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slideLayouts/slideLayout1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2" r:id="rId2"/>
    <p:sldMasterId id="2147483684" r:id="rId3"/>
  </p:sldMasterIdLst>
  <p:handoutMasterIdLst>
    <p:handoutMasterId r:id="rId43"/>
  </p:handoutMasterIdLst>
  <p:sldIdLst>
    <p:sldId id="445" r:id="rId4"/>
    <p:sldId id="446" r:id="rId5"/>
    <p:sldId id="399" r:id="rId6"/>
    <p:sldId id="400" r:id="rId7"/>
    <p:sldId id="467" r:id="rId8"/>
    <p:sldId id="502" r:id="rId9"/>
    <p:sldId id="468" r:id="rId10"/>
    <p:sldId id="469" r:id="rId11"/>
    <p:sldId id="503" r:id="rId12"/>
    <p:sldId id="470" r:id="rId13"/>
    <p:sldId id="471" r:id="rId14"/>
    <p:sldId id="472" r:id="rId15"/>
    <p:sldId id="459" r:id="rId16"/>
    <p:sldId id="473" r:id="rId17"/>
    <p:sldId id="476" r:id="rId18"/>
    <p:sldId id="477" r:id="rId19"/>
    <p:sldId id="478" r:id="rId20"/>
    <p:sldId id="479" r:id="rId21"/>
    <p:sldId id="481" r:id="rId22"/>
    <p:sldId id="482" r:id="rId23"/>
    <p:sldId id="483" r:id="rId24"/>
    <p:sldId id="484" r:id="rId25"/>
    <p:sldId id="485" r:id="rId26"/>
    <p:sldId id="486" r:id="rId27"/>
    <p:sldId id="487" r:id="rId28"/>
    <p:sldId id="488" r:id="rId29"/>
    <p:sldId id="489" r:id="rId30"/>
    <p:sldId id="490" r:id="rId31"/>
    <p:sldId id="491" r:id="rId32"/>
    <p:sldId id="492" r:id="rId33"/>
    <p:sldId id="493" r:id="rId34"/>
    <p:sldId id="500" r:id="rId35"/>
    <p:sldId id="494" r:id="rId36"/>
    <p:sldId id="495" r:id="rId37"/>
    <p:sldId id="496" r:id="rId38"/>
    <p:sldId id="497" r:id="rId39"/>
    <p:sldId id="498" r:id="rId40"/>
    <p:sldId id="499" r:id="rId41"/>
    <p:sldId id="260" r:id="rId42"/>
  </p:sldIdLst>
  <p:sldSz cx="12192000" cy="6858000"/>
  <p:notesSz cx="6858000" cy="9144000"/>
  <p:defaultTextStyle>
    <a:defPPr>
      <a:defRPr lang="en-US"/>
    </a:defPPr>
    <a:lvl1pPr marL="0" algn="l" defTabSz="914286" rtl="0" eaLnBrk="1" latinLnBrk="0" hangingPunct="1">
      <a:defRPr sz="1800" kern="1200">
        <a:solidFill>
          <a:schemeClr val="tx1"/>
        </a:solidFill>
        <a:latin typeface="+mn-lt"/>
        <a:ea typeface="+mn-ea"/>
        <a:cs typeface="+mn-cs"/>
      </a:defRPr>
    </a:lvl1pPr>
    <a:lvl2pPr marL="457144" algn="l" defTabSz="914286" rtl="0" eaLnBrk="1" latinLnBrk="0" hangingPunct="1">
      <a:defRPr sz="1800" kern="1200">
        <a:solidFill>
          <a:schemeClr val="tx1"/>
        </a:solidFill>
        <a:latin typeface="+mn-lt"/>
        <a:ea typeface="+mn-ea"/>
        <a:cs typeface="+mn-cs"/>
      </a:defRPr>
    </a:lvl2pPr>
    <a:lvl3pPr marL="914286" algn="l" defTabSz="914286" rtl="0" eaLnBrk="1" latinLnBrk="0" hangingPunct="1">
      <a:defRPr sz="1800" kern="1200">
        <a:solidFill>
          <a:schemeClr val="tx1"/>
        </a:solidFill>
        <a:latin typeface="+mn-lt"/>
        <a:ea typeface="+mn-ea"/>
        <a:cs typeface="+mn-cs"/>
      </a:defRPr>
    </a:lvl3pPr>
    <a:lvl4pPr marL="1371429" algn="l" defTabSz="914286" rtl="0" eaLnBrk="1" latinLnBrk="0" hangingPunct="1">
      <a:defRPr sz="1800" kern="1200">
        <a:solidFill>
          <a:schemeClr val="tx1"/>
        </a:solidFill>
        <a:latin typeface="+mn-lt"/>
        <a:ea typeface="+mn-ea"/>
        <a:cs typeface="+mn-cs"/>
      </a:defRPr>
    </a:lvl4pPr>
    <a:lvl5pPr marL="1828571" algn="l" defTabSz="914286" rtl="0" eaLnBrk="1" latinLnBrk="0" hangingPunct="1">
      <a:defRPr sz="1800" kern="1200">
        <a:solidFill>
          <a:schemeClr val="tx1"/>
        </a:solidFill>
        <a:latin typeface="+mn-lt"/>
        <a:ea typeface="+mn-ea"/>
        <a:cs typeface="+mn-cs"/>
      </a:defRPr>
    </a:lvl5pPr>
    <a:lvl6pPr marL="2285715" algn="l" defTabSz="914286" rtl="0" eaLnBrk="1" latinLnBrk="0" hangingPunct="1">
      <a:defRPr sz="1800" kern="1200">
        <a:solidFill>
          <a:schemeClr val="tx1"/>
        </a:solidFill>
        <a:latin typeface="+mn-lt"/>
        <a:ea typeface="+mn-ea"/>
        <a:cs typeface="+mn-cs"/>
      </a:defRPr>
    </a:lvl6pPr>
    <a:lvl7pPr marL="2742857" algn="l" defTabSz="914286" rtl="0" eaLnBrk="1" latinLnBrk="0" hangingPunct="1">
      <a:defRPr sz="1800" kern="1200">
        <a:solidFill>
          <a:schemeClr val="tx1"/>
        </a:solidFill>
        <a:latin typeface="+mn-lt"/>
        <a:ea typeface="+mn-ea"/>
        <a:cs typeface="+mn-cs"/>
      </a:defRPr>
    </a:lvl7pPr>
    <a:lvl8pPr marL="3200000" algn="l" defTabSz="914286" rtl="0" eaLnBrk="1" latinLnBrk="0" hangingPunct="1">
      <a:defRPr sz="1800" kern="1200">
        <a:solidFill>
          <a:schemeClr val="tx1"/>
        </a:solidFill>
        <a:latin typeface="+mn-lt"/>
        <a:ea typeface="+mn-ea"/>
        <a:cs typeface="+mn-cs"/>
      </a:defRPr>
    </a:lvl8pPr>
    <a:lvl9pPr marL="3657144" algn="l" defTabSz="914286"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56"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30" autoAdjust="0"/>
    <p:restoredTop sz="94660"/>
  </p:normalViewPr>
  <p:slideViewPr>
    <p:cSldViewPr snapToGrid="0">
      <p:cViewPr varScale="1">
        <p:scale>
          <a:sx n="74" d="100"/>
          <a:sy n="74" d="100"/>
        </p:scale>
        <p:origin x="552" y="72"/>
      </p:cViewPr>
      <p:guideLst>
        <p:guide orient="horz" pos="2256"/>
        <p:guide pos="3840"/>
      </p:guideLst>
    </p:cSldViewPr>
  </p:slideViewPr>
  <p:notesTextViewPr>
    <p:cViewPr>
      <p:scale>
        <a:sx n="1" d="1"/>
        <a:sy n="1" d="1"/>
      </p:scale>
      <p:origin x="0" y="0"/>
    </p:cViewPr>
  </p:notesTextViewPr>
  <p:notesViewPr>
    <p:cSldViewPr snapToGrid="0" showGuides="1">
      <p:cViewPr varScale="1">
        <p:scale>
          <a:sx n="83" d="100"/>
          <a:sy n="83" d="100"/>
        </p:scale>
        <p:origin x="5040" y="9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tableStyles" Target="tableStyle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handoutMaster" Target="handoutMasters/handoutMaster1.xml"/><Relationship Id="rId8" Type="http://schemas.openxmlformats.org/officeDocument/2006/relationships/slide" Target="slides/slide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theme" Target="theme/theme1.xml"/><Relationship Id="rId20" Type="http://schemas.openxmlformats.org/officeDocument/2006/relationships/slide" Target="slides/slide17.xml"/><Relationship Id="rId41"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F4B720C8-0F1F-4769-A95D-E70485508E6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 xmlns:a16="http://schemas.microsoft.com/office/drawing/2014/main" id="{41CA3493-3CF0-479D-887E-326CB01F427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B84AB01-33F2-4890-81BC-94568158DB71}" type="datetimeFigureOut">
              <a:rPr lang="en-US" smtClean="0"/>
              <a:t>5/22/2020</a:t>
            </a:fld>
            <a:endParaRPr lang="en-US"/>
          </a:p>
        </p:txBody>
      </p:sp>
      <p:sp>
        <p:nvSpPr>
          <p:cNvPr id="4" name="Footer Placeholder 3">
            <a:extLst>
              <a:ext uri="{FF2B5EF4-FFF2-40B4-BE49-F238E27FC236}">
                <a16:creationId xmlns="" xmlns:a16="http://schemas.microsoft.com/office/drawing/2014/main" id="{CA5946B1-632D-4B59-8997-E7256A57DBC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 xmlns:a16="http://schemas.microsoft.com/office/drawing/2014/main" id="{80C78952-9C23-4261-888C-BF86D1BD583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C82911A-3904-4D85-962F-6F98C8B8092A}" type="slidenum">
              <a:rPr lang="en-US" smtClean="0"/>
              <a:t>‹#›</a:t>
            </a:fld>
            <a:endParaRPr lang="en-US"/>
          </a:p>
        </p:txBody>
      </p:sp>
    </p:spTree>
    <p:extLst>
      <p:ext uri="{BB962C8B-B14F-4D97-AF65-F5344CB8AC3E}">
        <p14:creationId xmlns:p14="http://schemas.microsoft.com/office/powerpoint/2010/main" val="3342219217"/>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950237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Picture Placeholder 2">
            <a:extLst>
              <a:ext uri="{FF2B5EF4-FFF2-40B4-BE49-F238E27FC236}">
                <a16:creationId xmlns="" xmlns:a16="http://schemas.microsoft.com/office/drawing/2014/main" id="{F246FC87-D219-463B-8334-E16E14819052}"/>
              </a:ext>
            </a:extLst>
          </p:cNvPr>
          <p:cNvSpPr>
            <a:spLocks noGrp="1"/>
          </p:cNvSpPr>
          <p:nvPr>
            <p:ph type="pic" idx="12" hasCustomPrompt="1"/>
          </p:nvPr>
        </p:nvSpPr>
        <p:spPr>
          <a:xfrm>
            <a:off x="9178591" y="1010532"/>
            <a:ext cx="2286000" cy="2743200"/>
          </a:xfrm>
          <a:prstGeom prst="rect">
            <a:avLst/>
          </a:prstGeom>
          <a:solidFill>
            <a:schemeClr val="bg1">
              <a:lumMod val="95000"/>
            </a:schemeClr>
          </a:solidFill>
        </p:spPr>
        <p:txBody>
          <a:bodyPr anchor="ctr"/>
          <a:lstStyle>
            <a:lvl1pPr marL="0" indent="0" algn="ctr">
              <a:buNone/>
              <a:defRPr sz="120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endParaRPr lang="ko-KR" altLang="en-US" dirty="0"/>
          </a:p>
        </p:txBody>
      </p:sp>
      <p:sp>
        <p:nvSpPr>
          <p:cNvPr id="3" name="Picture Placeholder 2">
            <a:extLst>
              <a:ext uri="{FF2B5EF4-FFF2-40B4-BE49-F238E27FC236}">
                <a16:creationId xmlns="" xmlns:a16="http://schemas.microsoft.com/office/drawing/2014/main" id="{608C9F45-5627-4842-A3EA-25038EF99EC8}"/>
              </a:ext>
            </a:extLst>
          </p:cNvPr>
          <p:cNvSpPr>
            <a:spLocks noGrp="1"/>
          </p:cNvSpPr>
          <p:nvPr>
            <p:ph type="pic" idx="13" hasCustomPrompt="1"/>
          </p:nvPr>
        </p:nvSpPr>
        <p:spPr>
          <a:xfrm>
            <a:off x="6186490" y="1010532"/>
            <a:ext cx="2286000" cy="2743200"/>
          </a:xfrm>
          <a:prstGeom prst="rect">
            <a:avLst/>
          </a:prstGeom>
          <a:solidFill>
            <a:schemeClr val="bg1">
              <a:lumMod val="95000"/>
            </a:schemeClr>
          </a:solidFill>
        </p:spPr>
        <p:txBody>
          <a:bodyPr anchor="ctr"/>
          <a:lstStyle>
            <a:lvl1pPr marL="0" indent="0" algn="ctr">
              <a:buNone/>
              <a:defRPr sz="120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endParaRPr lang="ko-KR" altLang="en-US" dirty="0"/>
          </a:p>
        </p:txBody>
      </p:sp>
    </p:spTree>
    <p:extLst>
      <p:ext uri="{BB962C8B-B14F-4D97-AF65-F5344CB8AC3E}">
        <p14:creationId xmlns:p14="http://schemas.microsoft.com/office/powerpoint/2010/main" val="11798717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mage Layout">
    <p:spTree>
      <p:nvGrpSpPr>
        <p:cNvPr id="1" name=""/>
        <p:cNvGrpSpPr/>
        <p:nvPr/>
      </p:nvGrpSpPr>
      <p:grpSpPr>
        <a:xfrm>
          <a:off x="0" y="0"/>
          <a:ext cx="0" cy="0"/>
          <a:chOff x="0" y="0"/>
          <a:chExt cx="0" cy="0"/>
        </a:xfrm>
      </p:grpSpPr>
      <p:grpSp>
        <p:nvGrpSpPr>
          <p:cNvPr id="3" name="Group 2">
            <a:extLst>
              <a:ext uri="{FF2B5EF4-FFF2-40B4-BE49-F238E27FC236}">
                <a16:creationId xmlns="" xmlns:a16="http://schemas.microsoft.com/office/drawing/2014/main" id="{D4E14D27-AD6A-4547-8A35-F0A6A7B2B893}"/>
              </a:ext>
            </a:extLst>
          </p:cNvPr>
          <p:cNvGrpSpPr/>
          <p:nvPr userDrawn="1"/>
        </p:nvGrpSpPr>
        <p:grpSpPr>
          <a:xfrm>
            <a:off x="739019" y="1801308"/>
            <a:ext cx="2251389" cy="4202048"/>
            <a:chOff x="3501573" y="3178068"/>
            <a:chExt cx="1340594" cy="2737840"/>
          </a:xfrm>
        </p:grpSpPr>
        <p:sp>
          <p:nvSpPr>
            <p:cNvPr id="4" name="Freeform: Shape 3">
              <a:extLst>
                <a:ext uri="{FF2B5EF4-FFF2-40B4-BE49-F238E27FC236}">
                  <a16:creationId xmlns="" xmlns:a16="http://schemas.microsoft.com/office/drawing/2014/main" id="{1FFFD2AF-5064-446A-95B2-FCACE1D003DC}"/>
                </a:ext>
              </a:extLst>
            </p:cNvPr>
            <p:cNvSpPr/>
            <p:nvPr/>
          </p:nvSpPr>
          <p:spPr>
            <a:xfrm>
              <a:off x="3504728" y="3612346"/>
              <a:ext cx="62939" cy="220286"/>
            </a:xfrm>
            <a:custGeom>
              <a:avLst/>
              <a:gdLst>
                <a:gd name="connsiteX0" fmla="*/ 12859 w 19050"/>
                <a:gd name="connsiteY0" fmla="*/ 68104 h 66675"/>
                <a:gd name="connsiteX1" fmla="*/ 12859 w 19050"/>
                <a:gd name="connsiteY1" fmla="*/ 68104 h 66675"/>
                <a:gd name="connsiteX2" fmla="*/ 7144 w 19050"/>
                <a:gd name="connsiteY2" fmla="*/ 62389 h 66675"/>
                <a:gd name="connsiteX3" fmla="*/ 7144 w 19050"/>
                <a:gd name="connsiteY3" fmla="*/ 12859 h 66675"/>
                <a:gd name="connsiteX4" fmla="*/ 12859 w 19050"/>
                <a:gd name="connsiteY4" fmla="*/ 7144 h 66675"/>
                <a:gd name="connsiteX5" fmla="*/ 12859 w 19050"/>
                <a:gd name="connsiteY5" fmla="*/ 7144 h 66675"/>
                <a:gd name="connsiteX6" fmla="*/ 18574 w 19050"/>
                <a:gd name="connsiteY6" fmla="*/ 12859 h 66675"/>
                <a:gd name="connsiteX7" fmla="*/ 18574 w 19050"/>
                <a:gd name="connsiteY7" fmla="*/ 62389 h 66675"/>
                <a:gd name="connsiteX8" fmla="*/ 12859 w 19050"/>
                <a:gd name="connsiteY8" fmla="*/ 6810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50" h="66675">
                  <a:moveTo>
                    <a:pt x="12859" y="68104"/>
                  </a:moveTo>
                  <a:lnTo>
                    <a:pt x="12859" y="68104"/>
                  </a:lnTo>
                  <a:cubicBezTo>
                    <a:pt x="10001" y="68104"/>
                    <a:pt x="7144" y="65246"/>
                    <a:pt x="7144" y="62389"/>
                  </a:cubicBezTo>
                  <a:lnTo>
                    <a:pt x="7144" y="12859"/>
                  </a:lnTo>
                  <a:cubicBezTo>
                    <a:pt x="7144" y="10001"/>
                    <a:pt x="10001" y="7144"/>
                    <a:pt x="12859" y="7144"/>
                  </a:cubicBezTo>
                  <a:lnTo>
                    <a:pt x="12859" y="7144"/>
                  </a:lnTo>
                  <a:cubicBezTo>
                    <a:pt x="15716" y="7144"/>
                    <a:pt x="18574" y="10001"/>
                    <a:pt x="18574" y="12859"/>
                  </a:cubicBezTo>
                  <a:lnTo>
                    <a:pt x="18574" y="62389"/>
                  </a:lnTo>
                  <a:cubicBezTo>
                    <a:pt x="18574" y="65246"/>
                    <a:pt x="15716" y="68104"/>
                    <a:pt x="12859" y="68104"/>
                  </a:cubicBezTo>
                  <a:close/>
                </a:path>
              </a:pathLst>
            </a:custGeom>
            <a:solidFill>
              <a:srgbClr val="808080"/>
            </a:solidFill>
            <a:ln w="9525" cap="flat">
              <a:noFill/>
              <a:prstDash val="solid"/>
              <a:miter/>
            </a:ln>
          </p:spPr>
          <p:txBody>
            <a:bodyPr rtlCol="0" anchor="ctr"/>
            <a:lstStyle/>
            <a:p>
              <a:endParaRPr lang="en-US"/>
            </a:p>
          </p:txBody>
        </p:sp>
        <p:sp>
          <p:nvSpPr>
            <p:cNvPr id="5" name="Freeform: Shape 4">
              <a:extLst>
                <a:ext uri="{FF2B5EF4-FFF2-40B4-BE49-F238E27FC236}">
                  <a16:creationId xmlns="" xmlns:a16="http://schemas.microsoft.com/office/drawing/2014/main" id="{CED64445-B2E0-4D7E-8491-252F042F0F6D}"/>
                </a:ext>
              </a:extLst>
            </p:cNvPr>
            <p:cNvSpPr/>
            <p:nvPr/>
          </p:nvSpPr>
          <p:spPr>
            <a:xfrm>
              <a:off x="3501573" y="3832632"/>
              <a:ext cx="62939" cy="220286"/>
            </a:xfrm>
            <a:custGeom>
              <a:avLst/>
              <a:gdLst>
                <a:gd name="connsiteX0" fmla="*/ 12859 w 19050"/>
                <a:gd name="connsiteY0" fmla="*/ 68104 h 66675"/>
                <a:gd name="connsiteX1" fmla="*/ 12859 w 19050"/>
                <a:gd name="connsiteY1" fmla="*/ 68104 h 66675"/>
                <a:gd name="connsiteX2" fmla="*/ 7144 w 19050"/>
                <a:gd name="connsiteY2" fmla="*/ 62389 h 66675"/>
                <a:gd name="connsiteX3" fmla="*/ 7144 w 19050"/>
                <a:gd name="connsiteY3" fmla="*/ 12859 h 66675"/>
                <a:gd name="connsiteX4" fmla="*/ 12859 w 19050"/>
                <a:gd name="connsiteY4" fmla="*/ 7144 h 66675"/>
                <a:gd name="connsiteX5" fmla="*/ 12859 w 19050"/>
                <a:gd name="connsiteY5" fmla="*/ 7144 h 66675"/>
                <a:gd name="connsiteX6" fmla="*/ 18574 w 19050"/>
                <a:gd name="connsiteY6" fmla="*/ 12859 h 66675"/>
                <a:gd name="connsiteX7" fmla="*/ 18574 w 19050"/>
                <a:gd name="connsiteY7" fmla="*/ 62389 h 66675"/>
                <a:gd name="connsiteX8" fmla="*/ 12859 w 19050"/>
                <a:gd name="connsiteY8" fmla="*/ 6810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50" h="66675">
                  <a:moveTo>
                    <a:pt x="12859" y="68104"/>
                  </a:moveTo>
                  <a:lnTo>
                    <a:pt x="12859" y="68104"/>
                  </a:lnTo>
                  <a:cubicBezTo>
                    <a:pt x="10001" y="68104"/>
                    <a:pt x="7144" y="65246"/>
                    <a:pt x="7144" y="62389"/>
                  </a:cubicBezTo>
                  <a:lnTo>
                    <a:pt x="7144" y="12859"/>
                  </a:lnTo>
                  <a:cubicBezTo>
                    <a:pt x="7144" y="10001"/>
                    <a:pt x="10001" y="7144"/>
                    <a:pt x="12859" y="7144"/>
                  </a:cubicBezTo>
                  <a:lnTo>
                    <a:pt x="12859" y="7144"/>
                  </a:lnTo>
                  <a:cubicBezTo>
                    <a:pt x="15716" y="7144"/>
                    <a:pt x="18574" y="10001"/>
                    <a:pt x="18574" y="12859"/>
                  </a:cubicBezTo>
                  <a:lnTo>
                    <a:pt x="18574" y="62389"/>
                  </a:lnTo>
                  <a:cubicBezTo>
                    <a:pt x="18574" y="65246"/>
                    <a:pt x="15716" y="68104"/>
                    <a:pt x="12859" y="68104"/>
                  </a:cubicBezTo>
                  <a:close/>
                </a:path>
              </a:pathLst>
            </a:custGeom>
            <a:solidFill>
              <a:srgbClr val="808080"/>
            </a:solidFill>
            <a:ln w="9525" cap="flat">
              <a:noFill/>
              <a:prstDash val="solid"/>
              <a:miter/>
            </a:ln>
          </p:spPr>
          <p:txBody>
            <a:bodyPr rtlCol="0" anchor="ctr"/>
            <a:lstStyle/>
            <a:p>
              <a:endParaRPr lang="en-US"/>
            </a:p>
          </p:txBody>
        </p:sp>
        <p:sp>
          <p:nvSpPr>
            <p:cNvPr id="6" name="Freeform: Shape 5">
              <a:extLst>
                <a:ext uri="{FF2B5EF4-FFF2-40B4-BE49-F238E27FC236}">
                  <a16:creationId xmlns="" xmlns:a16="http://schemas.microsoft.com/office/drawing/2014/main" id="{BA429A64-82C5-47BC-985E-3FDFE804E532}"/>
                </a:ext>
              </a:extLst>
            </p:cNvPr>
            <p:cNvSpPr/>
            <p:nvPr/>
          </p:nvSpPr>
          <p:spPr>
            <a:xfrm>
              <a:off x="4776089" y="3829487"/>
              <a:ext cx="62939" cy="220286"/>
            </a:xfrm>
            <a:custGeom>
              <a:avLst/>
              <a:gdLst>
                <a:gd name="connsiteX0" fmla="*/ 12859 w 19050"/>
                <a:gd name="connsiteY0" fmla="*/ 68104 h 66675"/>
                <a:gd name="connsiteX1" fmla="*/ 12859 w 19050"/>
                <a:gd name="connsiteY1" fmla="*/ 68104 h 66675"/>
                <a:gd name="connsiteX2" fmla="*/ 7144 w 19050"/>
                <a:gd name="connsiteY2" fmla="*/ 62389 h 66675"/>
                <a:gd name="connsiteX3" fmla="*/ 7144 w 19050"/>
                <a:gd name="connsiteY3" fmla="*/ 12859 h 66675"/>
                <a:gd name="connsiteX4" fmla="*/ 12859 w 19050"/>
                <a:gd name="connsiteY4" fmla="*/ 7144 h 66675"/>
                <a:gd name="connsiteX5" fmla="*/ 12859 w 19050"/>
                <a:gd name="connsiteY5" fmla="*/ 7144 h 66675"/>
                <a:gd name="connsiteX6" fmla="*/ 18574 w 19050"/>
                <a:gd name="connsiteY6" fmla="*/ 12859 h 66675"/>
                <a:gd name="connsiteX7" fmla="*/ 18574 w 19050"/>
                <a:gd name="connsiteY7" fmla="*/ 62389 h 66675"/>
                <a:gd name="connsiteX8" fmla="*/ 12859 w 19050"/>
                <a:gd name="connsiteY8" fmla="*/ 6810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50" h="66675">
                  <a:moveTo>
                    <a:pt x="12859" y="68104"/>
                  </a:moveTo>
                  <a:lnTo>
                    <a:pt x="12859" y="68104"/>
                  </a:lnTo>
                  <a:cubicBezTo>
                    <a:pt x="10001" y="68104"/>
                    <a:pt x="7144" y="65246"/>
                    <a:pt x="7144" y="62389"/>
                  </a:cubicBezTo>
                  <a:lnTo>
                    <a:pt x="7144" y="12859"/>
                  </a:lnTo>
                  <a:cubicBezTo>
                    <a:pt x="7144" y="10001"/>
                    <a:pt x="10001" y="7144"/>
                    <a:pt x="12859" y="7144"/>
                  </a:cubicBezTo>
                  <a:lnTo>
                    <a:pt x="12859" y="7144"/>
                  </a:lnTo>
                  <a:cubicBezTo>
                    <a:pt x="15716" y="7144"/>
                    <a:pt x="18574" y="10001"/>
                    <a:pt x="18574" y="12859"/>
                  </a:cubicBezTo>
                  <a:lnTo>
                    <a:pt x="18574" y="62389"/>
                  </a:lnTo>
                  <a:cubicBezTo>
                    <a:pt x="19526" y="65246"/>
                    <a:pt x="16669" y="68104"/>
                    <a:pt x="12859" y="68104"/>
                  </a:cubicBezTo>
                  <a:close/>
                </a:path>
              </a:pathLst>
            </a:custGeom>
            <a:solidFill>
              <a:srgbClr val="808080"/>
            </a:solidFill>
            <a:ln w="9525" cap="flat">
              <a:noFill/>
              <a:prstDash val="solid"/>
              <a:miter/>
            </a:ln>
          </p:spPr>
          <p:txBody>
            <a:bodyPr rtlCol="0" anchor="ctr"/>
            <a:lstStyle/>
            <a:p>
              <a:endParaRPr lang="en-US"/>
            </a:p>
          </p:txBody>
        </p:sp>
        <p:sp>
          <p:nvSpPr>
            <p:cNvPr id="7" name="Freeform: Shape 6">
              <a:extLst>
                <a:ext uri="{FF2B5EF4-FFF2-40B4-BE49-F238E27FC236}">
                  <a16:creationId xmlns="" xmlns:a16="http://schemas.microsoft.com/office/drawing/2014/main" id="{D8DF180B-C394-4B18-8CF3-2228F33ED174}"/>
                </a:ext>
              </a:extLst>
            </p:cNvPr>
            <p:cNvSpPr/>
            <p:nvPr/>
          </p:nvSpPr>
          <p:spPr>
            <a:xfrm>
              <a:off x="3520451" y="3178068"/>
              <a:ext cx="1321716" cy="2737840"/>
            </a:xfrm>
            <a:custGeom>
              <a:avLst/>
              <a:gdLst>
                <a:gd name="connsiteX0" fmla="*/ 350044 w 400050"/>
                <a:gd name="connsiteY0" fmla="*/ 7144 h 828675"/>
                <a:gd name="connsiteX1" fmla="*/ 53816 w 400050"/>
                <a:gd name="connsiteY1" fmla="*/ 7144 h 828675"/>
                <a:gd name="connsiteX2" fmla="*/ 7144 w 400050"/>
                <a:gd name="connsiteY2" fmla="*/ 53816 h 828675"/>
                <a:gd name="connsiteX3" fmla="*/ 7144 w 400050"/>
                <a:gd name="connsiteY3" fmla="*/ 781526 h 828675"/>
                <a:gd name="connsiteX4" fmla="*/ 53816 w 400050"/>
                <a:gd name="connsiteY4" fmla="*/ 828199 h 828675"/>
                <a:gd name="connsiteX5" fmla="*/ 350044 w 400050"/>
                <a:gd name="connsiteY5" fmla="*/ 828199 h 828675"/>
                <a:gd name="connsiteX6" fmla="*/ 396716 w 400050"/>
                <a:gd name="connsiteY6" fmla="*/ 781526 h 828675"/>
                <a:gd name="connsiteX7" fmla="*/ 396716 w 400050"/>
                <a:gd name="connsiteY7" fmla="*/ 53816 h 828675"/>
                <a:gd name="connsiteX8" fmla="*/ 350044 w 400050"/>
                <a:gd name="connsiteY8" fmla="*/ 7144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0050" h="828675">
                  <a:moveTo>
                    <a:pt x="350044" y="7144"/>
                  </a:moveTo>
                  <a:lnTo>
                    <a:pt x="53816" y="7144"/>
                  </a:lnTo>
                  <a:cubicBezTo>
                    <a:pt x="28099" y="7144"/>
                    <a:pt x="7144" y="28099"/>
                    <a:pt x="7144" y="53816"/>
                  </a:cubicBezTo>
                  <a:lnTo>
                    <a:pt x="7144" y="781526"/>
                  </a:lnTo>
                  <a:cubicBezTo>
                    <a:pt x="7144" y="807244"/>
                    <a:pt x="28099" y="828199"/>
                    <a:pt x="53816" y="828199"/>
                  </a:cubicBezTo>
                  <a:lnTo>
                    <a:pt x="350044" y="828199"/>
                  </a:lnTo>
                  <a:cubicBezTo>
                    <a:pt x="375761" y="828199"/>
                    <a:pt x="396716" y="807244"/>
                    <a:pt x="396716" y="781526"/>
                  </a:cubicBezTo>
                  <a:lnTo>
                    <a:pt x="396716" y="53816"/>
                  </a:lnTo>
                  <a:cubicBezTo>
                    <a:pt x="396716" y="28099"/>
                    <a:pt x="375761" y="7144"/>
                    <a:pt x="350044" y="7144"/>
                  </a:cubicBezTo>
                  <a:close/>
                </a:path>
              </a:pathLst>
            </a:custGeom>
            <a:solidFill>
              <a:srgbClr val="808080"/>
            </a:solidFill>
            <a:ln w="9525" cap="flat">
              <a:noFill/>
              <a:prstDash val="solid"/>
              <a:miter/>
            </a:ln>
          </p:spPr>
          <p:txBody>
            <a:bodyPr rtlCol="0" anchor="ctr"/>
            <a:lstStyle/>
            <a:p>
              <a:endParaRPr lang="en-US"/>
            </a:p>
          </p:txBody>
        </p:sp>
        <p:sp>
          <p:nvSpPr>
            <p:cNvPr id="8" name="Freeform: Shape 7">
              <a:extLst>
                <a:ext uri="{FF2B5EF4-FFF2-40B4-BE49-F238E27FC236}">
                  <a16:creationId xmlns="" xmlns:a16="http://schemas.microsoft.com/office/drawing/2014/main" id="{8B1C391E-60EC-4442-81F5-E5BD8E5FB94B}"/>
                </a:ext>
              </a:extLst>
            </p:cNvPr>
            <p:cNvSpPr/>
            <p:nvPr/>
          </p:nvSpPr>
          <p:spPr>
            <a:xfrm>
              <a:off x="3529897" y="3190652"/>
              <a:ext cx="1290246" cy="2706371"/>
            </a:xfrm>
            <a:custGeom>
              <a:avLst/>
              <a:gdLst>
                <a:gd name="connsiteX0" fmla="*/ 345281 w 390525"/>
                <a:gd name="connsiteY0" fmla="*/ 7144 h 819150"/>
                <a:gd name="connsiteX1" fmla="*/ 52864 w 390525"/>
                <a:gd name="connsiteY1" fmla="*/ 7144 h 819150"/>
                <a:gd name="connsiteX2" fmla="*/ 7144 w 390525"/>
                <a:gd name="connsiteY2" fmla="*/ 52864 h 819150"/>
                <a:gd name="connsiteX3" fmla="*/ 7144 w 390525"/>
                <a:gd name="connsiteY3" fmla="*/ 772954 h 819150"/>
                <a:gd name="connsiteX4" fmla="*/ 52864 w 390525"/>
                <a:gd name="connsiteY4" fmla="*/ 818674 h 819150"/>
                <a:gd name="connsiteX5" fmla="*/ 345281 w 390525"/>
                <a:gd name="connsiteY5" fmla="*/ 818674 h 819150"/>
                <a:gd name="connsiteX6" fmla="*/ 391001 w 390525"/>
                <a:gd name="connsiteY6" fmla="*/ 772954 h 819150"/>
                <a:gd name="connsiteX7" fmla="*/ 391001 w 390525"/>
                <a:gd name="connsiteY7" fmla="*/ 52864 h 819150"/>
                <a:gd name="connsiteX8" fmla="*/ 345281 w 390525"/>
                <a:gd name="connsiteY8" fmla="*/ 7144 h 81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19150">
                  <a:moveTo>
                    <a:pt x="345281" y="7144"/>
                  </a:moveTo>
                  <a:lnTo>
                    <a:pt x="52864" y="7144"/>
                  </a:lnTo>
                  <a:cubicBezTo>
                    <a:pt x="27146" y="7144"/>
                    <a:pt x="7144" y="27146"/>
                    <a:pt x="7144" y="52864"/>
                  </a:cubicBezTo>
                  <a:lnTo>
                    <a:pt x="7144" y="772954"/>
                  </a:lnTo>
                  <a:cubicBezTo>
                    <a:pt x="7144" y="798671"/>
                    <a:pt x="27146" y="818674"/>
                    <a:pt x="52864" y="818674"/>
                  </a:cubicBezTo>
                  <a:lnTo>
                    <a:pt x="345281" y="818674"/>
                  </a:lnTo>
                  <a:cubicBezTo>
                    <a:pt x="370999" y="818674"/>
                    <a:pt x="391001" y="798671"/>
                    <a:pt x="391001" y="772954"/>
                  </a:cubicBezTo>
                  <a:lnTo>
                    <a:pt x="391001" y="52864"/>
                  </a:lnTo>
                  <a:cubicBezTo>
                    <a:pt x="391001" y="28099"/>
                    <a:pt x="370046" y="7144"/>
                    <a:pt x="345281" y="7144"/>
                  </a:cubicBezTo>
                  <a:close/>
                </a:path>
              </a:pathLst>
            </a:custGeom>
            <a:solidFill>
              <a:srgbClr val="1A1A1A"/>
            </a:solidFill>
            <a:ln w="9525" cap="flat">
              <a:noFill/>
              <a:prstDash val="solid"/>
              <a:miter/>
            </a:ln>
          </p:spPr>
          <p:txBody>
            <a:bodyPr rtlCol="0" anchor="ctr"/>
            <a:lstStyle/>
            <a:p>
              <a:endParaRPr lang="en-US"/>
            </a:p>
          </p:txBody>
        </p:sp>
        <p:sp>
          <p:nvSpPr>
            <p:cNvPr id="9" name="Freeform: Shape 8">
              <a:extLst>
                <a:ext uri="{FF2B5EF4-FFF2-40B4-BE49-F238E27FC236}">
                  <a16:creationId xmlns="" xmlns:a16="http://schemas.microsoft.com/office/drawing/2014/main" id="{E1042DFF-AC0C-4A34-B83D-F94290F8566A}"/>
                </a:ext>
              </a:extLst>
            </p:cNvPr>
            <p:cNvSpPr/>
            <p:nvPr/>
          </p:nvSpPr>
          <p:spPr>
            <a:xfrm>
              <a:off x="3627447" y="3596610"/>
              <a:ext cx="1101430" cy="1951104"/>
            </a:xfrm>
            <a:custGeom>
              <a:avLst/>
              <a:gdLst>
                <a:gd name="connsiteX0" fmla="*/ 7144 w 333375"/>
                <a:gd name="connsiteY0" fmla="*/ 7144 h 590550"/>
                <a:gd name="connsiteX1" fmla="*/ 331946 w 333375"/>
                <a:gd name="connsiteY1" fmla="*/ 7144 h 590550"/>
                <a:gd name="connsiteX2" fmla="*/ 331946 w 333375"/>
                <a:gd name="connsiteY2" fmla="*/ 586264 h 590550"/>
                <a:gd name="connsiteX3" fmla="*/ 7144 w 333375"/>
                <a:gd name="connsiteY3" fmla="*/ 586264 h 590550"/>
              </a:gdLst>
              <a:ahLst/>
              <a:cxnLst>
                <a:cxn ang="0">
                  <a:pos x="connsiteX0" y="connsiteY0"/>
                </a:cxn>
                <a:cxn ang="0">
                  <a:pos x="connsiteX1" y="connsiteY1"/>
                </a:cxn>
                <a:cxn ang="0">
                  <a:pos x="connsiteX2" y="connsiteY2"/>
                </a:cxn>
                <a:cxn ang="0">
                  <a:pos x="connsiteX3" y="connsiteY3"/>
                </a:cxn>
              </a:cxnLst>
              <a:rect l="l" t="t" r="r" b="b"/>
              <a:pathLst>
                <a:path w="333375" h="590550">
                  <a:moveTo>
                    <a:pt x="7144" y="7144"/>
                  </a:moveTo>
                  <a:lnTo>
                    <a:pt x="331946" y="7144"/>
                  </a:lnTo>
                  <a:lnTo>
                    <a:pt x="331946" y="586264"/>
                  </a:lnTo>
                  <a:lnTo>
                    <a:pt x="7144" y="586264"/>
                  </a:lnTo>
                  <a:close/>
                </a:path>
              </a:pathLst>
            </a:custGeom>
            <a:solidFill>
              <a:schemeClr val="bg1">
                <a:lumMod val="95000"/>
              </a:schemeClr>
            </a:solidFill>
            <a:ln w="9525" cap="flat">
              <a:noFill/>
              <a:prstDash val="solid"/>
              <a:miter/>
            </a:ln>
          </p:spPr>
          <p:txBody>
            <a:bodyPr rtlCol="0" anchor="ctr"/>
            <a:lstStyle/>
            <a:p>
              <a:endParaRPr lang="en-US" dirty="0"/>
            </a:p>
          </p:txBody>
        </p:sp>
        <p:grpSp>
          <p:nvGrpSpPr>
            <p:cNvPr id="10" name="Group 9">
              <a:extLst>
                <a:ext uri="{FF2B5EF4-FFF2-40B4-BE49-F238E27FC236}">
                  <a16:creationId xmlns="" xmlns:a16="http://schemas.microsoft.com/office/drawing/2014/main" id="{4033404E-34F2-4512-89D1-3226AA01335F}"/>
                </a:ext>
              </a:extLst>
            </p:cNvPr>
            <p:cNvGrpSpPr/>
            <p:nvPr/>
          </p:nvGrpSpPr>
          <p:grpSpPr>
            <a:xfrm>
              <a:off x="4088508" y="5635852"/>
              <a:ext cx="173080" cy="173080"/>
              <a:chOff x="6768665" y="6038214"/>
              <a:chExt cx="147968" cy="147968"/>
            </a:xfrm>
          </p:grpSpPr>
          <p:sp>
            <p:nvSpPr>
              <p:cNvPr id="14" name="Oval 13">
                <a:extLst>
                  <a:ext uri="{FF2B5EF4-FFF2-40B4-BE49-F238E27FC236}">
                    <a16:creationId xmlns="" xmlns:a16="http://schemas.microsoft.com/office/drawing/2014/main" id="{C419DFAD-C059-430D-B51F-48079403ED7B}"/>
                  </a:ext>
                </a:extLst>
              </p:cNvPr>
              <p:cNvSpPr/>
              <p:nvPr/>
            </p:nvSpPr>
            <p:spPr>
              <a:xfrm>
                <a:off x="6768665" y="6038214"/>
                <a:ext cx="147968" cy="147968"/>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 xmlns:a16="http://schemas.microsoft.com/office/drawing/2014/main" id="{4BAE4FA9-2632-4576-9E0A-CDF8B2A15BA5}"/>
                  </a:ext>
                </a:extLst>
              </p:cNvPr>
              <p:cNvSpPr/>
              <p:nvPr/>
            </p:nvSpPr>
            <p:spPr>
              <a:xfrm>
                <a:off x="6802088" y="6071634"/>
                <a:ext cx="81180" cy="8118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1" name="Freeform: Shape 10">
              <a:extLst>
                <a:ext uri="{FF2B5EF4-FFF2-40B4-BE49-F238E27FC236}">
                  <a16:creationId xmlns="" xmlns:a16="http://schemas.microsoft.com/office/drawing/2014/main" id="{4B70F8A7-6A5E-4962-A676-F6F37304642E}"/>
                </a:ext>
              </a:extLst>
            </p:cNvPr>
            <p:cNvSpPr/>
            <p:nvPr/>
          </p:nvSpPr>
          <p:spPr>
            <a:xfrm>
              <a:off x="3821102" y="3628406"/>
              <a:ext cx="906450" cy="1887518"/>
            </a:xfrm>
            <a:custGeom>
              <a:avLst/>
              <a:gdLst>
                <a:gd name="connsiteX0" fmla="*/ 614149 w 1119116"/>
                <a:gd name="connsiteY0" fmla="*/ 0 h 2330356"/>
                <a:gd name="connsiteX1" fmla="*/ 1115704 w 1119116"/>
                <a:gd name="connsiteY1" fmla="*/ 6824 h 2330356"/>
                <a:gd name="connsiteX2" fmla="*/ 1119116 w 1119116"/>
                <a:gd name="connsiteY2" fmla="*/ 2330356 h 2330356"/>
                <a:gd name="connsiteX3" fmla="*/ 0 w 1119116"/>
                <a:gd name="connsiteY3" fmla="*/ 2330356 h 2330356"/>
                <a:gd name="connsiteX4" fmla="*/ 614149 w 1119116"/>
                <a:gd name="connsiteY4" fmla="*/ 0 h 2330356"/>
                <a:gd name="connsiteX0" fmla="*/ 614149 w 1119116"/>
                <a:gd name="connsiteY0" fmla="*/ 0 h 2330356"/>
                <a:gd name="connsiteX1" fmla="*/ 1115704 w 1119116"/>
                <a:gd name="connsiteY1" fmla="*/ 3412 h 2330356"/>
                <a:gd name="connsiteX2" fmla="*/ 1119116 w 1119116"/>
                <a:gd name="connsiteY2" fmla="*/ 2330356 h 2330356"/>
                <a:gd name="connsiteX3" fmla="*/ 0 w 1119116"/>
                <a:gd name="connsiteY3" fmla="*/ 2330356 h 2330356"/>
                <a:gd name="connsiteX4" fmla="*/ 614149 w 1119116"/>
                <a:gd name="connsiteY4" fmla="*/ 0 h 23303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9116" h="2330356">
                  <a:moveTo>
                    <a:pt x="614149" y="0"/>
                  </a:moveTo>
                  <a:lnTo>
                    <a:pt x="1115704" y="3412"/>
                  </a:lnTo>
                  <a:cubicBezTo>
                    <a:pt x="1116841" y="777923"/>
                    <a:pt x="1117979" y="1555845"/>
                    <a:pt x="1119116" y="2330356"/>
                  </a:cubicBezTo>
                  <a:lnTo>
                    <a:pt x="0" y="2330356"/>
                  </a:lnTo>
                  <a:lnTo>
                    <a:pt x="614149" y="0"/>
                  </a:lnTo>
                  <a:close/>
                </a:path>
              </a:pathLst>
            </a:custGeom>
            <a:solidFill>
              <a:srgbClr val="999999">
                <a:alpha val="10000"/>
              </a:srgbClr>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solidFill>
                  <a:schemeClr val="tx1"/>
                </a:solidFill>
              </a:endParaRPr>
            </a:p>
          </p:txBody>
        </p:sp>
        <p:sp>
          <p:nvSpPr>
            <p:cNvPr id="12" name="Rectangle: Rounded Corners 11">
              <a:extLst>
                <a:ext uri="{FF2B5EF4-FFF2-40B4-BE49-F238E27FC236}">
                  <a16:creationId xmlns="" xmlns:a16="http://schemas.microsoft.com/office/drawing/2014/main" id="{FE8FB11B-C9EA-4E18-89D9-555C50D3B3E9}"/>
                </a:ext>
              </a:extLst>
            </p:cNvPr>
            <p:cNvSpPr/>
            <p:nvPr/>
          </p:nvSpPr>
          <p:spPr>
            <a:xfrm>
              <a:off x="4058661" y="3449093"/>
              <a:ext cx="254255" cy="58393"/>
            </a:xfrm>
            <a:prstGeom prst="roundRect">
              <a:avLst>
                <a:gd name="adj" fmla="val 50000"/>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 xmlns:a16="http://schemas.microsoft.com/office/drawing/2014/main" id="{B55F62B4-2F6F-4328-9162-DF7E3A0CF7C4}"/>
                </a:ext>
              </a:extLst>
            </p:cNvPr>
            <p:cNvSpPr/>
            <p:nvPr/>
          </p:nvSpPr>
          <p:spPr>
            <a:xfrm>
              <a:off x="3922825" y="3449093"/>
              <a:ext cx="58393" cy="58393"/>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Picture Placeholder 2">
            <a:extLst>
              <a:ext uri="{FF2B5EF4-FFF2-40B4-BE49-F238E27FC236}">
                <a16:creationId xmlns="" xmlns:a16="http://schemas.microsoft.com/office/drawing/2014/main" id="{FC596008-C53D-454F-8BCC-25C7C09986FE}"/>
              </a:ext>
            </a:extLst>
          </p:cNvPr>
          <p:cNvSpPr>
            <a:spLocks noGrp="1"/>
          </p:cNvSpPr>
          <p:nvPr>
            <p:ph type="pic" idx="13" hasCustomPrompt="1"/>
          </p:nvPr>
        </p:nvSpPr>
        <p:spPr>
          <a:xfrm>
            <a:off x="989494" y="2484310"/>
            <a:ext cx="1808430" cy="2953939"/>
          </a:xfrm>
          <a:prstGeom prst="rect">
            <a:avLst/>
          </a:prstGeom>
          <a:solidFill>
            <a:schemeClr val="bg1">
              <a:lumMod val="95000"/>
            </a:schemeClr>
          </a:solidFill>
        </p:spPr>
        <p:txBody>
          <a:bodyPr anchor="ctr"/>
          <a:lstStyle>
            <a:lvl1pPr marL="0" indent="0" algn="ctr">
              <a:buNone/>
              <a:defRPr sz="120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endParaRPr lang="ko-KR" altLang="en-US" dirty="0"/>
          </a:p>
        </p:txBody>
      </p:sp>
      <p:sp>
        <p:nvSpPr>
          <p:cNvPr id="17" name="Freeform: Shape 16">
            <a:extLst>
              <a:ext uri="{FF2B5EF4-FFF2-40B4-BE49-F238E27FC236}">
                <a16:creationId xmlns="" xmlns:a16="http://schemas.microsoft.com/office/drawing/2014/main" id="{265DD979-30EE-452B-BD97-08E76F947DDC}"/>
              </a:ext>
            </a:extLst>
          </p:cNvPr>
          <p:cNvSpPr/>
          <p:nvPr userDrawn="1"/>
        </p:nvSpPr>
        <p:spPr>
          <a:xfrm rot="1200000">
            <a:off x="-311854" y="-189268"/>
            <a:ext cx="714157" cy="2226584"/>
          </a:xfrm>
          <a:custGeom>
            <a:avLst/>
            <a:gdLst>
              <a:gd name="connsiteX0" fmla="*/ 622717 w 714157"/>
              <a:gd name="connsiteY0" fmla="*/ 33281 h 2226584"/>
              <a:gd name="connsiteX1" fmla="*/ 714157 w 714157"/>
              <a:gd name="connsiteY1" fmla="*/ 0 h 2226584"/>
              <a:gd name="connsiteX2" fmla="*/ 714157 w 714157"/>
              <a:gd name="connsiteY2" fmla="*/ 2226584 h 2226584"/>
              <a:gd name="connsiteX3" fmla="*/ 622717 w 714157"/>
              <a:gd name="connsiteY3" fmla="*/ 1975355 h 2226584"/>
              <a:gd name="connsiteX4" fmla="*/ 329492 w 714157"/>
              <a:gd name="connsiteY4" fmla="*/ 140006 h 2226584"/>
              <a:gd name="connsiteX5" fmla="*/ 329492 w 714157"/>
              <a:gd name="connsiteY5" fmla="*/ 1169726 h 2226584"/>
              <a:gd name="connsiteX6" fmla="*/ 238052 w 714157"/>
              <a:gd name="connsiteY6" fmla="*/ 918496 h 2226584"/>
              <a:gd name="connsiteX7" fmla="*/ 238052 w 714157"/>
              <a:gd name="connsiteY7" fmla="*/ 173288 h 2226584"/>
              <a:gd name="connsiteX8" fmla="*/ 567544 w 714157"/>
              <a:gd name="connsiteY8" fmla="*/ 53362 h 2226584"/>
              <a:gd name="connsiteX9" fmla="*/ 567544 w 714157"/>
              <a:gd name="connsiteY9" fmla="*/ 1823768 h 2226584"/>
              <a:gd name="connsiteX10" fmla="*/ 384664 w 714157"/>
              <a:gd name="connsiteY10" fmla="*/ 1321310 h 2226584"/>
              <a:gd name="connsiteX11" fmla="*/ 384664 w 714157"/>
              <a:gd name="connsiteY11" fmla="*/ 119925 h 2226584"/>
              <a:gd name="connsiteX12" fmla="*/ 0 w 714157"/>
              <a:gd name="connsiteY12" fmla="*/ 259931 h 2226584"/>
              <a:gd name="connsiteX13" fmla="*/ 182880 w 714157"/>
              <a:gd name="connsiteY13" fmla="*/ 193369 h 2226584"/>
              <a:gd name="connsiteX14" fmla="*/ 182880 w 714157"/>
              <a:gd name="connsiteY14" fmla="*/ 766913 h 2226584"/>
              <a:gd name="connsiteX15" fmla="*/ 0 w 714157"/>
              <a:gd name="connsiteY15" fmla="*/ 264454 h 2226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14157" h="2226584">
                <a:moveTo>
                  <a:pt x="622717" y="33281"/>
                </a:moveTo>
                <a:lnTo>
                  <a:pt x="714157" y="0"/>
                </a:lnTo>
                <a:lnTo>
                  <a:pt x="714157" y="2226584"/>
                </a:lnTo>
                <a:lnTo>
                  <a:pt x="622717" y="1975355"/>
                </a:lnTo>
                <a:close/>
                <a:moveTo>
                  <a:pt x="329492" y="140006"/>
                </a:moveTo>
                <a:lnTo>
                  <a:pt x="329492" y="1169726"/>
                </a:lnTo>
                <a:lnTo>
                  <a:pt x="238052" y="918496"/>
                </a:lnTo>
                <a:lnTo>
                  <a:pt x="238052" y="173288"/>
                </a:lnTo>
                <a:close/>
                <a:moveTo>
                  <a:pt x="567544" y="53362"/>
                </a:moveTo>
                <a:lnTo>
                  <a:pt x="567544" y="1823768"/>
                </a:lnTo>
                <a:lnTo>
                  <a:pt x="384664" y="1321310"/>
                </a:lnTo>
                <a:lnTo>
                  <a:pt x="384664" y="119925"/>
                </a:lnTo>
                <a:close/>
                <a:moveTo>
                  <a:pt x="0" y="259931"/>
                </a:moveTo>
                <a:lnTo>
                  <a:pt x="182880" y="193369"/>
                </a:lnTo>
                <a:lnTo>
                  <a:pt x="182880" y="766913"/>
                </a:lnTo>
                <a:lnTo>
                  <a:pt x="0" y="264454"/>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 Placeholder 9">
            <a:extLst>
              <a:ext uri="{FF2B5EF4-FFF2-40B4-BE49-F238E27FC236}">
                <a16:creationId xmlns="" xmlns:a16="http://schemas.microsoft.com/office/drawing/2014/main" id="{AEF8B7ED-1A1F-4CDE-83D3-C519FA544650}"/>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29071308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Image Layout">
    <p:spTree>
      <p:nvGrpSpPr>
        <p:cNvPr id="1" name=""/>
        <p:cNvGrpSpPr/>
        <p:nvPr/>
      </p:nvGrpSpPr>
      <p:grpSpPr>
        <a:xfrm>
          <a:off x="0" y="0"/>
          <a:ext cx="0" cy="0"/>
          <a:chOff x="0" y="0"/>
          <a:chExt cx="0" cy="0"/>
        </a:xfrm>
      </p:grpSpPr>
      <p:sp>
        <p:nvSpPr>
          <p:cNvPr id="17" name="Freeform: Shape 16">
            <a:extLst>
              <a:ext uri="{FF2B5EF4-FFF2-40B4-BE49-F238E27FC236}">
                <a16:creationId xmlns="" xmlns:a16="http://schemas.microsoft.com/office/drawing/2014/main" id="{265DD979-30EE-452B-BD97-08E76F947DDC}"/>
              </a:ext>
            </a:extLst>
          </p:cNvPr>
          <p:cNvSpPr/>
          <p:nvPr userDrawn="1"/>
        </p:nvSpPr>
        <p:spPr>
          <a:xfrm rot="1200000">
            <a:off x="-311854" y="-189268"/>
            <a:ext cx="714157" cy="2226584"/>
          </a:xfrm>
          <a:custGeom>
            <a:avLst/>
            <a:gdLst>
              <a:gd name="connsiteX0" fmla="*/ 622717 w 714157"/>
              <a:gd name="connsiteY0" fmla="*/ 33281 h 2226584"/>
              <a:gd name="connsiteX1" fmla="*/ 714157 w 714157"/>
              <a:gd name="connsiteY1" fmla="*/ 0 h 2226584"/>
              <a:gd name="connsiteX2" fmla="*/ 714157 w 714157"/>
              <a:gd name="connsiteY2" fmla="*/ 2226584 h 2226584"/>
              <a:gd name="connsiteX3" fmla="*/ 622717 w 714157"/>
              <a:gd name="connsiteY3" fmla="*/ 1975355 h 2226584"/>
              <a:gd name="connsiteX4" fmla="*/ 329492 w 714157"/>
              <a:gd name="connsiteY4" fmla="*/ 140006 h 2226584"/>
              <a:gd name="connsiteX5" fmla="*/ 329492 w 714157"/>
              <a:gd name="connsiteY5" fmla="*/ 1169726 h 2226584"/>
              <a:gd name="connsiteX6" fmla="*/ 238052 w 714157"/>
              <a:gd name="connsiteY6" fmla="*/ 918496 h 2226584"/>
              <a:gd name="connsiteX7" fmla="*/ 238052 w 714157"/>
              <a:gd name="connsiteY7" fmla="*/ 173288 h 2226584"/>
              <a:gd name="connsiteX8" fmla="*/ 567544 w 714157"/>
              <a:gd name="connsiteY8" fmla="*/ 53362 h 2226584"/>
              <a:gd name="connsiteX9" fmla="*/ 567544 w 714157"/>
              <a:gd name="connsiteY9" fmla="*/ 1823768 h 2226584"/>
              <a:gd name="connsiteX10" fmla="*/ 384664 w 714157"/>
              <a:gd name="connsiteY10" fmla="*/ 1321310 h 2226584"/>
              <a:gd name="connsiteX11" fmla="*/ 384664 w 714157"/>
              <a:gd name="connsiteY11" fmla="*/ 119925 h 2226584"/>
              <a:gd name="connsiteX12" fmla="*/ 0 w 714157"/>
              <a:gd name="connsiteY12" fmla="*/ 259931 h 2226584"/>
              <a:gd name="connsiteX13" fmla="*/ 182880 w 714157"/>
              <a:gd name="connsiteY13" fmla="*/ 193369 h 2226584"/>
              <a:gd name="connsiteX14" fmla="*/ 182880 w 714157"/>
              <a:gd name="connsiteY14" fmla="*/ 766913 h 2226584"/>
              <a:gd name="connsiteX15" fmla="*/ 0 w 714157"/>
              <a:gd name="connsiteY15" fmla="*/ 264454 h 2226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14157" h="2226584">
                <a:moveTo>
                  <a:pt x="622717" y="33281"/>
                </a:moveTo>
                <a:lnTo>
                  <a:pt x="714157" y="0"/>
                </a:lnTo>
                <a:lnTo>
                  <a:pt x="714157" y="2226584"/>
                </a:lnTo>
                <a:lnTo>
                  <a:pt x="622717" y="1975355"/>
                </a:lnTo>
                <a:close/>
                <a:moveTo>
                  <a:pt x="329492" y="140006"/>
                </a:moveTo>
                <a:lnTo>
                  <a:pt x="329492" y="1169726"/>
                </a:lnTo>
                <a:lnTo>
                  <a:pt x="238052" y="918496"/>
                </a:lnTo>
                <a:lnTo>
                  <a:pt x="238052" y="173288"/>
                </a:lnTo>
                <a:close/>
                <a:moveTo>
                  <a:pt x="567544" y="53362"/>
                </a:moveTo>
                <a:lnTo>
                  <a:pt x="567544" y="1823768"/>
                </a:lnTo>
                <a:lnTo>
                  <a:pt x="384664" y="1321310"/>
                </a:lnTo>
                <a:lnTo>
                  <a:pt x="384664" y="119925"/>
                </a:lnTo>
                <a:close/>
                <a:moveTo>
                  <a:pt x="0" y="259931"/>
                </a:moveTo>
                <a:lnTo>
                  <a:pt x="182880" y="193369"/>
                </a:lnTo>
                <a:lnTo>
                  <a:pt x="182880" y="766913"/>
                </a:lnTo>
                <a:lnTo>
                  <a:pt x="0" y="264454"/>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 Placeholder 9">
            <a:extLst>
              <a:ext uri="{FF2B5EF4-FFF2-40B4-BE49-F238E27FC236}">
                <a16:creationId xmlns="" xmlns:a16="http://schemas.microsoft.com/office/drawing/2014/main" id="{AEF8B7ED-1A1F-4CDE-83D3-C519FA544650}"/>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grpSp>
        <p:nvGrpSpPr>
          <p:cNvPr id="22" name="Group 21">
            <a:extLst>
              <a:ext uri="{FF2B5EF4-FFF2-40B4-BE49-F238E27FC236}">
                <a16:creationId xmlns="" xmlns:a16="http://schemas.microsoft.com/office/drawing/2014/main" id="{A06CCA5E-451F-4542-B206-D2D13583114C}"/>
              </a:ext>
            </a:extLst>
          </p:cNvPr>
          <p:cNvGrpSpPr/>
          <p:nvPr userDrawn="1"/>
        </p:nvGrpSpPr>
        <p:grpSpPr>
          <a:xfrm>
            <a:off x="758507" y="2603862"/>
            <a:ext cx="5920691" cy="3565483"/>
            <a:chOff x="4098364" y="1571764"/>
            <a:chExt cx="7301609" cy="4397082"/>
          </a:xfrm>
        </p:grpSpPr>
        <p:grpSp>
          <p:nvGrpSpPr>
            <p:cNvPr id="23" name="Graphic 55">
              <a:extLst>
                <a:ext uri="{FF2B5EF4-FFF2-40B4-BE49-F238E27FC236}">
                  <a16:creationId xmlns="" xmlns:a16="http://schemas.microsoft.com/office/drawing/2014/main" id="{C49AFA94-CB02-406A-B68E-76F7985C97D6}"/>
                </a:ext>
              </a:extLst>
            </p:cNvPr>
            <p:cNvGrpSpPr/>
            <p:nvPr/>
          </p:nvGrpSpPr>
          <p:grpSpPr>
            <a:xfrm>
              <a:off x="4910815" y="1571764"/>
              <a:ext cx="5616422" cy="3644404"/>
              <a:chOff x="5769768" y="3217068"/>
              <a:chExt cx="651510" cy="422754"/>
            </a:xfrm>
          </p:grpSpPr>
          <p:sp>
            <p:nvSpPr>
              <p:cNvPr id="48" name="Freeform: Shape 47">
                <a:extLst>
                  <a:ext uri="{FF2B5EF4-FFF2-40B4-BE49-F238E27FC236}">
                    <a16:creationId xmlns="" xmlns:a16="http://schemas.microsoft.com/office/drawing/2014/main" id="{05F19F3B-FACD-4743-81B8-DE3B3FC0991C}"/>
                  </a:ext>
                </a:extLst>
              </p:cNvPr>
              <p:cNvSpPr/>
              <p:nvPr/>
            </p:nvSpPr>
            <p:spPr>
              <a:xfrm>
                <a:off x="5769768" y="3217068"/>
                <a:ext cx="647700" cy="419100"/>
              </a:xfrm>
              <a:custGeom>
                <a:avLst/>
                <a:gdLst>
                  <a:gd name="connsiteX0" fmla="*/ 639604 w 647700"/>
                  <a:gd name="connsiteY0" fmla="*/ 417671 h 419100"/>
                  <a:gd name="connsiteX1" fmla="*/ 14764 w 647700"/>
                  <a:gd name="connsiteY1" fmla="*/ 417671 h 419100"/>
                  <a:gd name="connsiteX2" fmla="*/ 7144 w 647700"/>
                  <a:gd name="connsiteY2" fmla="*/ 410051 h 419100"/>
                  <a:gd name="connsiteX3" fmla="*/ 7144 w 647700"/>
                  <a:gd name="connsiteY3" fmla="*/ 38576 h 419100"/>
                  <a:gd name="connsiteX4" fmla="*/ 37624 w 647700"/>
                  <a:gd name="connsiteY4" fmla="*/ 7144 h 419100"/>
                  <a:gd name="connsiteX5" fmla="*/ 616744 w 647700"/>
                  <a:gd name="connsiteY5" fmla="*/ 7144 h 419100"/>
                  <a:gd name="connsiteX6" fmla="*/ 647224 w 647700"/>
                  <a:gd name="connsiteY6" fmla="*/ 37624 h 419100"/>
                  <a:gd name="connsiteX7" fmla="*/ 647224 w 647700"/>
                  <a:gd name="connsiteY7" fmla="*/ 409099 h 419100"/>
                  <a:gd name="connsiteX8" fmla="*/ 639604 w 647700"/>
                  <a:gd name="connsiteY8" fmla="*/ 417671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7700" h="419100">
                    <a:moveTo>
                      <a:pt x="639604" y="417671"/>
                    </a:moveTo>
                    <a:lnTo>
                      <a:pt x="14764" y="417671"/>
                    </a:lnTo>
                    <a:cubicBezTo>
                      <a:pt x="10954" y="417671"/>
                      <a:pt x="7144" y="413861"/>
                      <a:pt x="7144" y="410051"/>
                    </a:cubicBezTo>
                    <a:lnTo>
                      <a:pt x="7144" y="38576"/>
                    </a:lnTo>
                    <a:cubicBezTo>
                      <a:pt x="7144" y="20479"/>
                      <a:pt x="20479" y="7144"/>
                      <a:pt x="37624" y="7144"/>
                    </a:cubicBezTo>
                    <a:lnTo>
                      <a:pt x="616744" y="7144"/>
                    </a:lnTo>
                    <a:cubicBezTo>
                      <a:pt x="633889" y="7144"/>
                      <a:pt x="647224" y="20479"/>
                      <a:pt x="647224" y="37624"/>
                    </a:cubicBezTo>
                    <a:lnTo>
                      <a:pt x="647224" y="409099"/>
                    </a:lnTo>
                    <a:cubicBezTo>
                      <a:pt x="647224" y="413861"/>
                      <a:pt x="643414" y="417671"/>
                      <a:pt x="639604" y="417671"/>
                    </a:cubicBezTo>
                    <a:close/>
                  </a:path>
                </a:pathLst>
              </a:custGeom>
              <a:solidFill>
                <a:srgbClr val="808080"/>
              </a:solidFill>
              <a:ln w="9525" cap="flat">
                <a:noFill/>
                <a:prstDash val="solid"/>
                <a:miter/>
              </a:ln>
            </p:spPr>
            <p:txBody>
              <a:bodyPr rtlCol="0" anchor="ctr"/>
              <a:lstStyle/>
              <a:p>
                <a:endParaRPr lang="en-US"/>
              </a:p>
            </p:txBody>
          </p:sp>
          <p:sp>
            <p:nvSpPr>
              <p:cNvPr id="49" name="Freeform: Shape 48">
                <a:extLst>
                  <a:ext uri="{FF2B5EF4-FFF2-40B4-BE49-F238E27FC236}">
                    <a16:creationId xmlns="" xmlns:a16="http://schemas.microsoft.com/office/drawing/2014/main" id="{611E77FD-F910-47B9-9EE0-9CA9EBB5AD17}"/>
                  </a:ext>
                </a:extLst>
              </p:cNvPr>
              <p:cNvSpPr/>
              <p:nvPr/>
            </p:nvSpPr>
            <p:spPr>
              <a:xfrm>
                <a:off x="5773578" y="3220722"/>
                <a:ext cx="647700" cy="419100"/>
              </a:xfrm>
              <a:custGeom>
                <a:avLst/>
                <a:gdLst>
                  <a:gd name="connsiteX0" fmla="*/ 631984 w 647700"/>
                  <a:gd name="connsiteY0" fmla="*/ 412909 h 419100"/>
                  <a:gd name="connsiteX1" fmla="*/ 14764 w 647700"/>
                  <a:gd name="connsiteY1" fmla="*/ 412909 h 419100"/>
                  <a:gd name="connsiteX2" fmla="*/ 7144 w 647700"/>
                  <a:gd name="connsiteY2" fmla="*/ 405289 h 419100"/>
                  <a:gd name="connsiteX3" fmla="*/ 7144 w 647700"/>
                  <a:gd name="connsiteY3" fmla="*/ 34766 h 419100"/>
                  <a:gd name="connsiteX4" fmla="*/ 34766 w 647700"/>
                  <a:gd name="connsiteY4" fmla="*/ 7144 h 419100"/>
                  <a:gd name="connsiteX5" fmla="*/ 612934 w 647700"/>
                  <a:gd name="connsiteY5" fmla="*/ 7144 h 419100"/>
                  <a:gd name="connsiteX6" fmla="*/ 640556 w 647700"/>
                  <a:gd name="connsiteY6" fmla="*/ 34766 h 419100"/>
                  <a:gd name="connsiteX7" fmla="*/ 640556 w 647700"/>
                  <a:gd name="connsiteY7" fmla="*/ 405289 h 419100"/>
                  <a:gd name="connsiteX8" fmla="*/ 631984 w 647700"/>
                  <a:gd name="connsiteY8" fmla="*/ 412909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7700" h="419100">
                    <a:moveTo>
                      <a:pt x="631984" y="412909"/>
                    </a:moveTo>
                    <a:lnTo>
                      <a:pt x="14764" y="412909"/>
                    </a:lnTo>
                    <a:cubicBezTo>
                      <a:pt x="10954" y="412909"/>
                      <a:pt x="7144" y="409099"/>
                      <a:pt x="7144" y="405289"/>
                    </a:cubicBezTo>
                    <a:lnTo>
                      <a:pt x="7144" y="34766"/>
                    </a:lnTo>
                    <a:cubicBezTo>
                      <a:pt x="7144" y="19526"/>
                      <a:pt x="19526" y="7144"/>
                      <a:pt x="34766" y="7144"/>
                    </a:cubicBezTo>
                    <a:lnTo>
                      <a:pt x="612934" y="7144"/>
                    </a:lnTo>
                    <a:cubicBezTo>
                      <a:pt x="628174" y="7144"/>
                      <a:pt x="640556" y="19526"/>
                      <a:pt x="640556" y="34766"/>
                    </a:cubicBezTo>
                    <a:lnTo>
                      <a:pt x="640556" y="405289"/>
                    </a:lnTo>
                    <a:cubicBezTo>
                      <a:pt x="639604" y="410051"/>
                      <a:pt x="635794" y="412909"/>
                      <a:pt x="631984" y="412909"/>
                    </a:cubicBezTo>
                    <a:close/>
                  </a:path>
                </a:pathLst>
              </a:custGeom>
              <a:solidFill>
                <a:srgbClr val="333333"/>
              </a:solidFill>
              <a:ln w="9525" cap="flat">
                <a:noFill/>
                <a:prstDash val="solid"/>
                <a:miter/>
              </a:ln>
            </p:spPr>
            <p:txBody>
              <a:bodyPr rtlCol="0" anchor="ctr"/>
              <a:lstStyle/>
              <a:p>
                <a:endParaRPr lang="en-US"/>
              </a:p>
            </p:txBody>
          </p:sp>
        </p:grpSp>
        <p:sp>
          <p:nvSpPr>
            <p:cNvPr id="24" name="Freeform: Shape 23">
              <a:extLst>
                <a:ext uri="{FF2B5EF4-FFF2-40B4-BE49-F238E27FC236}">
                  <a16:creationId xmlns="" xmlns:a16="http://schemas.microsoft.com/office/drawing/2014/main" id="{AB00050F-BBCF-4B07-B144-24AF043BE2C0}"/>
                </a:ext>
              </a:extLst>
            </p:cNvPr>
            <p:cNvSpPr/>
            <p:nvPr/>
          </p:nvSpPr>
          <p:spPr>
            <a:xfrm>
              <a:off x="5130280" y="1781416"/>
              <a:ext cx="5163280" cy="3278273"/>
            </a:xfrm>
            <a:custGeom>
              <a:avLst/>
              <a:gdLst>
                <a:gd name="connsiteX0" fmla="*/ 7144 w 600075"/>
                <a:gd name="connsiteY0" fmla="*/ 7144 h 381000"/>
                <a:gd name="connsiteX1" fmla="*/ 597694 w 600075"/>
                <a:gd name="connsiteY1" fmla="*/ 7144 h 381000"/>
                <a:gd name="connsiteX2" fmla="*/ 597694 w 600075"/>
                <a:gd name="connsiteY2" fmla="*/ 376714 h 381000"/>
                <a:gd name="connsiteX3" fmla="*/ 7144 w 600075"/>
                <a:gd name="connsiteY3" fmla="*/ 376714 h 381000"/>
              </a:gdLst>
              <a:ahLst/>
              <a:cxnLst>
                <a:cxn ang="0">
                  <a:pos x="connsiteX0" y="connsiteY0"/>
                </a:cxn>
                <a:cxn ang="0">
                  <a:pos x="connsiteX1" y="connsiteY1"/>
                </a:cxn>
                <a:cxn ang="0">
                  <a:pos x="connsiteX2" y="connsiteY2"/>
                </a:cxn>
                <a:cxn ang="0">
                  <a:pos x="connsiteX3" y="connsiteY3"/>
                </a:cxn>
              </a:cxnLst>
              <a:rect l="l" t="t" r="r" b="b"/>
              <a:pathLst>
                <a:path w="600075" h="381000">
                  <a:moveTo>
                    <a:pt x="7144" y="7144"/>
                  </a:moveTo>
                  <a:lnTo>
                    <a:pt x="597694" y="7144"/>
                  </a:lnTo>
                  <a:lnTo>
                    <a:pt x="597694" y="376714"/>
                  </a:lnTo>
                  <a:lnTo>
                    <a:pt x="7144" y="376714"/>
                  </a:lnTo>
                  <a:close/>
                </a:path>
              </a:pathLst>
            </a:custGeom>
            <a:solidFill>
              <a:srgbClr val="F2F2F2"/>
            </a:solidFill>
            <a:ln w="9525" cap="flat">
              <a:noFill/>
              <a:prstDash val="solid"/>
              <a:miter/>
            </a:ln>
          </p:spPr>
          <p:txBody>
            <a:bodyPr rtlCol="0" anchor="ctr"/>
            <a:lstStyle/>
            <a:p>
              <a:endParaRPr lang="en-US"/>
            </a:p>
          </p:txBody>
        </p:sp>
        <p:sp>
          <p:nvSpPr>
            <p:cNvPr id="25" name="Freeform: Shape 24">
              <a:extLst>
                <a:ext uri="{FF2B5EF4-FFF2-40B4-BE49-F238E27FC236}">
                  <a16:creationId xmlns="" xmlns:a16="http://schemas.microsoft.com/office/drawing/2014/main" id="{08BADC4B-6EB9-42D0-A753-3C5C7C5FCBF3}"/>
                </a:ext>
              </a:extLst>
            </p:cNvPr>
            <p:cNvSpPr/>
            <p:nvPr/>
          </p:nvSpPr>
          <p:spPr>
            <a:xfrm>
              <a:off x="5210103" y="5108863"/>
              <a:ext cx="4999367" cy="245870"/>
            </a:xfrm>
            <a:custGeom>
              <a:avLst/>
              <a:gdLst>
                <a:gd name="connsiteX0" fmla="*/ 553174 w 581025"/>
                <a:gd name="connsiteY0" fmla="*/ 7144 h 28575"/>
                <a:gd name="connsiteX1" fmla="*/ 574129 w 581025"/>
                <a:gd name="connsiteY1" fmla="*/ 23336 h 28575"/>
                <a:gd name="connsiteX2" fmla="*/ 574129 w 581025"/>
                <a:gd name="connsiteY2" fmla="*/ 30004 h 28575"/>
                <a:gd name="connsiteX3" fmla="*/ 19774 w 581025"/>
                <a:gd name="connsiteY3" fmla="*/ 30004 h 28575"/>
                <a:gd name="connsiteX4" fmla="*/ 8344 w 581025"/>
                <a:gd name="connsiteY4" fmla="*/ 26194 h 28575"/>
                <a:gd name="connsiteX5" fmla="*/ 35014 w 581025"/>
                <a:gd name="connsiteY5" fmla="*/ 7144 h 28575"/>
                <a:gd name="connsiteX6" fmla="*/ 553174 w 581025"/>
                <a:gd name="connsiteY6" fmla="*/ 7144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1025" h="28575">
                  <a:moveTo>
                    <a:pt x="553174" y="7144"/>
                  </a:moveTo>
                  <a:cubicBezTo>
                    <a:pt x="553174" y="7144"/>
                    <a:pt x="566509" y="16669"/>
                    <a:pt x="574129" y="23336"/>
                  </a:cubicBezTo>
                  <a:cubicBezTo>
                    <a:pt x="581749" y="30004"/>
                    <a:pt x="574129" y="30004"/>
                    <a:pt x="574129" y="30004"/>
                  </a:cubicBezTo>
                  <a:cubicBezTo>
                    <a:pt x="574129" y="30004"/>
                    <a:pt x="37871" y="30004"/>
                    <a:pt x="19774" y="30004"/>
                  </a:cubicBezTo>
                  <a:cubicBezTo>
                    <a:pt x="1676" y="30004"/>
                    <a:pt x="8344" y="26194"/>
                    <a:pt x="8344" y="26194"/>
                  </a:cubicBezTo>
                  <a:lnTo>
                    <a:pt x="35014" y="7144"/>
                  </a:lnTo>
                  <a:lnTo>
                    <a:pt x="553174" y="7144"/>
                  </a:lnTo>
                  <a:close/>
                </a:path>
              </a:pathLst>
            </a:custGeom>
            <a:solidFill>
              <a:srgbClr val="323334"/>
            </a:solidFill>
            <a:ln w="9525" cap="flat">
              <a:noFill/>
              <a:prstDash val="solid"/>
              <a:miter/>
            </a:ln>
          </p:spPr>
          <p:txBody>
            <a:bodyPr rtlCol="0" anchor="ctr"/>
            <a:lstStyle/>
            <a:p>
              <a:endParaRPr lang="en-US"/>
            </a:p>
          </p:txBody>
        </p:sp>
        <p:sp>
          <p:nvSpPr>
            <p:cNvPr id="26" name="Freeform: Shape 25">
              <a:extLst>
                <a:ext uri="{FF2B5EF4-FFF2-40B4-BE49-F238E27FC236}">
                  <a16:creationId xmlns="" xmlns:a16="http://schemas.microsoft.com/office/drawing/2014/main" id="{6378FDA6-D5BA-443E-8CD4-3C2B46AB6C8A}"/>
                </a:ext>
              </a:extLst>
            </p:cNvPr>
            <p:cNvSpPr/>
            <p:nvPr/>
          </p:nvSpPr>
          <p:spPr>
            <a:xfrm>
              <a:off x="5403495" y="5242756"/>
              <a:ext cx="4589582" cy="81957"/>
            </a:xfrm>
            <a:custGeom>
              <a:avLst/>
              <a:gdLst>
                <a:gd name="connsiteX0" fmla="*/ 538318 w 533400"/>
                <a:gd name="connsiteY0" fmla="*/ 3965 h 0"/>
                <a:gd name="connsiteX1" fmla="*/ 3965 w 533400"/>
                <a:gd name="connsiteY1" fmla="*/ 3965 h 0"/>
              </a:gdLst>
              <a:ahLst/>
              <a:cxnLst>
                <a:cxn ang="0">
                  <a:pos x="connsiteX0" y="connsiteY0"/>
                </a:cxn>
                <a:cxn ang="0">
                  <a:pos x="connsiteX1" y="connsiteY1"/>
                </a:cxn>
              </a:cxnLst>
              <a:rect l="l" t="t" r="r" b="b"/>
              <a:pathLst>
                <a:path w="533400">
                  <a:moveTo>
                    <a:pt x="538318" y="3965"/>
                  </a:moveTo>
                  <a:lnTo>
                    <a:pt x="3965" y="3965"/>
                  </a:lnTo>
                </a:path>
              </a:pathLst>
            </a:custGeom>
            <a:ln w="5287" cap="rnd">
              <a:solidFill>
                <a:srgbClr val="FFFFFF"/>
              </a:solidFill>
              <a:prstDash val="solid"/>
              <a:miter/>
            </a:ln>
          </p:spPr>
          <p:txBody>
            <a:bodyPr rtlCol="0" anchor="ctr"/>
            <a:lstStyle/>
            <a:p>
              <a:endParaRPr lang="en-US"/>
            </a:p>
          </p:txBody>
        </p:sp>
        <p:sp>
          <p:nvSpPr>
            <p:cNvPr id="27" name="Freeform: Shape 26">
              <a:extLst>
                <a:ext uri="{FF2B5EF4-FFF2-40B4-BE49-F238E27FC236}">
                  <a16:creationId xmlns="" xmlns:a16="http://schemas.microsoft.com/office/drawing/2014/main" id="{85070495-6AB5-4439-8EED-4223B30F9EAF}"/>
                </a:ext>
              </a:extLst>
            </p:cNvPr>
            <p:cNvSpPr/>
            <p:nvPr/>
          </p:nvSpPr>
          <p:spPr>
            <a:xfrm>
              <a:off x="5469061" y="5201782"/>
              <a:ext cx="4507626" cy="81957"/>
            </a:xfrm>
            <a:custGeom>
              <a:avLst/>
              <a:gdLst>
                <a:gd name="connsiteX0" fmla="*/ 3965 w 523875"/>
                <a:gd name="connsiteY0" fmla="*/ 3965 h 0"/>
                <a:gd name="connsiteX1" fmla="*/ 524031 w 523875"/>
                <a:gd name="connsiteY1" fmla="*/ 3965 h 0"/>
              </a:gdLst>
              <a:ahLst/>
              <a:cxnLst>
                <a:cxn ang="0">
                  <a:pos x="connsiteX0" y="connsiteY0"/>
                </a:cxn>
                <a:cxn ang="0">
                  <a:pos x="connsiteX1" y="connsiteY1"/>
                </a:cxn>
              </a:cxnLst>
              <a:rect l="l" t="t" r="r" b="b"/>
              <a:pathLst>
                <a:path w="523875">
                  <a:moveTo>
                    <a:pt x="3965" y="3965"/>
                  </a:moveTo>
                  <a:lnTo>
                    <a:pt x="524031" y="3965"/>
                  </a:lnTo>
                </a:path>
              </a:pathLst>
            </a:custGeom>
            <a:ln w="5287" cap="rnd">
              <a:solidFill>
                <a:srgbClr val="FFFFFF"/>
              </a:solidFill>
              <a:prstDash val="solid"/>
              <a:miter/>
            </a:ln>
          </p:spPr>
          <p:txBody>
            <a:bodyPr rtlCol="0" anchor="ctr"/>
            <a:lstStyle/>
            <a:p>
              <a:endParaRPr lang="en-US"/>
            </a:p>
          </p:txBody>
        </p:sp>
        <p:sp>
          <p:nvSpPr>
            <p:cNvPr id="28" name="Freeform: Shape 27">
              <a:extLst>
                <a:ext uri="{FF2B5EF4-FFF2-40B4-BE49-F238E27FC236}">
                  <a16:creationId xmlns="" xmlns:a16="http://schemas.microsoft.com/office/drawing/2014/main" id="{9821168E-844C-481A-B8F3-32C75B5054F4}"/>
                </a:ext>
              </a:extLst>
            </p:cNvPr>
            <p:cNvSpPr/>
            <p:nvPr/>
          </p:nvSpPr>
          <p:spPr>
            <a:xfrm>
              <a:off x="5354321" y="5291930"/>
              <a:ext cx="4753496" cy="81957"/>
            </a:xfrm>
            <a:custGeom>
              <a:avLst/>
              <a:gdLst>
                <a:gd name="connsiteX0" fmla="*/ 550701 w 552450"/>
                <a:gd name="connsiteY0" fmla="*/ 3965 h 0"/>
                <a:gd name="connsiteX1" fmla="*/ 3965 w 552450"/>
                <a:gd name="connsiteY1" fmla="*/ 3965 h 0"/>
              </a:gdLst>
              <a:ahLst/>
              <a:cxnLst>
                <a:cxn ang="0">
                  <a:pos x="connsiteX0" y="connsiteY0"/>
                </a:cxn>
                <a:cxn ang="0">
                  <a:pos x="connsiteX1" y="connsiteY1"/>
                </a:cxn>
              </a:cxnLst>
              <a:rect l="l" t="t" r="r" b="b"/>
              <a:pathLst>
                <a:path w="552450">
                  <a:moveTo>
                    <a:pt x="550701" y="3965"/>
                  </a:moveTo>
                  <a:lnTo>
                    <a:pt x="3965" y="3965"/>
                  </a:lnTo>
                </a:path>
              </a:pathLst>
            </a:custGeom>
            <a:ln w="5287" cap="rnd">
              <a:solidFill>
                <a:srgbClr val="FFFFFF"/>
              </a:solidFill>
              <a:prstDash val="solid"/>
              <a:miter/>
            </a:ln>
          </p:spPr>
          <p:txBody>
            <a:bodyPr rtlCol="0" anchor="ctr"/>
            <a:lstStyle/>
            <a:p>
              <a:endParaRPr lang="en-US"/>
            </a:p>
          </p:txBody>
        </p:sp>
        <p:sp>
          <p:nvSpPr>
            <p:cNvPr id="29" name="Freeform: Shape 28">
              <a:extLst>
                <a:ext uri="{FF2B5EF4-FFF2-40B4-BE49-F238E27FC236}">
                  <a16:creationId xmlns="" xmlns:a16="http://schemas.microsoft.com/office/drawing/2014/main" id="{BF376C1E-829F-4627-A9FC-603E3F9D8239}"/>
                </a:ext>
              </a:extLst>
            </p:cNvPr>
            <p:cNvSpPr/>
            <p:nvPr/>
          </p:nvSpPr>
          <p:spPr>
            <a:xfrm>
              <a:off x="5424729" y="5180579"/>
              <a:ext cx="4343712" cy="81957"/>
            </a:xfrm>
            <a:custGeom>
              <a:avLst/>
              <a:gdLst>
                <a:gd name="connsiteX0" fmla="*/ 1586 w 504825"/>
                <a:gd name="connsiteY0" fmla="*/ 1586 h 0"/>
                <a:gd name="connsiteX1" fmla="*/ 511173 w 504825"/>
                <a:gd name="connsiteY1" fmla="*/ 1586 h 0"/>
              </a:gdLst>
              <a:ahLst/>
              <a:cxnLst>
                <a:cxn ang="0">
                  <a:pos x="connsiteX0" y="connsiteY0"/>
                </a:cxn>
                <a:cxn ang="0">
                  <a:pos x="connsiteX1" y="connsiteY1"/>
                </a:cxn>
              </a:cxnLst>
              <a:rect l="l" t="t" r="r" b="b"/>
              <a:pathLst>
                <a:path w="504825">
                  <a:moveTo>
                    <a:pt x="1586" y="1586"/>
                  </a:moveTo>
                  <a:lnTo>
                    <a:pt x="511173" y="1586"/>
                  </a:lnTo>
                </a:path>
              </a:pathLst>
            </a:custGeom>
            <a:ln w="2115" cap="rnd">
              <a:solidFill>
                <a:srgbClr val="FFFFFF"/>
              </a:solidFill>
              <a:prstDash val="solid"/>
              <a:miter/>
            </a:ln>
          </p:spPr>
          <p:txBody>
            <a:bodyPr rtlCol="0" anchor="ctr"/>
            <a:lstStyle/>
            <a:p>
              <a:endParaRPr lang="en-US"/>
            </a:p>
          </p:txBody>
        </p:sp>
        <p:sp>
          <p:nvSpPr>
            <p:cNvPr id="30" name="Freeform: Shape 29">
              <a:extLst>
                <a:ext uri="{FF2B5EF4-FFF2-40B4-BE49-F238E27FC236}">
                  <a16:creationId xmlns="" xmlns:a16="http://schemas.microsoft.com/office/drawing/2014/main" id="{CDCC7A37-C1A5-44ED-8513-F2059D79E78B}"/>
                </a:ext>
              </a:extLst>
            </p:cNvPr>
            <p:cNvSpPr/>
            <p:nvPr/>
          </p:nvSpPr>
          <p:spPr>
            <a:xfrm>
              <a:off x="5269602" y="5117063"/>
              <a:ext cx="4917410" cy="245870"/>
            </a:xfrm>
            <a:custGeom>
              <a:avLst/>
              <a:gdLst>
                <a:gd name="connsiteX0" fmla="*/ 32861 w 571500"/>
                <a:gd name="connsiteY0" fmla="*/ 7144 h 28575"/>
                <a:gd name="connsiteX1" fmla="*/ 7144 w 571500"/>
                <a:gd name="connsiteY1" fmla="*/ 26194 h 28575"/>
                <a:gd name="connsiteX2" fmla="*/ 566261 w 571500"/>
                <a:gd name="connsiteY2" fmla="*/ 26194 h 28575"/>
                <a:gd name="connsiteX3" fmla="*/ 541496 w 571500"/>
                <a:gd name="connsiteY3" fmla="*/ 7144 h 28575"/>
              </a:gdLst>
              <a:ahLst/>
              <a:cxnLst>
                <a:cxn ang="0">
                  <a:pos x="connsiteX0" y="connsiteY0"/>
                </a:cxn>
                <a:cxn ang="0">
                  <a:pos x="connsiteX1" y="connsiteY1"/>
                </a:cxn>
                <a:cxn ang="0">
                  <a:pos x="connsiteX2" y="connsiteY2"/>
                </a:cxn>
                <a:cxn ang="0">
                  <a:pos x="connsiteX3" y="connsiteY3"/>
                </a:cxn>
              </a:cxnLst>
              <a:rect l="l" t="t" r="r" b="b"/>
              <a:pathLst>
                <a:path w="571500" h="28575">
                  <a:moveTo>
                    <a:pt x="32861" y="7144"/>
                  </a:moveTo>
                  <a:lnTo>
                    <a:pt x="7144" y="26194"/>
                  </a:lnTo>
                  <a:lnTo>
                    <a:pt x="566261" y="26194"/>
                  </a:lnTo>
                  <a:lnTo>
                    <a:pt x="541496" y="7144"/>
                  </a:lnTo>
                  <a:close/>
                </a:path>
              </a:pathLst>
            </a:custGeom>
            <a:solidFill>
              <a:srgbClr val="323334">
                <a:alpha val="56000"/>
              </a:srgbClr>
            </a:solidFill>
            <a:ln w="9525" cap="flat">
              <a:noFill/>
              <a:prstDash val="solid"/>
              <a:miter/>
            </a:ln>
          </p:spPr>
          <p:txBody>
            <a:bodyPr rtlCol="0" anchor="ctr"/>
            <a:lstStyle/>
            <a:p>
              <a:endParaRPr lang="en-US"/>
            </a:p>
          </p:txBody>
        </p:sp>
        <p:sp>
          <p:nvSpPr>
            <p:cNvPr id="31" name="Freeform: Shape 30">
              <a:extLst>
                <a:ext uri="{FF2B5EF4-FFF2-40B4-BE49-F238E27FC236}">
                  <a16:creationId xmlns="" xmlns:a16="http://schemas.microsoft.com/office/drawing/2014/main" id="{FE8CCBE0-1B0C-438D-94FF-E082C11F048B}"/>
                </a:ext>
              </a:extLst>
            </p:cNvPr>
            <p:cNvSpPr/>
            <p:nvPr/>
          </p:nvSpPr>
          <p:spPr>
            <a:xfrm>
              <a:off x="4105815" y="5559062"/>
              <a:ext cx="7294158" cy="409784"/>
            </a:xfrm>
            <a:custGeom>
              <a:avLst/>
              <a:gdLst>
                <a:gd name="connsiteX0" fmla="*/ 842486 w 847725"/>
                <a:gd name="connsiteY0" fmla="*/ 30069 h 47625"/>
                <a:gd name="connsiteX1" fmla="*/ 830104 w 847725"/>
                <a:gd name="connsiteY1" fmla="*/ 44357 h 47625"/>
                <a:gd name="connsiteX2" fmla="*/ 41434 w 847725"/>
                <a:gd name="connsiteY2" fmla="*/ 44357 h 47625"/>
                <a:gd name="connsiteX3" fmla="*/ 20479 w 847725"/>
                <a:gd name="connsiteY3" fmla="*/ 43404 h 47625"/>
                <a:gd name="connsiteX4" fmla="*/ 7144 w 847725"/>
                <a:gd name="connsiteY4" fmla="*/ 29117 h 47625"/>
                <a:gd name="connsiteX5" fmla="*/ 7144 w 847725"/>
                <a:gd name="connsiteY5" fmla="*/ 9114 h 47625"/>
                <a:gd name="connsiteX6" fmla="*/ 9049 w 847725"/>
                <a:gd name="connsiteY6" fmla="*/ 9114 h 47625"/>
                <a:gd name="connsiteX7" fmla="*/ 27146 w 847725"/>
                <a:gd name="connsiteY7" fmla="*/ 9114 h 47625"/>
                <a:gd name="connsiteX8" fmla="*/ 752951 w 847725"/>
                <a:gd name="connsiteY8" fmla="*/ 7209 h 47625"/>
                <a:gd name="connsiteX9" fmla="*/ 842486 w 847725"/>
                <a:gd name="connsiteY9" fmla="*/ 7209 h 47625"/>
                <a:gd name="connsiteX10" fmla="*/ 842486 w 847725"/>
                <a:gd name="connsiteY10" fmla="*/ 7209 h 47625"/>
                <a:gd name="connsiteX11" fmla="*/ 842486 w 847725"/>
                <a:gd name="connsiteY11" fmla="*/ 30069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47725" h="47625">
                  <a:moveTo>
                    <a:pt x="842486" y="30069"/>
                  </a:moveTo>
                  <a:cubicBezTo>
                    <a:pt x="842486" y="44357"/>
                    <a:pt x="830104" y="44357"/>
                    <a:pt x="830104" y="44357"/>
                  </a:cubicBezTo>
                  <a:cubicBezTo>
                    <a:pt x="830104" y="44357"/>
                    <a:pt x="71914" y="44357"/>
                    <a:pt x="41434" y="44357"/>
                  </a:cubicBezTo>
                  <a:cubicBezTo>
                    <a:pt x="31909" y="44357"/>
                    <a:pt x="25241" y="44357"/>
                    <a:pt x="20479" y="43404"/>
                  </a:cubicBezTo>
                  <a:cubicBezTo>
                    <a:pt x="12859" y="42452"/>
                    <a:pt x="7144" y="36737"/>
                    <a:pt x="7144" y="29117"/>
                  </a:cubicBezTo>
                  <a:lnTo>
                    <a:pt x="7144" y="9114"/>
                  </a:lnTo>
                  <a:lnTo>
                    <a:pt x="9049" y="9114"/>
                  </a:lnTo>
                  <a:lnTo>
                    <a:pt x="27146" y="9114"/>
                  </a:lnTo>
                  <a:lnTo>
                    <a:pt x="752951" y="7209"/>
                  </a:lnTo>
                  <a:lnTo>
                    <a:pt x="842486" y="7209"/>
                  </a:lnTo>
                  <a:lnTo>
                    <a:pt x="842486" y="7209"/>
                  </a:lnTo>
                  <a:cubicBezTo>
                    <a:pt x="841534" y="6257"/>
                    <a:pt x="842486" y="15782"/>
                    <a:pt x="842486" y="30069"/>
                  </a:cubicBezTo>
                  <a:close/>
                </a:path>
              </a:pathLst>
            </a:custGeom>
            <a:solidFill>
              <a:srgbClr val="666666"/>
            </a:solidFill>
            <a:ln w="9525" cap="flat">
              <a:noFill/>
              <a:prstDash val="solid"/>
              <a:miter/>
            </a:ln>
          </p:spPr>
          <p:txBody>
            <a:bodyPr rtlCol="0" anchor="ctr"/>
            <a:lstStyle/>
            <a:p>
              <a:endParaRPr lang="en-US"/>
            </a:p>
          </p:txBody>
        </p:sp>
        <p:sp>
          <p:nvSpPr>
            <p:cNvPr id="32" name="Freeform: Shape 31">
              <a:extLst>
                <a:ext uri="{FF2B5EF4-FFF2-40B4-BE49-F238E27FC236}">
                  <a16:creationId xmlns="" xmlns:a16="http://schemas.microsoft.com/office/drawing/2014/main" id="{143BC099-A056-42DA-9F53-27069C0E9109}"/>
                </a:ext>
              </a:extLst>
            </p:cNvPr>
            <p:cNvSpPr/>
            <p:nvPr/>
          </p:nvSpPr>
          <p:spPr>
            <a:xfrm>
              <a:off x="4098364" y="5051498"/>
              <a:ext cx="7294158" cy="655655"/>
            </a:xfrm>
            <a:custGeom>
              <a:avLst/>
              <a:gdLst>
                <a:gd name="connsiteX0" fmla="*/ 827161 w 847725"/>
                <a:gd name="connsiteY0" fmla="*/ 70009 h 76200"/>
                <a:gd name="connsiteX1" fmla="*/ 753818 w 847725"/>
                <a:gd name="connsiteY1" fmla="*/ 70009 h 76200"/>
                <a:gd name="connsiteX2" fmla="*/ 24203 w 847725"/>
                <a:gd name="connsiteY2" fmla="*/ 70009 h 76200"/>
                <a:gd name="connsiteX3" fmla="*/ 17535 w 847725"/>
                <a:gd name="connsiteY3" fmla="*/ 70009 h 76200"/>
                <a:gd name="connsiteX4" fmla="*/ 8010 w 847725"/>
                <a:gd name="connsiteY4" fmla="*/ 67151 h 76200"/>
                <a:gd name="connsiteX5" fmla="*/ 13725 w 847725"/>
                <a:gd name="connsiteY5" fmla="*/ 58579 h 76200"/>
                <a:gd name="connsiteX6" fmla="*/ 97545 w 847725"/>
                <a:gd name="connsiteY6" fmla="*/ 9049 h 76200"/>
                <a:gd name="connsiteX7" fmla="*/ 101355 w 847725"/>
                <a:gd name="connsiteY7" fmla="*/ 7144 h 76200"/>
                <a:gd name="connsiteX8" fmla="*/ 739531 w 847725"/>
                <a:gd name="connsiteY8" fmla="*/ 7144 h 76200"/>
                <a:gd name="connsiteX9" fmla="*/ 742388 w 847725"/>
                <a:gd name="connsiteY9" fmla="*/ 8096 h 76200"/>
                <a:gd name="connsiteX10" fmla="*/ 746198 w 847725"/>
                <a:gd name="connsiteY10" fmla="*/ 9049 h 76200"/>
                <a:gd name="connsiteX11" fmla="*/ 747150 w 847725"/>
                <a:gd name="connsiteY11" fmla="*/ 9049 h 76200"/>
                <a:gd name="connsiteX12" fmla="*/ 757628 w 847725"/>
                <a:gd name="connsiteY12" fmla="*/ 14764 h 76200"/>
                <a:gd name="connsiteX13" fmla="*/ 840496 w 847725"/>
                <a:gd name="connsiteY13" fmla="*/ 62389 h 76200"/>
                <a:gd name="connsiteX14" fmla="*/ 842400 w 847725"/>
                <a:gd name="connsiteY14" fmla="*/ 65246 h 76200"/>
                <a:gd name="connsiteX15" fmla="*/ 827161 w 847725"/>
                <a:gd name="connsiteY15" fmla="*/ 70009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847725" h="76200">
                  <a:moveTo>
                    <a:pt x="827161" y="70009"/>
                  </a:moveTo>
                  <a:cubicBezTo>
                    <a:pt x="823350" y="70009"/>
                    <a:pt x="795728" y="70009"/>
                    <a:pt x="753818" y="70009"/>
                  </a:cubicBezTo>
                  <a:cubicBezTo>
                    <a:pt x="566175" y="70009"/>
                    <a:pt x="85163" y="70009"/>
                    <a:pt x="24203" y="70009"/>
                  </a:cubicBezTo>
                  <a:cubicBezTo>
                    <a:pt x="20393" y="70009"/>
                    <a:pt x="17535" y="70009"/>
                    <a:pt x="17535" y="70009"/>
                  </a:cubicBezTo>
                  <a:cubicBezTo>
                    <a:pt x="17535" y="70009"/>
                    <a:pt x="10868" y="70009"/>
                    <a:pt x="8010" y="67151"/>
                  </a:cubicBezTo>
                  <a:cubicBezTo>
                    <a:pt x="6105" y="65246"/>
                    <a:pt x="7058" y="63341"/>
                    <a:pt x="13725" y="58579"/>
                  </a:cubicBezTo>
                  <a:cubicBezTo>
                    <a:pt x="27060" y="49054"/>
                    <a:pt x="82305" y="17621"/>
                    <a:pt x="97545" y="9049"/>
                  </a:cubicBezTo>
                  <a:cubicBezTo>
                    <a:pt x="100403" y="8096"/>
                    <a:pt x="101355" y="7144"/>
                    <a:pt x="101355" y="7144"/>
                  </a:cubicBezTo>
                  <a:lnTo>
                    <a:pt x="739531" y="7144"/>
                  </a:lnTo>
                  <a:cubicBezTo>
                    <a:pt x="739531" y="7144"/>
                    <a:pt x="740483" y="7144"/>
                    <a:pt x="742388" y="8096"/>
                  </a:cubicBezTo>
                  <a:cubicBezTo>
                    <a:pt x="743340" y="8096"/>
                    <a:pt x="744293" y="9049"/>
                    <a:pt x="746198" y="9049"/>
                  </a:cubicBezTo>
                  <a:cubicBezTo>
                    <a:pt x="746198" y="9049"/>
                    <a:pt x="746198" y="9049"/>
                    <a:pt x="747150" y="9049"/>
                  </a:cubicBezTo>
                  <a:cubicBezTo>
                    <a:pt x="750008" y="10001"/>
                    <a:pt x="753818" y="11906"/>
                    <a:pt x="757628" y="14764"/>
                  </a:cubicBezTo>
                  <a:cubicBezTo>
                    <a:pt x="770963" y="23336"/>
                    <a:pt x="840496" y="62389"/>
                    <a:pt x="840496" y="62389"/>
                  </a:cubicBezTo>
                  <a:cubicBezTo>
                    <a:pt x="840496" y="62389"/>
                    <a:pt x="842400" y="63341"/>
                    <a:pt x="842400" y="65246"/>
                  </a:cubicBezTo>
                  <a:cubicBezTo>
                    <a:pt x="844306" y="67151"/>
                    <a:pt x="842400" y="70009"/>
                    <a:pt x="827161" y="70009"/>
                  </a:cubicBezTo>
                  <a:close/>
                </a:path>
              </a:pathLst>
            </a:custGeom>
            <a:solidFill>
              <a:srgbClr val="9DA4AA"/>
            </a:solidFill>
            <a:ln w="9525" cap="flat">
              <a:noFill/>
              <a:prstDash val="solid"/>
              <a:miter/>
            </a:ln>
          </p:spPr>
          <p:txBody>
            <a:bodyPr rtlCol="0" anchor="ctr"/>
            <a:lstStyle/>
            <a:p>
              <a:endParaRPr lang="en-US"/>
            </a:p>
          </p:txBody>
        </p:sp>
        <p:sp>
          <p:nvSpPr>
            <p:cNvPr id="33" name="Freeform: Shape 32">
              <a:extLst>
                <a:ext uri="{FF2B5EF4-FFF2-40B4-BE49-F238E27FC236}">
                  <a16:creationId xmlns="" xmlns:a16="http://schemas.microsoft.com/office/drawing/2014/main" id="{42B8C23E-608C-4981-A399-48E23E7525CC}"/>
                </a:ext>
              </a:extLst>
            </p:cNvPr>
            <p:cNvSpPr/>
            <p:nvPr/>
          </p:nvSpPr>
          <p:spPr>
            <a:xfrm>
              <a:off x="6803481" y="5354734"/>
              <a:ext cx="1868616" cy="245870"/>
            </a:xfrm>
            <a:custGeom>
              <a:avLst/>
              <a:gdLst>
                <a:gd name="connsiteX0" fmla="*/ 23187 w 209550"/>
                <a:gd name="connsiteY0" fmla="*/ 7144 h 28575"/>
                <a:gd name="connsiteX1" fmla="*/ 12710 w 209550"/>
                <a:gd name="connsiteY1" fmla="*/ 12859 h 28575"/>
                <a:gd name="connsiteX2" fmla="*/ 7947 w 209550"/>
                <a:gd name="connsiteY2" fmla="*/ 19526 h 28575"/>
                <a:gd name="connsiteX3" fmla="*/ 21282 w 209550"/>
                <a:gd name="connsiteY3" fmla="*/ 25241 h 28575"/>
                <a:gd name="connsiteX4" fmla="*/ 111770 w 209550"/>
                <a:gd name="connsiteY4" fmla="*/ 25241 h 28575"/>
                <a:gd name="connsiteX5" fmla="*/ 111770 w 209550"/>
                <a:gd name="connsiteY5" fmla="*/ 25241 h 28575"/>
                <a:gd name="connsiteX6" fmla="*/ 195590 w 209550"/>
                <a:gd name="connsiteY6" fmla="*/ 25241 h 28575"/>
                <a:gd name="connsiteX7" fmla="*/ 208925 w 209550"/>
                <a:gd name="connsiteY7" fmla="*/ 19526 h 28575"/>
                <a:gd name="connsiteX8" fmla="*/ 204162 w 209550"/>
                <a:gd name="connsiteY8" fmla="*/ 12859 h 28575"/>
                <a:gd name="connsiteX9" fmla="*/ 193685 w 209550"/>
                <a:gd name="connsiteY9" fmla="*/ 7144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9550" h="28575">
                  <a:moveTo>
                    <a:pt x="23187" y="7144"/>
                  </a:moveTo>
                  <a:cubicBezTo>
                    <a:pt x="19377" y="7144"/>
                    <a:pt x="15567" y="9049"/>
                    <a:pt x="12710" y="12859"/>
                  </a:cubicBezTo>
                  <a:lnTo>
                    <a:pt x="7947" y="19526"/>
                  </a:lnTo>
                  <a:cubicBezTo>
                    <a:pt x="7947" y="19526"/>
                    <a:pt x="2232" y="26194"/>
                    <a:pt x="21282" y="25241"/>
                  </a:cubicBezTo>
                  <a:cubicBezTo>
                    <a:pt x="30807" y="25241"/>
                    <a:pt x="72717" y="25241"/>
                    <a:pt x="111770" y="25241"/>
                  </a:cubicBezTo>
                  <a:lnTo>
                    <a:pt x="111770" y="25241"/>
                  </a:lnTo>
                  <a:cubicBezTo>
                    <a:pt x="148917" y="25241"/>
                    <a:pt x="187017" y="25241"/>
                    <a:pt x="195590" y="25241"/>
                  </a:cubicBezTo>
                  <a:cubicBezTo>
                    <a:pt x="213687" y="26194"/>
                    <a:pt x="208925" y="19526"/>
                    <a:pt x="208925" y="19526"/>
                  </a:cubicBezTo>
                  <a:lnTo>
                    <a:pt x="204162" y="12859"/>
                  </a:lnTo>
                  <a:cubicBezTo>
                    <a:pt x="202257" y="9049"/>
                    <a:pt x="198447" y="7144"/>
                    <a:pt x="193685" y="7144"/>
                  </a:cubicBezTo>
                </a:path>
              </a:pathLst>
            </a:custGeom>
            <a:solidFill>
              <a:srgbClr val="70757B"/>
            </a:solidFill>
            <a:ln w="9525" cap="flat">
              <a:noFill/>
              <a:prstDash val="solid"/>
              <a:miter/>
            </a:ln>
          </p:spPr>
          <p:txBody>
            <a:bodyPr rtlCol="0" anchor="ctr"/>
            <a:lstStyle/>
            <a:p>
              <a:endParaRPr lang="en-US"/>
            </a:p>
          </p:txBody>
        </p:sp>
        <p:sp>
          <p:nvSpPr>
            <p:cNvPr id="34" name="Freeform: Shape 33">
              <a:extLst>
                <a:ext uri="{FF2B5EF4-FFF2-40B4-BE49-F238E27FC236}">
                  <a16:creationId xmlns="" xmlns:a16="http://schemas.microsoft.com/office/drawing/2014/main" id="{FD903373-9B9B-454A-8CB4-E269AA113942}"/>
                </a:ext>
              </a:extLst>
            </p:cNvPr>
            <p:cNvSpPr/>
            <p:nvPr/>
          </p:nvSpPr>
          <p:spPr>
            <a:xfrm>
              <a:off x="5179454" y="5125255"/>
              <a:ext cx="4917410" cy="245870"/>
            </a:xfrm>
            <a:custGeom>
              <a:avLst/>
              <a:gdLst>
                <a:gd name="connsiteX0" fmla="*/ 566261 w 571500"/>
                <a:gd name="connsiteY0" fmla="*/ 30004 h 28575"/>
                <a:gd name="connsiteX1" fmla="*/ 7144 w 571500"/>
                <a:gd name="connsiteY1" fmla="*/ 30004 h 28575"/>
                <a:gd name="connsiteX2" fmla="*/ 28099 w 571500"/>
                <a:gd name="connsiteY2" fmla="*/ 7144 h 28575"/>
                <a:gd name="connsiteX3" fmla="*/ 543401 w 571500"/>
                <a:gd name="connsiteY3" fmla="*/ 7144 h 28575"/>
              </a:gdLst>
              <a:ahLst/>
              <a:cxnLst>
                <a:cxn ang="0">
                  <a:pos x="connsiteX0" y="connsiteY0"/>
                </a:cxn>
                <a:cxn ang="0">
                  <a:pos x="connsiteX1" y="connsiteY1"/>
                </a:cxn>
                <a:cxn ang="0">
                  <a:pos x="connsiteX2" y="connsiteY2"/>
                </a:cxn>
                <a:cxn ang="0">
                  <a:pos x="connsiteX3" y="connsiteY3"/>
                </a:cxn>
              </a:cxnLst>
              <a:rect l="l" t="t" r="r" b="b"/>
              <a:pathLst>
                <a:path w="571500" h="28575">
                  <a:moveTo>
                    <a:pt x="566261" y="30004"/>
                  </a:moveTo>
                  <a:lnTo>
                    <a:pt x="7144" y="30004"/>
                  </a:lnTo>
                  <a:lnTo>
                    <a:pt x="28099" y="7144"/>
                  </a:lnTo>
                  <a:lnTo>
                    <a:pt x="543401" y="7144"/>
                  </a:lnTo>
                  <a:close/>
                </a:path>
              </a:pathLst>
            </a:custGeom>
            <a:solidFill>
              <a:srgbClr val="575A5A"/>
            </a:solidFill>
            <a:ln w="9525" cap="flat">
              <a:noFill/>
              <a:prstDash val="solid"/>
              <a:miter/>
            </a:ln>
          </p:spPr>
          <p:txBody>
            <a:bodyPr rtlCol="0" anchor="ctr"/>
            <a:lstStyle/>
            <a:p>
              <a:endParaRPr lang="en-US"/>
            </a:p>
          </p:txBody>
        </p:sp>
        <p:sp>
          <p:nvSpPr>
            <p:cNvPr id="35" name="Freeform: Shape 34">
              <a:extLst>
                <a:ext uri="{FF2B5EF4-FFF2-40B4-BE49-F238E27FC236}">
                  <a16:creationId xmlns="" xmlns:a16="http://schemas.microsoft.com/office/drawing/2014/main" id="{72F0A2CF-6C4D-4D84-9F0B-0C8B25E6F53C}"/>
                </a:ext>
              </a:extLst>
            </p:cNvPr>
            <p:cNvSpPr/>
            <p:nvPr/>
          </p:nvSpPr>
          <p:spPr>
            <a:xfrm>
              <a:off x="5146671" y="5125255"/>
              <a:ext cx="4917410" cy="245870"/>
            </a:xfrm>
            <a:custGeom>
              <a:avLst/>
              <a:gdLst>
                <a:gd name="connsiteX0" fmla="*/ 571024 w 571500"/>
                <a:gd name="connsiteY0" fmla="*/ 30004 h 28575"/>
                <a:gd name="connsiteX1" fmla="*/ 7144 w 571500"/>
                <a:gd name="connsiteY1" fmla="*/ 30004 h 28575"/>
                <a:gd name="connsiteX2" fmla="*/ 28099 w 571500"/>
                <a:gd name="connsiteY2" fmla="*/ 7144 h 28575"/>
                <a:gd name="connsiteX3" fmla="*/ 548164 w 571500"/>
                <a:gd name="connsiteY3" fmla="*/ 7144 h 28575"/>
              </a:gdLst>
              <a:ahLst/>
              <a:cxnLst>
                <a:cxn ang="0">
                  <a:pos x="connsiteX0" y="connsiteY0"/>
                </a:cxn>
                <a:cxn ang="0">
                  <a:pos x="connsiteX1" y="connsiteY1"/>
                </a:cxn>
                <a:cxn ang="0">
                  <a:pos x="connsiteX2" y="connsiteY2"/>
                </a:cxn>
                <a:cxn ang="0">
                  <a:pos x="connsiteX3" y="connsiteY3"/>
                </a:cxn>
              </a:cxnLst>
              <a:rect l="l" t="t" r="r" b="b"/>
              <a:pathLst>
                <a:path w="571500" h="28575">
                  <a:moveTo>
                    <a:pt x="571024" y="30004"/>
                  </a:moveTo>
                  <a:lnTo>
                    <a:pt x="7144" y="30004"/>
                  </a:lnTo>
                  <a:lnTo>
                    <a:pt x="28099" y="7144"/>
                  </a:lnTo>
                  <a:lnTo>
                    <a:pt x="548164" y="7144"/>
                  </a:lnTo>
                  <a:close/>
                </a:path>
              </a:pathLst>
            </a:custGeom>
            <a:solidFill>
              <a:srgbClr val="575A5A"/>
            </a:solidFill>
            <a:ln w="9525" cap="flat">
              <a:noFill/>
              <a:prstDash val="solid"/>
              <a:miter/>
            </a:ln>
          </p:spPr>
          <p:txBody>
            <a:bodyPr rtlCol="0" anchor="ctr"/>
            <a:lstStyle/>
            <a:p>
              <a:endParaRPr lang="en-US"/>
            </a:p>
          </p:txBody>
        </p:sp>
        <p:sp>
          <p:nvSpPr>
            <p:cNvPr id="36" name="Freeform: Shape 35">
              <a:extLst>
                <a:ext uri="{FF2B5EF4-FFF2-40B4-BE49-F238E27FC236}">
                  <a16:creationId xmlns="" xmlns:a16="http://schemas.microsoft.com/office/drawing/2014/main" id="{C3A2E818-EF4F-458C-8F18-9578121D3660}"/>
                </a:ext>
              </a:extLst>
            </p:cNvPr>
            <p:cNvSpPr/>
            <p:nvPr/>
          </p:nvSpPr>
          <p:spPr>
            <a:xfrm>
              <a:off x="7022398" y="1844838"/>
              <a:ext cx="3271162" cy="3198464"/>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p>
          </p:txBody>
        </p:sp>
        <p:grpSp>
          <p:nvGrpSpPr>
            <p:cNvPr id="37" name="Group 36">
              <a:extLst>
                <a:ext uri="{FF2B5EF4-FFF2-40B4-BE49-F238E27FC236}">
                  <a16:creationId xmlns="" xmlns:a16="http://schemas.microsoft.com/office/drawing/2014/main" id="{63C6B529-B489-4639-A7B2-5AA9180E9729}"/>
                </a:ext>
              </a:extLst>
            </p:cNvPr>
            <p:cNvGrpSpPr/>
            <p:nvPr/>
          </p:nvGrpSpPr>
          <p:grpSpPr>
            <a:xfrm>
              <a:off x="5370712" y="5206368"/>
              <a:ext cx="4572000" cy="149296"/>
              <a:chOff x="5370712" y="5206368"/>
              <a:chExt cx="4572000" cy="149296"/>
            </a:xfrm>
          </p:grpSpPr>
          <p:sp>
            <p:nvSpPr>
              <p:cNvPr id="44" name="Rectangle 43">
                <a:extLst>
                  <a:ext uri="{FF2B5EF4-FFF2-40B4-BE49-F238E27FC236}">
                    <a16:creationId xmlns="" xmlns:a16="http://schemas.microsoft.com/office/drawing/2014/main" id="{4F3DA74A-1C4B-4138-A563-129A39FD9B7F}"/>
                  </a:ext>
                </a:extLst>
              </p:cNvPr>
              <p:cNvSpPr/>
              <p:nvPr/>
            </p:nvSpPr>
            <p:spPr>
              <a:xfrm>
                <a:off x="5370712" y="5337376"/>
                <a:ext cx="4572000" cy="182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 xmlns:a16="http://schemas.microsoft.com/office/drawing/2014/main" id="{E22AAAA6-2F39-4DD6-8134-716B9CF62E97}"/>
                  </a:ext>
                </a:extLst>
              </p:cNvPr>
              <p:cNvSpPr/>
              <p:nvPr/>
            </p:nvSpPr>
            <p:spPr>
              <a:xfrm>
                <a:off x="5416432" y="5293706"/>
                <a:ext cx="4480560" cy="182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 xmlns:a16="http://schemas.microsoft.com/office/drawing/2014/main" id="{BE744CD6-14E4-479D-8F9D-0DF957DAAD2D}"/>
                  </a:ext>
                </a:extLst>
              </p:cNvPr>
              <p:cNvSpPr/>
              <p:nvPr/>
            </p:nvSpPr>
            <p:spPr>
              <a:xfrm>
                <a:off x="5462152" y="5250037"/>
                <a:ext cx="4389120" cy="182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 xmlns:a16="http://schemas.microsoft.com/office/drawing/2014/main" id="{531A40E9-999D-4DB7-A1CE-6B1F19EA0EF4}"/>
                  </a:ext>
                </a:extLst>
              </p:cNvPr>
              <p:cNvSpPr/>
              <p:nvPr/>
            </p:nvSpPr>
            <p:spPr>
              <a:xfrm>
                <a:off x="5507872" y="5206368"/>
                <a:ext cx="4297680" cy="182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8" name="Group 37">
              <a:extLst>
                <a:ext uri="{FF2B5EF4-FFF2-40B4-BE49-F238E27FC236}">
                  <a16:creationId xmlns="" xmlns:a16="http://schemas.microsoft.com/office/drawing/2014/main" id="{68C9FECB-7A52-4CDC-994B-69A5B24ABCE8}"/>
                </a:ext>
              </a:extLst>
            </p:cNvPr>
            <p:cNvGrpSpPr/>
            <p:nvPr/>
          </p:nvGrpSpPr>
          <p:grpSpPr>
            <a:xfrm>
              <a:off x="7661590" y="1698465"/>
              <a:ext cx="114873" cy="114873"/>
              <a:chOff x="7627525" y="1132589"/>
              <a:chExt cx="234846" cy="234846"/>
            </a:xfrm>
          </p:grpSpPr>
          <p:sp>
            <p:nvSpPr>
              <p:cNvPr id="41" name="Oval 40">
                <a:extLst>
                  <a:ext uri="{FF2B5EF4-FFF2-40B4-BE49-F238E27FC236}">
                    <a16:creationId xmlns="" xmlns:a16="http://schemas.microsoft.com/office/drawing/2014/main" id="{A6AAC56F-62D7-45DE-87B5-B9D9F6A9BFCE}"/>
                  </a:ext>
                </a:extLst>
              </p:cNvPr>
              <p:cNvSpPr/>
              <p:nvPr/>
            </p:nvSpPr>
            <p:spPr>
              <a:xfrm>
                <a:off x="7627525" y="1132589"/>
                <a:ext cx="234846" cy="234846"/>
              </a:xfrm>
              <a:prstGeom prst="ellipse">
                <a:avLst/>
              </a:prstGeom>
              <a:solidFill>
                <a:schemeClr val="bg1">
                  <a:lumMod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 xmlns:a16="http://schemas.microsoft.com/office/drawing/2014/main" id="{E075BA51-0F2B-4136-85AE-6668752886FD}"/>
                  </a:ext>
                </a:extLst>
              </p:cNvPr>
              <p:cNvSpPr/>
              <p:nvPr/>
            </p:nvSpPr>
            <p:spPr>
              <a:xfrm>
                <a:off x="7656971" y="1162035"/>
                <a:ext cx="175955" cy="175955"/>
              </a:xfrm>
              <a:prstGeom prst="ellipse">
                <a:avLst/>
              </a:prstGeom>
              <a:solidFill>
                <a:schemeClr val="bg1">
                  <a:lumMod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a:extLst>
                  <a:ext uri="{FF2B5EF4-FFF2-40B4-BE49-F238E27FC236}">
                    <a16:creationId xmlns="" xmlns:a16="http://schemas.microsoft.com/office/drawing/2014/main" id="{2599569D-ABEC-4CDC-8AEC-FB8A512A7CB6}"/>
                  </a:ext>
                </a:extLst>
              </p:cNvPr>
              <p:cNvSpPr/>
              <p:nvPr/>
            </p:nvSpPr>
            <p:spPr>
              <a:xfrm>
                <a:off x="7683825" y="1188889"/>
                <a:ext cx="122247" cy="122247"/>
              </a:xfrm>
              <a:prstGeom prst="ellipse">
                <a:avLst/>
              </a:prstGeom>
              <a:solidFill>
                <a:schemeClr val="bg1">
                  <a:lumMod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9" name="Rectangle: Rounded Corners 38">
              <a:extLst>
                <a:ext uri="{FF2B5EF4-FFF2-40B4-BE49-F238E27FC236}">
                  <a16:creationId xmlns="" xmlns:a16="http://schemas.microsoft.com/office/drawing/2014/main" id="{FFF08BBD-F12B-4D72-905D-82425437657C}"/>
                </a:ext>
              </a:extLst>
            </p:cNvPr>
            <p:cNvSpPr/>
            <p:nvPr/>
          </p:nvSpPr>
          <p:spPr>
            <a:xfrm>
              <a:off x="7370377" y="5752599"/>
              <a:ext cx="748642" cy="88504"/>
            </a:xfrm>
            <a:prstGeom prst="roundRect">
              <a:avLst>
                <a:gd name="adj" fmla="val 5000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 xmlns:a16="http://schemas.microsoft.com/office/drawing/2014/main" id="{B37A376A-6189-420B-8C13-3900F127BE7C}"/>
                </a:ext>
              </a:extLst>
            </p:cNvPr>
            <p:cNvSpPr/>
            <p:nvPr/>
          </p:nvSpPr>
          <p:spPr>
            <a:xfrm>
              <a:off x="7133919" y="5752598"/>
              <a:ext cx="101303" cy="101303"/>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Picture Placeholder 2">
            <a:extLst>
              <a:ext uri="{FF2B5EF4-FFF2-40B4-BE49-F238E27FC236}">
                <a16:creationId xmlns="" xmlns:a16="http://schemas.microsoft.com/office/drawing/2014/main" id="{FC596008-C53D-454F-8BCC-25C7C09986FE}"/>
              </a:ext>
            </a:extLst>
          </p:cNvPr>
          <p:cNvSpPr>
            <a:spLocks noGrp="1"/>
          </p:cNvSpPr>
          <p:nvPr>
            <p:ph type="pic" idx="13" hasCustomPrompt="1"/>
          </p:nvPr>
        </p:nvSpPr>
        <p:spPr>
          <a:xfrm>
            <a:off x="1619684" y="2798339"/>
            <a:ext cx="4140889" cy="2612234"/>
          </a:xfrm>
          <a:prstGeom prst="rect">
            <a:avLst/>
          </a:prstGeom>
          <a:solidFill>
            <a:schemeClr val="bg1">
              <a:lumMod val="95000"/>
            </a:schemeClr>
          </a:solidFill>
        </p:spPr>
        <p:txBody>
          <a:bodyPr anchor="ctr"/>
          <a:lstStyle>
            <a:lvl1pPr marL="0" indent="0" algn="ctr">
              <a:buNone/>
              <a:defRPr sz="120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and Send to Back </a:t>
            </a:r>
            <a:endParaRPr lang="ko-KR" altLang="en-US" dirty="0"/>
          </a:p>
        </p:txBody>
      </p:sp>
    </p:spTree>
    <p:extLst>
      <p:ext uri="{BB962C8B-B14F-4D97-AF65-F5344CB8AC3E}">
        <p14:creationId xmlns:p14="http://schemas.microsoft.com/office/powerpoint/2010/main" val="19604352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Image Layout">
    <p:spTree>
      <p:nvGrpSpPr>
        <p:cNvPr id="1" name=""/>
        <p:cNvGrpSpPr/>
        <p:nvPr/>
      </p:nvGrpSpPr>
      <p:grpSpPr>
        <a:xfrm>
          <a:off x="0" y="0"/>
          <a:ext cx="0" cy="0"/>
          <a:chOff x="0" y="0"/>
          <a:chExt cx="0" cy="0"/>
        </a:xfrm>
      </p:grpSpPr>
      <p:sp>
        <p:nvSpPr>
          <p:cNvPr id="50" name="Picture Placeholder 20">
            <a:extLst>
              <a:ext uri="{FF2B5EF4-FFF2-40B4-BE49-F238E27FC236}">
                <a16:creationId xmlns="" xmlns:a16="http://schemas.microsoft.com/office/drawing/2014/main" id="{6FE311F5-A9A3-4147-874B-14B212E901EC}"/>
              </a:ext>
            </a:extLst>
          </p:cNvPr>
          <p:cNvSpPr>
            <a:spLocks noGrp="1"/>
          </p:cNvSpPr>
          <p:nvPr>
            <p:ph type="pic" idx="11" hasCustomPrompt="1"/>
          </p:nvPr>
        </p:nvSpPr>
        <p:spPr>
          <a:xfrm>
            <a:off x="6587381" y="3577044"/>
            <a:ext cx="3100540" cy="3100540"/>
          </a:xfrm>
          <a:custGeom>
            <a:avLst/>
            <a:gdLst>
              <a:gd name="connsiteX0" fmla="*/ 1550270 w 3100540"/>
              <a:gd name="connsiteY0" fmla="*/ 0 h 3100540"/>
              <a:gd name="connsiteX1" fmla="*/ 1677815 w 3100540"/>
              <a:gd name="connsiteY1" fmla="*/ 52831 h 3100540"/>
              <a:gd name="connsiteX2" fmla="*/ 3047709 w 3100540"/>
              <a:gd name="connsiteY2" fmla="*/ 1422726 h 3100540"/>
              <a:gd name="connsiteX3" fmla="*/ 3047709 w 3100540"/>
              <a:gd name="connsiteY3" fmla="*/ 1677816 h 3100540"/>
              <a:gd name="connsiteX4" fmla="*/ 1677816 w 3100540"/>
              <a:gd name="connsiteY4" fmla="*/ 3047710 h 3100540"/>
              <a:gd name="connsiteX5" fmla="*/ 1422726 w 3100540"/>
              <a:gd name="connsiteY5" fmla="*/ 3047710 h 3100540"/>
              <a:gd name="connsiteX6" fmla="*/ 52831 w 3100540"/>
              <a:gd name="connsiteY6" fmla="*/ 1677815 h 3100540"/>
              <a:gd name="connsiteX7" fmla="*/ 52831 w 3100540"/>
              <a:gd name="connsiteY7" fmla="*/ 1422724 h 3100540"/>
              <a:gd name="connsiteX8" fmla="*/ 1422724 w 3100540"/>
              <a:gd name="connsiteY8" fmla="*/ 52831 h 3100540"/>
              <a:gd name="connsiteX9" fmla="*/ 1550270 w 3100540"/>
              <a:gd name="connsiteY9" fmla="*/ 0 h 3100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100540" h="3100540">
                <a:moveTo>
                  <a:pt x="1550270" y="0"/>
                </a:moveTo>
                <a:cubicBezTo>
                  <a:pt x="1596432" y="0"/>
                  <a:pt x="1642594" y="17610"/>
                  <a:pt x="1677815" y="52831"/>
                </a:cubicBezTo>
                <a:lnTo>
                  <a:pt x="3047709" y="1422726"/>
                </a:lnTo>
                <a:cubicBezTo>
                  <a:pt x="3118151" y="1493167"/>
                  <a:pt x="3118151" y="1607375"/>
                  <a:pt x="3047709" y="1677816"/>
                </a:cubicBezTo>
                <a:lnTo>
                  <a:pt x="1677816" y="3047710"/>
                </a:lnTo>
                <a:cubicBezTo>
                  <a:pt x="1607375" y="3118151"/>
                  <a:pt x="1493167" y="3118151"/>
                  <a:pt x="1422726" y="3047710"/>
                </a:cubicBezTo>
                <a:lnTo>
                  <a:pt x="52831" y="1677815"/>
                </a:lnTo>
                <a:cubicBezTo>
                  <a:pt x="-17610" y="1607373"/>
                  <a:pt x="-17610" y="1493166"/>
                  <a:pt x="52831" y="1422724"/>
                </a:cubicBezTo>
                <a:lnTo>
                  <a:pt x="1422724" y="52831"/>
                </a:lnTo>
                <a:cubicBezTo>
                  <a:pt x="1457945" y="17610"/>
                  <a:pt x="1504107" y="0"/>
                  <a:pt x="1550270" y="0"/>
                </a:cubicBezTo>
                <a:close/>
              </a:path>
            </a:pathLst>
          </a:custGeom>
          <a:solidFill>
            <a:schemeClr val="bg1">
              <a:lumMod val="95000"/>
            </a:schemeClr>
          </a:solidFill>
          <a:ln w="50800">
            <a:noFill/>
          </a:ln>
        </p:spPr>
        <p:txBody>
          <a:bodyPr wrap="square" anchor="ctr">
            <a:noAutofit/>
          </a:bodyPr>
          <a:lstStyle>
            <a:lvl1pPr marL="0" indent="0" algn="ctr">
              <a:buNone/>
              <a:defRPr sz="1200" baseline="0">
                <a:latin typeface="Arial" pitchFamily="34" charset="0"/>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51" name="Picture Placeholder 18">
            <a:extLst>
              <a:ext uri="{FF2B5EF4-FFF2-40B4-BE49-F238E27FC236}">
                <a16:creationId xmlns="" xmlns:a16="http://schemas.microsoft.com/office/drawing/2014/main" id="{11224CB0-F9E0-437C-86B4-895C27988953}"/>
              </a:ext>
            </a:extLst>
          </p:cNvPr>
          <p:cNvSpPr>
            <a:spLocks noGrp="1"/>
          </p:cNvSpPr>
          <p:nvPr>
            <p:ph type="pic" idx="12" hasCustomPrompt="1"/>
          </p:nvPr>
        </p:nvSpPr>
        <p:spPr>
          <a:xfrm>
            <a:off x="6587381" y="204021"/>
            <a:ext cx="3100540" cy="3100540"/>
          </a:xfrm>
          <a:custGeom>
            <a:avLst/>
            <a:gdLst>
              <a:gd name="connsiteX0" fmla="*/ 1550269 w 3100540"/>
              <a:gd name="connsiteY0" fmla="*/ 0 h 3100540"/>
              <a:gd name="connsiteX1" fmla="*/ 1677815 w 3100540"/>
              <a:gd name="connsiteY1" fmla="*/ 52831 h 3100540"/>
              <a:gd name="connsiteX2" fmla="*/ 3047709 w 3100540"/>
              <a:gd name="connsiteY2" fmla="*/ 1422726 h 3100540"/>
              <a:gd name="connsiteX3" fmla="*/ 3047709 w 3100540"/>
              <a:gd name="connsiteY3" fmla="*/ 1677816 h 3100540"/>
              <a:gd name="connsiteX4" fmla="*/ 1677816 w 3100540"/>
              <a:gd name="connsiteY4" fmla="*/ 3047709 h 3100540"/>
              <a:gd name="connsiteX5" fmla="*/ 1422726 w 3100540"/>
              <a:gd name="connsiteY5" fmla="*/ 3047709 h 3100540"/>
              <a:gd name="connsiteX6" fmla="*/ 52831 w 3100540"/>
              <a:gd name="connsiteY6" fmla="*/ 1677814 h 3100540"/>
              <a:gd name="connsiteX7" fmla="*/ 52831 w 3100540"/>
              <a:gd name="connsiteY7" fmla="*/ 1422724 h 3100540"/>
              <a:gd name="connsiteX8" fmla="*/ 1422724 w 3100540"/>
              <a:gd name="connsiteY8" fmla="*/ 52831 h 3100540"/>
              <a:gd name="connsiteX9" fmla="*/ 1550269 w 3100540"/>
              <a:gd name="connsiteY9" fmla="*/ 0 h 3100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100540" h="3100540">
                <a:moveTo>
                  <a:pt x="1550269" y="0"/>
                </a:moveTo>
                <a:cubicBezTo>
                  <a:pt x="1596432" y="0"/>
                  <a:pt x="1642594" y="17610"/>
                  <a:pt x="1677815" y="52831"/>
                </a:cubicBezTo>
                <a:lnTo>
                  <a:pt x="3047709" y="1422726"/>
                </a:lnTo>
                <a:cubicBezTo>
                  <a:pt x="3118151" y="1493167"/>
                  <a:pt x="3118151" y="1607375"/>
                  <a:pt x="3047709" y="1677816"/>
                </a:cubicBezTo>
                <a:lnTo>
                  <a:pt x="1677816" y="3047709"/>
                </a:lnTo>
                <a:cubicBezTo>
                  <a:pt x="1607375" y="3118151"/>
                  <a:pt x="1493167" y="3118151"/>
                  <a:pt x="1422726" y="3047709"/>
                </a:cubicBezTo>
                <a:lnTo>
                  <a:pt x="52831" y="1677814"/>
                </a:lnTo>
                <a:cubicBezTo>
                  <a:pt x="-17610" y="1607373"/>
                  <a:pt x="-17610" y="1493166"/>
                  <a:pt x="52831" y="1422724"/>
                </a:cubicBezTo>
                <a:lnTo>
                  <a:pt x="1422724" y="52831"/>
                </a:lnTo>
                <a:cubicBezTo>
                  <a:pt x="1457945" y="17610"/>
                  <a:pt x="1504107" y="0"/>
                  <a:pt x="1550269" y="0"/>
                </a:cubicBezTo>
                <a:close/>
              </a:path>
            </a:pathLst>
          </a:custGeom>
          <a:solidFill>
            <a:schemeClr val="bg1">
              <a:lumMod val="95000"/>
            </a:schemeClr>
          </a:solidFill>
          <a:ln w="50800">
            <a:noFill/>
          </a:ln>
        </p:spPr>
        <p:txBody>
          <a:bodyPr wrap="square" anchor="ctr">
            <a:noAutofit/>
          </a:bodyPr>
          <a:lstStyle>
            <a:lvl1pPr marL="0" indent="0" algn="ctr">
              <a:buNone/>
              <a:defRPr sz="1200" baseline="0">
                <a:latin typeface="Arial" pitchFamily="34" charset="0"/>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52" name="Picture Placeholder 19">
            <a:extLst>
              <a:ext uri="{FF2B5EF4-FFF2-40B4-BE49-F238E27FC236}">
                <a16:creationId xmlns="" xmlns:a16="http://schemas.microsoft.com/office/drawing/2014/main" id="{90C4F28F-E0C5-4C6F-9778-5071266AA6DB}"/>
              </a:ext>
            </a:extLst>
          </p:cNvPr>
          <p:cNvSpPr>
            <a:spLocks noGrp="1"/>
          </p:cNvSpPr>
          <p:nvPr>
            <p:ph type="pic" idx="13" hasCustomPrompt="1"/>
          </p:nvPr>
        </p:nvSpPr>
        <p:spPr>
          <a:xfrm>
            <a:off x="8420748" y="1890533"/>
            <a:ext cx="3100541" cy="3100540"/>
          </a:xfrm>
          <a:custGeom>
            <a:avLst/>
            <a:gdLst>
              <a:gd name="connsiteX0" fmla="*/ 1550270 w 3100541"/>
              <a:gd name="connsiteY0" fmla="*/ 0 h 3100540"/>
              <a:gd name="connsiteX1" fmla="*/ 1677815 w 3100541"/>
              <a:gd name="connsiteY1" fmla="*/ 52831 h 3100540"/>
              <a:gd name="connsiteX2" fmla="*/ 3047710 w 3100541"/>
              <a:gd name="connsiteY2" fmla="*/ 1422726 h 3100540"/>
              <a:gd name="connsiteX3" fmla="*/ 3047710 w 3100541"/>
              <a:gd name="connsiteY3" fmla="*/ 1677816 h 3100540"/>
              <a:gd name="connsiteX4" fmla="*/ 1677817 w 3100541"/>
              <a:gd name="connsiteY4" fmla="*/ 3047710 h 3100540"/>
              <a:gd name="connsiteX5" fmla="*/ 1422727 w 3100541"/>
              <a:gd name="connsiteY5" fmla="*/ 3047710 h 3100540"/>
              <a:gd name="connsiteX6" fmla="*/ 52832 w 3100541"/>
              <a:gd name="connsiteY6" fmla="*/ 1677815 h 3100540"/>
              <a:gd name="connsiteX7" fmla="*/ 52832 w 3100541"/>
              <a:gd name="connsiteY7" fmla="*/ 1422724 h 3100540"/>
              <a:gd name="connsiteX8" fmla="*/ 1422725 w 3100541"/>
              <a:gd name="connsiteY8" fmla="*/ 52831 h 3100540"/>
              <a:gd name="connsiteX9" fmla="*/ 1550270 w 3100541"/>
              <a:gd name="connsiteY9" fmla="*/ 0 h 3100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100541" h="3100540">
                <a:moveTo>
                  <a:pt x="1550270" y="0"/>
                </a:moveTo>
                <a:cubicBezTo>
                  <a:pt x="1596432" y="0"/>
                  <a:pt x="1642594" y="17610"/>
                  <a:pt x="1677815" y="52831"/>
                </a:cubicBezTo>
                <a:lnTo>
                  <a:pt x="3047710" y="1422726"/>
                </a:lnTo>
                <a:cubicBezTo>
                  <a:pt x="3118152" y="1493167"/>
                  <a:pt x="3118152" y="1607375"/>
                  <a:pt x="3047710" y="1677816"/>
                </a:cubicBezTo>
                <a:lnTo>
                  <a:pt x="1677817" y="3047710"/>
                </a:lnTo>
                <a:cubicBezTo>
                  <a:pt x="1607376" y="3118151"/>
                  <a:pt x="1493168" y="3118151"/>
                  <a:pt x="1422727" y="3047710"/>
                </a:cubicBezTo>
                <a:lnTo>
                  <a:pt x="52832" y="1677815"/>
                </a:lnTo>
                <a:cubicBezTo>
                  <a:pt x="-17610" y="1607373"/>
                  <a:pt x="-17610" y="1493166"/>
                  <a:pt x="52832" y="1422724"/>
                </a:cubicBezTo>
                <a:lnTo>
                  <a:pt x="1422725" y="52831"/>
                </a:lnTo>
                <a:cubicBezTo>
                  <a:pt x="1457946" y="17610"/>
                  <a:pt x="1504108" y="0"/>
                  <a:pt x="1550270" y="0"/>
                </a:cubicBezTo>
                <a:close/>
              </a:path>
            </a:pathLst>
          </a:custGeom>
          <a:solidFill>
            <a:schemeClr val="bg1">
              <a:lumMod val="95000"/>
            </a:schemeClr>
          </a:solidFill>
          <a:ln w="50800">
            <a:noFill/>
          </a:ln>
        </p:spPr>
        <p:txBody>
          <a:bodyPr wrap="square" anchor="ctr">
            <a:noAutofit/>
          </a:bodyPr>
          <a:lstStyle>
            <a:lvl1pPr marL="0" indent="0" algn="ctr">
              <a:buNone/>
              <a:defRPr sz="1200" baseline="0">
                <a:latin typeface="Arial" pitchFamily="34" charset="0"/>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2956745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Image Layout">
    <p:spTree>
      <p:nvGrpSpPr>
        <p:cNvPr id="1" name=""/>
        <p:cNvGrpSpPr/>
        <p:nvPr/>
      </p:nvGrpSpPr>
      <p:grpSpPr>
        <a:xfrm>
          <a:off x="0" y="0"/>
          <a:ext cx="0" cy="0"/>
          <a:chOff x="0" y="0"/>
          <a:chExt cx="0" cy="0"/>
        </a:xfrm>
      </p:grpSpPr>
      <p:sp>
        <p:nvSpPr>
          <p:cNvPr id="51" name="Picture Placeholder 18">
            <a:extLst>
              <a:ext uri="{FF2B5EF4-FFF2-40B4-BE49-F238E27FC236}">
                <a16:creationId xmlns="" xmlns:a16="http://schemas.microsoft.com/office/drawing/2014/main" id="{11224CB0-F9E0-437C-86B4-895C27988953}"/>
              </a:ext>
            </a:extLst>
          </p:cNvPr>
          <p:cNvSpPr>
            <a:spLocks noGrp="1"/>
          </p:cNvSpPr>
          <p:nvPr>
            <p:ph type="pic" idx="12" hasCustomPrompt="1"/>
          </p:nvPr>
        </p:nvSpPr>
        <p:spPr>
          <a:xfrm>
            <a:off x="6480636" y="1431517"/>
            <a:ext cx="3994966" cy="3994966"/>
          </a:xfrm>
          <a:custGeom>
            <a:avLst/>
            <a:gdLst>
              <a:gd name="connsiteX0" fmla="*/ 1550269 w 3100540"/>
              <a:gd name="connsiteY0" fmla="*/ 0 h 3100540"/>
              <a:gd name="connsiteX1" fmla="*/ 1677815 w 3100540"/>
              <a:gd name="connsiteY1" fmla="*/ 52831 h 3100540"/>
              <a:gd name="connsiteX2" fmla="*/ 3047709 w 3100540"/>
              <a:gd name="connsiteY2" fmla="*/ 1422726 h 3100540"/>
              <a:gd name="connsiteX3" fmla="*/ 3047709 w 3100540"/>
              <a:gd name="connsiteY3" fmla="*/ 1677816 h 3100540"/>
              <a:gd name="connsiteX4" fmla="*/ 1677816 w 3100540"/>
              <a:gd name="connsiteY4" fmla="*/ 3047709 h 3100540"/>
              <a:gd name="connsiteX5" fmla="*/ 1422726 w 3100540"/>
              <a:gd name="connsiteY5" fmla="*/ 3047709 h 3100540"/>
              <a:gd name="connsiteX6" fmla="*/ 52831 w 3100540"/>
              <a:gd name="connsiteY6" fmla="*/ 1677814 h 3100540"/>
              <a:gd name="connsiteX7" fmla="*/ 52831 w 3100540"/>
              <a:gd name="connsiteY7" fmla="*/ 1422724 h 3100540"/>
              <a:gd name="connsiteX8" fmla="*/ 1422724 w 3100540"/>
              <a:gd name="connsiteY8" fmla="*/ 52831 h 3100540"/>
              <a:gd name="connsiteX9" fmla="*/ 1550269 w 3100540"/>
              <a:gd name="connsiteY9" fmla="*/ 0 h 3100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100540" h="3100540">
                <a:moveTo>
                  <a:pt x="1550269" y="0"/>
                </a:moveTo>
                <a:cubicBezTo>
                  <a:pt x="1596432" y="0"/>
                  <a:pt x="1642594" y="17610"/>
                  <a:pt x="1677815" y="52831"/>
                </a:cubicBezTo>
                <a:lnTo>
                  <a:pt x="3047709" y="1422726"/>
                </a:lnTo>
                <a:cubicBezTo>
                  <a:pt x="3118151" y="1493167"/>
                  <a:pt x="3118151" y="1607375"/>
                  <a:pt x="3047709" y="1677816"/>
                </a:cubicBezTo>
                <a:lnTo>
                  <a:pt x="1677816" y="3047709"/>
                </a:lnTo>
                <a:cubicBezTo>
                  <a:pt x="1607375" y="3118151"/>
                  <a:pt x="1493167" y="3118151"/>
                  <a:pt x="1422726" y="3047709"/>
                </a:cubicBezTo>
                <a:lnTo>
                  <a:pt x="52831" y="1677814"/>
                </a:lnTo>
                <a:cubicBezTo>
                  <a:pt x="-17610" y="1607373"/>
                  <a:pt x="-17610" y="1493166"/>
                  <a:pt x="52831" y="1422724"/>
                </a:cubicBezTo>
                <a:lnTo>
                  <a:pt x="1422724" y="52831"/>
                </a:lnTo>
                <a:cubicBezTo>
                  <a:pt x="1457945" y="17610"/>
                  <a:pt x="1504107" y="0"/>
                  <a:pt x="1550269" y="0"/>
                </a:cubicBezTo>
                <a:close/>
              </a:path>
            </a:pathLst>
          </a:custGeom>
          <a:solidFill>
            <a:schemeClr val="bg1">
              <a:lumMod val="95000"/>
            </a:schemeClr>
          </a:solidFill>
          <a:ln w="50800">
            <a:noFill/>
          </a:ln>
        </p:spPr>
        <p:txBody>
          <a:bodyPr wrap="square" anchor="ctr">
            <a:noAutofit/>
          </a:bodyPr>
          <a:lstStyle>
            <a:lvl1pPr marL="0" indent="0" algn="ctr">
              <a:buNone/>
              <a:defRPr sz="1200" baseline="0">
                <a:latin typeface="Arial" pitchFamily="34" charset="0"/>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261697707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_Image Layout">
    <p:spTree>
      <p:nvGrpSpPr>
        <p:cNvPr id="1" name=""/>
        <p:cNvGrpSpPr/>
        <p:nvPr/>
      </p:nvGrpSpPr>
      <p:grpSpPr>
        <a:xfrm>
          <a:off x="0" y="0"/>
          <a:ext cx="0" cy="0"/>
          <a:chOff x="0" y="0"/>
          <a:chExt cx="0" cy="0"/>
        </a:xfrm>
      </p:grpSpPr>
      <p:sp>
        <p:nvSpPr>
          <p:cNvPr id="51" name="Picture Placeholder 18">
            <a:extLst>
              <a:ext uri="{FF2B5EF4-FFF2-40B4-BE49-F238E27FC236}">
                <a16:creationId xmlns="" xmlns:a16="http://schemas.microsoft.com/office/drawing/2014/main" id="{11224CB0-F9E0-437C-86B4-895C27988953}"/>
              </a:ext>
            </a:extLst>
          </p:cNvPr>
          <p:cNvSpPr>
            <a:spLocks noGrp="1"/>
          </p:cNvSpPr>
          <p:nvPr>
            <p:ph type="pic" idx="12" hasCustomPrompt="1"/>
          </p:nvPr>
        </p:nvSpPr>
        <p:spPr>
          <a:xfrm>
            <a:off x="0" y="0"/>
            <a:ext cx="12192000" cy="6858000"/>
          </a:xfrm>
          <a:prstGeom prst="rect">
            <a:avLst/>
          </a:prstGeom>
          <a:solidFill>
            <a:schemeClr val="bg1">
              <a:lumMod val="95000"/>
            </a:schemeClr>
          </a:solidFill>
          <a:ln w="50800">
            <a:noFill/>
          </a:ln>
        </p:spPr>
        <p:txBody>
          <a:bodyPr wrap="square" anchor="ctr">
            <a:noAutofit/>
          </a:bodyPr>
          <a:lstStyle>
            <a:lvl1pPr marL="0" indent="0" algn="ctr">
              <a:buNone/>
              <a:defRPr sz="1200" baseline="0">
                <a:latin typeface="Arial" pitchFamily="34" charset="0"/>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and Send to Back</a:t>
            </a:r>
            <a:endParaRPr lang="ko-KR" altLang="en-US" dirty="0"/>
          </a:p>
        </p:txBody>
      </p:sp>
    </p:spTree>
    <p:extLst>
      <p:ext uri="{BB962C8B-B14F-4D97-AF65-F5344CB8AC3E}">
        <p14:creationId xmlns:p14="http://schemas.microsoft.com/office/powerpoint/2010/main" val="1008534828"/>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Brea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85351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Image Layout">
    <p:spTree>
      <p:nvGrpSpPr>
        <p:cNvPr id="1" name=""/>
        <p:cNvGrpSpPr/>
        <p:nvPr/>
      </p:nvGrpSpPr>
      <p:grpSpPr>
        <a:xfrm>
          <a:off x="0" y="0"/>
          <a:ext cx="0" cy="0"/>
          <a:chOff x="0" y="0"/>
          <a:chExt cx="0" cy="0"/>
        </a:xfrm>
      </p:grpSpPr>
      <p:sp>
        <p:nvSpPr>
          <p:cNvPr id="17" name="Freeform: Shape 16">
            <a:extLst>
              <a:ext uri="{FF2B5EF4-FFF2-40B4-BE49-F238E27FC236}">
                <a16:creationId xmlns="" xmlns:a16="http://schemas.microsoft.com/office/drawing/2014/main" id="{265DD979-30EE-452B-BD97-08E76F947DDC}"/>
              </a:ext>
            </a:extLst>
          </p:cNvPr>
          <p:cNvSpPr/>
          <p:nvPr userDrawn="1"/>
        </p:nvSpPr>
        <p:spPr>
          <a:xfrm rot="1200000">
            <a:off x="-311854" y="-189268"/>
            <a:ext cx="714157" cy="2226584"/>
          </a:xfrm>
          <a:custGeom>
            <a:avLst/>
            <a:gdLst>
              <a:gd name="connsiteX0" fmla="*/ 622717 w 714157"/>
              <a:gd name="connsiteY0" fmla="*/ 33281 h 2226584"/>
              <a:gd name="connsiteX1" fmla="*/ 714157 w 714157"/>
              <a:gd name="connsiteY1" fmla="*/ 0 h 2226584"/>
              <a:gd name="connsiteX2" fmla="*/ 714157 w 714157"/>
              <a:gd name="connsiteY2" fmla="*/ 2226584 h 2226584"/>
              <a:gd name="connsiteX3" fmla="*/ 622717 w 714157"/>
              <a:gd name="connsiteY3" fmla="*/ 1975355 h 2226584"/>
              <a:gd name="connsiteX4" fmla="*/ 329492 w 714157"/>
              <a:gd name="connsiteY4" fmla="*/ 140006 h 2226584"/>
              <a:gd name="connsiteX5" fmla="*/ 329492 w 714157"/>
              <a:gd name="connsiteY5" fmla="*/ 1169726 h 2226584"/>
              <a:gd name="connsiteX6" fmla="*/ 238052 w 714157"/>
              <a:gd name="connsiteY6" fmla="*/ 918496 h 2226584"/>
              <a:gd name="connsiteX7" fmla="*/ 238052 w 714157"/>
              <a:gd name="connsiteY7" fmla="*/ 173288 h 2226584"/>
              <a:gd name="connsiteX8" fmla="*/ 567544 w 714157"/>
              <a:gd name="connsiteY8" fmla="*/ 53362 h 2226584"/>
              <a:gd name="connsiteX9" fmla="*/ 567544 w 714157"/>
              <a:gd name="connsiteY9" fmla="*/ 1823768 h 2226584"/>
              <a:gd name="connsiteX10" fmla="*/ 384664 w 714157"/>
              <a:gd name="connsiteY10" fmla="*/ 1321310 h 2226584"/>
              <a:gd name="connsiteX11" fmla="*/ 384664 w 714157"/>
              <a:gd name="connsiteY11" fmla="*/ 119925 h 2226584"/>
              <a:gd name="connsiteX12" fmla="*/ 0 w 714157"/>
              <a:gd name="connsiteY12" fmla="*/ 259931 h 2226584"/>
              <a:gd name="connsiteX13" fmla="*/ 182880 w 714157"/>
              <a:gd name="connsiteY13" fmla="*/ 193369 h 2226584"/>
              <a:gd name="connsiteX14" fmla="*/ 182880 w 714157"/>
              <a:gd name="connsiteY14" fmla="*/ 766913 h 2226584"/>
              <a:gd name="connsiteX15" fmla="*/ 0 w 714157"/>
              <a:gd name="connsiteY15" fmla="*/ 264454 h 2226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14157" h="2226584">
                <a:moveTo>
                  <a:pt x="622717" y="33281"/>
                </a:moveTo>
                <a:lnTo>
                  <a:pt x="714157" y="0"/>
                </a:lnTo>
                <a:lnTo>
                  <a:pt x="714157" y="2226584"/>
                </a:lnTo>
                <a:lnTo>
                  <a:pt x="622717" y="1975355"/>
                </a:lnTo>
                <a:close/>
                <a:moveTo>
                  <a:pt x="329492" y="140006"/>
                </a:moveTo>
                <a:lnTo>
                  <a:pt x="329492" y="1169726"/>
                </a:lnTo>
                <a:lnTo>
                  <a:pt x="238052" y="918496"/>
                </a:lnTo>
                <a:lnTo>
                  <a:pt x="238052" y="173288"/>
                </a:lnTo>
                <a:close/>
                <a:moveTo>
                  <a:pt x="567544" y="53362"/>
                </a:moveTo>
                <a:lnTo>
                  <a:pt x="567544" y="1823768"/>
                </a:lnTo>
                <a:lnTo>
                  <a:pt x="384664" y="1321310"/>
                </a:lnTo>
                <a:lnTo>
                  <a:pt x="384664" y="119925"/>
                </a:lnTo>
                <a:close/>
                <a:moveTo>
                  <a:pt x="0" y="259931"/>
                </a:moveTo>
                <a:lnTo>
                  <a:pt x="182880" y="193369"/>
                </a:lnTo>
                <a:lnTo>
                  <a:pt x="182880" y="766913"/>
                </a:lnTo>
                <a:lnTo>
                  <a:pt x="0" y="264454"/>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 Placeholder 9">
            <a:extLst>
              <a:ext uri="{FF2B5EF4-FFF2-40B4-BE49-F238E27FC236}">
                <a16:creationId xmlns="" xmlns:a16="http://schemas.microsoft.com/office/drawing/2014/main" id="{AEF8B7ED-1A1F-4CDE-83D3-C519FA544650}"/>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grpSp>
        <p:nvGrpSpPr>
          <p:cNvPr id="22" name="Group 21">
            <a:extLst>
              <a:ext uri="{FF2B5EF4-FFF2-40B4-BE49-F238E27FC236}">
                <a16:creationId xmlns="" xmlns:a16="http://schemas.microsoft.com/office/drawing/2014/main" id="{A06CCA5E-451F-4542-B206-D2D13583114C}"/>
              </a:ext>
            </a:extLst>
          </p:cNvPr>
          <p:cNvGrpSpPr/>
          <p:nvPr userDrawn="1"/>
        </p:nvGrpSpPr>
        <p:grpSpPr>
          <a:xfrm>
            <a:off x="758507" y="2603862"/>
            <a:ext cx="5920691" cy="3565483"/>
            <a:chOff x="4098364" y="1571764"/>
            <a:chExt cx="7301609" cy="4397082"/>
          </a:xfrm>
        </p:grpSpPr>
        <p:grpSp>
          <p:nvGrpSpPr>
            <p:cNvPr id="23" name="Graphic 55">
              <a:extLst>
                <a:ext uri="{FF2B5EF4-FFF2-40B4-BE49-F238E27FC236}">
                  <a16:creationId xmlns="" xmlns:a16="http://schemas.microsoft.com/office/drawing/2014/main" id="{C49AFA94-CB02-406A-B68E-76F7985C97D6}"/>
                </a:ext>
              </a:extLst>
            </p:cNvPr>
            <p:cNvGrpSpPr/>
            <p:nvPr/>
          </p:nvGrpSpPr>
          <p:grpSpPr>
            <a:xfrm>
              <a:off x="4910815" y="1571764"/>
              <a:ext cx="5616422" cy="3644404"/>
              <a:chOff x="5769768" y="3217068"/>
              <a:chExt cx="651510" cy="422754"/>
            </a:xfrm>
          </p:grpSpPr>
          <p:sp>
            <p:nvSpPr>
              <p:cNvPr id="48" name="Freeform: Shape 47">
                <a:extLst>
                  <a:ext uri="{FF2B5EF4-FFF2-40B4-BE49-F238E27FC236}">
                    <a16:creationId xmlns="" xmlns:a16="http://schemas.microsoft.com/office/drawing/2014/main" id="{05F19F3B-FACD-4743-81B8-DE3B3FC0991C}"/>
                  </a:ext>
                </a:extLst>
              </p:cNvPr>
              <p:cNvSpPr/>
              <p:nvPr/>
            </p:nvSpPr>
            <p:spPr>
              <a:xfrm>
                <a:off x="5769768" y="3217068"/>
                <a:ext cx="647700" cy="419100"/>
              </a:xfrm>
              <a:custGeom>
                <a:avLst/>
                <a:gdLst>
                  <a:gd name="connsiteX0" fmla="*/ 639604 w 647700"/>
                  <a:gd name="connsiteY0" fmla="*/ 417671 h 419100"/>
                  <a:gd name="connsiteX1" fmla="*/ 14764 w 647700"/>
                  <a:gd name="connsiteY1" fmla="*/ 417671 h 419100"/>
                  <a:gd name="connsiteX2" fmla="*/ 7144 w 647700"/>
                  <a:gd name="connsiteY2" fmla="*/ 410051 h 419100"/>
                  <a:gd name="connsiteX3" fmla="*/ 7144 w 647700"/>
                  <a:gd name="connsiteY3" fmla="*/ 38576 h 419100"/>
                  <a:gd name="connsiteX4" fmla="*/ 37624 w 647700"/>
                  <a:gd name="connsiteY4" fmla="*/ 7144 h 419100"/>
                  <a:gd name="connsiteX5" fmla="*/ 616744 w 647700"/>
                  <a:gd name="connsiteY5" fmla="*/ 7144 h 419100"/>
                  <a:gd name="connsiteX6" fmla="*/ 647224 w 647700"/>
                  <a:gd name="connsiteY6" fmla="*/ 37624 h 419100"/>
                  <a:gd name="connsiteX7" fmla="*/ 647224 w 647700"/>
                  <a:gd name="connsiteY7" fmla="*/ 409099 h 419100"/>
                  <a:gd name="connsiteX8" fmla="*/ 639604 w 647700"/>
                  <a:gd name="connsiteY8" fmla="*/ 417671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7700" h="419100">
                    <a:moveTo>
                      <a:pt x="639604" y="417671"/>
                    </a:moveTo>
                    <a:lnTo>
                      <a:pt x="14764" y="417671"/>
                    </a:lnTo>
                    <a:cubicBezTo>
                      <a:pt x="10954" y="417671"/>
                      <a:pt x="7144" y="413861"/>
                      <a:pt x="7144" y="410051"/>
                    </a:cubicBezTo>
                    <a:lnTo>
                      <a:pt x="7144" y="38576"/>
                    </a:lnTo>
                    <a:cubicBezTo>
                      <a:pt x="7144" y="20479"/>
                      <a:pt x="20479" y="7144"/>
                      <a:pt x="37624" y="7144"/>
                    </a:cubicBezTo>
                    <a:lnTo>
                      <a:pt x="616744" y="7144"/>
                    </a:lnTo>
                    <a:cubicBezTo>
                      <a:pt x="633889" y="7144"/>
                      <a:pt x="647224" y="20479"/>
                      <a:pt x="647224" y="37624"/>
                    </a:cubicBezTo>
                    <a:lnTo>
                      <a:pt x="647224" y="409099"/>
                    </a:lnTo>
                    <a:cubicBezTo>
                      <a:pt x="647224" y="413861"/>
                      <a:pt x="643414" y="417671"/>
                      <a:pt x="639604" y="417671"/>
                    </a:cubicBezTo>
                    <a:close/>
                  </a:path>
                </a:pathLst>
              </a:custGeom>
              <a:solidFill>
                <a:srgbClr val="808080"/>
              </a:solidFill>
              <a:ln w="9525" cap="flat">
                <a:noFill/>
                <a:prstDash val="solid"/>
                <a:miter/>
              </a:ln>
            </p:spPr>
            <p:txBody>
              <a:bodyPr rtlCol="0" anchor="ctr"/>
              <a:lstStyle/>
              <a:p>
                <a:endParaRPr lang="en-US"/>
              </a:p>
            </p:txBody>
          </p:sp>
          <p:sp>
            <p:nvSpPr>
              <p:cNvPr id="49" name="Freeform: Shape 48">
                <a:extLst>
                  <a:ext uri="{FF2B5EF4-FFF2-40B4-BE49-F238E27FC236}">
                    <a16:creationId xmlns="" xmlns:a16="http://schemas.microsoft.com/office/drawing/2014/main" id="{611E77FD-F910-47B9-9EE0-9CA9EBB5AD17}"/>
                  </a:ext>
                </a:extLst>
              </p:cNvPr>
              <p:cNvSpPr/>
              <p:nvPr/>
            </p:nvSpPr>
            <p:spPr>
              <a:xfrm>
                <a:off x="5773578" y="3220722"/>
                <a:ext cx="647700" cy="419100"/>
              </a:xfrm>
              <a:custGeom>
                <a:avLst/>
                <a:gdLst>
                  <a:gd name="connsiteX0" fmla="*/ 631984 w 647700"/>
                  <a:gd name="connsiteY0" fmla="*/ 412909 h 419100"/>
                  <a:gd name="connsiteX1" fmla="*/ 14764 w 647700"/>
                  <a:gd name="connsiteY1" fmla="*/ 412909 h 419100"/>
                  <a:gd name="connsiteX2" fmla="*/ 7144 w 647700"/>
                  <a:gd name="connsiteY2" fmla="*/ 405289 h 419100"/>
                  <a:gd name="connsiteX3" fmla="*/ 7144 w 647700"/>
                  <a:gd name="connsiteY3" fmla="*/ 34766 h 419100"/>
                  <a:gd name="connsiteX4" fmla="*/ 34766 w 647700"/>
                  <a:gd name="connsiteY4" fmla="*/ 7144 h 419100"/>
                  <a:gd name="connsiteX5" fmla="*/ 612934 w 647700"/>
                  <a:gd name="connsiteY5" fmla="*/ 7144 h 419100"/>
                  <a:gd name="connsiteX6" fmla="*/ 640556 w 647700"/>
                  <a:gd name="connsiteY6" fmla="*/ 34766 h 419100"/>
                  <a:gd name="connsiteX7" fmla="*/ 640556 w 647700"/>
                  <a:gd name="connsiteY7" fmla="*/ 405289 h 419100"/>
                  <a:gd name="connsiteX8" fmla="*/ 631984 w 647700"/>
                  <a:gd name="connsiteY8" fmla="*/ 412909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7700" h="419100">
                    <a:moveTo>
                      <a:pt x="631984" y="412909"/>
                    </a:moveTo>
                    <a:lnTo>
                      <a:pt x="14764" y="412909"/>
                    </a:lnTo>
                    <a:cubicBezTo>
                      <a:pt x="10954" y="412909"/>
                      <a:pt x="7144" y="409099"/>
                      <a:pt x="7144" y="405289"/>
                    </a:cubicBezTo>
                    <a:lnTo>
                      <a:pt x="7144" y="34766"/>
                    </a:lnTo>
                    <a:cubicBezTo>
                      <a:pt x="7144" y="19526"/>
                      <a:pt x="19526" y="7144"/>
                      <a:pt x="34766" y="7144"/>
                    </a:cubicBezTo>
                    <a:lnTo>
                      <a:pt x="612934" y="7144"/>
                    </a:lnTo>
                    <a:cubicBezTo>
                      <a:pt x="628174" y="7144"/>
                      <a:pt x="640556" y="19526"/>
                      <a:pt x="640556" y="34766"/>
                    </a:cubicBezTo>
                    <a:lnTo>
                      <a:pt x="640556" y="405289"/>
                    </a:lnTo>
                    <a:cubicBezTo>
                      <a:pt x="639604" y="410051"/>
                      <a:pt x="635794" y="412909"/>
                      <a:pt x="631984" y="412909"/>
                    </a:cubicBezTo>
                    <a:close/>
                  </a:path>
                </a:pathLst>
              </a:custGeom>
              <a:solidFill>
                <a:srgbClr val="333333"/>
              </a:solidFill>
              <a:ln w="9525" cap="flat">
                <a:noFill/>
                <a:prstDash val="solid"/>
                <a:miter/>
              </a:ln>
            </p:spPr>
            <p:txBody>
              <a:bodyPr rtlCol="0" anchor="ctr"/>
              <a:lstStyle/>
              <a:p>
                <a:endParaRPr lang="en-US"/>
              </a:p>
            </p:txBody>
          </p:sp>
        </p:grpSp>
        <p:sp>
          <p:nvSpPr>
            <p:cNvPr id="24" name="Freeform: Shape 23">
              <a:extLst>
                <a:ext uri="{FF2B5EF4-FFF2-40B4-BE49-F238E27FC236}">
                  <a16:creationId xmlns="" xmlns:a16="http://schemas.microsoft.com/office/drawing/2014/main" id="{AB00050F-BBCF-4B07-B144-24AF043BE2C0}"/>
                </a:ext>
              </a:extLst>
            </p:cNvPr>
            <p:cNvSpPr/>
            <p:nvPr/>
          </p:nvSpPr>
          <p:spPr>
            <a:xfrm>
              <a:off x="5130280" y="1781416"/>
              <a:ext cx="5163280" cy="3278273"/>
            </a:xfrm>
            <a:custGeom>
              <a:avLst/>
              <a:gdLst>
                <a:gd name="connsiteX0" fmla="*/ 7144 w 600075"/>
                <a:gd name="connsiteY0" fmla="*/ 7144 h 381000"/>
                <a:gd name="connsiteX1" fmla="*/ 597694 w 600075"/>
                <a:gd name="connsiteY1" fmla="*/ 7144 h 381000"/>
                <a:gd name="connsiteX2" fmla="*/ 597694 w 600075"/>
                <a:gd name="connsiteY2" fmla="*/ 376714 h 381000"/>
                <a:gd name="connsiteX3" fmla="*/ 7144 w 600075"/>
                <a:gd name="connsiteY3" fmla="*/ 376714 h 381000"/>
              </a:gdLst>
              <a:ahLst/>
              <a:cxnLst>
                <a:cxn ang="0">
                  <a:pos x="connsiteX0" y="connsiteY0"/>
                </a:cxn>
                <a:cxn ang="0">
                  <a:pos x="connsiteX1" y="connsiteY1"/>
                </a:cxn>
                <a:cxn ang="0">
                  <a:pos x="connsiteX2" y="connsiteY2"/>
                </a:cxn>
                <a:cxn ang="0">
                  <a:pos x="connsiteX3" y="connsiteY3"/>
                </a:cxn>
              </a:cxnLst>
              <a:rect l="l" t="t" r="r" b="b"/>
              <a:pathLst>
                <a:path w="600075" h="381000">
                  <a:moveTo>
                    <a:pt x="7144" y="7144"/>
                  </a:moveTo>
                  <a:lnTo>
                    <a:pt x="597694" y="7144"/>
                  </a:lnTo>
                  <a:lnTo>
                    <a:pt x="597694" y="376714"/>
                  </a:lnTo>
                  <a:lnTo>
                    <a:pt x="7144" y="376714"/>
                  </a:lnTo>
                  <a:close/>
                </a:path>
              </a:pathLst>
            </a:custGeom>
            <a:solidFill>
              <a:srgbClr val="F2F2F2"/>
            </a:solidFill>
            <a:ln w="9525" cap="flat">
              <a:noFill/>
              <a:prstDash val="solid"/>
              <a:miter/>
            </a:ln>
          </p:spPr>
          <p:txBody>
            <a:bodyPr rtlCol="0" anchor="ctr"/>
            <a:lstStyle/>
            <a:p>
              <a:endParaRPr lang="en-US"/>
            </a:p>
          </p:txBody>
        </p:sp>
        <p:sp>
          <p:nvSpPr>
            <p:cNvPr id="25" name="Freeform: Shape 24">
              <a:extLst>
                <a:ext uri="{FF2B5EF4-FFF2-40B4-BE49-F238E27FC236}">
                  <a16:creationId xmlns="" xmlns:a16="http://schemas.microsoft.com/office/drawing/2014/main" id="{08BADC4B-6EB9-42D0-A753-3C5C7C5FCBF3}"/>
                </a:ext>
              </a:extLst>
            </p:cNvPr>
            <p:cNvSpPr/>
            <p:nvPr/>
          </p:nvSpPr>
          <p:spPr>
            <a:xfrm>
              <a:off x="5210103" y="5108863"/>
              <a:ext cx="4999367" cy="245870"/>
            </a:xfrm>
            <a:custGeom>
              <a:avLst/>
              <a:gdLst>
                <a:gd name="connsiteX0" fmla="*/ 553174 w 581025"/>
                <a:gd name="connsiteY0" fmla="*/ 7144 h 28575"/>
                <a:gd name="connsiteX1" fmla="*/ 574129 w 581025"/>
                <a:gd name="connsiteY1" fmla="*/ 23336 h 28575"/>
                <a:gd name="connsiteX2" fmla="*/ 574129 w 581025"/>
                <a:gd name="connsiteY2" fmla="*/ 30004 h 28575"/>
                <a:gd name="connsiteX3" fmla="*/ 19774 w 581025"/>
                <a:gd name="connsiteY3" fmla="*/ 30004 h 28575"/>
                <a:gd name="connsiteX4" fmla="*/ 8344 w 581025"/>
                <a:gd name="connsiteY4" fmla="*/ 26194 h 28575"/>
                <a:gd name="connsiteX5" fmla="*/ 35014 w 581025"/>
                <a:gd name="connsiteY5" fmla="*/ 7144 h 28575"/>
                <a:gd name="connsiteX6" fmla="*/ 553174 w 581025"/>
                <a:gd name="connsiteY6" fmla="*/ 7144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1025" h="28575">
                  <a:moveTo>
                    <a:pt x="553174" y="7144"/>
                  </a:moveTo>
                  <a:cubicBezTo>
                    <a:pt x="553174" y="7144"/>
                    <a:pt x="566509" y="16669"/>
                    <a:pt x="574129" y="23336"/>
                  </a:cubicBezTo>
                  <a:cubicBezTo>
                    <a:pt x="581749" y="30004"/>
                    <a:pt x="574129" y="30004"/>
                    <a:pt x="574129" y="30004"/>
                  </a:cubicBezTo>
                  <a:cubicBezTo>
                    <a:pt x="574129" y="30004"/>
                    <a:pt x="37871" y="30004"/>
                    <a:pt x="19774" y="30004"/>
                  </a:cubicBezTo>
                  <a:cubicBezTo>
                    <a:pt x="1676" y="30004"/>
                    <a:pt x="8344" y="26194"/>
                    <a:pt x="8344" y="26194"/>
                  </a:cubicBezTo>
                  <a:lnTo>
                    <a:pt x="35014" y="7144"/>
                  </a:lnTo>
                  <a:lnTo>
                    <a:pt x="553174" y="7144"/>
                  </a:lnTo>
                  <a:close/>
                </a:path>
              </a:pathLst>
            </a:custGeom>
            <a:solidFill>
              <a:srgbClr val="323334"/>
            </a:solidFill>
            <a:ln w="9525" cap="flat">
              <a:noFill/>
              <a:prstDash val="solid"/>
              <a:miter/>
            </a:ln>
          </p:spPr>
          <p:txBody>
            <a:bodyPr rtlCol="0" anchor="ctr"/>
            <a:lstStyle/>
            <a:p>
              <a:endParaRPr lang="en-US"/>
            </a:p>
          </p:txBody>
        </p:sp>
        <p:sp>
          <p:nvSpPr>
            <p:cNvPr id="26" name="Freeform: Shape 25">
              <a:extLst>
                <a:ext uri="{FF2B5EF4-FFF2-40B4-BE49-F238E27FC236}">
                  <a16:creationId xmlns="" xmlns:a16="http://schemas.microsoft.com/office/drawing/2014/main" id="{6378FDA6-D5BA-443E-8CD4-3C2B46AB6C8A}"/>
                </a:ext>
              </a:extLst>
            </p:cNvPr>
            <p:cNvSpPr/>
            <p:nvPr/>
          </p:nvSpPr>
          <p:spPr>
            <a:xfrm>
              <a:off x="5403495" y="5242756"/>
              <a:ext cx="4589582" cy="81957"/>
            </a:xfrm>
            <a:custGeom>
              <a:avLst/>
              <a:gdLst>
                <a:gd name="connsiteX0" fmla="*/ 538318 w 533400"/>
                <a:gd name="connsiteY0" fmla="*/ 3965 h 0"/>
                <a:gd name="connsiteX1" fmla="*/ 3965 w 533400"/>
                <a:gd name="connsiteY1" fmla="*/ 3965 h 0"/>
              </a:gdLst>
              <a:ahLst/>
              <a:cxnLst>
                <a:cxn ang="0">
                  <a:pos x="connsiteX0" y="connsiteY0"/>
                </a:cxn>
                <a:cxn ang="0">
                  <a:pos x="connsiteX1" y="connsiteY1"/>
                </a:cxn>
              </a:cxnLst>
              <a:rect l="l" t="t" r="r" b="b"/>
              <a:pathLst>
                <a:path w="533400">
                  <a:moveTo>
                    <a:pt x="538318" y="3965"/>
                  </a:moveTo>
                  <a:lnTo>
                    <a:pt x="3965" y="3965"/>
                  </a:lnTo>
                </a:path>
              </a:pathLst>
            </a:custGeom>
            <a:ln w="5287" cap="rnd">
              <a:solidFill>
                <a:srgbClr val="FFFFFF"/>
              </a:solidFill>
              <a:prstDash val="solid"/>
              <a:miter/>
            </a:ln>
          </p:spPr>
          <p:txBody>
            <a:bodyPr rtlCol="0" anchor="ctr"/>
            <a:lstStyle/>
            <a:p>
              <a:endParaRPr lang="en-US"/>
            </a:p>
          </p:txBody>
        </p:sp>
        <p:sp>
          <p:nvSpPr>
            <p:cNvPr id="27" name="Freeform: Shape 26">
              <a:extLst>
                <a:ext uri="{FF2B5EF4-FFF2-40B4-BE49-F238E27FC236}">
                  <a16:creationId xmlns="" xmlns:a16="http://schemas.microsoft.com/office/drawing/2014/main" id="{85070495-6AB5-4439-8EED-4223B30F9EAF}"/>
                </a:ext>
              </a:extLst>
            </p:cNvPr>
            <p:cNvSpPr/>
            <p:nvPr/>
          </p:nvSpPr>
          <p:spPr>
            <a:xfrm>
              <a:off x="5469061" y="5201782"/>
              <a:ext cx="4507626" cy="81957"/>
            </a:xfrm>
            <a:custGeom>
              <a:avLst/>
              <a:gdLst>
                <a:gd name="connsiteX0" fmla="*/ 3965 w 523875"/>
                <a:gd name="connsiteY0" fmla="*/ 3965 h 0"/>
                <a:gd name="connsiteX1" fmla="*/ 524031 w 523875"/>
                <a:gd name="connsiteY1" fmla="*/ 3965 h 0"/>
              </a:gdLst>
              <a:ahLst/>
              <a:cxnLst>
                <a:cxn ang="0">
                  <a:pos x="connsiteX0" y="connsiteY0"/>
                </a:cxn>
                <a:cxn ang="0">
                  <a:pos x="connsiteX1" y="connsiteY1"/>
                </a:cxn>
              </a:cxnLst>
              <a:rect l="l" t="t" r="r" b="b"/>
              <a:pathLst>
                <a:path w="523875">
                  <a:moveTo>
                    <a:pt x="3965" y="3965"/>
                  </a:moveTo>
                  <a:lnTo>
                    <a:pt x="524031" y="3965"/>
                  </a:lnTo>
                </a:path>
              </a:pathLst>
            </a:custGeom>
            <a:ln w="5287" cap="rnd">
              <a:solidFill>
                <a:srgbClr val="FFFFFF"/>
              </a:solidFill>
              <a:prstDash val="solid"/>
              <a:miter/>
            </a:ln>
          </p:spPr>
          <p:txBody>
            <a:bodyPr rtlCol="0" anchor="ctr"/>
            <a:lstStyle/>
            <a:p>
              <a:endParaRPr lang="en-US"/>
            </a:p>
          </p:txBody>
        </p:sp>
        <p:sp>
          <p:nvSpPr>
            <p:cNvPr id="28" name="Freeform: Shape 27">
              <a:extLst>
                <a:ext uri="{FF2B5EF4-FFF2-40B4-BE49-F238E27FC236}">
                  <a16:creationId xmlns="" xmlns:a16="http://schemas.microsoft.com/office/drawing/2014/main" id="{9821168E-844C-481A-B8F3-32C75B5054F4}"/>
                </a:ext>
              </a:extLst>
            </p:cNvPr>
            <p:cNvSpPr/>
            <p:nvPr/>
          </p:nvSpPr>
          <p:spPr>
            <a:xfrm>
              <a:off x="5354321" y="5291930"/>
              <a:ext cx="4753496" cy="81957"/>
            </a:xfrm>
            <a:custGeom>
              <a:avLst/>
              <a:gdLst>
                <a:gd name="connsiteX0" fmla="*/ 550701 w 552450"/>
                <a:gd name="connsiteY0" fmla="*/ 3965 h 0"/>
                <a:gd name="connsiteX1" fmla="*/ 3965 w 552450"/>
                <a:gd name="connsiteY1" fmla="*/ 3965 h 0"/>
              </a:gdLst>
              <a:ahLst/>
              <a:cxnLst>
                <a:cxn ang="0">
                  <a:pos x="connsiteX0" y="connsiteY0"/>
                </a:cxn>
                <a:cxn ang="0">
                  <a:pos x="connsiteX1" y="connsiteY1"/>
                </a:cxn>
              </a:cxnLst>
              <a:rect l="l" t="t" r="r" b="b"/>
              <a:pathLst>
                <a:path w="552450">
                  <a:moveTo>
                    <a:pt x="550701" y="3965"/>
                  </a:moveTo>
                  <a:lnTo>
                    <a:pt x="3965" y="3965"/>
                  </a:lnTo>
                </a:path>
              </a:pathLst>
            </a:custGeom>
            <a:ln w="5287" cap="rnd">
              <a:solidFill>
                <a:srgbClr val="FFFFFF"/>
              </a:solidFill>
              <a:prstDash val="solid"/>
              <a:miter/>
            </a:ln>
          </p:spPr>
          <p:txBody>
            <a:bodyPr rtlCol="0" anchor="ctr"/>
            <a:lstStyle/>
            <a:p>
              <a:endParaRPr lang="en-US"/>
            </a:p>
          </p:txBody>
        </p:sp>
        <p:sp>
          <p:nvSpPr>
            <p:cNvPr id="29" name="Freeform: Shape 28">
              <a:extLst>
                <a:ext uri="{FF2B5EF4-FFF2-40B4-BE49-F238E27FC236}">
                  <a16:creationId xmlns="" xmlns:a16="http://schemas.microsoft.com/office/drawing/2014/main" id="{BF376C1E-829F-4627-A9FC-603E3F9D8239}"/>
                </a:ext>
              </a:extLst>
            </p:cNvPr>
            <p:cNvSpPr/>
            <p:nvPr/>
          </p:nvSpPr>
          <p:spPr>
            <a:xfrm>
              <a:off x="5424729" y="5180579"/>
              <a:ext cx="4343712" cy="81957"/>
            </a:xfrm>
            <a:custGeom>
              <a:avLst/>
              <a:gdLst>
                <a:gd name="connsiteX0" fmla="*/ 1586 w 504825"/>
                <a:gd name="connsiteY0" fmla="*/ 1586 h 0"/>
                <a:gd name="connsiteX1" fmla="*/ 511173 w 504825"/>
                <a:gd name="connsiteY1" fmla="*/ 1586 h 0"/>
              </a:gdLst>
              <a:ahLst/>
              <a:cxnLst>
                <a:cxn ang="0">
                  <a:pos x="connsiteX0" y="connsiteY0"/>
                </a:cxn>
                <a:cxn ang="0">
                  <a:pos x="connsiteX1" y="connsiteY1"/>
                </a:cxn>
              </a:cxnLst>
              <a:rect l="l" t="t" r="r" b="b"/>
              <a:pathLst>
                <a:path w="504825">
                  <a:moveTo>
                    <a:pt x="1586" y="1586"/>
                  </a:moveTo>
                  <a:lnTo>
                    <a:pt x="511173" y="1586"/>
                  </a:lnTo>
                </a:path>
              </a:pathLst>
            </a:custGeom>
            <a:ln w="2115" cap="rnd">
              <a:solidFill>
                <a:srgbClr val="FFFFFF"/>
              </a:solidFill>
              <a:prstDash val="solid"/>
              <a:miter/>
            </a:ln>
          </p:spPr>
          <p:txBody>
            <a:bodyPr rtlCol="0" anchor="ctr"/>
            <a:lstStyle/>
            <a:p>
              <a:endParaRPr lang="en-US"/>
            </a:p>
          </p:txBody>
        </p:sp>
        <p:sp>
          <p:nvSpPr>
            <p:cNvPr id="30" name="Freeform: Shape 29">
              <a:extLst>
                <a:ext uri="{FF2B5EF4-FFF2-40B4-BE49-F238E27FC236}">
                  <a16:creationId xmlns="" xmlns:a16="http://schemas.microsoft.com/office/drawing/2014/main" id="{CDCC7A37-C1A5-44ED-8513-F2059D79E78B}"/>
                </a:ext>
              </a:extLst>
            </p:cNvPr>
            <p:cNvSpPr/>
            <p:nvPr/>
          </p:nvSpPr>
          <p:spPr>
            <a:xfrm>
              <a:off x="5269602" y="5117063"/>
              <a:ext cx="4917410" cy="245870"/>
            </a:xfrm>
            <a:custGeom>
              <a:avLst/>
              <a:gdLst>
                <a:gd name="connsiteX0" fmla="*/ 32861 w 571500"/>
                <a:gd name="connsiteY0" fmla="*/ 7144 h 28575"/>
                <a:gd name="connsiteX1" fmla="*/ 7144 w 571500"/>
                <a:gd name="connsiteY1" fmla="*/ 26194 h 28575"/>
                <a:gd name="connsiteX2" fmla="*/ 566261 w 571500"/>
                <a:gd name="connsiteY2" fmla="*/ 26194 h 28575"/>
                <a:gd name="connsiteX3" fmla="*/ 541496 w 571500"/>
                <a:gd name="connsiteY3" fmla="*/ 7144 h 28575"/>
              </a:gdLst>
              <a:ahLst/>
              <a:cxnLst>
                <a:cxn ang="0">
                  <a:pos x="connsiteX0" y="connsiteY0"/>
                </a:cxn>
                <a:cxn ang="0">
                  <a:pos x="connsiteX1" y="connsiteY1"/>
                </a:cxn>
                <a:cxn ang="0">
                  <a:pos x="connsiteX2" y="connsiteY2"/>
                </a:cxn>
                <a:cxn ang="0">
                  <a:pos x="connsiteX3" y="connsiteY3"/>
                </a:cxn>
              </a:cxnLst>
              <a:rect l="l" t="t" r="r" b="b"/>
              <a:pathLst>
                <a:path w="571500" h="28575">
                  <a:moveTo>
                    <a:pt x="32861" y="7144"/>
                  </a:moveTo>
                  <a:lnTo>
                    <a:pt x="7144" y="26194"/>
                  </a:lnTo>
                  <a:lnTo>
                    <a:pt x="566261" y="26194"/>
                  </a:lnTo>
                  <a:lnTo>
                    <a:pt x="541496" y="7144"/>
                  </a:lnTo>
                  <a:close/>
                </a:path>
              </a:pathLst>
            </a:custGeom>
            <a:solidFill>
              <a:srgbClr val="323334">
                <a:alpha val="56000"/>
              </a:srgbClr>
            </a:solidFill>
            <a:ln w="9525" cap="flat">
              <a:noFill/>
              <a:prstDash val="solid"/>
              <a:miter/>
            </a:ln>
          </p:spPr>
          <p:txBody>
            <a:bodyPr rtlCol="0" anchor="ctr"/>
            <a:lstStyle/>
            <a:p>
              <a:endParaRPr lang="en-US"/>
            </a:p>
          </p:txBody>
        </p:sp>
        <p:sp>
          <p:nvSpPr>
            <p:cNvPr id="31" name="Freeform: Shape 30">
              <a:extLst>
                <a:ext uri="{FF2B5EF4-FFF2-40B4-BE49-F238E27FC236}">
                  <a16:creationId xmlns="" xmlns:a16="http://schemas.microsoft.com/office/drawing/2014/main" id="{FE8CCBE0-1B0C-438D-94FF-E082C11F048B}"/>
                </a:ext>
              </a:extLst>
            </p:cNvPr>
            <p:cNvSpPr/>
            <p:nvPr/>
          </p:nvSpPr>
          <p:spPr>
            <a:xfrm>
              <a:off x="4105815" y="5559062"/>
              <a:ext cx="7294158" cy="409784"/>
            </a:xfrm>
            <a:custGeom>
              <a:avLst/>
              <a:gdLst>
                <a:gd name="connsiteX0" fmla="*/ 842486 w 847725"/>
                <a:gd name="connsiteY0" fmla="*/ 30069 h 47625"/>
                <a:gd name="connsiteX1" fmla="*/ 830104 w 847725"/>
                <a:gd name="connsiteY1" fmla="*/ 44357 h 47625"/>
                <a:gd name="connsiteX2" fmla="*/ 41434 w 847725"/>
                <a:gd name="connsiteY2" fmla="*/ 44357 h 47625"/>
                <a:gd name="connsiteX3" fmla="*/ 20479 w 847725"/>
                <a:gd name="connsiteY3" fmla="*/ 43404 h 47625"/>
                <a:gd name="connsiteX4" fmla="*/ 7144 w 847725"/>
                <a:gd name="connsiteY4" fmla="*/ 29117 h 47625"/>
                <a:gd name="connsiteX5" fmla="*/ 7144 w 847725"/>
                <a:gd name="connsiteY5" fmla="*/ 9114 h 47625"/>
                <a:gd name="connsiteX6" fmla="*/ 9049 w 847725"/>
                <a:gd name="connsiteY6" fmla="*/ 9114 h 47625"/>
                <a:gd name="connsiteX7" fmla="*/ 27146 w 847725"/>
                <a:gd name="connsiteY7" fmla="*/ 9114 h 47625"/>
                <a:gd name="connsiteX8" fmla="*/ 752951 w 847725"/>
                <a:gd name="connsiteY8" fmla="*/ 7209 h 47625"/>
                <a:gd name="connsiteX9" fmla="*/ 842486 w 847725"/>
                <a:gd name="connsiteY9" fmla="*/ 7209 h 47625"/>
                <a:gd name="connsiteX10" fmla="*/ 842486 w 847725"/>
                <a:gd name="connsiteY10" fmla="*/ 7209 h 47625"/>
                <a:gd name="connsiteX11" fmla="*/ 842486 w 847725"/>
                <a:gd name="connsiteY11" fmla="*/ 30069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47725" h="47625">
                  <a:moveTo>
                    <a:pt x="842486" y="30069"/>
                  </a:moveTo>
                  <a:cubicBezTo>
                    <a:pt x="842486" y="44357"/>
                    <a:pt x="830104" y="44357"/>
                    <a:pt x="830104" y="44357"/>
                  </a:cubicBezTo>
                  <a:cubicBezTo>
                    <a:pt x="830104" y="44357"/>
                    <a:pt x="71914" y="44357"/>
                    <a:pt x="41434" y="44357"/>
                  </a:cubicBezTo>
                  <a:cubicBezTo>
                    <a:pt x="31909" y="44357"/>
                    <a:pt x="25241" y="44357"/>
                    <a:pt x="20479" y="43404"/>
                  </a:cubicBezTo>
                  <a:cubicBezTo>
                    <a:pt x="12859" y="42452"/>
                    <a:pt x="7144" y="36737"/>
                    <a:pt x="7144" y="29117"/>
                  </a:cubicBezTo>
                  <a:lnTo>
                    <a:pt x="7144" y="9114"/>
                  </a:lnTo>
                  <a:lnTo>
                    <a:pt x="9049" y="9114"/>
                  </a:lnTo>
                  <a:lnTo>
                    <a:pt x="27146" y="9114"/>
                  </a:lnTo>
                  <a:lnTo>
                    <a:pt x="752951" y="7209"/>
                  </a:lnTo>
                  <a:lnTo>
                    <a:pt x="842486" y="7209"/>
                  </a:lnTo>
                  <a:lnTo>
                    <a:pt x="842486" y="7209"/>
                  </a:lnTo>
                  <a:cubicBezTo>
                    <a:pt x="841534" y="6257"/>
                    <a:pt x="842486" y="15782"/>
                    <a:pt x="842486" y="30069"/>
                  </a:cubicBezTo>
                  <a:close/>
                </a:path>
              </a:pathLst>
            </a:custGeom>
            <a:solidFill>
              <a:srgbClr val="666666"/>
            </a:solidFill>
            <a:ln w="9525" cap="flat">
              <a:noFill/>
              <a:prstDash val="solid"/>
              <a:miter/>
            </a:ln>
          </p:spPr>
          <p:txBody>
            <a:bodyPr rtlCol="0" anchor="ctr"/>
            <a:lstStyle/>
            <a:p>
              <a:endParaRPr lang="en-US"/>
            </a:p>
          </p:txBody>
        </p:sp>
        <p:sp>
          <p:nvSpPr>
            <p:cNvPr id="32" name="Freeform: Shape 31">
              <a:extLst>
                <a:ext uri="{FF2B5EF4-FFF2-40B4-BE49-F238E27FC236}">
                  <a16:creationId xmlns="" xmlns:a16="http://schemas.microsoft.com/office/drawing/2014/main" id="{143BC099-A056-42DA-9F53-27069C0E9109}"/>
                </a:ext>
              </a:extLst>
            </p:cNvPr>
            <p:cNvSpPr/>
            <p:nvPr/>
          </p:nvSpPr>
          <p:spPr>
            <a:xfrm>
              <a:off x="4098364" y="5051498"/>
              <a:ext cx="7294158" cy="655655"/>
            </a:xfrm>
            <a:custGeom>
              <a:avLst/>
              <a:gdLst>
                <a:gd name="connsiteX0" fmla="*/ 827161 w 847725"/>
                <a:gd name="connsiteY0" fmla="*/ 70009 h 76200"/>
                <a:gd name="connsiteX1" fmla="*/ 753818 w 847725"/>
                <a:gd name="connsiteY1" fmla="*/ 70009 h 76200"/>
                <a:gd name="connsiteX2" fmla="*/ 24203 w 847725"/>
                <a:gd name="connsiteY2" fmla="*/ 70009 h 76200"/>
                <a:gd name="connsiteX3" fmla="*/ 17535 w 847725"/>
                <a:gd name="connsiteY3" fmla="*/ 70009 h 76200"/>
                <a:gd name="connsiteX4" fmla="*/ 8010 w 847725"/>
                <a:gd name="connsiteY4" fmla="*/ 67151 h 76200"/>
                <a:gd name="connsiteX5" fmla="*/ 13725 w 847725"/>
                <a:gd name="connsiteY5" fmla="*/ 58579 h 76200"/>
                <a:gd name="connsiteX6" fmla="*/ 97545 w 847725"/>
                <a:gd name="connsiteY6" fmla="*/ 9049 h 76200"/>
                <a:gd name="connsiteX7" fmla="*/ 101355 w 847725"/>
                <a:gd name="connsiteY7" fmla="*/ 7144 h 76200"/>
                <a:gd name="connsiteX8" fmla="*/ 739531 w 847725"/>
                <a:gd name="connsiteY8" fmla="*/ 7144 h 76200"/>
                <a:gd name="connsiteX9" fmla="*/ 742388 w 847725"/>
                <a:gd name="connsiteY9" fmla="*/ 8096 h 76200"/>
                <a:gd name="connsiteX10" fmla="*/ 746198 w 847725"/>
                <a:gd name="connsiteY10" fmla="*/ 9049 h 76200"/>
                <a:gd name="connsiteX11" fmla="*/ 747150 w 847725"/>
                <a:gd name="connsiteY11" fmla="*/ 9049 h 76200"/>
                <a:gd name="connsiteX12" fmla="*/ 757628 w 847725"/>
                <a:gd name="connsiteY12" fmla="*/ 14764 h 76200"/>
                <a:gd name="connsiteX13" fmla="*/ 840496 w 847725"/>
                <a:gd name="connsiteY13" fmla="*/ 62389 h 76200"/>
                <a:gd name="connsiteX14" fmla="*/ 842400 w 847725"/>
                <a:gd name="connsiteY14" fmla="*/ 65246 h 76200"/>
                <a:gd name="connsiteX15" fmla="*/ 827161 w 847725"/>
                <a:gd name="connsiteY15" fmla="*/ 70009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847725" h="76200">
                  <a:moveTo>
                    <a:pt x="827161" y="70009"/>
                  </a:moveTo>
                  <a:cubicBezTo>
                    <a:pt x="823350" y="70009"/>
                    <a:pt x="795728" y="70009"/>
                    <a:pt x="753818" y="70009"/>
                  </a:cubicBezTo>
                  <a:cubicBezTo>
                    <a:pt x="566175" y="70009"/>
                    <a:pt x="85163" y="70009"/>
                    <a:pt x="24203" y="70009"/>
                  </a:cubicBezTo>
                  <a:cubicBezTo>
                    <a:pt x="20393" y="70009"/>
                    <a:pt x="17535" y="70009"/>
                    <a:pt x="17535" y="70009"/>
                  </a:cubicBezTo>
                  <a:cubicBezTo>
                    <a:pt x="17535" y="70009"/>
                    <a:pt x="10868" y="70009"/>
                    <a:pt x="8010" y="67151"/>
                  </a:cubicBezTo>
                  <a:cubicBezTo>
                    <a:pt x="6105" y="65246"/>
                    <a:pt x="7058" y="63341"/>
                    <a:pt x="13725" y="58579"/>
                  </a:cubicBezTo>
                  <a:cubicBezTo>
                    <a:pt x="27060" y="49054"/>
                    <a:pt x="82305" y="17621"/>
                    <a:pt x="97545" y="9049"/>
                  </a:cubicBezTo>
                  <a:cubicBezTo>
                    <a:pt x="100403" y="8096"/>
                    <a:pt x="101355" y="7144"/>
                    <a:pt x="101355" y="7144"/>
                  </a:cubicBezTo>
                  <a:lnTo>
                    <a:pt x="739531" y="7144"/>
                  </a:lnTo>
                  <a:cubicBezTo>
                    <a:pt x="739531" y="7144"/>
                    <a:pt x="740483" y="7144"/>
                    <a:pt x="742388" y="8096"/>
                  </a:cubicBezTo>
                  <a:cubicBezTo>
                    <a:pt x="743340" y="8096"/>
                    <a:pt x="744293" y="9049"/>
                    <a:pt x="746198" y="9049"/>
                  </a:cubicBezTo>
                  <a:cubicBezTo>
                    <a:pt x="746198" y="9049"/>
                    <a:pt x="746198" y="9049"/>
                    <a:pt x="747150" y="9049"/>
                  </a:cubicBezTo>
                  <a:cubicBezTo>
                    <a:pt x="750008" y="10001"/>
                    <a:pt x="753818" y="11906"/>
                    <a:pt x="757628" y="14764"/>
                  </a:cubicBezTo>
                  <a:cubicBezTo>
                    <a:pt x="770963" y="23336"/>
                    <a:pt x="840496" y="62389"/>
                    <a:pt x="840496" y="62389"/>
                  </a:cubicBezTo>
                  <a:cubicBezTo>
                    <a:pt x="840496" y="62389"/>
                    <a:pt x="842400" y="63341"/>
                    <a:pt x="842400" y="65246"/>
                  </a:cubicBezTo>
                  <a:cubicBezTo>
                    <a:pt x="844306" y="67151"/>
                    <a:pt x="842400" y="70009"/>
                    <a:pt x="827161" y="70009"/>
                  </a:cubicBezTo>
                  <a:close/>
                </a:path>
              </a:pathLst>
            </a:custGeom>
            <a:solidFill>
              <a:srgbClr val="9DA4AA"/>
            </a:solidFill>
            <a:ln w="9525" cap="flat">
              <a:noFill/>
              <a:prstDash val="solid"/>
              <a:miter/>
            </a:ln>
          </p:spPr>
          <p:txBody>
            <a:bodyPr rtlCol="0" anchor="ctr"/>
            <a:lstStyle/>
            <a:p>
              <a:endParaRPr lang="en-US"/>
            </a:p>
          </p:txBody>
        </p:sp>
        <p:sp>
          <p:nvSpPr>
            <p:cNvPr id="33" name="Freeform: Shape 32">
              <a:extLst>
                <a:ext uri="{FF2B5EF4-FFF2-40B4-BE49-F238E27FC236}">
                  <a16:creationId xmlns="" xmlns:a16="http://schemas.microsoft.com/office/drawing/2014/main" id="{42B8C23E-608C-4981-A399-48E23E7525CC}"/>
                </a:ext>
              </a:extLst>
            </p:cNvPr>
            <p:cNvSpPr/>
            <p:nvPr/>
          </p:nvSpPr>
          <p:spPr>
            <a:xfrm>
              <a:off x="6803481" y="5354734"/>
              <a:ext cx="1868616" cy="245870"/>
            </a:xfrm>
            <a:custGeom>
              <a:avLst/>
              <a:gdLst>
                <a:gd name="connsiteX0" fmla="*/ 23187 w 209550"/>
                <a:gd name="connsiteY0" fmla="*/ 7144 h 28575"/>
                <a:gd name="connsiteX1" fmla="*/ 12710 w 209550"/>
                <a:gd name="connsiteY1" fmla="*/ 12859 h 28575"/>
                <a:gd name="connsiteX2" fmla="*/ 7947 w 209550"/>
                <a:gd name="connsiteY2" fmla="*/ 19526 h 28575"/>
                <a:gd name="connsiteX3" fmla="*/ 21282 w 209550"/>
                <a:gd name="connsiteY3" fmla="*/ 25241 h 28575"/>
                <a:gd name="connsiteX4" fmla="*/ 111770 w 209550"/>
                <a:gd name="connsiteY4" fmla="*/ 25241 h 28575"/>
                <a:gd name="connsiteX5" fmla="*/ 111770 w 209550"/>
                <a:gd name="connsiteY5" fmla="*/ 25241 h 28575"/>
                <a:gd name="connsiteX6" fmla="*/ 195590 w 209550"/>
                <a:gd name="connsiteY6" fmla="*/ 25241 h 28575"/>
                <a:gd name="connsiteX7" fmla="*/ 208925 w 209550"/>
                <a:gd name="connsiteY7" fmla="*/ 19526 h 28575"/>
                <a:gd name="connsiteX8" fmla="*/ 204162 w 209550"/>
                <a:gd name="connsiteY8" fmla="*/ 12859 h 28575"/>
                <a:gd name="connsiteX9" fmla="*/ 193685 w 209550"/>
                <a:gd name="connsiteY9" fmla="*/ 7144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9550" h="28575">
                  <a:moveTo>
                    <a:pt x="23187" y="7144"/>
                  </a:moveTo>
                  <a:cubicBezTo>
                    <a:pt x="19377" y="7144"/>
                    <a:pt x="15567" y="9049"/>
                    <a:pt x="12710" y="12859"/>
                  </a:cubicBezTo>
                  <a:lnTo>
                    <a:pt x="7947" y="19526"/>
                  </a:lnTo>
                  <a:cubicBezTo>
                    <a:pt x="7947" y="19526"/>
                    <a:pt x="2232" y="26194"/>
                    <a:pt x="21282" y="25241"/>
                  </a:cubicBezTo>
                  <a:cubicBezTo>
                    <a:pt x="30807" y="25241"/>
                    <a:pt x="72717" y="25241"/>
                    <a:pt x="111770" y="25241"/>
                  </a:cubicBezTo>
                  <a:lnTo>
                    <a:pt x="111770" y="25241"/>
                  </a:lnTo>
                  <a:cubicBezTo>
                    <a:pt x="148917" y="25241"/>
                    <a:pt x="187017" y="25241"/>
                    <a:pt x="195590" y="25241"/>
                  </a:cubicBezTo>
                  <a:cubicBezTo>
                    <a:pt x="213687" y="26194"/>
                    <a:pt x="208925" y="19526"/>
                    <a:pt x="208925" y="19526"/>
                  </a:cubicBezTo>
                  <a:lnTo>
                    <a:pt x="204162" y="12859"/>
                  </a:lnTo>
                  <a:cubicBezTo>
                    <a:pt x="202257" y="9049"/>
                    <a:pt x="198447" y="7144"/>
                    <a:pt x="193685" y="7144"/>
                  </a:cubicBezTo>
                </a:path>
              </a:pathLst>
            </a:custGeom>
            <a:solidFill>
              <a:srgbClr val="70757B"/>
            </a:solidFill>
            <a:ln w="9525" cap="flat">
              <a:noFill/>
              <a:prstDash val="solid"/>
              <a:miter/>
            </a:ln>
          </p:spPr>
          <p:txBody>
            <a:bodyPr rtlCol="0" anchor="ctr"/>
            <a:lstStyle/>
            <a:p>
              <a:endParaRPr lang="en-US"/>
            </a:p>
          </p:txBody>
        </p:sp>
        <p:sp>
          <p:nvSpPr>
            <p:cNvPr id="34" name="Freeform: Shape 33">
              <a:extLst>
                <a:ext uri="{FF2B5EF4-FFF2-40B4-BE49-F238E27FC236}">
                  <a16:creationId xmlns="" xmlns:a16="http://schemas.microsoft.com/office/drawing/2014/main" id="{FD903373-9B9B-454A-8CB4-E269AA113942}"/>
                </a:ext>
              </a:extLst>
            </p:cNvPr>
            <p:cNvSpPr/>
            <p:nvPr/>
          </p:nvSpPr>
          <p:spPr>
            <a:xfrm>
              <a:off x="5179454" y="5125255"/>
              <a:ext cx="4917410" cy="245870"/>
            </a:xfrm>
            <a:custGeom>
              <a:avLst/>
              <a:gdLst>
                <a:gd name="connsiteX0" fmla="*/ 566261 w 571500"/>
                <a:gd name="connsiteY0" fmla="*/ 30004 h 28575"/>
                <a:gd name="connsiteX1" fmla="*/ 7144 w 571500"/>
                <a:gd name="connsiteY1" fmla="*/ 30004 h 28575"/>
                <a:gd name="connsiteX2" fmla="*/ 28099 w 571500"/>
                <a:gd name="connsiteY2" fmla="*/ 7144 h 28575"/>
                <a:gd name="connsiteX3" fmla="*/ 543401 w 571500"/>
                <a:gd name="connsiteY3" fmla="*/ 7144 h 28575"/>
              </a:gdLst>
              <a:ahLst/>
              <a:cxnLst>
                <a:cxn ang="0">
                  <a:pos x="connsiteX0" y="connsiteY0"/>
                </a:cxn>
                <a:cxn ang="0">
                  <a:pos x="connsiteX1" y="connsiteY1"/>
                </a:cxn>
                <a:cxn ang="0">
                  <a:pos x="connsiteX2" y="connsiteY2"/>
                </a:cxn>
                <a:cxn ang="0">
                  <a:pos x="connsiteX3" y="connsiteY3"/>
                </a:cxn>
              </a:cxnLst>
              <a:rect l="l" t="t" r="r" b="b"/>
              <a:pathLst>
                <a:path w="571500" h="28575">
                  <a:moveTo>
                    <a:pt x="566261" y="30004"/>
                  </a:moveTo>
                  <a:lnTo>
                    <a:pt x="7144" y="30004"/>
                  </a:lnTo>
                  <a:lnTo>
                    <a:pt x="28099" y="7144"/>
                  </a:lnTo>
                  <a:lnTo>
                    <a:pt x="543401" y="7144"/>
                  </a:lnTo>
                  <a:close/>
                </a:path>
              </a:pathLst>
            </a:custGeom>
            <a:solidFill>
              <a:srgbClr val="575A5A"/>
            </a:solidFill>
            <a:ln w="9525" cap="flat">
              <a:noFill/>
              <a:prstDash val="solid"/>
              <a:miter/>
            </a:ln>
          </p:spPr>
          <p:txBody>
            <a:bodyPr rtlCol="0" anchor="ctr"/>
            <a:lstStyle/>
            <a:p>
              <a:endParaRPr lang="en-US"/>
            </a:p>
          </p:txBody>
        </p:sp>
        <p:sp>
          <p:nvSpPr>
            <p:cNvPr id="35" name="Freeform: Shape 34">
              <a:extLst>
                <a:ext uri="{FF2B5EF4-FFF2-40B4-BE49-F238E27FC236}">
                  <a16:creationId xmlns="" xmlns:a16="http://schemas.microsoft.com/office/drawing/2014/main" id="{72F0A2CF-6C4D-4D84-9F0B-0C8B25E6F53C}"/>
                </a:ext>
              </a:extLst>
            </p:cNvPr>
            <p:cNvSpPr/>
            <p:nvPr/>
          </p:nvSpPr>
          <p:spPr>
            <a:xfrm>
              <a:off x="5146671" y="5125255"/>
              <a:ext cx="4917410" cy="245870"/>
            </a:xfrm>
            <a:custGeom>
              <a:avLst/>
              <a:gdLst>
                <a:gd name="connsiteX0" fmla="*/ 571024 w 571500"/>
                <a:gd name="connsiteY0" fmla="*/ 30004 h 28575"/>
                <a:gd name="connsiteX1" fmla="*/ 7144 w 571500"/>
                <a:gd name="connsiteY1" fmla="*/ 30004 h 28575"/>
                <a:gd name="connsiteX2" fmla="*/ 28099 w 571500"/>
                <a:gd name="connsiteY2" fmla="*/ 7144 h 28575"/>
                <a:gd name="connsiteX3" fmla="*/ 548164 w 571500"/>
                <a:gd name="connsiteY3" fmla="*/ 7144 h 28575"/>
              </a:gdLst>
              <a:ahLst/>
              <a:cxnLst>
                <a:cxn ang="0">
                  <a:pos x="connsiteX0" y="connsiteY0"/>
                </a:cxn>
                <a:cxn ang="0">
                  <a:pos x="connsiteX1" y="connsiteY1"/>
                </a:cxn>
                <a:cxn ang="0">
                  <a:pos x="connsiteX2" y="connsiteY2"/>
                </a:cxn>
                <a:cxn ang="0">
                  <a:pos x="connsiteX3" y="connsiteY3"/>
                </a:cxn>
              </a:cxnLst>
              <a:rect l="l" t="t" r="r" b="b"/>
              <a:pathLst>
                <a:path w="571500" h="28575">
                  <a:moveTo>
                    <a:pt x="571024" y="30004"/>
                  </a:moveTo>
                  <a:lnTo>
                    <a:pt x="7144" y="30004"/>
                  </a:lnTo>
                  <a:lnTo>
                    <a:pt x="28099" y="7144"/>
                  </a:lnTo>
                  <a:lnTo>
                    <a:pt x="548164" y="7144"/>
                  </a:lnTo>
                  <a:close/>
                </a:path>
              </a:pathLst>
            </a:custGeom>
            <a:solidFill>
              <a:srgbClr val="575A5A"/>
            </a:solidFill>
            <a:ln w="9525" cap="flat">
              <a:noFill/>
              <a:prstDash val="solid"/>
              <a:miter/>
            </a:ln>
          </p:spPr>
          <p:txBody>
            <a:bodyPr rtlCol="0" anchor="ctr"/>
            <a:lstStyle/>
            <a:p>
              <a:endParaRPr lang="en-US"/>
            </a:p>
          </p:txBody>
        </p:sp>
        <p:sp>
          <p:nvSpPr>
            <p:cNvPr id="36" name="Freeform: Shape 35">
              <a:extLst>
                <a:ext uri="{FF2B5EF4-FFF2-40B4-BE49-F238E27FC236}">
                  <a16:creationId xmlns="" xmlns:a16="http://schemas.microsoft.com/office/drawing/2014/main" id="{C3A2E818-EF4F-458C-8F18-9578121D3660}"/>
                </a:ext>
              </a:extLst>
            </p:cNvPr>
            <p:cNvSpPr/>
            <p:nvPr/>
          </p:nvSpPr>
          <p:spPr>
            <a:xfrm>
              <a:off x="7022398" y="1844838"/>
              <a:ext cx="3271162" cy="3198464"/>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p>
          </p:txBody>
        </p:sp>
        <p:grpSp>
          <p:nvGrpSpPr>
            <p:cNvPr id="37" name="Group 36">
              <a:extLst>
                <a:ext uri="{FF2B5EF4-FFF2-40B4-BE49-F238E27FC236}">
                  <a16:creationId xmlns="" xmlns:a16="http://schemas.microsoft.com/office/drawing/2014/main" id="{63C6B529-B489-4639-A7B2-5AA9180E9729}"/>
                </a:ext>
              </a:extLst>
            </p:cNvPr>
            <p:cNvGrpSpPr/>
            <p:nvPr/>
          </p:nvGrpSpPr>
          <p:grpSpPr>
            <a:xfrm>
              <a:off x="5370712" y="5206368"/>
              <a:ext cx="4572000" cy="149296"/>
              <a:chOff x="5370712" y="5206368"/>
              <a:chExt cx="4572000" cy="149296"/>
            </a:xfrm>
          </p:grpSpPr>
          <p:sp>
            <p:nvSpPr>
              <p:cNvPr id="44" name="Rectangle 43">
                <a:extLst>
                  <a:ext uri="{FF2B5EF4-FFF2-40B4-BE49-F238E27FC236}">
                    <a16:creationId xmlns="" xmlns:a16="http://schemas.microsoft.com/office/drawing/2014/main" id="{4F3DA74A-1C4B-4138-A563-129A39FD9B7F}"/>
                  </a:ext>
                </a:extLst>
              </p:cNvPr>
              <p:cNvSpPr/>
              <p:nvPr/>
            </p:nvSpPr>
            <p:spPr>
              <a:xfrm>
                <a:off x="5370712" y="5337376"/>
                <a:ext cx="4572000" cy="182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 xmlns:a16="http://schemas.microsoft.com/office/drawing/2014/main" id="{E22AAAA6-2F39-4DD6-8134-716B9CF62E97}"/>
                  </a:ext>
                </a:extLst>
              </p:cNvPr>
              <p:cNvSpPr/>
              <p:nvPr/>
            </p:nvSpPr>
            <p:spPr>
              <a:xfrm>
                <a:off x="5416432" y="5293706"/>
                <a:ext cx="4480560" cy="182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 xmlns:a16="http://schemas.microsoft.com/office/drawing/2014/main" id="{BE744CD6-14E4-479D-8F9D-0DF957DAAD2D}"/>
                  </a:ext>
                </a:extLst>
              </p:cNvPr>
              <p:cNvSpPr/>
              <p:nvPr/>
            </p:nvSpPr>
            <p:spPr>
              <a:xfrm>
                <a:off x="5462152" y="5250037"/>
                <a:ext cx="4389120" cy="182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 xmlns:a16="http://schemas.microsoft.com/office/drawing/2014/main" id="{531A40E9-999D-4DB7-A1CE-6B1F19EA0EF4}"/>
                  </a:ext>
                </a:extLst>
              </p:cNvPr>
              <p:cNvSpPr/>
              <p:nvPr/>
            </p:nvSpPr>
            <p:spPr>
              <a:xfrm>
                <a:off x="5507872" y="5206368"/>
                <a:ext cx="4297680" cy="182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8" name="Group 37">
              <a:extLst>
                <a:ext uri="{FF2B5EF4-FFF2-40B4-BE49-F238E27FC236}">
                  <a16:creationId xmlns="" xmlns:a16="http://schemas.microsoft.com/office/drawing/2014/main" id="{68C9FECB-7A52-4CDC-994B-69A5B24ABCE8}"/>
                </a:ext>
              </a:extLst>
            </p:cNvPr>
            <p:cNvGrpSpPr/>
            <p:nvPr/>
          </p:nvGrpSpPr>
          <p:grpSpPr>
            <a:xfrm>
              <a:off x="7661590" y="1698465"/>
              <a:ext cx="114873" cy="114873"/>
              <a:chOff x="7627525" y="1132589"/>
              <a:chExt cx="234846" cy="234846"/>
            </a:xfrm>
          </p:grpSpPr>
          <p:sp>
            <p:nvSpPr>
              <p:cNvPr id="41" name="Oval 40">
                <a:extLst>
                  <a:ext uri="{FF2B5EF4-FFF2-40B4-BE49-F238E27FC236}">
                    <a16:creationId xmlns="" xmlns:a16="http://schemas.microsoft.com/office/drawing/2014/main" id="{A6AAC56F-62D7-45DE-87B5-B9D9F6A9BFCE}"/>
                  </a:ext>
                </a:extLst>
              </p:cNvPr>
              <p:cNvSpPr/>
              <p:nvPr/>
            </p:nvSpPr>
            <p:spPr>
              <a:xfrm>
                <a:off x="7627525" y="1132589"/>
                <a:ext cx="234846" cy="234846"/>
              </a:xfrm>
              <a:prstGeom prst="ellipse">
                <a:avLst/>
              </a:prstGeom>
              <a:solidFill>
                <a:schemeClr val="bg1">
                  <a:lumMod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 xmlns:a16="http://schemas.microsoft.com/office/drawing/2014/main" id="{E075BA51-0F2B-4136-85AE-6668752886FD}"/>
                  </a:ext>
                </a:extLst>
              </p:cNvPr>
              <p:cNvSpPr/>
              <p:nvPr/>
            </p:nvSpPr>
            <p:spPr>
              <a:xfrm>
                <a:off x="7656971" y="1162035"/>
                <a:ext cx="175955" cy="175955"/>
              </a:xfrm>
              <a:prstGeom prst="ellipse">
                <a:avLst/>
              </a:prstGeom>
              <a:solidFill>
                <a:schemeClr val="bg1">
                  <a:lumMod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a:extLst>
                  <a:ext uri="{FF2B5EF4-FFF2-40B4-BE49-F238E27FC236}">
                    <a16:creationId xmlns="" xmlns:a16="http://schemas.microsoft.com/office/drawing/2014/main" id="{2599569D-ABEC-4CDC-8AEC-FB8A512A7CB6}"/>
                  </a:ext>
                </a:extLst>
              </p:cNvPr>
              <p:cNvSpPr/>
              <p:nvPr/>
            </p:nvSpPr>
            <p:spPr>
              <a:xfrm>
                <a:off x="7683825" y="1188889"/>
                <a:ext cx="122247" cy="122247"/>
              </a:xfrm>
              <a:prstGeom prst="ellipse">
                <a:avLst/>
              </a:prstGeom>
              <a:solidFill>
                <a:schemeClr val="bg1">
                  <a:lumMod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9" name="Rectangle: Rounded Corners 38">
              <a:extLst>
                <a:ext uri="{FF2B5EF4-FFF2-40B4-BE49-F238E27FC236}">
                  <a16:creationId xmlns="" xmlns:a16="http://schemas.microsoft.com/office/drawing/2014/main" id="{FFF08BBD-F12B-4D72-905D-82425437657C}"/>
                </a:ext>
              </a:extLst>
            </p:cNvPr>
            <p:cNvSpPr/>
            <p:nvPr/>
          </p:nvSpPr>
          <p:spPr>
            <a:xfrm>
              <a:off x="7370377" y="5752599"/>
              <a:ext cx="748642" cy="88504"/>
            </a:xfrm>
            <a:prstGeom prst="roundRect">
              <a:avLst>
                <a:gd name="adj" fmla="val 5000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 xmlns:a16="http://schemas.microsoft.com/office/drawing/2014/main" id="{B37A376A-6189-420B-8C13-3900F127BE7C}"/>
                </a:ext>
              </a:extLst>
            </p:cNvPr>
            <p:cNvSpPr/>
            <p:nvPr/>
          </p:nvSpPr>
          <p:spPr>
            <a:xfrm>
              <a:off x="7133919" y="5752598"/>
              <a:ext cx="101303" cy="101303"/>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Picture Placeholder 2">
            <a:extLst>
              <a:ext uri="{FF2B5EF4-FFF2-40B4-BE49-F238E27FC236}">
                <a16:creationId xmlns="" xmlns:a16="http://schemas.microsoft.com/office/drawing/2014/main" id="{FC596008-C53D-454F-8BCC-25C7C09986FE}"/>
              </a:ext>
            </a:extLst>
          </p:cNvPr>
          <p:cNvSpPr>
            <a:spLocks noGrp="1"/>
          </p:cNvSpPr>
          <p:nvPr>
            <p:ph type="pic" idx="13" hasCustomPrompt="1"/>
          </p:nvPr>
        </p:nvSpPr>
        <p:spPr>
          <a:xfrm>
            <a:off x="1619684" y="2798339"/>
            <a:ext cx="4140889" cy="2612234"/>
          </a:xfrm>
          <a:prstGeom prst="rect">
            <a:avLst/>
          </a:prstGeom>
          <a:solidFill>
            <a:schemeClr val="bg1">
              <a:lumMod val="95000"/>
            </a:schemeClr>
          </a:solidFill>
        </p:spPr>
        <p:txBody>
          <a:bodyPr anchor="ctr"/>
          <a:lstStyle>
            <a:lvl1pPr marL="0" indent="0" algn="ctr">
              <a:buNone/>
              <a:defRPr sz="120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and Send to Back </a:t>
            </a:r>
            <a:endParaRPr lang="ko-KR" altLang="en-US" dirty="0"/>
          </a:p>
        </p:txBody>
      </p:sp>
    </p:spTree>
    <p:extLst>
      <p:ext uri="{BB962C8B-B14F-4D97-AF65-F5344CB8AC3E}">
        <p14:creationId xmlns:p14="http://schemas.microsoft.com/office/powerpoint/2010/main" val="19546072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Section Brea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299515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Contents slide layout">
    <p:spTree>
      <p:nvGrpSpPr>
        <p:cNvPr id="1" name=""/>
        <p:cNvGrpSpPr/>
        <p:nvPr/>
      </p:nvGrpSpPr>
      <p:grpSpPr>
        <a:xfrm>
          <a:off x="0" y="0"/>
          <a:ext cx="0" cy="0"/>
          <a:chOff x="0" y="0"/>
          <a:chExt cx="0" cy="0"/>
        </a:xfrm>
      </p:grpSpPr>
      <p:sp>
        <p:nvSpPr>
          <p:cNvPr id="12" name="Freeform: Shape 11">
            <a:extLst>
              <a:ext uri="{FF2B5EF4-FFF2-40B4-BE49-F238E27FC236}">
                <a16:creationId xmlns="" xmlns:a16="http://schemas.microsoft.com/office/drawing/2014/main" id="{89254204-7576-4E7F-BCC2-47087CDF8998}"/>
              </a:ext>
            </a:extLst>
          </p:cNvPr>
          <p:cNvSpPr/>
          <p:nvPr/>
        </p:nvSpPr>
        <p:spPr>
          <a:xfrm rot="1200000">
            <a:off x="-311854" y="-189268"/>
            <a:ext cx="714157" cy="2226584"/>
          </a:xfrm>
          <a:custGeom>
            <a:avLst/>
            <a:gdLst>
              <a:gd name="connsiteX0" fmla="*/ 622717 w 714157"/>
              <a:gd name="connsiteY0" fmla="*/ 33281 h 2226584"/>
              <a:gd name="connsiteX1" fmla="*/ 714157 w 714157"/>
              <a:gd name="connsiteY1" fmla="*/ 0 h 2226584"/>
              <a:gd name="connsiteX2" fmla="*/ 714157 w 714157"/>
              <a:gd name="connsiteY2" fmla="*/ 2226584 h 2226584"/>
              <a:gd name="connsiteX3" fmla="*/ 622717 w 714157"/>
              <a:gd name="connsiteY3" fmla="*/ 1975355 h 2226584"/>
              <a:gd name="connsiteX4" fmla="*/ 329492 w 714157"/>
              <a:gd name="connsiteY4" fmla="*/ 140006 h 2226584"/>
              <a:gd name="connsiteX5" fmla="*/ 329492 w 714157"/>
              <a:gd name="connsiteY5" fmla="*/ 1169726 h 2226584"/>
              <a:gd name="connsiteX6" fmla="*/ 238052 w 714157"/>
              <a:gd name="connsiteY6" fmla="*/ 918496 h 2226584"/>
              <a:gd name="connsiteX7" fmla="*/ 238052 w 714157"/>
              <a:gd name="connsiteY7" fmla="*/ 173288 h 2226584"/>
              <a:gd name="connsiteX8" fmla="*/ 567544 w 714157"/>
              <a:gd name="connsiteY8" fmla="*/ 53362 h 2226584"/>
              <a:gd name="connsiteX9" fmla="*/ 567544 w 714157"/>
              <a:gd name="connsiteY9" fmla="*/ 1823768 h 2226584"/>
              <a:gd name="connsiteX10" fmla="*/ 384664 w 714157"/>
              <a:gd name="connsiteY10" fmla="*/ 1321310 h 2226584"/>
              <a:gd name="connsiteX11" fmla="*/ 384664 w 714157"/>
              <a:gd name="connsiteY11" fmla="*/ 119925 h 2226584"/>
              <a:gd name="connsiteX12" fmla="*/ 0 w 714157"/>
              <a:gd name="connsiteY12" fmla="*/ 259931 h 2226584"/>
              <a:gd name="connsiteX13" fmla="*/ 182880 w 714157"/>
              <a:gd name="connsiteY13" fmla="*/ 193369 h 2226584"/>
              <a:gd name="connsiteX14" fmla="*/ 182880 w 714157"/>
              <a:gd name="connsiteY14" fmla="*/ 766913 h 2226584"/>
              <a:gd name="connsiteX15" fmla="*/ 0 w 714157"/>
              <a:gd name="connsiteY15" fmla="*/ 264454 h 2226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14157" h="2226584">
                <a:moveTo>
                  <a:pt x="622717" y="33281"/>
                </a:moveTo>
                <a:lnTo>
                  <a:pt x="714157" y="0"/>
                </a:lnTo>
                <a:lnTo>
                  <a:pt x="714157" y="2226584"/>
                </a:lnTo>
                <a:lnTo>
                  <a:pt x="622717" y="1975355"/>
                </a:lnTo>
                <a:close/>
                <a:moveTo>
                  <a:pt x="329492" y="140006"/>
                </a:moveTo>
                <a:lnTo>
                  <a:pt x="329492" y="1169726"/>
                </a:lnTo>
                <a:lnTo>
                  <a:pt x="238052" y="918496"/>
                </a:lnTo>
                <a:lnTo>
                  <a:pt x="238052" y="173288"/>
                </a:lnTo>
                <a:close/>
                <a:moveTo>
                  <a:pt x="567544" y="53362"/>
                </a:moveTo>
                <a:lnTo>
                  <a:pt x="567544" y="1823768"/>
                </a:lnTo>
                <a:lnTo>
                  <a:pt x="384664" y="1321310"/>
                </a:lnTo>
                <a:lnTo>
                  <a:pt x="384664" y="119925"/>
                </a:lnTo>
                <a:close/>
                <a:moveTo>
                  <a:pt x="0" y="259931"/>
                </a:moveTo>
                <a:lnTo>
                  <a:pt x="182880" y="193369"/>
                </a:lnTo>
                <a:lnTo>
                  <a:pt x="182880" y="766913"/>
                </a:lnTo>
                <a:lnTo>
                  <a:pt x="0" y="264454"/>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 Placeholder 9"/>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3102876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Contents slide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grpSp>
        <p:nvGrpSpPr>
          <p:cNvPr id="3" name="Group 2">
            <a:extLst>
              <a:ext uri="{FF2B5EF4-FFF2-40B4-BE49-F238E27FC236}">
                <a16:creationId xmlns="" xmlns:a16="http://schemas.microsoft.com/office/drawing/2014/main" id="{A444163C-3BE8-445F-BF4D-6FF683F7A99F}"/>
              </a:ext>
            </a:extLst>
          </p:cNvPr>
          <p:cNvGrpSpPr/>
          <p:nvPr userDrawn="1"/>
        </p:nvGrpSpPr>
        <p:grpSpPr>
          <a:xfrm>
            <a:off x="0" y="5030641"/>
            <a:ext cx="11784650" cy="1581249"/>
            <a:chOff x="0" y="5030641"/>
            <a:chExt cx="11784650" cy="1581249"/>
          </a:xfrm>
        </p:grpSpPr>
        <p:grpSp>
          <p:nvGrpSpPr>
            <p:cNvPr id="4" name="Group 3">
              <a:extLst>
                <a:ext uri="{FF2B5EF4-FFF2-40B4-BE49-F238E27FC236}">
                  <a16:creationId xmlns="" xmlns:a16="http://schemas.microsoft.com/office/drawing/2014/main" id="{4C382616-4BAD-46F2-A9B1-3719C195BD07}"/>
                </a:ext>
              </a:extLst>
            </p:cNvPr>
            <p:cNvGrpSpPr/>
            <p:nvPr/>
          </p:nvGrpSpPr>
          <p:grpSpPr>
            <a:xfrm>
              <a:off x="10972494" y="5030641"/>
              <a:ext cx="812156" cy="1343445"/>
              <a:chOff x="10042059" y="85076"/>
              <a:chExt cx="1867634" cy="3089387"/>
            </a:xfrm>
          </p:grpSpPr>
          <p:sp>
            <p:nvSpPr>
              <p:cNvPr id="9" name="Freeform: Shape 8">
                <a:extLst>
                  <a:ext uri="{FF2B5EF4-FFF2-40B4-BE49-F238E27FC236}">
                    <a16:creationId xmlns="" xmlns:a16="http://schemas.microsoft.com/office/drawing/2014/main" id="{4F57692B-CB59-4909-9EE5-9842EC389960}"/>
                  </a:ext>
                </a:extLst>
              </p:cNvPr>
              <p:cNvSpPr/>
              <p:nvPr/>
            </p:nvSpPr>
            <p:spPr>
              <a:xfrm rot="16200000" flipH="1">
                <a:off x="9851011" y="276124"/>
                <a:ext cx="2249729" cy="1867634"/>
              </a:xfrm>
              <a:custGeom>
                <a:avLst/>
                <a:gdLst>
                  <a:gd name="connsiteX0" fmla="*/ 2234976 w 2254431"/>
                  <a:gd name="connsiteY0" fmla="*/ 1132618 h 1867634"/>
                  <a:gd name="connsiteX1" fmla="*/ 2236496 w 2254431"/>
                  <a:gd name="connsiteY1" fmla="*/ 1135418 h 1867634"/>
                  <a:gd name="connsiteX2" fmla="*/ 2234976 w 2254431"/>
                  <a:gd name="connsiteY2" fmla="*/ 1140552 h 1867634"/>
                  <a:gd name="connsiteX3" fmla="*/ 2234976 w 2254431"/>
                  <a:gd name="connsiteY3" fmla="*/ 710150 h 1867634"/>
                  <a:gd name="connsiteX4" fmla="*/ 2240336 w 2254431"/>
                  <a:gd name="connsiteY4" fmla="*/ 727150 h 1867634"/>
                  <a:gd name="connsiteX5" fmla="*/ 2234976 w 2254431"/>
                  <a:gd name="connsiteY5" fmla="*/ 737448 h 1867634"/>
                  <a:gd name="connsiteX6" fmla="*/ 1734909 w 2254431"/>
                  <a:gd name="connsiteY6" fmla="*/ 1232300 h 1867634"/>
                  <a:gd name="connsiteX7" fmla="*/ 1781182 w 2254431"/>
                  <a:gd name="connsiteY7" fmla="*/ 1232300 h 1867634"/>
                  <a:gd name="connsiteX8" fmla="*/ 1734909 w 2254431"/>
                  <a:gd name="connsiteY8" fmla="*/ 1237163 h 1867634"/>
                  <a:gd name="connsiteX9" fmla="*/ 1734908 w 2254431"/>
                  <a:gd name="connsiteY9" fmla="*/ 633988 h 1867634"/>
                  <a:gd name="connsiteX10" fmla="*/ 2124749 w 2254431"/>
                  <a:gd name="connsiteY10" fmla="*/ 668096 h 1867634"/>
                  <a:gd name="connsiteX11" fmla="*/ 1734908 w 2254431"/>
                  <a:gd name="connsiteY11" fmla="*/ 668096 h 1867634"/>
                  <a:gd name="connsiteX12" fmla="*/ 0 w 2254431"/>
                  <a:gd name="connsiteY12" fmla="*/ 933818 h 1867634"/>
                  <a:gd name="connsiteX13" fmla="*/ 273507 w 2254431"/>
                  <a:gd name="connsiteY13" fmla="*/ 1594126 h 1867634"/>
                  <a:gd name="connsiteX14" fmla="*/ 1594123 w 2254431"/>
                  <a:gd name="connsiteY14" fmla="*/ 1594126 h 1867634"/>
                  <a:gd name="connsiteX15" fmla="*/ 1818102 w 2254431"/>
                  <a:gd name="connsiteY15" fmla="*/ 1370146 h 1867634"/>
                  <a:gd name="connsiteX16" fmla="*/ 2067929 w 2254431"/>
                  <a:gd name="connsiteY16" fmla="*/ 1370150 h 1867634"/>
                  <a:gd name="connsiteX17" fmla="*/ 2249729 w 2254431"/>
                  <a:gd name="connsiteY17" fmla="*/ 1188348 h 1867634"/>
                  <a:gd name="connsiteX18" fmla="*/ 2249729 w 2254431"/>
                  <a:gd name="connsiteY18" fmla="*/ 938520 h 1867634"/>
                  <a:gd name="connsiteX19" fmla="*/ 2254431 w 2254431"/>
                  <a:gd name="connsiteY19" fmla="*/ 933818 h 1867634"/>
                  <a:gd name="connsiteX20" fmla="*/ 2249729 w 2254431"/>
                  <a:gd name="connsiteY20" fmla="*/ 929116 h 1867634"/>
                  <a:gd name="connsiteX21" fmla="*/ 2249729 w 2254431"/>
                  <a:gd name="connsiteY21" fmla="*/ 679292 h 1867634"/>
                  <a:gd name="connsiteX22" fmla="*/ 2067926 w 2254431"/>
                  <a:gd name="connsiteY22" fmla="*/ 497490 h 1867634"/>
                  <a:gd name="connsiteX23" fmla="*/ 1818099 w 2254431"/>
                  <a:gd name="connsiteY23" fmla="*/ 497490 h 1867634"/>
                  <a:gd name="connsiteX24" fmla="*/ 1594123 w 2254431"/>
                  <a:gd name="connsiteY24" fmla="*/ 273510 h 1867634"/>
                  <a:gd name="connsiteX25" fmla="*/ 273507 w 2254431"/>
                  <a:gd name="connsiteY25" fmla="*/ 273510 h 1867634"/>
                  <a:gd name="connsiteX26" fmla="*/ 0 w 2254431"/>
                  <a:gd name="connsiteY26" fmla="*/ 933818 h 1867634"/>
                  <a:gd name="connsiteX0" fmla="*/ 2234976 w 2254431"/>
                  <a:gd name="connsiteY0" fmla="*/ 1132618 h 1867634"/>
                  <a:gd name="connsiteX1" fmla="*/ 2236496 w 2254431"/>
                  <a:gd name="connsiteY1" fmla="*/ 1135418 h 1867634"/>
                  <a:gd name="connsiteX2" fmla="*/ 2234976 w 2254431"/>
                  <a:gd name="connsiteY2" fmla="*/ 1140552 h 1867634"/>
                  <a:gd name="connsiteX3" fmla="*/ 2234976 w 2254431"/>
                  <a:gd name="connsiteY3" fmla="*/ 1132618 h 1867634"/>
                  <a:gd name="connsiteX4" fmla="*/ 2234976 w 2254431"/>
                  <a:gd name="connsiteY4" fmla="*/ 710150 h 1867634"/>
                  <a:gd name="connsiteX5" fmla="*/ 2240336 w 2254431"/>
                  <a:gd name="connsiteY5" fmla="*/ 727150 h 1867634"/>
                  <a:gd name="connsiteX6" fmla="*/ 2234976 w 2254431"/>
                  <a:gd name="connsiteY6" fmla="*/ 737448 h 1867634"/>
                  <a:gd name="connsiteX7" fmla="*/ 2234976 w 2254431"/>
                  <a:gd name="connsiteY7" fmla="*/ 710150 h 1867634"/>
                  <a:gd name="connsiteX8" fmla="*/ 1734909 w 2254431"/>
                  <a:gd name="connsiteY8" fmla="*/ 1232300 h 1867634"/>
                  <a:gd name="connsiteX9" fmla="*/ 1781182 w 2254431"/>
                  <a:gd name="connsiteY9" fmla="*/ 1232300 h 1867634"/>
                  <a:gd name="connsiteX10" fmla="*/ 1734909 w 2254431"/>
                  <a:gd name="connsiteY10" fmla="*/ 1237163 h 1867634"/>
                  <a:gd name="connsiteX11" fmla="*/ 1734909 w 2254431"/>
                  <a:gd name="connsiteY11" fmla="*/ 1232300 h 1867634"/>
                  <a:gd name="connsiteX12" fmla="*/ 1734908 w 2254431"/>
                  <a:gd name="connsiteY12" fmla="*/ 668096 h 1867634"/>
                  <a:gd name="connsiteX13" fmla="*/ 2124749 w 2254431"/>
                  <a:gd name="connsiteY13" fmla="*/ 668096 h 1867634"/>
                  <a:gd name="connsiteX14" fmla="*/ 1734908 w 2254431"/>
                  <a:gd name="connsiteY14" fmla="*/ 668096 h 1867634"/>
                  <a:gd name="connsiteX15" fmla="*/ 0 w 2254431"/>
                  <a:gd name="connsiteY15" fmla="*/ 933818 h 1867634"/>
                  <a:gd name="connsiteX16" fmla="*/ 273507 w 2254431"/>
                  <a:gd name="connsiteY16" fmla="*/ 1594126 h 1867634"/>
                  <a:gd name="connsiteX17" fmla="*/ 1594123 w 2254431"/>
                  <a:gd name="connsiteY17" fmla="*/ 1594126 h 1867634"/>
                  <a:gd name="connsiteX18" fmla="*/ 1818102 w 2254431"/>
                  <a:gd name="connsiteY18" fmla="*/ 1370146 h 1867634"/>
                  <a:gd name="connsiteX19" fmla="*/ 2067929 w 2254431"/>
                  <a:gd name="connsiteY19" fmla="*/ 1370150 h 1867634"/>
                  <a:gd name="connsiteX20" fmla="*/ 2249729 w 2254431"/>
                  <a:gd name="connsiteY20" fmla="*/ 1188348 h 1867634"/>
                  <a:gd name="connsiteX21" fmla="*/ 2249729 w 2254431"/>
                  <a:gd name="connsiteY21" fmla="*/ 938520 h 1867634"/>
                  <a:gd name="connsiteX22" fmla="*/ 2254431 w 2254431"/>
                  <a:gd name="connsiteY22" fmla="*/ 933818 h 1867634"/>
                  <a:gd name="connsiteX23" fmla="*/ 2249729 w 2254431"/>
                  <a:gd name="connsiteY23" fmla="*/ 929116 h 1867634"/>
                  <a:gd name="connsiteX24" fmla="*/ 2249729 w 2254431"/>
                  <a:gd name="connsiteY24" fmla="*/ 679292 h 1867634"/>
                  <a:gd name="connsiteX25" fmla="*/ 2067926 w 2254431"/>
                  <a:gd name="connsiteY25" fmla="*/ 497490 h 1867634"/>
                  <a:gd name="connsiteX26" fmla="*/ 1818099 w 2254431"/>
                  <a:gd name="connsiteY26" fmla="*/ 497490 h 1867634"/>
                  <a:gd name="connsiteX27" fmla="*/ 1594123 w 2254431"/>
                  <a:gd name="connsiteY27" fmla="*/ 273510 h 1867634"/>
                  <a:gd name="connsiteX28" fmla="*/ 273507 w 2254431"/>
                  <a:gd name="connsiteY28" fmla="*/ 273510 h 1867634"/>
                  <a:gd name="connsiteX29" fmla="*/ 0 w 2254431"/>
                  <a:gd name="connsiteY29" fmla="*/ 933818 h 1867634"/>
                  <a:gd name="connsiteX0" fmla="*/ 2234976 w 2254431"/>
                  <a:gd name="connsiteY0" fmla="*/ 1132618 h 1867634"/>
                  <a:gd name="connsiteX1" fmla="*/ 2236496 w 2254431"/>
                  <a:gd name="connsiteY1" fmla="*/ 1135418 h 1867634"/>
                  <a:gd name="connsiteX2" fmla="*/ 2234976 w 2254431"/>
                  <a:gd name="connsiteY2" fmla="*/ 1140552 h 1867634"/>
                  <a:gd name="connsiteX3" fmla="*/ 2234976 w 2254431"/>
                  <a:gd name="connsiteY3" fmla="*/ 1132618 h 1867634"/>
                  <a:gd name="connsiteX4" fmla="*/ 2234976 w 2254431"/>
                  <a:gd name="connsiteY4" fmla="*/ 710150 h 1867634"/>
                  <a:gd name="connsiteX5" fmla="*/ 2240336 w 2254431"/>
                  <a:gd name="connsiteY5" fmla="*/ 727150 h 1867634"/>
                  <a:gd name="connsiteX6" fmla="*/ 2234976 w 2254431"/>
                  <a:gd name="connsiteY6" fmla="*/ 737448 h 1867634"/>
                  <a:gd name="connsiteX7" fmla="*/ 2234976 w 2254431"/>
                  <a:gd name="connsiteY7" fmla="*/ 710150 h 1867634"/>
                  <a:gd name="connsiteX8" fmla="*/ 1734909 w 2254431"/>
                  <a:gd name="connsiteY8" fmla="*/ 1232300 h 1867634"/>
                  <a:gd name="connsiteX9" fmla="*/ 1781182 w 2254431"/>
                  <a:gd name="connsiteY9" fmla="*/ 1232300 h 1867634"/>
                  <a:gd name="connsiteX10" fmla="*/ 1734909 w 2254431"/>
                  <a:gd name="connsiteY10" fmla="*/ 1237163 h 1867634"/>
                  <a:gd name="connsiteX11" fmla="*/ 1734909 w 2254431"/>
                  <a:gd name="connsiteY11" fmla="*/ 1232300 h 1867634"/>
                  <a:gd name="connsiteX12" fmla="*/ 0 w 2254431"/>
                  <a:gd name="connsiteY12" fmla="*/ 933818 h 1867634"/>
                  <a:gd name="connsiteX13" fmla="*/ 273507 w 2254431"/>
                  <a:gd name="connsiteY13" fmla="*/ 1594126 h 1867634"/>
                  <a:gd name="connsiteX14" fmla="*/ 1594123 w 2254431"/>
                  <a:gd name="connsiteY14" fmla="*/ 1594126 h 1867634"/>
                  <a:gd name="connsiteX15" fmla="*/ 1818102 w 2254431"/>
                  <a:gd name="connsiteY15" fmla="*/ 1370146 h 1867634"/>
                  <a:gd name="connsiteX16" fmla="*/ 2067929 w 2254431"/>
                  <a:gd name="connsiteY16" fmla="*/ 1370150 h 1867634"/>
                  <a:gd name="connsiteX17" fmla="*/ 2249729 w 2254431"/>
                  <a:gd name="connsiteY17" fmla="*/ 1188348 h 1867634"/>
                  <a:gd name="connsiteX18" fmla="*/ 2249729 w 2254431"/>
                  <a:gd name="connsiteY18" fmla="*/ 938520 h 1867634"/>
                  <a:gd name="connsiteX19" fmla="*/ 2254431 w 2254431"/>
                  <a:gd name="connsiteY19" fmla="*/ 933818 h 1867634"/>
                  <a:gd name="connsiteX20" fmla="*/ 2249729 w 2254431"/>
                  <a:gd name="connsiteY20" fmla="*/ 929116 h 1867634"/>
                  <a:gd name="connsiteX21" fmla="*/ 2249729 w 2254431"/>
                  <a:gd name="connsiteY21" fmla="*/ 679292 h 1867634"/>
                  <a:gd name="connsiteX22" fmla="*/ 2067926 w 2254431"/>
                  <a:gd name="connsiteY22" fmla="*/ 497490 h 1867634"/>
                  <a:gd name="connsiteX23" fmla="*/ 1818099 w 2254431"/>
                  <a:gd name="connsiteY23" fmla="*/ 497490 h 1867634"/>
                  <a:gd name="connsiteX24" fmla="*/ 1594123 w 2254431"/>
                  <a:gd name="connsiteY24" fmla="*/ 273510 h 1867634"/>
                  <a:gd name="connsiteX25" fmla="*/ 273507 w 2254431"/>
                  <a:gd name="connsiteY25" fmla="*/ 273510 h 1867634"/>
                  <a:gd name="connsiteX26" fmla="*/ 0 w 2254431"/>
                  <a:gd name="connsiteY26" fmla="*/ 933818 h 1867634"/>
                  <a:gd name="connsiteX0" fmla="*/ 2234976 w 2254431"/>
                  <a:gd name="connsiteY0" fmla="*/ 1132618 h 1867634"/>
                  <a:gd name="connsiteX1" fmla="*/ 2236496 w 2254431"/>
                  <a:gd name="connsiteY1" fmla="*/ 1135418 h 1867634"/>
                  <a:gd name="connsiteX2" fmla="*/ 2234976 w 2254431"/>
                  <a:gd name="connsiteY2" fmla="*/ 1140552 h 1867634"/>
                  <a:gd name="connsiteX3" fmla="*/ 2234976 w 2254431"/>
                  <a:gd name="connsiteY3" fmla="*/ 1132618 h 1867634"/>
                  <a:gd name="connsiteX4" fmla="*/ 2234976 w 2254431"/>
                  <a:gd name="connsiteY4" fmla="*/ 710150 h 1867634"/>
                  <a:gd name="connsiteX5" fmla="*/ 2240336 w 2254431"/>
                  <a:gd name="connsiteY5" fmla="*/ 727150 h 1867634"/>
                  <a:gd name="connsiteX6" fmla="*/ 2234976 w 2254431"/>
                  <a:gd name="connsiteY6" fmla="*/ 737448 h 1867634"/>
                  <a:gd name="connsiteX7" fmla="*/ 2234976 w 2254431"/>
                  <a:gd name="connsiteY7" fmla="*/ 710150 h 1867634"/>
                  <a:gd name="connsiteX8" fmla="*/ 1734909 w 2254431"/>
                  <a:gd name="connsiteY8" fmla="*/ 1237163 h 1867634"/>
                  <a:gd name="connsiteX9" fmla="*/ 1781182 w 2254431"/>
                  <a:gd name="connsiteY9" fmla="*/ 1232300 h 1867634"/>
                  <a:gd name="connsiteX10" fmla="*/ 1734909 w 2254431"/>
                  <a:gd name="connsiteY10" fmla="*/ 1237163 h 1867634"/>
                  <a:gd name="connsiteX11" fmla="*/ 0 w 2254431"/>
                  <a:gd name="connsiteY11" fmla="*/ 933818 h 1867634"/>
                  <a:gd name="connsiteX12" fmla="*/ 273507 w 2254431"/>
                  <a:gd name="connsiteY12" fmla="*/ 1594126 h 1867634"/>
                  <a:gd name="connsiteX13" fmla="*/ 1594123 w 2254431"/>
                  <a:gd name="connsiteY13" fmla="*/ 1594126 h 1867634"/>
                  <a:gd name="connsiteX14" fmla="*/ 1818102 w 2254431"/>
                  <a:gd name="connsiteY14" fmla="*/ 1370146 h 1867634"/>
                  <a:gd name="connsiteX15" fmla="*/ 2067929 w 2254431"/>
                  <a:gd name="connsiteY15" fmla="*/ 1370150 h 1867634"/>
                  <a:gd name="connsiteX16" fmla="*/ 2249729 w 2254431"/>
                  <a:gd name="connsiteY16" fmla="*/ 1188348 h 1867634"/>
                  <a:gd name="connsiteX17" fmla="*/ 2249729 w 2254431"/>
                  <a:gd name="connsiteY17" fmla="*/ 938520 h 1867634"/>
                  <a:gd name="connsiteX18" fmla="*/ 2254431 w 2254431"/>
                  <a:gd name="connsiteY18" fmla="*/ 933818 h 1867634"/>
                  <a:gd name="connsiteX19" fmla="*/ 2249729 w 2254431"/>
                  <a:gd name="connsiteY19" fmla="*/ 929116 h 1867634"/>
                  <a:gd name="connsiteX20" fmla="*/ 2249729 w 2254431"/>
                  <a:gd name="connsiteY20" fmla="*/ 679292 h 1867634"/>
                  <a:gd name="connsiteX21" fmla="*/ 2067926 w 2254431"/>
                  <a:gd name="connsiteY21" fmla="*/ 497490 h 1867634"/>
                  <a:gd name="connsiteX22" fmla="*/ 1818099 w 2254431"/>
                  <a:gd name="connsiteY22" fmla="*/ 497490 h 1867634"/>
                  <a:gd name="connsiteX23" fmla="*/ 1594123 w 2254431"/>
                  <a:gd name="connsiteY23" fmla="*/ 273510 h 1867634"/>
                  <a:gd name="connsiteX24" fmla="*/ 273507 w 2254431"/>
                  <a:gd name="connsiteY24" fmla="*/ 273510 h 1867634"/>
                  <a:gd name="connsiteX25" fmla="*/ 0 w 2254431"/>
                  <a:gd name="connsiteY25" fmla="*/ 933818 h 1867634"/>
                  <a:gd name="connsiteX0" fmla="*/ 2234976 w 2254431"/>
                  <a:gd name="connsiteY0" fmla="*/ 1132618 h 1867634"/>
                  <a:gd name="connsiteX1" fmla="*/ 2236496 w 2254431"/>
                  <a:gd name="connsiteY1" fmla="*/ 1135418 h 1867634"/>
                  <a:gd name="connsiteX2" fmla="*/ 2234976 w 2254431"/>
                  <a:gd name="connsiteY2" fmla="*/ 1140552 h 1867634"/>
                  <a:gd name="connsiteX3" fmla="*/ 2234976 w 2254431"/>
                  <a:gd name="connsiteY3" fmla="*/ 1132618 h 1867634"/>
                  <a:gd name="connsiteX4" fmla="*/ 2234976 w 2254431"/>
                  <a:gd name="connsiteY4" fmla="*/ 710150 h 1867634"/>
                  <a:gd name="connsiteX5" fmla="*/ 2240336 w 2254431"/>
                  <a:gd name="connsiteY5" fmla="*/ 727150 h 1867634"/>
                  <a:gd name="connsiteX6" fmla="*/ 2234976 w 2254431"/>
                  <a:gd name="connsiteY6" fmla="*/ 737448 h 1867634"/>
                  <a:gd name="connsiteX7" fmla="*/ 2234976 w 2254431"/>
                  <a:gd name="connsiteY7" fmla="*/ 710150 h 1867634"/>
                  <a:gd name="connsiteX8" fmla="*/ 0 w 2254431"/>
                  <a:gd name="connsiteY8" fmla="*/ 933818 h 1867634"/>
                  <a:gd name="connsiteX9" fmla="*/ 273507 w 2254431"/>
                  <a:gd name="connsiteY9" fmla="*/ 1594126 h 1867634"/>
                  <a:gd name="connsiteX10" fmla="*/ 1594123 w 2254431"/>
                  <a:gd name="connsiteY10" fmla="*/ 1594126 h 1867634"/>
                  <a:gd name="connsiteX11" fmla="*/ 1818102 w 2254431"/>
                  <a:gd name="connsiteY11" fmla="*/ 1370146 h 1867634"/>
                  <a:gd name="connsiteX12" fmla="*/ 2067929 w 2254431"/>
                  <a:gd name="connsiteY12" fmla="*/ 1370150 h 1867634"/>
                  <a:gd name="connsiteX13" fmla="*/ 2249729 w 2254431"/>
                  <a:gd name="connsiteY13" fmla="*/ 1188348 h 1867634"/>
                  <a:gd name="connsiteX14" fmla="*/ 2249729 w 2254431"/>
                  <a:gd name="connsiteY14" fmla="*/ 938520 h 1867634"/>
                  <a:gd name="connsiteX15" fmla="*/ 2254431 w 2254431"/>
                  <a:gd name="connsiteY15" fmla="*/ 933818 h 1867634"/>
                  <a:gd name="connsiteX16" fmla="*/ 2249729 w 2254431"/>
                  <a:gd name="connsiteY16" fmla="*/ 929116 h 1867634"/>
                  <a:gd name="connsiteX17" fmla="*/ 2249729 w 2254431"/>
                  <a:gd name="connsiteY17" fmla="*/ 679292 h 1867634"/>
                  <a:gd name="connsiteX18" fmla="*/ 2067926 w 2254431"/>
                  <a:gd name="connsiteY18" fmla="*/ 497490 h 1867634"/>
                  <a:gd name="connsiteX19" fmla="*/ 1818099 w 2254431"/>
                  <a:gd name="connsiteY19" fmla="*/ 497490 h 1867634"/>
                  <a:gd name="connsiteX20" fmla="*/ 1594123 w 2254431"/>
                  <a:gd name="connsiteY20" fmla="*/ 273510 h 1867634"/>
                  <a:gd name="connsiteX21" fmla="*/ 273507 w 2254431"/>
                  <a:gd name="connsiteY21" fmla="*/ 273510 h 1867634"/>
                  <a:gd name="connsiteX22" fmla="*/ 0 w 2254431"/>
                  <a:gd name="connsiteY22" fmla="*/ 933818 h 1867634"/>
                  <a:gd name="connsiteX0" fmla="*/ 2234976 w 2254431"/>
                  <a:gd name="connsiteY0" fmla="*/ 1140552 h 1867634"/>
                  <a:gd name="connsiteX1" fmla="*/ 2236496 w 2254431"/>
                  <a:gd name="connsiteY1" fmla="*/ 1135418 h 1867634"/>
                  <a:gd name="connsiteX2" fmla="*/ 2234976 w 2254431"/>
                  <a:gd name="connsiteY2" fmla="*/ 1140552 h 1867634"/>
                  <a:gd name="connsiteX3" fmla="*/ 2234976 w 2254431"/>
                  <a:gd name="connsiteY3" fmla="*/ 710150 h 1867634"/>
                  <a:gd name="connsiteX4" fmla="*/ 2240336 w 2254431"/>
                  <a:gd name="connsiteY4" fmla="*/ 727150 h 1867634"/>
                  <a:gd name="connsiteX5" fmla="*/ 2234976 w 2254431"/>
                  <a:gd name="connsiteY5" fmla="*/ 737448 h 1867634"/>
                  <a:gd name="connsiteX6" fmla="*/ 2234976 w 2254431"/>
                  <a:gd name="connsiteY6" fmla="*/ 710150 h 1867634"/>
                  <a:gd name="connsiteX7" fmla="*/ 0 w 2254431"/>
                  <a:gd name="connsiteY7" fmla="*/ 933818 h 1867634"/>
                  <a:gd name="connsiteX8" fmla="*/ 273507 w 2254431"/>
                  <a:gd name="connsiteY8" fmla="*/ 1594126 h 1867634"/>
                  <a:gd name="connsiteX9" fmla="*/ 1594123 w 2254431"/>
                  <a:gd name="connsiteY9" fmla="*/ 1594126 h 1867634"/>
                  <a:gd name="connsiteX10" fmla="*/ 1818102 w 2254431"/>
                  <a:gd name="connsiteY10" fmla="*/ 1370146 h 1867634"/>
                  <a:gd name="connsiteX11" fmla="*/ 2067929 w 2254431"/>
                  <a:gd name="connsiteY11" fmla="*/ 1370150 h 1867634"/>
                  <a:gd name="connsiteX12" fmla="*/ 2249729 w 2254431"/>
                  <a:gd name="connsiteY12" fmla="*/ 1188348 h 1867634"/>
                  <a:gd name="connsiteX13" fmla="*/ 2249729 w 2254431"/>
                  <a:gd name="connsiteY13" fmla="*/ 938520 h 1867634"/>
                  <a:gd name="connsiteX14" fmla="*/ 2254431 w 2254431"/>
                  <a:gd name="connsiteY14" fmla="*/ 933818 h 1867634"/>
                  <a:gd name="connsiteX15" fmla="*/ 2249729 w 2254431"/>
                  <a:gd name="connsiteY15" fmla="*/ 929116 h 1867634"/>
                  <a:gd name="connsiteX16" fmla="*/ 2249729 w 2254431"/>
                  <a:gd name="connsiteY16" fmla="*/ 679292 h 1867634"/>
                  <a:gd name="connsiteX17" fmla="*/ 2067926 w 2254431"/>
                  <a:gd name="connsiteY17" fmla="*/ 497490 h 1867634"/>
                  <a:gd name="connsiteX18" fmla="*/ 1818099 w 2254431"/>
                  <a:gd name="connsiteY18" fmla="*/ 497490 h 1867634"/>
                  <a:gd name="connsiteX19" fmla="*/ 1594123 w 2254431"/>
                  <a:gd name="connsiteY19" fmla="*/ 273510 h 1867634"/>
                  <a:gd name="connsiteX20" fmla="*/ 273507 w 2254431"/>
                  <a:gd name="connsiteY20" fmla="*/ 273510 h 1867634"/>
                  <a:gd name="connsiteX21" fmla="*/ 0 w 2254431"/>
                  <a:gd name="connsiteY21" fmla="*/ 933818 h 1867634"/>
                  <a:gd name="connsiteX0" fmla="*/ 2234976 w 2254431"/>
                  <a:gd name="connsiteY0" fmla="*/ 710150 h 1867634"/>
                  <a:gd name="connsiteX1" fmla="*/ 2240336 w 2254431"/>
                  <a:gd name="connsiteY1" fmla="*/ 727150 h 1867634"/>
                  <a:gd name="connsiteX2" fmla="*/ 2234976 w 2254431"/>
                  <a:gd name="connsiteY2" fmla="*/ 737448 h 1867634"/>
                  <a:gd name="connsiteX3" fmla="*/ 2234976 w 2254431"/>
                  <a:gd name="connsiteY3" fmla="*/ 710150 h 1867634"/>
                  <a:gd name="connsiteX4" fmla="*/ 0 w 2254431"/>
                  <a:gd name="connsiteY4" fmla="*/ 933818 h 1867634"/>
                  <a:gd name="connsiteX5" fmla="*/ 273507 w 2254431"/>
                  <a:gd name="connsiteY5" fmla="*/ 1594126 h 1867634"/>
                  <a:gd name="connsiteX6" fmla="*/ 1594123 w 2254431"/>
                  <a:gd name="connsiteY6" fmla="*/ 1594126 h 1867634"/>
                  <a:gd name="connsiteX7" fmla="*/ 1818102 w 2254431"/>
                  <a:gd name="connsiteY7" fmla="*/ 1370146 h 1867634"/>
                  <a:gd name="connsiteX8" fmla="*/ 2067929 w 2254431"/>
                  <a:gd name="connsiteY8" fmla="*/ 1370150 h 1867634"/>
                  <a:gd name="connsiteX9" fmla="*/ 2249729 w 2254431"/>
                  <a:gd name="connsiteY9" fmla="*/ 1188348 h 1867634"/>
                  <a:gd name="connsiteX10" fmla="*/ 2249729 w 2254431"/>
                  <a:gd name="connsiteY10" fmla="*/ 938520 h 1867634"/>
                  <a:gd name="connsiteX11" fmla="*/ 2254431 w 2254431"/>
                  <a:gd name="connsiteY11" fmla="*/ 933818 h 1867634"/>
                  <a:gd name="connsiteX12" fmla="*/ 2249729 w 2254431"/>
                  <a:gd name="connsiteY12" fmla="*/ 929116 h 1867634"/>
                  <a:gd name="connsiteX13" fmla="*/ 2249729 w 2254431"/>
                  <a:gd name="connsiteY13" fmla="*/ 679292 h 1867634"/>
                  <a:gd name="connsiteX14" fmla="*/ 2067926 w 2254431"/>
                  <a:gd name="connsiteY14" fmla="*/ 497490 h 1867634"/>
                  <a:gd name="connsiteX15" fmla="*/ 1818099 w 2254431"/>
                  <a:gd name="connsiteY15" fmla="*/ 497490 h 1867634"/>
                  <a:gd name="connsiteX16" fmla="*/ 1594123 w 2254431"/>
                  <a:gd name="connsiteY16" fmla="*/ 273510 h 1867634"/>
                  <a:gd name="connsiteX17" fmla="*/ 273507 w 2254431"/>
                  <a:gd name="connsiteY17" fmla="*/ 273510 h 1867634"/>
                  <a:gd name="connsiteX18" fmla="*/ 0 w 2254431"/>
                  <a:gd name="connsiteY18" fmla="*/ 933818 h 1867634"/>
                  <a:gd name="connsiteX0" fmla="*/ 2234976 w 2254431"/>
                  <a:gd name="connsiteY0" fmla="*/ 737448 h 1867634"/>
                  <a:gd name="connsiteX1" fmla="*/ 2240336 w 2254431"/>
                  <a:gd name="connsiteY1" fmla="*/ 727150 h 1867634"/>
                  <a:gd name="connsiteX2" fmla="*/ 2234976 w 2254431"/>
                  <a:gd name="connsiteY2" fmla="*/ 737448 h 1867634"/>
                  <a:gd name="connsiteX3" fmla="*/ 0 w 2254431"/>
                  <a:gd name="connsiteY3" fmla="*/ 933818 h 1867634"/>
                  <a:gd name="connsiteX4" fmla="*/ 273507 w 2254431"/>
                  <a:gd name="connsiteY4" fmla="*/ 1594126 h 1867634"/>
                  <a:gd name="connsiteX5" fmla="*/ 1594123 w 2254431"/>
                  <a:gd name="connsiteY5" fmla="*/ 1594126 h 1867634"/>
                  <a:gd name="connsiteX6" fmla="*/ 1818102 w 2254431"/>
                  <a:gd name="connsiteY6" fmla="*/ 1370146 h 1867634"/>
                  <a:gd name="connsiteX7" fmla="*/ 2067929 w 2254431"/>
                  <a:gd name="connsiteY7" fmla="*/ 1370150 h 1867634"/>
                  <a:gd name="connsiteX8" fmla="*/ 2249729 w 2254431"/>
                  <a:gd name="connsiteY8" fmla="*/ 1188348 h 1867634"/>
                  <a:gd name="connsiteX9" fmla="*/ 2249729 w 2254431"/>
                  <a:gd name="connsiteY9" fmla="*/ 938520 h 1867634"/>
                  <a:gd name="connsiteX10" fmla="*/ 2254431 w 2254431"/>
                  <a:gd name="connsiteY10" fmla="*/ 933818 h 1867634"/>
                  <a:gd name="connsiteX11" fmla="*/ 2249729 w 2254431"/>
                  <a:gd name="connsiteY11" fmla="*/ 929116 h 1867634"/>
                  <a:gd name="connsiteX12" fmla="*/ 2249729 w 2254431"/>
                  <a:gd name="connsiteY12" fmla="*/ 679292 h 1867634"/>
                  <a:gd name="connsiteX13" fmla="*/ 2067926 w 2254431"/>
                  <a:gd name="connsiteY13" fmla="*/ 497490 h 1867634"/>
                  <a:gd name="connsiteX14" fmla="*/ 1818099 w 2254431"/>
                  <a:gd name="connsiteY14" fmla="*/ 497490 h 1867634"/>
                  <a:gd name="connsiteX15" fmla="*/ 1594123 w 2254431"/>
                  <a:gd name="connsiteY15" fmla="*/ 273510 h 1867634"/>
                  <a:gd name="connsiteX16" fmla="*/ 273507 w 2254431"/>
                  <a:gd name="connsiteY16" fmla="*/ 273510 h 1867634"/>
                  <a:gd name="connsiteX17" fmla="*/ 0 w 2254431"/>
                  <a:gd name="connsiteY17" fmla="*/ 933818 h 1867634"/>
                  <a:gd name="connsiteX0" fmla="*/ 0 w 2254431"/>
                  <a:gd name="connsiteY0" fmla="*/ 933818 h 1867634"/>
                  <a:gd name="connsiteX1" fmla="*/ 273507 w 2254431"/>
                  <a:gd name="connsiteY1" fmla="*/ 1594126 h 1867634"/>
                  <a:gd name="connsiteX2" fmla="*/ 1594123 w 2254431"/>
                  <a:gd name="connsiteY2" fmla="*/ 1594126 h 1867634"/>
                  <a:gd name="connsiteX3" fmla="*/ 1818102 w 2254431"/>
                  <a:gd name="connsiteY3" fmla="*/ 1370146 h 1867634"/>
                  <a:gd name="connsiteX4" fmla="*/ 2067929 w 2254431"/>
                  <a:gd name="connsiteY4" fmla="*/ 1370150 h 1867634"/>
                  <a:gd name="connsiteX5" fmla="*/ 2249729 w 2254431"/>
                  <a:gd name="connsiteY5" fmla="*/ 1188348 h 1867634"/>
                  <a:gd name="connsiteX6" fmla="*/ 2249729 w 2254431"/>
                  <a:gd name="connsiteY6" fmla="*/ 938520 h 1867634"/>
                  <a:gd name="connsiteX7" fmla="*/ 2254431 w 2254431"/>
                  <a:gd name="connsiteY7" fmla="*/ 933818 h 1867634"/>
                  <a:gd name="connsiteX8" fmla="*/ 2249729 w 2254431"/>
                  <a:gd name="connsiteY8" fmla="*/ 929116 h 1867634"/>
                  <a:gd name="connsiteX9" fmla="*/ 2249729 w 2254431"/>
                  <a:gd name="connsiteY9" fmla="*/ 679292 h 1867634"/>
                  <a:gd name="connsiteX10" fmla="*/ 2067926 w 2254431"/>
                  <a:gd name="connsiteY10" fmla="*/ 497490 h 1867634"/>
                  <a:gd name="connsiteX11" fmla="*/ 1818099 w 2254431"/>
                  <a:gd name="connsiteY11" fmla="*/ 497490 h 1867634"/>
                  <a:gd name="connsiteX12" fmla="*/ 1594123 w 2254431"/>
                  <a:gd name="connsiteY12" fmla="*/ 273510 h 1867634"/>
                  <a:gd name="connsiteX13" fmla="*/ 273507 w 2254431"/>
                  <a:gd name="connsiteY13" fmla="*/ 273510 h 1867634"/>
                  <a:gd name="connsiteX14" fmla="*/ 0 w 2254431"/>
                  <a:gd name="connsiteY14" fmla="*/ 933818 h 1867634"/>
                  <a:gd name="connsiteX0" fmla="*/ 0 w 2249729"/>
                  <a:gd name="connsiteY0" fmla="*/ 933818 h 1867634"/>
                  <a:gd name="connsiteX1" fmla="*/ 273507 w 2249729"/>
                  <a:gd name="connsiteY1" fmla="*/ 1594126 h 1867634"/>
                  <a:gd name="connsiteX2" fmla="*/ 1594123 w 2249729"/>
                  <a:gd name="connsiteY2" fmla="*/ 1594126 h 1867634"/>
                  <a:gd name="connsiteX3" fmla="*/ 1818102 w 2249729"/>
                  <a:gd name="connsiteY3" fmla="*/ 1370146 h 1867634"/>
                  <a:gd name="connsiteX4" fmla="*/ 2067929 w 2249729"/>
                  <a:gd name="connsiteY4" fmla="*/ 1370150 h 1867634"/>
                  <a:gd name="connsiteX5" fmla="*/ 2249729 w 2249729"/>
                  <a:gd name="connsiteY5" fmla="*/ 1188348 h 1867634"/>
                  <a:gd name="connsiteX6" fmla="*/ 2249729 w 2249729"/>
                  <a:gd name="connsiteY6" fmla="*/ 938520 h 1867634"/>
                  <a:gd name="connsiteX7" fmla="*/ 2249729 w 2249729"/>
                  <a:gd name="connsiteY7" fmla="*/ 929116 h 1867634"/>
                  <a:gd name="connsiteX8" fmla="*/ 2249729 w 2249729"/>
                  <a:gd name="connsiteY8" fmla="*/ 679292 h 1867634"/>
                  <a:gd name="connsiteX9" fmla="*/ 2067926 w 2249729"/>
                  <a:gd name="connsiteY9" fmla="*/ 497490 h 1867634"/>
                  <a:gd name="connsiteX10" fmla="*/ 1818099 w 2249729"/>
                  <a:gd name="connsiteY10" fmla="*/ 497490 h 1867634"/>
                  <a:gd name="connsiteX11" fmla="*/ 1594123 w 2249729"/>
                  <a:gd name="connsiteY11" fmla="*/ 273510 h 1867634"/>
                  <a:gd name="connsiteX12" fmla="*/ 273507 w 2249729"/>
                  <a:gd name="connsiteY12" fmla="*/ 273510 h 1867634"/>
                  <a:gd name="connsiteX13" fmla="*/ 0 w 2249729"/>
                  <a:gd name="connsiteY13" fmla="*/ 933818 h 1867634"/>
                  <a:gd name="connsiteX0" fmla="*/ 0 w 2249729"/>
                  <a:gd name="connsiteY0" fmla="*/ 933818 h 1867634"/>
                  <a:gd name="connsiteX1" fmla="*/ 273507 w 2249729"/>
                  <a:gd name="connsiteY1" fmla="*/ 1594126 h 1867634"/>
                  <a:gd name="connsiteX2" fmla="*/ 1594123 w 2249729"/>
                  <a:gd name="connsiteY2" fmla="*/ 1594126 h 1867634"/>
                  <a:gd name="connsiteX3" fmla="*/ 1818102 w 2249729"/>
                  <a:gd name="connsiteY3" fmla="*/ 1370146 h 1867634"/>
                  <a:gd name="connsiteX4" fmla="*/ 2067929 w 2249729"/>
                  <a:gd name="connsiteY4" fmla="*/ 1370150 h 1867634"/>
                  <a:gd name="connsiteX5" fmla="*/ 2249729 w 2249729"/>
                  <a:gd name="connsiteY5" fmla="*/ 1188348 h 1867634"/>
                  <a:gd name="connsiteX6" fmla="*/ 2249729 w 2249729"/>
                  <a:gd name="connsiteY6" fmla="*/ 929116 h 1867634"/>
                  <a:gd name="connsiteX7" fmla="*/ 2249729 w 2249729"/>
                  <a:gd name="connsiteY7" fmla="*/ 679292 h 1867634"/>
                  <a:gd name="connsiteX8" fmla="*/ 2067926 w 2249729"/>
                  <a:gd name="connsiteY8" fmla="*/ 497490 h 1867634"/>
                  <a:gd name="connsiteX9" fmla="*/ 1818099 w 2249729"/>
                  <a:gd name="connsiteY9" fmla="*/ 497490 h 1867634"/>
                  <a:gd name="connsiteX10" fmla="*/ 1594123 w 2249729"/>
                  <a:gd name="connsiteY10" fmla="*/ 273510 h 1867634"/>
                  <a:gd name="connsiteX11" fmla="*/ 273507 w 2249729"/>
                  <a:gd name="connsiteY11" fmla="*/ 273510 h 1867634"/>
                  <a:gd name="connsiteX12" fmla="*/ 0 w 2249729"/>
                  <a:gd name="connsiteY12" fmla="*/ 933818 h 1867634"/>
                  <a:gd name="connsiteX0" fmla="*/ 0 w 2249729"/>
                  <a:gd name="connsiteY0" fmla="*/ 933818 h 1867634"/>
                  <a:gd name="connsiteX1" fmla="*/ 273507 w 2249729"/>
                  <a:gd name="connsiteY1" fmla="*/ 1594126 h 1867634"/>
                  <a:gd name="connsiteX2" fmla="*/ 1594123 w 2249729"/>
                  <a:gd name="connsiteY2" fmla="*/ 1594126 h 1867634"/>
                  <a:gd name="connsiteX3" fmla="*/ 1818102 w 2249729"/>
                  <a:gd name="connsiteY3" fmla="*/ 1370146 h 1867634"/>
                  <a:gd name="connsiteX4" fmla="*/ 2067929 w 2249729"/>
                  <a:gd name="connsiteY4" fmla="*/ 1370150 h 1867634"/>
                  <a:gd name="connsiteX5" fmla="*/ 2249729 w 2249729"/>
                  <a:gd name="connsiteY5" fmla="*/ 1188348 h 1867634"/>
                  <a:gd name="connsiteX6" fmla="*/ 2249729 w 2249729"/>
                  <a:gd name="connsiteY6" fmla="*/ 679292 h 1867634"/>
                  <a:gd name="connsiteX7" fmla="*/ 2067926 w 2249729"/>
                  <a:gd name="connsiteY7" fmla="*/ 497490 h 1867634"/>
                  <a:gd name="connsiteX8" fmla="*/ 1818099 w 2249729"/>
                  <a:gd name="connsiteY8" fmla="*/ 497490 h 1867634"/>
                  <a:gd name="connsiteX9" fmla="*/ 1594123 w 2249729"/>
                  <a:gd name="connsiteY9" fmla="*/ 273510 h 1867634"/>
                  <a:gd name="connsiteX10" fmla="*/ 273507 w 2249729"/>
                  <a:gd name="connsiteY10" fmla="*/ 273510 h 1867634"/>
                  <a:gd name="connsiteX11" fmla="*/ 0 w 2249729"/>
                  <a:gd name="connsiteY11" fmla="*/ 933818 h 18676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49729" h="1867634">
                    <a:moveTo>
                      <a:pt x="0" y="933818"/>
                    </a:moveTo>
                    <a:cubicBezTo>
                      <a:pt x="0" y="1172804"/>
                      <a:pt x="91169" y="1411786"/>
                      <a:pt x="273507" y="1594126"/>
                    </a:cubicBezTo>
                    <a:cubicBezTo>
                      <a:pt x="638186" y="1958804"/>
                      <a:pt x="1229447" y="1958804"/>
                      <a:pt x="1594123" y="1594126"/>
                    </a:cubicBezTo>
                    <a:lnTo>
                      <a:pt x="1818102" y="1370146"/>
                    </a:lnTo>
                    <a:lnTo>
                      <a:pt x="2067929" y="1370150"/>
                    </a:lnTo>
                    <a:cubicBezTo>
                      <a:pt x="2168336" y="1370146"/>
                      <a:pt x="2249729" y="1288752"/>
                      <a:pt x="2249729" y="1188348"/>
                    </a:cubicBezTo>
                    <a:lnTo>
                      <a:pt x="2249729" y="679292"/>
                    </a:lnTo>
                    <a:cubicBezTo>
                      <a:pt x="2249729" y="578884"/>
                      <a:pt x="2168334" y="497490"/>
                      <a:pt x="2067926" y="497490"/>
                    </a:cubicBezTo>
                    <a:lnTo>
                      <a:pt x="1818099" y="497490"/>
                    </a:lnTo>
                    <a:lnTo>
                      <a:pt x="1594123" y="273510"/>
                    </a:lnTo>
                    <a:cubicBezTo>
                      <a:pt x="1229444" y="-91169"/>
                      <a:pt x="638186" y="-91169"/>
                      <a:pt x="273507" y="273510"/>
                    </a:cubicBezTo>
                    <a:cubicBezTo>
                      <a:pt x="91169" y="455848"/>
                      <a:pt x="0" y="694834"/>
                      <a:pt x="0" y="933818"/>
                    </a:cubicBezTo>
                    <a:close/>
                  </a:path>
                </a:pathLst>
              </a:custGeom>
              <a:solidFill>
                <a:schemeClr val="bg1"/>
              </a:solidFill>
              <a:ln w="444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tx1"/>
                  </a:solidFill>
                </a:endParaRPr>
              </a:p>
            </p:txBody>
          </p:sp>
          <p:sp>
            <p:nvSpPr>
              <p:cNvPr id="10" name="Freeform: Shape 9">
                <a:extLst>
                  <a:ext uri="{FF2B5EF4-FFF2-40B4-BE49-F238E27FC236}">
                    <a16:creationId xmlns="" xmlns:a16="http://schemas.microsoft.com/office/drawing/2014/main" id="{6DBEC21B-8490-4613-893F-081AAB39C3FB}"/>
                  </a:ext>
                </a:extLst>
              </p:cNvPr>
              <p:cNvSpPr/>
              <p:nvPr/>
            </p:nvSpPr>
            <p:spPr>
              <a:xfrm>
                <a:off x="10573107" y="2486534"/>
                <a:ext cx="805533" cy="687929"/>
              </a:xfrm>
              <a:custGeom>
                <a:avLst/>
                <a:gdLst>
                  <a:gd name="connsiteX0" fmla="*/ 184600 w 805532"/>
                  <a:gd name="connsiteY0" fmla="*/ 520107 h 687929"/>
                  <a:gd name="connsiteX1" fmla="*/ 620929 w 805532"/>
                  <a:gd name="connsiteY1" fmla="*/ 520110 h 687929"/>
                  <a:gd name="connsiteX2" fmla="*/ 704838 w 805532"/>
                  <a:gd name="connsiteY2" fmla="*/ 604019 h 687929"/>
                  <a:gd name="connsiteX3" fmla="*/ 620926 w 805532"/>
                  <a:gd name="connsiteY3" fmla="*/ 687929 h 687929"/>
                  <a:gd name="connsiteX4" fmla="*/ 184600 w 805532"/>
                  <a:gd name="connsiteY4" fmla="*/ 687926 h 687929"/>
                  <a:gd name="connsiteX5" fmla="*/ 100691 w 805532"/>
                  <a:gd name="connsiteY5" fmla="*/ 604019 h 687929"/>
                  <a:gd name="connsiteX6" fmla="*/ 184600 w 805532"/>
                  <a:gd name="connsiteY6" fmla="*/ 520107 h 687929"/>
                  <a:gd name="connsiteX7" fmla="*/ 117472 w 805532"/>
                  <a:gd name="connsiteY7" fmla="*/ 260053 h 687929"/>
                  <a:gd name="connsiteX8" fmla="*/ 688057 w 805532"/>
                  <a:gd name="connsiteY8" fmla="*/ 260053 h 687929"/>
                  <a:gd name="connsiteX9" fmla="*/ 771967 w 805532"/>
                  <a:gd name="connsiteY9" fmla="*/ 343963 h 687929"/>
                  <a:gd name="connsiteX10" fmla="*/ 688057 w 805532"/>
                  <a:gd name="connsiteY10" fmla="*/ 427875 h 687929"/>
                  <a:gd name="connsiteX11" fmla="*/ 117472 w 805532"/>
                  <a:gd name="connsiteY11" fmla="*/ 427872 h 687929"/>
                  <a:gd name="connsiteX12" fmla="*/ 33563 w 805532"/>
                  <a:gd name="connsiteY12" fmla="*/ 343963 h 687929"/>
                  <a:gd name="connsiteX13" fmla="*/ 117472 w 805532"/>
                  <a:gd name="connsiteY13" fmla="*/ 260053 h 687929"/>
                  <a:gd name="connsiteX14" fmla="*/ 83910 w 805532"/>
                  <a:gd name="connsiteY14" fmla="*/ 0 h 687929"/>
                  <a:gd name="connsiteX15" fmla="*/ 721623 w 805532"/>
                  <a:gd name="connsiteY15" fmla="*/ 0 h 687929"/>
                  <a:gd name="connsiteX16" fmla="*/ 805532 w 805532"/>
                  <a:gd name="connsiteY16" fmla="*/ 83910 h 687929"/>
                  <a:gd name="connsiteX17" fmla="*/ 805529 w 805532"/>
                  <a:gd name="connsiteY17" fmla="*/ 83910 h 687929"/>
                  <a:gd name="connsiteX18" fmla="*/ 721620 w 805532"/>
                  <a:gd name="connsiteY18" fmla="*/ 167819 h 687929"/>
                  <a:gd name="connsiteX19" fmla="*/ 83910 w 805532"/>
                  <a:gd name="connsiteY19" fmla="*/ 167819 h 687929"/>
                  <a:gd name="connsiteX20" fmla="*/ 0 w 805532"/>
                  <a:gd name="connsiteY20" fmla="*/ 83910 h 687929"/>
                  <a:gd name="connsiteX21" fmla="*/ 83910 w 805532"/>
                  <a:gd name="connsiteY21" fmla="*/ 0 h 687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805532" h="687929">
                    <a:moveTo>
                      <a:pt x="184600" y="520107"/>
                    </a:moveTo>
                    <a:lnTo>
                      <a:pt x="620929" y="520110"/>
                    </a:lnTo>
                    <a:cubicBezTo>
                      <a:pt x="667269" y="520110"/>
                      <a:pt x="704838" y="557676"/>
                      <a:pt x="704838" y="604019"/>
                    </a:cubicBezTo>
                    <a:cubicBezTo>
                      <a:pt x="704838" y="650360"/>
                      <a:pt x="667269" y="687929"/>
                      <a:pt x="620926" y="687929"/>
                    </a:cubicBezTo>
                    <a:lnTo>
                      <a:pt x="184600" y="687926"/>
                    </a:lnTo>
                    <a:cubicBezTo>
                      <a:pt x="138257" y="687926"/>
                      <a:pt x="100691" y="650360"/>
                      <a:pt x="100691" y="604019"/>
                    </a:cubicBezTo>
                    <a:cubicBezTo>
                      <a:pt x="100691" y="557676"/>
                      <a:pt x="138257" y="520107"/>
                      <a:pt x="184600" y="520107"/>
                    </a:cubicBezTo>
                    <a:close/>
                    <a:moveTo>
                      <a:pt x="117472" y="260053"/>
                    </a:moveTo>
                    <a:lnTo>
                      <a:pt x="688057" y="260053"/>
                    </a:lnTo>
                    <a:cubicBezTo>
                      <a:pt x="734401" y="260053"/>
                      <a:pt x="771967" y="297622"/>
                      <a:pt x="771967" y="343963"/>
                    </a:cubicBezTo>
                    <a:cubicBezTo>
                      <a:pt x="771967" y="390306"/>
                      <a:pt x="734398" y="427875"/>
                      <a:pt x="688057" y="427875"/>
                    </a:cubicBezTo>
                    <a:lnTo>
                      <a:pt x="117472" y="427872"/>
                    </a:lnTo>
                    <a:cubicBezTo>
                      <a:pt x="71132" y="427872"/>
                      <a:pt x="33566" y="390306"/>
                      <a:pt x="33563" y="343963"/>
                    </a:cubicBezTo>
                    <a:cubicBezTo>
                      <a:pt x="33566" y="297622"/>
                      <a:pt x="71132" y="260053"/>
                      <a:pt x="117472" y="260053"/>
                    </a:cubicBezTo>
                    <a:close/>
                    <a:moveTo>
                      <a:pt x="83910" y="0"/>
                    </a:moveTo>
                    <a:lnTo>
                      <a:pt x="721623" y="0"/>
                    </a:lnTo>
                    <a:cubicBezTo>
                      <a:pt x="767963" y="0"/>
                      <a:pt x="805532" y="37569"/>
                      <a:pt x="805532" y="83910"/>
                    </a:cubicBezTo>
                    <a:lnTo>
                      <a:pt x="805529" y="83910"/>
                    </a:lnTo>
                    <a:cubicBezTo>
                      <a:pt x="805529" y="130253"/>
                      <a:pt x="767963" y="167819"/>
                      <a:pt x="721620" y="167819"/>
                    </a:cubicBezTo>
                    <a:lnTo>
                      <a:pt x="83910" y="167819"/>
                    </a:lnTo>
                    <a:cubicBezTo>
                      <a:pt x="37569" y="167819"/>
                      <a:pt x="0" y="130253"/>
                      <a:pt x="0" y="83910"/>
                    </a:cubicBezTo>
                    <a:cubicBezTo>
                      <a:pt x="0" y="37566"/>
                      <a:pt x="37569" y="0"/>
                      <a:pt x="83910"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 xmlns:a16="http://schemas.microsoft.com/office/drawing/2014/main" id="{3C12866D-7C50-423B-97C6-3A44AEC2FF89}"/>
                  </a:ext>
                </a:extLst>
              </p:cNvPr>
              <p:cNvSpPr/>
              <p:nvPr/>
            </p:nvSpPr>
            <p:spPr>
              <a:xfrm>
                <a:off x="10608146" y="1032479"/>
                <a:ext cx="761035" cy="1312187"/>
              </a:xfrm>
              <a:custGeom>
                <a:avLst/>
                <a:gdLst>
                  <a:gd name="connsiteX0" fmla="*/ 1028878 w 3847556"/>
                  <a:gd name="connsiteY0" fmla="*/ 0 h 6633998"/>
                  <a:gd name="connsiteX1" fmla="*/ 1293726 w 3847556"/>
                  <a:gd name="connsiteY1" fmla="*/ 264865 h 6633998"/>
                  <a:gd name="connsiteX2" fmla="*/ 1293726 w 3847556"/>
                  <a:gd name="connsiteY2" fmla="*/ 664770 h 6633998"/>
                  <a:gd name="connsiteX3" fmla="*/ 1656529 w 3847556"/>
                  <a:gd name="connsiteY3" fmla="*/ 664770 h 6633998"/>
                  <a:gd name="connsiteX4" fmla="*/ 1656545 w 3847556"/>
                  <a:gd name="connsiteY4" fmla="*/ 264865 h 6633998"/>
                  <a:gd name="connsiteX5" fmla="*/ 1921394 w 3847556"/>
                  <a:gd name="connsiteY5" fmla="*/ 0 h 6633998"/>
                  <a:gd name="connsiteX6" fmla="*/ 2186253 w 3847556"/>
                  <a:gd name="connsiteY6" fmla="*/ 264865 h 6633998"/>
                  <a:gd name="connsiteX7" fmla="*/ 2186253 w 3847556"/>
                  <a:gd name="connsiteY7" fmla="*/ 664770 h 6633998"/>
                  <a:gd name="connsiteX8" fmla="*/ 2549056 w 3847556"/>
                  <a:gd name="connsiteY8" fmla="*/ 664770 h 6633998"/>
                  <a:gd name="connsiteX9" fmla="*/ 2549056 w 3847556"/>
                  <a:gd name="connsiteY9" fmla="*/ 264865 h 6633998"/>
                  <a:gd name="connsiteX10" fmla="*/ 2813921 w 3847556"/>
                  <a:gd name="connsiteY10" fmla="*/ 0 h 6633998"/>
                  <a:gd name="connsiteX11" fmla="*/ 3078781 w 3847556"/>
                  <a:gd name="connsiteY11" fmla="*/ 264865 h 6633998"/>
                  <a:gd name="connsiteX12" fmla="*/ 3078764 w 3847556"/>
                  <a:gd name="connsiteY12" fmla="*/ 664770 h 6633998"/>
                  <a:gd name="connsiteX13" fmla="*/ 3512447 w 3847556"/>
                  <a:gd name="connsiteY13" fmla="*/ 664770 h 6633998"/>
                  <a:gd name="connsiteX14" fmla="*/ 3520693 w 3847556"/>
                  <a:gd name="connsiteY14" fmla="*/ 668198 h 6633998"/>
                  <a:gd name="connsiteX15" fmla="*/ 3610357 w 3847556"/>
                  <a:gd name="connsiteY15" fmla="*/ 641623 h 6633998"/>
                  <a:gd name="connsiteX16" fmla="*/ 3846084 w 3847556"/>
                  <a:gd name="connsiteY16" fmla="*/ 932715 h 6633998"/>
                  <a:gd name="connsiteX17" fmla="*/ 3273917 w 3847556"/>
                  <a:gd name="connsiteY17" fmla="*/ 6376417 h 6633998"/>
                  <a:gd name="connsiteX18" fmla="*/ 2982826 w 3847556"/>
                  <a:gd name="connsiteY18" fmla="*/ 6612116 h 6633998"/>
                  <a:gd name="connsiteX19" fmla="*/ 2747105 w 3847556"/>
                  <a:gd name="connsiteY19" fmla="*/ 6321024 h 6633998"/>
                  <a:gd name="connsiteX20" fmla="*/ 3304490 w 3847556"/>
                  <a:gd name="connsiteY20" fmla="*/ 1017914 h 6633998"/>
                  <a:gd name="connsiteX21" fmla="*/ 3078764 w 3847556"/>
                  <a:gd name="connsiteY21" fmla="*/ 1017930 h 6633998"/>
                  <a:gd name="connsiteX22" fmla="*/ 3078764 w 3847556"/>
                  <a:gd name="connsiteY22" fmla="*/ 1417857 h 6633998"/>
                  <a:gd name="connsiteX23" fmla="*/ 2813921 w 3847556"/>
                  <a:gd name="connsiteY23" fmla="*/ 1682700 h 6633998"/>
                  <a:gd name="connsiteX24" fmla="*/ 2549056 w 3847556"/>
                  <a:gd name="connsiteY24" fmla="*/ 1417841 h 6633998"/>
                  <a:gd name="connsiteX25" fmla="*/ 2549056 w 3847556"/>
                  <a:gd name="connsiteY25" fmla="*/ 1017930 h 6633998"/>
                  <a:gd name="connsiteX26" fmla="*/ 2186253 w 3847556"/>
                  <a:gd name="connsiteY26" fmla="*/ 1017930 h 6633998"/>
                  <a:gd name="connsiteX27" fmla="*/ 2186237 w 3847556"/>
                  <a:gd name="connsiteY27" fmla="*/ 1417841 h 6633998"/>
                  <a:gd name="connsiteX28" fmla="*/ 1921394 w 3847556"/>
                  <a:gd name="connsiteY28" fmla="*/ 1682700 h 6633998"/>
                  <a:gd name="connsiteX29" fmla="*/ 1656529 w 3847556"/>
                  <a:gd name="connsiteY29" fmla="*/ 1417841 h 6633998"/>
                  <a:gd name="connsiteX30" fmla="*/ 1656529 w 3847556"/>
                  <a:gd name="connsiteY30" fmla="*/ 1017930 h 6633998"/>
                  <a:gd name="connsiteX31" fmla="*/ 1293726 w 3847556"/>
                  <a:gd name="connsiteY31" fmla="*/ 1017930 h 6633998"/>
                  <a:gd name="connsiteX32" fmla="*/ 1293726 w 3847556"/>
                  <a:gd name="connsiteY32" fmla="*/ 1417841 h 6633998"/>
                  <a:gd name="connsiteX33" fmla="*/ 1216149 w 3847556"/>
                  <a:gd name="connsiteY33" fmla="*/ 1605128 h 6633998"/>
                  <a:gd name="connsiteX34" fmla="*/ 1028872 w 3847556"/>
                  <a:gd name="connsiteY34" fmla="*/ 1682700 h 6633998"/>
                  <a:gd name="connsiteX35" fmla="*/ 841580 w 3847556"/>
                  <a:gd name="connsiteY35" fmla="*/ 1605122 h 6633998"/>
                  <a:gd name="connsiteX36" fmla="*/ 764018 w 3847556"/>
                  <a:gd name="connsiteY36" fmla="*/ 1417841 h 6633998"/>
                  <a:gd name="connsiteX37" fmla="*/ 764018 w 3847556"/>
                  <a:gd name="connsiteY37" fmla="*/ 1017914 h 6633998"/>
                  <a:gd name="connsiteX38" fmla="*/ 539645 w 3847556"/>
                  <a:gd name="connsiteY38" fmla="*/ 1017930 h 6633998"/>
                  <a:gd name="connsiteX39" fmla="*/ 1005791 w 3847556"/>
                  <a:gd name="connsiteY39" fmla="*/ 6346040 h 6633998"/>
                  <a:gd name="connsiteX40" fmla="*/ 765023 w 3847556"/>
                  <a:gd name="connsiteY40" fmla="*/ 6632976 h 6633998"/>
                  <a:gd name="connsiteX41" fmla="*/ 478087 w 3847556"/>
                  <a:gd name="connsiteY41" fmla="*/ 6392208 h 6633998"/>
                  <a:gd name="connsiteX42" fmla="*/ 1023 w 3847556"/>
                  <a:gd name="connsiteY42" fmla="*/ 939358 h 6633998"/>
                  <a:gd name="connsiteX43" fmla="*/ 241807 w 3847556"/>
                  <a:gd name="connsiteY43" fmla="*/ 652422 h 6633998"/>
                  <a:gd name="connsiteX44" fmla="*/ 311187 w 3847556"/>
                  <a:gd name="connsiteY44" fmla="*/ 674309 h 6633998"/>
                  <a:gd name="connsiteX45" fmla="*/ 334193 w 3847556"/>
                  <a:gd name="connsiteY45" fmla="*/ 664770 h 6633998"/>
                  <a:gd name="connsiteX46" fmla="*/ 764018 w 3847556"/>
                  <a:gd name="connsiteY46" fmla="*/ 664770 h 6633998"/>
                  <a:gd name="connsiteX47" fmla="*/ 764018 w 3847556"/>
                  <a:gd name="connsiteY47" fmla="*/ 264865 h 6633998"/>
                  <a:gd name="connsiteX48" fmla="*/ 1028878 w 3847556"/>
                  <a:gd name="connsiteY48" fmla="*/ 0 h 6633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3847556" h="6633998">
                    <a:moveTo>
                      <a:pt x="1028878" y="0"/>
                    </a:moveTo>
                    <a:cubicBezTo>
                      <a:pt x="1175157" y="0"/>
                      <a:pt x="1293726" y="118591"/>
                      <a:pt x="1293726" y="264865"/>
                    </a:cubicBezTo>
                    <a:lnTo>
                      <a:pt x="1293726" y="664770"/>
                    </a:lnTo>
                    <a:lnTo>
                      <a:pt x="1656529" y="664770"/>
                    </a:lnTo>
                    <a:lnTo>
                      <a:pt x="1656545" y="264865"/>
                    </a:lnTo>
                    <a:cubicBezTo>
                      <a:pt x="1656529" y="118591"/>
                      <a:pt x="1775115" y="17"/>
                      <a:pt x="1921394" y="0"/>
                    </a:cubicBezTo>
                    <a:cubicBezTo>
                      <a:pt x="2067668" y="17"/>
                      <a:pt x="2186237" y="118591"/>
                      <a:pt x="2186253" y="264865"/>
                    </a:cubicBezTo>
                    <a:lnTo>
                      <a:pt x="2186253" y="664770"/>
                    </a:lnTo>
                    <a:lnTo>
                      <a:pt x="2549056" y="664770"/>
                    </a:lnTo>
                    <a:lnTo>
                      <a:pt x="2549056" y="264865"/>
                    </a:lnTo>
                    <a:cubicBezTo>
                      <a:pt x="2549056" y="118575"/>
                      <a:pt x="2667642" y="0"/>
                      <a:pt x="2813921" y="0"/>
                    </a:cubicBezTo>
                    <a:cubicBezTo>
                      <a:pt x="2960211" y="0"/>
                      <a:pt x="3078781" y="118591"/>
                      <a:pt x="3078781" y="264865"/>
                    </a:cubicBezTo>
                    <a:lnTo>
                      <a:pt x="3078764" y="664770"/>
                    </a:lnTo>
                    <a:lnTo>
                      <a:pt x="3512447" y="664770"/>
                    </a:lnTo>
                    <a:lnTo>
                      <a:pt x="3520693" y="668198"/>
                    </a:lnTo>
                    <a:cubicBezTo>
                      <a:pt x="3545659" y="640863"/>
                      <a:pt x="3577628" y="638174"/>
                      <a:pt x="3610357" y="641623"/>
                    </a:cubicBezTo>
                    <a:cubicBezTo>
                      <a:pt x="3755838" y="656915"/>
                      <a:pt x="3861375" y="787234"/>
                      <a:pt x="3846084" y="932715"/>
                    </a:cubicBezTo>
                    <a:cubicBezTo>
                      <a:pt x="3655380" y="2747282"/>
                      <a:pt x="3464643" y="4561839"/>
                      <a:pt x="3273917" y="6376417"/>
                    </a:cubicBezTo>
                    <a:cubicBezTo>
                      <a:pt x="3258626" y="6521887"/>
                      <a:pt x="3128312" y="6627419"/>
                      <a:pt x="2982826" y="6612116"/>
                    </a:cubicBezTo>
                    <a:cubicBezTo>
                      <a:pt x="2837361" y="6596835"/>
                      <a:pt x="2731824" y="6466505"/>
                      <a:pt x="2747105" y="6321024"/>
                    </a:cubicBezTo>
                    <a:lnTo>
                      <a:pt x="3304490" y="1017914"/>
                    </a:lnTo>
                    <a:lnTo>
                      <a:pt x="3078764" y="1017930"/>
                    </a:lnTo>
                    <a:cubicBezTo>
                      <a:pt x="3078764" y="1151232"/>
                      <a:pt x="3078764" y="1284539"/>
                      <a:pt x="3078764" y="1417857"/>
                    </a:cubicBezTo>
                    <a:cubicBezTo>
                      <a:pt x="3078764" y="1564114"/>
                      <a:pt x="2960195" y="1682700"/>
                      <a:pt x="2813921" y="1682700"/>
                    </a:cubicBezTo>
                    <a:cubicBezTo>
                      <a:pt x="2667631" y="1682700"/>
                      <a:pt x="2549056" y="1564131"/>
                      <a:pt x="2549056" y="1417841"/>
                    </a:cubicBezTo>
                    <a:lnTo>
                      <a:pt x="2549056" y="1017930"/>
                    </a:lnTo>
                    <a:lnTo>
                      <a:pt x="2186253" y="1017930"/>
                    </a:lnTo>
                    <a:cubicBezTo>
                      <a:pt x="2186237" y="1151221"/>
                      <a:pt x="2186237" y="1284555"/>
                      <a:pt x="2186237" y="1417841"/>
                    </a:cubicBezTo>
                    <a:cubicBezTo>
                      <a:pt x="2186237" y="1564131"/>
                      <a:pt x="2067651" y="1682700"/>
                      <a:pt x="1921394" y="1682700"/>
                    </a:cubicBezTo>
                    <a:cubicBezTo>
                      <a:pt x="1775115" y="1682700"/>
                      <a:pt x="1656529" y="1564131"/>
                      <a:pt x="1656529" y="1417841"/>
                    </a:cubicBezTo>
                    <a:lnTo>
                      <a:pt x="1656529" y="1017930"/>
                    </a:lnTo>
                    <a:lnTo>
                      <a:pt x="1293726" y="1017930"/>
                    </a:lnTo>
                    <a:cubicBezTo>
                      <a:pt x="1293710" y="1151221"/>
                      <a:pt x="1293726" y="1284539"/>
                      <a:pt x="1293726" y="1417841"/>
                    </a:cubicBezTo>
                    <a:cubicBezTo>
                      <a:pt x="1293726" y="1490986"/>
                      <a:pt x="1264077" y="1557199"/>
                      <a:pt x="1216149" y="1605128"/>
                    </a:cubicBezTo>
                    <a:lnTo>
                      <a:pt x="1028872" y="1682700"/>
                    </a:lnTo>
                    <a:lnTo>
                      <a:pt x="841580" y="1605122"/>
                    </a:lnTo>
                    <a:cubicBezTo>
                      <a:pt x="793651" y="1557199"/>
                      <a:pt x="764007" y="1490986"/>
                      <a:pt x="764018" y="1417841"/>
                    </a:cubicBezTo>
                    <a:lnTo>
                      <a:pt x="764018" y="1017914"/>
                    </a:lnTo>
                    <a:lnTo>
                      <a:pt x="539645" y="1017930"/>
                    </a:lnTo>
                    <a:cubicBezTo>
                      <a:pt x="695040" y="2793967"/>
                      <a:pt x="850418" y="4570003"/>
                      <a:pt x="1005791" y="6346040"/>
                    </a:cubicBezTo>
                    <a:cubicBezTo>
                      <a:pt x="1018529" y="6491754"/>
                      <a:pt x="910743" y="6620221"/>
                      <a:pt x="765023" y="6632976"/>
                    </a:cubicBezTo>
                    <a:cubicBezTo>
                      <a:pt x="619293" y="6645714"/>
                      <a:pt x="490842" y="6537928"/>
                      <a:pt x="478087" y="6392208"/>
                    </a:cubicBezTo>
                    <a:lnTo>
                      <a:pt x="1023" y="939358"/>
                    </a:lnTo>
                    <a:cubicBezTo>
                      <a:pt x="-11716" y="793639"/>
                      <a:pt x="96076" y="665177"/>
                      <a:pt x="241807" y="652422"/>
                    </a:cubicBezTo>
                    <a:lnTo>
                      <a:pt x="311187" y="674309"/>
                    </a:lnTo>
                    <a:cubicBezTo>
                      <a:pt x="317983" y="665335"/>
                      <a:pt x="326028" y="664770"/>
                      <a:pt x="334193" y="664770"/>
                    </a:cubicBezTo>
                    <a:lnTo>
                      <a:pt x="764018" y="664770"/>
                    </a:lnTo>
                    <a:lnTo>
                      <a:pt x="764018" y="264865"/>
                    </a:lnTo>
                    <a:cubicBezTo>
                      <a:pt x="764018" y="118591"/>
                      <a:pt x="882588" y="0"/>
                      <a:pt x="1028878"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 name="Group 4">
              <a:extLst>
                <a:ext uri="{FF2B5EF4-FFF2-40B4-BE49-F238E27FC236}">
                  <a16:creationId xmlns="" xmlns:a16="http://schemas.microsoft.com/office/drawing/2014/main" id="{D91F9EF7-4F87-415C-8160-7E56B60DA9F9}"/>
                </a:ext>
              </a:extLst>
            </p:cNvPr>
            <p:cNvGrpSpPr/>
            <p:nvPr/>
          </p:nvGrpSpPr>
          <p:grpSpPr>
            <a:xfrm>
              <a:off x="0" y="6374086"/>
              <a:ext cx="11401431" cy="237804"/>
              <a:chOff x="0" y="6374086"/>
              <a:chExt cx="11401431" cy="237804"/>
            </a:xfrm>
          </p:grpSpPr>
          <p:sp>
            <p:nvSpPr>
              <p:cNvPr id="6" name="Rectangle 5">
                <a:extLst>
                  <a:ext uri="{FF2B5EF4-FFF2-40B4-BE49-F238E27FC236}">
                    <a16:creationId xmlns="" xmlns:a16="http://schemas.microsoft.com/office/drawing/2014/main" id="{5AE59EE2-572E-4B51-AE32-612BBCC09DE1}"/>
                  </a:ext>
                </a:extLst>
              </p:cNvPr>
              <p:cNvSpPr/>
              <p:nvPr/>
            </p:nvSpPr>
            <p:spPr>
              <a:xfrm>
                <a:off x="0" y="6566170"/>
                <a:ext cx="11311128" cy="457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 xmlns:a16="http://schemas.microsoft.com/office/drawing/2014/main" id="{4CB77414-9E89-4E91-A109-7F250477ACA9}"/>
                  </a:ext>
                </a:extLst>
              </p:cNvPr>
              <p:cNvSpPr/>
              <p:nvPr/>
            </p:nvSpPr>
            <p:spPr>
              <a:xfrm>
                <a:off x="11355711" y="6374086"/>
                <a:ext cx="45720" cy="1554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Block Arc 7">
                <a:extLst>
                  <a:ext uri="{FF2B5EF4-FFF2-40B4-BE49-F238E27FC236}">
                    <a16:creationId xmlns="" xmlns:a16="http://schemas.microsoft.com/office/drawing/2014/main" id="{5F4ACB2E-D9DA-474D-ACD0-6D4C5B5B69E1}"/>
                  </a:ext>
                </a:extLst>
              </p:cNvPr>
              <p:cNvSpPr/>
              <p:nvPr/>
            </p:nvSpPr>
            <p:spPr>
              <a:xfrm>
                <a:off x="11229678" y="6440137"/>
                <a:ext cx="171753" cy="171753"/>
              </a:xfrm>
              <a:prstGeom prst="blockArc">
                <a:avLst>
                  <a:gd name="adj1" fmla="val 21339429"/>
                  <a:gd name="adj2" fmla="val 6091498"/>
                  <a:gd name="adj3" fmla="val 2709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spTree>
    <p:extLst>
      <p:ext uri="{BB962C8B-B14F-4D97-AF65-F5344CB8AC3E}">
        <p14:creationId xmlns:p14="http://schemas.microsoft.com/office/powerpoint/2010/main" val="27840693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9099170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57448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67FA6D39-9DFD-4F67-94B9-4D1042BB365A}"/>
              </a:ext>
            </a:extLst>
          </p:cNvPr>
          <p:cNvSpPr/>
          <p:nvPr userDrawn="1"/>
        </p:nvSpPr>
        <p:spPr>
          <a:xfrm>
            <a:off x="0" y="0"/>
            <a:ext cx="12192000" cy="6858000"/>
          </a:xfrm>
          <a:prstGeom prst="rect">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9922732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Freeform: Shape 1">
            <a:extLst>
              <a:ext uri="{FF2B5EF4-FFF2-40B4-BE49-F238E27FC236}">
                <a16:creationId xmlns="" xmlns:a16="http://schemas.microsoft.com/office/drawing/2014/main" id="{C4437516-06DB-4972-90D9-3F56529C786D}"/>
              </a:ext>
            </a:extLst>
          </p:cNvPr>
          <p:cNvSpPr/>
          <p:nvPr userDrawn="1"/>
        </p:nvSpPr>
        <p:spPr>
          <a:xfrm>
            <a:off x="0" y="0"/>
            <a:ext cx="9569302" cy="6858000"/>
          </a:xfrm>
          <a:custGeom>
            <a:avLst/>
            <a:gdLst>
              <a:gd name="connsiteX0" fmla="*/ 0 w 9703610"/>
              <a:gd name="connsiteY0" fmla="*/ 0 h 6858000"/>
              <a:gd name="connsiteX1" fmla="*/ 5546070 w 9703610"/>
              <a:gd name="connsiteY1" fmla="*/ 0 h 6858000"/>
              <a:gd name="connsiteX2" fmla="*/ 9703610 w 9703610"/>
              <a:gd name="connsiteY2" fmla="*/ 6858000 h 6858000"/>
              <a:gd name="connsiteX3" fmla="*/ 0 w 970361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9703610" h="6858000">
                <a:moveTo>
                  <a:pt x="0" y="0"/>
                </a:moveTo>
                <a:lnTo>
                  <a:pt x="5546070" y="0"/>
                </a:lnTo>
                <a:lnTo>
                  <a:pt x="9703610" y="6858000"/>
                </a:lnTo>
                <a:lnTo>
                  <a:pt x="0" y="6858000"/>
                </a:lnTo>
                <a:close/>
              </a:path>
            </a:pathLst>
          </a:custGeom>
          <a:solidFill>
            <a:schemeClr val="accent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324754484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13" Type="http://schemas.openxmlformats.org/officeDocument/2006/relationships/theme" Target="../theme/theme2.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slideLayout" Target="../slideLayouts/slideLayout15.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31046580"/>
      </p:ext>
    </p:extLst>
  </p:cSld>
  <p:clrMap bg1="lt1" tx1="dk1" bg2="lt2" tx2="dk2" accent1="accent1" accent2="accent2" accent3="accent3" accent4="accent4" accent5="accent5" accent6="accent6" hlink="hlink" folHlink="folHlink"/>
  <p:sldLayoutIdLst>
    <p:sldLayoutId id="2147483655" r:id="rId1"/>
    <p:sldLayoutId id="2147483755" r:id="rId2"/>
    <p:sldLayoutId id="2147483756" r:id="rId3"/>
  </p:sldLayoutIdLst>
  <p:txStyles>
    <p:titleStyle>
      <a:lvl1pPr algn="l" defTabSz="914423"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5" indent="-228605" algn="l" defTabSz="914423"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23" rtl="0" eaLnBrk="1" latinLnBrk="0" hangingPunct="1">
        <a:defRPr sz="1800" kern="1200">
          <a:solidFill>
            <a:schemeClr val="tx1"/>
          </a:solidFill>
          <a:latin typeface="+mn-lt"/>
          <a:ea typeface="+mn-ea"/>
          <a:cs typeface="+mn-cs"/>
        </a:defRPr>
      </a:lvl1pPr>
      <a:lvl2pPr marL="457212" algn="l" defTabSz="914423" rtl="0" eaLnBrk="1" latinLnBrk="0" hangingPunct="1">
        <a:defRPr sz="1800" kern="1200">
          <a:solidFill>
            <a:schemeClr val="tx1"/>
          </a:solidFill>
          <a:latin typeface="+mn-lt"/>
          <a:ea typeface="+mn-ea"/>
          <a:cs typeface="+mn-cs"/>
        </a:defRPr>
      </a:lvl2pPr>
      <a:lvl3pPr marL="914423" algn="l" defTabSz="914423" rtl="0" eaLnBrk="1" latinLnBrk="0" hangingPunct="1">
        <a:defRPr sz="1800" kern="1200">
          <a:solidFill>
            <a:schemeClr val="tx1"/>
          </a:solidFill>
          <a:latin typeface="+mn-lt"/>
          <a:ea typeface="+mn-ea"/>
          <a:cs typeface="+mn-cs"/>
        </a:defRPr>
      </a:lvl3pPr>
      <a:lvl4pPr marL="1371635" algn="l" defTabSz="914423" rtl="0" eaLnBrk="1" latinLnBrk="0" hangingPunct="1">
        <a:defRPr sz="1800" kern="1200">
          <a:solidFill>
            <a:schemeClr val="tx1"/>
          </a:solidFill>
          <a:latin typeface="+mn-lt"/>
          <a:ea typeface="+mn-ea"/>
          <a:cs typeface="+mn-cs"/>
        </a:defRPr>
      </a:lvl4pPr>
      <a:lvl5pPr marL="1828845" algn="l" defTabSz="914423" rtl="0" eaLnBrk="1" latinLnBrk="0" hangingPunct="1">
        <a:defRPr sz="1800" kern="1200">
          <a:solidFill>
            <a:schemeClr val="tx1"/>
          </a:solidFill>
          <a:latin typeface="+mn-lt"/>
          <a:ea typeface="+mn-ea"/>
          <a:cs typeface="+mn-cs"/>
        </a:defRPr>
      </a:lvl5pPr>
      <a:lvl6pPr marL="2286058" algn="l" defTabSz="914423" rtl="0" eaLnBrk="1" latinLnBrk="0" hangingPunct="1">
        <a:defRPr sz="1800" kern="1200">
          <a:solidFill>
            <a:schemeClr val="tx1"/>
          </a:solidFill>
          <a:latin typeface="+mn-lt"/>
          <a:ea typeface="+mn-ea"/>
          <a:cs typeface="+mn-cs"/>
        </a:defRPr>
      </a:lvl6pPr>
      <a:lvl7pPr marL="2743268" algn="l" defTabSz="914423" rtl="0" eaLnBrk="1" latinLnBrk="0" hangingPunct="1">
        <a:defRPr sz="1800" kern="1200">
          <a:solidFill>
            <a:schemeClr val="tx1"/>
          </a:solidFill>
          <a:latin typeface="+mn-lt"/>
          <a:ea typeface="+mn-ea"/>
          <a:cs typeface="+mn-cs"/>
        </a:defRPr>
      </a:lvl7pPr>
      <a:lvl8pPr marL="3200480" algn="l" defTabSz="914423" rtl="0" eaLnBrk="1" latinLnBrk="0" hangingPunct="1">
        <a:defRPr sz="1800" kern="1200">
          <a:solidFill>
            <a:schemeClr val="tx1"/>
          </a:solidFill>
          <a:latin typeface="+mn-lt"/>
          <a:ea typeface="+mn-ea"/>
          <a:cs typeface="+mn-cs"/>
        </a:defRPr>
      </a:lvl8pPr>
      <a:lvl9pPr marL="3657692" algn="l" defTabSz="91442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70174220"/>
      </p:ext>
    </p:extLst>
  </p:cSld>
  <p:clrMap bg1="lt1" tx1="dk1" bg2="lt2" tx2="dk2" accent1="accent1" accent2="accent2" accent3="accent3" accent4="accent4" accent5="accent5" accent6="accent6" hlink="hlink" folHlink="folHlink"/>
  <p:sldLayoutIdLst>
    <p:sldLayoutId id="2147483738" r:id="rId1"/>
    <p:sldLayoutId id="2147483743" r:id="rId2"/>
    <p:sldLayoutId id="2147483742" r:id="rId3"/>
    <p:sldLayoutId id="2147483736" r:id="rId4"/>
    <p:sldLayoutId id="2147483737" r:id="rId5"/>
    <p:sldLayoutId id="2147483740" r:id="rId6"/>
    <p:sldLayoutId id="2147483739" r:id="rId7"/>
    <p:sldLayoutId id="2147483744" r:id="rId8"/>
    <p:sldLayoutId id="2147483745" r:id="rId9"/>
    <p:sldLayoutId id="2147483748" r:id="rId10"/>
    <p:sldLayoutId id="2147483749" r:id="rId11"/>
    <p:sldLayoutId id="2147483750" r:id="rId12"/>
  </p:sldLayoutIdLst>
  <p:txStyles>
    <p:titleStyle>
      <a:lvl1pPr algn="l" defTabSz="914423"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5" indent="-228605" algn="l" defTabSz="914423"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23" rtl="0" eaLnBrk="1" latinLnBrk="0" hangingPunct="1">
        <a:defRPr sz="1800" kern="1200">
          <a:solidFill>
            <a:schemeClr val="tx1"/>
          </a:solidFill>
          <a:latin typeface="+mn-lt"/>
          <a:ea typeface="+mn-ea"/>
          <a:cs typeface="+mn-cs"/>
        </a:defRPr>
      </a:lvl1pPr>
      <a:lvl2pPr marL="457212" algn="l" defTabSz="914423" rtl="0" eaLnBrk="1" latinLnBrk="0" hangingPunct="1">
        <a:defRPr sz="1800" kern="1200">
          <a:solidFill>
            <a:schemeClr val="tx1"/>
          </a:solidFill>
          <a:latin typeface="+mn-lt"/>
          <a:ea typeface="+mn-ea"/>
          <a:cs typeface="+mn-cs"/>
        </a:defRPr>
      </a:lvl2pPr>
      <a:lvl3pPr marL="914423" algn="l" defTabSz="914423" rtl="0" eaLnBrk="1" latinLnBrk="0" hangingPunct="1">
        <a:defRPr sz="1800" kern="1200">
          <a:solidFill>
            <a:schemeClr val="tx1"/>
          </a:solidFill>
          <a:latin typeface="+mn-lt"/>
          <a:ea typeface="+mn-ea"/>
          <a:cs typeface="+mn-cs"/>
        </a:defRPr>
      </a:lvl3pPr>
      <a:lvl4pPr marL="1371635" algn="l" defTabSz="914423" rtl="0" eaLnBrk="1" latinLnBrk="0" hangingPunct="1">
        <a:defRPr sz="1800" kern="1200">
          <a:solidFill>
            <a:schemeClr val="tx1"/>
          </a:solidFill>
          <a:latin typeface="+mn-lt"/>
          <a:ea typeface="+mn-ea"/>
          <a:cs typeface="+mn-cs"/>
        </a:defRPr>
      </a:lvl4pPr>
      <a:lvl5pPr marL="1828845" algn="l" defTabSz="914423" rtl="0" eaLnBrk="1" latinLnBrk="0" hangingPunct="1">
        <a:defRPr sz="1800" kern="1200">
          <a:solidFill>
            <a:schemeClr val="tx1"/>
          </a:solidFill>
          <a:latin typeface="+mn-lt"/>
          <a:ea typeface="+mn-ea"/>
          <a:cs typeface="+mn-cs"/>
        </a:defRPr>
      </a:lvl5pPr>
      <a:lvl6pPr marL="2286058" algn="l" defTabSz="914423" rtl="0" eaLnBrk="1" latinLnBrk="0" hangingPunct="1">
        <a:defRPr sz="1800" kern="1200">
          <a:solidFill>
            <a:schemeClr val="tx1"/>
          </a:solidFill>
          <a:latin typeface="+mn-lt"/>
          <a:ea typeface="+mn-ea"/>
          <a:cs typeface="+mn-cs"/>
        </a:defRPr>
      </a:lvl6pPr>
      <a:lvl7pPr marL="2743268" algn="l" defTabSz="914423" rtl="0" eaLnBrk="1" latinLnBrk="0" hangingPunct="1">
        <a:defRPr sz="1800" kern="1200">
          <a:solidFill>
            <a:schemeClr val="tx1"/>
          </a:solidFill>
          <a:latin typeface="+mn-lt"/>
          <a:ea typeface="+mn-ea"/>
          <a:cs typeface="+mn-cs"/>
        </a:defRPr>
      </a:lvl7pPr>
      <a:lvl8pPr marL="3200480" algn="l" defTabSz="914423" rtl="0" eaLnBrk="1" latinLnBrk="0" hangingPunct="1">
        <a:defRPr sz="1800" kern="1200">
          <a:solidFill>
            <a:schemeClr val="tx1"/>
          </a:solidFill>
          <a:latin typeface="+mn-lt"/>
          <a:ea typeface="+mn-ea"/>
          <a:cs typeface="+mn-cs"/>
        </a:defRPr>
      </a:lvl8pPr>
      <a:lvl9pPr marL="3657692" algn="l" defTabSz="91442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75178107"/>
      </p:ext>
    </p:extLst>
  </p:cSld>
  <p:clrMap bg1="lt1" tx1="dk1" bg2="lt2" tx2="dk2" accent1="accent1" accent2="accent2" accent3="accent3" accent4="accent4" accent5="accent5" accent6="accent6" hlink="hlink" folHlink="folHlink"/>
  <p:sldLayoutIdLst>
    <p:sldLayoutId id="2147483741" r:id="rId1"/>
  </p:sldLayoutIdLst>
  <p:txStyles>
    <p:titleStyle>
      <a:lvl1pPr algn="l" defTabSz="914423"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5" indent="-228605" algn="l" defTabSz="914423"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23" rtl="0" eaLnBrk="1" latinLnBrk="0" hangingPunct="1">
        <a:defRPr sz="1800" kern="1200">
          <a:solidFill>
            <a:schemeClr val="tx1"/>
          </a:solidFill>
          <a:latin typeface="+mn-lt"/>
          <a:ea typeface="+mn-ea"/>
          <a:cs typeface="+mn-cs"/>
        </a:defRPr>
      </a:lvl1pPr>
      <a:lvl2pPr marL="457212" algn="l" defTabSz="914423" rtl="0" eaLnBrk="1" latinLnBrk="0" hangingPunct="1">
        <a:defRPr sz="1800" kern="1200">
          <a:solidFill>
            <a:schemeClr val="tx1"/>
          </a:solidFill>
          <a:latin typeface="+mn-lt"/>
          <a:ea typeface="+mn-ea"/>
          <a:cs typeface="+mn-cs"/>
        </a:defRPr>
      </a:lvl2pPr>
      <a:lvl3pPr marL="914423" algn="l" defTabSz="914423" rtl="0" eaLnBrk="1" latinLnBrk="0" hangingPunct="1">
        <a:defRPr sz="1800" kern="1200">
          <a:solidFill>
            <a:schemeClr val="tx1"/>
          </a:solidFill>
          <a:latin typeface="+mn-lt"/>
          <a:ea typeface="+mn-ea"/>
          <a:cs typeface="+mn-cs"/>
        </a:defRPr>
      </a:lvl3pPr>
      <a:lvl4pPr marL="1371635" algn="l" defTabSz="914423" rtl="0" eaLnBrk="1" latinLnBrk="0" hangingPunct="1">
        <a:defRPr sz="1800" kern="1200">
          <a:solidFill>
            <a:schemeClr val="tx1"/>
          </a:solidFill>
          <a:latin typeface="+mn-lt"/>
          <a:ea typeface="+mn-ea"/>
          <a:cs typeface="+mn-cs"/>
        </a:defRPr>
      </a:lvl4pPr>
      <a:lvl5pPr marL="1828845" algn="l" defTabSz="914423" rtl="0" eaLnBrk="1" latinLnBrk="0" hangingPunct="1">
        <a:defRPr sz="1800" kern="1200">
          <a:solidFill>
            <a:schemeClr val="tx1"/>
          </a:solidFill>
          <a:latin typeface="+mn-lt"/>
          <a:ea typeface="+mn-ea"/>
          <a:cs typeface="+mn-cs"/>
        </a:defRPr>
      </a:lvl5pPr>
      <a:lvl6pPr marL="2286058" algn="l" defTabSz="914423" rtl="0" eaLnBrk="1" latinLnBrk="0" hangingPunct="1">
        <a:defRPr sz="1800" kern="1200">
          <a:solidFill>
            <a:schemeClr val="tx1"/>
          </a:solidFill>
          <a:latin typeface="+mn-lt"/>
          <a:ea typeface="+mn-ea"/>
          <a:cs typeface="+mn-cs"/>
        </a:defRPr>
      </a:lvl6pPr>
      <a:lvl7pPr marL="2743268" algn="l" defTabSz="914423" rtl="0" eaLnBrk="1" latinLnBrk="0" hangingPunct="1">
        <a:defRPr sz="1800" kern="1200">
          <a:solidFill>
            <a:schemeClr val="tx1"/>
          </a:solidFill>
          <a:latin typeface="+mn-lt"/>
          <a:ea typeface="+mn-ea"/>
          <a:cs typeface="+mn-cs"/>
        </a:defRPr>
      </a:lvl7pPr>
      <a:lvl8pPr marL="3200480" algn="l" defTabSz="914423" rtl="0" eaLnBrk="1" latinLnBrk="0" hangingPunct="1">
        <a:defRPr sz="1800" kern="1200">
          <a:solidFill>
            <a:schemeClr val="tx1"/>
          </a:solidFill>
          <a:latin typeface="+mn-lt"/>
          <a:ea typeface="+mn-ea"/>
          <a:cs typeface="+mn-cs"/>
        </a:defRPr>
      </a:lvl8pPr>
      <a:lvl9pPr marL="3657692" algn="l" defTabSz="91442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107583" y="160986"/>
            <a:ext cx="10831132" cy="5222384"/>
          </a:xfrm>
        </p:spPr>
        <p:txBody>
          <a:bodyPr/>
          <a:lstStyle/>
          <a:p>
            <a:pPr algn="just"/>
            <a:r>
              <a:rPr lang="en-IN" sz="3600" b="1" dirty="0"/>
              <a:t>numpy.arange</a:t>
            </a:r>
            <a:r>
              <a:rPr lang="en-IN" sz="3600" b="1" dirty="0" smtClean="0"/>
              <a:t>() Function:</a:t>
            </a:r>
          </a:p>
          <a:p>
            <a:pPr algn="just"/>
            <a:endParaRPr lang="en-US" sz="3200" dirty="0"/>
          </a:p>
          <a:p>
            <a:pPr algn="just"/>
            <a:endParaRPr lang="en-IN" sz="3200" dirty="0"/>
          </a:p>
          <a:p>
            <a:pPr algn="just"/>
            <a:r>
              <a:rPr lang="en-IN" sz="3200" dirty="0" smtClean="0"/>
              <a:t>The numpy.arange</a:t>
            </a:r>
            <a:r>
              <a:rPr lang="en-IN" sz="3200" dirty="0"/>
              <a:t>() is an inbuilt numpy function that </a:t>
            </a:r>
            <a:r>
              <a:rPr lang="en-IN" sz="3200" dirty="0" smtClean="0"/>
              <a:t>returns </a:t>
            </a:r>
            <a:r>
              <a:rPr lang="en-IN" sz="3200" dirty="0"/>
              <a:t>an array with evenly spaced elements as per the interval. </a:t>
            </a:r>
          </a:p>
          <a:p>
            <a:pPr algn="just"/>
            <a:endParaRPr lang="en-IN" sz="3200" dirty="0" smtClean="0"/>
          </a:p>
          <a:p>
            <a:pPr algn="just"/>
            <a:r>
              <a:rPr lang="en-IN" sz="3200" dirty="0" smtClean="0"/>
              <a:t> </a:t>
            </a:r>
            <a:endParaRPr lang="en-US" sz="3200" dirty="0"/>
          </a:p>
          <a:p>
            <a:pPr algn="just"/>
            <a:endParaRPr lang="en-US" sz="3200" dirty="0" smtClean="0"/>
          </a:p>
        </p:txBody>
      </p:sp>
      <p:grpSp>
        <p:nvGrpSpPr>
          <p:cNvPr id="3" name="Group 2">
            <a:extLst>
              <a:ext uri="{FF2B5EF4-FFF2-40B4-BE49-F238E27FC236}">
                <a16:creationId xmlns="" xmlns:a16="http://schemas.microsoft.com/office/drawing/2014/main" id="{A9A2186A-C326-48DC-8E09-0BB48FF9D3DE}"/>
              </a:ext>
            </a:extLst>
          </p:cNvPr>
          <p:cNvGrpSpPr/>
          <p:nvPr/>
        </p:nvGrpSpPr>
        <p:grpSpPr>
          <a:xfrm>
            <a:off x="304970" y="328410"/>
            <a:ext cx="648068" cy="528033"/>
            <a:chOff x="-3373" y="3444677"/>
            <a:chExt cx="3155739" cy="1643520"/>
          </a:xfrm>
        </p:grpSpPr>
        <p:sp>
          <p:nvSpPr>
            <p:cNvPr id="4" name="Freeform 61">
              <a:extLst>
                <a:ext uri="{FF2B5EF4-FFF2-40B4-BE49-F238E27FC236}">
                  <a16:creationId xmlns="" xmlns:a16="http://schemas.microsoft.com/office/drawing/2014/main" id="{B69C1344-DA27-4625-A365-74DC77A0B525}"/>
                </a:ext>
              </a:extLst>
            </p:cNvPr>
            <p:cNvSpPr/>
            <p:nvPr/>
          </p:nvSpPr>
          <p:spPr>
            <a:xfrm rot="5400000">
              <a:off x="1185646" y="3121477"/>
              <a:ext cx="1643520" cy="2289920"/>
            </a:xfrm>
            <a:custGeom>
              <a:avLst/>
              <a:gdLst>
                <a:gd name="connsiteX0" fmla="*/ 0 w 1404518"/>
                <a:gd name="connsiteY0" fmla="*/ 1053388 h 2070201"/>
                <a:gd name="connsiteX1" fmla="*/ 124358 w 1404518"/>
                <a:gd name="connsiteY1" fmla="*/ 1382572 h 2070201"/>
                <a:gd name="connsiteX2" fmla="*/ 292608 w 1404518"/>
                <a:gd name="connsiteY2" fmla="*/ 1675180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675180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31366 w 1404518"/>
                <a:gd name="connsiteY4" fmla="*/ 2055571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294790 w 1404518"/>
                <a:gd name="connsiteY4" fmla="*/ 2055571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294790 w 1404518"/>
                <a:gd name="connsiteY4" fmla="*/ 2055571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13093"/>
                <a:gd name="connsiteY0" fmla="*/ 1053388 h 2070201"/>
                <a:gd name="connsiteX1" fmla="*/ 124358 w 1413093"/>
                <a:gd name="connsiteY1" fmla="*/ 1382572 h 2070201"/>
                <a:gd name="connsiteX2" fmla="*/ 292608 w 1413093"/>
                <a:gd name="connsiteY2" fmla="*/ 1741017 h 2070201"/>
                <a:gd name="connsiteX3" fmla="*/ 687628 w 1413093"/>
                <a:gd name="connsiteY3" fmla="*/ 2070201 h 2070201"/>
                <a:gd name="connsiteX4" fmla="*/ 1294790 w 1413093"/>
                <a:gd name="connsiteY4" fmla="*/ 2055571 h 2070201"/>
                <a:gd name="connsiteX5" fmla="*/ 1404518 w 1413093"/>
                <a:gd name="connsiteY5" fmla="*/ 1155801 h 2070201"/>
                <a:gd name="connsiteX6" fmla="*/ 1221638 w 1413093"/>
                <a:gd name="connsiteY6" fmla="*/ 768096 h 2070201"/>
                <a:gd name="connsiteX7" fmla="*/ 1177747 w 1413093"/>
                <a:gd name="connsiteY7" fmla="*/ 965606 h 2070201"/>
                <a:gd name="connsiteX8" fmla="*/ 1024128 w 1413093"/>
                <a:gd name="connsiteY8" fmla="*/ 694944 h 2070201"/>
                <a:gd name="connsiteX9" fmla="*/ 921715 w 1413093"/>
                <a:gd name="connsiteY9" fmla="*/ 929030 h 2070201"/>
                <a:gd name="connsiteX10" fmla="*/ 877824 w 1413093"/>
                <a:gd name="connsiteY10" fmla="*/ 629107 h 2070201"/>
                <a:gd name="connsiteX11" fmla="*/ 709574 w 1413093"/>
                <a:gd name="connsiteY11" fmla="*/ 936345 h 2070201"/>
                <a:gd name="connsiteX12" fmla="*/ 526694 w 1413093"/>
                <a:gd name="connsiteY12" fmla="*/ 0 h 2070201"/>
                <a:gd name="connsiteX13" fmla="*/ 468172 w 1413093"/>
                <a:gd name="connsiteY13" fmla="*/ 1338681 h 2070201"/>
                <a:gd name="connsiteX14" fmla="*/ 321868 w 1413093"/>
                <a:gd name="connsiteY14" fmla="*/ 1287475 h 2070201"/>
                <a:gd name="connsiteX15" fmla="*/ 0 w 1413093"/>
                <a:gd name="connsiteY15" fmla="*/ 1053388 h 2070201"/>
                <a:gd name="connsiteX0" fmla="*/ 0 w 1413093"/>
                <a:gd name="connsiteY0" fmla="*/ 1053388 h 2070201"/>
                <a:gd name="connsiteX1" fmla="*/ 124358 w 1413093"/>
                <a:gd name="connsiteY1" fmla="*/ 1382572 h 2070201"/>
                <a:gd name="connsiteX2" fmla="*/ 292608 w 1413093"/>
                <a:gd name="connsiteY2" fmla="*/ 1741017 h 2070201"/>
                <a:gd name="connsiteX3" fmla="*/ 687628 w 1413093"/>
                <a:gd name="connsiteY3" fmla="*/ 2070201 h 2070201"/>
                <a:gd name="connsiteX4" fmla="*/ 1294790 w 1413093"/>
                <a:gd name="connsiteY4" fmla="*/ 2055571 h 2070201"/>
                <a:gd name="connsiteX5" fmla="*/ 1404518 w 1413093"/>
                <a:gd name="connsiteY5" fmla="*/ 1155801 h 2070201"/>
                <a:gd name="connsiteX6" fmla="*/ 1221638 w 1413093"/>
                <a:gd name="connsiteY6" fmla="*/ 768096 h 2070201"/>
                <a:gd name="connsiteX7" fmla="*/ 1177747 w 1413093"/>
                <a:gd name="connsiteY7" fmla="*/ 965606 h 2070201"/>
                <a:gd name="connsiteX8" fmla="*/ 1024128 w 1413093"/>
                <a:gd name="connsiteY8" fmla="*/ 694944 h 2070201"/>
                <a:gd name="connsiteX9" fmla="*/ 921715 w 1413093"/>
                <a:gd name="connsiteY9" fmla="*/ 929030 h 2070201"/>
                <a:gd name="connsiteX10" fmla="*/ 877824 w 1413093"/>
                <a:gd name="connsiteY10" fmla="*/ 629107 h 2070201"/>
                <a:gd name="connsiteX11" fmla="*/ 709574 w 1413093"/>
                <a:gd name="connsiteY11" fmla="*/ 936345 h 2070201"/>
                <a:gd name="connsiteX12" fmla="*/ 526694 w 1413093"/>
                <a:gd name="connsiteY12" fmla="*/ 0 h 2070201"/>
                <a:gd name="connsiteX13" fmla="*/ 468172 w 1413093"/>
                <a:gd name="connsiteY13" fmla="*/ 1338681 h 2070201"/>
                <a:gd name="connsiteX14" fmla="*/ 321868 w 1413093"/>
                <a:gd name="connsiteY14" fmla="*/ 1287475 h 2070201"/>
                <a:gd name="connsiteX15" fmla="*/ 0 w 1413093"/>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90042 w 1404608"/>
                <a:gd name="connsiteY10" fmla="*/ 599846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38836 w 1404608"/>
                <a:gd name="connsiteY10" fmla="*/ 592531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38836 w 1404608"/>
                <a:gd name="connsiteY10" fmla="*/ 592531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38836 w 1404608"/>
                <a:gd name="connsiteY10" fmla="*/ 592531 h 2070201"/>
                <a:gd name="connsiteX11" fmla="*/ 709574 w 1404608"/>
                <a:gd name="connsiteY11" fmla="*/ 936345 h 2070201"/>
                <a:gd name="connsiteX12" fmla="*/ 702259 w 1404608"/>
                <a:gd name="connsiteY12" fmla="*/ 629107 h 2070201"/>
                <a:gd name="connsiteX13" fmla="*/ 526694 w 1404608"/>
                <a:gd name="connsiteY13" fmla="*/ 0 h 2070201"/>
                <a:gd name="connsiteX14" fmla="*/ 468172 w 1404608"/>
                <a:gd name="connsiteY14" fmla="*/ 1338681 h 2070201"/>
                <a:gd name="connsiteX15" fmla="*/ 321868 w 1404608"/>
                <a:gd name="connsiteY15" fmla="*/ 1287475 h 2070201"/>
                <a:gd name="connsiteX16" fmla="*/ 0 w 1404608"/>
                <a:gd name="connsiteY16" fmla="*/ 1053388 h 2070201"/>
                <a:gd name="connsiteX0" fmla="*/ 0 w 1404608"/>
                <a:gd name="connsiteY0" fmla="*/ 1056935 h 2073748"/>
                <a:gd name="connsiteX1" fmla="*/ 124358 w 1404608"/>
                <a:gd name="connsiteY1" fmla="*/ 1386119 h 2073748"/>
                <a:gd name="connsiteX2" fmla="*/ 292608 w 1404608"/>
                <a:gd name="connsiteY2" fmla="*/ 1744564 h 2073748"/>
                <a:gd name="connsiteX3" fmla="*/ 687628 w 1404608"/>
                <a:gd name="connsiteY3" fmla="*/ 2073748 h 2073748"/>
                <a:gd name="connsiteX4" fmla="*/ 1294790 w 1404608"/>
                <a:gd name="connsiteY4" fmla="*/ 2059118 h 2073748"/>
                <a:gd name="connsiteX5" fmla="*/ 1404518 w 1404608"/>
                <a:gd name="connsiteY5" fmla="*/ 1159348 h 2073748"/>
                <a:gd name="connsiteX6" fmla="*/ 1221638 w 1404608"/>
                <a:gd name="connsiteY6" fmla="*/ 771643 h 2073748"/>
                <a:gd name="connsiteX7" fmla="*/ 1177747 w 1404608"/>
                <a:gd name="connsiteY7" fmla="*/ 969153 h 2073748"/>
                <a:gd name="connsiteX8" fmla="*/ 980236 w 1404608"/>
                <a:gd name="connsiteY8" fmla="*/ 698491 h 2073748"/>
                <a:gd name="connsiteX9" fmla="*/ 921715 w 1404608"/>
                <a:gd name="connsiteY9" fmla="*/ 932577 h 2073748"/>
                <a:gd name="connsiteX10" fmla="*/ 738836 w 1404608"/>
                <a:gd name="connsiteY10" fmla="*/ 596078 h 2073748"/>
                <a:gd name="connsiteX11" fmla="*/ 709574 w 1404608"/>
                <a:gd name="connsiteY11" fmla="*/ 939892 h 2073748"/>
                <a:gd name="connsiteX12" fmla="*/ 526694 w 1404608"/>
                <a:gd name="connsiteY12" fmla="*/ 3547 h 2073748"/>
                <a:gd name="connsiteX13" fmla="*/ 468172 w 1404608"/>
                <a:gd name="connsiteY13" fmla="*/ 1342228 h 2073748"/>
                <a:gd name="connsiteX14" fmla="*/ 321868 w 1404608"/>
                <a:gd name="connsiteY14" fmla="*/ 1291022 h 2073748"/>
                <a:gd name="connsiteX15" fmla="*/ 0 w 1404608"/>
                <a:gd name="connsiteY15" fmla="*/ 1056935 h 2073748"/>
                <a:gd name="connsiteX0" fmla="*/ 0 w 1404608"/>
                <a:gd name="connsiteY0" fmla="*/ 1056935 h 2073748"/>
                <a:gd name="connsiteX1" fmla="*/ 124358 w 1404608"/>
                <a:gd name="connsiteY1" fmla="*/ 1386119 h 2073748"/>
                <a:gd name="connsiteX2" fmla="*/ 292608 w 1404608"/>
                <a:gd name="connsiteY2" fmla="*/ 1744564 h 2073748"/>
                <a:gd name="connsiteX3" fmla="*/ 687628 w 1404608"/>
                <a:gd name="connsiteY3" fmla="*/ 2073748 h 2073748"/>
                <a:gd name="connsiteX4" fmla="*/ 1294790 w 1404608"/>
                <a:gd name="connsiteY4" fmla="*/ 2059118 h 2073748"/>
                <a:gd name="connsiteX5" fmla="*/ 1404518 w 1404608"/>
                <a:gd name="connsiteY5" fmla="*/ 1159348 h 2073748"/>
                <a:gd name="connsiteX6" fmla="*/ 1221638 w 1404608"/>
                <a:gd name="connsiteY6" fmla="*/ 771643 h 2073748"/>
                <a:gd name="connsiteX7" fmla="*/ 1177747 w 1404608"/>
                <a:gd name="connsiteY7" fmla="*/ 969153 h 2073748"/>
                <a:gd name="connsiteX8" fmla="*/ 980236 w 1404608"/>
                <a:gd name="connsiteY8" fmla="*/ 698491 h 2073748"/>
                <a:gd name="connsiteX9" fmla="*/ 921715 w 1404608"/>
                <a:gd name="connsiteY9" fmla="*/ 932577 h 2073748"/>
                <a:gd name="connsiteX10" fmla="*/ 738836 w 1404608"/>
                <a:gd name="connsiteY10" fmla="*/ 596078 h 2073748"/>
                <a:gd name="connsiteX11" fmla="*/ 709574 w 1404608"/>
                <a:gd name="connsiteY11" fmla="*/ 939892 h 2073748"/>
                <a:gd name="connsiteX12" fmla="*/ 526694 w 1404608"/>
                <a:gd name="connsiteY12" fmla="*/ 3547 h 2073748"/>
                <a:gd name="connsiteX13" fmla="*/ 468172 w 1404608"/>
                <a:gd name="connsiteY13" fmla="*/ 1342228 h 2073748"/>
                <a:gd name="connsiteX14" fmla="*/ 321868 w 1404608"/>
                <a:gd name="connsiteY14" fmla="*/ 1291022 h 2073748"/>
                <a:gd name="connsiteX15" fmla="*/ 0 w 1404608"/>
                <a:gd name="connsiteY15" fmla="*/ 1056935 h 2073748"/>
                <a:gd name="connsiteX0" fmla="*/ 0 w 1404608"/>
                <a:gd name="connsiteY0" fmla="*/ 1056935 h 2073748"/>
                <a:gd name="connsiteX1" fmla="*/ 124358 w 1404608"/>
                <a:gd name="connsiteY1" fmla="*/ 1386119 h 2073748"/>
                <a:gd name="connsiteX2" fmla="*/ 292608 w 1404608"/>
                <a:gd name="connsiteY2" fmla="*/ 1744564 h 2073748"/>
                <a:gd name="connsiteX3" fmla="*/ 687628 w 1404608"/>
                <a:gd name="connsiteY3" fmla="*/ 2073748 h 2073748"/>
                <a:gd name="connsiteX4" fmla="*/ 1294790 w 1404608"/>
                <a:gd name="connsiteY4" fmla="*/ 2059118 h 2073748"/>
                <a:gd name="connsiteX5" fmla="*/ 1404518 w 1404608"/>
                <a:gd name="connsiteY5" fmla="*/ 1159348 h 2073748"/>
                <a:gd name="connsiteX6" fmla="*/ 1221638 w 1404608"/>
                <a:gd name="connsiteY6" fmla="*/ 771643 h 2073748"/>
                <a:gd name="connsiteX7" fmla="*/ 1177747 w 1404608"/>
                <a:gd name="connsiteY7" fmla="*/ 969153 h 2073748"/>
                <a:gd name="connsiteX8" fmla="*/ 980236 w 1404608"/>
                <a:gd name="connsiteY8" fmla="*/ 698491 h 2073748"/>
                <a:gd name="connsiteX9" fmla="*/ 921715 w 1404608"/>
                <a:gd name="connsiteY9" fmla="*/ 932577 h 2073748"/>
                <a:gd name="connsiteX10" fmla="*/ 738836 w 1404608"/>
                <a:gd name="connsiteY10" fmla="*/ 596078 h 2073748"/>
                <a:gd name="connsiteX11" fmla="*/ 709574 w 1404608"/>
                <a:gd name="connsiteY11" fmla="*/ 939892 h 2073748"/>
                <a:gd name="connsiteX12" fmla="*/ 526694 w 1404608"/>
                <a:gd name="connsiteY12" fmla="*/ 3547 h 2073748"/>
                <a:gd name="connsiteX13" fmla="*/ 468172 w 1404608"/>
                <a:gd name="connsiteY13" fmla="*/ 1342228 h 2073748"/>
                <a:gd name="connsiteX14" fmla="*/ 321868 w 1404608"/>
                <a:gd name="connsiteY14" fmla="*/ 1291022 h 2073748"/>
                <a:gd name="connsiteX15" fmla="*/ 0 w 1404608"/>
                <a:gd name="connsiteY15" fmla="*/ 1056935 h 2073748"/>
                <a:gd name="connsiteX0" fmla="*/ 0 w 1404608"/>
                <a:gd name="connsiteY0" fmla="*/ 1058942 h 2075755"/>
                <a:gd name="connsiteX1" fmla="*/ 124358 w 1404608"/>
                <a:gd name="connsiteY1" fmla="*/ 1388126 h 2075755"/>
                <a:gd name="connsiteX2" fmla="*/ 292608 w 1404608"/>
                <a:gd name="connsiteY2" fmla="*/ 1746571 h 2075755"/>
                <a:gd name="connsiteX3" fmla="*/ 687628 w 1404608"/>
                <a:gd name="connsiteY3" fmla="*/ 2075755 h 2075755"/>
                <a:gd name="connsiteX4" fmla="*/ 1294790 w 1404608"/>
                <a:gd name="connsiteY4" fmla="*/ 2061125 h 2075755"/>
                <a:gd name="connsiteX5" fmla="*/ 1404518 w 1404608"/>
                <a:gd name="connsiteY5" fmla="*/ 1161355 h 2075755"/>
                <a:gd name="connsiteX6" fmla="*/ 1221638 w 1404608"/>
                <a:gd name="connsiteY6" fmla="*/ 773650 h 2075755"/>
                <a:gd name="connsiteX7" fmla="*/ 1177747 w 1404608"/>
                <a:gd name="connsiteY7" fmla="*/ 971160 h 2075755"/>
                <a:gd name="connsiteX8" fmla="*/ 980236 w 1404608"/>
                <a:gd name="connsiteY8" fmla="*/ 700498 h 2075755"/>
                <a:gd name="connsiteX9" fmla="*/ 921715 w 1404608"/>
                <a:gd name="connsiteY9" fmla="*/ 934584 h 2075755"/>
                <a:gd name="connsiteX10" fmla="*/ 738836 w 1404608"/>
                <a:gd name="connsiteY10" fmla="*/ 598085 h 2075755"/>
                <a:gd name="connsiteX11" fmla="*/ 709574 w 1404608"/>
                <a:gd name="connsiteY11" fmla="*/ 941899 h 2075755"/>
                <a:gd name="connsiteX12" fmla="*/ 526694 w 1404608"/>
                <a:gd name="connsiteY12" fmla="*/ 5554 h 2075755"/>
                <a:gd name="connsiteX13" fmla="*/ 468172 w 1404608"/>
                <a:gd name="connsiteY13" fmla="*/ 1344235 h 2075755"/>
                <a:gd name="connsiteX14" fmla="*/ 321868 w 1404608"/>
                <a:gd name="connsiteY14" fmla="*/ 1293029 h 2075755"/>
                <a:gd name="connsiteX15" fmla="*/ 0 w 1404608"/>
                <a:gd name="connsiteY15" fmla="*/ 1058942 h 2075755"/>
                <a:gd name="connsiteX0" fmla="*/ 0 w 1404608"/>
                <a:gd name="connsiteY0" fmla="*/ 1029958 h 2046771"/>
                <a:gd name="connsiteX1" fmla="*/ 124358 w 1404608"/>
                <a:gd name="connsiteY1" fmla="*/ 1359142 h 2046771"/>
                <a:gd name="connsiteX2" fmla="*/ 292608 w 1404608"/>
                <a:gd name="connsiteY2" fmla="*/ 1717587 h 2046771"/>
                <a:gd name="connsiteX3" fmla="*/ 687628 w 1404608"/>
                <a:gd name="connsiteY3" fmla="*/ 2046771 h 2046771"/>
                <a:gd name="connsiteX4" fmla="*/ 1294790 w 1404608"/>
                <a:gd name="connsiteY4" fmla="*/ 2032141 h 2046771"/>
                <a:gd name="connsiteX5" fmla="*/ 1404518 w 1404608"/>
                <a:gd name="connsiteY5" fmla="*/ 1132371 h 2046771"/>
                <a:gd name="connsiteX6" fmla="*/ 1221638 w 1404608"/>
                <a:gd name="connsiteY6" fmla="*/ 744666 h 2046771"/>
                <a:gd name="connsiteX7" fmla="*/ 1177747 w 1404608"/>
                <a:gd name="connsiteY7" fmla="*/ 942176 h 2046771"/>
                <a:gd name="connsiteX8" fmla="*/ 980236 w 1404608"/>
                <a:gd name="connsiteY8" fmla="*/ 671514 h 2046771"/>
                <a:gd name="connsiteX9" fmla="*/ 921715 w 1404608"/>
                <a:gd name="connsiteY9" fmla="*/ 905600 h 2046771"/>
                <a:gd name="connsiteX10" fmla="*/ 738836 w 1404608"/>
                <a:gd name="connsiteY10" fmla="*/ 569101 h 2046771"/>
                <a:gd name="connsiteX11" fmla="*/ 709574 w 1404608"/>
                <a:gd name="connsiteY11" fmla="*/ 912915 h 2046771"/>
                <a:gd name="connsiteX12" fmla="*/ 526694 w 1404608"/>
                <a:gd name="connsiteY12" fmla="*/ 5831 h 2046771"/>
                <a:gd name="connsiteX13" fmla="*/ 468172 w 1404608"/>
                <a:gd name="connsiteY13" fmla="*/ 1315251 h 2046771"/>
                <a:gd name="connsiteX14" fmla="*/ 321868 w 1404608"/>
                <a:gd name="connsiteY14" fmla="*/ 1264045 h 2046771"/>
                <a:gd name="connsiteX15" fmla="*/ 0 w 1404608"/>
                <a:gd name="connsiteY15" fmla="*/ 1029958 h 2046771"/>
                <a:gd name="connsiteX0" fmla="*/ 0 w 1404608"/>
                <a:gd name="connsiteY0" fmla="*/ 1024127 h 2040940"/>
                <a:gd name="connsiteX1" fmla="*/ 124358 w 1404608"/>
                <a:gd name="connsiteY1" fmla="*/ 1353311 h 2040940"/>
                <a:gd name="connsiteX2" fmla="*/ 292608 w 1404608"/>
                <a:gd name="connsiteY2" fmla="*/ 1711756 h 2040940"/>
                <a:gd name="connsiteX3" fmla="*/ 687628 w 1404608"/>
                <a:gd name="connsiteY3" fmla="*/ 2040940 h 2040940"/>
                <a:gd name="connsiteX4" fmla="*/ 1294790 w 1404608"/>
                <a:gd name="connsiteY4" fmla="*/ 2026310 h 2040940"/>
                <a:gd name="connsiteX5" fmla="*/ 1404518 w 1404608"/>
                <a:gd name="connsiteY5" fmla="*/ 1126540 h 2040940"/>
                <a:gd name="connsiteX6" fmla="*/ 1221638 w 1404608"/>
                <a:gd name="connsiteY6" fmla="*/ 738835 h 2040940"/>
                <a:gd name="connsiteX7" fmla="*/ 1177747 w 1404608"/>
                <a:gd name="connsiteY7" fmla="*/ 936345 h 2040940"/>
                <a:gd name="connsiteX8" fmla="*/ 980236 w 1404608"/>
                <a:gd name="connsiteY8" fmla="*/ 665683 h 2040940"/>
                <a:gd name="connsiteX9" fmla="*/ 921715 w 1404608"/>
                <a:gd name="connsiteY9" fmla="*/ 899769 h 2040940"/>
                <a:gd name="connsiteX10" fmla="*/ 738836 w 1404608"/>
                <a:gd name="connsiteY10" fmla="*/ 563270 h 2040940"/>
                <a:gd name="connsiteX11" fmla="*/ 709574 w 1404608"/>
                <a:gd name="connsiteY11" fmla="*/ 907084 h 2040940"/>
                <a:gd name="connsiteX12" fmla="*/ 526694 w 1404608"/>
                <a:gd name="connsiteY12" fmla="*/ 0 h 2040940"/>
                <a:gd name="connsiteX13" fmla="*/ 468172 w 1404608"/>
                <a:gd name="connsiteY13" fmla="*/ 1309420 h 2040940"/>
                <a:gd name="connsiteX14" fmla="*/ 321868 w 1404608"/>
                <a:gd name="connsiteY14" fmla="*/ 1258214 h 2040940"/>
                <a:gd name="connsiteX15" fmla="*/ 0 w 1404608"/>
                <a:gd name="connsiteY15" fmla="*/ 1024127 h 2040940"/>
                <a:gd name="connsiteX0" fmla="*/ 0 w 1404608"/>
                <a:gd name="connsiteY0" fmla="*/ 1024614 h 2041427"/>
                <a:gd name="connsiteX1" fmla="*/ 124358 w 1404608"/>
                <a:gd name="connsiteY1" fmla="*/ 1353798 h 2041427"/>
                <a:gd name="connsiteX2" fmla="*/ 292608 w 1404608"/>
                <a:gd name="connsiteY2" fmla="*/ 1712243 h 2041427"/>
                <a:gd name="connsiteX3" fmla="*/ 687628 w 1404608"/>
                <a:gd name="connsiteY3" fmla="*/ 2041427 h 2041427"/>
                <a:gd name="connsiteX4" fmla="*/ 1294790 w 1404608"/>
                <a:gd name="connsiteY4" fmla="*/ 2026797 h 2041427"/>
                <a:gd name="connsiteX5" fmla="*/ 1404518 w 1404608"/>
                <a:gd name="connsiteY5" fmla="*/ 1127027 h 2041427"/>
                <a:gd name="connsiteX6" fmla="*/ 1221638 w 1404608"/>
                <a:gd name="connsiteY6" fmla="*/ 739322 h 2041427"/>
                <a:gd name="connsiteX7" fmla="*/ 1177747 w 1404608"/>
                <a:gd name="connsiteY7" fmla="*/ 936832 h 2041427"/>
                <a:gd name="connsiteX8" fmla="*/ 980236 w 1404608"/>
                <a:gd name="connsiteY8" fmla="*/ 666170 h 2041427"/>
                <a:gd name="connsiteX9" fmla="*/ 921715 w 1404608"/>
                <a:gd name="connsiteY9" fmla="*/ 900256 h 2041427"/>
                <a:gd name="connsiteX10" fmla="*/ 738836 w 1404608"/>
                <a:gd name="connsiteY10" fmla="*/ 563757 h 2041427"/>
                <a:gd name="connsiteX11" fmla="*/ 709574 w 1404608"/>
                <a:gd name="connsiteY11" fmla="*/ 907571 h 2041427"/>
                <a:gd name="connsiteX12" fmla="*/ 526694 w 1404608"/>
                <a:gd name="connsiteY12" fmla="*/ 487 h 2041427"/>
                <a:gd name="connsiteX13" fmla="*/ 468172 w 1404608"/>
                <a:gd name="connsiteY13" fmla="*/ 1309907 h 2041427"/>
                <a:gd name="connsiteX14" fmla="*/ 321868 w 1404608"/>
                <a:gd name="connsiteY14" fmla="*/ 1258701 h 2041427"/>
                <a:gd name="connsiteX15" fmla="*/ 0 w 1404608"/>
                <a:gd name="connsiteY15" fmla="*/ 1024614 h 2041427"/>
                <a:gd name="connsiteX0" fmla="*/ 0 w 1404608"/>
                <a:gd name="connsiteY0" fmla="*/ 1024614 h 2041427"/>
                <a:gd name="connsiteX1" fmla="*/ 124358 w 1404608"/>
                <a:gd name="connsiteY1" fmla="*/ 1353798 h 2041427"/>
                <a:gd name="connsiteX2" fmla="*/ 292608 w 1404608"/>
                <a:gd name="connsiteY2" fmla="*/ 1712243 h 2041427"/>
                <a:gd name="connsiteX3" fmla="*/ 687628 w 1404608"/>
                <a:gd name="connsiteY3" fmla="*/ 2041427 h 2041427"/>
                <a:gd name="connsiteX4" fmla="*/ 1294790 w 1404608"/>
                <a:gd name="connsiteY4" fmla="*/ 2026797 h 2041427"/>
                <a:gd name="connsiteX5" fmla="*/ 1404518 w 1404608"/>
                <a:gd name="connsiteY5" fmla="*/ 1127027 h 2041427"/>
                <a:gd name="connsiteX6" fmla="*/ 1221638 w 1404608"/>
                <a:gd name="connsiteY6" fmla="*/ 739322 h 2041427"/>
                <a:gd name="connsiteX7" fmla="*/ 1177747 w 1404608"/>
                <a:gd name="connsiteY7" fmla="*/ 936832 h 2041427"/>
                <a:gd name="connsiteX8" fmla="*/ 980236 w 1404608"/>
                <a:gd name="connsiteY8" fmla="*/ 666170 h 2041427"/>
                <a:gd name="connsiteX9" fmla="*/ 921715 w 1404608"/>
                <a:gd name="connsiteY9" fmla="*/ 900256 h 2041427"/>
                <a:gd name="connsiteX10" fmla="*/ 738836 w 1404608"/>
                <a:gd name="connsiteY10" fmla="*/ 563757 h 2041427"/>
                <a:gd name="connsiteX11" fmla="*/ 709574 w 1404608"/>
                <a:gd name="connsiteY11" fmla="*/ 907571 h 2041427"/>
                <a:gd name="connsiteX12" fmla="*/ 526694 w 1404608"/>
                <a:gd name="connsiteY12" fmla="*/ 487 h 2041427"/>
                <a:gd name="connsiteX13" fmla="*/ 468172 w 1404608"/>
                <a:gd name="connsiteY13" fmla="*/ 1309907 h 2041427"/>
                <a:gd name="connsiteX14" fmla="*/ 321868 w 1404608"/>
                <a:gd name="connsiteY14" fmla="*/ 1258701 h 2041427"/>
                <a:gd name="connsiteX15" fmla="*/ 0 w 1404608"/>
                <a:gd name="connsiteY15" fmla="*/ 1024614 h 2041427"/>
                <a:gd name="connsiteX0" fmla="*/ 0 w 1404608"/>
                <a:gd name="connsiteY0" fmla="*/ 1024370 h 2041183"/>
                <a:gd name="connsiteX1" fmla="*/ 124358 w 1404608"/>
                <a:gd name="connsiteY1" fmla="*/ 1353554 h 2041183"/>
                <a:gd name="connsiteX2" fmla="*/ 292608 w 1404608"/>
                <a:gd name="connsiteY2" fmla="*/ 1711999 h 2041183"/>
                <a:gd name="connsiteX3" fmla="*/ 687628 w 1404608"/>
                <a:gd name="connsiteY3" fmla="*/ 2041183 h 2041183"/>
                <a:gd name="connsiteX4" fmla="*/ 1294790 w 1404608"/>
                <a:gd name="connsiteY4" fmla="*/ 2026553 h 2041183"/>
                <a:gd name="connsiteX5" fmla="*/ 1404518 w 1404608"/>
                <a:gd name="connsiteY5" fmla="*/ 1126783 h 2041183"/>
                <a:gd name="connsiteX6" fmla="*/ 1221638 w 1404608"/>
                <a:gd name="connsiteY6" fmla="*/ 739078 h 2041183"/>
                <a:gd name="connsiteX7" fmla="*/ 1177747 w 1404608"/>
                <a:gd name="connsiteY7" fmla="*/ 936588 h 2041183"/>
                <a:gd name="connsiteX8" fmla="*/ 980236 w 1404608"/>
                <a:gd name="connsiteY8" fmla="*/ 665926 h 2041183"/>
                <a:gd name="connsiteX9" fmla="*/ 921715 w 1404608"/>
                <a:gd name="connsiteY9" fmla="*/ 900012 h 2041183"/>
                <a:gd name="connsiteX10" fmla="*/ 738836 w 1404608"/>
                <a:gd name="connsiteY10" fmla="*/ 563513 h 2041183"/>
                <a:gd name="connsiteX11" fmla="*/ 709574 w 1404608"/>
                <a:gd name="connsiteY11" fmla="*/ 907327 h 2041183"/>
                <a:gd name="connsiteX12" fmla="*/ 526694 w 1404608"/>
                <a:gd name="connsiteY12" fmla="*/ 243 h 2041183"/>
                <a:gd name="connsiteX13" fmla="*/ 468172 w 1404608"/>
                <a:gd name="connsiteY13" fmla="*/ 1309663 h 2041183"/>
                <a:gd name="connsiteX14" fmla="*/ 321868 w 1404608"/>
                <a:gd name="connsiteY14" fmla="*/ 1258457 h 2041183"/>
                <a:gd name="connsiteX15" fmla="*/ 0 w 1404608"/>
                <a:gd name="connsiteY15" fmla="*/ 1024370 h 2041183"/>
                <a:gd name="connsiteX0" fmla="*/ 0 w 1404608"/>
                <a:gd name="connsiteY0" fmla="*/ 1024383 h 2041196"/>
                <a:gd name="connsiteX1" fmla="*/ 124358 w 1404608"/>
                <a:gd name="connsiteY1" fmla="*/ 1353567 h 2041196"/>
                <a:gd name="connsiteX2" fmla="*/ 292608 w 1404608"/>
                <a:gd name="connsiteY2" fmla="*/ 1712012 h 2041196"/>
                <a:gd name="connsiteX3" fmla="*/ 687628 w 1404608"/>
                <a:gd name="connsiteY3" fmla="*/ 2041196 h 2041196"/>
                <a:gd name="connsiteX4" fmla="*/ 1294790 w 1404608"/>
                <a:gd name="connsiteY4" fmla="*/ 2026566 h 2041196"/>
                <a:gd name="connsiteX5" fmla="*/ 1404518 w 1404608"/>
                <a:gd name="connsiteY5" fmla="*/ 1126796 h 2041196"/>
                <a:gd name="connsiteX6" fmla="*/ 1221638 w 1404608"/>
                <a:gd name="connsiteY6" fmla="*/ 739091 h 2041196"/>
                <a:gd name="connsiteX7" fmla="*/ 1177747 w 1404608"/>
                <a:gd name="connsiteY7" fmla="*/ 936601 h 2041196"/>
                <a:gd name="connsiteX8" fmla="*/ 980236 w 1404608"/>
                <a:gd name="connsiteY8" fmla="*/ 665939 h 2041196"/>
                <a:gd name="connsiteX9" fmla="*/ 921715 w 1404608"/>
                <a:gd name="connsiteY9" fmla="*/ 900025 h 2041196"/>
                <a:gd name="connsiteX10" fmla="*/ 738836 w 1404608"/>
                <a:gd name="connsiteY10" fmla="*/ 563526 h 2041196"/>
                <a:gd name="connsiteX11" fmla="*/ 709574 w 1404608"/>
                <a:gd name="connsiteY11" fmla="*/ 907340 h 2041196"/>
                <a:gd name="connsiteX12" fmla="*/ 526694 w 1404608"/>
                <a:gd name="connsiteY12" fmla="*/ 256 h 2041196"/>
                <a:gd name="connsiteX13" fmla="*/ 453541 w 1404608"/>
                <a:gd name="connsiteY13" fmla="*/ 1258469 h 2041196"/>
                <a:gd name="connsiteX14" fmla="*/ 321868 w 1404608"/>
                <a:gd name="connsiteY14" fmla="*/ 1258470 h 2041196"/>
                <a:gd name="connsiteX15" fmla="*/ 0 w 1404608"/>
                <a:gd name="connsiteY15" fmla="*/ 1024383 h 2041196"/>
                <a:gd name="connsiteX0" fmla="*/ 0 w 1404608"/>
                <a:gd name="connsiteY0" fmla="*/ 1024383 h 2041196"/>
                <a:gd name="connsiteX1" fmla="*/ 124358 w 1404608"/>
                <a:gd name="connsiteY1" fmla="*/ 1353567 h 2041196"/>
                <a:gd name="connsiteX2" fmla="*/ 292608 w 1404608"/>
                <a:gd name="connsiteY2" fmla="*/ 1712012 h 2041196"/>
                <a:gd name="connsiteX3" fmla="*/ 687628 w 1404608"/>
                <a:gd name="connsiteY3" fmla="*/ 2041196 h 2041196"/>
                <a:gd name="connsiteX4" fmla="*/ 1294790 w 1404608"/>
                <a:gd name="connsiteY4" fmla="*/ 2026566 h 2041196"/>
                <a:gd name="connsiteX5" fmla="*/ 1404518 w 1404608"/>
                <a:gd name="connsiteY5" fmla="*/ 1126796 h 2041196"/>
                <a:gd name="connsiteX6" fmla="*/ 1221638 w 1404608"/>
                <a:gd name="connsiteY6" fmla="*/ 739091 h 2041196"/>
                <a:gd name="connsiteX7" fmla="*/ 1177747 w 1404608"/>
                <a:gd name="connsiteY7" fmla="*/ 936601 h 2041196"/>
                <a:gd name="connsiteX8" fmla="*/ 980236 w 1404608"/>
                <a:gd name="connsiteY8" fmla="*/ 665939 h 2041196"/>
                <a:gd name="connsiteX9" fmla="*/ 921715 w 1404608"/>
                <a:gd name="connsiteY9" fmla="*/ 900025 h 2041196"/>
                <a:gd name="connsiteX10" fmla="*/ 738836 w 1404608"/>
                <a:gd name="connsiteY10" fmla="*/ 563526 h 2041196"/>
                <a:gd name="connsiteX11" fmla="*/ 709574 w 1404608"/>
                <a:gd name="connsiteY11" fmla="*/ 907340 h 2041196"/>
                <a:gd name="connsiteX12" fmla="*/ 526694 w 1404608"/>
                <a:gd name="connsiteY12" fmla="*/ 256 h 2041196"/>
                <a:gd name="connsiteX13" fmla="*/ 453541 w 1404608"/>
                <a:gd name="connsiteY13" fmla="*/ 1258469 h 2041196"/>
                <a:gd name="connsiteX14" fmla="*/ 321868 w 1404608"/>
                <a:gd name="connsiteY14" fmla="*/ 1258470 h 2041196"/>
                <a:gd name="connsiteX15" fmla="*/ 0 w 1404608"/>
                <a:gd name="connsiteY15" fmla="*/ 1024383 h 2041196"/>
                <a:gd name="connsiteX0" fmla="*/ 0 w 1404608"/>
                <a:gd name="connsiteY0" fmla="*/ 1024369 h 2041182"/>
                <a:gd name="connsiteX1" fmla="*/ 124358 w 1404608"/>
                <a:gd name="connsiteY1" fmla="*/ 1353553 h 2041182"/>
                <a:gd name="connsiteX2" fmla="*/ 292608 w 1404608"/>
                <a:gd name="connsiteY2" fmla="*/ 1711998 h 2041182"/>
                <a:gd name="connsiteX3" fmla="*/ 687628 w 1404608"/>
                <a:gd name="connsiteY3" fmla="*/ 2041182 h 2041182"/>
                <a:gd name="connsiteX4" fmla="*/ 1294790 w 1404608"/>
                <a:gd name="connsiteY4" fmla="*/ 2026552 h 2041182"/>
                <a:gd name="connsiteX5" fmla="*/ 1404518 w 1404608"/>
                <a:gd name="connsiteY5" fmla="*/ 1126782 h 2041182"/>
                <a:gd name="connsiteX6" fmla="*/ 1221638 w 1404608"/>
                <a:gd name="connsiteY6" fmla="*/ 739077 h 2041182"/>
                <a:gd name="connsiteX7" fmla="*/ 1177747 w 1404608"/>
                <a:gd name="connsiteY7" fmla="*/ 936587 h 2041182"/>
                <a:gd name="connsiteX8" fmla="*/ 980236 w 1404608"/>
                <a:gd name="connsiteY8" fmla="*/ 665925 h 2041182"/>
                <a:gd name="connsiteX9" fmla="*/ 921715 w 1404608"/>
                <a:gd name="connsiteY9" fmla="*/ 900011 h 2041182"/>
                <a:gd name="connsiteX10" fmla="*/ 738836 w 1404608"/>
                <a:gd name="connsiteY10" fmla="*/ 563512 h 2041182"/>
                <a:gd name="connsiteX11" fmla="*/ 709574 w 1404608"/>
                <a:gd name="connsiteY11" fmla="*/ 907326 h 2041182"/>
                <a:gd name="connsiteX12" fmla="*/ 526694 w 1404608"/>
                <a:gd name="connsiteY12" fmla="*/ 242 h 2041182"/>
                <a:gd name="connsiteX13" fmla="*/ 456712 w 1404608"/>
                <a:gd name="connsiteY13" fmla="*/ 1312361 h 2041182"/>
                <a:gd name="connsiteX14" fmla="*/ 321868 w 1404608"/>
                <a:gd name="connsiteY14" fmla="*/ 1258456 h 2041182"/>
                <a:gd name="connsiteX15" fmla="*/ 0 w 1404608"/>
                <a:gd name="connsiteY15" fmla="*/ 1024369 h 2041182"/>
                <a:gd name="connsiteX0" fmla="*/ 0 w 1404608"/>
                <a:gd name="connsiteY0" fmla="*/ 1024369 h 2041182"/>
                <a:gd name="connsiteX1" fmla="*/ 124358 w 1404608"/>
                <a:gd name="connsiteY1" fmla="*/ 1353553 h 2041182"/>
                <a:gd name="connsiteX2" fmla="*/ 292608 w 1404608"/>
                <a:gd name="connsiteY2" fmla="*/ 1711998 h 2041182"/>
                <a:gd name="connsiteX3" fmla="*/ 687628 w 1404608"/>
                <a:gd name="connsiteY3" fmla="*/ 2041182 h 2041182"/>
                <a:gd name="connsiteX4" fmla="*/ 1294790 w 1404608"/>
                <a:gd name="connsiteY4" fmla="*/ 2026552 h 2041182"/>
                <a:gd name="connsiteX5" fmla="*/ 1404518 w 1404608"/>
                <a:gd name="connsiteY5" fmla="*/ 1126782 h 2041182"/>
                <a:gd name="connsiteX6" fmla="*/ 1221638 w 1404608"/>
                <a:gd name="connsiteY6" fmla="*/ 739077 h 2041182"/>
                <a:gd name="connsiteX7" fmla="*/ 1177747 w 1404608"/>
                <a:gd name="connsiteY7" fmla="*/ 936587 h 2041182"/>
                <a:gd name="connsiteX8" fmla="*/ 980236 w 1404608"/>
                <a:gd name="connsiteY8" fmla="*/ 665925 h 2041182"/>
                <a:gd name="connsiteX9" fmla="*/ 921715 w 1404608"/>
                <a:gd name="connsiteY9" fmla="*/ 900011 h 2041182"/>
                <a:gd name="connsiteX10" fmla="*/ 738836 w 1404608"/>
                <a:gd name="connsiteY10" fmla="*/ 563512 h 2041182"/>
                <a:gd name="connsiteX11" fmla="*/ 709574 w 1404608"/>
                <a:gd name="connsiteY11" fmla="*/ 907326 h 2041182"/>
                <a:gd name="connsiteX12" fmla="*/ 526694 w 1404608"/>
                <a:gd name="connsiteY12" fmla="*/ 242 h 2041182"/>
                <a:gd name="connsiteX13" fmla="*/ 456712 w 1404608"/>
                <a:gd name="connsiteY13" fmla="*/ 1312361 h 2041182"/>
                <a:gd name="connsiteX14" fmla="*/ 321868 w 1404608"/>
                <a:gd name="connsiteY14" fmla="*/ 1258456 h 2041182"/>
                <a:gd name="connsiteX15" fmla="*/ 0 w 1404608"/>
                <a:gd name="connsiteY15" fmla="*/ 1024369 h 2041182"/>
                <a:gd name="connsiteX0" fmla="*/ 0 w 1404608"/>
                <a:gd name="connsiteY0" fmla="*/ 1024369 h 2041182"/>
                <a:gd name="connsiteX1" fmla="*/ 124358 w 1404608"/>
                <a:gd name="connsiteY1" fmla="*/ 1353553 h 2041182"/>
                <a:gd name="connsiteX2" fmla="*/ 292608 w 1404608"/>
                <a:gd name="connsiteY2" fmla="*/ 1711998 h 2041182"/>
                <a:gd name="connsiteX3" fmla="*/ 687628 w 1404608"/>
                <a:gd name="connsiteY3" fmla="*/ 2041182 h 2041182"/>
                <a:gd name="connsiteX4" fmla="*/ 1294790 w 1404608"/>
                <a:gd name="connsiteY4" fmla="*/ 2026552 h 2041182"/>
                <a:gd name="connsiteX5" fmla="*/ 1404518 w 1404608"/>
                <a:gd name="connsiteY5" fmla="*/ 1126782 h 2041182"/>
                <a:gd name="connsiteX6" fmla="*/ 1221638 w 1404608"/>
                <a:gd name="connsiteY6" fmla="*/ 739077 h 2041182"/>
                <a:gd name="connsiteX7" fmla="*/ 1177747 w 1404608"/>
                <a:gd name="connsiteY7" fmla="*/ 936587 h 2041182"/>
                <a:gd name="connsiteX8" fmla="*/ 980236 w 1404608"/>
                <a:gd name="connsiteY8" fmla="*/ 665925 h 2041182"/>
                <a:gd name="connsiteX9" fmla="*/ 921715 w 1404608"/>
                <a:gd name="connsiteY9" fmla="*/ 900011 h 2041182"/>
                <a:gd name="connsiteX10" fmla="*/ 738836 w 1404608"/>
                <a:gd name="connsiteY10" fmla="*/ 563512 h 2041182"/>
                <a:gd name="connsiteX11" fmla="*/ 709574 w 1404608"/>
                <a:gd name="connsiteY11" fmla="*/ 907326 h 2041182"/>
                <a:gd name="connsiteX12" fmla="*/ 526694 w 1404608"/>
                <a:gd name="connsiteY12" fmla="*/ 242 h 2041182"/>
                <a:gd name="connsiteX13" fmla="*/ 456712 w 1404608"/>
                <a:gd name="connsiteY13" fmla="*/ 1312361 h 2041182"/>
                <a:gd name="connsiteX14" fmla="*/ 321868 w 1404608"/>
                <a:gd name="connsiteY14" fmla="*/ 1258456 h 2041182"/>
                <a:gd name="connsiteX15" fmla="*/ 0 w 1404608"/>
                <a:gd name="connsiteY15" fmla="*/ 1024369 h 2041182"/>
                <a:gd name="connsiteX0" fmla="*/ 0 w 1420463"/>
                <a:gd name="connsiteY0" fmla="*/ 957779 h 2041182"/>
                <a:gd name="connsiteX1" fmla="*/ 140213 w 1420463"/>
                <a:gd name="connsiteY1" fmla="*/ 1353553 h 2041182"/>
                <a:gd name="connsiteX2" fmla="*/ 308463 w 1420463"/>
                <a:gd name="connsiteY2" fmla="*/ 1711998 h 2041182"/>
                <a:gd name="connsiteX3" fmla="*/ 703483 w 1420463"/>
                <a:gd name="connsiteY3" fmla="*/ 2041182 h 2041182"/>
                <a:gd name="connsiteX4" fmla="*/ 1310645 w 1420463"/>
                <a:gd name="connsiteY4" fmla="*/ 2026552 h 2041182"/>
                <a:gd name="connsiteX5" fmla="*/ 1420373 w 1420463"/>
                <a:gd name="connsiteY5" fmla="*/ 1126782 h 2041182"/>
                <a:gd name="connsiteX6" fmla="*/ 1237493 w 1420463"/>
                <a:gd name="connsiteY6" fmla="*/ 739077 h 2041182"/>
                <a:gd name="connsiteX7" fmla="*/ 1193602 w 1420463"/>
                <a:gd name="connsiteY7" fmla="*/ 936587 h 2041182"/>
                <a:gd name="connsiteX8" fmla="*/ 996091 w 1420463"/>
                <a:gd name="connsiteY8" fmla="*/ 665925 h 2041182"/>
                <a:gd name="connsiteX9" fmla="*/ 937570 w 1420463"/>
                <a:gd name="connsiteY9" fmla="*/ 900011 h 2041182"/>
                <a:gd name="connsiteX10" fmla="*/ 754691 w 1420463"/>
                <a:gd name="connsiteY10" fmla="*/ 563512 h 2041182"/>
                <a:gd name="connsiteX11" fmla="*/ 725429 w 1420463"/>
                <a:gd name="connsiteY11" fmla="*/ 907326 h 2041182"/>
                <a:gd name="connsiteX12" fmla="*/ 542549 w 1420463"/>
                <a:gd name="connsiteY12" fmla="*/ 242 h 2041182"/>
                <a:gd name="connsiteX13" fmla="*/ 472567 w 1420463"/>
                <a:gd name="connsiteY13" fmla="*/ 1312361 h 2041182"/>
                <a:gd name="connsiteX14" fmla="*/ 337723 w 1420463"/>
                <a:gd name="connsiteY14" fmla="*/ 1258456 h 2041182"/>
                <a:gd name="connsiteX15" fmla="*/ 0 w 1420463"/>
                <a:gd name="connsiteY15" fmla="*/ 957779 h 2041182"/>
                <a:gd name="connsiteX0" fmla="*/ 0 w 1420463"/>
                <a:gd name="connsiteY0" fmla="*/ 957779 h 2041182"/>
                <a:gd name="connsiteX1" fmla="*/ 140213 w 1420463"/>
                <a:gd name="connsiteY1" fmla="*/ 1353553 h 2041182"/>
                <a:gd name="connsiteX2" fmla="*/ 308463 w 1420463"/>
                <a:gd name="connsiteY2" fmla="*/ 1711998 h 2041182"/>
                <a:gd name="connsiteX3" fmla="*/ 703483 w 1420463"/>
                <a:gd name="connsiteY3" fmla="*/ 2041182 h 2041182"/>
                <a:gd name="connsiteX4" fmla="*/ 1310645 w 1420463"/>
                <a:gd name="connsiteY4" fmla="*/ 2026552 h 2041182"/>
                <a:gd name="connsiteX5" fmla="*/ 1420373 w 1420463"/>
                <a:gd name="connsiteY5" fmla="*/ 1126782 h 2041182"/>
                <a:gd name="connsiteX6" fmla="*/ 1237493 w 1420463"/>
                <a:gd name="connsiteY6" fmla="*/ 739077 h 2041182"/>
                <a:gd name="connsiteX7" fmla="*/ 1193602 w 1420463"/>
                <a:gd name="connsiteY7" fmla="*/ 936587 h 2041182"/>
                <a:gd name="connsiteX8" fmla="*/ 996091 w 1420463"/>
                <a:gd name="connsiteY8" fmla="*/ 665925 h 2041182"/>
                <a:gd name="connsiteX9" fmla="*/ 937570 w 1420463"/>
                <a:gd name="connsiteY9" fmla="*/ 900011 h 2041182"/>
                <a:gd name="connsiteX10" fmla="*/ 754691 w 1420463"/>
                <a:gd name="connsiteY10" fmla="*/ 563512 h 2041182"/>
                <a:gd name="connsiteX11" fmla="*/ 725429 w 1420463"/>
                <a:gd name="connsiteY11" fmla="*/ 907326 h 2041182"/>
                <a:gd name="connsiteX12" fmla="*/ 542549 w 1420463"/>
                <a:gd name="connsiteY12" fmla="*/ 242 h 2041182"/>
                <a:gd name="connsiteX13" fmla="*/ 472567 w 1420463"/>
                <a:gd name="connsiteY13" fmla="*/ 1312361 h 2041182"/>
                <a:gd name="connsiteX14" fmla="*/ 337723 w 1420463"/>
                <a:gd name="connsiteY14" fmla="*/ 1258456 h 2041182"/>
                <a:gd name="connsiteX15" fmla="*/ 0 w 1420463"/>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55410 w 1421182"/>
                <a:gd name="connsiteY10" fmla="*/ 563512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36384 w 1421182"/>
                <a:gd name="connsiteY10" fmla="*/ 563512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55588 w 1421182"/>
                <a:gd name="connsiteY8" fmla="*/ 659583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59583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59583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52597 w 1421182"/>
                <a:gd name="connsiteY6" fmla="*/ 669316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537 h 2040940"/>
                <a:gd name="connsiteX1" fmla="*/ 140932 w 1421182"/>
                <a:gd name="connsiteY1" fmla="*/ 1353311 h 2040940"/>
                <a:gd name="connsiteX2" fmla="*/ 309182 w 1421182"/>
                <a:gd name="connsiteY2" fmla="*/ 1711756 h 2040940"/>
                <a:gd name="connsiteX3" fmla="*/ 704202 w 1421182"/>
                <a:gd name="connsiteY3" fmla="*/ 2040940 h 2040940"/>
                <a:gd name="connsiteX4" fmla="*/ 1311364 w 1421182"/>
                <a:gd name="connsiteY4" fmla="*/ 2026310 h 2040940"/>
                <a:gd name="connsiteX5" fmla="*/ 1421092 w 1421182"/>
                <a:gd name="connsiteY5" fmla="*/ 1126540 h 2040940"/>
                <a:gd name="connsiteX6" fmla="*/ 1152597 w 1421182"/>
                <a:gd name="connsiteY6" fmla="*/ 669074 h 2040940"/>
                <a:gd name="connsiteX7" fmla="*/ 1168953 w 1421182"/>
                <a:gd name="connsiteY7" fmla="*/ 968054 h 2040940"/>
                <a:gd name="connsiteX8" fmla="*/ 927050 w 1421182"/>
                <a:gd name="connsiteY8" fmla="*/ 614948 h 2040940"/>
                <a:gd name="connsiteX9" fmla="*/ 957315 w 1421182"/>
                <a:gd name="connsiteY9" fmla="*/ 944162 h 2040940"/>
                <a:gd name="connsiteX10" fmla="*/ 711016 w 1421182"/>
                <a:gd name="connsiteY10" fmla="*/ 569612 h 2040940"/>
                <a:gd name="connsiteX11" fmla="*/ 729319 w 1421182"/>
                <a:gd name="connsiteY11" fmla="*/ 957819 h 2040940"/>
                <a:gd name="connsiteX12" fmla="*/ 543268 w 1421182"/>
                <a:gd name="connsiteY12" fmla="*/ 0 h 2040940"/>
                <a:gd name="connsiteX13" fmla="*/ 473286 w 1421182"/>
                <a:gd name="connsiteY13" fmla="*/ 1312119 h 2040940"/>
                <a:gd name="connsiteX14" fmla="*/ 338442 w 1421182"/>
                <a:gd name="connsiteY14" fmla="*/ 1258214 h 2040940"/>
                <a:gd name="connsiteX15" fmla="*/ 719 w 1421182"/>
                <a:gd name="connsiteY15" fmla="*/ 957537 h 2040940"/>
                <a:gd name="connsiteX0" fmla="*/ 719 w 1421182"/>
                <a:gd name="connsiteY0" fmla="*/ 957545 h 2040948"/>
                <a:gd name="connsiteX1" fmla="*/ 140932 w 1421182"/>
                <a:gd name="connsiteY1" fmla="*/ 1353319 h 2040948"/>
                <a:gd name="connsiteX2" fmla="*/ 309182 w 1421182"/>
                <a:gd name="connsiteY2" fmla="*/ 1711764 h 2040948"/>
                <a:gd name="connsiteX3" fmla="*/ 704202 w 1421182"/>
                <a:gd name="connsiteY3" fmla="*/ 2040948 h 2040948"/>
                <a:gd name="connsiteX4" fmla="*/ 1311364 w 1421182"/>
                <a:gd name="connsiteY4" fmla="*/ 2026318 h 2040948"/>
                <a:gd name="connsiteX5" fmla="*/ 1421092 w 1421182"/>
                <a:gd name="connsiteY5" fmla="*/ 1126548 h 2040948"/>
                <a:gd name="connsiteX6" fmla="*/ 1152597 w 1421182"/>
                <a:gd name="connsiteY6" fmla="*/ 669082 h 2040948"/>
                <a:gd name="connsiteX7" fmla="*/ 1168953 w 1421182"/>
                <a:gd name="connsiteY7" fmla="*/ 968062 h 2040948"/>
                <a:gd name="connsiteX8" fmla="*/ 927050 w 1421182"/>
                <a:gd name="connsiteY8" fmla="*/ 614956 h 2040948"/>
                <a:gd name="connsiteX9" fmla="*/ 957315 w 1421182"/>
                <a:gd name="connsiteY9" fmla="*/ 944170 h 2040948"/>
                <a:gd name="connsiteX10" fmla="*/ 711016 w 1421182"/>
                <a:gd name="connsiteY10" fmla="*/ 569620 h 2040948"/>
                <a:gd name="connsiteX11" fmla="*/ 729319 w 1421182"/>
                <a:gd name="connsiteY11" fmla="*/ 957827 h 2040948"/>
                <a:gd name="connsiteX12" fmla="*/ 543268 w 1421182"/>
                <a:gd name="connsiteY12" fmla="*/ 8 h 2040948"/>
                <a:gd name="connsiteX13" fmla="*/ 473286 w 1421182"/>
                <a:gd name="connsiteY13" fmla="*/ 1312127 h 2040948"/>
                <a:gd name="connsiteX14" fmla="*/ 338442 w 1421182"/>
                <a:gd name="connsiteY14" fmla="*/ 1258222 h 2040948"/>
                <a:gd name="connsiteX15" fmla="*/ 719 w 1421182"/>
                <a:gd name="connsiteY15" fmla="*/ 957545 h 2040948"/>
                <a:gd name="connsiteX0" fmla="*/ 719 w 1421182"/>
                <a:gd name="connsiteY0" fmla="*/ 957545 h 2040948"/>
                <a:gd name="connsiteX1" fmla="*/ 140932 w 1421182"/>
                <a:gd name="connsiteY1" fmla="*/ 1353319 h 2040948"/>
                <a:gd name="connsiteX2" fmla="*/ 309182 w 1421182"/>
                <a:gd name="connsiteY2" fmla="*/ 1711764 h 2040948"/>
                <a:gd name="connsiteX3" fmla="*/ 704202 w 1421182"/>
                <a:gd name="connsiteY3" fmla="*/ 2040948 h 2040948"/>
                <a:gd name="connsiteX4" fmla="*/ 1311364 w 1421182"/>
                <a:gd name="connsiteY4" fmla="*/ 2026318 h 2040948"/>
                <a:gd name="connsiteX5" fmla="*/ 1421092 w 1421182"/>
                <a:gd name="connsiteY5" fmla="*/ 1126548 h 2040948"/>
                <a:gd name="connsiteX6" fmla="*/ 1152597 w 1421182"/>
                <a:gd name="connsiteY6" fmla="*/ 669082 h 2040948"/>
                <a:gd name="connsiteX7" fmla="*/ 1168953 w 1421182"/>
                <a:gd name="connsiteY7" fmla="*/ 968062 h 2040948"/>
                <a:gd name="connsiteX8" fmla="*/ 927050 w 1421182"/>
                <a:gd name="connsiteY8" fmla="*/ 614956 h 2040948"/>
                <a:gd name="connsiteX9" fmla="*/ 957315 w 1421182"/>
                <a:gd name="connsiteY9" fmla="*/ 944170 h 2040948"/>
                <a:gd name="connsiteX10" fmla="*/ 711016 w 1421182"/>
                <a:gd name="connsiteY10" fmla="*/ 569620 h 2040948"/>
                <a:gd name="connsiteX11" fmla="*/ 729319 w 1421182"/>
                <a:gd name="connsiteY11" fmla="*/ 957827 h 2040948"/>
                <a:gd name="connsiteX12" fmla="*/ 543268 w 1421182"/>
                <a:gd name="connsiteY12" fmla="*/ 8 h 2040948"/>
                <a:gd name="connsiteX13" fmla="*/ 473286 w 1421182"/>
                <a:gd name="connsiteY13" fmla="*/ 1312127 h 2040948"/>
                <a:gd name="connsiteX14" fmla="*/ 338442 w 1421182"/>
                <a:gd name="connsiteY14" fmla="*/ 1258222 h 2040948"/>
                <a:gd name="connsiteX15" fmla="*/ 719 w 1421182"/>
                <a:gd name="connsiteY15" fmla="*/ 957545 h 2040948"/>
                <a:gd name="connsiteX0" fmla="*/ 719 w 1421182"/>
                <a:gd name="connsiteY0" fmla="*/ 957545 h 2026318"/>
                <a:gd name="connsiteX1" fmla="*/ 140932 w 1421182"/>
                <a:gd name="connsiteY1" fmla="*/ 1353319 h 2026318"/>
                <a:gd name="connsiteX2" fmla="*/ 309182 w 1421182"/>
                <a:gd name="connsiteY2" fmla="*/ 1711764 h 2026318"/>
                <a:gd name="connsiteX3" fmla="*/ 693290 w 1421182"/>
                <a:gd name="connsiteY3" fmla="*/ 2019121 h 2026318"/>
                <a:gd name="connsiteX4" fmla="*/ 1311364 w 1421182"/>
                <a:gd name="connsiteY4" fmla="*/ 2026318 h 2026318"/>
                <a:gd name="connsiteX5" fmla="*/ 1421092 w 1421182"/>
                <a:gd name="connsiteY5" fmla="*/ 1126548 h 2026318"/>
                <a:gd name="connsiteX6" fmla="*/ 1152597 w 1421182"/>
                <a:gd name="connsiteY6" fmla="*/ 669082 h 2026318"/>
                <a:gd name="connsiteX7" fmla="*/ 1168953 w 1421182"/>
                <a:gd name="connsiteY7" fmla="*/ 968062 h 2026318"/>
                <a:gd name="connsiteX8" fmla="*/ 927050 w 1421182"/>
                <a:gd name="connsiteY8" fmla="*/ 614956 h 2026318"/>
                <a:gd name="connsiteX9" fmla="*/ 957315 w 1421182"/>
                <a:gd name="connsiteY9" fmla="*/ 944170 h 2026318"/>
                <a:gd name="connsiteX10" fmla="*/ 711016 w 1421182"/>
                <a:gd name="connsiteY10" fmla="*/ 569620 h 2026318"/>
                <a:gd name="connsiteX11" fmla="*/ 729319 w 1421182"/>
                <a:gd name="connsiteY11" fmla="*/ 957827 h 2026318"/>
                <a:gd name="connsiteX12" fmla="*/ 543268 w 1421182"/>
                <a:gd name="connsiteY12" fmla="*/ 8 h 2026318"/>
                <a:gd name="connsiteX13" fmla="*/ 473286 w 1421182"/>
                <a:gd name="connsiteY13" fmla="*/ 1312127 h 2026318"/>
                <a:gd name="connsiteX14" fmla="*/ 338442 w 1421182"/>
                <a:gd name="connsiteY14" fmla="*/ 1258222 h 2026318"/>
                <a:gd name="connsiteX15" fmla="*/ 719 w 1421182"/>
                <a:gd name="connsiteY15" fmla="*/ 957545 h 2026318"/>
                <a:gd name="connsiteX0" fmla="*/ 719 w 1421182"/>
                <a:gd name="connsiteY0" fmla="*/ 957545 h 2295953"/>
                <a:gd name="connsiteX1" fmla="*/ 140932 w 1421182"/>
                <a:gd name="connsiteY1" fmla="*/ 1353319 h 2295953"/>
                <a:gd name="connsiteX2" fmla="*/ 309182 w 1421182"/>
                <a:gd name="connsiteY2" fmla="*/ 1711764 h 2295953"/>
                <a:gd name="connsiteX3" fmla="*/ 693290 w 1421182"/>
                <a:gd name="connsiteY3" fmla="*/ 2019121 h 2295953"/>
                <a:gd name="connsiteX4" fmla="*/ 722524 w 1421182"/>
                <a:gd name="connsiteY4" fmla="*/ 2295953 h 2295953"/>
                <a:gd name="connsiteX5" fmla="*/ 1311364 w 1421182"/>
                <a:gd name="connsiteY5" fmla="*/ 2026318 h 2295953"/>
                <a:gd name="connsiteX6" fmla="*/ 1421092 w 1421182"/>
                <a:gd name="connsiteY6" fmla="*/ 1126548 h 2295953"/>
                <a:gd name="connsiteX7" fmla="*/ 1152597 w 1421182"/>
                <a:gd name="connsiteY7" fmla="*/ 669082 h 2295953"/>
                <a:gd name="connsiteX8" fmla="*/ 1168953 w 1421182"/>
                <a:gd name="connsiteY8" fmla="*/ 968062 h 2295953"/>
                <a:gd name="connsiteX9" fmla="*/ 927050 w 1421182"/>
                <a:gd name="connsiteY9" fmla="*/ 614956 h 2295953"/>
                <a:gd name="connsiteX10" fmla="*/ 957315 w 1421182"/>
                <a:gd name="connsiteY10" fmla="*/ 944170 h 2295953"/>
                <a:gd name="connsiteX11" fmla="*/ 711016 w 1421182"/>
                <a:gd name="connsiteY11" fmla="*/ 569620 h 2295953"/>
                <a:gd name="connsiteX12" fmla="*/ 729319 w 1421182"/>
                <a:gd name="connsiteY12" fmla="*/ 957827 h 2295953"/>
                <a:gd name="connsiteX13" fmla="*/ 543268 w 1421182"/>
                <a:gd name="connsiteY13" fmla="*/ 8 h 2295953"/>
                <a:gd name="connsiteX14" fmla="*/ 473286 w 1421182"/>
                <a:gd name="connsiteY14" fmla="*/ 1312127 h 2295953"/>
                <a:gd name="connsiteX15" fmla="*/ 338442 w 1421182"/>
                <a:gd name="connsiteY15" fmla="*/ 1258222 h 2295953"/>
                <a:gd name="connsiteX16" fmla="*/ 719 w 1421182"/>
                <a:gd name="connsiteY16" fmla="*/ 957545 h 2295953"/>
                <a:gd name="connsiteX0" fmla="*/ 719 w 1421182"/>
                <a:gd name="connsiteY0" fmla="*/ 957545 h 2317397"/>
                <a:gd name="connsiteX1" fmla="*/ 140932 w 1421182"/>
                <a:gd name="connsiteY1" fmla="*/ 1353319 h 2317397"/>
                <a:gd name="connsiteX2" fmla="*/ 309182 w 1421182"/>
                <a:gd name="connsiteY2" fmla="*/ 1711764 h 2317397"/>
                <a:gd name="connsiteX3" fmla="*/ 693290 w 1421182"/>
                <a:gd name="connsiteY3" fmla="*/ 2019121 h 2317397"/>
                <a:gd name="connsiteX4" fmla="*/ 722524 w 1421182"/>
                <a:gd name="connsiteY4" fmla="*/ 2295953 h 2317397"/>
                <a:gd name="connsiteX5" fmla="*/ 1170733 w 1421182"/>
                <a:gd name="connsiteY5" fmla="*/ 2300858 h 2317397"/>
                <a:gd name="connsiteX6" fmla="*/ 1311364 w 1421182"/>
                <a:gd name="connsiteY6" fmla="*/ 2026318 h 2317397"/>
                <a:gd name="connsiteX7" fmla="*/ 1421092 w 1421182"/>
                <a:gd name="connsiteY7" fmla="*/ 1126548 h 2317397"/>
                <a:gd name="connsiteX8" fmla="*/ 1152597 w 1421182"/>
                <a:gd name="connsiteY8" fmla="*/ 669082 h 2317397"/>
                <a:gd name="connsiteX9" fmla="*/ 1168953 w 1421182"/>
                <a:gd name="connsiteY9" fmla="*/ 968062 h 2317397"/>
                <a:gd name="connsiteX10" fmla="*/ 927050 w 1421182"/>
                <a:gd name="connsiteY10" fmla="*/ 614956 h 2317397"/>
                <a:gd name="connsiteX11" fmla="*/ 957315 w 1421182"/>
                <a:gd name="connsiteY11" fmla="*/ 944170 h 2317397"/>
                <a:gd name="connsiteX12" fmla="*/ 711016 w 1421182"/>
                <a:gd name="connsiteY12" fmla="*/ 569620 h 2317397"/>
                <a:gd name="connsiteX13" fmla="*/ 729319 w 1421182"/>
                <a:gd name="connsiteY13" fmla="*/ 957827 h 2317397"/>
                <a:gd name="connsiteX14" fmla="*/ 543268 w 1421182"/>
                <a:gd name="connsiteY14" fmla="*/ 8 h 2317397"/>
                <a:gd name="connsiteX15" fmla="*/ 473286 w 1421182"/>
                <a:gd name="connsiteY15" fmla="*/ 1312127 h 2317397"/>
                <a:gd name="connsiteX16" fmla="*/ 338442 w 1421182"/>
                <a:gd name="connsiteY16" fmla="*/ 1258222 h 2317397"/>
                <a:gd name="connsiteX17" fmla="*/ 719 w 1421182"/>
                <a:gd name="connsiteY17" fmla="*/ 957545 h 2317397"/>
                <a:gd name="connsiteX0" fmla="*/ 719 w 1421182"/>
                <a:gd name="connsiteY0" fmla="*/ 957545 h 2317397"/>
                <a:gd name="connsiteX1" fmla="*/ 140932 w 1421182"/>
                <a:gd name="connsiteY1" fmla="*/ 1353319 h 2317397"/>
                <a:gd name="connsiteX2" fmla="*/ 309182 w 1421182"/>
                <a:gd name="connsiteY2" fmla="*/ 1711764 h 2317397"/>
                <a:gd name="connsiteX3" fmla="*/ 626141 w 1421182"/>
                <a:gd name="connsiteY3" fmla="*/ 1985150 h 2317397"/>
                <a:gd name="connsiteX4" fmla="*/ 722524 w 1421182"/>
                <a:gd name="connsiteY4" fmla="*/ 2295953 h 2317397"/>
                <a:gd name="connsiteX5" fmla="*/ 1170733 w 1421182"/>
                <a:gd name="connsiteY5" fmla="*/ 2300858 h 2317397"/>
                <a:gd name="connsiteX6" fmla="*/ 1311364 w 1421182"/>
                <a:gd name="connsiteY6" fmla="*/ 2026318 h 2317397"/>
                <a:gd name="connsiteX7" fmla="*/ 1421092 w 1421182"/>
                <a:gd name="connsiteY7" fmla="*/ 1126548 h 2317397"/>
                <a:gd name="connsiteX8" fmla="*/ 1152597 w 1421182"/>
                <a:gd name="connsiteY8" fmla="*/ 669082 h 2317397"/>
                <a:gd name="connsiteX9" fmla="*/ 1168953 w 1421182"/>
                <a:gd name="connsiteY9" fmla="*/ 968062 h 2317397"/>
                <a:gd name="connsiteX10" fmla="*/ 927050 w 1421182"/>
                <a:gd name="connsiteY10" fmla="*/ 614956 h 2317397"/>
                <a:gd name="connsiteX11" fmla="*/ 957315 w 1421182"/>
                <a:gd name="connsiteY11" fmla="*/ 944170 h 2317397"/>
                <a:gd name="connsiteX12" fmla="*/ 711016 w 1421182"/>
                <a:gd name="connsiteY12" fmla="*/ 569620 h 2317397"/>
                <a:gd name="connsiteX13" fmla="*/ 729319 w 1421182"/>
                <a:gd name="connsiteY13" fmla="*/ 957827 h 2317397"/>
                <a:gd name="connsiteX14" fmla="*/ 543268 w 1421182"/>
                <a:gd name="connsiteY14" fmla="*/ 8 h 2317397"/>
                <a:gd name="connsiteX15" fmla="*/ 473286 w 1421182"/>
                <a:gd name="connsiteY15" fmla="*/ 1312127 h 2317397"/>
                <a:gd name="connsiteX16" fmla="*/ 338442 w 1421182"/>
                <a:gd name="connsiteY16" fmla="*/ 1258222 h 2317397"/>
                <a:gd name="connsiteX17" fmla="*/ 719 w 1421182"/>
                <a:gd name="connsiteY17" fmla="*/ 957545 h 2317397"/>
                <a:gd name="connsiteX0" fmla="*/ 719 w 1421182"/>
                <a:gd name="connsiteY0" fmla="*/ 957545 h 2314785"/>
                <a:gd name="connsiteX1" fmla="*/ 140932 w 1421182"/>
                <a:gd name="connsiteY1" fmla="*/ 1353319 h 2314785"/>
                <a:gd name="connsiteX2" fmla="*/ 309182 w 1421182"/>
                <a:gd name="connsiteY2" fmla="*/ 1711764 h 2314785"/>
                <a:gd name="connsiteX3" fmla="*/ 626141 w 1421182"/>
                <a:gd name="connsiteY3" fmla="*/ 1985150 h 2314785"/>
                <a:gd name="connsiteX4" fmla="*/ 658780 w 1421182"/>
                <a:gd name="connsiteY4" fmla="*/ 2266927 h 2314785"/>
                <a:gd name="connsiteX5" fmla="*/ 1170733 w 1421182"/>
                <a:gd name="connsiteY5" fmla="*/ 2300858 h 2314785"/>
                <a:gd name="connsiteX6" fmla="*/ 1311364 w 1421182"/>
                <a:gd name="connsiteY6" fmla="*/ 2026318 h 2314785"/>
                <a:gd name="connsiteX7" fmla="*/ 1421092 w 1421182"/>
                <a:gd name="connsiteY7" fmla="*/ 1126548 h 2314785"/>
                <a:gd name="connsiteX8" fmla="*/ 1152597 w 1421182"/>
                <a:gd name="connsiteY8" fmla="*/ 669082 h 2314785"/>
                <a:gd name="connsiteX9" fmla="*/ 1168953 w 1421182"/>
                <a:gd name="connsiteY9" fmla="*/ 968062 h 2314785"/>
                <a:gd name="connsiteX10" fmla="*/ 927050 w 1421182"/>
                <a:gd name="connsiteY10" fmla="*/ 614956 h 2314785"/>
                <a:gd name="connsiteX11" fmla="*/ 957315 w 1421182"/>
                <a:gd name="connsiteY11" fmla="*/ 944170 h 2314785"/>
                <a:gd name="connsiteX12" fmla="*/ 711016 w 1421182"/>
                <a:gd name="connsiteY12" fmla="*/ 569620 h 2314785"/>
                <a:gd name="connsiteX13" fmla="*/ 729319 w 1421182"/>
                <a:gd name="connsiteY13" fmla="*/ 957827 h 2314785"/>
                <a:gd name="connsiteX14" fmla="*/ 543268 w 1421182"/>
                <a:gd name="connsiteY14" fmla="*/ 8 h 2314785"/>
                <a:gd name="connsiteX15" fmla="*/ 473286 w 1421182"/>
                <a:gd name="connsiteY15" fmla="*/ 1312127 h 2314785"/>
                <a:gd name="connsiteX16" fmla="*/ 338442 w 1421182"/>
                <a:gd name="connsiteY16" fmla="*/ 1258222 h 2314785"/>
                <a:gd name="connsiteX17" fmla="*/ 719 w 1421182"/>
                <a:gd name="connsiteY17" fmla="*/ 957545 h 2314785"/>
                <a:gd name="connsiteX0" fmla="*/ 719 w 1421182"/>
                <a:gd name="connsiteY0" fmla="*/ 957545 h 2323891"/>
                <a:gd name="connsiteX1" fmla="*/ 140932 w 1421182"/>
                <a:gd name="connsiteY1" fmla="*/ 1353319 h 2323891"/>
                <a:gd name="connsiteX2" fmla="*/ 309182 w 1421182"/>
                <a:gd name="connsiteY2" fmla="*/ 1711764 h 2323891"/>
                <a:gd name="connsiteX3" fmla="*/ 626141 w 1421182"/>
                <a:gd name="connsiteY3" fmla="*/ 1985150 h 2323891"/>
                <a:gd name="connsiteX4" fmla="*/ 658780 w 1421182"/>
                <a:gd name="connsiteY4" fmla="*/ 2266927 h 2323891"/>
                <a:gd name="connsiteX5" fmla="*/ 1170733 w 1421182"/>
                <a:gd name="connsiteY5" fmla="*/ 2300858 h 2323891"/>
                <a:gd name="connsiteX6" fmla="*/ 1311364 w 1421182"/>
                <a:gd name="connsiteY6" fmla="*/ 2026318 h 2323891"/>
                <a:gd name="connsiteX7" fmla="*/ 1421092 w 1421182"/>
                <a:gd name="connsiteY7" fmla="*/ 1126548 h 2323891"/>
                <a:gd name="connsiteX8" fmla="*/ 1152597 w 1421182"/>
                <a:gd name="connsiteY8" fmla="*/ 669082 h 2323891"/>
                <a:gd name="connsiteX9" fmla="*/ 1168953 w 1421182"/>
                <a:gd name="connsiteY9" fmla="*/ 968062 h 2323891"/>
                <a:gd name="connsiteX10" fmla="*/ 927050 w 1421182"/>
                <a:gd name="connsiteY10" fmla="*/ 614956 h 2323891"/>
                <a:gd name="connsiteX11" fmla="*/ 957315 w 1421182"/>
                <a:gd name="connsiteY11" fmla="*/ 944170 h 2323891"/>
                <a:gd name="connsiteX12" fmla="*/ 711016 w 1421182"/>
                <a:gd name="connsiteY12" fmla="*/ 569620 h 2323891"/>
                <a:gd name="connsiteX13" fmla="*/ 729319 w 1421182"/>
                <a:gd name="connsiteY13" fmla="*/ 957827 h 2323891"/>
                <a:gd name="connsiteX14" fmla="*/ 543268 w 1421182"/>
                <a:gd name="connsiteY14" fmla="*/ 8 h 2323891"/>
                <a:gd name="connsiteX15" fmla="*/ 473286 w 1421182"/>
                <a:gd name="connsiteY15" fmla="*/ 1312127 h 2323891"/>
                <a:gd name="connsiteX16" fmla="*/ 338442 w 1421182"/>
                <a:gd name="connsiteY16" fmla="*/ 1258222 h 2323891"/>
                <a:gd name="connsiteX17" fmla="*/ 719 w 1421182"/>
                <a:gd name="connsiteY17" fmla="*/ 957545 h 2323891"/>
                <a:gd name="connsiteX0" fmla="*/ 719 w 1421182"/>
                <a:gd name="connsiteY0" fmla="*/ 957545 h 2358736"/>
                <a:gd name="connsiteX1" fmla="*/ 140932 w 1421182"/>
                <a:gd name="connsiteY1" fmla="*/ 1353319 h 2358736"/>
                <a:gd name="connsiteX2" fmla="*/ 309182 w 1421182"/>
                <a:gd name="connsiteY2" fmla="*/ 1711764 h 2358736"/>
                <a:gd name="connsiteX3" fmla="*/ 626141 w 1421182"/>
                <a:gd name="connsiteY3" fmla="*/ 1985150 h 2358736"/>
                <a:gd name="connsiteX4" fmla="*/ 658780 w 1421182"/>
                <a:gd name="connsiteY4" fmla="*/ 2266927 h 2358736"/>
                <a:gd name="connsiteX5" fmla="*/ 1227989 w 1421182"/>
                <a:gd name="connsiteY5" fmla="*/ 2341644 h 2358736"/>
                <a:gd name="connsiteX6" fmla="*/ 1311364 w 1421182"/>
                <a:gd name="connsiteY6" fmla="*/ 2026318 h 2358736"/>
                <a:gd name="connsiteX7" fmla="*/ 1421092 w 1421182"/>
                <a:gd name="connsiteY7" fmla="*/ 1126548 h 2358736"/>
                <a:gd name="connsiteX8" fmla="*/ 1152597 w 1421182"/>
                <a:gd name="connsiteY8" fmla="*/ 669082 h 2358736"/>
                <a:gd name="connsiteX9" fmla="*/ 1168953 w 1421182"/>
                <a:gd name="connsiteY9" fmla="*/ 968062 h 2358736"/>
                <a:gd name="connsiteX10" fmla="*/ 927050 w 1421182"/>
                <a:gd name="connsiteY10" fmla="*/ 614956 h 2358736"/>
                <a:gd name="connsiteX11" fmla="*/ 957315 w 1421182"/>
                <a:gd name="connsiteY11" fmla="*/ 944170 h 2358736"/>
                <a:gd name="connsiteX12" fmla="*/ 711016 w 1421182"/>
                <a:gd name="connsiteY12" fmla="*/ 569620 h 2358736"/>
                <a:gd name="connsiteX13" fmla="*/ 729319 w 1421182"/>
                <a:gd name="connsiteY13" fmla="*/ 957827 h 2358736"/>
                <a:gd name="connsiteX14" fmla="*/ 543268 w 1421182"/>
                <a:gd name="connsiteY14" fmla="*/ 8 h 2358736"/>
                <a:gd name="connsiteX15" fmla="*/ 473286 w 1421182"/>
                <a:gd name="connsiteY15" fmla="*/ 1312127 h 2358736"/>
                <a:gd name="connsiteX16" fmla="*/ 338442 w 1421182"/>
                <a:gd name="connsiteY16" fmla="*/ 1258222 h 2358736"/>
                <a:gd name="connsiteX17" fmla="*/ 719 w 1421182"/>
                <a:gd name="connsiteY17" fmla="*/ 957545 h 2358736"/>
                <a:gd name="connsiteX0" fmla="*/ 719 w 1421182"/>
                <a:gd name="connsiteY0" fmla="*/ 957545 h 2341644"/>
                <a:gd name="connsiteX1" fmla="*/ 140932 w 1421182"/>
                <a:gd name="connsiteY1" fmla="*/ 1353319 h 2341644"/>
                <a:gd name="connsiteX2" fmla="*/ 309182 w 1421182"/>
                <a:gd name="connsiteY2" fmla="*/ 1711764 h 2341644"/>
                <a:gd name="connsiteX3" fmla="*/ 626141 w 1421182"/>
                <a:gd name="connsiteY3" fmla="*/ 1985150 h 2341644"/>
                <a:gd name="connsiteX4" fmla="*/ 658780 w 1421182"/>
                <a:gd name="connsiteY4" fmla="*/ 2266927 h 2341644"/>
                <a:gd name="connsiteX5" fmla="*/ 1227989 w 1421182"/>
                <a:gd name="connsiteY5" fmla="*/ 2341644 h 2341644"/>
                <a:gd name="connsiteX6" fmla="*/ 1311364 w 1421182"/>
                <a:gd name="connsiteY6" fmla="*/ 2026318 h 2341644"/>
                <a:gd name="connsiteX7" fmla="*/ 1421092 w 1421182"/>
                <a:gd name="connsiteY7" fmla="*/ 1126548 h 2341644"/>
                <a:gd name="connsiteX8" fmla="*/ 1152597 w 1421182"/>
                <a:gd name="connsiteY8" fmla="*/ 669082 h 2341644"/>
                <a:gd name="connsiteX9" fmla="*/ 1168953 w 1421182"/>
                <a:gd name="connsiteY9" fmla="*/ 968062 h 2341644"/>
                <a:gd name="connsiteX10" fmla="*/ 927050 w 1421182"/>
                <a:gd name="connsiteY10" fmla="*/ 614956 h 2341644"/>
                <a:gd name="connsiteX11" fmla="*/ 957315 w 1421182"/>
                <a:gd name="connsiteY11" fmla="*/ 944170 h 2341644"/>
                <a:gd name="connsiteX12" fmla="*/ 711016 w 1421182"/>
                <a:gd name="connsiteY12" fmla="*/ 569620 h 2341644"/>
                <a:gd name="connsiteX13" fmla="*/ 729319 w 1421182"/>
                <a:gd name="connsiteY13" fmla="*/ 957827 h 2341644"/>
                <a:gd name="connsiteX14" fmla="*/ 543268 w 1421182"/>
                <a:gd name="connsiteY14" fmla="*/ 8 h 2341644"/>
                <a:gd name="connsiteX15" fmla="*/ 473286 w 1421182"/>
                <a:gd name="connsiteY15" fmla="*/ 1312127 h 2341644"/>
                <a:gd name="connsiteX16" fmla="*/ 338442 w 1421182"/>
                <a:gd name="connsiteY16" fmla="*/ 1258222 h 2341644"/>
                <a:gd name="connsiteX17" fmla="*/ 719 w 1421182"/>
                <a:gd name="connsiteY17" fmla="*/ 957545 h 2341644"/>
                <a:gd name="connsiteX0" fmla="*/ 719 w 1421092"/>
                <a:gd name="connsiteY0" fmla="*/ 957545 h 2341644"/>
                <a:gd name="connsiteX1" fmla="*/ 140932 w 1421092"/>
                <a:gd name="connsiteY1" fmla="*/ 1353319 h 2341644"/>
                <a:gd name="connsiteX2" fmla="*/ 309182 w 1421092"/>
                <a:gd name="connsiteY2" fmla="*/ 1711764 h 2341644"/>
                <a:gd name="connsiteX3" fmla="*/ 626141 w 1421092"/>
                <a:gd name="connsiteY3" fmla="*/ 1985150 h 2341644"/>
                <a:gd name="connsiteX4" fmla="*/ 658780 w 1421092"/>
                <a:gd name="connsiteY4" fmla="*/ 2266927 h 2341644"/>
                <a:gd name="connsiteX5" fmla="*/ 1227989 w 1421092"/>
                <a:gd name="connsiteY5" fmla="*/ 2341644 h 2341644"/>
                <a:gd name="connsiteX6" fmla="*/ 1262460 w 1421092"/>
                <a:gd name="connsiteY6" fmla="*/ 1987074 h 2341644"/>
                <a:gd name="connsiteX7" fmla="*/ 1421092 w 1421092"/>
                <a:gd name="connsiteY7" fmla="*/ 1126548 h 2341644"/>
                <a:gd name="connsiteX8" fmla="*/ 1152597 w 1421092"/>
                <a:gd name="connsiteY8" fmla="*/ 669082 h 2341644"/>
                <a:gd name="connsiteX9" fmla="*/ 1168953 w 1421092"/>
                <a:gd name="connsiteY9" fmla="*/ 968062 h 2341644"/>
                <a:gd name="connsiteX10" fmla="*/ 927050 w 1421092"/>
                <a:gd name="connsiteY10" fmla="*/ 614956 h 2341644"/>
                <a:gd name="connsiteX11" fmla="*/ 957315 w 1421092"/>
                <a:gd name="connsiteY11" fmla="*/ 944170 h 2341644"/>
                <a:gd name="connsiteX12" fmla="*/ 711016 w 1421092"/>
                <a:gd name="connsiteY12" fmla="*/ 569620 h 2341644"/>
                <a:gd name="connsiteX13" fmla="*/ 729319 w 1421092"/>
                <a:gd name="connsiteY13" fmla="*/ 957827 h 2341644"/>
                <a:gd name="connsiteX14" fmla="*/ 543268 w 1421092"/>
                <a:gd name="connsiteY14" fmla="*/ 8 h 2341644"/>
                <a:gd name="connsiteX15" fmla="*/ 473286 w 1421092"/>
                <a:gd name="connsiteY15" fmla="*/ 1312127 h 2341644"/>
                <a:gd name="connsiteX16" fmla="*/ 338442 w 1421092"/>
                <a:gd name="connsiteY16" fmla="*/ 1258222 h 2341644"/>
                <a:gd name="connsiteX17" fmla="*/ 719 w 1421092"/>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626141 w 1421109"/>
                <a:gd name="connsiteY3" fmla="*/ 1985150 h 2341644"/>
                <a:gd name="connsiteX4" fmla="*/ 658780 w 1421109"/>
                <a:gd name="connsiteY4" fmla="*/ 2266927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626141 w 1421109"/>
                <a:gd name="connsiteY3" fmla="*/ 1985150 h 2341644"/>
                <a:gd name="connsiteX4" fmla="*/ 658780 w 1421109"/>
                <a:gd name="connsiteY4" fmla="*/ 2266927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626141 w 1421109"/>
                <a:gd name="connsiteY3" fmla="*/ 1985150 h 2341644"/>
                <a:gd name="connsiteX4" fmla="*/ 622941 w 1421109"/>
                <a:gd name="connsiteY4" fmla="*/ 2320778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548773 w 1421109"/>
                <a:gd name="connsiteY3" fmla="*/ 1936338 h 2341644"/>
                <a:gd name="connsiteX4" fmla="*/ 622941 w 1421109"/>
                <a:gd name="connsiteY4" fmla="*/ 2320778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548773 w 1421109"/>
                <a:gd name="connsiteY3" fmla="*/ 1936338 h 2341644"/>
                <a:gd name="connsiteX4" fmla="*/ 557331 w 1421109"/>
                <a:gd name="connsiteY4" fmla="*/ 2278453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548773 w 1421109"/>
                <a:gd name="connsiteY3" fmla="*/ 1936338 h 2341644"/>
                <a:gd name="connsiteX4" fmla="*/ 601148 w 1421109"/>
                <a:gd name="connsiteY4" fmla="*/ 2297232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10754"/>
                <a:gd name="connsiteX1" fmla="*/ 140932 w 1421109"/>
                <a:gd name="connsiteY1" fmla="*/ 1353319 h 2310754"/>
                <a:gd name="connsiteX2" fmla="*/ 309182 w 1421109"/>
                <a:gd name="connsiteY2" fmla="*/ 1711764 h 2310754"/>
                <a:gd name="connsiteX3" fmla="*/ 548773 w 1421109"/>
                <a:gd name="connsiteY3" fmla="*/ 1936338 h 2310754"/>
                <a:gd name="connsiteX4" fmla="*/ 601148 w 1421109"/>
                <a:gd name="connsiteY4" fmla="*/ 2297232 h 2310754"/>
                <a:gd name="connsiteX5" fmla="*/ 1253027 w 1421109"/>
                <a:gd name="connsiteY5" fmla="*/ 2310347 h 2310754"/>
                <a:gd name="connsiteX6" fmla="*/ 1262460 w 1421109"/>
                <a:gd name="connsiteY6" fmla="*/ 1987074 h 2310754"/>
                <a:gd name="connsiteX7" fmla="*/ 1421092 w 1421109"/>
                <a:gd name="connsiteY7" fmla="*/ 1126548 h 2310754"/>
                <a:gd name="connsiteX8" fmla="*/ 1152597 w 1421109"/>
                <a:gd name="connsiteY8" fmla="*/ 669082 h 2310754"/>
                <a:gd name="connsiteX9" fmla="*/ 1168953 w 1421109"/>
                <a:gd name="connsiteY9" fmla="*/ 968062 h 2310754"/>
                <a:gd name="connsiteX10" fmla="*/ 927050 w 1421109"/>
                <a:gd name="connsiteY10" fmla="*/ 614956 h 2310754"/>
                <a:gd name="connsiteX11" fmla="*/ 957315 w 1421109"/>
                <a:gd name="connsiteY11" fmla="*/ 944170 h 2310754"/>
                <a:gd name="connsiteX12" fmla="*/ 711016 w 1421109"/>
                <a:gd name="connsiteY12" fmla="*/ 569620 h 2310754"/>
                <a:gd name="connsiteX13" fmla="*/ 729319 w 1421109"/>
                <a:gd name="connsiteY13" fmla="*/ 957827 h 2310754"/>
                <a:gd name="connsiteX14" fmla="*/ 543268 w 1421109"/>
                <a:gd name="connsiteY14" fmla="*/ 8 h 2310754"/>
                <a:gd name="connsiteX15" fmla="*/ 473286 w 1421109"/>
                <a:gd name="connsiteY15" fmla="*/ 1312127 h 2310754"/>
                <a:gd name="connsiteX16" fmla="*/ 338442 w 1421109"/>
                <a:gd name="connsiteY16" fmla="*/ 1258222 h 2310754"/>
                <a:gd name="connsiteX17" fmla="*/ 719 w 1421109"/>
                <a:gd name="connsiteY17" fmla="*/ 957545 h 2310754"/>
                <a:gd name="connsiteX0" fmla="*/ 719 w 1421109"/>
                <a:gd name="connsiteY0" fmla="*/ 957545 h 2310755"/>
                <a:gd name="connsiteX1" fmla="*/ 140932 w 1421109"/>
                <a:gd name="connsiteY1" fmla="*/ 1353319 h 2310755"/>
                <a:gd name="connsiteX2" fmla="*/ 309182 w 1421109"/>
                <a:gd name="connsiteY2" fmla="*/ 1711764 h 2310755"/>
                <a:gd name="connsiteX3" fmla="*/ 548773 w 1421109"/>
                <a:gd name="connsiteY3" fmla="*/ 1936338 h 2310755"/>
                <a:gd name="connsiteX4" fmla="*/ 601148 w 1421109"/>
                <a:gd name="connsiteY4" fmla="*/ 2297232 h 2310755"/>
                <a:gd name="connsiteX5" fmla="*/ 1253027 w 1421109"/>
                <a:gd name="connsiteY5" fmla="*/ 2310347 h 2310755"/>
                <a:gd name="connsiteX6" fmla="*/ 1262460 w 1421109"/>
                <a:gd name="connsiteY6" fmla="*/ 1987074 h 2310755"/>
                <a:gd name="connsiteX7" fmla="*/ 1421092 w 1421109"/>
                <a:gd name="connsiteY7" fmla="*/ 1126548 h 2310755"/>
                <a:gd name="connsiteX8" fmla="*/ 1152597 w 1421109"/>
                <a:gd name="connsiteY8" fmla="*/ 669082 h 2310755"/>
                <a:gd name="connsiteX9" fmla="*/ 1168953 w 1421109"/>
                <a:gd name="connsiteY9" fmla="*/ 968062 h 2310755"/>
                <a:gd name="connsiteX10" fmla="*/ 927050 w 1421109"/>
                <a:gd name="connsiteY10" fmla="*/ 614956 h 2310755"/>
                <a:gd name="connsiteX11" fmla="*/ 957315 w 1421109"/>
                <a:gd name="connsiteY11" fmla="*/ 944170 h 2310755"/>
                <a:gd name="connsiteX12" fmla="*/ 711016 w 1421109"/>
                <a:gd name="connsiteY12" fmla="*/ 569620 h 2310755"/>
                <a:gd name="connsiteX13" fmla="*/ 729319 w 1421109"/>
                <a:gd name="connsiteY13" fmla="*/ 957827 h 2310755"/>
                <a:gd name="connsiteX14" fmla="*/ 543268 w 1421109"/>
                <a:gd name="connsiteY14" fmla="*/ 8 h 2310755"/>
                <a:gd name="connsiteX15" fmla="*/ 473286 w 1421109"/>
                <a:gd name="connsiteY15" fmla="*/ 1312127 h 2310755"/>
                <a:gd name="connsiteX16" fmla="*/ 338442 w 1421109"/>
                <a:gd name="connsiteY16" fmla="*/ 1258222 h 2310755"/>
                <a:gd name="connsiteX17" fmla="*/ 719 w 1421109"/>
                <a:gd name="connsiteY17" fmla="*/ 957545 h 2310755"/>
                <a:gd name="connsiteX0" fmla="*/ 719 w 1421109"/>
                <a:gd name="connsiteY0" fmla="*/ 957545 h 2310755"/>
                <a:gd name="connsiteX1" fmla="*/ 140932 w 1421109"/>
                <a:gd name="connsiteY1" fmla="*/ 1353319 h 2310755"/>
                <a:gd name="connsiteX2" fmla="*/ 309182 w 1421109"/>
                <a:gd name="connsiteY2" fmla="*/ 1711764 h 2310755"/>
                <a:gd name="connsiteX3" fmla="*/ 548773 w 1421109"/>
                <a:gd name="connsiteY3" fmla="*/ 1936338 h 2310755"/>
                <a:gd name="connsiteX4" fmla="*/ 582370 w 1421109"/>
                <a:gd name="connsiteY4" fmla="*/ 2297232 h 2310755"/>
                <a:gd name="connsiteX5" fmla="*/ 1253027 w 1421109"/>
                <a:gd name="connsiteY5" fmla="*/ 2310347 h 2310755"/>
                <a:gd name="connsiteX6" fmla="*/ 1262460 w 1421109"/>
                <a:gd name="connsiteY6" fmla="*/ 1987074 h 2310755"/>
                <a:gd name="connsiteX7" fmla="*/ 1421092 w 1421109"/>
                <a:gd name="connsiteY7" fmla="*/ 1126548 h 2310755"/>
                <a:gd name="connsiteX8" fmla="*/ 1152597 w 1421109"/>
                <a:gd name="connsiteY8" fmla="*/ 669082 h 2310755"/>
                <a:gd name="connsiteX9" fmla="*/ 1168953 w 1421109"/>
                <a:gd name="connsiteY9" fmla="*/ 968062 h 2310755"/>
                <a:gd name="connsiteX10" fmla="*/ 927050 w 1421109"/>
                <a:gd name="connsiteY10" fmla="*/ 614956 h 2310755"/>
                <a:gd name="connsiteX11" fmla="*/ 957315 w 1421109"/>
                <a:gd name="connsiteY11" fmla="*/ 944170 h 2310755"/>
                <a:gd name="connsiteX12" fmla="*/ 711016 w 1421109"/>
                <a:gd name="connsiteY12" fmla="*/ 569620 h 2310755"/>
                <a:gd name="connsiteX13" fmla="*/ 729319 w 1421109"/>
                <a:gd name="connsiteY13" fmla="*/ 957827 h 2310755"/>
                <a:gd name="connsiteX14" fmla="*/ 543268 w 1421109"/>
                <a:gd name="connsiteY14" fmla="*/ 8 h 2310755"/>
                <a:gd name="connsiteX15" fmla="*/ 473286 w 1421109"/>
                <a:gd name="connsiteY15" fmla="*/ 1312127 h 2310755"/>
                <a:gd name="connsiteX16" fmla="*/ 338442 w 1421109"/>
                <a:gd name="connsiteY16" fmla="*/ 1258222 h 2310755"/>
                <a:gd name="connsiteX17" fmla="*/ 719 w 1421109"/>
                <a:gd name="connsiteY17" fmla="*/ 957545 h 2310755"/>
                <a:gd name="connsiteX0" fmla="*/ 719 w 1421109"/>
                <a:gd name="connsiteY0" fmla="*/ 957545 h 2310755"/>
                <a:gd name="connsiteX1" fmla="*/ 140932 w 1421109"/>
                <a:gd name="connsiteY1" fmla="*/ 1353319 h 2310755"/>
                <a:gd name="connsiteX2" fmla="*/ 309182 w 1421109"/>
                <a:gd name="connsiteY2" fmla="*/ 1711764 h 2310755"/>
                <a:gd name="connsiteX3" fmla="*/ 548773 w 1421109"/>
                <a:gd name="connsiteY3" fmla="*/ 1936338 h 2310755"/>
                <a:gd name="connsiteX4" fmla="*/ 582370 w 1421109"/>
                <a:gd name="connsiteY4" fmla="*/ 2297232 h 2310755"/>
                <a:gd name="connsiteX5" fmla="*/ 1253027 w 1421109"/>
                <a:gd name="connsiteY5" fmla="*/ 2310347 h 2310755"/>
                <a:gd name="connsiteX6" fmla="*/ 1262460 w 1421109"/>
                <a:gd name="connsiteY6" fmla="*/ 1987074 h 2310755"/>
                <a:gd name="connsiteX7" fmla="*/ 1421092 w 1421109"/>
                <a:gd name="connsiteY7" fmla="*/ 1126548 h 2310755"/>
                <a:gd name="connsiteX8" fmla="*/ 1152597 w 1421109"/>
                <a:gd name="connsiteY8" fmla="*/ 669082 h 2310755"/>
                <a:gd name="connsiteX9" fmla="*/ 1168953 w 1421109"/>
                <a:gd name="connsiteY9" fmla="*/ 968062 h 2310755"/>
                <a:gd name="connsiteX10" fmla="*/ 927050 w 1421109"/>
                <a:gd name="connsiteY10" fmla="*/ 614956 h 2310755"/>
                <a:gd name="connsiteX11" fmla="*/ 957315 w 1421109"/>
                <a:gd name="connsiteY11" fmla="*/ 944170 h 2310755"/>
                <a:gd name="connsiteX12" fmla="*/ 711016 w 1421109"/>
                <a:gd name="connsiteY12" fmla="*/ 569620 h 2310755"/>
                <a:gd name="connsiteX13" fmla="*/ 729319 w 1421109"/>
                <a:gd name="connsiteY13" fmla="*/ 957827 h 2310755"/>
                <a:gd name="connsiteX14" fmla="*/ 543268 w 1421109"/>
                <a:gd name="connsiteY14" fmla="*/ 8 h 2310755"/>
                <a:gd name="connsiteX15" fmla="*/ 473286 w 1421109"/>
                <a:gd name="connsiteY15" fmla="*/ 1312127 h 2310755"/>
                <a:gd name="connsiteX16" fmla="*/ 338442 w 1421109"/>
                <a:gd name="connsiteY16" fmla="*/ 1258222 h 2310755"/>
                <a:gd name="connsiteX17" fmla="*/ 719 w 1421109"/>
                <a:gd name="connsiteY17" fmla="*/ 957545 h 2310755"/>
                <a:gd name="connsiteX0" fmla="*/ 719 w 1421109"/>
                <a:gd name="connsiteY0" fmla="*/ 957545 h 2310347"/>
                <a:gd name="connsiteX1" fmla="*/ 140932 w 1421109"/>
                <a:gd name="connsiteY1" fmla="*/ 1353319 h 2310347"/>
                <a:gd name="connsiteX2" fmla="*/ 309182 w 1421109"/>
                <a:gd name="connsiteY2" fmla="*/ 1711764 h 2310347"/>
                <a:gd name="connsiteX3" fmla="*/ 548773 w 1421109"/>
                <a:gd name="connsiteY3" fmla="*/ 1936338 h 2310347"/>
                <a:gd name="connsiteX4" fmla="*/ 582370 w 1421109"/>
                <a:gd name="connsiteY4" fmla="*/ 2297232 h 2310347"/>
                <a:gd name="connsiteX5" fmla="*/ 1253027 w 1421109"/>
                <a:gd name="connsiteY5" fmla="*/ 2310347 h 2310347"/>
                <a:gd name="connsiteX6" fmla="*/ 1262460 w 1421109"/>
                <a:gd name="connsiteY6" fmla="*/ 1987074 h 2310347"/>
                <a:gd name="connsiteX7" fmla="*/ 1421092 w 1421109"/>
                <a:gd name="connsiteY7" fmla="*/ 1126548 h 2310347"/>
                <a:gd name="connsiteX8" fmla="*/ 1152597 w 1421109"/>
                <a:gd name="connsiteY8" fmla="*/ 669082 h 2310347"/>
                <a:gd name="connsiteX9" fmla="*/ 1168953 w 1421109"/>
                <a:gd name="connsiteY9" fmla="*/ 968062 h 2310347"/>
                <a:gd name="connsiteX10" fmla="*/ 927050 w 1421109"/>
                <a:gd name="connsiteY10" fmla="*/ 614956 h 2310347"/>
                <a:gd name="connsiteX11" fmla="*/ 957315 w 1421109"/>
                <a:gd name="connsiteY11" fmla="*/ 944170 h 2310347"/>
                <a:gd name="connsiteX12" fmla="*/ 711016 w 1421109"/>
                <a:gd name="connsiteY12" fmla="*/ 569620 h 2310347"/>
                <a:gd name="connsiteX13" fmla="*/ 729319 w 1421109"/>
                <a:gd name="connsiteY13" fmla="*/ 957827 h 2310347"/>
                <a:gd name="connsiteX14" fmla="*/ 543268 w 1421109"/>
                <a:gd name="connsiteY14" fmla="*/ 8 h 2310347"/>
                <a:gd name="connsiteX15" fmla="*/ 473286 w 1421109"/>
                <a:gd name="connsiteY15" fmla="*/ 1312127 h 2310347"/>
                <a:gd name="connsiteX16" fmla="*/ 338442 w 1421109"/>
                <a:gd name="connsiteY16" fmla="*/ 1258222 h 2310347"/>
                <a:gd name="connsiteX17" fmla="*/ 719 w 1421109"/>
                <a:gd name="connsiteY17"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52597 w 1423213"/>
                <a:gd name="connsiteY9" fmla="*/ 669082 h 2310347"/>
                <a:gd name="connsiteX10" fmla="*/ 1168953 w 1423213"/>
                <a:gd name="connsiteY10" fmla="*/ 968062 h 2310347"/>
                <a:gd name="connsiteX11" fmla="*/ 927050 w 1423213"/>
                <a:gd name="connsiteY11" fmla="*/ 614956 h 2310347"/>
                <a:gd name="connsiteX12" fmla="*/ 957315 w 1423213"/>
                <a:gd name="connsiteY12" fmla="*/ 944170 h 2310347"/>
                <a:gd name="connsiteX13" fmla="*/ 711016 w 1423213"/>
                <a:gd name="connsiteY13" fmla="*/ 569620 h 2310347"/>
                <a:gd name="connsiteX14" fmla="*/ 729319 w 1423213"/>
                <a:gd name="connsiteY14" fmla="*/ 957827 h 2310347"/>
                <a:gd name="connsiteX15" fmla="*/ 543268 w 1423213"/>
                <a:gd name="connsiteY15" fmla="*/ 8 h 2310347"/>
                <a:gd name="connsiteX16" fmla="*/ 473286 w 1423213"/>
                <a:gd name="connsiteY16" fmla="*/ 1312127 h 2310347"/>
                <a:gd name="connsiteX17" fmla="*/ 338442 w 1423213"/>
                <a:gd name="connsiteY17" fmla="*/ 1258222 h 2310347"/>
                <a:gd name="connsiteX18" fmla="*/ 719 w 1423213"/>
                <a:gd name="connsiteY18"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52597 w 1423213"/>
                <a:gd name="connsiteY9" fmla="*/ 669082 h 2310347"/>
                <a:gd name="connsiteX10" fmla="*/ 1168953 w 1423213"/>
                <a:gd name="connsiteY10" fmla="*/ 968062 h 2310347"/>
                <a:gd name="connsiteX11" fmla="*/ 927050 w 1423213"/>
                <a:gd name="connsiteY11" fmla="*/ 614956 h 2310347"/>
                <a:gd name="connsiteX12" fmla="*/ 957315 w 1423213"/>
                <a:gd name="connsiteY12" fmla="*/ 944170 h 2310347"/>
                <a:gd name="connsiteX13" fmla="*/ 711016 w 1423213"/>
                <a:gd name="connsiteY13" fmla="*/ 569620 h 2310347"/>
                <a:gd name="connsiteX14" fmla="*/ 729319 w 1423213"/>
                <a:gd name="connsiteY14" fmla="*/ 957827 h 2310347"/>
                <a:gd name="connsiteX15" fmla="*/ 543268 w 1423213"/>
                <a:gd name="connsiteY15" fmla="*/ 8 h 2310347"/>
                <a:gd name="connsiteX16" fmla="*/ 473286 w 1423213"/>
                <a:gd name="connsiteY16" fmla="*/ 1312127 h 2310347"/>
                <a:gd name="connsiteX17" fmla="*/ 338442 w 1423213"/>
                <a:gd name="connsiteY17" fmla="*/ 1258222 h 2310347"/>
                <a:gd name="connsiteX18" fmla="*/ 719 w 1423213"/>
                <a:gd name="connsiteY18"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927050 w 1423213"/>
                <a:gd name="connsiteY11" fmla="*/ 614956 h 2310347"/>
                <a:gd name="connsiteX12" fmla="*/ 957315 w 1423213"/>
                <a:gd name="connsiteY12" fmla="*/ 944170 h 2310347"/>
                <a:gd name="connsiteX13" fmla="*/ 711016 w 1423213"/>
                <a:gd name="connsiteY13" fmla="*/ 569620 h 2310347"/>
                <a:gd name="connsiteX14" fmla="*/ 729319 w 1423213"/>
                <a:gd name="connsiteY14" fmla="*/ 957827 h 2310347"/>
                <a:gd name="connsiteX15" fmla="*/ 543268 w 1423213"/>
                <a:gd name="connsiteY15" fmla="*/ 8 h 2310347"/>
                <a:gd name="connsiteX16" fmla="*/ 473286 w 1423213"/>
                <a:gd name="connsiteY16" fmla="*/ 1312127 h 2310347"/>
                <a:gd name="connsiteX17" fmla="*/ 338442 w 1423213"/>
                <a:gd name="connsiteY17" fmla="*/ 1258222 h 2310347"/>
                <a:gd name="connsiteX18" fmla="*/ 719 w 1423213"/>
                <a:gd name="connsiteY18"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86368 w 1423213"/>
                <a:gd name="connsiteY9" fmla="*/ 644961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86368 w 1423213"/>
                <a:gd name="connsiteY9" fmla="*/ 644961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6650"/>
                <a:gd name="connsiteY0" fmla="*/ 957545 h 2310347"/>
                <a:gd name="connsiteX1" fmla="*/ 140932 w 1426650"/>
                <a:gd name="connsiteY1" fmla="*/ 1353319 h 2310347"/>
                <a:gd name="connsiteX2" fmla="*/ 309182 w 1426650"/>
                <a:gd name="connsiteY2" fmla="*/ 1711764 h 2310347"/>
                <a:gd name="connsiteX3" fmla="*/ 548773 w 1426650"/>
                <a:gd name="connsiteY3" fmla="*/ 1936338 h 2310347"/>
                <a:gd name="connsiteX4" fmla="*/ 582370 w 1426650"/>
                <a:gd name="connsiteY4" fmla="*/ 2297232 h 2310347"/>
                <a:gd name="connsiteX5" fmla="*/ 1253027 w 1426650"/>
                <a:gd name="connsiteY5" fmla="*/ 2310347 h 2310347"/>
                <a:gd name="connsiteX6" fmla="*/ 1262460 w 1426650"/>
                <a:gd name="connsiteY6" fmla="*/ 1987074 h 2310347"/>
                <a:gd name="connsiteX7" fmla="*/ 1421092 w 1426650"/>
                <a:gd name="connsiteY7" fmla="*/ 1126548 h 2310347"/>
                <a:gd name="connsiteX8" fmla="*/ 1393246 w 1426650"/>
                <a:gd name="connsiteY8" fmla="*/ 734522 h 2310347"/>
                <a:gd name="connsiteX9" fmla="*/ 1186368 w 1426650"/>
                <a:gd name="connsiteY9" fmla="*/ 644961 h 2310347"/>
                <a:gd name="connsiteX10" fmla="*/ 1168953 w 1426650"/>
                <a:gd name="connsiteY10" fmla="*/ 968062 h 2310347"/>
                <a:gd name="connsiteX11" fmla="*/ 1156855 w 1426650"/>
                <a:gd name="connsiteY11" fmla="*/ 657333 h 2310347"/>
                <a:gd name="connsiteX12" fmla="*/ 927050 w 1426650"/>
                <a:gd name="connsiteY12" fmla="*/ 614956 h 2310347"/>
                <a:gd name="connsiteX13" fmla="*/ 957315 w 1426650"/>
                <a:gd name="connsiteY13" fmla="*/ 944170 h 2310347"/>
                <a:gd name="connsiteX14" fmla="*/ 711016 w 1426650"/>
                <a:gd name="connsiteY14" fmla="*/ 569620 h 2310347"/>
                <a:gd name="connsiteX15" fmla="*/ 729319 w 1426650"/>
                <a:gd name="connsiteY15" fmla="*/ 957827 h 2310347"/>
                <a:gd name="connsiteX16" fmla="*/ 543268 w 1426650"/>
                <a:gd name="connsiteY16" fmla="*/ 8 h 2310347"/>
                <a:gd name="connsiteX17" fmla="*/ 473286 w 1426650"/>
                <a:gd name="connsiteY17" fmla="*/ 1312127 h 2310347"/>
                <a:gd name="connsiteX18" fmla="*/ 338442 w 1426650"/>
                <a:gd name="connsiteY18" fmla="*/ 1258222 h 2310347"/>
                <a:gd name="connsiteX19" fmla="*/ 719 w 1426650"/>
                <a:gd name="connsiteY19"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711016 w 1422362"/>
                <a:gd name="connsiteY14" fmla="*/ 569620 h 2310347"/>
                <a:gd name="connsiteX15" fmla="*/ 729319 w 1422362"/>
                <a:gd name="connsiteY15" fmla="*/ 957827 h 2310347"/>
                <a:gd name="connsiteX16" fmla="*/ 543268 w 1422362"/>
                <a:gd name="connsiteY16" fmla="*/ 8 h 2310347"/>
                <a:gd name="connsiteX17" fmla="*/ 473286 w 1422362"/>
                <a:gd name="connsiteY17" fmla="*/ 1312127 h 2310347"/>
                <a:gd name="connsiteX18" fmla="*/ 338442 w 1422362"/>
                <a:gd name="connsiteY18" fmla="*/ 1258222 h 2310347"/>
                <a:gd name="connsiteX19" fmla="*/ 719 w 1422362"/>
                <a:gd name="connsiteY19"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76719 w 1422362"/>
                <a:gd name="connsiteY9" fmla="*/ 669083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76719 w 1422362"/>
                <a:gd name="connsiteY9" fmla="*/ 669083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76719 w 1422362"/>
                <a:gd name="connsiteY9" fmla="*/ 669083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1028697 h 2381499"/>
                <a:gd name="connsiteX1" fmla="*/ 140932 w 1422362"/>
                <a:gd name="connsiteY1" fmla="*/ 1424471 h 2381499"/>
                <a:gd name="connsiteX2" fmla="*/ 309182 w 1422362"/>
                <a:gd name="connsiteY2" fmla="*/ 1782916 h 2381499"/>
                <a:gd name="connsiteX3" fmla="*/ 548773 w 1422362"/>
                <a:gd name="connsiteY3" fmla="*/ 2007490 h 2381499"/>
                <a:gd name="connsiteX4" fmla="*/ 582370 w 1422362"/>
                <a:gd name="connsiteY4" fmla="*/ 2368384 h 2381499"/>
                <a:gd name="connsiteX5" fmla="*/ 1253027 w 1422362"/>
                <a:gd name="connsiteY5" fmla="*/ 2381499 h 2381499"/>
                <a:gd name="connsiteX6" fmla="*/ 1262460 w 1422362"/>
                <a:gd name="connsiteY6" fmla="*/ 2058226 h 2381499"/>
                <a:gd name="connsiteX7" fmla="*/ 1421092 w 1422362"/>
                <a:gd name="connsiteY7" fmla="*/ 1197700 h 2381499"/>
                <a:gd name="connsiteX8" fmla="*/ 1369124 w 1422362"/>
                <a:gd name="connsiteY8" fmla="*/ 771904 h 2381499"/>
                <a:gd name="connsiteX9" fmla="*/ 1176719 w 1422362"/>
                <a:gd name="connsiteY9" fmla="*/ 740235 h 2381499"/>
                <a:gd name="connsiteX10" fmla="*/ 1168953 w 1422362"/>
                <a:gd name="connsiteY10" fmla="*/ 1039214 h 2381499"/>
                <a:gd name="connsiteX11" fmla="*/ 1156855 w 1422362"/>
                <a:gd name="connsiteY11" fmla="*/ 728485 h 2381499"/>
                <a:gd name="connsiteX12" fmla="*/ 927050 w 1422362"/>
                <a:gd name="connsiteY12" fmla="*/ 686108 h 2381499"/>
                <a:gd name="connsiteX13" fmla="*/ 957315 w 1422362"/>
                <a:gd name="connsiteY13" fmla="*/ 1015322 h 2381499"/>
                <a:gd name="connsiteX14" fmla="*/ 905990 w 1422362"/>
                <a:gd name="connsiteY14" fmla="*/ 685066 h 2381499"/>
                <a:gd name="connsiteX15" fmla="*/ 711016 w 1422362"/>
                <a:gd name="connsiteY15" fmla="*/ 640772 h 2381499"/>
                <a:gd name="connsiteX16" fmla="*/ 729319 w 1422362"/>
                <a:gd name="connsiteY16" fmla="*/ 1028979 h 2381499"/>
                <a:gd name="connsiteX17" fmla="*/ 543268 w 1422362"/>
                <a:gd name="connsiteY17" fmla="*/ 71160 h 2381499"/>
                <a:gd name="connsiteX18" fmla="*/ 471802 w 1422362"/>
                <a:gd name="connsiteY18" fmla="*/ 217109 h 2381499"/>
                <a:gd name="connsiteX19" fmla="*/ 473286 w 1422362"/>
                <a:gd name="connsiteY19" fmla="*/ 1383279 h 2381499"/>
                <a:gd name="connsiteX20" fmla="*/ 338442 w 1422362"/>
                <a:gd name="connsiteY20" fmla="*/ 1329374 h 2381499"/>
                <a:gd name="connsiteX21" fmla="*/ 719 w 1422362"/>
                <a:gd name="connsiteY21" fmla="*/ 1028697 h 2381499"/>
                <a:gd name="connsiteX0" fmla="*/ 719 w 1422362"/>
                <a:gd name="connsiteY0" fmla="*/ 1028697 h 2381499"/>
                <a:gd name="connsiteX1" fmla="*/ 140932 w 1422362"/>
                <a:gd name="connsiteY1" fmla="*/ 1424471 h 2381499"/>
                <a:gd name="connsiteX2" fmla="*/ 309182 w 1422362"/>
                <a:gd name="connsiteY2" fmla="*/ 1782916 h 2381499"/>
                <a:gd name="connsiteX3" fmla="*/ 548773 w 1422362"/>
                <a:gd name="connsiteY3" fmla="*/ 2007490 h 2381499"/>
                <a:gd name="connsiteX4" fmla="*/ 582370 w 1422362"/>
                <a:gd name="connsiteY4" fmla="*/ 2368384 h 2381499"/>
                <a:gd name="connsiteX5" fmla="*/ 1253027 w 1422362"/>
                <a:gd name="connsiteY5" fmla="*/ 2381499 h 2381499"/>
                <a:gd name="connsiteX6" fmla="*/ 1262460 w 1422362"/>
                <a:gd name="connsiteY6" fmla="*/ 2058226 h 2381499"/>
                <a:gd name="connsiteX7" fmla="*/ 1421092 w 1422362"/>
                <a:gd name="connsiteY7" fmla="*/ 1197700 h 2381499"/>
                <a:gd name="connsiteX8" fmla="*/ 1369124 w 1422362"/>
                <a:gd name="connsiteY8" fmla="*/ 771904 h 2381499"/>
                <a:gd name="connsiteX9" fmla="*/ 1176719 w 1422362"/>
                <a:gd name="connsiteY9" fmla="*/ 740235 h 2381499"/>
                <a:gd name="connsiteX10" fmla="*/ 1168953 w 1422362"/>
                <a:gd name="connsiteY10" fmla="*/ 1039214 h 2381499"/>
                <a:gd name="connsiteX11" fmla="*/ 1156855 w 1422362"/>
                <a:gd name="connsiteY11" fmla="*/ 728485 h 2381499"/>
                <a:gd name="connsiteX12" fmla="*/ 927050 w 1422362"/>
                <a:gd name="connsiteY12" fmla="*/ 686108 h 2381499"/>
                <a:gd name="connsiteX13" fmla="*/ 957315 w 1422362"/>
                <a:gd name="connsiteY13" fmla="*/ 1015322 h 2381499"/>
                <a:gd name="connsiteX14" fmla="*/ 905990 w 1422362"/>
                <a:gd name="connsiteY14" fmla="*/ 685066 h 2381499"/>
                <a:gd name="connsiteX15" fmla="*/ 711016 w 1422362"/>
                <a:gd name="connsiteY15" fmla="*/ 640772 h 2381499"/>
                <a:gd name="connsiteX16" fmla="*/ 729319 w 1422362"/>
                <a:gd name="connsiteY16" fmla="*/ 1028979 h 2381499"/>
                <a:gd name="connsiteX17" fmla="*/ 543268 w 1422362"/>
                <a:gd name="connsiteY17" fmla="*/ 71160 h 2381499"/>
                <a:gd name="connsiteX18" fmla="*/ 471802 w 1422362"/>
                <a:gd name="connsiteY18" fmla="*/ 217109 h 2381499"/>
                <a:gd name="connsiteX19" fmla="*/ 473286 w 1422362"/>
                <a:gd name="connsiteY19" fmla="*/ 1383279 h 2381499"/>
                <a:gd name="connsiteX20" fmla="*/ 338442 w 1422362"/>
                <a:gd name="connsiteY20" fmla="*/ 1329374 h 2381499"/>
                <a:gd name="connsiteX21" fmla="*/ 719 w 1422362"/>
                <a:gd name="connsiteY21" fmla="*/ 1028697 h 2381499"/>
                <a:gd name="connsiteX0" fmla="*/ 719 w 1422362"/>
                <a:gd name="connsiteY0" fmla="*/ 1025260 h 2378062"/>
                <a:gd name="connsiteX1" fmla="*/ 140932 w 1422362"/>
                <a:gd name="connsiteY1" fmla="*/ 1421034 h 2378062"/>
                <a:gd name="connsiteX2" fmla="*/ 309182 w 1422362"/>
                <a:gd name="connsiteY2" fmla="*/ 1779479 h 2378062"/>
                <a:gd name="connsiteX3" fmla="*/ 548773 w 1422362"/>
                <a:gd name="connsiteY3" fmla="*/ 2004053 h 2378062"/>
                <a:gd name="connsiteX4" fmla="*/ 582370 w 1422362"/>
                <a:gd name="connsiteY4" fmla="*/ 2364947 h 2378062"/>
                <a:gd name="connsiteX5" fmla="*/ 1253027 w 1422362"/>
                <a:gd name="connsiteY5" fmla="*/ 2378062 h 2378062"/>
                <a:gd name="connsiteX6" fmla="*/ 1262460 w 1422362"/>
                <a:gd name="connsiteY6" fmla="*/ 2054789 h 2378062"/>
                <a:gd name="connsiteX7" fmla="*/ 1421092 w 1422362"/>
                <a:gd name="connsiteY7" fmla="*/ 1194263 h 2378062"/>
                <a:gd name="connsiteX8" fmla="*/ 1369124 w 1422362"/>
                <a:gd name="connsiteY8" fmla="*/ 768467 h 2378062"/>
                <a:gd name="connsiteX9" fmla="*/ 1176719 w 1422362"/>
                <a:gd name="connsiteY9" fmla="*/ 736798 h 2378062"/>
                <a:gd name="connsiteX10" fmla="*/ 1168953 w 1422362"/>
                <a:gd name="connsiteY10" fmla="*/ 1035777 h 2378062"/>
                <a:gd name="connsiteX11" fmla="*/ 1156855 w 1422362"/>
                <a:gd name="connsiteY11" fmla="*/ 725048 h 2378062"/>
                <a:gd name="connsiteX12" fmla="*/ 927050 w 1422362"/>
                <a:gd name="connsiteY12" fmla="*/ 682671 h 2378062"/>
                <a:gd name="connsiteX13" fmla="*/ 957315 w 1422362"/>
                <a:gd name="connsiteY13" fmla="*/ 1011885 h 2378062"/>
                <a:gd name="connsiteX14" fmla="*/ 905990 w 1422362"/>
                <a:gd name="connsiteY14" fmla="*/ 681629 h 2378062"/>
                <a:gd name="connsiteX15" fmla="*/ 711016 w 1422362"/>
                <a:gd name="connsiteY15" fmla="*/ 637335 h 2378062"/>
                <a:gd name="connsiteX16" fmla="*/ 729319 w 1422362"/>
                <a:gd name="connsiteY16" fmla="*/ 1025542 h 2378062"/>
                <a:gd name="connsiteX17" fmla="*/ 543268 w 1422362"/>
                <a:gd name="connsiteY17" fmla="*/ 67723 h 2378062"/>
                <a:gd name="connsiteX18" fmla="*/ 471802 w 1422362"/>
                <a:gd name="connsiteY18" fmla="*/ 213672 h 2378062"/>
                <a:gd name="connsiteX19" fmla="*/ 473286 w 1422362"/>
                <a:gd name="connsiteY19" fmla="*/ 1379842 h 2378062"/>
                <a:gd name="connsiteX20" fmla="*/ 338442 w 1422362"/>
                <a:gd name="connsiteY20" fmla="*/ 1325937 h 2378062"/>
                <a:gd name="connsiteX21" fmla="*/ 719 w 1422362"/>
                <a:gd name="connsiteY21" fmla="*/ 1025260 h 2378062"/>
                <a:gd name="connsiteX0" fmla="*/ 719 w 1422362"/>
                <a:gd name="connsiteY0" fmla="*/ 1011512 h 2364314"/>
                <a:gd name="connsiteX1" fmla="*/ 140932 w 1422362"/>
                <a:gd name="connsiteY1" fmla="*/ 1407286 h 2364314"/>
                <a:gd name="connsiteX2" fmla="*/ 309182 w 1422362"/>
                <a:gd name="connsiteY2" fmla="*/ 1765731 h 2364314"/>
                <a:gd name="connsiteX3" fmla="*/ 548773 w 1422362"/>
                <a:gd name="connsiteY3" fmla="*/ 1990305 h 2364314"/>
                <a:gd name="connsiteX4" fmla="*/ 582370 w 1422362"/>
                <a:gd name="connsiteY4" fmla="*/ 2351199 h 2364314"/>
                <a:gd name="connsiteX5" fmla="*/ 1253027 w 1422362"/>
                <a:gd name="connsiteY5" fmla="*/ 2364314 h 2364314"/>
                <a:gd name="connsiteX6" fmla="*/ 1262460 w 1422362"/>
                <a:gd name="connsiteY6" fmla="*/ 2041041 h 2364314"/>
                <a:gd name="connsiteX7" fmla="*/ 1421092 w 1422362"/>
                <a:gd name="connsiteY7" fmla="*/ 1180515 h 2364314"/>
                <a:gd name="connsiteX8" fmla="*/ 1369124 w 1422362"/>
                <a:gd name="connsiteY8" fmla="*/ 754719 h 2364314"/>
                <a:gd name="connsiteX9" fmla="*/ 1176719 w 1422362"/>
                <a:gd name="connsiteY9" fmla="*/ 723050 h 2364314"/>
                <a:gd name="connsiteX10" fmla="*/ 1168953 w 1422362"/>
                <a:gd name="connsiteY10" fmla="*/ 1022029 h 2364314"/>
                <a:gd name="connsiteX11" fmla="*/ 1156855 w 1422362"/>
                <a:gd name="connsiteY11" fmla="*/ 711300 h 2364314"/>
                <a:gd name="connsiteX12" fmla="*/ 927050 w 1422362"/>
                <a:gd name="connsiteY12" fmla="*/ 668923 h 2364314"/>
                <a:gd name="connsiteX13" fmla="*/ 957315 w 1422362"/>
                <a:gd name="connsiteY13" fmla="*/ 998137 h 2364314"/>
                <a:gd name="connsiteX14" fmla="*/ 905990 w 1422362"/>
                <a:gd name="connsiteY14" fmla="*/ 667881 h 2364314"/>
                <a:gd name="connsiteX15" fmla="*/ 711016 w 1422362"/>
                <a:gd name="connsiteY15" fmla="*/ 623587 h 2364314"/>
                <a:gd name="connsiteX16" fmla="*/ 729319 w 1422362"/>
                <a:gd name="connsiteY16" fmla="*/ 1011794 h 2364314"/>
                <a:gd name="connsiteX17" fmla="*/ 630106 w 1422362"/>
                <a:gd name="connsiteY17" fmla="*/ 73272 h 2364314"/>
                <a:gd name="connsiteX18" fmla="*/ 471802 w 1422362"/>
                <a:gd name="connsiteY18" fmla="*/ 199924 h 2364314"/>
                <a:gd name="connsiteX19" fmla="*/ 473286 w 1422362"/>
                <a:gd name="connsiteY19" fmla="*/ 1366094 h 2364314"/>
                <a:gd name="connsiteX20" fmla="*/ 338442 w 1422362"/>
                <a:gd name="connsiteY20" fmla="*/ 1312189 h 2364314"/>
                <a:gd name="connsiteX21" fmla="*/ 719 w 1422362"/>
                <a:gd name="connsiteY21" fmla="*/ 1011512 h 2364314"/>
                <a:gd name="connsiteX0" fmla="*/ 719 w 1422362"/>
                <a:gd name="connsiteY0" fmla="*/ 938672 h 2291474"/>
                <a:gd name="connsiteX1" fmla="*/ 140932 w 1422362"/>
                <a:gd name="connsiteY1" fmla="*/ 1334446 h 2291474"/>
                <a:gd name="connsiteX2" fmla="*/ 309182 w 1422362"/>
                <a:gd name="connsiteY2" fmla="*/ 1692891 h 2291474"/>
                <a:gd name="connsiteX3" fmla="*/ 548773 w 1422362"/>
                <a:gd name="connsiteY3" fmla="*/ 1917465 h 2291474"/>
                <a:gd name="connsiteX4" fmla="*/ 582370 w 1422362"/>
                <a:gd name="connsiteY4" fmla="*/ 2278359 h 2291474"/>
                <a:gd name="connsiteX5" fmla="*/ 1253027 w 1422362"/>
                <a:gd name="connsiteY5" fmla="*/ 2291474 h 2291474"/>
                <a:gd name="connsiteX6" fmla="*/ 1262460 w 1422362"/>
                <a:gd name="connsiteY6" fmla="*/ 1968201 h 2291474"/>
                <a:gd name="connsiteX7" fmla="*/ 1421092 w 1422362"/>
                <a:gd name="connsiteY7" fmla="*/ 1107675 h 2291474"/>
                <a:gd name="connsiteX8" fmla="*/ 1369124 w 1422362"/>
                <a:gd name="connsiteY8" fmla="*/ 681879 h 2291474"/>
                <a:gd name="connsiteX9" fmla="*/ 1176719 w 1422362"/>
                <a:gd name="connsiteY9" fmla="*/ 650210 h 2291474"/>
                <a:gd name="connsiteX10" fmla="*/ 1168953 w 1422362"/>
                <a:gd name="connsiteY10" fmla="*/ 949189 h 2291474"/>
                <a:gd name="connsiteX11" fmla="*/ 1156855 w 1422362"/>
                <a:gd name="connsiteY11" fmla="*/ 638460 h 2291474"/>
                <a:gd name="connsiteX12" fmla="*/ 927050 w 1422362"/>
                <a:gd name="connsiteY12" fmla="*/ 596083 h 2291474"/>
                <a:gd name="connsiteX13" fmla="*/ 957315 w 1422362"/>
                <a:gd name="connsiteY13" fmla="*/ 925297 h 2291474"/>
                <a:gd name="connsiteX14" fmla="*/ 905990 w 1422362"/>
                <a:gd name="connsiteY14" fmla="*/ 595041 h 2291474"/>
                <a:gd name="connsiteX15" fmla="*/ 711016 w 1422362"/>
                <a:gd name="connsiteY15" fmla="*/ 550747 h 2291474"/>
                <a:gd name="connsiteX16" fmla="*/ 729319 w 1422362"/>
                <a:gd name="connsiteY16" fmla="*/ 938954 h 2291474"/>
                <a:gd name="connsiteX17" fmla="*/ 673525 w 1422362"/>
                <a:gd name="connsiteY17" fmla="*/ 130688 h 2291474"/>
                <a:gd name="connsiteX18" fmla="*/ 471802 w 1422362"/>
                <a:gd name="connsiteY18" fmla="*/ 127084 h 2291474"/>
                <a:gd name="connsiteX19" fmla="*/ 473286 w 1422362"/>
                <a:gd name="connsiteY19" fmla="*/ 1293254 h 2291474"/>
                <a:gd name="connsiteX20" fmla="*/ 338442 w 1422362"/>
                <a:gd name="connsiteY20" fmla="*/ 1239349 h 2291474"/>
                <a:gd name="connsiteX21" fmla="*/ 719 w 1422362"/>
                <a:gd name="connsiteY21" fmla="*/ 938672 h 2291474"/>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29319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29319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29319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14198 h 2267000"/>
                <a:gd name="connsiteX1" fmla="*/ 140932 w 1422362"/>
                <a:gd name="connsiteY1" fmla="*/ 1309972 h 2267000"/>
                <a:gd name="connsiteX2" fmla="*/ 309182 w 1422362"/>
                <a:gd name="connsiteY2" fmla="*/ 1668417 h 2267000"/>
                <a:gd name="connsiteX3" fmla="*/ 548773 w 1422362"/>
                <a:gd name="connsiteY3" fmla="*/ 1892991 h 2267000"/>
                <a:gd name="connsiteX4" fmla="*/ 582370 w 1422362"/>
                <a:gd name="connsiteY4" fmla="*/ 2253885 h 2267000"/>
                <a:gd name="connsiteX5" fmla="*/ 1253027 w 1422362"/>
                <a:gd name="connsiteY5" fmla="*/ 2267000 h 2267000"/>
                <a:gd name="connsiteX6" fmla="*/ 1262460 w 1422362"/>
                <a:gd name="connsiteY6" fmla="*/ 1943727 h 2267000"/>
                <a:gd name="connsiteX7" fmla="*/ 1421092 w 1422362"/>
                <a:gd name="connsiteY7" fmla="*/ 1083201 h 2267000"/>
                <a:gd name="connsiteX8" fmla="*/ 1369124 w 1422362"/>
                <a:gd name="connsiteY8" fmla="*/ 657405 h 2267000"/>
                <a:gd name="connsiteX9" fmla="*/ 1176719 w 1422362"/>
                <a:gd name="connsiteY9" fmla="*/ 625736 h 2267000"/>
                <a:gd name="connsiteX10" fmla="*/ 1168953 w 1422362"/>
                <a:gd name="connsiteY10" fmla="*/ 924715 h 2267000"/>
                <a:gd name="connsiteX11" fmla="*/ 1156855 w 1422362"/>
                <a:gd name="connsiteY11" fmla="*/ 613986 h 2267000"/>
                <a:gd name="connsiteX12" fmla="*/ 927050 w 1422362"/>
                <a:gd name="connsiteY12" fmla="*/ 571609 h 2267000"/>
                <a:gd name="connsiteX13" fmla="*/ 957315 w 1422362"/>
                <a:gd name="connsiteY13" fmla="*/ 900823 h 2267000"/>
                <a:gd name="connsiteX14" fmla="*/ 905990 w 1422362"/>
                <a:gd name="connsiteY14" fmla="*/ 570567 h 2267000"/>
                <a:gd name="connsiteX15" fmla="*/ 711016 w 1422362"/>
                <a:gd name="connsiteY15" fmla="*/ 526273 h 2267000"/>
                <a:gd name="connsiteX16" fmla="*/ 714846 w 1422362"/>
                <a:gd name="connsiteY16" fmla="*/ 914480 h 2267000"/>
                <a:gd name="connsiteX17" fmla="*/ 673525 w 1422362"/>
                <a:gd name="connsiteY17" fmla="*/ 106214 h 2267000"/>
                <a:gd name="connsiteX18" fmla="*/ 486275 w 1422362"/>
                <a:gd name="connsiteY18" fmla="*/ 174974 h 2267000"/>
                <a:gd name="connsiteX19" fmla="*/ 473286 w 1422362"/>
                <a:gd name="connsiteY19" fmla="*/ 1268780 h 2267000"/>
                <a:gd name="connsiteX20" fmla="*/ 338442 w 1422362"/>
                <a:gd name="connsiteY20" fmla="*/ 1214875 h 2267000"/>
                <a:gd name="connsiteX21" fmla="*/ 719 w 1422362"/>
                <a:gd name="connsiteY21" fmla="*/ 914198 h 2267000"/>
                <a:gd name="connsiteX0" fmla="*/ 719 w 1422362"/>
                <a:gd name="connsiteY0" fmla="*/ 897709 h 2250511"/>
                <a:gd name="connsiteX1" fmla="*/ 140932 w 1422362"/>
                <a:gd name="connsiteY1" fmla="*/ 1293483 h 2250511"/>
                <a:gd name="connsiteX2" fmla="*/ 309182 w 1422362"/>
                <a:gd name="connsiteY2" fmla="*/ 1651928 h 2250511"/>
                <a:gd name="connsiteX3" fmla="*/ 548773 w 1422362"/>
                <a:gd name="connsiteY3" fmla="*/ 1876502 h 2250511"/>
                <a:gd name="connsiteX4" fmla="*/ 582370 w 1422362"/>
                <a:gd name="connsiteY4" fmla="*/ 2237396 h 2250511"/>
                <a:gd name="connsiteX5" fmla="*/ 1253027 w 1422362"/>
                <a:gd name="connsiteY5" fmla="*/ 2250511 h 2250511"/>
                <a:gd name="connsiteX6" fmla="*/ 1262460 w 1422362"/>
                <a:gd name="connsiteY6" fmla="*/ 1927238 h 2250511"/>
                <a:gd name="connsiteX7" fmla="*/ 1421092 w 1422362"/>
                <a:gd name="connsiteY7" fmla="*/ 1066712 h 2250511"/>
                <a:gd name="connsiteX8" fmla="*/ 1369124 w 1422362"/>
                <a:gd name="connsiteY8" fmla="*/ 640916 h 2250511"/>
                <a:gd name="connsiteX9" fmla="*/ 1176719 w 1422362"/>
                <a:gd name="connsiteY9" fmla="*/ 609247 h 2250511"/>
                <a:gd name="connsiteX10" fmla="*/ 1168953 w 1422362"/>
                <a:gd name="connsiteY10" fmla="*/ 908226 h 2250511"/>
                <a:gd name="connsiteX11" fmla="*/ 1156855 w 1422362"/>
                <a:gd name="connsiteY11" fmla="*/ 597497 h 2250511"/>
                <a:gd name="connsiteX12" fmla="*/ 927050 w 1422362"/>
                <a:gd name="connsiteY12" fmla="*/ 555120 h 2250511"/>
                <a:gd name="connsiteX13" fmla="*/ 957315 w 1422362"/>
                <a:gd name="connsiteY13" fmla="*/ 884334 h 2250511"/>
                <a:gd name="connsiteX14" fmla="*/ 905990 w 1422362"/>
                <a:gd name="connsiteY14" fmla="*/ 554078 h 2250511"/>
                <a:gd name="connsiteX15" fmla="*/ 711016 w 1422362"/>
                <a:gd name="connsiteY15" fmla="*/ 509784 h 2250511"/>
                <a:gd name="connsiteX16" fmla="*/ 714846 w 1422362"/>
                <a:gd name="connsiteY16" fmla="*/ 897991 h 2250511"/>
                <a:gd name="connsiteX17" fmla="*/ 683174 w 1422362"/>
                <a:gd name="connsiteY17" fmla="*/ 118671 h 2250511"/>
                <a:gd name="connsiteX18" fmla="*/ 486275 w 1422362"/>
                <a:gd name="connsiteY18" fmla="*/ 158485 h 2250511"/>
                <a:gd name="connsiteX19" fmla="*/ 473286 w 1422362"/>
                <a:gd name="connsiteY19" fmla="*/ 1252291 h 2250511"/>
                <a:gd name="connsiteX20" fmla="*/ 338442 w 1422362"/>
                <a:gd name="connsiteY20" fmla="*/ 1198386 h 2250511"/>
                <a:gd name="connsiteX21" fmla="*/ 719 w 1422362"/>
                <a:gd name="connsiteY21" fmla="*/ 897709 h 2250511"/>
                <a:gd name="connsiteX0" fmla="*/ 719 w 1422362"/>
                <a:gd name="connsiteY0" fmla="*/ 897709 h 2250511"/>
                <a:gd name="connsiteX1" fmla="*/ 140932 w 1422362"/>
                <a:gd name="connsiteY1" fmla="*/ 1293483 h 2250511"/>
                <a:gd name="connsiteX2" fmla="*/ 309182 w 1422362"/>
                <a:gd name="connsiteY2" fmla="*/ 1651928 h 2250511"/>
                <a:gd name="connsiteX3" fmla="*/ 548773 w 1422362"/>
                <a:gd name="connsiteY3" fmla="*/ 1876502 h 2250511"/>
                <a:gd name="connsiteX4" fmla="*/ 582370 w 1422362"/>
                <a:gd name="connsiteY4" fmla="*/ 2237396 h 2250511"/>
                <a:gd name="connsiteX5" fmla="*/ 1253027 w 1422362"/>
                <a:gd name="connsiteY5" fmla="*/ 2250511 h 2250511"/>
                <a:gd name="connsiteX6" fmla="*/ 1262460 w 1422362"/>
                <a:gd name="connsiteY6" fmla="*/ 1927238 h 2250511"/>
                <a:gd name="connsiteX7" fmla="*/ 1421092 w 1422362"/>
                <a:gd name="connsiteY7" fmla="*/ 1066712 h 2250511"/>
                <a:gd name="connsiteX8" fmla="*/ 1369124 w 1422362"/>
                <a:gd name="connsiteY8" fmla="*/ 640916 h 2250511"/>
                <a:gd name="connsiteX9" fmla="*/ 1176719 w 1422362"/>
                <a:gd name="connsiteY9" fmla="*/ 609247 h 2250511"/>
                <a:gd name="connsiteX10" fmla="*/ 1168953 w 1422362"/>
                <a:gd name="connsiteY10" fmla="*/ 908226 h 2250511"/>
                <a:gd name="connsiteX11" fmla="*/ 1156855 w 1422362"/>
                <a:gd name="connsiteY11" fmla="*/ 597497 h 2250511"/>
                <a:gd name="connsiteX12" fmla="*/ 927050 w 1422362"/>
                <a:gd name="connsiteY12" fmla="*/ 555120 h 2250511"/>
                <a:gd name="connsiteX13" fmla="*/ 957315 w 1422362"/>
                <a:gd name="connsiteY13" fmla="*/ 884334 h 2250511"/>
                <a:gd name="connsiteX14" fmla="*/ 905990 w 1422362"/>
                <a:gd name="connsiteY14" fmla="*/ 554078 h 2250511"/>
                <a:gd name="connsiteX15" fmla="*/ 711016 w 1422362"/>
                <a:gd name="connsiteY15" fmla="*/ 509784 h 2250511"/>
                <a:gd name="connsiteX16" fmla="*/ 714846 w 1422362"/>
                <a:gd name="connsiteY16" fmla="*/ 897991 h 2250511"/>
                <a:gd name="connsiteX17" fmla="*/ 683174 w 1422362"/>
                <a:gd name="connsiteY17" fmla="*/ 118671 h 2250511"/>
                <a:gd name="connsiteX18" fmla="*/ 486275 w 1422362"/>
                <a:gd name="connsiteY18" fmla="*/ 158485 h 2250511"/>
                <a:gd name="connsiteX19" fmla="*/ 473286 w 1422362"/>
                <a:gd name="connsiteY19" fmla="*/ 1252291 h 2250511"/>
                <a:gd name="connsiteX20" fmla="*/ 338442 w 1422362"/>
                <a:gd name="connsiteY20" fmla="*/ 1198386 h 2250511"/>
                <a:gd name="connsiteX21" fmla="*/ 719 w 1422362"/>
                <a:gd name="connsiteY21" fmla="*/ 897709 h 2250511"/>
                <a:gd name="connsiteX0" fmla="*/ 719 w 1422362"/>
                <a:gd name="connsiteY0" fmla="*/ 904644 h 2257446"/>
                <a:gd name="connsiteX1" fmla="*/ 140932 w 1422362"/>
                <a:gd name="connsiteY1" fmla="*/ 1300418 h 2257446"/>
                <a:gd name="connsiteX2" fmla="*/ 309182 w 1422362"/>
                <a:gd name="connsiteY2" fmla="*/ 1658863 h 2257446"/>
                <a:gd name="connsiteX3" fmla="*/ 548773 w 1422362"/>
                <a:gd name="connsiteY3" fmla="*/ 1883437 h 2257446"/>
                <a:gd name="connsiteX4" fmla="*/ 582370 w 1422362"/>
                <a:gd name="connsiteY4" fmla="*/ 2244331 h 2257446"/>
                <a:gd name="connsiteX5" fmla="*/ 1253027 w 1422362"/>
                <a:gd name="connsiteY5" fmla="*/ 2257446 h 2257446"/>
                <a:gd name="connsiteX6" fmla="*/ 1262460 w 1422362"/>
                <a:gd name="connsiteY6" fmla="*/ 1934173 h 2257446"/>
                <a:gd name="connsiteX7" fmla="*/ 1421092 w 1422362"/>
                <a:gd name="connsiteY7" fmla="*/ 1073647 h 2257446"/>
                <a:gd name="connsiteX8" fmla="*/ 1369124 w 1422362"/>
                <a:gd name="connsiteY8" fmla="*/ 647851 h 2257446"/>
                <a:gd name="connsiteX9" fmla="*/ 1176719 w 1422362"/>
                <a:gd name="connsiteY9" fmla="*/ 616182 h 2257446"/>
                <a:gd name="connsiteX10" fmla="*/ 1168953 w 1422362"/>
                <a:gd name="connsiteY10" fmla="*/ 915161 h 2257446"/>
                <a:gd name="connsiteX11" fmla="*/ 1156855 w 1422362"/>
                <a:gd name="connsiteY11" fmla="*/ 604432 h 2257446"/>
                <a:gd name="connsiteX12" fmla="*/ 927050 w 1422362"/>
                <a:gd name="connsiteY12" fmla="*/ 562055 h 2257446"/>
                <a:gd name="connsiteX13" fmla="*/ 957315 w 1422362"/>
                <a:gd name="connsiteY13" fmla="*/ 891269 h 2257446"/>
                <a:gd name="connsiteX14" fmla="*/ 905990 w 1422362"/>
                <a:gd name="connsiteY14" fmla="*/ 561013 h 2257446"/>
                <a:gd name="connsiteX15" fmla="*/ 711016 w 1422362"/>
                <a:gd name="connsiteY15" fmla="*/ 516719 h 2257446"/>
                <a:gd name="connsiteX16" fmla="*/ 714846 w 1422362"/>
                <a:gd name="connsiteY16" fmla="*/ 904926 h 2257446"/>
                <a:gd name="connsiteX17" fmla="*/ 683174 w 1422362"/>
                <a:gd name="connsiteY17" fmla="*/ 125606 h 2257446"/>
                <a:gd name="connsiteX18" fmla="*/ 486275 w 1422362"/>
                <a:gd name="connsiteY18" fmla="*/ 165420 h 2257446"/>
                <a:gd name="connsiteX19" fmla="*/ 473286 w 1422362"/>
                <a:gd name="connsiteY19" fmla="*/ 1259226 h 2257446"/>
                <a:gd name="connsiteX20" fmla="*/ 338442 w 1422362"/>
                <a:gd name="connsiteY20" fmla="*/ 1205321 h 2257446"/>
                <a:gd name="connsiteX21" fmla="*/ 719 w 1422362"/>
                <a:gd name="connsiteY21" fmla="*/ 904644 h 2257446"/>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73286 w 1422362"/>
                <a:gd name="connsiteY19" fmla="*/ 1255537 h 2253757"/>
                <a:gd name="connsiteX20" fmla="*/ 338442 w 1422362"/>
                <a:gd name="connsiteY20" fmla="*/ 1201632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38442 w 1422362"/>
                <a:gd name="connsiteY20" fmla="*/ 1201632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04672 w 1422362"/>
                <a:gd name="connsiteY20" fmla="*/ 1148565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04672 w 1422362"/>
                <a:gd name="connsiteY20" fmla="*/ 1148565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04672 w 1422362"/>
                <a:gd name="connsiteY20" fmla="*/ 1148565 h 2253757"/>
                <a:gd name="connsiteX21" fmla="*/ 719 w 1422362"/>
                <a:gd name="connsiteY21" fmla="*/ 900955 h 2253757"/>
                <a:gd name="connsiteX0" fmla="*/ 436 w 1494443"/>
                <a:gd name="connsiteY0" fmla="*/ 886482 h 2253757"/>
                <a:gd name="connsiteX1" fmla="*/ 213013 w 1494443"/>
                <a:gd name="connsiteY1" fmla="*/ 1296729 h 2253757"/>
                <a:gd name="connsiteX2" fmla="*/ 381263 w 1494443"/>
                <a:gd name="connsiteY2" fmla="*/ 1655174 h 2253757"/>
                <a:gd name="connsiteX3" fmla="*/ 620854 w 1494443"/>
                <a:gd name="connsiteY3" fmla="*/ 1879748 h 2253757"/>
                <a:gd name="connsiteX4" fmla="*/ 654451 w 1494443"/>
                <a:gd name="connsiteY4" fmla="*/ 2240642 h 2253757"/>
                <a:gd name="connsiteX5" fmla="*/ 1325108 w 1494443"/>
                <a:gd name="connsiteY5" fmla="*/ 2253757 h 2253757"/>
                <a:gd name="connsiteX6" fmla="*/ 1334541 w 1494443"/>
                <a:gd name="connsiteY6" fmla="*/ 1930484 h 2253757"/>
                <a:gd name="connsiteX7" fmla="*/ 1493173 w 1494443"/>
                <a:gd name="connsiteY7" fmla="*/ 1069958 h 2253757"/>
                <a:gd name="connsiteX8" fmla="*/ 1441205 w 1494443"/>
                <a:gd name="connsiteY8" fmla="*/ 644162 h 2253757"/>
                <a:gd name="connsiteX9" fmla="*/ 1248800 w 1494443"/>
                <a:gd name="connsiteY9" fmla="*/ 612493 h 2253757"/>
                <a:gd name="connsiteX10" fmla="*/ 1241034 w 1494443"/>
                <a:gd name="connsiteY10" fmla="*/ 911472 h 2253757"/>
                <a:gd name="connsiteX11" fmla="*/ 1228936 w 1494443"/>
                <a:gd name="connsiteY11" fmla="*/ 600743 h 2253757"/>
                <a:gd name="connsiteX12" fmla="*/ 999131 w 1494443"/>
                <a:gd name="connsiteY12" fmla="*/ 558366 h 2253757"/>
                <a:gd name="connsiteX13" fmla="*/ 1029396 w 1494443"/>
                <a:gd name="connsiteY13" fmla="*/ 887580 h 2253757"/>
                <a:gd name="connsiteX14" fmla="*/ 978071 w 1494443"/>
                <a:gd name="connsiteY14" fmla="*/ 557324 h 2253757"/>
                <a:gd name="connsiteX15" fmla="*/ 783097 w 1494443"/>
                <a:gd name="connsiteY15" fmla="*/ 513030 h 2253757"/>
                <a:gd name="connsiteX16" fmla="*/ 786927 w 1494443"/>
                <a:gd name="connsiteY16" fmla="*/ 901237 h 2253757"/>
                <a:gd name="connsiteX17" fmla="*/ 755255 w 1494443"/>
                <a:gd name="connsiteY17" fmla="*/ 121917 h 2253757"/>
                <a:gd name="connsiteX18" fmla="*/ 558356 w 1494443"/>
                <a:gd name="connsiteY18" fmla="*/ 161731 h 2253757"/>
                <a:gd name="connsiteX19" fmla="*/ 535718 w 1494443"/>
                <a:gd name="connsiteY19" fmla="*/ 1183173 h 2253757"/>
                <a:gd name="connsiteX20" fmla="*/ 376753 w 1494443"/>
                <a:gd name="connsiteY20" fmla="*/ 1148565 h 2253757"/>
                <a:gd name="connsiteX21" fmla="*/ 436 w 1494443"/>
                <a:gd name="connsiteY21" fmla="*/ 886482 h 2253757"/>
                <a:gd name="connsiteX0" fmla="*/ 436 w 1494443"/>
                <a:gd name="connsiteY0" fmla="*/ 886482 h 2253757"/>
                <a:gd name="connsiteX1" fmla="*/ 213013 w 1494443"/>
                <a:gd name="connsiteY1" fmla="*/ 1296729 h 2253757"/>
                <a:gd name="connsiteX2" fmla="*/ 381263 w 1494443"/>
                <a:gd name="connsiteY2" fmla="*/ 1655174 h 2253757"/>
                <a:gd name="connsiteX3" fmla="*/ 620854 w 1494443"/>
                <a:gd name="connsiteY3" fmla="*/ 1879748 h 2253757"/>
                <a:gd name="connsiteX4" fmla="*/ 654451 w 1494443"/>
                <a:gd name="connsiteY4" fmla="*/ 2240642 h 2253757"/>
                <a:gd name="connsiteX5" fmla="*/ 1325108 w 1494443"/>
                <a:gd name="connsiteY5" fmla="*/ 2253757 h 2253757"/>
                <a:gd name="connsiteX6" fmla="*/ 1334541 w 1494443"/>
                <a:gd name="connsiteY6" fmla="*/ 1930484 h 2253757"/>
                <a:gd name="connsiteX7" fmla="*/ 1493173 w 1494443"/>
                <a:gd name="connsiteY7" fmla="*/ 1069958 h 2253757"/>
                <a:gd name="connsiteX8" fmla="*/ 1441205 w 1494443"/>
                <a:gd name="connsiteY8" fmla="*/ 644162 h 2253757"/>
                <a:gd name="connsiteX9" fmla="*/ 1248800 w 1494443"/>
                <a:gd name="connsiteY9" fmla="*/ 612493 h 2253757"/>
                <a:gd name="connsiteX10" fmla="*/ 1241034 w 1494443"/>
                <a:gd name="connsiteY10" fmla="*/ 911472 h 2253757"/>
                <a:gd name="connsiteX11" fmla="*/ 1228936 w 1494443"/>
                <a:gd name="connsiteY11" fmla="*/ 600743 h 2253757"/>
                <a:gd name="connsiteX12" fmla="*/ 999131 w 1494443"/>
                <a:gd name="connsiteY12" fmla="*/ 558366 h 2253757"/>
                <a:gd name="connsiteX13" fmla="*/ 1029396 w 1494443"/>
                <a:gd name="connsiteY13" fmla="*/ 887580 h 2253757"/>
                <a:gd name="connsiteX14" fmla="*/ 978071 w 1494443"/>
                <a:gd name="connsiteY14" fmla="*/ 557324 h 2253757"/>
                <a:gd name="connsiteX15" fmla="*/ 783097 w 1494443"/>
                <a:gd name="connsiteY15" fmla="*/ 513030 h 2253757"/>
                <a:gd name="connsiteX16" fmla="*/ 786927 w 1494443"/>
                <a:gd name="connsiteY16" fmla="*/ 901237 h 2253757"/>
                <a:gd name="connsiteX17" fmla="*/ 755255 w 1494443"/>
                <a:gd name="connsiteY17" fmla="*/ 121917 h 2253757"/>
                <a:gd name="connsiteX18" fmla="*/ 558356 w 1494443"/>
                <a:gd name="connsiteY18" fmla="*/ 161731 h 2253757"/>
                <a:gd name="connsiteX19" fmla="*/ 535718 w 1494443"/>
                <a:gd name="connsiteY19" fmla="*/ 1183173 h 2253757"/>
                <a:gd name="connsiteX20" fmla="*/ 376753 w 1494443"/>
                <a:gd name="connsiteY20" fmla="*/ 1148565 h 2253757"/>
                <a:gd name="connsiteX21" fmla="*/ 436 w 1494443"/>
                <a:gd name="connsiteY21" fmla="*/ 886482 h 2253757"/>
                <a:gd name="connsiteX0" fmla="*/ 0 w 1494007"/>
                <a:gd name="connsiteY0" fmla="*/ 886482 h 2253757"/>
                <a:gd name="connsiteX1" fmla="*/ 212577 w 1494007"/>
                <a:gd name="connsiteY1" fmla="*/ 1296729 h 2253757"/>
                <a:gd name="connsiteX2" fmla="*/ 380827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380827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115210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147622"/>
                <a:gd name="connsiteX1" fmla="*/ 202929 w 1494007"/>
                <a:gd name="connsiteY1" fmla="*/ 1320850 h 2147622"/>
                <a:gd name="connsiteX2" fmla="*/ 438719 w 1494007"/>
                <a:gd name="connsiteY2" fmla="*/ 1655174 h 2147622"/>
                <a:gd name="connsiteX3" fmla="*/ 620418 w 1494007"/>
                <a:gd name="connsiteY3" fmla="*/ 1879748 h 2147622"/>
                <a:gd name="connsiteX4" fmla="*/ 654015 w 1494007"/>
                <a:gd name="connsiteY4" fmla="*/ 2115210 h 2147622"/>
                <a:gd name="connsiteX5" fmla="*/ 1339145 w 1494007"/>
                <a:gd name="connsiteY5" fmla="*/ 2147622 h 2147622"/>
                <a:gd name="connsiteX6" fmla="*/ 1334105 w 1494007"/>
                <a:gd name="connsiteY6" fmla="*/ 1930484 h 2147622"/>
                <a:gd name="connsiteX7" fmla="*/ 1492737 w 1494007"/>
                <a:gd name="connsiteY7" fmla="*/ 1069958 h 2147622"/>
                <a:gd name="connsiteX8" fmla="*/ 1440769 w 1494007"/>
                <a:gd name="connsiteY8" fmla="*/ 644162 h 2147622"/>
                <a:gd name="connsiteX9" fmla="*/ 1248364 w 1494007"/>
                <a:gd name="connsiteY9" fmla="*/ 612493 h 2147622"/>
                <a:gd name="connsiteX10" fmla="*/ 1240598 w 1494007"/>
                <a:gd name="connsiteY10" fmla="*/ 911472 h 2147622"/>
                <a:gd name="connsiteX11" fmla="*/ 1228500 w 1494007"/>
                <a:gd name="connsiteY11" fmla="*/ 600743 h 2147622"/>
                <a:gd name="connsiteX12" fmla="*/ 998695 w 1494007"/>
                <a:gd name="connsiteY12" fmla="*/ 558366 h 2147622"/>
                <a:gd name="connsiteX13" fmla="*/ 1028960 w 1494007"/>
                <a:gd name="connsiteY13" fmla="*/ 887580 h 2147622"/>
                <a:gd name="connsiteX14" fmla="*/ 977635 w 1494007"/>
                <a:gd name="connsiteY14" fmla="*/ 557324 h 2147622"/>
                <a:gd name="connsiteX15" fmla="*/ 782661 w 1494007"/>
                <a:gd name="connsiteY15" fmla="*/ 513030 h 2147622"/>
                <a:gd name="connsiteX16" fmla="*/ 786491 w 1494007"/>
                <a:gd name="connsiteY16" fmla="*/ 901237 h 2147622"/>
                <a:gd name="connsiteX17" fmla="*/ 754819 w 1494007"/>
                <a:gd name="connsiteY17" fmla="*/ 121917 h 2147622"/>
                <a:gd name="connsiteX18" fmla="*/ 557920 w 1494007"/>
                <a:gd name="connsiteY18" fmla="*/ 161731 h 2147622"/>
                <a:gd name="connsiteX19" fmla="*/ 535282 w 1494007"/>
                <a:gd name="connsiteY19" fmla="*/ 1183173 h 2147622"/>
                <a:gd name="connsiteX20" fmla="*/ 376317 w 1494007"/>
                <a:gd name="connsiteY20" fmla="*/ 1148565 h 2147622"/>
                <a:gd name="connsiteX21" fmla="*/ 0 w 1494007"/>
                <a:gd name="connsiteY21" fmla="*/ 886482 h 2147622"/>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01512 w 1494007"/>
                <a:gd name="connsiteY19" fmla="*/ 1192821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01512 w 1494007"/>
                <a:gd name="connsiteY19" fmla="*/ 1192821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01512 w 1494007"/>
                <a:gd name="connsiteY19" fmla="*/ 1192821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0458 w 1494007"/>
                <a:gd name="connsiteY19" fmla="*/ 1197645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0458 w 1494007"/>
                <a:gd name="connsiteY19" fmla="*/ 1197645 h 2123500"/>
                <a:gd name="connsiteX20" fmla="*/ 395614 w 1494007"/>
                <a:gd name="connsiteY20" fmla="*/ 1153389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0458 w 1494007"/>
                <a:gd name="connsiteY19" fmla="*/ 1197645 h 2123500"/>
                <a:gd name="connsiteX20" fmla="*/ 395614 w 1494007"/>
                <a:gd name="connsiteY20" fmla="*/ 1153389 h 2123500"/>
                <a:gd name="connsiteX21" fmla="*/ 0 w 1494007"/>
                <a:gd name="connsiteY21" fmla="*/ 886482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33149"/>
                <a:gd name="connsiteX1" fmla="*/ 227051 w 1518129"/>
                <a:gd name="connsiteY1" fmla="*/ 1320850 h 2133149"/>
                <a:gd name="connsiteX2" fmla="*/ 462841 w 1518129"/>
                <a:gd name="connsiteY2" fmla="*/ 1655174 h 2133149"/>
                <a:gd name="connsiteX3" fmla="*/ 644540 w 1518129"/>
                <a:gd name="connsiteY3" fmla="*/ 1879748 h 2133149"/>
                <a:gd name="connsiteX4" fmla="*/ 678137 w 1518129"/>
                <a:gd name="connsiteY4" fmla="*/ 2115210 h 2133149"/>
                <a:gd name="connsiteX5" fmla="*/ 1348794 w 1518129"/>
                <a:gd name="connsiteY5" fmla="*/ 2133149 h 2133149"/>
                <a:gd name="connsiteX6" fmla="*/ 1358227 w 1518129"/>
                <a:gd name="connsiteY6" fmla="*/ 1930484 h 2133149"/>
                <a:gd name="connsiteX7" fmla="*/ 1516859 w 1518129"/>
                <a:gd name="connsiteY7" fmla="*/ 1069958 h 2133149"/>
                <a:gd name="connsiteX8" fmla="*/ 1464891 w 1518129"/>
                <a:gd name="connsiteY8" fmla="*/ 644162 h 2133149"/>
                <a:gd name="connsiteX9" fmla="*/ 1272486 w 1518129"/>
                <a:gd name="connsiteY9" fmla="*/ 612493 h 2133149"/>
                <a:gd name="connsiteX10" fmla="*/ 1264720 w 1518129"/>
                <a:gd name="connsiteY10" fmla="*/ 911472 h 2133149"/>
                <a:gd name="connsiteX11" fmla="*/ 1252622 w 1518129"/>
                <a:gd name="connsiteY11" fmla="*/ 600743 h 2133149"/>
                <a:gd name="connsiteX12" fmla="*/ 1022817 w 1518129"/>
                <a:gd name="connsiteY12" fmla="*/ 558366 h 2133149"/>
                <a:gd name="connsiteX13" fmla="*/ 1053082 w 1518129"/>
                <a:gd name="connsiteY13" fmla="*/ 887580 h 2133149"/>
                <a:gd name="connsiteX14" fmla="*/ 1001757 w 1518129"/>
                <a:gd name="connsiteY14" fmla="*/ 557324 h 2133149"/>
                <a:gd name="connsiteX15" fmla="*/ 806783 w 1518129"/>
                <a:gd name="connsiteY15" fmla="*/ 513030 h 2133149"/>
                <a:gd name="connsiteX16" fmla="*/ 810613 w 1518129"/>
                <a:gd name="connsiteY16" fmla="*/ 901237 h 2133149"/>
                <a:gd name="connsiteX17" fmla="*/ 778941 w 1518129"/>
                <a:gd name="connsiteY17" fmla="*/ 121917 h 2133149"/>
                <a:gd name="connsiteX18" fmla="*/ 582042 w 1518129"/>
                <a:gd name="connsiteY18" fmla="*/ 161731 h 2133149"/>
                <a:gd name="connsiteX19" fmla="*/ 554580 w 1518129"/>
                <a:gd name="connsiteY19" fmla="*/ 1197645 h 2133149"/>
                <a:gd name="connsiteX20" fmla="*/ 419736 w 1518129"/>
                <a:gd name="connsiteY20" fmla="*/ 1153389 h 2133149"/>
                <a:gd name="connsiteX21" fmla="*/ 0 w 1518129"/>
                <a:gd name="connsiteY21" fmla="*/ 891306 h 2133149"/>
                <a:gd name="connsiteX0" fmla="*/ 0 w 1518129"/>
                <a:gd name="connsiteY0" fmla="*/ 891306 h 2115210"/>
                <a:gd name="connsiteX1" fmla="*/ 227051 w 1518129"/>
                <a:gd name="connsiteY1" fmla="*/ 1320850 h 2115210"/>
                <a:gd name="connsiteX2" fmla="*/ 462841 w 1518129"/>
                <a:gd name="connsiteY2" fmla="*/ 1655174 h 2115210"/>
                <a:gd name="connsiteX3" fmla="*/ 644540 w 1518129"/>
                <a:gd name="connsiteY3" fmla="*/ 1879748 h 2115210"/>
                <a:gd name="connsiteX4" fmla="*/ 678137 w 1518129"/>
                <a:gd name="connsiteY4" fmla="*/ 2115210 h 2115210"/>
                <a:gd name="connsiteX5" fmla="*/ 1339145 w 1518129"/>
                <a:gd name="connsiteY5" fmla="*/ 2113852 h 2115210"/>
                <a:gd name="connsiteX6" fmla="*/ 1358227 w 1518129"/>
                <a:gd name="connsiteY6" fmla="*/ 1930484 h 2115210"/>
                <a:gd name="connsiteX7" fmla="*/ 1516859 w 1518129"/>
                <a:gd name="connsiteY7" fmla="*/ 1069958 h 2115210"/>
                <a:gd name="connsiteX8" fmla="*/ 1464891 w 1518129"/>
                <a:gd name="connsiteY8" fmla="*/ 644162 h 2115210"/>
                <a:gd name="connsiteX9" fmla="*/ 1272486 w 1518129"/>
                <a:gd name="connsiteY9" fmla="*/ 612493 h 2115210"/>
                <a:gd name="connsiteX10" fmla="*/ 1264720 w 1518129"/>
                <a:gd name="connsiteY10" fmla="*/ 911472 h 2115210"/>
                <a:gd name="connsiteX11" fmla="*/ 1252622 w 1518129"/>
                <a:gd name="connsiteY11" fmla="*/ 600743 h 2115210"/>
                <a:gd name="connsiteX12" fmla="*/ 1022817 w 1518129"/>
                <a:gd name="connsiteY12" fmla="*/ 558366 h 2115210"/>
                <a:gd name="connsiteX13" fmla="*/ 1053082 w 1518129"/>
                <a:gd name="connsiteY13" fmla="*/ 887580 h 2115210"/>
                <a:gd name="connsiteX14" fmla="*/ 1001757 w 1518129"/>
                <a:gd name="connsiteY14" fmla="*/ 557324 h 2115210"/>
                <a:gd name="connsiteX15" fmla="*/ 806783 w 1518129"/>
                <a:gd name="connsiteY15" fmla="*/ 513030 h 2115210"/>
                <a:gd name="connsiteX16" fmla="*/ 810613 w 1518129"/>
                <a:gd name="connsiteY16" fmla="*/ 901237 h 2115210"/>
                <a:gd name="connsiteX17" fmla="*/ 778941 w 1518129"/>
                <a:gd name="connsiteY17" fmla="*/ 121917 h 2115210"/>
                <a:gd name="connsiteX18" fmla="*/ 582042 w 1518129"/>
                <a:gd name="connsiteY18" fmla="*/ 161731 h 2115210"/>
                <a:gd name="connsiteX19" fmla="*/ 554580 w 1518129"/>
                <a:gd name="connsiteY19" fmla="*/ 1197645 h 2115210"/>
                <a:gd name="connsiteX20" fmla="*/ 419736 w 1518129"/>
                <a:gd name="connsiteY20" fmla="*/ 1153389 h 2115210"/>
                <a:gd name="connsiteX21" fmla="*/ 0 w 1518129"/>
                <a:gd name="connsiteY21" fmla="*/ 891306 h 2115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8129" h="2115210">
                  <a:moveTo>
                    <a:pt x="0" y="891306"/>
                  </a:moveTo>
                  <a:cubicBezTo>
                    <a:pt x="124742" y="1042097"/>
                    <a:pt x="180313" y="1188925"/>
                    <a:pt x="227051" y="1320850"/>
                  </a:cubicBezTo>
                  <a:cubicBezTo>
                    <a:pt x="283134" y="1440332"/>
                    <a:pt x="360533" y="1506746"/>
                    <a:pt x="462841" y="1655174"/>
                  </a:cubicBezTo>
                  <a:cubicBezTo>
                    <a:pt x="565096" y="1757587"/>
                    <a:pt x="604529" y="1837560"/>
                    <a:pt x="644540" y="1879748"/>
                  </a:cubicBezTo>
                  <a:cubicBezTo>
                    <a:pt x="721823" y="1966655"/>
                    <a:pt x="679875" y="2008729"/>
                    <a:pt x="678137" y="2115210"/>
                  </a:cubicBezTo>
                  <a:lnTo>
                    <a:pt x="1339145" y="2113852"/>
                  </a:lnTo>
                  <a:cubicBezTo>
                    <a:pt x="1324322" y="2047548"/>
                    <a:pt x="1303318" y="2034201"/>
                    <a:pt x="1358227" y="1930484"/>
                  </a:cubicBezTo>
                  <a:cubicBezTo>
                    <a:pt x="1521981" y="1634855"/>
                    <a:pt x="1516858" y="1179685"/>
                    <a:pt x="1516859" y="1069958"/>
                  </a:cubicBezTo>
                  <a:cubicBezTo>
                    <a:pt x="1522576" y="857179"/>
                    <a:pt x="1509640" y="720406"/>
                    <a:pt x="1464891" y="644162"/>
                  </a:cubicBezTo>
                  <a:cubicBezTo>
                    <a:pt x="1396021" y="572742"/>
                    <a:pt x="1370976" y="579197"/>
                    <a:pt x="1272486" y="612493"/>
                  </a:cubicBezTo>
                  <a:cubicBezTo>
                    <a:pt x="1306205" y="707004"/>
                    <a:pt x="1275123" y="829781"/>
                    <a:pt x="1264720" y="911472"/>
                  </a:cubicBezTo>
                  <a:cubicBezTo>
                    <a:pt x="1250153" y="907906"/>
                    <a:pt x="1292939" y="659594"/>
                    <a:pt x="1252622" y="600743"/>
                  </a:cubicBezTo>
                  <a:cubicBezTo>
                    <a:pt x="1202656" y="541892"/>
                    <a:pt x="1107533" y="508148"/>
                    <a:pt x="1022817" y="558366"/>
                  </a:cubicBezTo>
                  <a:cubicBezTo>
                    <a:pt x="1086811" y="668103"/>
                    <a:pt x="1058849" y="793697"/>
                    <a:pt x="1053082" y="887580"/>
                  </a:cubicBezTo>
                  <a:cubicBezTo>
                    <a:pt x="1041532" y="883386"/>
                    <a:pt x="1071753" y="653519"/>
                    <a:pt x="1001757" y="557324"/>
                  </a:cubicBezTo>
                  <a:cubicBezTo>
                    <a:pt x="946234" y="504548"/>
                    <a:pt x="915026" y="504758"/>
                    <a:pt x="806783" y="513030"/>
                  </a:cubicBezTo>
                  <a:cubicBezTo>
                    <a:pt x="816055" y="653003"/>
                    <a:pt x="822837" y="732256"/>
                    <a:pt x="810613" y="901237"/>
                  </a:cubicBezTo>
                  <a:cubicBezTo>
                    <a:pt x="782414" y="451352"/>
                    <a:pt x="784675" y="276900"/>
                    <a:pt x="778941" y="121917"/>
                  </a:cubicBezTo>
                  <a:cubicBezTo>
                    <a:pt x="774616" y="-32693"/>
                    <a:pt x="569584" y="-61779"/>
                    <a:pt x="582042" y="161731"/>
                  </a:cubicBezTo>
                  <a:cubicBezTo>
                    <a:pt x="570378" y="380417"/>
                    <a:pt x="623442" y="1132875"/>
                    <a:pt x="554580" y="1197645"/>
                  </a:cubicBezTo>
                  <a:cubicBezTo>
                    <a:pt x="495024" y="1230412"/>
                    <a:pt x="496393" y="1222363"/>
                    <a:pt x="419736" y="1153389"/>
                  </a:cubicBezTo>
                  <a:cubicBezTo>
                    <a:pt x="331744" y="1046414"/>
                    <a:pt x="197603" y="767201"/>
                    <a:pt x="0" y="891306"/>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grpSp>
          <p:nvGrpSpPr>
            <p:cNvPr id="5" name="Group 4">
              <a:extLst>
                <a:ext uri="{FF2B5EF4-FFF2-40B4-BE49-F238E27FC236}">
                  <a16:creationId xmlns="" xmlns:a16="http://schemas.microsoft.com/office/drawing/2014/main" id="{86237614-27E4-4E44-AB53-441F724A66AE}"/>
                </a:ext>
              </a:extLst>
            </p:cNvPr>
            <p:cNvGrpSpPr/>
            <p:nvPr/>
          </p:nvGrpSpPr>
          <p:grpSpPr>
            <a:xfrm rot="5400000">
              <a:off x="-91119" y="4126341"/>
              <a:ext cx="1048447" cy="872955"/>
              <a:chOff x="967066" y="4263648"/>
              <a:chExt cx="670418" cy="1251022"/>
            </a:xfrm>
          </p:grpSpPr>
          <p:sp>
            <p:nvSpPr>
              <p:cNvPr id="6" name="Rectangle 5">
                <a:extLst>
                  <a:ext uri="{FF2B5EF4-FFF2-40B4-BE49-F238E27FC236}">
                    <a16:creationId xmlns="" xmlns:a16="http://schemas.microsoft.com/office/drawing/2014/main" id="{F8683E0C-15A4-46D0-831E-ED181CF631FA}"/>
                  </a:ext>
                </a:extLst>
              </p:cNvPr>
              <p:cNvSpPr/>
              <p:nvPr/>
            </p:nvSpPr>
            <p:spPr>
              <a:xfrm rot="16200000">
                <a:off x="1080146" y="4196080"/>
                <a:ext cx="457516" cy="59265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sp>
            <p:nvSpPr>
              <p:cNvPr id="7" name="Rectangle 6">
                <a:extLst>
                  <a:ext uri="{FF2B5EF4-FFF2-40B4-BE49-F238E27FC236}">
                    <a16:creationId xmlns="" xmlns:a16="http://schemas.microsoft.com/office/drawing/2014/main" id="{E9E7157D-D83F-4008-BAFC-FA76DE72D77D}"/>
                  </a:ext>
                </a:extLst>
              </p:cNvPr>
              <p:cNvSpPr/>
              <p:nvPr/>
            </p:nvSpPr>
            <p:spPr>
              <a:xfrm rot="16200000">
                <a:off x="858794" y="4735980"/>
                <a:ext cx="886962" cy="67041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grpSp>
      </p:grpSp>
    </p:spTree>
    <p:extLst>
      <p:ext uri="{BB962C8B-B14F-4D97-AF65-F5344CB8AC3E}">
        <p14:creationId xmlns:p14="http://schemas.microsoft.com/office/powerpoint/2010/main" val="372685294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107583" y="160985"/>
            <a:ext cx="10831132" cy="6111025"/>
          </a:xfrm>
        </p:spPr>
        <p:txBody>
          <a:bodyPr/>
          <a:lstStyle/>
          <a:p>
            <a:pPr algn="just"/>
            <a:r>
              <a:rPr lang="en-IN" sz="3200" dirty="0" smtClean="0"/>
              <a:t>So, start </a:t>
            </a:r>
            <a:r>
              <a:rPr lang="en-IN" sz="3200" dirty="0"/>
              <a:t>is 7, and the resulting array begins with this </a:t>
            </a:r>
            <a:r>
              <a:rPr lang="en-IN" sz="3200" dirty="0" smtClean="0"/>
              <a:t>7. </a:t>
            </a:r>
            <a:r>
              <a:rPr lang="en-IN" sz="3200" dirty="0"/>
              <a:t>step is -3 so the second value is 7+(−3), that is 4. The third value is 4+(−3), or 1. Counting stops here since stop (0) is reached before the next value (-2).</a:t>
            </a:r>
            <a:endParaRPr lang="en-US" sz="3200" dirty="0" smtClean="0"/>
          </a:p>
        </p:txBody>
      </p:sp>
      <p:grpSp>
        <p:nvGrpSpPr>
          <p:cNvPr id="3" name="Group 2">
            <a:extLst>
              <a:ext uri="{FF2B5EF4-FFF2-40B4-BE49-F238E27FC236}">
                <a16:creationId xmlns="" xmlns:a16="http://schemas.microsoft.com/office/drawing/2014/main" id="{A9A2186A-C326-48DC-8E09-0BB48FF9D3DE}"/>
              </a:ext>
            </a:extLst>
          </p:cNvPr>
          <p:cNvGrpSpPr/>
          <p:nvPr/>
        </p:nvGrpSpPr>
        <p:grpSpPr>
          <a:xfrm>
            <a:off x="304970" y="328410"/>
            <a:ext cx="648068" cy="528033"/>
            <a:chOff x="-3373" y="3444677"/>
            <a:chExt cx="3155739" cy="1643520"/>
          </a:xfrm>
        </p:grpSpPr>
        <p:sp>
          <p:nvSpPr>
            <p:cNvPr id="4" name="Freeform 61">
              <a:extLst>
                <a:ext uri="{FF2B5EF4-FFF2-40B4-BE49-F238E27FC236}">
                  <a16:creationId xmlns="" xmlns:a16="http://schemas.microsoft.com/office/drawing/2014/main" id="{B69C1344-DA27-4625-A365-74DC77A0B525}"/>
                </a:ext>
              </a:extLst>
            </p:cNvPr>
            <p:cNvSpPr/>
            <p:nvPr/>
          </p:nvSpPr>
          <p:spPr>
            <a:xfrm rot="5400000">
              <a:off x="1185646" y="3121477"/>
              <a:ext cx="1643520" cy="2289920"/>
            </a:xfrm>
            <a:custGeom>
              <a:avLst/>
              <a:gdLst>
                <a:gd name="connsiteX0" fmla="*/ 0 w 1404518"/>
                <a:gd name="connsiteY0" fmla="*/ 1053388 h 2070201"/>
                <a:gd name="connsiteX1" fmla="*/ 124358 w 1404518"/>
                <a:gd name="connsiteY1" fmla="*/ 1382572 h 2070201"/>
                <a:gd name="connsiteX2" fmla="*/ 292608 w 1404518"/>
                <a:gd name="connsiteY2" fmla="*/ 1675180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675180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31366 w 1404518"/>
                <a:gd name="connsiteY4" fmla="*/ 2055571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294790 w 1404518"/>
                <a:gd name="connsiteY4" fmla="*/ 2055571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294790 w 1404518"/>
                <a:gd name="connsiteY4" fmla="*/ 2055571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13093"/>
                <a:gd name="connsiteY0" fmla="*/ 1053388 h 2070201"/>
                <a:gd name="connsiteX1" fmla="*/ 124358 w 1413093"/>
                <a:gd name="connsiteY1" fmla="*/ 1382572 h 2070201"/>
                <a:gd name="connsiteX2" fmla="*/ 292608 w 1413093"/>
                <a:gd name="connsiteY2" fmla="*/ 1741017 h 2070201"/>
                <a:gd name="connsiteX3" fmla="*/ 687628 w 1413093"/>
                <a:gd name="connsiteY3" fmla="*/ 2070201 h 2070201"/>
                <a:gd name="connsiteX4" fmla="*/ 1294790 w 1413093"/>
                <a:gd name="connsiteY4" fmla="*/ 2055571 h 2070201"/>
                <a:gd name="connsiteX5" fmla="*/ 1404518 w 1413093"/>
                <a:gd name="connsiteY5" fmla="*/ 1155801 h 2070201"/>
                <a:gd name="connsiteX6" fmla="*/ 1221638 w 1413093"/>
                <a:gd name="connsiteY6" fmla="*/ 768096 h 2070201"/>
                <a:gd name="connsiteX7" fmla="*/ 1177747 w 1413093"/>
                <a:gd name="connsiteY7" fmla="*/ 965606 h 2070201"/>
                <a:gd name="connsiteX8" fmla="*/ 1024128 w 1413093"/>
                <a:gd name="connsiteY8" fmla="*/ 694944 h 2070201"/>
                <a:gd name="connsiteX9" fmla="*/ 921715 w 1413093"/>
                <a:gd name="connsiteY9" fmla="*/ 929030 h 2070201"/>
                <a:gd name="connsiteX10" fmla="*/ 877824 w 1413093"/>
                <a:gd name="connsiteY10" fmla="*/ 629107 h 2070201"/>
                <a:gd name="connsiteX11" fmla="*/ 709574 w 1413093"/>
                <a:gd name="connsiteY11" fmla="*/ 936345 h 2070201"/>
                <a:gd name="connsiteX12" fmla="*/ 526694 w 1413093"/>
                <a:gd name="connsiteY12" fmla="*/ 0 h 2070201"/>
                <a:gd name="connsiteX13" fmla="*/ 468172 w 1413093"/>
                <a:gd name="connsiteY13" fmla="*/ 1338681 h 2070201"/>
                <a:gd name="connsiteX14" fmla="*/ 321868 w 1413093"/>
                <a:gd name="connsiteY14" fmla="*/ 1287475 h 2070201"/>
                <a:gd name="connsiteX15" fmla="*/ 0 w 1413093"/>
                <a:gd name="connsiteY15" fmla="*/ 1053388 h 2070201"/>
                <a:gd name="connsiteX0" fmla="*/ 0 w 1413093"/>
                <a:gd name="connsiteY0" fmla="*/ 1053388 h 2070201"/>
                <a:gd name="connsiteX1" fmla="*/ 124358 w 1413093"/>
                <a:gd name="connsiteY1" fmla="*/ 1382572 h 2070201"/>
                <a:gd name="connsiteX2" fmla="*/ 292608 w 1413093"/>
                <a:gd name="connsiteY2" fmla="*/ 1741017 h 2070201"/>
                <a:gd name="connsiteX3" fmla="*/ 687628 w 1413093"/>
                <a:gd name="connsiteY3" fmla="*/ 2070201 h 2070201"/>
                <a:gd name="connsiteX4" fmla="*/ 1294790 w 1413093"/>
                <a:gd name="connsiteY4" fmla="*/ 2055571 h 2070201"/>
                <a:gd name="connsiteX5" fmla="*/ 1404518 w 1413093"/>
                <a:gd name="connsiteY5" fmla="*/ 1155801 h 2070201"/>
                <a:gd name="connsiteX6" fmla="*/ 1221638 w 1413093"/>
                <a:gd name="connsiteY6" fmla="*/ 768096 h 2070201"/>
                <a:gd name="connsiteX7" fmla="*/ 1177747 w 1413093"/>
                <a:gd name="connsiteY7" fmla="*/ 965606 h 2070201"/>
                <a:gd name="connsiteX8" fmla="*/ 1024128 w 1413093"/>
                <a:gd name="connsiteY8" fmla="*/ 694944 h 2070201"/>
                <a:gd name="connsiteX9" fmla="*/ 921715 w 1413093"/>
                <a:gd name="connsiteY9" fmla="*/ 929030 h 2070201"/>
                <a:gd name="connsiteX10" fmla="*/ 877824 w 1413093"/>
                <a:gd name="connsiteY10" fmla="*/ 629107 h 2070201"/>
                <a:gd name="connsiteX11" fmla="*/ 709574 w 1413093"/>
                <a:gd name="connsiteY11" fmla="*/ 936345 h 2070201"/>
                <a:gd name="connsiteX12" fmla="*/ 526694 w 1413093"/>
                <a:gd name="connsiteY12" fmla="*/ 0 h 2070201"/>
                <a:gd name="connsiteX13" fmla="*/ 468172 w 1413093"/>
                <a:gd name="connsiteY13" fmla="*/ 1338681 h 2070201"/>
                <a:gd name="connsiteX14" fmla="*/ 321868 w 1413093"/>
                <a:gd name="connsiteY14" fmla="*/ 1287475 h 2070201"/>
                <a:gd name="connsiteX15" fmla="*/ 0 w 1413093"/>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90042 w 1404608"/>
                <a:gd name="connsiteY10" fmla="*/ 599846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38836 w 1404608"/>
                <a:gd name="connsiteY10" fmla="*/ 592531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38836 w 1404608"/>
                <a:gd name="connsiteY10" fmla="*/ 592531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38836 w 1404608"/>
                <a:gd name="connsiteY10" fmla="*/ 592531 h 2070201"/>
                <a:gd name="connsiteX11" fmla="*/ 709574 w 1404608"/>
                <a:gd name="connsiteY11" fmla="*/ 936345 h 2070201"/>
                <a:gd name="connsiteX12" fmla="*/ 702259 w 1404608"/>
                <a:gd name="connsiteY12" fmla="*/ 629107 h 2070201"/>
                <a:gd name="connsiteX13" fmla="*/ 526694 w 1404608"/>
                <a:gd name="connsiteY13" fmla="*/ 0 h 2070201"/>
                <a:gd name="connsiteX14" fmla="*/ 468172 w 1404608"/>
                <a:gd name="connsiteY14" fmla="*/ 1338681 h 2070201"/>
                <a:gd name="connsiteX15" fmla="*/ 321868 w 1404608"/>
                <a:gd name="connsiteY15" fmla="*/ 1287475 h 2070201"/>
                <a:gd name="connsiteX16" fmla="*/ 0 w 1404608"/>
                <a:gd name="connsiteY16" fmla="*/ 1053388 h 2070201"/>
                <a:gd name="connsiteX0" fmla="*/ 0 w 1404608"/>
                <a:gd name="connsiteY0" fmla="*/ 1056935 h 2073748"/>
                <a:gd name="connsiteX1" fmla="*/ 124358 w 1404608"/>
                <a:gd name="connsiteY1" fmla="*/ 1386119 h 2073748"/>
                <a:gd name="connsiteX2" fmla="*/ 292608 w 1404608"/>
                <a:gd name="connsiteY2" fmla="*/ 1744564 h 2073748"/>
                <a:gd name="connsiteX3" fmla="*/ 687628 w 1404608"/>
                <a:gd name="connsiteY3" fmla="*/ 2073748 h 2073748"/>
                <a:gd name="connsiteX4" fmla="*/ 1294790 w 1404608"/>
                <a:gd name="connsiteY4" fmla="*/ 2059118 h 2073748"/>
                <a:gd name="connsiteX5" fmla="*/ 1404518 w 1404608"/>
                <a:gd name="connsiteY5" fmla="*/ 1159348 h 2073748"/>
                <a:gd name="connsiteX6" fmla="*/ 1221638 w 1404608"/>
                <a:gd name="connsiteY6" fmla="*/ 771643 h 2073748"/>
                <a:gd name="connsiteX7" fmla="*/ 1177747 w 1404608"/>
                <a:gd name="connsiteY7" fmla="*/ 969153 h 2073748"/>
                <a:gd name="connsiteX8" fmla="*/ 980236 w 1404608"/>
                <a:gd name="connsiteY8" fmla="*/ 698491 h 2073748"/>
                <a:gd name="connsiteX9" fmla="*/ 921715 w 1404608"/>
                <a:gd name="connsiteY9" fmla="*/ 932577 h 2073748"/>
                <a:gd name="connsiteX10" fmla="*/ 738836 w 1404608"/>
                <a:gd name="connsiteY10" fmla="*/ 596078 h 2073748"/>
                <a:gd name="connsiteX11" fmla="*/ 709574 w 1404608"/>
                <a:gd name="connsiteY11" fmla="*/ 939892 h 2073748"/>
                <a:gd name="connsiteX12" fmla="*/ 526694 w 1404608"/>
                <a:gd name="connsiteY12" fmla="*/ 3547 h 2073748"/>
                <a:gd name="connsiteX13" fmla="*/ 468172 w 1404608"/>
                <a:gd name="connsiteY13" fmla="*/ 1342228 h 2073748"/>
                <a:gd name="connsiteX14" fmla="*/ 321868 w 1404608"/>
                <a:gd name="connsiteY14" fmla="*/ 1291022 h 2073748"/>
                <a:gd name="connsiteX15" fmla="*/ 0 w 1404608"/>
                <a:gd name="connsiteY15" fmla="*/ 1056935 h 2073748"/>
                <a:gd name="connsiteX0" fmla="*/ 0 w 1404608"/>
                <a:gd name="connsiteY0" fmla="*/ 1056935 h 2073748"/>
                <a:gd name="connsiteX1" fmla="*/ 124358 w 1404608"/>
                <a:gd name="connsiteY1" fmla="*/ 1386119 h 2073748"/>
                <a:gd name="connsiteX2" fmla="*/ 292608 w 1404608"/>
                <a:gd name="connsiteY2" fmla="*/ 1744564 h 2073748"/>
                <a:gd name="connsiteX3" fmla="*/ 687628 w 1404608"/>
                <a:gd name="connsiteY3" fmla="*/ 2073748 h 2073748"/>
                <a:gd name="connsiteX4" fmla="*/ 1294790 w 1404608"/>
                <a:gd name="connsiteY4" fmla="*/ 2059118 h 2073748"/>
                <a:gd name="connsiteX5" fmla="*/ 1404518 w 1404608"/>
                <a:gd name="connsiteY5" fmla="*/ 1159348 h 2073748"/>
                <a:gd name="connsiteX6" fmla="*/ 1221638 w 1404608"/>
                <a:gd name="connsiteY6" fmla="*/ 771643 h 2073748"/>
                <a:gd name="connsiteX7" fmla="*/ 1177747 w 1404608"/>
                <a:gd name="connsiteY7" fmla="*/ 969153 h 2073748"/>
                <a:gd name="connsiteX8" fmla="*/ 980236 w 1404608"/>
                <a:gd name="connsiteY8" fmla="*/ 698491 h 2073748"/>
                <a:gd name="connsiteX9" fmla="*/ 921715 w 1404608"/>
                <a:gd name="connsiteY9" fmla="*/ 932577 h 2073748"/>
                <a:gd name="connsiteX10" fmla="*/ 738836 w 1404608"/>
                <a:gd name="connsiteY10" fmla="*/ 596078 h 2073748"/>
                <a:gd name="connsiteX11" fmla="*/ 709574 w 1404608"/>
                <a:gd name="connsiteY11" fmla="*/ 939892 h 2073748"/>
                <a:gd name="connsiteX12" fmla="*/ 526694 w 1404608"/>
                <a:gd name="connsiteY12" fmla="*/ 3547 h 2073748"/>
                <a:gd name="connsiteX13" fmla="*/ 468172 w 1404608"/>
                <a:gd name="connsiteY13" fmla="*/ 1342228 h 2073748"/>
                <a:gd name="connsiteX14" fmla="*/ 321868 w 1404608"/>
                <a:gd name="connsiteY14" fmla="*/ 1291022 h 2073748"/>
                <a:gd name="connsiteX15" fmla="*/ 0 w 1404608"/>
                <a:gd name="connsiteY15" fmla="*/ 1056935 h 2073748"/>
                <a:gd name="connsiteX0" fmla="*/ 0 w 1404608"/>
                <a:gd name="connsiteY0" fmla="*/ 1056935 h 2073748"/>
                <a:gd name="connsiteX1" fmla="*/ 124358 w 1404608"/>
                <a:gd name="connsiteY1" fmla="*/ 1386119 h 2073748"/>
                <a:gd name="connsiteX2" fmla="*/ 292608 w 1404608"/>
                <a:gd name="connsiteY2" fmla="*/ 1744564 h 2073748"/>
                <a:gd name="connsiteX3" fmla="*/ 687628 w 1404608"/>
                <a:gd name="connsiteY3" fmla="*/ 2073748 h 2073748"/>
                <a:gd name="connsiteX4" fmla="*/ 1294790 w 1404608"/>
                <a:gd name="connsiteY4" fmla="*/ 2059118 h 2073748"/>
                <a:gd name="connsiteX5" fmla="*/ 1404518 w 1404608"/>
                <a:gd name="connsiteY5" fmla="*/ 1159348 h 2073748"/>
                <a:gd name="connsiteX6" fmla="*/ 1221638 w 1404608"/>
                <a:gd name="connsiteY6" fmla="*/ 771643 h 2073748"/>
                <a:gd name="connsiteX7" fmla="*/ 1177747 w 1404608"/>
                <a:gd name="connsiteY7" fmla="*/ 969153 h 2073748"/>
                <a:gd name="connsiteX8" fmla="*/ 980236 w 1404608"/>
                <a:gd name="connsiteY8" fmla="*/ 698491 h 2073748"/>
                <a:gd name="connsiteX9" fmla="*/ 921715 w 1404608"/>
                <a:gd name="connsiteY9" fmla="*/ 932577 h 2073748"/>
                <a:gd name="connsiteX10" fmla="*/ 738836 w 1404608"/>
                <a:gd name="connsiteY10" fmla="*/ 596078 h 2073748"/>
                <a:gd name="connsiteX11" fmla="*/ 709574 w 1404608"/>
                <a:gd name="connsiteY11" fmla="*/ 939892 h 2073748"/>
                <a:gd name="connsiteX12" fmla="*/ 526694 w 1404608"/>
                <a:gd name="connsiteY12" fmla="*/ 3547 h 2073748"/>
                <a:gd name="connsiteX13" fmla="*/ 468172 w 1404608"/>
                <a:gd name="connsiteY13" fmla="*/ 1342228 h 2073748"/>
                <a:gd name="connsiteX14" fmla="*/ 321868 w 1404608"/>
                <a:gd name="connsiteY14" fmla="*/ 1291022 h 2073748"/>
                <a:gd name="connsiteX15" fmla="*/ 0 w 1404608"/>
                <a:gd name="connsiteY15" fmla="*/ 1056935 h 2073748"/>
                <a:gd name="connsiteX0" fmla="*/ 0 w 1404608"/>
                <a:gd name="connsiteY0" fmla="*/ 1058942 h 2075755"/>
                <a:gd name="connsiteX1" fmla="*/ 124358 w 1404608"/>
                <a:gd name="connsiteY1" fmla="*/ 1388126 h 2075755"/>
                <a:gd name="connsiteX2" fmla="*/ 292608 w 1404608"/>
                <a:gd name="connsiteY2" fmla="*/ 1746571 h 2075755"/>
                <a:gd name="connsiteX3" fmla="*/ 687628 w 1404608"/>
                <a:gd name="connsiteY3" fmla="*/ 2075755 h 2075755"/>
                <a:gd name="connsiteX4" fmla="*/ 1294790 w 1404608"/>
                <a:gd name="connsiteY4" fmla="*/ 2061125 h 2075755"/>
                <a:gd name="connsiteX5" fmla="*/ 1404518 w 1404608"/>
                <a:gd name="connsiteY5" fmla="*/ 1161355 h 2075755"/>
                <a:gd name="connsiteX6" fmla="*/ 1221638 w 1404608"/>
                <a:gd name="connsiteY6" fmla="*/ 773650 h 2075755"/>
                <a:gd name="connsiteX7" fmla="*/ 1177747 w 1404608"/>
                <a:gd name="connsiteY7" fmla="*/ 971160 h 2075755"/>
                <a:gd name="connsiteX8" fmla="*/ 980236 w 1404608"/>
                <a:gd name="connsiteY8" fmla="*/ 700498 h 2075755"/>
                <a:gd name="connsiteX9" fmla="*/ 921715 w 1404608"/>
                <a:gd name="connsiteY9" fmla="*/ 934584 h 2075755"/>
                <a:gd name="connsiteX10" fmla="*/ 738836 w 1404608"/>
                <a:gd name="connsiteY10" fmla="*/ 598085 h 2075755"/>
                <a:gd name="connsiteX11" fmla="*/ 709574 w 1404608"/>
                <a:gd name="connsiteY11" fmla="*/ 941899 h 2075755"/>
                <a:gd name="connsiteX12" fmla="*/ 526694 w 1404608"/>
                <a:gd name="connsiteY12" fmla="*/ 5554 h 2075755"/>
                <a:gd name="connsiteX13" fmla="*/ 468172 w 1404608"/>
                <a:gd name="connsiteY13" fmla="*/ 1344235 h 2075755"/>
                <a:gd name="connsiteX14" fmla="*/ 321868 w 1404608"/>
                <a:gd name="connsiteY14" fmla="*/ 1293029 h 2075755"/>
                <a:gd name="connsiteX15" fmla="*/ 0 w 1404608"/>
                <a:gd name="connsiteY15" fmla="*/ 1058942 h 2075755"/>
                <a:gd name="connsiteX0" fmla="*/ 0 w 1404608"/>
                <a:gd name="connsiteY0" fmla="*/ 1029958 h 2046771"/>
                <a:gd name="connsiteX1" fmla="*/ 124358 w 1404608"/>
                <a:gd name="connsiteY1" fmla="*/ 1359142 h 2046771"/>
                <a:gd name="connsiteX2" fmla="*/ 292608 w 1404608"/>
                <a:gd name="connsiteY2" fmla="*/ 1717587 h 2046771"/>
                <a:gd name="connsiteX3" fmla="*/ 687628 w 1404608"/>
                <a:gd name="connsiteY3" fmla="*/ 2046771 h 2046771"/>
                <a:gd name="connsiteX4" fmla="*/ 1294790 w 1404608"/>
                <a:gd name="connsiteY4" fmla="*/ 2032141 h 2046771"/>
                <a:gd name="connsiteX5" fmla="*/ 1404518 w 1404608"/>
                <a:gd name="connsiteY5" fmla="*/ 1132371 h 2046771"/>
                <a:gd name="connsiteX6" fmla="*/ 1221638 w 1404608"/>
                <a:gd name="connsiteY6" fmla="*/ 744666 h 2046771"/>
                <a:gd name="connsiteX7" fmla="*/ 1177747 w 1404608"/>
                <a:gd name="connsiteY7" fmla="*/ 942176 h 2046771"/>
                <a:gd name="connsiteX8" fmla="*/ 980236 w 1404608"/>
                <a:gd name="connsiteY8" fmla="*/ 671514 h 2046771"/>
                <a:gd name="connsiteX9" fmla="*/ 921715 w 1404608"/>
                <a:gd name="connsiteY9" fmla="*/ 905600 h 2046771"/>
                <a:gd name="connsiteX10" fmla="*/ 738836 w 1404608"/>
                <a:gd name="connsiteY10" fmla="*/ 569101 h 2046771"/>
                <a:gd name="connsiteX11" fmla="*/ 709574 w 1404608"/>
                <a:gd name="connsiteY11" fmla="*/ 912915 h 2046771"/>
                <a:gd name="connsiteX12" fmla="*/ 526694 w 1404608"/>
                <a:gd name="connsiteY12" fmla="*/ 5831 h 2046771"/>
                <a:gd name="connsiteX13" fmla="*/ 468172 w 1404608"/>
                <a:gd name="connsiteY13" fmla="*/ 1315251 h 2046771"/>
                <a:gd name="connsiteX14" fmla="*/ 321868 w 1404608"/>
                <a:gd name="connsiteY14" fmla="*/ 1264045 h 2046771"/>
                <a:gd name="connsiteX15" fmla="*/ 0 w 1404608"/>
                <a:gd name="connsiteY15" fmla="*/ 1029958 h 2046771"/>
                <a:gd name="connsiteX0" fmla="*/ 0 w 1404608"/>
                <a:gd name="connsiteY0" fmla="*/ 1024127 h 2040940"/>
                <a:gd name="connsiteX1" fmla="*/ 124358 w 1404608"/>
                <a:gd name="connsiteY1" fmla="*/ 1353311 h 2040940"/>
                <a:gd name="connsiteX2" fmla="*/ 292608 w 1404608"/>
                <a:gd name="connsiteY2" fmla="*/ 1711756 h 2040940"/>
                <a:gd name="connsiteX3" fmla="*/ 687628 w 1404608"/>
                <a:gd name="connsiteY3" fmla="*/ 2040940 h 2040940"/>
                <a:gd name="connsiteX4" fmla="*/ 1294790 w 1404608"/>
                <a:gd name="connsiteY4" fmla="*/ 2026310 h 2040940"/>
                <a:gd name="connsiteX5" fmla="*/ 1404518 w 1404608"/>
                <a:gd name="connsiteY5" fmla="*/ 1126540 h 2040940"/>
                <a:gd name="connsiteX6" fmla="*/ 1221638 w 1404608"/>
                <a:gd name="connsiteY6" fmla="*/ 738835 h 2040940"/>
                <a:gd name="connsiteX7" fmla="*/ 1177747 w 1404608"/>
                <a:gd name="connsiteY7" fmla="*/ 936345 h 2040940"/>
                <a:gd name="connsiteX8" fmla="*/ 980236 w 1404608"/>
                <a:gd name="connsiteY8" fmla="*/ 665683 h 2040940"/>
                <a:gd name="connsiteX9" fmla="*/ 921715 w 1404608"/>
                <a:gd name="connsiteY9" fmla="*/ 899769 h 2040940"/>
                <a:gd name="connsiteX10" fmla="*/ 738836 w 1404608"/>
                <a:gd name="connsiteY10" fmla="*/ 563270 h 2040940"/>
                <a:gd name="connsiteX11" fmla="*/ 709574 w 1404608"/>
                <a:gd name="connsiteY11" fmla="*/ 907084 h 2040940"/>
                <a:gd name="connsiteX12" fmla="*/ 526694 w 1404608"/>
                <a:gd name="connsiteY12" fmla="*/ 0 h 2040940"/>
                <a:gd name="connsiteX13" fmla="*/ 468172 w 1404608"/>
                <a:gd name="connsiteY13" fmla="*/ 1309420 h 2040940"/>
                <a:gd name="connsiteX14" fmla="*/ 321868 w 1404608"/>
                <a:gd name="connsiteY14" fmla="*/ 1258214 h 2040940"/>
                <a:gd name="connsiteX15" fmla="*/ 0 w 1404608"/>
                <a:gd name="connsiteY15" fmla="*/ 1024127 h 2040940"/>
                <a:gd name="connsiteX0" fmla="*/ 0 w 1404608"/>
                <a:gd name="connsiteY0" fmla="*/ 1024614 h 2041427"/>
                <a:gd name="connsiteX1" fmla="*/ 124358 w 1404608"/>
                <a:gd name="connsiteY1" fmla="*/ 1353798 h 2041427"/>
                <a:gd name="connsiteX2" fmla="*/ 292608 w 1404608"/>
                <a:gd name="connsiteY2" fmla="*/ 1712243 h 2041427"/>
                <a:gd name="connsiteX3" fmla="*/ 687628 w 1404608"/>
                <a:gd name="connsiteY3" fmla="*/ 2041427 h 2041427"/>
                <a:gd name="connsiteX4" fmla="*/ 1294790 w 1404608"/>
                <a:gd name="connsiteY4" fmla="*/ 2026797 h 2041427"/>
                <a:gd name="connsiteX5" fmla="*/ 1404518 w 1404608"/>
                <a:gd name="connsiteY5" fmla="*/ 1127027 h 2041427"/>
                <a:gd name="connsiteX6" fmla="*/ 1221638 w 1404608"/>
                <a:gd name="connsiteY6" fmla="*/ 739322 h 2041427"/>
                <a:gd name="connsiteX7" fmla="*/ 1177747 w 1404608"/>
                <a:gd name="connsiteY7" fmla="*/ 936832 h 2041427"/>
                <a:gd name="connsiteX8" fmla="*/ 980236 w 1404608"/>
                <a:gd name="connsiteY8" fmla="*/ 666170 h 2041427"/>
                <a:gd name="connsiteX9" fmla="*/ 921715 w 1404608"/>
                <a:gd name="connsiteY9" fmla="*/ 900256 h 2041427"/>
                <a:gd name="connsiteX10" fmla="*/ 738836 w 1404608"/>
                <a:gd name="connsiteY10" fmla="*/ 563757 h 2041427"/>
                <a:gd name="connsiteX11" fmla="*/ 709574 w 1404608"/>
                <a:gd name="connsiteY11" fmla="*/ 907571 h 2041427"/>
                <a:gd name="connsiteX12" fmla="*/ 526694 w 1404608"/>
                <a:gd name="connsiteY12" fmla="*/ 487 h 2041427"/>
                <a:gd name="connsiteX13" fmla="*/ 468172 w 1404608"/>
                <a:gd name="connsiteY13" fmla="*/ 1309907 h 2041427"/>
                <a:gd name="connsiteX14" fmla="*/ 321868 w 1404608"/>
                <a:gd name="connsiteY14" fmla="*/ 1258701 h 2041427"/>
                <a:gd name="connsiteX15" fmla="*/ 0 w 1404608"/>
                <a:gd name="connsiteY15" fmla="*/ 1024614 h 2041427"/>
                <a:gd name="connsiteX0" fmla="*/ 0 w 1404608"/>
                <a:gd name="connsiteY0" fmla="*/ 1024614 h 2041427"/>
                <a:gd name="connsiteX1" fmla="*/ 124358 w 1404608"/>
                <a:gd name="connsiteY1" fmla="*/ 1353798 h 2041427"/>
                <a:gd name="connsiteX2" fmla="*/ 292608 w 1404608"/>
                <a:gd name="connsiteY2" fmla="*/ 1712243 h 2041427"/>
                <a:gd name="connsiteX3" fmla="*/ 687628 w 1404608"/>
                <a:gd name="connsiteY3" fmla="*/ 2041427 h 2041427"/>
                <a:gd name="connsiteX4" fmla="*/ 1294790 w 1404608"/>
                <a:gd name="connsiteY4" fmla="*/ 2026797 h 2041427"/>
                <a:gd name="connsiteX5" fmla="*/ 1404518 w 1404608"/>
                <a:gd name="connsiteY5" fmla="*/ 1127027 h 2041427"/>
                <a:gd name="connsiteX6" fmla="*/ 1221638 w 1404608"/>
                <a:gd name="connsiteY6" fmla="*/ 739322 h 2041427"/>
                <a:gd name="connsiteX7" fmla="*/ 1177747 w 1404608"/>
                <a:gd name="connsiteY7" fmla="*/ 936832 h 2041427"/>
                <a:gd name="connsiteX8" fmla="*/ 980236 w 1404608"/>
                <a:gd name="connsiteY8" fmla="*/ 666170 h 2041427"/>
                <a:gd name="connsiteX9" fmla="*/ 921715 w 1404608"/>
                <a:gd name="connsiteY9" fmla="*/ 900256 h 2041427"/>
                <a:gd name="connsiteX10" fmla="*/ 738836 w 1404608"/>
                <a:gd name="connsiteY10" fmla="*/ 563757 h 2041427"/>
                <a:gd name="connsiteX11" fmla="*/ 709574 w 1404608"/>
                <a:gd name="connsiteY11" fmla="*/ 907571 h 2041427"/>
                <a:gd name="connsiteX12" fmla="*/ 526694 w 1404608"/>
                <a:gd name="connsiteY12" fmla="*/ 487 h 2041427"/>
                <a:gd name="connsiteX13" fmla="*/ 468172 w 1404608"/>
                <a:gd name="connsiteY13" fmla="*/ 1309907 h 2041427"/>
                <a:gd name="connsiteX14" fmla="*/ 321868 w 1404608"/>
                <a:gd name="connsiteY14" fmla="*/ 1258701 h 2041427"/>
                <a:gd name="connsiteX15" fmla="*/ 0 w 1404608"/>
                <a:gd name="connsiteY15" fmla="*/ 1024614 h 2041427"/>
                <a:gd name="connsiteX0" fmla="*/ 0 w 1404608"/>
                <a:gd name="connsiteY0" fmla="*/ 1024370 h 2041183"/>
                <a:gd name="connsiteX1" fmla="*/ 124358 w 1404608"/>
                <a:gd name="connsiteY1" fmla="*/ 1353554 h 2041183"/>
                <a:gd name="connsiteX2" fmla="*/ 292608 w 1404608"/>
                <a:gd name="connsiteY2" fmla="*/ 1711999 h 2041183"/>
                <a:gd name="connsiteX3" fmla="*/ 687628 w 1404608"/>
                <a:gd name="connsiteY3" fmla="*/ 2041183 h 2041183"/>
                <a:gd name="connsiteX4" fmla="*/ 1294790 w 1404608"/>
                <a:gd name="connsiteY4" fmla="*/ 2026553 h 2041183"/>
                <a:gd name="connsiteX5" fmla="*/ 1404518 w 1404608"/>
                <a:gd name="connsiteY5" fmla="*/ 1126783 h 2041183"/>
                <a:gd name="connsiteX6" fmla="*/ 1221638 w 1404608"/>
                <a:gd name="connsiteY6" fmla="*/ 739078 h 2041183"/>
                <a:gd name="connsiteX7" fmla="*/ 1177747 w 1404608"/>
                <a:gd name="connsiteY7" fmla="*/ 936588 h 2041183"/>
                <a:gd name="connsiteX8" fmla="*/ 980236 w 1404608"/>
                <a:gd name="connsiteY8" fmla="*/ 665926 h 2041183"/>
                <a:gd name="connsiteX9" fmla="*/ 921715 w 1404608"/>
                <a:gd name="connsiteY9" fmla="*/ 900012 h 2041183"/>
                <a:gd name="connsiteX10" fmla="*/ 738836 w 1404608"/>
                <a:gd name="connsiteY10" fmla="*/ 563513 h 2041183"/>
                <a:gd name="connsiteX11" fmla="*/ 709574 w 1404608"/>
                <a:gd name="connsiteY11" fmla="*/ 907327 h 2041183"/>
                <a:gd name="connsiteX12" fmla="*/ 526694 w 1404608"/>
                <a:gd name="connsiteY12" fmla="*/ 243 h 2041183"/>
                <a:gd name="connsiteX13" fmla="*/ 468172 w 1404608"/>
                <a:gd name="connsiteY13" fmla="*/ 1309663 h 2041183"/>
                <a:gd name="connsiteX14" fmla="*/ 321868 w 1404608"/>
                <a:gd name="connsiteY14" fmla="*/ 1258457 h 2041183"/>
                <a:gd name="connsiteX15" fmla="*/ 0 w 1404608"/>
                <a:gd name="connsiteY15" fmla="*/ 1024370 h 2041183"/>
                <a:gd name="connsiteX0" fmla="*/ 0 w 1404608"/>
                <a:gd name="connsiteY0" fmla="*/ 1024383 h 2041196"/>
                <a:gd name="connsiteX1" fmla="*/ 124358 w 1404608"/>
                <a:gd name="connsiteY1" fmla="*/ 1353567 h 2041196"/>
                <a:gd name="connsiteX2" fmla="*/ 292608 w 1404608"/>
                <a:gd name="connsiteY2" fmla="*/ 1712012 h 2041196"/>
                <a:gd name="connsiteX3" fmla="*/ 687628 w 1404608"/>
                <a:gd name="connsiteY3" fmla="*/ 2041196 h 2041196"/>
                <a:gd name="connsiteX4" fmla="*/ 1294790 w 1404608"/>
                <a:gd name="connsiteY4" fmla="*/ 2026566 h 2041196"/>
                <a:gd name="connsiteX5" fmla="*/ 1404518 w 1404608"/>
                <a:gd name="connsiteY5" fmla="*/ 1126796 h 2041196"/>
                <a:gd name="connsiteX6" fmla="*/ 1221638 w 1404608"/>
                <a:gd name="connsiteY6" fmla="*/ 739091 h 2041196"/>
                <a:gd name="connsiteX7" fmla="*/ 1177747 w 1404608"/>
                <a:gd name="connsiteY7" fmla="*/ 936601 h 2041196"/>
                <a:gd name="connsiteX8" fmla="*/ 980236 w 1404608"/>
                <a:gd name="connsiteY8" fmla="*/ 665939 h 2041196"/>
                <a:gd name="connsiteX9" fmla="*/ 921715 w 1404608"/>
                <a:gd name="connsiteY9" fmla="*/ 900025 h 2041196"/>
                <a:gd name="connsiteX10" fmla="*/ 738836 w 1404608"/>
                <a:gd name="connsiteY10" fmla="*/ 563526 h 2041196"/>
                <a:gd name="connsiteX11" fmla="*/ 709574 w 1404608"/>
                <a:gd name="connsiteY11" fmla="*/ 907340 h 2041196"/>
                <a:gd name="connsiteX12" fmla="*/ 526694 w 1404608"/>
                <a:gd name="connsiteY12" fmla="*/ 256 h 2041196"/>
                <a:gd name="connsiteX13" fmla="*/ 453541 w 1404608"/>
                <a:gd name="connsiteY13" fmla="*/ 1258469 h 2041196"/>
                <a:gd name="connsiteX14" fmla="*/ 321868 w 1404608"/>
                <a:gd name="connsiteY14" fmla="*/ 1258470 h 2041196"/>
                <a:gd name="connsiteX15" fmla="*/ 0 w 1404608"/>
                <a:gd name="connsiteY15" fmla="*/ 1024383 h 2041196"/>
                <a:gd name="connsiteX0" fmla="*/ 0 w 1404608"/>
                <a:gd name="connsiteY0" fmla="*/ 1024383 h 2041196"/>
                <a:gd name="connsiteX1" fmla="*/ 124358 w 1404608"/>
                <a:gd name="connsiteY1" fmla="*/ 1353567 h 2041196"/>
                <a:gd name="connsiteX2" fmla="*/ 292608 w 1404608"/>
                <a:gd name="connsiteY2" fmla="*/ 1712012 h 2041196"/>
                <a:gd name="connsiteX3" fmla="*/ 687628 w 1404608"/>
                <a:gd name="connsiteY3" fmla="*/ 2041196 h 2041196"/>
                <a:gd name="connsiteX4" fmla="*/ 1294790 w 1404608"/>
                <a:gd name="connsiteY4" fmla="*/ 2026566 h 2041196"/>
                <a:gd name="connsiteX5" fmla="*/ 1404518 w 1404608"/>
                <a:gd name="connsiteY5" fmla="*/ 1126796 h 2041196"/>
                <a:gd name="connsiteX6" fmla="*/ 1221638 w 1404608"/>
                <a:gd name="connsiteY6" fmla="*/ 739091 h 2041196"/>
                <a:gd name="connsiteX7" fmla="*/ 1177747 w 1404608"/>
                <a:gd name="connsiteY7" fmla="*/ 936601 h 2041196"/>
                <a:gd name="connsiteX8" fmla="*/ 980236 w 1404608"/>
                <a:gd name="connsiteY8" fmla="*/ 665939 h 2041196"/>
                <a:gd name="connsiteX9" fmla="*/ 921715 w 1404608"/>
                <a:gd name="connsiteY9" fmla="*/ 900025 h 2041196"/>
                <a:gd name="connsiteX10" fmla="*/ 738836 w 1404608"/>
                <a:gd name="connsiteY10" fmla="*/ 563526 h 2041196"/>
                <a:gd name="connsiteX11" fmla="*/ 709574 w 1404608"/>
                <a:gd name="connsiteY11" fmla="*/ 907340 h 2041196"/>
                <a:gd name="connsiteX12" fmla="*/ 526694 w 1404608"/>
                <a:gd name="connsiteY12" fmla="*/ 256 h 2041196"/>
                <a:gd name="connsiteX13" fmla="*/ 453541 w 1404608"/>
                <a:gd name="connsiteY13" fmla="*/ 1258469 h 2041196"/>
                <a:gd name="connsiteX14" fmla="*/ 321868 w 1404608"/>
                <a:gd name="connsiteY14" fmla="*/ 1258470 h 2041196"/>
                <a:gd name="connsiteX15" fmla="*/ 0 w 1404608"/>
                <a:gd name="connsiteY15" fmla="*/ 1024383 h 2041196"/>
                <a:gd name="connsiteX0" fmla="*/ 0 w 1404608"/>
                <a:gd name="connsiteY0" fmla="*/ 1024369 h 2041182"/>
                <a:gd name="connsiteX1" fmla="*/ 124358 w 1404608"/>
                <a:gd name="connsiteY1" fmla="*/ 1353553 h 2041182"/>
                <a:gd name="connsiteX2" fmla="*/ 292608 w 1404608"/>
                <a:gd name="connsiteY2" fmla="*/ 1711998 h 2041182"/>
                <a:gd name="connsiteX3" fmla="*/ 687628 w 1404608"/>
                <a:gd name="connsiteY3" fmla="*/ 2041182 h 2041182"/>
                <a:gd name="connsiteX4" fmla="*/ 1294790 w 1404608"/>
                <a:gd name="connsiteY4" fmla="*/ 2026552 h 2041182"/>
                <a:gd name="connsiteX5" fmla="*/ 1404518 w 1404608"/>
                <a:gd name="connsiteY5" fmla="*/ 1126782 h 2041182"/>
                <a:gd name="connsiteX6" fmla="*/ 1221638 w 1404608"/>
                <a:gd name="connsiteY6" fmla="*/ 739077 h 2041182"/>
                <a:gd name="connsiteX7" fmla="*/ 1177747 w 1404608"/>
                <a:gd name="connsiteY7" fmla="*/ 936587 h 2041182"/>
                <a:gd name="connsiteX8" fmla="*/ 980236 w 1404608"/>
                <a:gd name="connsiteY8" fmla="*/ 665925 h 2041182"/>
                <a:gd name="connsiteX9" fmla="*/ 921715 w 1404608"/>
                <a:gd name="connsiteY9" fmla="*/ 900011 h 2041182"/>
                <a:gd name="connsiteX10" fmla="*/ 738836 w 1404608"/>
                <a:gd name="connsiteY10" fmla="*/ 563512 h 2041182"/>
                <a:gd name="connsiteX11" fmla="*/ 709574 w 1404608"/>
                <a:gd name="connsiteY11" fmla="*/ 907326 h 2041182"/>
                <a:gd name="connsiteX12" fmla="*/ 526694 w 1404608"/>
                <a:gd name="connsiteY12" fmla="*/ 242 h 2041182"/>
                <a:gd name="connsiteX13" fmla="*/ 456712 w 1404608"/>
                <a:gd name="connsiteY13" fmla="*/ 1312361 h 2041182"/>
                <a:gd name="connsiteX14" fmla="*/ 321868 w 1404608"/>
                <a:gd name="connsiteY14" fmla="*/ 1258456 h 2041182"/>
                <a:gd name="connsiteX15" fmla="*/ 0 w 1404608"/>
                <a:gd name="connsiteY15" fmla="*/ 1024369 h 2041182"/>
                <a:gd name="connsiteX0" fmla="*/ 0 w 1404608"/>
                <a:gd name="connsiteY0" fmla="*/ 1024369 h 2041182"/>
                <a:gd name="connsiteX1" fmla="*/ 124358 w 1404608"/>
                <a:gd name="connsiteY1" fmla="*/ 1353553 h 2041182"/>
                <a:gd name="connsiteX2" fmla="*/ 292608 w 1404608"/>
                <a:gd name="connsiteY2" fmla="*/ 1711998 h 2041182"/>
                <a:gd name="connsiteX3" fmla="*/ 687628 w 1404608"/>
                <a:gd name="connsiteY3" fmla="*/ 2041182 h 2041182"/>
                <a:gd name="connsiteX4" fmla="*/ 1294790 w 1404608"/>
                <a:gd name="connsiteY4" fmla="*/ 2026552 h 2041182"/>
                <a:gd name="connsiteX5" fmla="*/ 1404518 w 1404608"/>
                <a:gd name="connsiteY5" fmla="*/ 1126782 h 2041182"/>
                <a:gd name="connsiteX6" fmla="*/ 1221638 w 1404608"/>
                <a:gd name="connsiteY6" fmla="*/ 739077 h 2041182"/>
                <a:gd name="connsiteX7" fmla="*/ 1177747 w 1404608"/>
                <a:gd name="connsiteY7" fmla="*/ 936587 h 2041182"/>
                <a:gd name="connsiteX8" fmla="*/ 980236 w 1404608"/>
                <a:gd name="connsiteY8" fmla="*/ 665925 h 2041182"/>
                <a:gd name="connsiteX9" fmla="*/ 921715 w 1404608"/>
                <a:gd name="connsiteY9" fmla="*/ 900011 h 2041182"/>
                <a:gd name="connsiteX10" fmla="*/ 738836 w 1404608"/>
                <a:gd name="connsiteY10" fmla="*/ 563512 h 2041182"/>
                <a:gd name="connsiteX11" fmla="*/ 709574 w 1404608"/>
                <a:gd name="connsiteY11" fmla="*/ 907326 h 2041182"/>
                <a:gd name="connsiteX12" fmla="*/ 526694 w 1404608"/>
                <a:gd name="connsiteY12" fmla="*/ 242 h 2041182"/>
                <a:gd name="connsiteX13" fmla="*/ 456712 w 1404608"/>
                <a:gd name="connsiteY13" fmla="*/ 1312361 h 2041182"/>
                <a:gd name="connsiteX14" fmla="*/ 321868 w 1404608"/>
                <a:gd name="connsiteY14" fmla="*/ 1258456 h 2041182"/>
                <a:gd name="connsiteX15" fmla="*/ 0 w 1404608"/>
                <a:gd name="connsiteY15" fmla="*/ 1024369 h 2041182"/>
                <a:gd name="connsiteX0" fmla="*/ 0 w 1404608"/>
                <a:gd name="connsiteY0" fmla="*/ 1024369 h 2041182"/>
                <a:gd name="connsiteX1" fmla="*/ 124358 w 1404608"/>
                <a:gd name="connsiteY1" fmla="*/ 1353553 h 2041182"/>
                <a:gd name="connsiteX2" fmla="*/ 292608 w 1404608"/>
                <a:gd name="connsiteY2" fmla="*/ 1711998 h 2041182"/>
                <a:gd name="connsiteX3" fmla="*/ 687628 w 1404608"/>
                <a:gd name="connsiteY3" fmla="*/ 2041182 h 2041182"/>
                <a:gd name="connsiteX4" fmla="*/ 1294790 w 1404608"/>
                <a:gd name="connsiteY4" fmla="*/ 2026552 h 2041182"/>
                <a:gd name="connsiteX5" fmla="*/ 1404518 w 1404608"/>
                <a:gd name="connsiteY5" fmla="*/ 1126782 h 2041182"/>
                <a:gd name="connsiteX6" fmla="*/ 1221638 w 1404608"/>
                <a:gd name="connsiteY6" fmla="*/ 739077 h 2041182"/>
                <a:gd name="connsiteX7" fmla="*/ 1177747 w 1404608"/>
                <a:gd name="connsiteY7" fmla="*/ 936587 h 2041182"/>
                <a:gd name="connsiteX8" fmla="*/ 980236 w 1404608"/>
                <a:gd name="connsiteY8" fmla="*/ 665925 h 2041182"/>
                <a:gd name="connsiteX9" fmla="*/ 921715 w 1404608"/>
                <a:gd name="connsiteY9" fmla="*/ 900011 h 2041182"/>
                <a:gd name="connsiteX10" fmla="*/ 738836 w 1404608"/>
                <a:gd name="connsiteY10" fmla="*/ 563512 h 2041182"/>
                <a:gd name="connsiteX11" fmla="*/ 709574 w 1404608"/>
                <a:gd name="connsiteY11" fmla="*/ 907326 h 2041182"/>
                <a:gd name="connsiteX12" fmla="*/ 526694 w 1404608"/>
                <a:gd name="connsiteY12" fmla="*/ 242 h 2041182"/>
                <a:gd name="connsiteX13" fmla="*/ 456712 w 1404608"/>
                <a:gd name="connsiteY13" fmla="*/ 1312361 h 2041182"/>
                <a:gd name="connsiteX14" fmla="*/ 321868 w 1404608"/>
                <a:gd name="connsiteY14" fmla="*/ 1258456 h 2041182"/>
                <a:gd name="connsiteX15" fmla="*/ 0 w 1404608"/>
                <a:gd name="connsiteY15" fmla="*/ 1024369 h 2041182"/>
                <a:gd name="connsiteX0" fmla="*/ 0 w 1420463"/>
                <a:gd name="connsiteY0" fmla="*/ 957779 h 2041182"/>
                <a:gd name="connsiteX1" fmla="*/ 140213 w 1420463"/>
                <a:gd name="connsiteY1" fmla="*/ 1353553 h 2041182"/>
                <a:gd name="connsiteX2" fmla="*/ 308463 w 1420463"/>
                <a:gd name="connsiteY2" fmla="*/ 1711998 h 2041182"/>
                <a:gd name="connsiteX3" fmla="*/ 703483 w 1420463"/>
                <a:gd name="connsiteY3" fmla="*/ 2041182 h 2041182"/>
                <a:gd name="connsiteX4" fmla="*/ 1310645 w 1420463"/>
                <a:gd name="connsiteY4" fmla="*/ 2026552 h 2041182"/>
                <a:gd name="connsiteX5" fmla="*/ 1420373 w 1420463"/>
                <a:gd name="connsiteY5" fmla="*/ 1126782 h 2041182"/>
                <a:gd name="connsiteX6" fmla="*/ 1237493 w 1420463"/>
                <a:gd name="connsiteY6" fmla="*/ 739077 h 2041182"/>
                <a:gd name="connsiteX7" fmla="*/ 1193602 w 1420463"/>
                <a:gd name="connsiteY7" fmla="*/ 936587 h 2041182"/>
                <a:gd name="connsiteX8" fmla="*/ 996091 w 1420463"/>
                <a:gd name="connsiteY8" fmla="*/ 665925 h 2041182"/>
                <a:gd name="connsiteX9" fmla="*/ 937570 w 1420463"/>
                <a:gd name="connsiteY9" fmla="*/ 900011 h 2041182"/>
                <a:gd name="connsiteX10" fmla="*/ 754691 w 1420463"/>
                <a:gd name="connsiteY10" fmla="*/ 563512 h 2041182"/>
                <a:gd name="connsiteX11" fmla="*/ 725429 w 1420463"/>
                <a:gd name="connsiteY11" fmla="*/ 907326 h 2041182"/>
                <a:gd name="connsiteX12" fmla="*/ 542549 w 1420463"/>
                <a:gd name="connsiteY12" fmla="*/ 242 h 2041182"/>
                <a:gd name="connsiteX13" fmla="*/ 472567 w 1420463"/>
                <a:gd name="connsiteY13" fmla="*/ 1312361 h 2041182"/>
                <a:gd name="connsiteX14" fmla="*/ 337723 w 1420463"/>
                <a:gd name="connsiteY14" fmla="*/ 1258456 h 2041182"/>
                <a:gd name="connsiteX15" fmla="*/ 0 w 1420463"/>
                <a:gd name="connsiteY15" fmla="*/ 957779 h 2041182"/>
                <a:gd name="connsiteX0" fmla="*/ 0 w 1420463"/>
                <a:gd name="connsiteY0" fmla="*/ 957779 h 2041182"/>
                <a:gd name="connsiteX1" fmla="*/ 140213 w 1420463"/>
                <a:gd name="connsiteY1" fmla="*/ 1353553 h 2041182"/>
                <a:gd name="connsiteX2" fmla="*/ 308463 w 1420463"/>
                <a:gd name="connsiteY2" fmla="*/ 1711998 h 2041182"/>
                <a:gd name="connsiteX3" fmla="*/ 703483 w 1420463"/>
                <a:gd name="connsiteY3" fmla="*/ 2041182 h 2041182"/>
                <a:gd name="connsiteX4" fmla="*/ 1310645 w 1420463"/>
                <a:gd name="connsiteY4" fmla="*/ 2026552 h 2041182"/>
                <a:gd name="connsiteX5" fmla="*/ 1420373 w 1420463"/>
                <a:gd name="connsiteY5" fmla="*/ 1126782 h 2041182"/>
                <a:gd name="connsiteX6" fmla="*/ 1237493 w 1420463"/>
                <a:gd name="connsiteY6" fmla="*/ 739077 h 2041182"/>
                <a:gd name="connsiteX7" fmla="*/ 1193602 w 1420463"/>
                <a:gd name="connsiteY7" fmla="*/ 936587 h 2041182"/>
                <a:gd name="connsiteX8" fmla="*/ 996091 w 1420463"/>
                <a:gd name="connsiteY8" fmla="*/ 665925 h 2041182"/>
                <a:gd name="connsiteX9" fmla="*/ 937570 w 1420463"/>
                <a:gd name="connsiteY9" fmla="*/ 900011 h 2041182"/>
                <a:gd name="connsiteX10" fmla="*/ 754691 w 1420463"/>
                <a:gd name="connsiteY10" fmla="*/ 563512 h 2041182"/>
                <a:gd name="connsiteX11" fmla="*/ 725429 w 1420463"/>
                <a:gd name="connsiteY11" fmla="*/ 907326 h 2041182"/>
                <a:gd name="connsiteX12" fmla="*/ 542549 w 1420463"/>
                <a:gd name="connsiteY12" fmla="*/ 242 h 2041182"/>
                <a:gd name="connsiteX13" fmla="*/ 472567 w 1420463"/>
                <a:gd name="connsiteY13" fmla="*/ 1312361 h 2041182"/>
                <a:gd name="connsiteX14" fmla="*/ 337723 w 1420463"/>
                <a:gd name="connsiteY14" fmla="*/ 1258456 h 2041182"/>
                <a:gd name="connsiteX15" fmla="*/ 0 w 1420463"/>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55410 w 1421182"/>
                <a:gd name="connsiteY10" fmla="*/ 563512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36384 w 1421182"/>
                <a:gd name="connsiteY10" fmla="*/ 563512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55588 w 1421182"/>
                <a:gd name="connsiteY8" fmla="*/ 659583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59583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59583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52597 w 1421182"/>
                <a:gd name="connsiteY6" fmla="*/ 669316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537 h 2040940"/>
                <a:gd name="connsiteX1" fmla="*/ 140932 w 1421182"/>
                <a:gd name="connsiteY1" fmla="*/ 1353311 h 2040940"/>
                <a:gd name="connsiteX2" fmla="*/ 309182 w 1421182"/>
                <a:gd name="connsiteY2" fmla="*/ 1711756 h 2040940"/>
                <a:gd name="connsiteX3" fmla="*/ 704202 w 1421182"/>
                <a:gd name="connsiteY3" fmla="*/ 2040940 h 2040940"/>
                <a:gd name="connsiteX4" fmla="*/ 1311364 w 1421182"/>
                <a:gd name="connsiteY4" fmla="*/ 2026310 h 2040940"/>
                <a:gd name="connsiteX5" fmla="*/ 1421092 w 1421182"/>
                <a:gd name="connsiteY5" fmla="*/ 1126540 h 2040940"/>
                <a:gd name="connsiteX6" fmla="*/ 1152597 w 1421182"/>
                <a:gd name="connsiteY6" fmla="*/ 669074 h 2040940"/>
                <a:gd name="connsiteX7" fmla="*/ 1168953 w 1421182"/>
                <a:gd name="connsiteY7" fmla="*/ 968054 h 2040940"/>
                <a:gd name="connsiteX8" fmla="*/ 927050 w 1421182"/>
                <a:gd name="connsiteY8" fmla="*/ 614948 h 2040940"/>
                <a:gd name="connsiteX9" fmla="*/ 957315 w 1421182"/>
                <a:gd name="connsiteY9" fmla="*/ 944162 h 2040940"/>
                <a:gd name="connsiteX10" fmla="*/ 711016 w 1421182"/>
                <a:gd name="connsiteY10" fmla="*/ 569612 h 2040940"/>
                <a:gd name="connsiteX11" fmla="*/ 729319 w 1421182"/>
                <a:gd name="connsiteY11" fmla="*/ 957819 h 2040940"/>
                <a:gd name="connsiteX12" fmla="*/ 543268 w 1421182"/>
                <a:gd name="connsiteY12" fmla="*/ 0 h 2040940"/>
                <a:gd name="connsiteX13" fmla="*/ 473286 w 1421182"/>
                <a:gd name="connsiteY13" fmla="*/ 1312119 h 2040940"/>
                <a:gd name="connsiteX14" fmla="*/ 338442 w 1421182"/>
                <a:gd name="connsiteY14" fmla="*/ 1258214 h 2040940"/>
                <a:gd name="connsiteX15" fmla="*/ 719 w 1421182"/>
                <a:gd name="connsiteY15" fmla="*/ 957537 h 2040940"/>
                <a:gd name="connsiteX0" fmla="*/ 719 w 1421182"/>
                <a:gd name="connsiteY0" fmla="*/ 957545 h 2040948"/>
                <a:gd name="connsiteX1" fmla="*/ 140932 w 1421182"/>
                <a:gd name="connsiteY1" fmla="*/ 1353319 h 2040948"/>
                <a:gd name="connsiteX2" fmla="*/ 309182 w 1421182"/>
                <a:gd name="connsiteY2" fmla="*/ 1711764 h 2040948"/>
                <a:gd name="connsiteX3" fmla="*/ 704202 w 1421182"/>
                <a:gd name="connsiteY3" fmla="*/ 2040948 h 2040948"/>
                <a:gd name="connsiteX4" fmla="*/ 1311364 w 1421182"/>
                <a:gd name="connsiteY4" fmla="*/ 2026318 h 2040948"/>
                <a:gd name="connsiteX5" fmla="*/ 1421092 w 1421182"/>
                <a:gd name="connsiteY5" fmla="*/ 1126548 h 2040948"/>
                <a:gd name="connsiteX6" fmla="*/ 1152597 w 1421182"/>
                <a:gd name="connsiteY6" fmla="*/ 669082 h 2040948"/>
                <a:gd name="connsiteX7" fmla="*/ 1168953 w 1421182"/>
                <a:gd name="connsiteY7" fmla="*/ 968062 h 2040948"/>
                <a:gd name="connsiteX8" fmla="*/ 927050 w 1421182"/>
                <a:gd name="connsiteY8" fmla="*/ 614956 h 2040948"/>
                <a:gd name="connsiteX9" fmla="*/ 957315 w 1421182"/>
                <a:gd name="connsiteY9" fmla="*/ 944170 h 2040948"/>
                <a:gd name="connsiteX10" fmla="*/ 711016 w 1421182"/>
                <a:gd name="connsiteY10" fmla="*/ 569620 h 2040948"/>
                <a:gd name="connsiteX11" fmla="*/ 729319 w 1421182"/>
                <a:gd name="connsiteY11" fmla="*/ 957827 h 2040948"/>
                <a:gd name="connsiteX12" fmla="*/ 543268 w 1421182"/>
                <a:gd name="connsiteY12" fmla="*/ 8 h 2040948"/>
                <a:gd name="connsiteX13" fmla="*/ 473286 w 1421182"/>
                <a:gd name="connsiteY13" fmla="*/ 1312127 h 2040948"/>
                <a:gd name="connsiteX14" fmla="*/ 338442 w 1421182"/>
                <a:gd name="connsiteY14" fmla="*/ 1258222 h 2040948"/>
                <a:gd name="connsiteX15" fmla="*/ 719 w 1421182"/>
                <a:gd name="connsiteY15" fmla="*/ 957545 h 2040948"/>
                <a:gd name="connsiteX0" fmla="*/ 719 w 1421182"/>
                <a:gd name="connsiteY0" fmla="*/ 957545 h 2040948"/>
                <a:gd name="connsiteX1" fmla="*/ 140932 w 1421182"/>
                <a:gd name="connsiteY1" fmla="*/ 1353319 h 2040948"/>
                <a:gd name="connsiteX2" fmla="*/ 309182 w 1421182"/>
                <a:gd name="connsiteY2" fmla="*/ 1711764 h 2040948"/>
                <a:gd name="connsiteX3" fmla="*/ 704202 w 1421182"/>
                <a:gd name="connsiteY3" fmla="*/ 2040948 h 2040948"/>
                <a:gd name="connsiteX4" fmla="*/ 1311364 w 1421182"/>
                <a:gd name="connsiteY4" fmla="*/ 2026318 h 2040948"/>
                <a:gd name="connsiteX5" fmla="*/ 1421092 w 1421182"/>
                <a:gd name="connsiteY5" fmla="*/ 1126548 h 2040948"/>
                <a:gd name="connsiteX6" fmla="*/ 1152597 w 1421182"/>
                <a:gd name="connsiteY6" fmla="*/ 669082 h 2040948"/>
                <a:gd name="connsiteX7" fmla="*/ 1168953 w 1421182"/>
                <a:gd name="connsiteY7" fmla="*/ 968062 h 2040948"/>
                <a:gd name="connsiteX8" fmla="*/ 927050 w 1421182"/>
                <a:gd name="connsiteY8" fmla="*/ 614956 h 2040948"/>
                <a:gd name="connsiteX9" fmla="*/ 957315 w 1421182"/>
                <a:gd name="connsiteY9" fmla="*/ 944170 h 2040948"/>
                <a:gd name="connsiteX10" fmla="*/ 711016 w 1421182"/>
                <a:gd name="connsiteY10" fmla="*/ 569620 h 2040948"/>
                <a:gd name="connsiteX11" fmla="*/ 729319 w 1421182"/>
                <a:gd name="connsiteY11" fmla="*/ 957827 h 2040948"/>
                <a:gd name="connsiteX12" fmla="*/ 543268 w 1421182"/>
                <a:gd name="connsiteY12" fmla="*/ 8 h 2040948"/>
                <a:gd name="connsiteX13" fmla="*/ 473286 w 1421182"/>
                <a:gd name="connsiteY13" fmla="*/ 1312127 h 2040948"/>
                <a:gd name="connsiteX14" fmla="*/ 338442 w 1421182"/>
                <a:gd name="connsiteY14" fmla="*/ 1258222 h 2040948"/>
                <a:gd name="connsiteX15" fmla="*/ 719 w 1421182"/>
                <a:gd name="connsiteY15" fmla="*/ 957545 h 2040948"/>
                <a:gd name="connsiteX0" fmla="*/ 719 w 1421182"/>
                <a:gd name="connsiteY0" fmla="*/ 957545 h 2026318"/>
                <a:gd name="connsiteX1" fmla="*/ 140932 w 1421182"/>
                <a:gd name="connsiteY1" fmla="*/ 1353319 h 2026318"/>
                <a:gd name="connsiteX2" fmla="*/ 309182 w 1421182"/>
                <a:gd name="connsiteY2" fmla="*/ 1711764 h 2026318"/>
                <a:gd name="connsiteX3" fmla="*/ 693290 w 1421182"/>
                <a:gd name="connsiteY3" fmla="*/ 2019121 h 2026318"/>
                <a:gd name="connsiteX4" fmla="*/ 1311364 w 1421182"/>
                <a:gd name="connsiteY4" fmla="*/ 2026318 h 2026318"/>
                <a:gd name="connsiteX5" fmla="*/ 1421092 w 1421182"/>
                <a:gd name="connsiteY5" fmla="*/ 1126548 h 2026318"/>
                <a:gd name="connsiteX6" fmla="*/ 1152597 w 1421182"/>
                <a:gd name="connsiteY6" fmla="*/ 669082 h 2026318"/>
                <a:gd name="connsiteX7" fmla="*/ 1168953 w 1421182"/>
                <a:gd name="connsiteY7" fmla="*/ 968062 h 2026318"/>
                <a:gd name="connsiteX8" fmla="*/ 927050 w 1421182"/>
                <a:gd name="connsiteY8" fmla="*/ 614956 h 2026318"/>
                <a:gd name="connsiteX9" fmla="*/ 957315 w 1421182"/>
                <a:gd name="connsiteY9" fmla="*/ 944170 h 2026318"/>
                <a:gd name="connsiteX10" fmla="*/ 711016 w 1421182"/>
                <a:gd name="connsiteY10" fmla="*/ 569620 h 2026318"/>
                <a:gd name="connsiteX11" fmla="*/ 729319 w 1421182"/>
                <a:gd name="connsiteY11" fmla="*/ 957827 h 2026318"/>
                <a:gd name="connsiteX12" fmla="*/ 543268 w 1421182"/>
                <a:gd name="connsiteY12" fmla="*/ 8 h 2026318"/>
                <a:gd name="connsiteX13" fmla="*/ 473286 w 1421182"/>
                <a:gd name="connsiteY13" fmla="*/ 1312127 h 2026318"/>
                <a:gd name="connsiteX14" fmla="*/ 338442 w 1421182"/>
                <a:gd name="connsiteY14" fmla="*/ 1258222 h 2026318"/>
                <a:gd name="connsiteX15" fmla="*/ 719 w 1421182"/>
                <a:gd name="connsiteY15" fmla="*/ 957545 h 2026318"/>
                <a:gd name="connsiteX0" fmla="*/ 719 w 1421182"/>
                <a:gd name="connsiteY0" fmla="*/ 957545 h 2295953"/>
                <a:gd name="connsiteX1" fmla="*/ 140932 w 1421182"/>
                <a:gd name="connsiteY1" fmla="*/ 1353319 h 2295953"/>
                <a:gd name="connsiteX2" fmla="*/ 309182 w 1421182"/>
                <a:gd name="connsiteY2" fmla="*/ 1711764 h 2295953"/>
                <a:gd name="connsiteX3" fmla="*/ 693290 w 1421182"/>
                <a:gd name="connsiteY3" fmla="*/ 2019121 h 2295953"/>
                <a:gd name="connsiteX4" fmla="*/ 722524 w 1421182"/>
                <a:gd name="connsiteY4" fmla="*/ 2295953 h 2295953"/>
                <a:gd name="connsiteX5" fmla="*/ 1311364 w 1421182"/>
                <a:gd name="connsiteY5" fmla="*/ 2026318 h 2295953"/>
                <a:gd name="connsiteX6" fmla="*/ 1421092 w 1421182"/>
                <a:gd name="connsiteY6" fmla="*/ 1126548 h 2295953"/>
                <a:gd name="connsiteX7" fmla="*/ 1152597 w 1421182"/>
                <a:gd name="connsiteY7" fmla="*/ 669082 h 2295953"/>
                <a:gd name="connsiteX8" fmla="*/ 1168953 w 1421182"/>
                <a:gd name="connsiteY8" fmla="*/ 968062 h 2295953"/>
                <a:gd name="connsiteX9" fmla="*/ 927050 w 1421182"/>
                <a:gd name="connsiteY9" fmla="*/ 614956 h 2295953"/>
                <a:gd name="connsiteX10" fmla="*/ 957315 w 1421182"/>
                <a:gd name="connsiteY10" fmla="*/ 944170 h 2295953"/>
                <a:gd name="connsiteX11" fmla="*/ 711016 w 1421182"/>
                <a:gd name="connsiteY11" fmla="*/ 569620 h 2295953"/>
                <a:gd name="connsiteX12" fmla="*/ 729319 w 1421182"/>
                <a:gd name="connsiteY12" fmla="*/ 957827 h 2295953"/>
                <a:gd name="connsiteX13" fmla="*/ 543268 w 1421182"/>
                <a:gd name="connsiteY13" fmla="*/ 8 h 2295953"/>
                <a:gd name="connsiteX14" fmla="*/ 473286 w 1421182"/>
                <a:gd name="connsiteY14" fmla="*/ 1312127 h 2295953"/>
                <a:gd name="connsiteX15" fmla="*/ 338442 w 1421182"/>
                <a:gd name="connsiteY15" fmla="*/ 1258222 h 2295953"/>
                <a:gd name="connsiteX16" fmla="*/ 719 w 1421182"/>
                <a:gd name="connsiteY16" fmla="*/ 957545 h 2295953"/>
                <a:gd name="connsiteX0" fmla="*/ 719 w 1421182"/>
                <a:gd name="connsiteY0" fmla="*/ 957545 h 2317397"/>
                <a:gd name="connsiteX1" fmla="*/ 140932 w 1421182"/>
                <a:gd name="connsiteY1" fmla="*/ 1353319 h 2317397"/>
                <a:gd name="connsiteX2" fmla="*/ 309182 w 1421182"/>
                <a:gd name="connsiteY2" fmla="*/ 1711764 h 2317397"/>
                <a:gd name="connsiteX3" fmla="*/ 693290 w 1421182"/>
                <a:gd name="connsiteY3" fmla="*/ 2019121 h 2317397"/>
                <a:gd name="connsiteX4" fmla="*/ 722524 w 1421182"/>
                <a:gd name="connsiteY4" fmla="*/ 2295953 h 2317397"/>
                <a:gd name="connsiteX5" fmla="*/ 1170733 w 1421182"/>
                <a:gd name="connsiteY5" fmla="*/ 2300858 h 2317397"/>
                <a:gd name="connsiteX6" fmla="*/ 1311364 w 1421182"/>
                <a:gd name="connsiteY6" fmla="*/ 2026318 h 2317397"/>
                <a:gd name="connsiteX7" fmla="*/ 1421092 w 1421182"/>
                <a:gd name="connsiteY7" fmla="*/ 1126548 h 2317397"/>
                <a:gd name="connsiteX8" fmla="*/ 1152597 w 1421182"/>
                <a:gd name="connsiteY8" fmla="*/ 669082 h 2317397"/>
                <a:gd name="connsiteX9" fmla="*/ 1168953 w 1421182"/>
                <a:gd name="connsiteY9" fmla="*/ 968062 h 2317397"/>
                <a:gd name="connsiteX10" fmla="*/ 927050 w 1421182"/>
                <a:gd name="connsiteY10" fmla="*/ 614956 h 2317397"/>
                <a:gd name="connsiteX11" fmla="*/ 957315 w 1421182"/>
                <a:gd name="connsiteY11" fmla="*/ 944170 h 2317397"/>
                <a:gd name="connsiteX12" fmla="*/ 711016 w 1421182"/>
                <a:gd name="connsiteY12" fmla="*/ 569620 h 2317397"/>
                <a:gd name="connsiteX13" fmla="*/ 729319 w 1421182"/>
                <a:gd name="connsiteY13" fmla="*/ 957827 h 2317397"/>
                <a:gd name="connsiteX14" fmla="*/ 543268 w 1421182"/>
                <a:gd name="connsiteY14" fmla="*/ 8 h 2317397"/>
                <a:gd name="connsiteX15" fmla="*/ 473286 w 1421182"/>
                <a:gd name="connsiteY15" fmla="*/ 1312127 h 2317397"/>
                <a:gd name="connsiteX16" fmla="*/ 338442 w 1421182"/>
                <a:gd name="connsiteY16" fmla="*/ 1258222 h 2317397"/>
                <a:gd name="connsiteX17" fmla="*/ 719 w 1421182"/>
                <a:gd name="connsiteY17" fmla="*/ 957545 h 2317397"/>
                <a:gd name="connsiteX0" fmla="*/ 719 w 1421182"/>
                <a:gd name="connsiteY0" fmla="*/ 957545 h 2317397"/>
                <a:gd name="connsiteX1" fmla="*/ 140932 w 1421182"/>
                <a:gd name="connsiteY1" fmla="*/ 1353319 h 2317397"/>
                <a:gd name="connsiteX2" fmla="*/ 309182 w 1421182"/>
                <a:gd name="connsiteY2" fmla="*/ 1711764 h 2317397"/>
                <a:gd name="connsiteX3" fmla="*/ 626141 w 1421182"/>
                <a:gd name="connsiteY3" fmla="*/ 1985150 h 2317397"/>
                <a:gd name="connsiteX4" fmla="*/ 722524 w 1421182"/>
                <a:gd name="connsiteY4" fmla="*/ 2295953 h 2317397"/>
                <a:gd name="connsiteX5" fmla="*/ 1170733 w 1421182"/>
                <a:gd name="connsiteY5" fmla="*/ 2300858 h 2317397"/>
                <a:gd name="connsiteX6" fmla="*/ 1311364 w 1421182"/>
                <a:gd name="connsiteY6" fmla="*/ 2026318 h 2317397"/>
                <a:gd name="connsiteX7" fmla="*/ 1421092 w 1421182"/>
                <a:gd name="connsiteY7" fmla="*/ 1126548 h 2317397"/>
                <a:gd name="connsiteX8" fmla="*/ 1152597 w 1421182"/>
                <a:gd name="connsiteY8" fmla="*/ 669082 h 2317397"/>
                <a:gd name="connsiteX9" fmla="*/ 1168953 w 1421182"/>
                <a:gd name="connsiteY9" fmla="*/ 968062 h 2317397"/>
                <a:gd name="connsiteX10" fmla="*/ 927050 w 1421182"/>
                <a:gd name="connsiteY10" fmla="*/ 614956 h 2317397"/>
                <a:gd name="connsiteX11" fmla="*/ 957315 w 1421182"/>
                <a:gd name="connsiteY11" fmla="*/ 944170 h 2317397"/>
                <a:gd name="connsiteX12" fmla="*/ 711016 w 1421182"/>
                <a:gd name="connsiteY12" fmla="*/ 569620 h 2317397"/>
                <a:gd name="connsiteX13" fmla="*/ 729319 w 1421182"/>
                <a:gd name="connsiteY13" fmla="*/ 957827 h 2317397"/>
                <a:gd name="connsiteX14" fmla="*/ 543268 w 1421182"/>
                <a:gd name="connsiteY14" fmla="*/ 8 h 2317397"/>
                <a:gd name="connsiteX15" fmla="*/ 473286 w 1421182"/>
                <a:gd name="connsiteY15" fmla="*/ 1312127 h 2317397"/>
                <a:gd name="connsiteX16" fmla="*/ 338442 w 1421182"/>
                <a:gd name="connsiteY16" fmla="*/ 1258222 h 2317397"/>
                <a:gd name="connsiteX17" fmla="*/ 719 w 1421182"/>
                <a:gd name="connsiteY17" fmla="*/ 957545 h 2317397"/>
                <a:gd name="connsiteX0" fmla="*/ 719 w 1421182"/>
                <a:gd name="connsiteY0" fmla="*/ 957545 h 2314785"/>
                <a:gd name="connsiteX1" fmla="*/ 140932 w 1421182"/>
                <a:gd name="connsiteY1" fmla="*/ 1353319 h 2314785"/>
                <a:gd name="connsiteX2" fmla="*/ 309182 w 1421182"/>
                <a:gd name="connsiteY2" fmla="*/ 1711764 h 2314785"/>
                <a:gd name="connsiteX3" fmla="*/ 626141 w 1421182"/>
                <a:gd name="connsiteY3" fmla="*/ 1985150 h 2314785"/>
                <a:gd name="connsiteX4" fmla="*/ 658780 w 1421182"/>
                <a:gd name="connsiteY4" fmla="*/ 2266927 h 2314785"/>
                <a:gd name="connsiteX5" fmla="*/ 1170733 w 1421182"/>
                <a:gd name="connsiteY5" fmla="*/ 2300858 h 2314785"/>
                <a:gd name="connsiteX6" fmla="*/ 1311364 w 1421182"/>
                <a:gd name="connsiteY6" fmla="*/ 2026318 h 2314785"/>
                <a:gd name="connsiteX7" fmla="*/ 1421092 w 1421182"/>
                <a:gd name="connsiteY7" fmla="*/ 1126548 h 2314785"/>
                <a:gd name="connsiteX8" fmla="*/ 1152597 w 1421182"/>
                <a:gd name="connsiteY8" fmla="*/ 669082 h 2314785"/>
                <a:gd name="connsiteX9" fmla="*/ 1168953 w 1421182"/>
                <a:gd name="connsiteY9" fmla="*/ 968062 h 2314785"/>
                <a:gd name="connsiteX10" fmla="*/ 927050 w 1421182"/>
                <a:gd name="connsiteY10" fmla="*/ 614956 h 2314785"/>
                <a:gd name="connsiteX11" fmla="*/ 957315 w 1421182"/>
                <a:gd name="connsiteY11" fmla="*/ 944170 h 2314785"/>
                <a:gd name="connsiteX12" fmla="*/ 711016 w 1421182"/>
                <a:gd name="connsiteY12" fmla="*/ 569620 h 2314785"/>
                <a:gd name="connsiteX13" fmla="*/ 729319 w 1421182"/>
                <a:gd name="connsiteY13" fmla="*/ 957827 h 2314785"/>
                <a:gd name="connsiteX14" fmla="*/ 543268 w 1421182"/>
                <a:gd name="connsiteY14" fmla="*/ 8 h 2314785"/>
                <a:gd name="connsiteX15" fmla="*/ 473286 w 1421182"/>
                <a:gd name="connsiteY15" fmla="*/ 1312127 h 2314785"/>
                <a:gd name="connsiteX16" fmla="*/ 338442 w 1421182"/>
                <a:gd name="connsiteY16" fmla="*/ 1258222 h 2314785"/>
                <a:gd name="connsiteX17" fmla="*/ 719 w 1421182"/>
                <a:gd name="connsiteY17" fmla="*/ 957545 h 2314785"/>
                <a:gd name="connsiteX0" fmla="*/ 719 w 1421182"/>
                <a:gd name="connsiteY0" fmla="*/ 957545 h 2323891"/>
                <a:gd name="connsiteX1" fmla="*/ 140932 w 1421182"/>
                <a:gd name="connsiteY1" fmla="*/ 1353319 h 2323891"/>
                <a:gd name="connsiteX2" fmla="*/ 309182 w 1421182"/>
                <a:gd name="connsiteY2" fmla="*/ 1711764 h 2323891"/>
                <a:gd name="connsiteX3" fmla="*/ 626141 w 1421182"/>
                <a:gd name="connsiteY3" fmla="*/ 1985150 h 2323891"/>
                <a:gd name="connsiteX4" fmla="*/ 658780 w 1421182"/>
                <a:gd name="connsiteY4" fmla="*/ 2266927 h 2323891"/>
                <a:gd name="connsiteX5" fmla="*/ 1170733 w 1421182"/>
                <a:gd name="connsiteY5" fmla="*/ 2300858 h 2323891"/>
                <a:gd name="connsiteX6" fmla="*/ 1311364 w 1421182"/>
                <a:gd name="connsiteY6" fmla="*/ 2026318 h 2323891"/>
                <a:gd name="connsiteX7" fmla="*/ 1421092 w 1421182"/>
                <a:gd name="connsiteY7" fmla="*/ 1126548 h 2323891"/>
                <a:gd name="connsiteX8" fmla="*/ 1152597 w 1421182"/>
                <a:gd name="connsiteY8" fmla="*/ 669082 h 2323891"/>
                <a:gd name="connsiteX9" fmla="*/ 1168953 w 1421182"/>
                <a:gd name="connsiteY9" fmla="*/ 968062 h 2323891"/>
                <a:gd name="connsiteX10" fmla="*/ 927050 w 1421182"/>
                <a:gd name="connsiteY10" fmla="*/ 614956 h 2323891"/>
                <a:gd name="connsiteX11" fmla="*/ 957315 w 1421182"/>
                <a:gd name="connsiteY11" fmla="*/ 944170 h 2323891"/>
                <a:gd name="connsiteX12" fmla="*/ 711016 w 1421182"/>
                <a:gd name="connsiteY12" fmla="*/ 569620 h 2323891"/>
                <a:gd name="connsiteX13" fmla="*/ 729319 w 1421182"/>
                <a:gd name="connsiteY13" fmla="*/ 957827 h 2323891"/>
                <a:gd name="connsiteX14" fmla="*/ 543268 w 1421182"/>
                <a:gd name="connsiteY14" fmla="*/ 8 h 2323891"/>
                <a:gd name="connsiteX15" fmla="*/ 473286 w 1421182"/>
                <a:gd name="connsiteY15" fmla="*/ 1312127 h 2323891"/>
                <a:gd name="connsiteX16" fmla="*/ 338442 w 1421182"/>
                <a:gd name="connsiteY16" fmla="*/ 1258222 h 2323891"/>
                <a:gd name="connsiteX17" fmla="*/ 719 w 1421182"/>
                <a:gd name="connsiteY17" fmla="*/ 957545 h 2323891"/>
                <a:gd name="connsiteX0" fmla="*/ 719 w 1421182"/>
                <a:gd name="connsiteY0" fmla="*/ 957545 h 2358736"/>
                <a:gd name="connsiteX1" fmla="*/ 140932 w 1421182"/>
                <a:gd name="connsiteY1" fmla="*/ 1353319 h 2358736"/>
                <a:gd name="connsiteX2" fmla="*/ 309182 w 1421182"/>
                <a:gd name="connsiteY2" fmla="*/ 1711764 h 2358736"/>
                <a:gd name="connsiteX3" fmla="*/ 626141 w 1421182"/>
                <a:gd name="connsiteY3" fmla="*/ 1985150 h 2358736"/>
                <a:gd name="connsiteX4" fmla="*/ 658780 w 1421182"/>
                <a:gd name="connsiteY4" fmla="*/ 2266927 h 2358736"/>
                <a:gd name="connsiteX5" fmla="*/ 1227989 w 1421182"/>
                <a:gd name="connsiteY5" fmla="*/ 2341644 h 2358736"/>
                <a:gd name="connsiteX6" fmla="*/ 1311364 w 1421182"/>
                <a:gd name="connsiteY6" fmla="*/ 2026318 h 2358736"/>
                <a:gd name="connsiteX7" fmla="*/ 1421092 w 1421182"/>
                <a:gd name="connsiteY7" fmla="*/ 1126548 h 2358736"/>
                <a:gd name="connsiteX8" fmla="*/ 1152597 w 1421182"/>
                <a:gd name="connsiteY8" fmla="*/ 669082 h 2358736"/>
                <a:gd name="connsiteX9" fmla="*/ 1168953 w 1421182"/>
                <a:gd name="connsiteY9" fmla="*/ 968062 h 2358736"/>
                <a:gd name="connsiteX10" fmla="*/ 927050 w 1421182"/>
                <a:gd name="connsiteY10" fmla="*/ 614956 h 2358736"/>
                <a:gd name="connsiteX11" fmla="*/ 957315 w 1421182"/>
                <a:gd name="connsiteY11" fmla="*/ 944170 h 2358736"/>
                <a:gd name="connsiteX12" fmla="*/ 711016 w 1421182"/>
                <a:gd name="connsiteY12" fmla="*/ 569620 h 2358736"/>
                <a:gd name="connsiteX13" fmla="*/ 729319 w 1421182"/>
                <a:gd name="connsiteY13" fmla="*/ 957827 h 2358736"/>
                <a:gd name="connsiteX14" fmla="*/ 543268 w 1421182"/>
                <a:gd name="connsiteY14" fmla="*/ 8 h 2358736"/>
                <a:gd name="connsiteX15" fmla="*/ 473286 w 1421182"/>
                <a:gd name="connsiteY15" fmla="*/ 1312127 h 2358736"/>
                <a:gd name="connsiteX16" fmla="*/ 338442 w 1421182"/>
                <a:gd name="connsiteY16" fmla="*/ 1258222 h 2358736"/>
                <a:gd name="connsiteX17" fmla="*/ 719 w 1421182"/>
                <a:gd name="connsiteY17" fmla="*/ 957545 h 2358736"/>
                <a:gd name="connsiteX0" fmla="*/ 719 w 1421182"/>
                <a:gd name="connsiteY0" fmla="*/ 957545 h 2341644"/>
                <a:gd name="connsiteX1" fmla="*/ 140932 w 1421182"/>
                <a:gd name="connsiteY1" fmla="*/ 1353319 h 2341644"/>
                <a:gd name="connsiteX2" fmla="*/ 309182 w 1421182"/>
                <a:gd name="connsiteY2" fmla="*/ 1711764 h 2341644"/>
                <a:gd name="connsiteX3" fmla="*/ 626141 w 1421182"/>
                <a:gd name="connsiteY3" fmla="*/ 1985150 h 2341644"/>
                <a:gd name="connsiteX4" fmla="*/ 658780 w 1421182"/>
                <a:gd name="connsiteY4" fmla="*/ 2266927 h 2341644"/>
                <a:gd name="connsiteX5" fmla="*/ 1227989 w 1421182"/>
                <a:gd name="connsiteY5" fmla="*/ 2341644 h 2341644"/>
                <a:gd name="connsiteX6" fmla="*/ 1311364 w 1421182"/>
                <a:gd name="connsiteY6" fmla="*/ 2026318 h 2341644"/>
                <a:gd name="connsiteX7" fmla="*/ 1421092 w 1421182"/>
                <a:gd name="connsiteY7" fmla="*/ 1126548 h 2341644"/>
                <a:gd name="connsiteX8" fmla="*/ 1152597 w 1421182"/>
                <a:gd name="connsiteY8" fmla="*/ 669082 h 2341644"/>
                <a:gd name="connsiteX9" fmla="*/ 1168953 w 1421182"/>
                <a:gd name="connsiteY9" fmla="*/ 968062 h 2341644"/>
                <a:gd name="connsiteX10" fmla="*/ 927050 w 1421182"/>
                <a:gd name="connsiteY10" fmla="*/ 614956 h 2341644"/>
                <a:gd name="connsiteX11" fmla="*/ 957315 w 1421182"/>
                <a:gd name="connsiteY11" fmla="*/ 944170 h 2341644"/>
                <a:gd name="connsiteX12" fmla="*/ 711016 w 1421182"/>
                <a:gd name="connsiteY12" fmla="*/ 569620 h 2341644"/>
                <a:gd name="connsiteX13" fmla="*/ 729319 w 1421182"/>
                <a:gd name="connsiteY13" fmla="*/ 957827 h 2341644"/>
                <a:gd name="connsiteX14" fmla="*/ 543268 w 1421182"/>
                <a:gd name="connsiteY14" fmla="*/ 8 h 2341644"/>
                <a:gd name="connsiteX15" fmla="*/ 473286 w 1421182"/>
                <a:gd name="connsiteY15" fmla="*/ 1312127 h 2341644"/>
                <a:gd name="connsiteX16" fmla="*/ 338442 w 1421182"/>
                <a:gd name="connsiteY16" fmla="*/ 1258222 h 2341644"/>
                <a:gd name="connsiteX17" fmla="*/ 719 w 1421182"/>
                <a:gd name="connsiteY17" fmla="*/ 957545 h 2341644"/>
                <a:gd name="connsiteX0" fmla="*/ 719 w 1421092"/>
                <a:gd name="connsiteY0" fmla="*/ 957545 h 2341644"/>
                <a:gd name="connsiteX1" fmla="*/ 140932 w 1421092"/>
                <a:gd name="connsiteY1" fmla="*/ 1353319 h 2341644"/>
                <a:gd name="connsiteX2" fmla="*/ 309182 w 1421092"/>
                <a:gd name="connsiteY2" fmla="*/ 1711764 h 2341644"/>
                <a:gd name="connsiteX3" fmla="*/ 626141 w 1421092"/>
                <a:gd name="connsiteY3" fmla="*/ 1985150 h 2341644"/>
                <a:gd name="connsiteX4" fmla="*/ 658780 w 1421092"/>
                <a:gd name="connsiteY4" fmla="*/ 2266927 h 2341644"/>
                <a:gd name="connsiteX5" fmla="*/ 1227989 w 1421092"/>
                <a:gd name="connsiteY5" fmla="*/ 2341644 h 2341644"/>
                <a:gd name="connsiteX6" fmla="*/ 1262460 w 1421092"/>
                <a:gd name="connsiteY6" fmla="*/ 1987074 h 2341644"/>
                <a:gd name="connsiteX7" fmla="*/ 1421092 w 1421092"/>
                <a:gd name="connsiteY7" fmla="*/ 1126548 h 2341644"/>
                <a:gd name="connsiteX8" fmla="*/ 1152597 w 1421092"/>
                <a:gd name="connsiteY8" fmla="*/ 669082 h 2341644"/>
                <a:gd name="connsiteX9" fmla="*/ 1168953 w 1421092"/>
                <a:gd name="connsiteY9" fmla="*/ 968062 h 2341644"/>
                <a:gd name="connsiteX10" fmla="*/ 927050 w 1421092"/>
                <a:gd name="connsiteY10" fmla="*/ 614956 h 2341644"/>
                <a:gd name="connsiteX11" fmla="*/ 957315 w 1421092"/>
                <a:gd name="connsiteY11" fmla="*/ 944170 h 2341644"/>
                <a:gd name="connsiteX12" fmla="*/ 711016 w 1421092"/>
                <a:gd name="connsiteY12" fmla="*/ 569620 h 2341644"/>
                <a:gd name="connsiteX13" fmla="*/ 729319 w 1421092"/>
                <a:gd name="connsiteY13" fmla="*/ 957827 h 2341644"/>
                <a:gd name="connsiteX14" fmla="*/ 543268 w 1421092"/>
                <a:gd name="connsiteY14" fmla="*/ 8 h 2341644"/>
                <a:gd name="connsiteX15" fmla="*/ 473286 w 1421092"/>
                <a:gd name="connsiteY15" fmla="*/ 1312127 h 2341644"/>
                <a:gd name="connsiteX16" fmla="*/ 338442 w 1421092"/>
                <a:gd name="connsiteY16" fmla="*/ 1258222 h 2341644"/>
                <a:gd name="connsiteX17" fmla="*/ 719 w 1421092"/>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626141 w 1421109"/>
                <a:gd name="connsiteY3" fmla="*/ 1985150 h 2341644"/>
                <a:gd name="connsiteX4" fmla="*/ 658780 w 1421109"/>
                <a:gd name="connsiteY4" fmla="*/ 2266927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626141 w 1421109"/>
                <a:gd name="connsiteY3" fmla="*/ 1985150 h 2341644"/>
                <a:gd name="connsiteX4" fmla="*/ 658780 w 1421109"/>
                <a:gd name="connsiteY4" fmla="*/ 2266927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626141 w 1421109"/>
                <a:gd name="connsiteY3" fmla="*/ 1985150 h 2341644"/>
                <a:gd name="connsiteX4" fmla="*/ 622941 w 1421109"/>
                <a:gd name="connsiteY4" fmla="*/ 2320778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548773 w 1421109"/>
                <a:gd name="connsiteY3" fmla="*/ 1936338 h 2341644"/>
                <a:gd name="connsiteX4" fmla="*/ 622941 w 1421109"/>
                <a:gd name="connsiteY4" fmla="*/ 2320778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548773 w 1421109"/>
                <a:gd name="connsiteY3" fmla="*/ 1936338 h 2341644"/>
                <a:gd name="connsiteX4" fmla="*/ 557331 w 1421109"/>
                <a:gd name="connsiteY4" fmla="*/ 2278453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548773 w 1421109"/>
                <a:gd name="connsiteY3" fmla="*/ 1936338 h 2341644"/>
                <a:gd name="connsiteX4" fmla="*/ 601148 w 1421109"/>
                <a:gd name="connsiteY4" fmla="*/ 2297232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10754"/>
                <a:gd name="connsiteX1" fmla="*/ 140932 w 1421109"/>
                <a:gd name="connsiteY1" fmla="*/ 1353319 h 2310754"/>
                <a:gd name="connsiteX2" fmla="*/ 309182 w 1421109"/>
                <a:gd name="connsiteY2" fmla="*/ 1711764 h 2310754"/>
                <a:gd name="connsiteX3" fmla="*/ 548773 w 1421109"/>
                <a:gd name="connsiteY3" fmla="*/ 1936338 h 2310754"/>
                <a:gd name="connsiteX4" fmla="*/ 601148 w 1421109"/>
                <a:gd name="connsiteY4" fmla="*/ 2297232 h 2310754"/>
                <a:gd name="connsiteX5" fmla="*/ 1253027 w 1421109"/>
                <a:gd name="connsiteY5" fmla="*/ 2310347 h 2310754"/>
                <a:gd name="connsiteX6" fmla="*/ 1262460 w 1421109"/>
                <a:gd name="connsiteY6" fmla="*/ 1987074 h 2310754"/>
                <a:gd name="connsiteX7" fmla="*/ 1421092 w 1421109"/>
                <a:gd name="connsiteY7" fmla="*/ 1126548 h 2310754"/>
                <a:gd name="connsiteX8" fmla="*/ 1152597 w 1421109"/>
                <a:gd name="connsiteY8" fmla="*/ 669082 h 2310754"/>
                <a:gd name="connsiteX9" fmla="*/ 1168953 w 1421109"/>
                <a:gd name="connsiteY9" fmla="*/ 968062 h 2310754"/>
                <a:gd name="connsiteX10" fmla="*/ 927050 w 1421109"/>
                <a:gd name="connsiteY10" fmla="*/ 614956 h 2310754"/>
                <a:gd name="connsiteX11" fmla="*/ 957315 w 1421109"/>
                <a:gd name="connsiteY11" fmla="*/ 944170 h 2310754"/>
                <a:gd name="connsiteX12" fmla="*/ 711016 w 1421109"/>
                <a:gd name="connsiteY12" fmla="*/ 569620 h 2310754"/>
                <a:gd name="connsiteX13" fmla="*/ 729319 w 1421109"/>
                <a:gd name="connsiteY13" fmla="*/ 957827 h 2310754"/>
                <a:gd name="connsiteX14" fmla="*/ 543268 w 1421109"/>
                <a:gd name="connsiteY14" fmla="*/ 8 h 2310754"/>
                <a:gd name="connsiteX15" fmla="*/ 473286 w 1421109"/>
                <a:gd name="connsiteY15" fmla="*/ 1312127 h 2310754"/>
                <a:gd name="connsiteX16" fmla="*/ 338442 w 1421109"/>
                <a:gd name="connsiteY16" fmla="*/ 1258222 h 2310754"/>
                <a:gd name="connsiteX17" fmla="*/ 719 w 1421109"/>
                <a:gd name="connsiteY17" fmla="*/ 957545 h 2310754"/>
                <a:gd name="connsiteX0" fmla="*/ 719 w 1421109"/>
                <a:gd name="connsiteY0" fmla="*/ 957545 h 2310755"/>
                <a:gd name="connsiteX1" fmla="*/ 140932 w 1421109"/>
                <a:gd name="connsiteY1" fmla="*/ 1353319 h 2310755"/>
                <a:gd name="connsiteX2" fmla="*/ 309182 w 1421109"/>
                <a:gd name="connsiteY2" fmla="*/ 1711764 h 2310755"/>
                <a:gd name="connsiteX3" fmla="*/ 548773 w 1421109"/>
                <a:gd name="connsiteY3" fmla="*/ 1936338 h 2310755"/>
                <a:gd name="connsiteX4" fmla="*/ 601148 w 1421109"/>
                <a:gd name="connsiteY4" fmla="*/ 2297232 h 2310755"/>
                <a:gd name="connsiteX5" fmla="*/ 1253027 w 1421109"/>
                <a:gd name="connsiteY5" fmla="*/ 2310347 h 2310755"/>
                <a:gd name="connsiteX6" fmla="*/ 1262460 w 1421109"/>
                <a:gd name="connsiteY6" fmla="*/ 1987074 h 2310755"/>
                <a:gd name="connsiteX7" fmla="*/ 1421092 w 1421109"/>
                <a:gd name="connsiteY7" fmla="*/ 1126548 h 2310755"/>
                <a:gd name="connsiteX8" fmla="*/ 1152597 w 1421109"/>
                <a:gd name="connsiteY8" fmla="*/ 669082 h 2310755"/>
                <a:gd name="connsiteX9" fmla="*/ 1168953 w 1421109"/>
                <a:gd name="connsiteY9" fmla="*/ 968062 h 2310755"/>
                <a:gd name="connsiteX10" fmla="*/ 927050 w 1421109"/>
                <a:gd name="connsiteY10" fmla="*/ 614956 h 2310755"/>
                <a:gd name="connsiteX11" fmla="*/ 957315 w 1421109"/>
                <a:gd name="connsiteY11" fmla="*/ 944170 h 2310755"/>
                <a:gd name="connsiteX12" fmla="*/ 711016 w 1421109"/>
                <a:gd name="connsiteY12" fmla="*/ 569620 h 2310755"/>
                <a:gd name="connsiteX13" fmla="*/ 729319 w 1421109"/>
                <a:gd name="connsiteY13" fmla="*/ 957827 h 2310755"/>
                <a:gd name="connsiteX14" fmla="*/ 543268 w 1421109"/>
                <a:gd name="connsiteY14" fmla="*/ 8 h 2310755"/>
                <a:gd name="connsiteX15" fmla="*/ 473286 w 1421109"/>
                <a:gd name="connsiteY15" fmla="*/ 1312127 h 2310755"/>
                <a:gd name="connsiteX16" fmla="*/ 338442 w 1421109"/>
                <a:gd name="connsiteY16" fmla="*/ 1258222 h 2310755"/>
                <a:gd name="connsiteX17" fmla="*/ 719 w 1421109"/>
                <a:gd name="connsiteY17" fmla="*/ 957545 h 2310755"/>
                <a:gd name="connsiteX0" fmla="*/ 719 w 1421109"/>
                <a:gd name="connsiteY0" fmla="*/ 957545 h 2310755"/>
                <a:gd name="connsiteX1" fmla="*/ 140932 w 1421109"/>
                <a:gd name="connsiteY1" fmla="*/ 1353319 h 2310755"/>
                <a:gd name="connsiteX2" fmla="*/ 309182 w 1421109"/>
                <a:gd name="connsiteY2" fmla="*/ 1711764 h 2310755"/>
                <a:gd name="connsiteX3" fmla="*/ 548773 w 1421109"/>
                <a:gd name="connsiteY3" fmla="*/ 1936338 h 2310755"/>
                <a:gd name="connsiteX4" fmla="*/ 582370 w 1421109"/>
                <a:gd name="connsiteY4" fmla="*/ 2297232 h 2310755"/>
                <a:gd name="connsiteX5" fmla="*/ 1253027 w 1421109"/>
                <a:gd name="connsiteY5" fmla="*/ 2310347 h 2310755"/>
                <a:gd name="connsiteX6" fmla="*/ 1262460 w 1421109"/>
                <a:gd name="connsiteY6" fmla="*/ 1987074 h 2310755"/>
                <a:gd name="connsiteX7" fmla="*/ 1421092 w 1421109"/>
                <a:gd name="connsiteY7" fmla="*/ 1126548 h 2310755"/>
                <a:gd name="connsiteX8" fmla="*/ 1152597 w 1421109"/>
                <a:gd name="connsiteY8" fmla="*/ 669082 h 2310755"/>
                <a:gd name="connsiteX9" fmla="*/ 1168953 w 1421109"/>
                <a:gd name="connsiteY9" fmla="*/ 968062 h 2310755"/>
                <a:gd name="connsiteX10" fmla="*/ 927050 w 1421109"/>
                <a:gd name="connsiteY10" fmla="*/ 614956 h 2310755"/>
                <a:gd name="connsiteX11" fmla="*/ 957315 w 1421109"/>
                <a:gd name="connsiteY11" fmla="*/ 944170 h 2310755"/>
                <a:gd name="connsiteX12" fmla="*/ 711016 w 1421109"/>
                <a:gd name="connsiteY12" fmla="*/ 569620 h 2310755"/>
                <a:gd name="connsiteX13" fmla="*/ 729319 w 1421109"/>
                <a:gd name="connsiteY13" fmla="*/ 957827 h 2310755"/>
                <a:gd name="connsiteX14" fmla="*/ 543268 w 1421109"/>
                <a:gd name="connsiteY14" fmla="*/ 8 h 2310755"/>
                <a:gd name="connsiteX15" fmla="*/ 473286 w 1421109"/>
                <a:gd name="connsiteY15" fmla="*/ 1312127 h 2310755"/>
                <a:gd name="connsiteX16" fmla="*/ 338442 w 1421109"/>
                <a:gd name="connsiteY16" fmla="*/ 1258222 h 2310755"/>
                <a:gd name="connsiteX17" fmla="*/ 719 w 1421109"/>
                <a:gd name="connsiteY17" fmla="*/ 957545 h 2310755"/>
                <a:gd name="connsiteX0" fmla="*/ 719 w 1421109"/>
                <a:gd name="connsiteY0" fmla="*/ 957545 h 2310755"/>
                <a:gd name="connsiteX1" fmla="*/ 140932 w 1421109"/>
                <a:gd name="connsiteY1" fmla="*/ 1353319 h 2310755"/>
                <a:gd name="connsiteX2" fmla="*/ 309182 w 1421109"/>
                <a:gd name="connsiteY2" fmla="*/ 1711764 h 2310755"/>
                <a:gd name="connsiteX3" fmla="*/ 548773 w 1421109"/>
                <a:gd name="connsiteY3" fmla="*/ 1936338 h 2310755"/>
                <a:gd name="connsiteX4" fmla="*/ 582370 w 1421109"/>
                <a:gd name="connsiteY4" fmla="*/ 2297232 h 2310755"/>
                <a:gd name="connsiteX5" fmla="*/ 1253027 w 1421109"/>
                <a:gd name="connsiteY5" fmla="*/ 2310347 h 2310755"/>
                <a:gd name="connsiteX6" fmla="*/ 1262460 w 1421109"/>
                <a:gd name="connsiteY6" fmla="*/ 1987074 h 2310755"/>
                <a:gd name="connsiteX7" fmla="*/ 1421092 w 1421109"/>
                <a:gd name="connsiteY7" fmla="*/ 1126548 h 2310755"/>
                <a:gd name="connsiteX8" fmla="*/ 1152597 w 1421109"/>
                <a:gd name="connsiteY8" fmla="*/ 669082 h 2310755"/>
                <a:gd name="connsiteX9" fmla="*/ 1168953 w 1421109"/>
                <a:gd name="connsiteY9" fmla="*/ 968062 h 2310755"/>
                <a:gd name="connsiteX10" fmla="*/ 927050 w 1421109"/>
                <a:gd name="connsiteY10" fmla="*/ 614956 h 2310755"/>
                <a:gd name="connsiteX11" fmla="*/ 957315 w 1421109"/>
                <a:gd name="connsiteY11" fmla="*/ 944170 h 2310755"/>
                <a:gd name="connsiteX12" fmla="*/ 711016 w 1421109"/>
                <a:gd name="connsiteY12" fmla="*/ 569620 h 2310755"/>
                <a:gd name="connsiteX13" fmla="*/ 729319 w 1421109"/>
                <a:gd name="connsiteY13" fmla="*/ 957827 h 2310755"/>
                <a:gd name="connsiteX14" fmla="*/ 543268 w 1421109"/>
                <a:gd name="connsiteY14" fmla="*/ 8 h 2310755"/>
                <a:gd name="connsiteX15" fmla="*/ 473286 w 1421109"/>
                <a:gd name="connsiteY15" fmla="*/ 1312127 h 2310755"/>
                <a:gd name="connsiteX16" fmla="*/ 338442 w 1421109"/>
                <a:gd name="connsiteY16" fmla="*/ 1258222 h 2310755"/>
                <a:gd name="connsiteX17" fmla="*/ 719 w 1421109"/>
                <a:gd name="connsiteY17" fmla="*/ 957545 h 2310755"/>
                <a:gd name="connsiteX0" fmla="*/ 719 w 1421109"/>
                <a:gd name="connsiteY0" fmla="*/ 957545 h 2310347"/>
                <a:gd name="connsiteX1" fmla="*/ 140932 w 1421109"/>
                <a:gd name="connsiteY1" fmla="*/ 1353319 h 2310347"/>
                <a:gd name="connsiteX2" fmla="*/ 309182 w 1421109"/>
                <a:gd name="connsiteY2" fmla="*/ 1711764 h 2310347"/>
                <a:gd name="connsiteX3" fmla="*/ 548773 w 1421109"/>
                <a:gd name="connsiteY3" fmla="*/ 1936338 h 2310347"/>
                <a:gd name="connsiteX4" fmla="*/ 582370 w 1421109"/>
                <a:gd name="connsiteY4" fmla="*/ 2297232 h 2310347"/>
                <a:gd name="connsiteX5" fmla="*/ 1253027 w 1421109"/>
                <a:gd name="connsiteY5" fmla="*/ 2310347 h 2310347"/>
                <a:gd name="connsiteX6" fmla="*/ 1262460 w 1421109"/>
                <a:gd name="connsiteY6" fmla="*/ 1987074 h 2310347"/>
                <a:gd name="connsiteX7" fmla="*/ 1421092 w 1421109"/>
                <a:gd name="connsiteY7" fmla="*/ 1126548 h 2310347"/>
                <a:gd name="connsiteX8" fmla="*/ 1152597 w 1421109"/>
                <a:gd name="connsiteY8" fmla="*/ 669082 h 2310347"/>
                <a:gd name="connsiteX9" fmla="*/ 1168953 w 1421109"/>
                <a:gd name="connsiteY9" fmla="*/ 968062 h 2310347"/>
                <a:gd name="connsiteX10" fmla="*/ 927050 w 1421109"/>
                <a:gd name="connsiteY10" fmla="*/ 614956 h 2310347"/>
                <a:gd name="connsiteX11" fmla="*/ 957315 w 1421109"/>
                <a:gd name="connsiteY11" fmla="*/ 944170 h 2310347"/>
                <a:gd name="connsiteX12" fmla="*/ 711016 w 1421109"/>
                <a:gd name="connsiteY12" fmla="*/ 569620 h 2310347"/>
                <a:gd name="connsiteX13" fmla="*/ 729319 w 1421109"/>
                <a:gd name="connsiteY13" fmla="*/ 957827 h 2310347"/>
                <a:gd name="connsiteX14" fmla="*/ 543268 w 1421109"/>
                <a:gd name="connsiteY14" fmla="*/ 8 h 2310347"/>
                <a:gd name="connsiteX15" fmla="*/ 473286 w 1421109"/>
                <a:gd name="connsiteY15" fmla="*/ 1312127 h 2310347"/>
                <a:gd name="connsiteX16" fmla="*/ 338442 w 1421109"/>
                <a:gd name="connsiteY16" fmla="*/ 1258222 h 2310347"/>
                <a:gd name="connsiteX17" fmla="*/ 719 w 1421109"/>
                <a:gd name="connsiteY17"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52597 w 1423213"/>
                <a:gd name="connsiteY9" fmla="*/ 669082 h 2310347"/>
                <a:gd name="connsiteX10" fmla="*/ 1168953 w 1423213"/>
                <a:gd name="connsiteY10" fmla="*/ 968062 h 2310347"/>
                <a:gd name="connsiteX11" fmla="*/ 927050 w 1423213"/>
                <a:gd name="connsiteY11" fmla="*/ 614956 h 2310347"/>
                <a:gd name="connsiteX12" fmla="*/ 957315 w 1423213"/>
                <a:gd name="connsiteY12" fmla="*/ 944170 h 2310347"/>
                <a:gd name="connsiteX13" fmla="*/ 711016 w 1423213"/>
                <a:gd name="connsiteY13" fmla="*/ 569620 h 2310347"/>
                <a:gd name="connsiteX14" fmla="*/ 729319 w 1423213"/>
                <a:gd name="connsiteY14" fmla="*/ 957827 h 2310347"/>
                <a:gd name="connsiteX15" fmla="*/ 543268 w 1423213"/>
                <a:gd name="connsiteY15" fmla="*/ 8 h 2310347"/>
                <a:gd name="connsiteX16" fmla="*/ 473286 w 1423213"/>
                <a:gd name="connsiteY16" fmla="*/ 1312127 h 2310347"/>
                <a:gd name="connsiteX17" fmla="*/ 338442 w 1423213"/>
                <a:gd name="connsiteY17" fmla="*/ 1258222 h 2310347"/>
                <a:gd name="connsiteX18" fmla="*/ 719 w 1423213"/>
                <a:gd name="connsiteY18"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52597 w 1423213"/>
                <a:gd name="connsiteY9" fmla="*/ 669082 h 2310347"/>
                <a:gd name="connsiteX10" fmla="*/ 1168953 w 1423213"/>
                <a:gd name="connsiteY10" fmla="*/ 968062 h 2310347"/>
                <a:gd name="connsiteX11" fmla="*/ 927050 w 1423213"/>
                <a:gd name="connsiteY11" fmla="*/ 614956 h 2310347"/>
                <a:gd name="connsiteX12" fmla="*/ 957315 w 1423213"/>
                <a:gd name="connsiteY12" fmla="*/ 944170 h 2310347"/>
                <a:gd name="connsiteX13" fmla="*/ 711016 w 1423213"/>
                <a:gd name="connsiteY13" fmla="*/ 569620 h 2310347"/>
                <a:gd name="connsiteX14" fmla="*/ 729319 w 1423213"/>
                <a:gd name="connsiteY14" fmla="*/ 957827 h 2310347"/>
                <a:gd name="connsiteX15" fmla="*/ 543268 w 1423213"/>
                <a:gd name="connsiteY15" fmla="*/ 8 h 2310347"/>
                <a:gd name="connsiteX16" fmla="*/ 473286 w 1423213"/>
                <a:gd name="connsiteY16" fmla="*/ 1312127 h 2310347"/>
                <a:gd name="connsiteX17" fmla="*/ 338442 w 1423213"/>
                <a:gd name="connsiteY17" fmla="*/ 1258222 h 2310347"/>
                <a:gd name="connsiteX18" fmla="*/ 719 w 1423213"/>
                <a:gd name="connsiteY18"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927050 w 1423213"/>
                <a:gd name="connsiteY11" fmla="*/ 614956 h 2310347"/>
                <a:gd name="connsiteX12" fmla="*/ 957315 w 1423213"/>
                <a:gd name="connsiteY12" fmla="*/ 944170 h 2310347"/>
                <a:gd name="connsiteX13" fmla="*/ 711016 w 1423213"/>
                <a:gd name="connsiteY13" fmla="*/ 569620 h 2310347"/>
                <a:gd name="connsiteX14" fmla="*/ 729319 w 1423213"/>
                <a:gd name="connsiteY14" fmla="*/ 957827 h 2310347"/>
                <a:gd name="connsiteX15" fmla="*/ 543268 w 1423213"/>
                <a:gd name="connsiteY15" fmla="*/ 8 h 2310347"/>
                <a:gd name="connsiteX16" fmla="*/ 473286 w 1423213"/>
                <a:gd name="connsiteY16" fmla="*/ 1312127 h 2310347"/>
                <a:gd name="connsiteX17" fmla="*/ 338442 w 1423213"/>
                <a:gd name="connsiteY17" fmla="*/ 1258222 h 2310347"/>
                <a:gd name="connsiteX18" fmla="*/ 719 w 1423213"/>
                <a:gd name="connsiteY18"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86368 w 1423213"/>
                <a:gd name="connsiteY9" fmla="*/ 644961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86368 w 1423213"/>
                <a:gd name="connsiteY9" fmla="*/ 644961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6650"/>
                <a:gd name="connsiteY0" fmla="*/ 957545 h 2310347"/>
                <a:gd name="connsiteX1" fmla="*/ 140932 w 1426650"/>
                <a:gd name="connsiteY1" fmla="*/ 1353319 h 2310347"/>
                <a:gd name="connsiteX2" fmla="*/ 309182 w 1426650"/>
                <a:gd name="connsiteY2" fmla="*/ 1711764 h 2310347"/>
                <a:gd name="connsiteX3" fmla="*/ 548773 w 1426650"/>
                <a:gd name="connsiteY3" fmla="*/ 1936338 h 2310347"/>
                <a:gd name="connsiteX4" fmla="*/ 582370 w 1426650"/>
                <a:gd name="connsiteY4" fmla="*/ 2297232 h 2310347"/>
                <a:gd name="connsiteX5" fmla="*/ 1253027 w 1426650"/>
                <a:gd name="connsiteY5" fmla="*/ 2310347 h 2310347"/>
                <a:gd name="connsiteX6" fmla="*/ 1262460 w 1426650"/>
                <a:gd name="connsiteY6" fmla="*/ 1987074 h 2310347"/>
                <a:gd name="connsiteX7" fmla="*/ 1421092 w 1426650"/>
                <a:gd name="connsiteY7" fmla="*/ 1126548 h 2310347"/>
                <a:gd name="connsiteX8" fmla="*/ 1393246 w 1426650"/>
                <a:gd name="connsiteY8" fmla="*/ 734522 h 2310347"/>
                <a:gd name="connsiteX9" fmla="*/ 1186368 w 1426650"/>
                <a:gd name="connsiteY9" fmla="*/ 644961 h 2310347"/>
                <a:gd name="connsiteX10" fmla="*/ 1168953 w 1426650"/>
                <a:gd name="connsiteY10" fmla="*/ 968062 h 2310347"/>
                <a:gd name="connsiteX11" fmla="*/ 1156855 w 1426650"/>
                <a:gd name="connsiteY11" fmla="*/ 657333 h 2310347"/>
                <a:gd name="connsiteX12" fmla="*/ 927050 w 1426650"/>
                <a:gd name="connsiteY12" fmla="*/ 614956 h 2310347"/>
                <a:gd name="connsiteX13" fmla="*/ 957315 w 1426650"/>
                <a:gd name="connsiteY13" fmla="*/ 944170 h 2310347"/>
                <a:gd name="connsiteX14" fmla="*/ 711016 w 1426650"/>
                <a:gd name="connsiteY14" fmla="*/ 569620 h 2310347"/>
                <a:gd name="connsiteX15" fmla="*/ 729319 w 1426650"/>
                <a:gd name="connsiteY15" fmla="*/ 957827 h 2310347"/>
                <a:gd name="connsiteX16" fmla="*/ 543268 w 1426650"/>
                <a:gd name="connsiteY16" fmla="*/ 8 h 2310347"/>
                <a:gd name="connsiteX17" fmla="*/ 473286 w 1426650"/>
                <a:gd name="connsiteY17" fmla="*/ 1312127 h 2310347"/>
                <a:gd name="connsiteX18" fmla="*/ 338442 w 1426650"/>
                <a:gd name="connsiteY18" fmla="*/ 1258222 h 2310347"/>
                <a:gd name="connsiteX19" fmla="*/ 719 w 1426650"/>
                <a:gd name="connsiteY19"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711016 w 1422362"/>
                <a:gd name="connsiteY14" fmla="*/ 569620 h 2310347"/>
                <a:gd name="connsiteX15" fmla="*/ 729319 w 1422362"/>
                <a:gd name="connsiteY15" fmla="*/ 957827 h 2310347"/>
                <a:gd name="connsiteX16" fmla="*/ 543268 w 1422362"/>
                <a:gd name="connsiteY16" fmla="*/ 8 h 2310347"/>
                <a:gd name="connsiteX17" fmla="*/ 473286 w 1422362"/>
                <a:gd name="connsiteY17" fmla="*/ 1312127 h 2310347"/>
                <a:gd name="connsiteX18" fmla="*/ 338442 w 1422362"/>
                <a:gd name="connsiteY18" fmla="*/ 1258222 h 2310347"/>
                <a:gd name="connsiteX19" fmla="*/ 719 w 1422362"/>
                <a:gd name="connsiteY19"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76719 w 1422362"/>
                <a:gd name="connsiteY9" fmla="*/ 669083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76719 w 1422362"/>
                <a:gd name="connsiteY9" fmla="*/ 669083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76719 w 1422362"/>
                <a:gd name="connsiteY9" fmla="*/ 669083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1028697 h 2381499"/>
                <a:gd name="connsiteX1" fmla="*/ 140932 w 1422362"/>
                <a:gd name="connsiteY1" fmla="*/ 1424471 h 2381499"/>
                <a:gd name="connsiteX2" fmla="*/ 309182 w 1422362"/>
                <a:gd name="connsiteY2" fmla="*/ 1782916 h 2381499"/>
                <a:gd name="connsiteX3" fmla="*/ 548773 w 1422362"/>
                <a:gd name="connsiteY3" fmla="*/ 2007490 h 2381499"/>
                <a:gd name="connsiteX4" fmla="*/ 582370 w 1422362"/>
                <a:gd name="connsiteY4" fmla="*/ 2368384 h 2381499"/>
                <a:gd name="connsiteX5" fmla="*/ 1253027 w 1422362"/>
                <a:gd name="connsiteY5" fmla="*/ 2381499 h 2381499"/>
                <a:gd name="connsiteX6" fmla="*/ 1262460 w 1422362"/>
                <a:gd name="connsiteY6" fmla="*/ 2058226 h 2381499"/>
                <a:gd name="connsiteX7" fmla="*/ 1421092 w 1422362"/>
                <a:gd name="connsiteY7" fmla="*/ 1197700 h 2381499"/>
                <a:gd name="connsiteX8" fmla="*/ 1369124 w 1422362"/>
                <a:gd name="connsiteY8" fmla="*/ 771904 h 2381499"/>
                <a:gd name="connsiteX9" fmla="*/ 1176719 w 1422362"/>
                <a:gd name="connsiteY9" fmla="*/ 740235 h 2381499"/>
                <a:gd name="connsiteX10" fmla="*/ 1168953 w 1422362"/>
                <a:gd name="connsiteY10" fmla="*/ 1039214 h 2381499"/>
                <a:gd name="connsiteX11" fmla="*/ 1156855 w 1422362"/>
                <a:gd name="connsiteY11" fmla="*/ 728485 h 2381499"/>
                <a:gd name="connsiteX12" fmla="*/ 927050 w 1422362"/>
                <a:gd name="connsiteY12" fmla="*/ 686108 h 2381499"/>
                <a:gd name="connsiteX13" fmla="*/ 957315 w 1422362"/>
                <a:gd name="connsiteY13" fmla="*/ 1015322 h 2381499"/>
                <a:gd name="connsiteX14" fmla="*/ 905990 w 1422362"/>
                <a:gd name="connsiteY14" fmla="*/ 685066 h 2381499"/>
                <a:gd name="connsiteX15" fmla="*/ 711016 w 1422362"/>
                <a:gd name="connsiteY15" fmla="*/ 640772 h 2381499"/>
                <a:gd name="connsiteX16" fmla="*/ 729319 w 1422362"/>
                <a:gd name="connsiteY16" fmla="*/ 1028979 h 2381499"/>
                <a:gd name="connsiteX17" fmla="*/ 543268 w 1422362"/>
                <a:gd name="connsiteY17" fmla="*/ 71160 h 2381499"/>
                <a:gd name="connsiteX18" fmla="*/ 471802 w 1422362"/>
                <a:gd name="connsiteY18" fmla="*/ 217109 h 2381499"/>
                <a:gd name="connsiteX19" fmla="*/ 473286 w 1422362"/>
                <a:gd name="connsiteY19" fmla="*/ 1383279 h 2381499"/>
                <a:gd name="connsiteX20" fmla="*/ 338442 w 1422362"/>
                <a:gd name="connsiteY20" fmla="*/ 1329374 h 2381499"/>
                <a:gd name="connsiteX21" fmla="*/ 719 w 1422362"/>
                <a:gd name="connsiteY21" fmla="*/ 1028697 h 2381499"/>
                <a:gd name="connsiteX0" fmla="*/ 719 w 1422362"/>
                <a:gd name="connsiteY0" fmla="*/ 1028697 h 2381499"/>
                <a:gd name="connsiteX1" fmla="*/ 140932 w 1422362"/>
                <a:gd name="connsiteY1" fmla="*/ 1424471 h 2381499"/>
                <a:gd name="connsiteX2" fmla="*/ 309182 w 1422362"/>
                <a:gd name="connsiteY2" fmla="*/ 1782916 h 2381499"/>
                <a:gd name="connsiteX3" fmla="*/ 548773 w 1422362"/>
                <a:gd name="connsiteY3" fmla="*/ 2007490 h 2381499"/>
                <a:gd name="connsiteX4" fmla="*/ 582370 w 1422362"/>
                <a:gd name="connsiteY4" fmla="*/ 2368384 h 2381499"/>
                <a:gd name="connsiteX5" fmla="*/ 1253027 w 1422362"/>
                <a:gd name="connsiteY5" fmla="*/ 2381499 h 2381499"/>
                <a:gd name="connsiteX6" fmla="*/ 1262460 w 1422362"/>
                <a:gd name="connsiteY6" fmla="*/ 2058226 h 2381499"/>
                <a:gd name="connsiteX7" fmla="*/ 1421092 w 1422362"/>
                <a:gd name="connsiteY7" fmla="*/ 1197700 h 2381499"/>
                <a:gd name="connsiteX8" fmla="*/ 1369124 w 1422362"/>
                <a:gd name="connsiteY8" fmla="*/ 771904 h 2381499"/>
                <a:gd name="connsiteX9" fmla="*/ 1176719 w 1422362"/>
                <a:gd name="connsiteY9" fmla="*/ 740235 h 2381499"/>
                <a:gd name="connsiteX10" fmla="*/ 1168953 w 1422362"/>
                <a:gd name="connsiteY10" fmla="*/ 1039214 h 2381499"/>
                <a:gd name="connsiteX11" fmla="*/ 1156855 w 1422362"/>
                <a:gd name="connsiteY11" fmla="*/ 728485 h 2381499"/>
                <a:gd name="connsiteX12" fmla="*/ 927050 w 1422362"/>
                <a:gd name="connsiteY12" fmla="*/ 686108 h 2381499"/>
                <a:gd name="connsiteX13" fmla="*/ 957315 w 1422362"/>
                <a:gd name="connsiteY13" fmla="*/ 1015322 h 2381499"/>
                <a:gd name="connsiteX14" fmla="*/ 905990 w 1422362"/>
                <a:gd name="connsiteY14" fmla="*/ 685066 h 2381499"/>
                <a:gd name="connsiteX15" fmla="*/ 711016 w 1422362"/>
                <a:gd name="connsiteY15" fmla="*/ 640772 h 2381499"/>
                <a:gd name="connsiteX16" fmla="*/ 729319 w 1422362"/>
                <a:gd name="connsiteY16" fmla="*/ 1028979 h 2381499"/>
                <a:gd name="connsiteX17" fmla="*/ 543268 w 1422362"/>
                <a:gd name="connsiteY17" fmla="*/ 71160 h 2381499"/>
                <a:gd name="connsiteX18" fmla="*/ 471802 w 1422362"/>
                <a:gd name="connsiteY18" fmla="*/ 217109 h 2381499"/>
                <a:gd name="connsiteX19" fmla="*/ 473286 w 1422362"/>
                <a:gd name="connsiteY19" fmla="*/ 1383279 h 2381499"/>
                <a:gd name="connsiteX20" fmla="*/ 338442 w 1422362"/>
                <a:gd name="connsiteY20" fmla="*/ 1329374 h 2381499"/>
                <a:gd name="connsiteX21" fmla="*/ 719 w 1422362"/>
                <a:gd name="connsiteY21" fmla="*/ 1028697 h 2381499"/>
                <a:gd name="connsiteX0" fmla="*/ 719 w 1422362"/>
                <a:gd name="connsiteY0" fmla="*/ 1025260 h 2378062"/>
                <a:gd name="connsiteX1" fmla="*/ 140932 w 1422362"/>
                <a:gd name="connsiteY1" fmla="*/ 1421034 h 2378062"/>
                <a:gd name="connsiteX2" fmla="*/ 309182 w 1422362"/>
                <a:gd name="connsiteY2" fmla="*/ 1779479 h 2378062"/>
                <a:gd name="connsiteX3" fmla="*/ 548773 w 1422362"/>
                <a:gd name="connsiteY3" fmla="*/ 2004053 h 2378062"/>
                <a:gd name="connsiteX4" fmla="*/ 582370 w 1422362"/>
                <a:gd name="connsiteY4" fmla="*/ 2364947 h 2378062"/>
                <a:gd name="connsiteX5" fmla="*/ 1253027 w 1422362"/>
                <a:gd name="connsiteY5" fmla="*/ 2378062 h 2378062"/>
                <a:gd name="connsiteX6" fmla="*/ 1262460 w 1422362"/>
                <a:gd name="connsiteY6" fmla="*/ 2054789 h 2378062"/>
                <a:gd name="connsiteX7" fmla="*/ 1421092 w 1422362"/>
                <a:gd name="connsiteY7" fmla="*/ 1194263 h 2378062"/>
                <a:gd name="connsiteX8" fmla="*/ 1369124 w 1422362"/>
                <a:gd name="connsiteY8" fmla="*/ 768467 h 2378062"/>
                <a:gd name="connsiteX9" fmla="*/ 1176719 w 1422362"/>
                <a:gd name="connsiteY9" fmla="*/ 736798 h 2378062"/>
                <a:gd name="connsiteX10" fmla="*/ 1168953 w 1422362"/>
                <a:gd name="connsiteY10" fmla="*/ 1035777 h 2378062"/>
                <a:gd name="connsiteX11" fmla="*/ 1156855 w 1422362"/>
                <a:gd name="connsiteY11" fmla="*/ 725048 h 2378062"/>
                <a:gd name="connsiteX12" fmla="*/ 927050 w 1422362"/>
                <a:gd name="connsiteY12" fmla="*/ 682671 h 2378062"/>
                <a:gd name="connsiteX13" fmla="*/ 957315 w 1422362"/>
                <a:gd name="connsiteY13" fmla="*/ 1011885 h 2378062"/>
                <a:gd name="connsiteX14" fmla="*/ 905990 w 1422362"/>
                <a:gd name="connsiteY14" fmla="*/ 681629 h 2378062"/>
                <a:gd name="connsiteX15" fmla="*/ 711016 w 1422362"/>
                <a:gd name="connsiteY15" fmla="*/ 637335 h 2378062"/>
                <a:gd name="connsiteX16" fmla="*/ 729319 w 1422362"/>
                <a:gd name="connsiteY16" fmla="*/ 1025542 h 2378062"/>
                <a:gd name="connsiteX17" fmla="*/ 543268 w 1422362"/>
                <a:gd name="connsiteY17" fmla="*/ 67723 h 2378062"/>
                <a:gd name="connsiteX18" fmla="*/ 471802 w 1422362"/>
                <a:gd name="connsiteY18" fmla="*/ 213672 h 2378062"/>
                <a:gd name="connsiteX19" fmla="*/ 473286 w 1422362"/>
                <a:gd name="connsiteY19" fmla="*/ 1379842 h 2378062"/>
                <a:gd name="connsiteX20" fmla="*/ 338442 w 1422362"/>
                <a:gd name="connsiteY20" fmla="*/ 1325937 h 2378062"/>
                <a:gd name="connsiteX21" fmla="*/ 719 w 1422362"/>
                <a:gd name="connsiteY21" fmla="*/ 1025260 h 2378062"/>
                <a:gd name="connsiteX0" fmla="*/ 719 w 1422362"/>
                <a:gd name="connsiteY0" fmla="*/ 1011512 h 2364314"/>
                <a:gd name="connsiteX1" fmla="*/ 140932 w 1422362"/>
                <a:gd name="connsiteY1" fmla="*/ 1407286 h 2364314"/>
                <a:gd name="connsiteX2" fmla="*/ 309182 w 1422362"/>
                <a:gd name="connsiteY2" fmla="*/ 1765731 h 2364314"/>
                <a:gd name="connsiteX3" fmla="*/ 548773 w 1422362"/>
                <a:gd name="connsiteY3" fmla="*/ 1990305 h 2364314"/>
                <a:gd name="connsiteX4" fmla="*/ 582370 w 1422362"/>
                <a:gd name="connsiteY4" fmla="*/ 2351199 h 2364314"/>
                <a:gd name="connsiteX5" fmla="*/ 1253027 w 1422362"/>
                <a:gd name="connsiteY5" fmla="*/ 2364314 h 2364314"/>
                <a:gd name="connsiteX6" fmla="*/ 1262460 w 1422362"/>
                <a:gd name="connsiteY6" fmla="*/ 2041041 h 2364314"/>
                <a:gd name="connsiteX7" fmla="*/ 1421092 w 1422362"/>
                <a:gd name="connsiteY7" fmla="*/ 1180515 h 2364314"/>
                <a:gd name="connsiteX8" fmla="*/ 1369124 w 1422362"/>
                <a:gd name="connsiteY8" fmla="*/ 754719 h 2364314"/>
                <a:gd name="connsiteX9" fmla="*/ 1176719 w 1422362"/>
                <a:gd name="connsiteY9" fmla="*/ 723050 h 2364314"/>
                <a:gd name="connsiteX10" fmla="*/ 1168953 w 1422362"/>
                <a:gd name="connsiteY10" fmla="*/ 1022029 h 2364314"/>
                <a:gd name="connsiteX11" fmla="*/ 1156855 w 1422362"/>
                <a:gd name="connsiteY11" fmla="*/ 711300 h 2364314"/>
                <a:gd name="connsiteX12" fmla="*/ 927050 w 1422362"/>
                <a:gd name="connsiteY12" fmla="*/ 668923 h 2364314"/>
                <a:gd name="connsiteX13" fmla="*/ 957315 w 1422362"/>
                <a:gd name="connsiteY13" fmla="*/ 998137 h 2364314"/>
                <a:gd name="connsiteX14" fmla="*/ 905990 w 1422362"/>
                <a:gd name="connsiteY14" fmla="*/ 667881 h 2364314"/>
                <a:gd name="connsiteX15" fmla="*/ 711016 w 1422362"/>
                <a:gd name="connsiteY15" fmla="*/ 623587 h 2364314"/>
                <a:gd name="connsiteX16" fmla="*/ 729319 w 1422362"/>
                <a:gd name="connsiteY16" fmla="*/ 1011794 h 2364314"/>
                <a:gd name="connsiteX17" fmla="*/ 630106 w 1422362"/>
                <a:gd name="connsiteY17" fmla="*/ 73272 h 2364314"/>
                <a:gd name="connsiteX18" fmla="*/ 471802 w 1422362"/>
                <a:gd name="connsiteY18" fmla="*/ 199924 h 2364314"/>
                <a:gd name="connsiteX19" fmla="*/ 473286 w 1422362"/>
                <a:gd name="connsiteY19" fmla="*/ 1366094 h 2364314"/>
                <a:gd name="connsiteX20" fmla="*/ 338442 w 1422362"/>
                <a:gd name="connsiteY20" fmla="*/ 1312189 h 2364314"/>
                <a:gd name="connsiteX21" fmla="*/ 719 w 1422362"/>
                <a:gd name="connsiteY21" fmla="*/ 1011512 h 2364314"/>
                <a:gd name="connsiteX0" fmla="*/ 719 w 1422362"/>
                <a:gd name="connsiteY0" fmla="*/ 938672 h 2291474"/>
                <a:gd name="connsiteX1" fmla="*/ 140932 w 1422362"/>
                <a:gd name="connsiteY1" fmla="*/ 1334446 h 2291474"/>
                <a:gd name="connsiteX2" fmla="*/ 309182 w 1422362"/>
                <a:gd name="connsiteY2" fmla="*/ 1692891 h 2291474"/>
                <a:gd name="connsiteX3" fmla="*/ 548773 w 1422362"/>
                <a:gd name="connsiteY3" fmla="*/ 1917465 h 2291474"/>
                <a:gd name="connsiteX4" fmla="*/ 582370 w 1422362"/>
                <a:gd name="connsiteY4" fmla="*/ 2278359 h 2291474"/>
                <a:gd name="connsiteX5" fmla="*/ 1253027 w 1422362"/>
                <a:gd name="connsiteY5" fmla="*/ 2291474 h 2291474"/>
                <a:gd name="connsiteX6" fmla="*/ 1262460 w 1422362"/>
                <a:gd name="connsiteY6" fmla="*/ 1968201 h 2291474"/>
                <a:gd name="connsiteX7" fmla="*/ 1421092 w 1422362"/>
                <a:gd name="connsiteY7" fmla="*/ 1107675 h 2291474"/>
                <a:gd name="connsiteX8" fmla="*/ 1369124 w 1422362"/>
                <a:gd name="connsiteY8" fmla="*/ 681879 h 2291474"/>
                <a:gd name="connsiteX9" fmla="*/ 1176719 w 1422362"/>
                <a:gd name="connsiteY9" fmla="*/ 650210 h 2291474"/>
                <a:gd name="connsiteX10" fmla="*/ 1168953 w 1422362"/>
                <a:gd name="connsiteY10" fmla="*/ 949189 h 2291474"/>
                <a:gd name="connsiteX11" fmla="*/ 1156855 w 1422362"/>
                <a:gd name="connsiteY11" fmla="*/ 638460 h 2291474"/>
                <a:gd name="connsiteX12" fmla="*/ 927050 w 1422362"/>
                <a:gd name="connsiteY12" fmla="*/ 596083 h 2291474"/>
                <a:gd name="connsiteX13" fmla="*/ 957315 w 1422362"/>
                <a:gd name="connsiteY13" fmla="*/ 925297 h 2291474"/>
                <a:gd name="connsiteX14" fmla="*/ 905990 w 1422362"/>
                <a:gd name="connsiteY14" fmla="*/ 595041 h 2291474"/>
                <a:gd name="connsiteX15" fmla="*/ 711016 w 1422362"/>
                <a:gd name="connsiteY15" fmla="*/ 550747 h 2291474"/>
                <a:gd name="connsiteX16" fmla="*/ 729319 w 1422362"/>
                <a:gd name="connsiteY16" fmla="*/ 938954 h 2291474"/>
                <a:gd name="connsiteX17" fmla="*/ 673525 w 1422362"/>
                <a:gd name="connsiteY17" fmla="*/ 130688 h 2291474"/>
                <a:gd name="connsiteX18" fmla="*/ 471802 w 1422362"/>
                <a:gd name="connsiteY18" fmla="*/ 127084 h 2291474"/>
                <a:gd name="connsiteX19" fmla="*/ 473286 w 1422362"/>
                <a:gd name="connsiteY19" fmla="*/ 1293254 h 2291474"/>
                <a:gd name="connsiteX20" fmla="*/ 338442 w 1422362"/>
                <a:gd name="connsiteY20" fmla="*/ 1239349 h 2291474"/>
                <a:gd name="connsiteX21" fmla="*/ 719 w 1422362"/>
                <a:gd name="connsiteY21" fmla="*/ 938672 h 2291474"/>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29319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29319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29319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14198 h 2267000"/>
                <a:gd name="connsiteX1" fmla="*/ 140932 w 1422362"/>
                <a:gd name="connsiteY1" fmla="*/ 1309972 h 2267000"/>
                <a:gd name="connsiteX2" fmla="*/ 309182 w 1422362"/>
                <a:gd name="connsiteY2" fmla="*/ 1668417 h 2267000"/>
                <a:gd name="connsiteX3" fmla="*/ 548773 w 1422362"/>
                <a:gd name="connsiteY3" fmla="*/ 1892991 h 2267000"/>
                <a:gd name="connsiteX4" fmla="*/ 582370 w 1422362"/>
                <a:gd name="connsiteY4" fmla="*/ 2253885 h 2267000"/>
                <a:gd name="connsiteX5" fmla="*/ 1253027 w 1422362"/>
                <a:gd name="connsiteY5" fmla="*/ 2267000 h 2267000"/>
                <a:gd name="connsiteX6" fmla="*/ 1262460 w 1422362"/>
                <a:gd name="connsiteY6" fmla="*/ 1943727 h 2267000"/>
                <a:gd name="connsiteX7" fmla="*/ 1421092 w 1422362"/>
                <a:gd name="connsiteY7" fmla="*/ 1083201 h 2267000"/>
                <a:gd name="connsiteX8" fmla="*/ 1369124 w 1422362"/>
                <a:gd name="connsiteY8" fmla="*/ 657405 h 2267000"/>
                <a:gd name="connsiteX9" fmla="*/ 1176719 w 1422362"/>
                <a:gd name="connsiteY9" fmla="*/ 625736 h 2267000"/>
                <a:gd name="connsiteX10" fmla="*/ 1168953 w 1422362"/>
                <a:gd name="connsiteY10" fmla="*/ 924715 h 2267000"/>
                <a:gd name="connsiteX11" fmla="*/ 1156855 w 1422362"/>
                <a:gd name="connsiteY11" fmla="*/ 613986 h 2267000"/>
                <a:gd name="connsiteX12" fmla="*/ 927050 w 1422362"/>
                <a:gd name="connsiteY12" fmla="*/ 571609 h 2267000"/>
                <a:gd name="connsiteX13" fmla="*/ 957315 w 1422362"/>
                <a:gd name="connsiteY13" fmla="*/ 900823 h 2267000"/>
                <a:gd name="connsiteX14" fmla="*/ 905990 w 1422362"/>
                <a:gd name="connsiteY14" fmla="*/ 570567 h 2267000"/>
                <a:gd name="connsiteX15" fmla="*/ 711016 w 1422362"/>
                <a:gd name="connsiteY15" fmla="*/ 526273 h 2267000"/>
                <a:gd name="connsiteX16" fmla="*/ 714846 w 1422362"/>
                <a:gd name="connsiteY16" fmla="*/ 914480 h 2267000"/>
                <a:gd name="connsiteX17" fmla="*/ 673525 w 1422362"/>
                <a:gd name="connsiteY17" fmla="*/ 106214 h 2267000"/>
                <a:gd name="connsiteX18" fmla="*/ 486275 w 1422362"/>
                <a:gd name="connsiteY18" fmla="*/ 174974 h 2267000"/>
                <a:gd name="connsiteX19" fmla="*/ 473286 w 1422362"/>
                <a:gd name="connsiteY19" fmla="*/ 1268780 h 2267000"/>
                <a:gd name="connsiteX20" fmla="*/ 338442 w 1422362"/>
                <a:gd name="connsiteY20" fmla="*/ 1214875 h 2267000"/>
                <a:gd name="connsiteX21" fmla="*/ 719 w 1422362"/>
                <a:gd name="connsiteY21" fmla="*/ 914198 h 2267000"/>
                <a:gd name="connsiteX0" fmla="*/ 719 w 1422362"/>
                <a:gd name="connsiteY0" fmla="*/ 897709 h 2250511"/>
                <a:gd name="connsiteX1" fmla="*/ 140932 w 1422362"/>
                <a:gd name="connsiteY1" fmla="*/ 1293483 h 2250511"/>
                <a:gd name="connsiteX2" fmla="*/ 309182 w 1422362"/>
                <a:gd name="connsiteY2" fmla="*/ 1651928 h 2250511"/>
                <a:gd name="connsiteX3" fmla="*/ 548773 w 1422362"/>
                <a:gd name="connsiteY3" fmla="*/ 1876502 h 2250511"/>
                <a:gd name="connsiteX4" fmla="*/ 582370 w 1422362"/>
                <a:gd name="connsiteY4" fmla="*/ 2237396 h 2250511"/>
                <a:gd name="connsiteX5" fmla="*/ 1253027 w 1422362"/>
                <a:gd name="connsiteY5" fmla="*/ 2250511 h 2250511"/>
                <a:gd name="connsiteX6" fmla="*/ 1262460 w 1422362"/>
                <a:gd name="connsiteY6" fmla="*/ 1927238 h 2250511"/>
                <a:gd name="connsiteX7" fmla="*/ 1421092 w 1422362"/>
                <a:gd name="connsiteY7" fmla="*/ 1066712 h 2250511"/>
                <a:gd name="connsiteX8" fmla="*/ 1369124 w 1422362"/>
                <a:gd name="connsiteY8" fmla="*/ 640916 h 2250511"/>
                <a:gd name="connsiteX9" fmla="*/ 1176719 w 1422362"/>
                <a:gd name="connsiteY9" fmla="*/ 609247 h 2250511"/>
                <a:gd name="connsiteX10" fmla="*/ 1168953 w 1422362"/>
                <a:gd name="connsiteY10" fmla="*/ 908226 h 2250511"/>
                <a:gd name="connsiteX11" fmla="*/ 1156855 w 1422362"/>
                <a:gd name="connsiteY11" fmla="*/ 597497 h 2250511"/>
                <a:gd name="connsiteX12" fmla="*/ 927050 w 1422362"/>
                <a:gd name="connsiteY12" fmla="*/ 555120 h 2250511"/>
                <a:gd name="connsiteX13" fmla="*/ 957315 w 1422362"/>
                <a:gd name="connsiteY13" fmla="*/ 884334 h 2250511"/>
                <a:gd name="connsiteX14" fmla="*/ 905990 w 1422362"/>
                <a:gd name="connsiteY14" fmla="*/ 554078 h 2250511"/>
                <a:gd name="connsiteX15" fmla="*/ 711016 w 1422362"/>
                <a:gd name="connsiteY15" fmla="*/ 509784 h 2250511"/>
                <a:gd name="connsiteX16" fmla="*/ 714846 w 1422362"/>
                <a:gd name="connsiteY16" fmla="*/ 897991 h 2250511"/>
                <a:gd name="connsiteX17" fmla="*/ 683174 w 1422362"/>
                <a:gd name="connsiteY17" fmla="*/ 118671 h 2250511"/>
                <a:gd name="connsiteX18" fmla="*/ 486275 w 1422362"/>
                <a:gd name="connsiteY18" fmla="*/ 158485 h 2250511"/>
                <a:gd name="connsiteX19" fmla="*/ 473286 w 1422362"/>
                <a:gd name="connsiteY19" fmla="*/ 1252291 h 2250511"/>
                <a:gd name="connsiteX20" fmla="*/ 338442 w 1422362"/>
                <a:gd name="connsiteY20" fmla="*/ 1198386 h 2250511"/>
                <a:gd name="connsiteX21" fmla="*/ 719 w 1422362"/>
                <a:gd name="connsiteY21" fmla="*/ 897709 h 2250511"/>
                <a:gd name="connsiteX0" fmla="*/ 719 w 1422362"/>
                <a:gd name="connsiteY0" fmla="*/ 897709 h 2250511"/>
                <a:gd name="connsiteX1" fmla="*/ 140932 w 1422362"/>
                <a:gd name="connsiteY1" fmla="*/ 1293483 h 2250511"/>
                <a:gd name="connsiteX2" fmla="*/ 309182 w 1422362"/>
                <a:gd name="connsiteY2" fmla="*/ 1651928 h 2250511"/>
                <a:gd name="connsiteX3" fmla="*/ 548773 w 1422362"/>
                <a:gd name="connsiteY3" fmla="*/ 1876502 h 2250511"/>
                <a:gd name="connsiteX4" fmla="*/ 582370 w 1422362"/>
                <a:gd name="connsiteY4" fmla="*/ 2237396 h 2250511"/>
                <a:gd name="connsiteX5" fmla="*/ 1253027 w 1422362"/>
                <a:gd name="connsiteY5" fmla="*/ 2250511 h 2250511"/>
                <a:gd name="connsiteX6" fmla="*/ 1262460 w 1422362"/>
                <a:gd name="connsiteY6" fmla="*/ 1927238 h 2250511"/>
                <a:gd name="connsiteX7" fmla="*/ 1421092 w 1422362"/>
                <a:gd name="connsiteY7" fmla="*/ 1066712 h 2250511"/>
                <a:gd name="connsiteX8" fmla="*/ 1369124 w 1422362"/>
                <a:gd name="connsiteY8" fmla="*/ 640916 h 2250511"/>
                <a:gd name="connsiteX9" fmla="*/ 1176719 w 1422362"/>
                <a:gd name="connsiteY9" fmla="*/ 609247 h 2250511"/>
                <a:gd name="connsiteX10" fmla="*/ 1168953 w 1422362"/>
                <a:gd name="connsiteY10" fmla="*/ 908226 h 2250511"/>
                <a:gd name="connsiteX11" fmla="*/ 1156855 w 1422362"/>
                <a:gd name="connsiteY11" fmla="*/ 597497 h 2250511"/>
                <a:gd name="connsiteX12" fmla="*/ 927050 w 1422362"/>
                <a:gd name="connsiteY12" fmla="*/ 555120 h 2250511"/>
                <a:gd name="connsiteX13" fmla="*/ 957315 w 1422362"/>
                <a:gd name="connsiteY13" fmla="*/ 884334 h 2250511"/>
                <a:gd name="connsiteX14" fmla="*/ 905990 w 1422362"/>
                <a:gd name="connsiteY14" fmla="*/ 554078 h 2250511"/>
                <a:gd name="connsiteX15" fmla="*/ 711016 w 1422362"/>
                <a:gd name="connsiteY15" fmla="*/ 509784 h 2250511"/>
                <a:gd name="connsiteX16" fmla="*/ 714846 w 1422362"/>
                <a:gd name="connsiteY16" fmla="*/ 897991 h 2250511"/>
                <a:gd name="connsiteX17" fmla="*/ 683174 w 1422362"/>
                <a:gd name="connsiteY17" fmla="*/ 118671 h 2250511"/>
                <a:gd name="connsiteX18" fmla="*/ 486275 w 1422362"/>
                <a:gd name="connsiteY18" fmla="*/ 158485 h 2250511"/>
                <a:gd name="connsiteX19" fmla="*/ 473286 w 1422362"/>
                <a:gd name="connsiteY19" fmla="*/ 1252291 h 2250511"/>
                <a:gd name="connsiteX20" fmla="*/ 338442 w 1422362"/>
                <a:gd name="connsiteY20" fmla="*/ 1198386 h 2250511"/>
                <a:gd name="connsiteX21" fmla="*/ 719 w 1422362"/>
                <a:gd name="connsiteY21" fmla="*/ 897709 h 2250511"/>
                <a:gd name="connsiteX0" fmla="*/ 719 w 1422362"/>
                <a:gd name="connsiteY0" fmla="*/ 904644 h 2257446"/>
                <a:gd name="connsiteX1" fmla="*/ 140932 w 1422362"/>
                <a:gd name="connsiteY1" fmla="*/ 1300418 h 2257446"/>
                <a:gd name="connsiteX2" fmla="*/ 309182 w 1422362"/>
                <a:gd name="connsiteY2" fmla="*/ 1658863 h 2257446"/>
                <a:gd name="connsiteX3" fmla="*/ 548773 w 1422362"/>
                <a:gd name="connsiteY3" fmla="*/ 1883437 h 2257446"/>
                <a:gd name="connsiteX4" fmla="*/ 582370 w 1422362"/>
                <a:gd name="connsiteY4" fmla="*/ 2244331 h 2257446"/>
                <a:gd name="connsiteX5" fmla="*/ 1253027 w 1422362"/>
                <a:gd name="connsiteY5" fmla="*/ 2257446 h 2257446"/>
                <a:gd name="connsiteX6" fmla="*/ 1262460 w 1422362"/>
                <a:gd name="connsiteY6" fmla="*/ 1934173 h 2257446"/>
                <a:gd name="connsiteX7" fmla="*/ 1421092 w 1422362"/>
                <a:gd name="connsiteY7" fmla="*/ 1073647 h 2257446"/>
                <a:gd name="connsiteX8" fmla="*/ 1369124 w 1422362"/>
                <a:gd name="connsiteY8" fmla="*/ 647851 h 2257446"/>
                <a:gd name="connsiteX9" fmla="*/ 1176719 w 1422362"/>
                <a:gd name="connsiteY9" fmla="*/ 616182 h 2257446"/>
                <a:gd name="connsiteX10" fmla="*/ 1168953 w 1422362"/>
                <a:gd name="connsiteY10" fmla="*/ 915161 h 2257446"/>
                <a:gd name="connsiteX11" fmla="*/ 1156855 w 1422362"/>
                <a:gd name="connsiteY11" fmla="*/ 604432 h 2257446"/>
                <a:gd name="connsiteX12" fmla="*/ 927050 w 1422362"/>
                <a:gd name="connsiteY12" fmla="*/ 562055 h 2257446"/>
                <a:gd name="connsiteX13" fmla="*/ 957315 w 1422362"/>
                <a:gd name="connsiteY13" fmla="*/ 891269 h 2257446"/>
                <a:gd name="connsiteX14" fmla="*/ 905990 w 1422362"/>
                <a:gd name="connsiteY14" fmla="*/ 561013 h 2257446"/>
                <a:gd name="connsiteX15" fmla="*/ 711016 w 1422362"/>
                <a:gd name="connsiteY15" fmla="*/ 516719 h 2257446"/>
                <a:gd name="connsiteX16" fmla="*/ 714846 w 1422362"/>
                <a:gd name="connsiteY16" fmla="*/ 904926 h 2257446"/>
                <a:gd name="connsiteX17" fmla="*/ 683174 w 1422362"/>
                <a:gd name="connsiteY17" fmla="*/ 125606 h 2257446"/>
                <a:gd name="connsiteX18" fmla="*/ 486275 w 1422362"/>
                <a:gd name="connsiteY18" fmla="*/ 165420 h 2257446"/>
                <a:gd name="connsiteX19" fmla="*/ 473286 w 1422362"/>
                <a:gd name="connsiteY19" fmla="*/ 1259226 h 2257446"/>
                <a:gd name="connsiteX20" fmla="*/ 338442 w 1422362"/>
                <a:gd name="connsiteY20" fmla="*/ 1205321 h 2257446"/>
                <a:gd name="connsiteX21" fmla="*/ 719 w 1422362"/>
                <a:gd name="connsiteY21" fmla="*/ 904644 h 2257446"/>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73286 w 1422362"/>
                <a:gd name="connsiteY19" fmla="*/ 1255537 h 2253757"/>
                <a:gd name="connsiteX20" fmla="*/ 338442 w 1422362"/>
                <a:gd name="connsiteY20" fmla="*/ 1201632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38442 w 1422362"/>
                <a:gd name="connsiteY20" fmla="*/ 1201632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04672 w 1422362"/>
                <a:gd name="connsiteY20" fmla="*/ 1148565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04672 w 1422362"/>
                <a:gd name="connsiteY20" fmla="*/ 1148565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04672 w 1422362"/>
                <a:gd name="connsiteY20" fmla="*/ 1148565 h 2253757"/>
                <a:gd name="connsiteX21" fmla="*/ 719 w 1422362"/>
                <a:gd name="connsiteY21" fmla="*/ 900955 h 2253757"/>
                <a:gd name="connsiteX0" fmla="*/ 436 w 1494443"/>
                <a:gd name="connsiteY0" fmla="*/ 886482 h 2253757"/>
                <a:gd name="connsiteX1" fmla="*/ 213013 w 1494443"/>
                <a:gd name="connsiteY1" fmla="*/ 1296729 h 2253757"/>
                <a:gd name="connsiteX2" fmla="*/ 381263 w 1494443"/>
                <a:gd name="connsiteY2" fmla="*/ 1655174 h 2253757"/>
                <a:gd name="connsiteX3" fmla="*/ 620854 w 1494443"/>
                <a:gd name="connsiteY3" fmla="*/ 1879748 h 2253757"/>
                <a:gd name="connsiteX4" fmla="*/ 654451 w 1494443"/>
                <a:gd name="connsiteY4" fmla="*/ 2240642 h 2253757"/>
                <a:gd name="connsiteX5" fmla="*/ 1325108 w 1494443"/>
                <a:gd name="connsiteY5" fmla="*/ 2253757 h 2253757"/>
                <a:gd name="connsiteX6" fmla="*/ 1334541 w 1494443"/>
                <a:gd name="connsiteY6" fmla="*/ 1930484 h 2253757"/>
                <a:gd name="connsiteX7" fmla="*/ 1493173 w 1494443"/>
                <a:gd name="connsiteY7" fmla="*/ 1069958 h 2253757"/>
                <a:gd name="connsiteX8" fmla="*/ 1441205 w 1494443"/>
                <a:gd name="connsiteY8" fmla="*/ 644162 h 2253757"/>
                <a:gd name="connsiteX9" fmla="*/ 1248800 w 1494443"/>
                <a:gd name="connsiteY9" fmla="*/ 612493 h 2253757"/>
                <a:gd name="connsiteX10" fmla="*/ 1241034 w 1494443"/>
                <a:gd name="connsiteY10" fmla="*/ 911472 h 2253757"/>
                <a:gd name="connsiteX11" fmla="*/ 1228936 w 1494443"/>
                <a:gd name="connsiteY11" fmla="*/ 600743 h 2253757"/>
                <a:gd name="connsiteX12" fmla="*/ 999131 w 1494443"/>
                <a:gd name="connsiteY12" fmla="*/ 558366 h 2253757"/>
                <a:gd name="connsiteX13" fmla="*/ 1029396 w 1494443"/>
                <a:gd name="connsiteY13" fmla="*/ 887580 h 2253757"/>
                <a:gd name="connsiteX14" fmla="*/ 978071 w 1494443"/>
                <a:gd name="connsiteY14" fmla="*/ 557324 h 2253757"/>
                <a:gd name="connsiteX15" fmla="*/ 783097 w 1494443"/>
                <a:gd name="connsiteY15" fmla="*/ 513030 h 2253757"/>
                <a:gd name="connsiteX16" fmla="*/ 786927 w 1494443"/>
                <a:gd name="connsiteY16" fmla="*/ 901237 h 2253757"/>
                <a:gd name="connsiteX17" fmla="*/ 755255 w 1494443"/>
                <a:gd name="connsiteY17" fmla="*/ 121917 h 2253757"/>
                <a:gd name="connsiteX18" fmla="*/ 558356 w 1494443"/>
                <a:gd name="connsiteY18" fmla="*/ 161731 h 2253757"/>
                <a:gd name="connsiteX19" fmla="*/ 535718 w 1494443"/>
                <a:gd name="connsiteY19" fmla="*/ 1183173 h 2253757"/>
                <a:gd name="connsiteX20" fmla="*/ 376753 w 1494443"/>
                <a:gd name="connsiteY20" fmla="*/ 1148565 h 2253757"/>
                <a:gd name="connsiteX21" fmla="*/ 436 w 1494443"/>
                <a:gd name="connsiteY21" fmla="*/ 886482 h 2253757"/>
                <a:gd name="connsiteX0" fmla="*/ 436 w 1494443"/>
                <a:gd name="connsiteY0" fmla="*/ 886482 h 2253757"/>
                <a:gd name="connsiteX1" fmla="*/ 213013 w 1494443"/>
                <a:gd name="connsiteY1" fmla="*/ 1296729 h 2253757"/>
                <a:gd name="connsiteX2" fmla="*/ 381263 w 1494443"/>
                <a:gd name="connsiteY2" fmla="*/ 1655174 h 2253757"/>
                <a:gd name="connsiteX3" fmla="*/ 620854 w 1494443"/>
                <a:gd name="connsiteY3" fmla="*/ 1879748 h 2253757"/>
                <a:gd name="connsiteX4" fmla="*/ 654451 w 1494443"/>
                <a:gd name="connsiteY4" fmla="*/ 2240642 h 2253757"/>
                <a:gd name="connsiteX5" fmla="*/ 1325108 w 1494443"/>
                <a:gd name="connsiteY5" fmla="*/ 2253757 h 2253757"/>
                <a:gd name="connsiteX6" fmla="*/ 1334541 w 1494443"/>
                <a:gd name="connsiteY6" fmla="*/ 1930484 h 2253757"/>
                <a:gd name="connsiteX7" fmla="*/ 1493173 w 1494443"/>
                <a:gd name="connsiteY7" fmla="*/ 1069958 h 2253757"/>
                <a:gd name="connsiteX8" fmla="*/ 1441205 w 1494443"/>
                <a:gd name="connsiteY8" fmla="*/ 644162 h 2253757"/>
                <a:gd name="connsiteX9" fmla="*/ 1248800 w 1494443"/>
                <a:gd name="connsiteY9" fmla="*/ 612493 h 2253757"/>
                <a:gd name="connsiteX10" fmla="*/ 1241034 w 1494443"/>
                <a:gd name="connsiteY10" fmla="*/ 911472 h 2253757"/>
                <a:gd name="connsiteX11" fmla="*/ 1228936 w 1494443"/>
                <a:gd name="connsiteY11" fmla="*/ 600743 h 2253757"/>
                <a:gd name="connsiteX12" fmla="*/ 999131 w 1494443"/>
                <a:gd name="connsiteY12" fmla="*/ 558366 h 2253757"/>
                <a:gd name="connsiteX13" fmla="*/ 1029396 w 1494443"/>
                <a:gd name="connsiteY13" fmla="*/ 887580 h 2253757"/>
                <a:gd name="connsiteX14" fmla="*/ 978071 w 1494443"/>
                <a:gd name="connsiteY14" fmla="*/ 557324 h 2253757"/>
                <a:gd name="connsiteX15" fmla="*/ 783097 w 1494443"/>
                <a:gd name="connsiteY15" fmla="*/ 513030 h 2253757"/>
                <a:gd name="connsiteX16" fmla="*/ 786927 w 1494443"/>
                <a:gd name="connsiteY16" fmla="*/ 901237 h 2253757"/>
                <a:gd name="connsiteX17" fmla="*/ 755255 w 1494443"/>
                <a:gd name="connsiteY17" fmla="*/ 121917 h 2253757"/>
                <a:gd name="connsiteX18" fmla="*/ 558356 w 1494443"/>
                <a:gd name="connsiteY18" fmla="*/ 161731 h 2253757"/>
                <a:gd name="connsiteX19" fmla="*/ 535718 w 1494443"/>
                <a:gd name="connsiteY19" fmla="*/ 1183173 h 2253757"/>
                <a:gd name="connsiteX20" fmla="*/ 376753 w 1494443"/>
                <a:gd name="connsiteY20" fmla="*/ 1148565 h 2253757"/>
                <a:gd name="connsiteX21" fmla="*/ 436 w 1494443"/>
                <a:gd name="connsiteY21" fmla="*/ 886482 h 2253757"/>
                <a:gd name="connsiteX0" fmla="*/ 0 w 1494007"/>
                <a:gd name="connsiteY0" fmla="*/ 886482 h 2253757"/>
                <a:gd name="connsiteX1" fmla="*/ 212577 w 1494007"/>
                <a:gd name="connsiteY1" fmla="*/ 1296729 h 2253757"/>
                <a:gd name="connsiteX2" fmla="*/ 380827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380827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115210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147622"/>
                <a:gd name="connsiteX1" fmla="*/ 202929 w 1494007"/>
                <a:gd name="connsiteY1" fmla="*/ 1320850 h 2147622"/>
                <a:gd name="connsiteX2" fmla="*/ 438719 w 1494007"/>
                <a:gd name="connsiteY2" fmla="*/ 1655174 h 2147622"/>
                <a:gd name="connsiteX3" fmla="*/ 620418 w 1494007"/>
                <a:gd name="connsiteY3" fmla="*/ 1879748 h 2147622"/>
                <a:gd name="connsiteX4" fmla="*/ 654015 w 1494007"/>
                <a:gd name="connsiteY4" fmla="*/ 2115210 h 2147622"/>
                <a:gd name="connsiteX5" fmla="*/ 1339145 w 1494007"/>
                <a:gd name="connsiteY5" fmla="*/ 2147622 h 2147622"/>
                <a:gd name="connsiteX6" fmla="*/ 1334105 w 1494007"/>
                <a:gd name="connsiteY6" fmla="*/ 1930484 h 2147622"/>
                <a:gd name="connsiteX7" fmla="*/ 1492737 w 1494007"/>
                <a:gd name="connsiteY7" fmla="*/ 1069958 h 2147622"/>
                <a:gd name="connsiteX8" fmla="*/ 1440769 w 1494007"/>
                <a:gd name="connsiteY8" fmla="*/ 644162 h 2147622"/>
                <a:gd name="connsiteX9" fmla="*/ 1248364 w 1494007"/>
                <a:gd name="connsiteY9" fmla="*/ 612493 h 2147622"/>
                <a:gd name="connsiteX10" fmla="*/ 1240598 w 1494007"/>
                <a:gd name="connsiteY10" fmla="*/ 911472 h 2147622"/>
                <a:gd name="connsiteX11" fmla="*/ 1228500 w 1494007"/>
                <a:gd name="connsiteY11" fmla="*/ 600743 h 2147622"/>
                <a:gd name="connsiteX12" fmla="*/ 998695 w 1494007"/>
                <a:gd name="connsiteY12" fmla="*/ 558366 h 2147622"/>
                <a:gd name="connsiteX13" fmla="*/ 1028960 w 1494007"/>
                <a:gd name="connsiteY13" fmla="*/ 887580 h 2147622"/>
                <a:gd name="connsiteX14" fmla="*/ 977635 w 1494007"/>
                <a:gd name="connsiteY14" fmla="*/ 557324 h 2147622"/>
                <a:gd name="connsiteX15" fmla="*/ 782661 w 1494007"/>
                <a:gd name="connsiteY15" fmla="*/ 513030 h 2147622"/>
                <a:gd name="connsiteX16" fmla="*/ 786491 w 1494007"/>
                <a:gd name="connsiteY16" fmla="*/ 901237 h 2147622"/>
                <a:gd name="connsiteX17" fmla="*/ 754819 w 1494007"/>
                <a:gd name="connsiteY17" fmla="*/ 121917 h 2147622"/>
                <a:gd name="connsiteX18" fmla="*/ 557920 w 1494007"/>
                <a:gd name="connsiteY18" fmla="*/ 161731 h 2147622"/>
                <a:gd name="connsiteX19" fmla="*/ 535282 w 1494007"/>
                <a:gd name="connsiteY19" fmla="*/ 1183173 h 2147622"/>
                <a:gd name="connsiteX20" fmla="*/ 376317 w 1494007"/>
                <a:gd name="connsiteY20" fmla="*/ 1148565 h 2147622"/>
                <a:gd name="connsiteX21" fmla="*/ 0 w 1494007"/>
                <a:gd name="connsiteY21" fmla="*/ 886482 h 2147622"/>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01512 w 1494007"/>
                <a:gd name="connsiteY19" fmla="*/ 1192821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01512 w 1494007"/>
                <a:gd name="connsiteY19" fmla="*/ 1192821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01512 w 1494007"/>
                <a:gd name="connsiteY19" fmla="*/ 1192821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0458 w 1494007"/>
                <a:gd name="connsiteY19" fmla="*/ 1197645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0458 w 1494007"/>
                <a:gd name="connsiteY19" fmla="*/ 1197645 h 2123500"/>
                <a:gd name="connsiteX20" fmla="*/ 395614 w 1494007"/>
                <a:gd name="connsiteY20" fmla="*/ 1153389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0458 w 1494007"/>
                <a:gd name="connsiteY19" fmla="*/ 1197645 h 2123500"/>
                <a:gd name="connsiteX20" fmla="*/ 395614 w 1494007"/>
                <a:gd name="connsiteY20" fmla="*/ 1153389 h 2123500"/>
                <a:gd name="connsiteX21" fmla="*/ 0 w 1494007"/>
                <a:gd name="connsiteY21" fmla="*/ 886482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33149"/>
                <a:gd name="connsiteX1" fmla="*/ 227051 w 1518129"/>
                <a:gd name="connsiteY1" fmla="*/ 1320850 h 2133149"/>
                <a:gd name="connsiteX2" fmla="*/ 462841 w 1518129"/>
                <a:gd name="connsiteY2" fmla="*/ 1655174 h 2133149"/>
                <a:gd name="connsiteX3" fmla="*/ 644540 w 1518129"/>
                <a:gd name="connsiteY3" fmla="*/ 1879748 h 2133149"/>
                <a:gd name="connsiteX4" fmla="*/ 678137 w 1518129"/>
                <a:gd name="connsiteY4" fmla="*/ 2115210 h 2133149"/>
                <a:gd name="connsiteX5" fmla="*/ 1348794 w 1518129"/>
                <a:gd name="connsiteY5" fmla="*/ 2133149 h 2133149"/>
                <a:gd name="connsiteX6" fmla="*/ 1358227 w 1518129"/>
                <a:gd name="connsiteY6" fmla="*/ 1930484 h 2133149"/>
                <a:gd name="connsiteX7" fmla="*/ 1516859 w 1518129"/>
                <a:gd name="connsiteY7" fmla="*/ 1069958 h 2133149"/>
                <a:gd name="connsiteX8" fmla="*/ 1464891 w 1518129"/>
                <a:gd name="connsiteY8" fmla="*/ 644162 h 2133149"/>
                <a:gd name="connsiteX9" fmla="*/ 1272486 w 1518129"/>
                <a:gd name="connsiteY9" fmla="*/ 612493 h 2133149"/>
                <a:gd name="connsiteX10" fmla="*/ 1264720 w 1518129"/>
                <a:gd name="connsiteY10" fmla="*/ 911472 h 2133149"/>
                <a:gd name="connsiteX11" fmla="*/ 1252622 w 1518129"/>
                <a:gd name="connsiteY11" fmla="*/ 600743 h 2133149"/>
                <a:gd name="connsiteX12" fmla="*/ 1022817 w 1518129"/>
                <a:gd name="connsiteY12" fmla="*/ 558366 h 2133149"/>
                <a:gd name="connsiteX13" fmla="*/ 1053082 w 1518129"/>
                <a:gd name="connsiteY13" fmla="*/ 887580 h 2133149"/>
                <a:gd name="connsiteX14" fmla="*/ 1001757 w 1518129"/>
                <a:gd name="connsiteY14" fmla="*/ 557324 h 2133149"/>
                <a:gd name="connsiteX15" fmla="*/ 806783 w 1518129"/>
                <a:gd name="connsiteY15" fmla="*/ 513030 h 2133149"/>
                <a:gd name="connsiteX16" fmla="*/ 810613 w 1518129"/>
                <a:gd name="connsiteY16" fmla="*/ 901237 h 2133149"/>
                <a:gd name="connsiteX17" fmla="*/ 778941 w 1518129"/>
                <a:gd name="connsiteY17" fmla="*/ 121917 h 2133149"/>
                <a:gd name="connsiteX18" fmla="*/ 582042 w 1518129"/>
                <a:gd name="connsiteY18" fmla="*/ 161731 h 2133149"/>
                <a:gd name="connsiteX19" fmla="*/ 554580 w 1518129"/>
                <a:gd name="connsiteY19" fmla="*/ 1197645 h 2133149"/>
                <a:gd name="connsiteX20" fmla="*/ 419736 w 1518129"/>
                <a:gd name="connsiteY20" fmla="*/ 1153389 h 2133149"/>
                <a:gd name="connsiteX21" fmla="*/ 0 w 1518129"/>
                <a:gd name="connsiteY21" fmla="*/ 891306 h 2133149"/>
                <a:gd name="connsiteX0" fmla="*/ 0 w 1518129"/>
                <a:gd name="connsiteY0" fmla="*/ 891306 h 2115210"/>
                <a:gd name="connsiteX1" fmla="*/ 227051 w 1518129"/>
                <a:gd name="connsiteY1" fmla="*/ 1320850 h 2115210"/>
                <a:gd name="connsiteX2" fmla="*/ 462841 w 1518129"/>
                <a:gd name="connsiteY2" fmla="*/ 1655174 h 2115210"/>
                <a:gd name="connsiteX3" fmla="*/ 644540 w 1518129"/>
                <a:gd name="connsiteY3" fmla="*/ 1879748 h 2115210"/>
                <a:gd name="connsiteX4" fmla="*/ 678137 w 1518129"/>
                <a:gd name="connsiteY4" fmla="*/ 2115210 h 2115210"/>
                <a:gd name="connsiteX5" fmla="*/ 1339145 w 1518129"/>
                <a:gd name="connsiteY5" fmla="*/ 2113852 h 2115210"/>
                <a:gd name="connsiteX6" fmla="*/ 1358227 w 1518129"/>
                <a:gd name="connsiteY6" fmla="*/ 1930484 h 2115210"/>
                <a:gd name="connsiteX7" fmla="*/ 1516859 w 1518129"/>
                <a:gd name="connsiteY7" fmla="*/ 1069958 h 2115210"/>
                <a:gd name="connsiteX8" fmla="*/ 1464891 w 1518129"/>
                <a:gd name="connsiteY8" fmla="*/ 644162 h 2115210"/>
                <a:gd name="connsiteX9" fmla="*/ 1272486 w 1518129"/>
                <a:gd name="connsiteY9" fmla="*/ 612493 h 2115210"/>
                <a:gd name="connsiteX10" fmla="*/ 1264720 w 1518129"/>
                <a:gd name="connsiteY10" fmla="*/ 911472 h 2115210"/>
                <a:gd name="connsiteX11" fmla="*/ 1252622 w 1518129"/>
                <a:gd name="connsiteY11" fmla="*/ 600743 h 2115210"/>
                <a:gd name="connsiteX12" fmla="*/ 1022817 w 1518129"/>
                <a:gd name="connsiteY12" fmla="*/ 558366 h 2115210"/>
                <a:gd name="connsiteX13" fmla="*/ 1053082 w 1518129"/>
                <a:gd name="connsiteY13" fmla="*/ 887580 h 2115210"/>
                <a:gd name="connsiteX14" fmla="*/ 1001757 w 1518129"/>
                <a:gd name="connsiteY14" fmla="*/ 557324 h 2115210"/>
                <a:gd name="connsiteX15" fmla="*/ 806783 w 1518129"/>
                <a:gd name="connsiteY15" fmla="*/ 513030 h 2115210"/>
                <a:gd name="connsiteX16" fmla="*/ 810613 w 1518129"/>
                <a:gd name="connsiteY16" fmla="*/ 901237 h 2115210"/>
                <a:gd name="connsiteX17" fmla="*/ 778941 w 1518129"/>
                <a:gd name="connsiteY17" fmla="*/ 121917 h 2115210"/>
                <a:gd name="connsiteX18" fmla="*/ 582042 w 1518129"/>
                <a:gd name="connsiteY18" fmla="*/ 161731 h 2115210"/>
                <a:gd name="connsiteX19" fmla="*/ 554580 w 1518129"/>
                <a:gd name="connsiteY19" fmla="*/ 1197645 h 2115210"/>
                <a:gd name="connsiteX20" fmla="*/ 419736 w 1518129"/>
                <a:gd name="connsiteY20" fmla="*/ 1153389 h 2115210"/>
                <a:gd name="connsiteX21" fmla="*/ 0 w 1518129"/>
                <a:gd name="connsiteY21" fmla="*/ 891306 h 2115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8129" h="2115210">
                  <a:moveTo>
                    <a:pt x="0" y="891306"/>
                  </a:moveTo>
                  <a:cubicBezTo>
                    <a:pt x="124742" y="1042097"/>
                    <a:pt x="180313" y="1188925"/>
                    <a:pt x="227051" y="1320850"/>
                  </a:cubicBezTo>
                  <a:cubicBezTo>
                    <a:pt x="283134" y="1440332"/>
                    <a:pt x="360533" y="1506746"/>
                    <a:pt x="462841" y="1655174"/>
                  </a:cubicBezTo>
                  <a:cubicBezTo>
                    <a:pt x="565096" y="1757587"/>
                    <a:pt x="604529" y="1837560"/>
                    <a:pt x="644540" y="1879748"/>
                  </a:cubicBezTo>
                  <a:cubicBezTo>
                    <a:pt x="721823" y="1966655"/>
                    <a:pt x="679875" y="2008729"/>
                    <a:pt x="678137" y="2115210"/>
                  </a:cubicBezTo>
                  <a:lnTo>
                    <a:pt x="1339145" y="2113852"/>
                  </a:lnTo>
                  <a:cubicBezTo>
                    <a:pt x="1324322" y="2047548"/>
                    <a:pt x="1303318" y="2034201"/>
                    <a:pt x="1358227" y="1930484"/>
                  </a:cubicBezTo>
                  <a:cubicBezTo>
                    <a:pt x="1521981" y="1634855"/>
                    <a:pt x="1516858" y="1179685"/>
                    <a:pt x="1516859" y="1069958"/>
                  </a:cubicBezTo>
                  <a:cubicBezTo>
                    <a:pt x="1522576" y="857179"/>
                    <a:pt x="1509640" y="720406"/>
                    <a:pt x="1464891" y="644162"/>
                  </a:cubicBezTo>
                  <a:cubicBezTo>
                    <a:pt x="1396021" y="572742"/>
                    <a:pt x="1370976" y="579197"/>
                    <a:pt x="1272486" y="612493"/>
                  </a:cubicBezTo>
                  <a:cubicBezTo>
                    <a:pt x="1306205" y="707004"/>
                    <a:pt x="1275123" y="829781"/>
                    <a:pt x="1264720" y="911472"/>
                  </a:cubicBezTo>
                  <a:cubicBezTo>
                    <a:pt x="1250153" y="907906"/>
                    <a:pt x="1292939" y="659594"/>
                    <a:pt x="1252622" y="600743"/>
                  </a:cubicBezTo>
                  <a:cubicBezTo>
                    <a:pt x="1202656" y="541892"/>
                    <a:pt x="1107533" y="508148"/>
                    <a:pt x="1022817" y="558366"/>
                  </a:cubicBezTo>
                  <a:cubicBezTo>
                    <a:pt x="1086811" y="668103"/>
                    <a:pt x="1058849" y="793697"/>
                    <a:pt x="1053082" y="887580"/>
                  </a:cubicBezTo>
                  <a:cubicBezTo>
                    <a:pt x="1041532" y="883386"/>
                    <a:pt x="1071753" y="653519"/>
                    <a:pt x="1001757" y="557324"/>
                  </a:cubicBezTo>
                  <a:cubicBezTo>
                    <a:pt x="946234" y="504548"/>
                    <a:pt x="915026" y="504758"/>
                    <a:pt x="806783" y="513030"/>
                  </a:cubicBezTo>
                  <a:cubicBezTo>
                    <a:pt x="816055" y="653003"/>
                    <a:pt x="822837" y="732256"/>
                    <a:pt x="810613" y="901237"/>
                  </a:cubicBezTo>
                  <a:cubicBezTo>
                    <a:pt x="782414" y="451352"/>
                    <a:pt x="784675" y="276900"/>
                    <a:pt x="778941" y="121917"/>
                  </a:cubicBezTo>
                  <a:cubicBezTo>
                    <a:pt x="774616" y="-32693"/>
                    <a:pt x="569584" y="-61779"/>
                    <a:pt x="582042" y="161731"/>
                  </a:cubicBezTo>
                  <a:cubicBezTo>
                    <a:pt x="570378" y="380417"/>
                    <a:pt x="623442" y="1132875"/>
                    <a:pt x="554580" y="1197645"/>
                  </a:cubicBezTo>
                  <a:cubicBezTo>
                    <a:pt x="495024" y="1230412"/>
                    <a:pt x="496393" y="1222363"/>
                    <a:pt x="419736" y="1153389"/>
                  </a:cubicBezTo>
                  <a:cubicBezTo>
                    <a:pt x="331744" y="1046414"/>
                    <a:pt x="197603" y="767201"/>
                    <a:pt x="0" y="891306"/>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grpSp>
          <p:nvGrpSpPr>
            <p:cNvPr id="5" name="Group 4">
              <a:extLst>
                <a:ext uri="{FF2B5EF4-FFF2-40B4-BE49-F238E27FC236}">
                  <a16:creationId xmlns="" xmlns:a16="http://schemas.microsoft.com/office/drawing/2014/main" id="{86237614-27E4-4E44-AB53-441F724A66AE}"/>
                </a:ext>
              </a:extLst>
            </p:cNvPr>
            <p:cNvGrpSpPr/>
            <p:nvPr/>
          </p:nvGrpSpPr>
          <p:grpSpPr>
            <a:xfrm rot="5400000">
              <a:off x="-91119" y="4126341"/>
              <a:ext cx="1048447" cy="872955"/>
              <a:chOff x="967066" y="4263648"/>
              <a:chExt cx="670418" cy="1251022"/>
            </a:xfrm>
          </p:grpSpPr>
          <p:sp>
            <p:nvSpPr>
              <p:cNvPr id="6" name="Rectangle 5">
                <a:extLst>
                  <a:ext uri="{FF2B5EF4-FFF2-40B4-BE49-F238E27FC236}">
                    <a16:creationId xmlns="" xmlns:a16="http://schemas.microsoft.com/office/drawing/2014/main" id="{F8683E0C-15A4-46D0-831E-ED181CF631FA}"/>
                  </a:ext>
                </a:extLst>
              </p:cNvPr>
              <p:cNvSpPr/>
              <p:nvPr/>
            </p:nvSpPr>
            <p:spPr>
              <a:xfrm rot="16200000">
                <a:off x="1080146" y="4196080"/>
                <a:ext cx="457516" cy="59265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sp>
            <p:nvSpPr>
              <p:cNvPr id="7" name="Rectangle 6">
                <a:extLst>
                  <a:ext uri="{FF2B5EF4-FFF2-40B4-BE49-F238E27FC236}">
                    <a16:creationId xmlns="" xmlns:a16="http://schemas.microsoft.com/office/drawing/2014/main" id="{E9E7157D-D83F-4008-BAFC-FA76DE72D77D}"/>
                  </a:ext>
                </a:extLst>
              </p:cNvPr>
              <p:cNvSpPr/>
              <p:nvPr/>
            </p:nvSpPr>
            <p:spPr>
              <a:xfrm rot="16200000">
                <a:off x="858794" y="4735980"/>
                <a:ext cx="886962" cy="67041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grpSp>
      </p:grpSp>
    </p:spTree>
    <p:extLst>
      <p:ext uri="{BB962C8B-B14F-4D97-AF65-F5344CB8AC3E}">
        <p14:creationId xmlns:p14="http://schemas.microsoft.com/office/powerpoint/2010/main" val="379514315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107583" y="160985"/>
            <a:ext cx="10831132" cy="4591319"/>
          </a:xfrm>
        </p:spPr>
        <p:txBody>
          <a:bodyPr/>
          <a:lstStyle/>
          <a:p>
            <a:pPr algn="just"/>
            <a:r>
              <a:rPr lang="en-IN" sz="3200" b="1" dirty="0"/>
              <a:t>Getting Empty Arrays:</a:t>
            </a:r>
          </a:p>
          <a:p>
            <a:pPr algn="just"/>
            <a:endParaRPr lang="en-IN" sz="3200" dirty="0"/>
          </a:p>
          <a:p>
            <a:pPr algn="just"/>
            <a:r>
              <a:rPr lang="en-IN" sz="3200" dirty="0" smtClean="0"/>
              <a:t>We </a:t>
            </a:r>
            <a:r>
              <a:rPr lang="en-IN" sz="3200" dirty="0"/>
              <a:t>can </a:t>
            </a:r>
            <a:r>
              <a:rPr lang="en-IN" sz="3200" dirty="0" smtClean="0"/>
              <a:t>get </a:t>
            </a:r>
            <a:r>
              <a:rPr lang="en-IN" sz="3200" dirty="0"/>
              <a:t>empty </a:t>
            </a:r>
            <a:r>
              <a:rPr lang="en-IN" sz="3200" dirty="0" smtClean="0"/>
              <a:t>numpy </a:t>
            </a:r>
            <a:r>
              <a:rPr lang="en-IN" sz="3200" dirty="0"/>
              <a:t>arrays with arange(). </a:t>
            </a:r>
            <a:r>
              <a:rPr lang="en-IN" sz="3200" dirty="0" smtClean="0"/>
              <a:t>If </a:t>
            </a:r>
            <a:r>
              <a:rPr lang="en-IN" sz="3200" dirty="0"/>
              <a:t>you provide equal values for start and stop, then you’ll get an empty array:</a:t>
            </a:r>
          </a:p>
          <a:p>
            <a:pPr algn="just"/>
            <a:endParaRPr lang="en-IN" sz="3200" dirty="0"/>
          </a:p>
          <a:p>
            <a:pPr algn="just"/>
            <a:r>
              <a:rPr lang="en-IN" sz="3200" dirty="0"/>
              <a:t>&gt;&gt;&gt; </a:t>
            </a:r>
            <a:r>
              <a:rPr lang="en-IN" sz="3200" dirty="0" err="1"/>
              <a:t>np.arange</a:t>
            </a:r>
            <a:r>
              <a:rPr lang="en-IN" sz="3200" dirty="0"/>
              <a:t>(2, 2)</a:t>
            </a:r>
          </a:p>
          <a:p>
            <a:pPr algn="just"/>
            <a:r>
              <a:rPr lang="en-IN" sz="3200" dirty="0"/>
              <a:t>array([], </a:t>
            </a:r>
            <a:r>
              <a:rPr lang="en-IN" sz="3200" dirty="0" err="1"/>
              <a:t>dtype</a:t>
            </a:r>
            <a:r>
              <a:rPr lang="en-IN" sz="3200" dirty="0"/>
              <a:t>=int64)</a:t>
            </a:r>
            <a:endParaRPr lang="en-US" sz="3200" dirty="0" smtClean="0"/>
          </a:p>
        </p:txBody>
      </p:sp>
      <p:grpSp>
        <p:nvGrpSpPr>
          <p:cNvPr id="3" name="Group 2">
            <a:extLst>
              <a:ext uri="{FF2B5EF4-FFF2-40B4-BE49-F238E27FC236}">
                <a16:creationId xmlns="" xmlns:a16="http://schemas.microsoft.com/office/drawing/2014/main" id="{A9A2186A-C326-48DC-8E09-0BB48FF9D3DE}"/>
              </a:ext>
            </a:extLst>
          </p:cNvPr>
          <p:cNvGrpSpPr/>
          <p:nvPr/>
        </p:nvGrpSpPr>
        <p:grpSpPr>
          <a:xfrm>
            <a:off x="253454" y="289774"/>
            <a:ext cx="648068" cy="528033"/>
            <a:chOff x="-3373" y="3444677"/>
            <a:chExt cx="3155739" cy="1643520"/>
          </a:xfrm>
        </p:grpSpPr>
        <p:sp>
          <p:nvSpPr>
            <p:cNvPr id="4" name="Freeform 61">
              <a:extLst>
                <a:ext uri="{FF2B5EF4-FFF2-40B4-BE49-F238E27FC236}">
                  <a16:creationId xmlns="" xmlns:a16="http://schemas.microsoft.com/office/drawing/2014/main" id="{B69C1344-DA27-4625-A365-74DC77A0B525}"/>
                </a:ext>
              </a:extLst>
            </p:cNvPr>
            <p:cNvSpPr/>
            <p:nvPr/>
          </p:nvSpPr>
          <p:spPr>
            <a:xfrm rot="5400000">
              <a:off x="1185646" y="3121477"/>
              <a:ext cx="1643520" cy="2289920"/>
            </a:xfrm>
            <a:custGeom>
              <a:avLst/>
              <a:gdLst>
                <a:gd name="connsiteX0" fmla="*/ 0 w 1404518"/>
                <a:gd name="connsiteY0" fmla="*/ 1053388 h 2070201"/>
                <a:gd name="connsiteX1" fmla="*/ 124358 w 1404518"/>
                <a:gd name="connsiteY1" fmla="*/ 1382572 h 2070201"/>
                <a:gd name="connsiteX2" fmla="*/ 292608 w 1404518"/>
                <a:gd name="connsiteY2" fmla="*/ 1675180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675180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31366 w 1404518"/>
                <a:gd name="connsiteY4" fmla="*/ 2055571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294790 w 1404518"/>
                <a:gd name="connsiteY4" fmla="*/ 2055571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294790 w 1404518"/>
                <a:gd name="connsiteY4" fmla="*/ 2055571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13093"/>
                <a:gd name="connsiteY0" fmla="*/ 1053388 h 2070201"/>
                <a:gd name="connsiteX1" fmla="*/ 124358 w 1413093"/>
                <a:gd name="connsiteY1" fmla="*/ 1382572 h 2070201"/>
                <a:gd name="connsiteX2" fmla="*/ 292608 w 1413093"/>
                <a:gd name="connsiteY2" fmla="*/ 1741017 h 2070201"/>
                <a:gd name="connsiteX3" fmla="*/ 687628 w 1413093"/>
                <a:gd name="connsiteY3" fmla="*/ 2070201 h 2070201"/>
                <a:gd name="connsiteX4" fmla="*/ 1294790 w 1413093"/>
                <a:gd name="connsiteY4" fmla="*/ 2055571 h 2070201"/>
                <a:gd name="connsiteX5" fmla="*/ 1404518 w 1413093"/>
                <a:gd name="connsiteY5" fmla="*/ 1155801 h 2070201"/>
                <a:gd name="connsiteX6" fmla="*/ 1221638 w 1413093"/>
                <a:gd name="connsiteY6" fmla="*/ 768096 h 2070201"/>
                <a:gd name="connsiteX7" fmla="*/ 1177747 w 1413093"/>
                <a:gd name="connsiteY7" fmla="*/ 965606 h 2070201"/>
                <a:gd name="connsiteX8" fmla="*/ 1024128 w 1413093"/>
                <a:gd name="connsiteY8" fmla="*/ 694944 h 2070201"/>
                <a:gd name="connsiteX9" fmla="*/ 921715 w 1413093"/>
                <a:gd name="connsiteY9" fmla="*/ 929030 h 2070201"/>
                <a:gd name="connsiteX10" fmla="*/ 877824 w 1413093"/>
                <a:gd name="connsiteY10" fmla="*/ 629107 h 2070201"/>
                <a:gd name="connsiteX11" fmla="*/ 709574 w 1413093"/>
                <a:gd name="connsiteY11" fmla="*/ 936345 h 2070201"/>
                <a:gd name="connsiteX12" fmla="*/ 526694 w 1413093"/>
                <a:gd name="connsiteY12" fmla="*/ 0 h 2070201"/>
                <a:gd name="connsiteX13" fmla="*/ 468172 w 1413093"/>
                <a:gd name="connsiteY13" fmla="*/ 1338681 h 2070201"/>
                <a:gd name="connsiteX14" fmla="*/ 321868 w 1413093"/>
                <a:gd name="connsiteY14" fmla="*/ 1287475 h 2070201"/>
                <a:gd name="connsiteX15" fmla="*/ 0 w 1413093"/>
                <a:gd name="connsiteY15" fmla="*/ 1053388 h 2070201"/>
                <a:gd name="connsiteX0" fmla="*/ 0 w 1413093"/>
                <a:gd name="connsiteY0" fmla="*/ 1053388 h 2070201"/>
                <a:gd name="connsiteX1" fmla="*/ 124358 w 1413093"/>
                <a:gd name="connsiteY1" fmla="*/ 1382572 h 2070201"/>
                <a:gd name="connsiteX2" fmla="*/ 292608 w 1413093"/>
                <a:gd name="connsiteY2" fmla="*/ 1741017 h 2070201"/>
                <a:gd name="connsiteX3" fmla="*/ 687628 w 1413093"/>
                <a:gd name="connsiteY3" fmla="*/ 2070201 h 2070201"/>
                <a:gd name="connsiteX4" fmla="*/ 1294790 w 1413093"/>
                <a:gd name="connsiteY4" fmla="*/ 2055571 h 2070201"/>
                <a:gd name="connsiteX5" fmla="*/ 1404518 w 1413093"/>
                <a:gd name="connsiteY5" fmla="*/ 1155801 h 2070201"/>
                <a:gd name="connsiteX6" fmla="*/ 1221638 w 1413093"/>
                <a:gd name="connsiteY6" fmla="*/ 768096 h 2070201"/>
                <a:gd name="connsiteX7" fmla="*/ 1177747 w 1413093"/>
                <a:gd name="connsiteY7" fmla="*/ 965606 h 2070201"/>
                <a:gd name="connsiteX8" fmla="*/ 1024128 w 1413093"/>
                <a:gd name="connsiteY8" fmla="*/ 694944 h 2070201"/>
                <a:gd name="connsiteX9" fmla="*/ 921715 w 1413093"/>
                <a:gd name="connsiteY9" fmla="*/ 929030 h 2070201"/>
                <a:gd name="connsiteX10" fmla="*/ 877824 w 1413093"/>
                <a:gd name="connsiteY10" fmla="*/ 629107 h 2070201"/>
                <a:gd name="connsiteX11" fmla="*/ 709574 w 1413093"/>
                <a:gd name="connsiteY11" fmla="*/ 936345 h 2070201"/>
                <a:gd name="connsiteX12" fmla="*/ 526694 w 1413093"/>
                <a:gd name="connsiteY12" fmla="*/ 0 h 2070201"/>
                <a:gd name="connsiteX13" fmla="*/ 468172 w 1413093"/>
                <a:gd name="connsiteY13" fmla="*/ 1338681 h 2070201"/>
                <a:gd name="connsiteX14" fmla="*/ 321868 w 1413093"/>
                <a:gd name="connsiteY14" fmla="*/ 1287475 h 2070201"/>
                <a:gd name="connsiteX15" fmla="*/ 0 w 1413093"/>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90042 w 1404608"/>
                <a:gd name="connsiteY10" fmla="*/ 599846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38836 w 1404608"/>
                <a:gd name="connsiteY10" fmla="*/ 592531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38836 w 1404608"/>
                <a:gd name="connsiteY10" fmla="*/ 592531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38836 w 1404608"/>
                <a:gd name="connsiteY10" fmla="*/ 592531 h 2070201"/>
                <a:gd name="connsiteX11" fmla="*/ 709574 w 1404608"/>
                <a:gd name="connsiteY11" fmla="*/ 936345 h 2070201"/>
                <a:gd name="connsiteX12" fmla="*/ 702259 w 1404608"/>
                <a:gd name="connsiteY12" fmla="*/ 629107 h 2070201"/>
                <a:gd name="connsiteX13" fmla="*/ 526694 w 1404608"/>
                <a:gd name="connsiteY13" fmla="*/ 0 h 2070201"/>
                <a:gd name="connsiteX14" fmla="*/ 468172 w 1404608"/>
                <a:gd name="connsiteY14" fmla="*/ 1338681 h 2070201"/>
                <a:gd name="connsiteX15" fmla="*/ 321868 w 1404608"/>
                <a:gd name="connsiteY15" fmla="*/ 1287475 h 2070201"/>
                <a:gd name="connsiteX16" fmla="*/ 0 w 1404608"/>
                <a:gd name="connsiteY16" fmla="*/ 1053388 h 2070201"/>
                <a:gd name="connsiteX0" fmla="*/ 0 w 1404608"/>
                <a:gd name="connsiteY0" fmla="*/ 1056935 h 2073748"/>
                <a:gd name="connsiteX1" fmla="*/ 124358 w 1404608"/>
                <a:gd name="connsiteY1" fmla="*/ 1386119 h 2073748"/>
                <a:gd name="connsiteX2" fmla="*/ 292608 w 1404608"/>
                <a:gd name="connsiteY2" fmla="*/ 1744564 h 2073748"/>
                <a:gd name="connsiteX3" fmla="*/ 687628 w 1404608"/>
                <a:gd name="connsiteY3" fmla="*/ 2073748 h 2073748"/>
                <a:gd name="connsiteX4" fmla="*/ 1294790 w 1404608"/>
                <a:gd name="connsiteY4" fmla="*/ 2059118 h 2073748"/>
                <a:gd name="connsiteX5" fmla="*/ 1404518 w 1404608"/>
                <a:gd name="connsiteY5" fmla="*/ 1159348 h 2073748"/>
                <a:gd name="connsiteX6" fmla="*/ 1221638 w 1404608"/>
                <a:gd name="connsiteY6" fmla="*/ 771643 h 2073748"/>
                <a:gd name="connsiteX7" fmla="*/ 1177747 w 1404608"/>
                <a:gd name="connsiteY7" fmla="*/ 969153 h 2073748"/>
                <a:gd name="connsiteX8" fmla="*/ 980236 w 1404608"/>
                <a:gd name="connsiteY8" fmla="*/ 698491 h 2073748"/>
                <a:gd name="connsiteX9" fmla="*/ 921715 w 1404608"/>
                <a:gd name="connsiteY9" fmla="*/ 932577 h 2073748"/>
                <a:gd name="connsiteX10" fmla="*/ 738836 w 1404608"/>
                <a:gd name="connsiteY10" fmla="*/ 596078 h 2073748"/>
                <a:gd name="connsiteX11" fmla="*/ 709574 w 1404608"/>
                <a:gd name="connsiteY11" fmla="*/ 939892 h 2073748"/>
                <a:gd name="connsiteX12" fmla="*/ 526694 w 1404608"/>
                <a:gd name="connsiteY12" fmla="*/ 3547 h 2073748"/>
                <a:gd name="connsiteX13" fmla="*/ 468172 w 1404608"/>
                <a:gd name="connsiteY13" fmla="*/ 1342228 h 2073748"/>
                <a:gd name="connsiteX14" fmla="*/ 321868 w 1404608"/>
                <a:gd name="connsiteY14" fmla="*/ 1291022 h 2073748"/>
                <a:gd name="connsiteX15" fmla="*/ 0 w 1404608"/>
                <a:gd name="connsiteY15" fmla="*/ 1056935 h 2073748"/>
                <a:gd name="connsiteX0" fmla="*/ 0 w 1404608"/>
                <a:gd name="connsiteY0" fmla="*/ 1056935 h 2073748"/>
                <a:gd name="connsiteX1" fmla="*/ 124358 w 1404608"/>
                <a:gd name="connsiteY1" fmla="*/ 1386119 h 2073748"/>
                <a:gd name="connsiteX2" fmla="*/ 292608 w 1404608"/>
                <a:gd name="connsiteY2" fmla="*/ 1744564 h 2073748"/>
                <a:gd name="connsiteX3" fmla="*/ 687628 w 1404608"/>
                <a:gd name="connsiteY3" fmla="*/ 2073748 h 2073748"/>
                <a:gd name="connsiteX4" fmla="*/ 1294790 w 1404608"/>
                <a:gd name="connsiteY4" fmla="*/ 2059118 h 2073748"/>
                <a:gd name="connsiteX5" fmla="*/ 1404518 w 1404608"/>
                <a:gd name="connsiteY5" fmla="*/ 1159348 h 2073748"/>
                <a:gd name="connsiteX6" fmla="*/ 1221638 w 1404608"/>
                <a:gd name="connsiteY6" fmla="*/ 771643 h 2073748"/>
                <a:gd name="connsiteX7" fmla="*/ 1177747 w 1404608"/>
                <a:gd name="connsiteY7" fmla="*/ 969153 h 2073748"/>
                <a:gd name="connsiteX8" fmla="*/ 980236 w 1404608"/>
                <a:gd name="connsiteY8" fmla="*/ 698491 h 2073748"/>
                <a:gd name="connsiteX9" fmla="*/ 921715 w 1404608"/>
                <a:gd name="connsiteY9" fmla="*/ 932577 h 2073748"/>
                <a:gd name="connsiteX10" fmla="*/ 738836 w 1404608"/>
                <a:gd name="connsiteY10" fmla="*/ 596078 h 2073748"/>
                <a:gd name="connsiteX11" fmla="*/ 709574 w 1404608"/>
                <a:gd name="connsiteY11" fmla="*/ 939892 h 2073748"/>
                <a:gd name="connsiteX12" fmla="*/ 526694 w 1404608"/>
                <a:gd name="connsiteY12" fmla="*/ 3547 h 2073748"/>
                <a:gd name="connsiteX13" fmla="*/ 468172 w 1404608"/>
                <a:gd name="connsiteY13" fmla="*/ 1342228 h 2073748"/>
                <a:gd name="connsiteX14" fmla="*/ 321868 w 1404608"/>
                <a:gd name="connsiteY14" fmla="*/ 1291022 h 2073748"/>
                <a:gd name="connsiteX15" fmla="*/ 0 w 1404608"/>
                <a:gd name="connsiteY15" fmla="*/ 1056935 h 2073748"/>
                <a:gd name="connsiteX0" fmla="*/ 0 w 1404608"/>
                <a:gd name="connsiteY0" fmla="*/ 1056935 h 2073748"/>
                <a:gd name="connsiteX1" fmla="*/ 124358 w 1404608"/>
                <a:gd name="connsiteY1" fmla="*/ 1386119 h 2073748"/>
                <a:gd name="connsiteX2" fmla="*/ 292608 w 1404608"/>
                <a:gd name="connsiteY2" fmla="*/ 1744564 h 2073748"/>
                <a:gd name="connsiteX3" fmla="*/ 687628 w 1404608"/>
                <a:gd name="connsiteY3" fmla="*/ 2073748 h 2073748"/>
                <a:gd name="connsiteX4" fmla="*/ 1294790 w 1404608"/>
                <a:gd name="connsiteY4" fmla="*/ 2059118 h 2073748"/>
                <a:gd name="connsiteX5" fmla="*/ 1404518 w 1404608"/>
                <a:gd name="connsiteY5" fmla="*/ 1159348 h 2073748"/>
                <a:gd name="connsiteX6" fmla="*/ 1221638 w 1404608"/>
                <a:gd name="connsiteY6" fmla="*/ 771643 h 2073748"/>
                <a:gd name="connsiteX7" fmla="*/ 1177747 w 1404608"/>
                <a:gd name="connsiteY7" fmla="*/ 969153 h 2073748"/>
                <a:gd name="connsiteX8" fmla="*/ 980236 w 1404608"/>
                <a:gd name="connsiteY8" fmla="*/ 698491 h 2073748"/>
                <a:gd name="connsiteX9" fmla="*/ 921715 w 1404608"/>
                <a:gd name="connsiteY9" fmla="*/ 932577 h 2073748"/>
                <a:gd name="connsiteX10" fmla="*/ 738836 w 1404608"/>
                <a:gd name="connsiteY10" fmla="*/ 596078 h 2073748"/>
                <a:gd name="connsiteX11" fmla="*/ 709574 w 1404608"/>
                <a:gd name="connsiteY11" fmla="*/ 939892 h 2073748"/>
                <a:gd name="connsiteX12" fmla="*/ 526694 w 1404608"/>
                <a:gd name="connsiteY12" fmla="*/ 3547 h 2073748"/>
                <a:gd name="connsiteX13" fmla="*/ 468172 w 1404608"/>
                <a:gd name="connsiteY13" fmla="*/ 1342228 h 2073748"/>
                <a:gd name="connsiteX14" fmla="*/ 321868 w 1404608"/>
                <a:gd name="connsiteY14" fmla="*/ 1291022 h 2073748"/>
                <a:gd name="connsiteX15" fmla="*/ 0 w 1404608"/>
                <a:gd name="connsiteY15" fmla="*/ 1056935 h 2073748"/>
                <a:gd name="connsiteX0" fmla="*/ 0 w 1404608"/>
                <a:gd name="connsiteY0" fmla="*/ 1058942 h 2075755"/>
                <a:gd name="connsiteX1" fmla="*/ 124358 w 1404608"/>
                <a:gd name="connsiteY1" fmla="*/ 1388126 h 2075755"/>
                <a:gd name="connsiteX2" fmla="*/ 292608 w 1404608"/>
                <a:gd name="connsiteY2" fmla="*/ 1746571 h 2075755"/>
                <a:gd name="connsiteX3" fmla="*/ 687628 w 1404608"/>
                <a:gd name="connsiteY3" fmla="*/ 2075755 h 2075755"/>
                <a:gd name="connsiteX4" fmla="*/ 1294790 w 1404608"/>
                <a:gd name="connsiteY4" fmla="*/ 2061125 h 2075755"/>
                <a:gd name="connsiteX5" fmla="*/ 1404518 w 1404608"/>
                <a:gd name="connsiteY5" fmla="*/ 1161355 h 2075755"/>
                <a:gd name="connsiteX6" fmla="*/ 1221638 w 1404608"/>
                <a:gd name="connsiteY6" fmla="*/ 773650 h 2075755"/>
                <a:gd name="connsiteX7" fmla="*/ 1177747 w 1404608"/>
                <a:gd name="connsiteY7" fmla="*/ 971160 h 2075755"/>
                <a:gd name="connsiteX8" fmla="*/ 980236 w 1404608"/>
                <a:gd name="connsiteY8" fmla="*/ 700498 h 2075755"/>
                <a:gd name="connsiteX9" fmla="*/ 921715 w 1404608"/>
                <a:gd name="connsiteY9" fmla="*/ 934584 h 2075755"/>
                <a:gd name="connsiteX10" fmla="*/ 738836 w 1404608"/>
                <a:gd name="connsiteY10" fmla="*/ 598085 h 2075755"/>
                <a:gd name="connsiteX11" fmla="*/ 709574 w 1404608"/>
                <a:gd name="connsiteY11" fmla="*/ 941899 h 2075755"/>
                <a:gd name="connsiteX12" fmla="*/ 526694 w 1404608"/>
                <a:gd name="connsiteY12" fmla="*/ 5554 h 2075755"/>
                <a:gd name="connsiteX13" fmla="*/ 468172 w 1404608"/>
                <a:gd name="connsiteY13" fmla="*/ 1344235 h 2075755"/>
                <a:gd name="connsiteX14" fmla="*/ 321868 w 1404608"/>
                <a:gd name="connsiteY14" fmla="*/ 1293029 h 2075755"/>
                <a:gd name="connsiteX15" fmla="*/ 0 w 1404608"/>
                <a:gd name="connsiteY15" fmla="*/ 1058942 h 2075755"/>
                <a:gd name="connsiteX0" fmla="*/ 0 w 1404608"/>
                <a:gd name="connsiteY0" fmla="*/ 1029958 h 2046771"/>
                <a:gd name="connsiteX1" fmla="*/ 124358 w 1404608"/>
                <a:gd name="connsiteY1" fmla="*/ 1359142 h 2046771"/>
                <a:gd name="connsiteX2" fmla="*/ 292608 w 1404608"/>
                <a:gd name="connsiteY2" fmla="*/ 1717587 h 2046771"/>
                <a:gd name="connsiteX3" fmla="*/ 687628 w 1404608"/>
                <a:gd name="connsiteY3" fmla="*/ 2046771 h 2046771"/>
                <a:gd name="connsiteX4" fmla="*/ 1294790 w 1404608"/>
                <a:gd name="connsiteY4" fmla="*/ 2032141 h 2046771"/>
                <a:gd name="connsiteX5" fmla="*/ 1404518 w 1404608"/>
                <a:gd name="connsiteY5" fmla="*/ 1132371 h 2046771"/>
                <a:gd name="connsiteX6" fmla="*/ 1221638 w 1404608"/>
                <a:gd name="connsiteY6" fmla="*/ 744666 h 2046771"/>
                <a:gd name="connsiteX7" fmla="*/ 1177747 w 1404608"/>
                <a:gd name="connsiteY7" fmla="*/ 942176 h 2046771"/>
                <a:gd name="connsiteX8" fmla="*/ 980236 w 1404608"/>
                <a:gd name="connsiteY8" fmla="*/ 671514 h 2046771"/>
                <a:gd name="connsiteX9" fmla="*/ 921715 w 1404608"/>
                <a:gd name="connsiteY9" fmla="*/ 905600 h 2046771"/>
                <a:gd name="connsiteX10" fmla="*/ 738836 w 1404608"/>
                <a:gd name="connsiteY10" fmla="*/ 569101 h 2046771"/>
                <a:gd name="connsiteX11" fmla="*/ 709574 w 1404608"/>
                <a:gd name="connsiteY11" fmla="*/ 912915 h 2046771"/>
                <a:gd name="connsiteX12" fmla="*/ 526694 w 1404608"/>
                <a:gd name="connsiteY12" fmla="*/ 5831 h 2046771"/>
                <a:gd name="connsiteX13" fmla="*/ 468172 w 1404608"/>
                <a:gd name="connsiteY13" fmla="*/ 1315251 h 2046771"/>
                <a:gd name="connsiteX14" fmla="*/ 321868 w 1404608"/>
                <a:gd name="connsiteY14" fmla="*/ 1264045 h 2046771"/>
                <a:gd name="connsiteX15" fmla="*/ 0 w 1404608"/>
                <a:gd name="connsiteY15" fmla="*/ 1029958 h 2046771"/>
                <a:gd name="connsiteX0" fmla="*/ 0 w 1404608"/>
                <a:gd name="connsiteY0" fmla="*/ 1024127 h 2040940"/>
                <a:gd name="connsiteX1" fmla="*/ 124358 w 1404608"/>
                <a:gd name="connsiteY1" fmla="*/ 1353311 h 2040940"/>
                <a:gd name="connsiteX2" fmla="*/ 292608 w 1404608"/>
                <a:gd name="connsiteY2" fmla="*/ 1711756 h 2040940"/>
                <a:gd name="connsiteX3" fmla="*/ 687628 w 1404608"/>
                <a:gd name="connsiteY3" fmla="*/ 2040940 h 2040940"/>
                <a:gd name="connsiteX4" fmla="*/ 1294790 w 1404608"/>
                <a:gd name="connsiteY4" fmla="*/ 2026310 h 2040940"/>
                <a:gd name="connsiteX5" fmla="*/ 1404518 w 1404608"/>
                <a:gd name="connsiteY5" fmla="*/ 1126540 h 2040940"/>
                <a:gd name="connsiteX6" fmla="*/ 1221638 w 1404608"/>
                <a:gd name="connsiteY6" fmla="*/ 738835 h 2040940"/>
                <a:gd name="connsiteX7" fmla="*/ 1177747 w 1404608"/>
                <a:gd name="connsiteY7" fmla="*/ 936345 h 2040940"/>
                <a:gd name="connsiteX8" fmla="*/ 980236 w 1404608"/>
                <a:gd name="connsiteY8" fmla="*/ 665683 h 2040940"/>
                <a:gd name="connsiteX9" fmla="*/ 921715 w 1404608"/>
                <a:gd name="connsiteY9" fmla="*/ 899769 h 2040940"/>
                <a:gd name="connsiteX10" fmla="*/ 738836 w 1404608"/>
                <a:gd name="connsiteY10" fmla="*/ 563270 h 2040940"/>
                <a:gd name="connsiteX11" fmla="*/ 709574 w 1404608"/>
                <a:gd name="connsiteY11" fmla="*/ 907084 h 2040940"/>
                <a:gd name="connsiteX12" fmla="*/ 526694 w 1404608"/>
                <a:gd name="connsiteY12" fmla="*/ 0 h 2040940"/>
                <a:gd name="connsiteX13" fmla="*/ 468172 w 1404608"/>
                <a:gd name="connsiteY13" fmla="*/ 1309420 h 2040940"/>
                <a:gd name="connsiteX14" fmla="*/ 321868 w 1404608"/>
                <a:gd name="connsiteY14" fmla="*/ 1258214 h 2040940"/>
                <a:gd name="connsiteX15" fmla="*/ 0 w 1404608"/>
                <a:gd name="connsiteY15" fmla="*/ 1024127 h 2040940"/>
                <a:gd name="connsiteX0" fmla="*/ 0 w 1404608"/>
                <a:gd name="connsiteY0" fmla="*/ 1024614 h 2041427"/>
                <a:gd name="connsiteX1" fmla="*/ 124358 w 1404608"/>
                <a:gd name="connsiteY1" fmla="*/ 1353798 h 2041427"/>
                <a:gd name="connsiteX2" fmla="*/ 292608 w 1404608"/>
                <a:gd name="connsiteY2" fmla="*/ 1712243 h 2041427"/>
                <a:gd name="connsiteX3" fmla="*/ 687628 w 1404608"/>
                <a:gd name="connsiteY3" fmla="*/ 2041427 h 2041427"/>
                <a:gd name="connsiteX4" fmla="*/ 1294790 w 1404608"/>
                <a:gd name="connsiteY4" fmla="*/ 2026797 h 2041427"/>
                <a:gd name="connsiteX5" fmla="*/ 1404518 w 1404608"/>
                <a:gd name="connsiteY5" fmla="*/ 1127027 h 2041427"/>
                <a:gd name="connsiteX6" fmla="*/ 1221638 w 1404608"/>
                <a:gd name="connsiteY6" fmla="*/ 739322 h 2041427"/>
                <a:gd name="connsiteX7" fmla="*/ 1177747 w 1404608"/>
                <a:gd name="connsiteY7" fmla="*/ 936832 h 2041427"/>
                <a:gd name="connsiteX8" fmla="*/ 980236 w 1404608"/>
                <a:gd name="connsiteY8" fmla="*/ 666170 h 2041427"/>
                <a:gd name="connsiteX9" fmla="*/ 921715 w 1404608"/>
                <a:gd name="connsiteY9" fmla="*/ 900256 h 2041427"/>
                <a:gd name="connsiteX10" fmla="*/ 738836 w 1404608"/>
                <a:gd name="connsiteY10" fmla="*/ 563757 h 2041427"/>
                <a:gd name="connsiteX11" fmla="*/ 709574 w 1404608"/>
                <a:gd name="connsiteY11" fmla="*/ 907571 h 2041427"/>
                <a:gd name="connsiteX12" fmla="*/ 526694 w 1404608"/>
                <a:gd name="connsiteY12" fmla="*/ 487 h 2041427"/>
                <a:gd name="connsiteX13" fmla="*/ 468172 w 1404608"/>
                <a:gd name="connsiteY13" fmla="*/ 1309907 h 2041427"/>
                <a:gd name="connsiteX14" fmla="*/ 321868 w 1404608"/>
                <a:gd name="connsiteY14" fmla="*/ 1258701 h 2041427"/>
                <a:gd name="connsiteX15" fmla="*/ 0 w 1404608"/>
                <a:gd name="connsiteY15" fmla="*/ 1024614 h 2041427"/>
                <a:gd name="connsiteX0" fmla="*/ 0 w 1404608"/>
                <a:gd name="connsiteY0" fmla="*/ 1024614 h 2041427"/>
                <a:gd name="connsiteX1" fmla="*/ 124358 w 1404608"/>
                <a:gd name="connsiteY1" fmla="*/ 1353798 h 2041427"/>
                <a:gd name="connsiteX2" fmla="*/ 292608 w 1404608"/>
                <a:gd name="connsiteY2" fmla="*/ 1712243 h 2041427"/>
                <a:gd name="connsiteX3" fmla="*/ 687628 w 1404608"/>
                <a:gd name="connsiteY3" fmla="*/ 2041427 h 2041427"/>
                <a:gd name="connsiteX4" fmla="*/ 1294790 w 1404608"/>
                <a:gd name="connsiteY4" fmla="*/ 2026797 h 2041427"/>
                <a:gd name="connsiteX5" fmla="*/ 1404518 w 1404608"/>
                <a:gd name="connsiteY5" fmla="*/ 1127027 h 2041427"/>
                <a:gd name="connsiteX6" fmla="*/ 1221638 w 1404608"/>
                <a:gd name="connsiteY6" fmla="*/ 739322 h 2041427"/>
                <a:gd name="connsiteX7" fmla="*/ 1177747 w 1404608"/>
                <a:gd name="connsiteY7" fmla="*/ 936832 h 2041427"/>
                <a:gd name="connsiteX8" fmla="*/ 980236 w 1404608"/>
                <a:gd name="connsiteY8" fmla="*/ 666170 h 2041427"/>
                <a:gd name="connsiteX9" fmla="*/ 921715 w 1404608"/>
                <a:gd name="connsiteY9" fmla="*/ 900256 h 2041427"/>
                <a:gd name="connsiteX10" fmla="*/ 738836 w 1404608"/>
                <a:gd name="connsiteY10" fmla="*/ 563757 h 2041427"/>
                <a:gd name="connsiteX11" fmla="*/ 709574 w 1404608"/>
                <a:gd name="connsiteY11" fmla="*/ 907571 h 2041427"/>
                <a:gd name="connsiteX12" fmla="*/ 526694 w 1404608"/>
                <a:gd name="connsiteY12" fmla="*/ 487 h 2041427"/>
                <a:gd name="connsiteX13" fmla="*/ 468172 w 1404608"/>
                <a:gd name="connsiteY13" fmla="*/ 1309907 h 2041427"/>
                <a:gd name="connsiteX14" fmla="*/ 321868 w 1404608"/>
                <a:gd name="connsiteY14" fmla="*/ 1258701 h 2041427"/>
                <a:gd name="connsiteX15" fmla="*/ 0 w 1404608"/>
                <a:gd name="connsiteY15" fmla="*/ 1024614 h 2041427"/>
                <a:gd name="connsiteX0" fmla="*/ 0 w 1404608"/>
                <a:gd name="connsiteY0" fmla="*/ 1024370 h 2041183"/>
                <a:gd name="connsiteX1" fmla="*/ 124358 w 1404608"/>
                <a:gd name="connsiteY1" fmla="*/ 1353554 h 2041183"/>
                <a:gd name="connsiteX2" fmla="*/ 292608 w 1404608"/>
                <a:gd name="connsiteY2" fmla="*/ 1711999 h 2041183"/>
                <a:gd name="connsiteX3" fmla="*/ 687628 w 1404608"/>
                <a:gd name="connsiteY3" fmla="*/ 2041183 h 2041183"/>
                <a:gd name="connsiteX4" fmla="*/ 1294790 w 1404608"/>
                <a:gd name="connsiteY4" fmla="*/ 2026553 h 2041183"/>
                <a:gd name="connsiteX5" fmla="*/ 1404518 w 1404608"/>
                <a:gd name="connsiteY5" fmla="*/ 1126783 h 2041183"/>
                <a:gd name="connsiteX6" fmla="*/ 1221638 w 1404608"/>
                <a:gd name="connsiteY6" fmla="*/ 739078 h 2041183"/>
                <a:gd name="connsiteX7" fmla="*/ 1177747 w 1404608"/>
                <a:gd name="connsiteY7" fmla="*/ 936588 h 2041183"/>
                <a:gd name="connsiteX8" fmla="*/ 980236 w 1404608"/>
                <a:gd name="connsiteY8" fmla="*/ 665926 h 2041183"/>
                <a:gd name="connsiteX9" fmla="*/ 921715 w 1404608"/>
                <a:gd name="connsiteY9" fmla="*/ 900012 h 2041183"/>
                <a:gd name="connsiteX10" fmla="*/ 738836 w 1404608"/>
                <a:gd name="connsiteY10" fmla="*/ 563513 h 2041183"/>
                <a:gd name="connsiteX11" fmla="*/ 709574 w 1404608"/>
                <a:gd name="connsiteY11" fmla="*/ 907327 h 2041183"/>
                <a:gd name="connsiteX12" fmla="*/ 526694 w 1404608"/>
                <a:gd name="connsiteY12" fmla="*/ 243 h 2041183"/>
                <a:gd name="connsiteX13" fmla="*/ 468172 w 1404608"/>
                <a:gd name="connsiteY13" fmla="*/ 1309663 h 2041183"/>
                <a:gd name="connsiteX14" fmla="*/ 321868 w 1404608"/>
                <a:gd name="connsiteY14" fmla="*/ 1258457 h 2041183"/>
                <a:gd name="connsiteX15" fmla="*/ 0 w 1404608"/>
                <a:gd name="connsiteY15" fmla="*/ 1024370 h 2041183"/>
                <a:gd name="connsiteX0" fmla="*/ 0 w 1404608"/>
                <a:gd name="connsiteY0" fmla="*/ 1024383 h 2041196"/>
                <a:gd name="connsiteX1" fmla="*/ 124358 w 1404608"/>
                <a:gd name="connsiteY1" fmla="*/ 1353567 h 2041196"/>
                <a:gd name="connsiteX2" fmla="*/ 292608 w 1404608"/>
                <a:gd name="connsiteY2" fmla="*/ 1712012 h 2041196"/>
                <a:gd name="connsiteX3" fmla="*/ 687628 w 1404608"/>
                <a:gd name="connsiteY3" fmla="*/ 2041196 h 2041196"/>
                <a:gd name="connsiteX4" fmla="*/ 1294790 w 1404608"/>
                <a:gd name="connsiteY4" fmla="*/ 2026566 h 2041196"/>
                <a:gd name="connsiteX5" fmla="*/ 1404518 w 1404608"/>
                <a:gd name="connsiteY5" fmla="*/ 1126796 h 2041196"/>
                <a:gd name="connsiteX6" fmla="*/ 1221638 w 1404608"/>
                <a:gd name="connsiteY6" fmla="*/ 739091 h 2041196"/>
                <a:gd name="connsiteX7" fmla="*/ 1177747 w 1404608"/>
                <a:gd name="connsiteY7" fmla="*/ 936601 h 2041196"/>
                <a:gd name="connsiteX8" fmla="*/ 980236 w 1404608"/>
                <a:gd name="connsiteY8" fmla="*/ 665939 h 2041196"/>
                <a:gd name="connsiteX9" fmla="*/ 921715 w 1404608"/>
                <a:gd name="connsiteY9" fmla="*/ 900025 h 2041196"/>
                <a:gd name="connsiteX10" fmla="*/ 738836 w 1404608"/>
                <a:gd name="connsiteY10" fmla="*/ 563526 h 2041196"/>
                <a:gd name="connsiteX11" fmla="*/ 709574 w 1404608"/>
                <a:gd name="connsiteY11" fmla="*/ 907340 h 2041196"/>
                <a:gd name="connsiteX12" fmla="*/ 526694 w 1404608"/>
                <a:gd name="connsiteY12" fmla="*/ 256 h 2041196"/>
                <a:gd name="connsiteX13" fmla="*/ 453541 w 1404608"/>
                <a:gd name="connsiteY13" fmla="*/ 1258469 h 2041196"/>
                <a:gd name="connsiteX14" fmla="*/ 321868 w 1404608"/>
                <a:gd name="connsiteY14" fmla="*/ 1258470 h 2041196"/>
                <a:gd name="connsiteX15" fmla="*/ 0 w 1404608"/>
                <a:gd name="connsiteY15" fmla="*/ 1024383 h 2041196"/>
                <a:gd name="connsiteX0" fmla="*/ 0 w 1404608"/>
                <a:gd name="connsiteY0" fmla="*/ 1024383 h 2041196"/>
                <a:gd name="connsiteX1" fmla="*/ 124358 w 1404608"/>
                <a:gd name="connsiteY1" fmla="*/ 1353567 h 2041196"/>
                <a:gd name="connsiteX2" fmla="*/ 292608 w 1404608"/>
                <a:gd name="connsiteY2" fmla="*/ 1712012 h 2041196"/>
                <a:gd name="connsiteX3" fmla="*/ 687628 w 1404608"/>
                <a:gd name="connsiteY3" fmla="*/ 2041196 h 2041196"/>
                <a:gd name="connsiteX4" fmla="*/ 1294790 w 1404608"/>
                <a:gd name="connsiteY4" fmla="*/ 2026566 h 2041196"/>
                <a:gd name="connsiteX5" fmla="*/ 1404518 w 1404608"/>
                <a:gd name="connsiteY5" fmla="*/ 1126796 h 2041196"/>
                <a:gd name="connsiteX6" fmla="*/ 1221638 w 1404608"/>
                <a:gd name="connsiteY6" fmla="*/ 739091 h 2041196"/>
                <a:gd name="connsiteX7" fmla="*/ 1177747 w 1404608"/>
                <a:gd name="connsiteY7" fmla="*/ 936601 h 2041196"/>
                <a:gd name="connsiteX8" fmla="*/ 980236 w 1404608"/>
                <a:gd name="connsiteY8" fmla="*/ 665939 h 2041196"/>
                <a:gd name="connsiteX9" fmla="*/ 921715 w 1404608"/>
                <a:gd name="connsiteY9" fmla="*/ 900025 h 2041196"/>
                <a:gd name="connsiteX10" fmla="*/ 738836 w 1404608"/>
                <a:gd name="connsiteY10" fmla="*/ 563526 h 2041196"/>
                <a:gd name="connsiteX11" fmla="*/ 709574 w 1404608"/>
                <a:gd name="connsiteY11" fmla="*/ 907340 h 2041196"/>
                <a:gd name="connsiteX12" fmla="*/ 526694 w 1404608"/>
                <a:gd name="connsiteY12" fmla="*/ 256 h 2041196"/>
                <a:gd name="connsiteX13" fmla="*/ 453541 w 1404608"/>
                <a:gd name="connsiteY13" fmla="*/ 1258469 h 2041196"/>
                <a:gd name="connsiteX14" fmla="*/ 321868 w 1404608"/>
                <a:gd name="connsiteY14" fmla="*/ 1258470 h 2041196"/>
                <a:gd name="connsiteX15" fmla="*/ 0 w 1404608"/>
                <a:gd name="connsiteY15" fmla="*/ 1024383 h 2041196"/>
                <a:gd name="connsiteX0" fmla="*/ 0 w 1404608"/>
                <a:gd name="connsiteY0" fmla="*/ 1024369 h 2041182"/>
                <a:gd name="connsiteX1" fmla="*/ 124358 w 1404608"/>
                <a:gd name="connsiteY1" fmla="*/ 1353553 h 2041182"/>
                <a:gd name="connsiteX2" fmla="*/ 292608 w 1404608"/>
                <a:gd name="connsiteY2" fmla="*/ 1711998 h 2041182"/>
                <a:gd name="connsiteX3" fmla="*/ 687628 w 1404608"/>
                <a:gd name="connsiteY3" fmla="*/ 2041182 h 2041182"/>
                <a:gd name="connsiteX4" fmla="*/ 1294790 w 1404608"/>
                <a:gd name="connsiteY4" fmla="*/ 2026552 h 2041182"/>
                <a:gd name="connsiteX5" fmla="*/ 1404518 w 1404608"/>
                <a:gd name="connsiteY5" fmla="*/ 1126782 h 2041182"/>
                <a:gd name="connsiteX6" fmla="*/ 1221638 w 1404608"/>
                <a:gd name="connsiteY6" fmla="*/ 739077 h 2041182"/>
                <a:gd name="connsiteX7" fmla="*/ 1177747 w 1404608"/>
                <a:gd name="connsiteY7" fmla="*/ 936587 h 2041182"/>
                <a:gd name="connsiteX8" fmla="*/ 980236 w 1404608"/>
                <a:gd name="connsiteY8" fmla="*/ 665925 h 2041182"/>
                <a:gd name="connsiteX9" fmla="*/ 921715 w 1404608"/>
                <a:gd name="connsiteY9" fmla="*/ 900011 h 2041182"/>
                <a:gd name="connsiteX10" fmla="*/ 738836 w 1404608"/>
                <a:gd name="connsiteY10" fmla="*/ 563512 h 2041182"/>
                <a:gd name="connsiteX11" fmla="*/ 709574 w 1404608"/>
                <a:gd name="connsiteY11" fmla="*/ 907326 h 2041182"/>
                <a:gd name="connsiteX12" fmla="*/ 526694 w 1404608"/>
                <a:gd name="connsiteY12" fmla="*/ 242 h 2041182"/>
                <a:gd name="connsiteX13" fmla="*/ 456712 w 1404608"/>
                <a:gd name="connsiteY13" fmla="*/ 1312361 h 2041182"/>
                <a:gd name="connsiteX14" fmla="*/ 321868 w 1404608"/>
                <a:gd name="connsiteY14" fmla="*/ 1258456 h 2041182"/>
                <a:gd name="connsiteX15" fmla="*/ 0 w 1404608"/>
                <a:gd name="connsiteY15" fmla="*/ 1024369 h 2041182"/>
                <a:gd name="connsiteX0" fmla="*/ 0 w 1404608"/>
                <a:gd name="connsiteY0" fmla="*/ 1024369 h 2041182"/>
                <a:gd name="connsiteX1" fmla="*/ 124358 w 1404608"/>
                <a:gd name="connsiteY1" fmla="*/ 1353553 h 2041182"/>
                <a:gd name="connsiteX2" fmla="*/ 292608 w 1404608"/>
                <a:gd name="connsiteY2" fmla="*/ 1711998 h 2041182"/>
                <a:gd name="connsiteX3" fmla="*/ 687628 w 1404608"/>
                <a:gd name="connsiteY3" fmla="*/ 2041182 h 2041182"/>
                <a:gd name="connsiteX4" fmla="*/ 1294790 w 1404608"/>
                <a:gd name="connsiteY4" fmla="*/ 2026552 h 2041182"/>
                <a:gd name="connsiteX5" fmla="*/ 1404518 w 1404608"/>
                <a:gd name="connsiteY5" fmla="*/ 1126782 h 2041182"/>
                <a:gd name="connsiteX6" fmla="*/ 1221638 w 1404608"/>
                <a:gd name="connsiteY6" fmla="*/ 739077 h 2041182"/>
                <a:gd name="connsiteX7" fmla="*/ 1177747 w 1404608"/>
                <a:gd name="connsiteY7" fmla="*/ 936587 h 2041182"/>
                <a:gd name="connsiteX8" fmla="*/ 980236 w 1404608"/>
                <a:gd name="connsiteY8" fmla="*/ 665925 h 2041182"/>
                <a:gd name="connsiteX9" fmla="*/ 921715 w 1404608"/>
                <a:gd name="connsiteY9" fmla="*/ 900011 h 2041182"/>
                <a:gd name="connsiteX10" fmla="*/ 738836 w 1404608"/>
                <a:gd name="connsiteY10" fmla="*/ 563512 h 2041182"/>
                <a:gd name="connsiteX11" fmla="*/ 709574 w 1404608"/>
                <a:gd name="connsiteY11" fmla="*/ 907326 h 2041182"/>
                <a:gd name="connsiteX12" fmla="*/ 526694 w 1404608"/>
                <a:gd name="connsiteY12" fmla="*/ 242 h 2041182"/>
                <a:gd name="connsiteX13" fmla="*/ 456712 w 1404608"/>
                <a:gd name="connsiteY13" fmla="*/ 1312361 h 2041182"/>
                <a:gd name="connsiteX14" fmla="*/ 321868 w 1404608"/>
                <a:gd name="connsiteY14" fmla="*/ 1258456 h 2041182"/>
                <a:gd name="connsiteX15" fmla="*/ 0 w 1404608"/>
                <a:gd name="connsiteY15" fmla="*/ 1024369 h 2041182"/>
                <a:gd name="connsiteX0" fmla="*/ 0 w 1404608"/>
                <a:gd name="connsiteY0" fmla="*/ 1024369 h 2041182"/>
                <a:gd name="connsiteX1" fmla="*/ 124358 w 1404608"/>
                <a:gd name="connsiteY1" fmla="*/ 1353553 h 2041182"/>
                <a:gd name="connsiteX2" fmla="*/ 292608 w 1404608"/>
                <a:gd name="connsiteY2" fmla="*/ 1711998 h 2041182"/>
                <a:gd name="connsiteX3" fmla="*/ 687628 w 1404608"/>
                <a:gd name="connsiteY3" fmla="*/ 2041182 h 2041182"/>
                <a:gd name="connsiteX4" fmla="*/ 1294790 w 1404608"/>
                <a:gd name="connsiteY4" fmla="*/ 2026552 h 2041182"/>
                <a:gd name="connsiteX5" fmla="*/ 1404518 w 1404608"/>
                <a:gd name="connsiteY5" fmla="*/ 1126782 h 2041182"/>
                <a:gd name="connsiteX6" fmla="*/ 1221638 w 1404608"/>
                <a:gd name="connsiteY6" fmla="*/ 739077 h 2041182"/>
                <a:gd name="connsiteX7" fmla="*/ 1177747 w 1404608"/>
                <a:gd name="connsiteY7" fmla="*/ 936587 h 2041182"/>
                <a:gd name="connsiteX8" fmla="*/ 980236 w 1404608"/>
                <a:gd name="connsiteY8" fmla="*/ 665925 h 2041182"/>
                <a:gd name="connsiteX9" fmla="*/ 921715 w 1404608"/>
                <a:gd name="connsiteY9" fmla="*/ 900011 h 2041182"/>
                <a:gd name="connsiteX10" fmla="*/ 738836 w 1404608"/>
                <a:gd name="connsiteY10" fmla="*/ 563512 h 2041182"/>
                <a:gd name="connsiteX11" fmla="*/ 709574 w 1404608"/>
                <a:gd name="connsiteY11" fmla="*/ 907326 h 2041182"/>
                <a:gd name="connsiteX12" fmla="*/ 526694 w 1404608"/>
                <a:gd name="connsiteY12" fmla="*/ 242 h 2041182"/>
                <a:gd name="connsiteX13" fmla="*/ 456712 w 1404608"/>
                <a:gd name="connsiteY13" fmla="*/ 1312361 h 2041182"/>
                <a:gd name="connsiteX14" fmla="*/ 321868 w 1404608"/>
                <a:gd name="connsiteY14" fmla="*/ 1258456 h 2041182"/>
                <a:gd name="connsiteX15" fmla="*/ 0 w 1404608"/>
                <a:gd name="connsiteY15" fmla="*/ 1024369 h 2041182"/>
                <a:gd name="connsiteX0" fmla="*/ 0 w 1420463"/>
                <a:gd name="connsiteY0" fmla="*/ 957779 h 2041182"/>
                <a:gd name="connsiteX1" fmla="*/ 140213 w 1420463"/>
                <a:gd name="connsiteY1" fmla="*/ 1353553 h 2041182"/>
                <a:gd name="connsiteX2" fmla="*/ 308463 w 1420463"/>
                <a:gd name="connsiteY2" fmla="*/ 1711998 h 2041182"/>
                <a:gd name="connsiteX3" fmla="*/ 703483 w 1420463"/>
                <a:gd name="connsiteY3" fmla="*/ 2041182 h 2041182"/>
                <a:gd name="connsiteX4" fmla="*/ 1310645 w 1420463"/>
                <a:gd name="connsiteY4" fmla="*/ 2026552 h 2041182"/>
                <a:gd name="connsiteX5" fmla="*/ 1420373 w 1420463"/>
                <a:gd name="connsiteY5" fmla="*/ 1126782 h 2041182"/>
                <a:gd name="connsiteX6" fmla="*/ 1237493 w 1420463"/>
                <a:gd name="connsiteY6" fmla="*/ 739077 h 2041182"/>
                <a:gd name="connsiteX7" fmla="*/ 1193602 w 1420463"/>
                <a:gd name="connsiteY7" fmla="*/ 936587 h 2041182"/>
                <a:gd name="connsiteX8" fmla="*/ 996091 w 1420463"/>
                <a:gd name="connsiteY8" fmla="*/ 665925 h 2041182"/>
                <a:gd name="connsiteX9" fmla="*/ 937570 w 1420463"/>
                <a:gd name="connsiteY9" fmla="*/ 900011 h 2041182"/>
                <a:gd name="connsiteX10" fmla="*/ 754691 w 1420463"/>
                <a:gd name="connsiteY10" fmla="*/ 563512 h 2041182"/>
                <a:gd name="connsiteX11" fmla="*/ 725429 w 1420463"/>
                <a:gd name="connsiteY11" fmla="*/ 907326 h 2041182"/>
                <a:gd name="connsiteX12" fmla="*/ 542549 w 1420463"/>
                <a:gd name="connsiteY12" fmla="*/ 242 h 2041182"/>
                <a:gd name="connsiteX13" fmla="*/ 472567 w 1420463"/>
                <a:gd name="connsiteY13" fmla="*/ 1312361 h 2041182"/>
                <a:gd name="connsiteX14" fmla="*/ 337723 w 1420463"/>
                <a:gd name="connsiteY14" fmla="*/ 1258456 h 2041182"/>
                <a:gd name="connsiteX15" fmla="*/ 0 w 1420463"/>
                <a:gd name="connsiteY15" fmla="*/ 957779 h 2041182"/>
                <a:gd name="connsiteX0" fmla="*/ 0 w 1420463"/>
                <a:gd name="connsiteY0" fmla="*/ 957779 h 2041182"/>
                <a:gd name="connsiteX1" fmla="*/ 140213 w 1420463"/>
                <a:gd name="connsiteY1" fmla="*/ 1353553 h 2041182"/>
                <a:gd name="connsiteX2" fmla="*/ 308463 w 1420463"/>
                <a:gd name="connsiteY2" fmla="*/ 1711998 h 2041182"/>
                <a:gd name="connsiteX3" fmla="*/ 703483 w 1420463"/>
                <a:gd name="connsiteY3" fmla="*/ 2041182 h 2041182"/>
                <a:gd name="connsiteX4" fmla="*/ 1310645 w 1420463"/>
                <a:gd name="connsiteY4" fmla="*/ 2026552 h 2041182"/>
                <a:gd name="connsiteX5" fmla="*/ 1420373 w 1420463"/>
                <a:gd name="connsiteY5" fmla="*/ 1126782 h 2041182"/>
                <a:gd name="connsiteX6" fmla="*/ 1237493 w 1420463"/>
                <a:gd name="connsiteY6" fmla="*/ 739077 h 2041182"/>
                <a:gd name="connsiteX7" fmla="*/ 1193602 w 1420463"/>
                <a:gd name="connsiteY7" fmla="*/ 936587 h 2041182"/>
                <a:gd name="connsiteX8" fmla="*/ 996091 w 1420463"/>
                <a:gd name="connsiteY8" fmla="*/ 665925 h 2041182"/>
                <a:gd name="connsiteX9" fmla="*/ 937570 w 1420463"/>
                <a:gd name="connsiteY9" fmla="*/ 900011 h 2041182"/>
                <a:gd name="connsiteX10" fmla="*/ 754691 w 1420463"/>
                <a:gd name="connsiteY10" fmla="*/ 563512 h 2041182"/>
                <a:gd name="connsiteX11" fmla="*/ 725429 w 1420463"/>
                <a:gd name="connsiteY11" fmla="*/ 907326 h 2041182"/>
                <a:gd name="connsiteX12" fmla="*/ 542549 w 1420463"/>
                <a:gd name="connsiteY12" fmla="*/ 242 h 2041182"/>
                <a:gd name="connsiteX13" fmla="*/ 472567 w 1420463"/>
                <a:gd name="connsiteY13" fmla="*/ 1312361 h 2041182"/>
                <a:gd name="connsiteX14" fmla="*/ 337723 w 1420463"/>
                <a:gd name="connsiteY14" fmla="*/ 1258456 h 2041182"/>
                <a:gd name="connsiteX15" fmla="*/ 0 w 1420463"/>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55410 w 1421182"/>
                <a:gd name="connsiteY10" fmla="*/ 563512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36384 w 1421182"/>
                <a:gd name="connsiteY10" fmla="*/ 563512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55588 w 1421182"/>
                <a:gd name="connsiteY8" fmla="*/ 659583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59583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59583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52597 w 1421182"/>
                <a:gd name="connsiteY6" fmla="*/ 669316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537 h 2040940"/>
                <a:gd name="connsiteX1" fmla="*/ 140932 w 1421182"/>
                <a:gd name="connsiteY1" fmla="*/ 1353311 h 2040940"/>
                <a:gd name="connsiteX2" fmla="*/ 309182 w 1421182"/>
                <a:gd name="connsiteY2" fmla="*/ 1711756 h 2040940"/>
                <a:gd name="connsiteX3" fmla="*/ 704202 w 1421182"/>
                <a:gd name="connsiteY3" fmla="*/ 2040940 h 2040940"/>
                <a:gd name="connsiteX4" fmla="*/ 1311364 w 1421182"/>
                <a:gd name="connsiteY4" fmla="*/ 2026310 h 2040940"/>
                <a:gd name="connsiteX5" fmla="*/ 1421092 w 1421182"/>
                <a:gd name="connsiteY5" fmla="*/ 1126540 h 2040940"/>
                <a:gd name="connsiteX6" fmla="*/ 1152597 w 1421182"/>
                <a:gd name="connsiteY6" fmla="*/ 669074 h 2040940"/>
                <a:gd name="connsiteX7" fmla="*/ 1168953 w 1421182"/>
                <a:gd name="connsiteY7" fmla="*/ 968054 h 2040940"/>
                <a:gd name="connsiteX8" fmla="*/ 927050 w 1421182"/>
                <a:gd name="connsiteY8" fmla="*/ 614948 h 2040940"/>
                <a:gd name="connsiteX9" fmla="*/ 957315 w 1421182"/>
                <a:gd name="connsiteY9" fmla="*/ 944162 h 2040940"/>
                <a:gd name="connsiteX10" fmla="*/ 711016 w 1421182"/>
                <a:gd name="connsiteY10" fmla="*/ 569612 h 2040940"/>
                <a:gd name="connsiteX11" fmla="*/ 729319 w 1421182"/>
                <a:gd name="connsiteY11" fmla="*/ 957819 h 2040940"/>
                <a:gd name="connsiteX12" fmla="*/ 543268 w 1421182"/>
                <a:gd name="connsiteY12" fmla="*/ 0 h 2040940"/>
                <a:gd name="connsiteX13" fmla="*/ 473286 w 1421182"/>
                <a:gd name="connsiteY13" fmla="*/ 1312119 h 2040940"/>
                <a:gd name="connsiteX14" fmla="*/ 338442 w 1421182"/>
                <a:gd name="connsiteY14" fmla="*/ 1258214 h 2040940"/>
                <a:gd name="connsiteX15" fmla="*/ 719 w 1421182"/>
                <a:gd name="connsiteY15" fmla="*/ 957537 h 2040940"/>
                <a:gd name="connsiteX0" fmla="*/ 719 w 1421182"/>
                <a:gd name="connsiteY0" fmla="*/ 957545 h 2040948"/>
                <a:gd name="connsiteX1" fmla="*/ 140932 w 1421182"/>
                <a:gd name="connsiteY1" fmla="*/ 1353319 h 2040948"/>
                <a:gd name="connsiteX2" fmla="*/ 309182 w 1421182"/>
                <a:gd name="connsiteY2" fmla="*/ 1711764 h 2040948"/>
                <a:gd name="connsiteX3" fmla="*/ 704202 w 1421182"/>
                <a:gd name="connsiteY3" fmla="*/ 2040948 h 2040948"/>
                <a:gd name="connsiteX4" fmla="*/ 1311364 w 1421182"/>
                <a:gd name="connsiteY4" fmla="*/ 2026318 h 2040948"/>
                <a:gd name="connsiteX5" fmla="*/ 1421092 w 1421182"/>
                <a:gd name="connsiteY5" fmla="*/ 1126548 h 2040948"/>
                <a:gd name="connsiteX6" fmla="*/ 1152597 w 1421182"/>
                <a:gd name="connsiteY6" fmla="*/ 669082 h 2040948"/>
                <a:gd name="connsiteX7" fmla="*/ 1168953 w 1421182"/>
                <a:gd name="connsiteY7" fmla="*/ 968062 h 2040948"/>
                <a:gd name="connsiteX8" fmla="*/ 927050 w 1421182"/>
                <a:gd name="connsiteY8" fmla="*/ 614956 h 2040948"/>
                <a:gd name="connsiteX9" fmla="*/ 957315 w 1421182"/>
                <a:gd name="connsiteY9" fmla="*/ 944170 h 2040948"/>
                <a:gd name="connsiteX10" fmla="*/ 711016 w 1421182"/>
                <a:gd name="connsiteY10" fmla="*/ 569620 h 2040948"/>
                <a:gd name="connsiteX11" fmla="*/ 729319 w 1421182"/>
                <a:gd name="connsiteY11" fmla="*/ 957827 h 2040948"/>
                <a:gd name="connsiteX12" fmla="*/ 543268 w 1421182"/>
                <a:gd name="connsiteY12" fmla="*/ 8 h 2040948"/>
                <a:gd name="connsiteX13" fmla="*/ 473286 w 1421182"/>
                <a:gd name="connsiteY13" fmla="*/ 1312127 h 2040948"/>
                <a:gd name="connsiteX14" fmla="*/ 338442 w 1421182"/>
                <a:gd name="connsiteY14" fmla="*/ 1258222 h 2040948"/>
                <a:gd name="connsiteX15" fmla="*/ 719 w 1421182"/>
                <a:gd name="connsiteY15" fmla="*/ 957545 h 2040948"/>
                <a:gd name="connsiteX0" fmla="*/ 719 w 1421182"/>
                <a:gd name="connsiteY0" fmla="*/ 957545 h 2040948"/>
                <a:gd name="connsiteX1" fmla="*/ 140932 w 1421182"/>
                <a:gd name="connsiteY1" fmla="*/ 1353319 h 2040948"/>
                <a:gd name="connsiteX2" fmla="*/ 309182 w 1421182"/>
                <a:gd name="connsiteY2" fmla="*/ 1711764 h 2040948"/>
                <a:gd name="connsiteX3" fmla="*/ 704202 w 1421182"/>
                <a:gd name="connsiteY3" fmla="*/ 2040948 h 2040948"/>
                <a:gd name="connsiteX4" fmla="*/ 1311364 w 1421182"/>
                <a:gd name="connsiteY4" fmla="*/ 2026318 h 2040948"/>
                <a:gd name="connsiteX5" fmla="*/ 1421092 w 1421182"/>
                <a:gd name="connsiteY5" fmla="*/ 1126548 h 2040948"/>
                <a:gd name="connsiteX6" fmla="*/ 1152597 w 1421182"/>
                <a:gd name="connsiteY6" fmla="*/ 669082 h 2040948"/>
                <a:gd name="connsiteX7" fmla="*/ 1168953 w 1421182"/>
                <a:gd name="connsiteY7" fmla="*/ 968062 h 2040948"/>
                <a:gd name="connsiteX8" fmla="*/ 927050 w 1421182"/>
                <a:gd name="connsiteY8" fmla="*/ 614956 h 2040948"/>
                <a:gd name="connsiteX9" fmla="*/ 957315 w 1421182"/>
                <a:gd name="connsiteY9" fmla="*/ 944170 h 2040948"/>
                <a:gd name="connsiteX10" fmla="*/ 711016 w 1421182"/>
                <a:gd name="connsiteY10" fmla="*/ 569620 h 2040948"/>
                <a:gd name="connsiteX11" fmla="*/ 729319 w 1421182"/>
                <a:gd name="connsiteY11" fmla="*/ 957827 h 2040948"/>
                <a:gd name="connsiteX12" fmla="*/ 543268 w 1421182"/>
                <a:gd name="connsiteY12" fmla="*/ 8 h 2040948"/>
                <a:gd name="connsiteX13" fmla="*/ 473286 w 1421182"/>
                <a:gd name="connsiteY13" fmla="*/ 1312127 h 2040948"/>
                <a:gd name="connsiteX14" fmla="*/ 338442 w 1421182"/>
                <a:gd name="connsiteY14" fmla="*/ 1258222 h 2040948"/>
                <a:gd name="connsiteX15" fmla="*/ 719 w 1421182"/>
                <a:gd name="connsiteY15" fmla="*/ 957545 h 2040948"/>
                <a:gd name="connsiteX0" fmla="*/ 719 w 1421182"/>
                <a:gd name="connsiteY0" fmla="*/ 957545 h 2026318"/>
                <a:gd name="connsiteX1" fmla="*/ 140932 w 1421182"/>
                <a:gd name="connsiteY1" fmla="*/ 1353319 h 2026318"/>
                <a:gd name="connsiteX2" fmla="*/ 309182 w 1421182"/>
                <a:gd name="connsiteY2" fmla="*/ 1711764 h 2026318"/>
                <a:gd name="connsiteX3" fmla="*/ 693290 w 1421182"/>
                <a:gd name="connsiteY3" fmla="*/ 2019121 h 2026318"/>
                <a:gd name="connsiteX4" fmla="*/ 1311364 w 1421182"/>
                <a:gd name="connsiteY4" fmla="*/ 2026318 h 2026318"/>
                <a:gd name="connsiteX5" fmla="*/ 1421092 w 1421182"/>
                <a:gd name="connsiteY5" fmla="*/ 1126548 h 2026318"/>
                <a:gd name="connsiteX6" fmla="*/ 1152597 w 1421182"/>
                <a:gd name="connsiteY6" fmla="*/ 669082 h 2026318"/>
                <a:gd name="connsiteX7" fmla="*/ 1168953 w 1421182"/>
                <a:gd name="connsiteY7" fmla="*/ 968062 h 2026318"/>
                <a:gd name="connsiteX8" fmla="*/ 927050 w 1421182"/>
                <a:gd name="connsiteY8" fmla="*/ 614956 h 2026318"/>
                <a:gd name="connsiteX9" fmla="*/ 957315 w 1421182"/>
                <a:gd name="connsiteY9" fmla="*/ 944170 h 2026318"/>
                <a:gd name="connsiteX10" fmla="*/ 711016 w 1421182"/>
                <a:gd name="connsiteY10" fmla="*/ 569620 h 2026318"/>
                <a:gd name="connsiteX11" fmla="*/ 729319 w 1421182"/>
                <a:gd name="connsiteY11" fmla="*/ 957827 h 2026318"/>
                <a:gd name="connsiteX12" fmla="*/ 543268 w 1421182"/>
                <a:gd name="connsiteY12" fmla="*/ 8 h 2026318"/>
                <a:gd name="connsiteX13" fmla="*/ 473286 w 1421182"/>
                <a:gd name="connsiteY13" fmla="*/ 1312127 h 2026318"/>
                <a:gd name="connsiteX14" fmla="*/ 338442 w 1421182"/>
                <a:gd name="connsiteY14" fmla="*/ 1258222 h 2026318"/>
                <a:gd name="connsiteX15" fmla="*/ 719 w 1421182"/>
                <a:gd name="connsiteY15" fmla="*/ 957545 h 2026318"/>
                <a:gd name="connsiteX0" fmla="*/ 719 w 1421182"/>
                <a:gd name="connsiteY0" fmla="*/ 957545 h 2295953"/>
                <a:gd name="connsiteX1" fmla="*/ 140932 w 1421182"/>
                <a:gd name="connsiteY1" fmla="*/ 1353319 h 2295953"/>
                <a:gd name="connsiteX2" fmla="*/ 309182 w 1421182"/>
                <a:gd name="connsiteY2" fmla="*/ 1711764 h 2295953"/>
                <a:gd name="connsiteX3" fmla="*/ 693290 w 1421182"/>
                <a:gd name="connsiteY3" fmla="*/ 2019121 h 2295953"/>
                <a:gd name="connsiteX4" fmla="*/ 722524 w 1421182"/>
                <a:gd name="connsiteY4" fmla="*/ 2295953 h 2295953"/>
                <a:gd name="connsiteX5" fmla="*/ 1311364 w 1421182"/>
                <a:gd name="connsiteY5" fmla="*/ 2026318 h 2295953"/>
                <a:gd name="connsiteX6" fmla="*/ 1421092 w 1421182"/>
                <a:gd name="connsiteY6" fmla="*/ 1126548 h 2295953"/>
                <a:gd name="connsiteX7" fmla="*/ 1152597 w 1421182"/>
                <a:gd name="connsiteY7" fmla="*/ 669082 h 2295953"/>
                <a:gd name="connsiteX8" fmla="*/ 1168953 w 1421182"/>
                <a:gd name="connsiteY8" fmla="*/ 968062 h 2295953"/>
                <a:gd name="connsiteX9" fmla="*/ 927050 w 1421182"/>
                <a:gd name="connsiteY9" fmla="*/ 614956 h 2295953"/>
                <a:gd name="connsiteX10" fmla="*/ 957315 w 1421182"/>
                <a:gd name="connsiteY10" fmla="*/ 944170 h 2295953"/>
                <a:gd name="connsiteX11" fmla="*/ 711016 w 1421182"/>
                <a:gd name="connsiteY11" fmla="*/ 569620 h 2295953"/>
                <a:gd name="connsiteX12" fmla="*/ 729319 w 1421182"/>
                <a:gd name="connsiteY12" fmla="*/ 957827 h 2295953"/>
                <a:gd name="connsiteX13" fmla="*/ 543268 w 1421182"/>
                <a:gd name="connsiteY13" fmla="*/ 8 h 2295953"/>
                <a:gd name="connsiteX14" fmla="*/ 473286 w 1421182"/>
                <a:gd name="connsiteY14" fmla="*/ 1312127 h 2295953"/>
                <a:gd name="connsiteX15" fmla="*/ 338442 w 1421182"/>
                <a:gd name="connsiteY15" fmla="*/ 1258222 h 2295953"/>
                <a:gd name="connsiteX16" fmla="*/ 719 w 1421182"/>
                <a:gd name="connsiteY16" fmla="*/ 957545 h 2295953"/>
                <a:gd name="connsiteX0" fmla="*/ 719 w 1421182"/>
                <a:gd name="connsiteY0" fmla="*/ 957545 h 2317397"/>
                <a:gd name="connsiteX1" fmla="*/ 140932 w 1421182"/>
                <a:gd name="connsiteY1" fmla="*/ 1353319 h 2317397"/>
                <a:gd name="connsiteX2" fmla="*/ 309182 w 1421182"/>
                <a:gd name="connsiteY2" fmla="*/ 1711764 h 2317397"/>
                <a:gd name="connsiteX3" fmla="*/ 693290 w 1421182"/>
                <a:gd name="connsiteY3" fmla="*/ 2019121 h 2317397"/>
                <a:gd name="connsiteX4" fmla="*/ 722524 w 1421182"/>
                <a:gd name="connsiteY4" fmla="*/ 2295953 h 2317397"/>
                <a:gd name="connsiteX5" fmla="*/ 1170733 w 1421182"/>
                <a:gd name="connsiteY5" fmla="*/ 2300858 h 2317397"/>
                <a:gd name="connsiteX6" fmla="*/ 1311364 w 1421182"/>
                <a:gd name="connsiteY6" fmla="*/ 2026318 h 2317397"/>
                <a:gd name="connsiteX7" fmla="*/ 1421092 w 1421182"/>
                <a:gd name="connsiteY7" fmla="*/ 1126548 h 2317397"/>
                <a:gd name="connsiteX8" fmla="*/ 1152597 w 1421182"/>
                <a:gd name="connsiteY8" fmla="*/ 669082 h 2317397"/>
                <a:gd name="connsiteX9" fmla="*/ 1168953 w 1421182"/>
                <a:gd name="connsiteY9" fmla="*/ 968062 h 2317397"/>
                <a:gd name="connsiteX10" fmla="*/ 927050 w 1421182"/>
                <a:gd name="connsiteY10" fmla="*/ 614956 h 2317397"/>
                <a:gd name="connsiteX11" fmla="*/ 957315 w 1421182"/>
                <a:gd name="connsiteY11" fmla="*/ 944170 h 2317397"/>
                <a:gd name="connsiteX12" fmla="*/ 711016 w 1421182"/>
                <a:gd name="connsiteY12" fmla="*/ 569620 h 2317397"/>
                <a:gd name="connsiteX13" fmla="*/ 729319 w 1421182"/>
                <a:gd name="connsiteY13" fmla="*/ 957827 h 2317397"/>
                <a:gd name="connsiteX14" fmla="*/ 543268 w 1421182"/>
                <a:gd name="connsiteY14" fmla="*/ 8 h 2317397"/>
                <a:gd name="connsiteX15" fmla="*/ 473286 w 1421182"/>
                <a:gd name="connsiteY15" fmla="*/ 1312127 h 2317397"/>
                <a:gd name="connsiteX16" fmla="*/ 338442 w 1421182"/>
                <a:gd name="connsiteY16" fmla="*/ 1258222 h 2317397"/>
                <a:gd name="connsiteX17" fmla="*/ 719 w 1421182"/>
                <a:gd name="connsiteY17" fmla="*/ 957545 h 2317397"/>
                <a:gd name="connsiteX0" fmla="*/ 719 w 1421182"/>
                <a:gd name="connsiteY0" fmla="*/ 957545 h 2317397"/>
                <a:gd name="connsiteX1" fmla="*/ 140932 w 1421182"/>
                <a:gd name="connsiteY1" fmla="*/ 1353319 h 2317397"/>
                <a:gd name="connsiteX2" fmla="*/ 309182 w 1421182"/>
                <a:gd name="connsiteY2" fmla="*/ 1711764 h 2317397"/>
                <a:gd name="connsiteX3" fmla="*/ 626141 w 1421182"/>
                <a:gd name="connsiteY3" fmla="*/ 1985150 h 2317397"/>
                <a:gd name="connsiteX4" fmla="*/ 722524 w 1421182"/>
                <a:gd name="connsiteY4" fmla="*/ 2295953 h 2317397"/>
                <a:gd name="connsiteX5" fmla="*/ 1170733 w 1421182"/>
                <a:gd name="connsiteY5" fmla="*/ 2300858 h 2317397"/>
                <a:gd name="connsiteX6" fmla="*/ 1311364 w 1421182"/>
                <a:gd name="connsiteY6" fmla="*/ 2026318 h 2317397"/>
                <a:gd name="connsiteX7" fmla="*/ 1421092 w 1421182"/>
                <a:gd name="connsiteY7" fmla="*/ 1126548 h 2317397"/>
                <a:gd name="connsiteX8" fmla="*/ 1152597 w 1421182"/>
                <a:gd name="connsiteY8" fmla="*/ 669082 h 2317397"/>
                <a:gd name="connsiteX9" fmla="*/ 1168953 w 1421182"/>
                <a:gd name="connsiteY9" fmla="*/ 968062 h 2317397"/>
                <a:gd name="connsiteX10" fmla="*/ 927050 w 1421182"/>
                <a:gd name="connsiteY10" fmla="*/ 614956 h 2317397"/>
                <a:gd name="connsiteX11" fmla="*/ 957315 w 1421182"/>
                <a:gd name="connsiteY11" fmla="*/ 944170 h 2317397"/>
                <a:gd name="connsiteX12" fmla="*/ 711016 w 1421182"/>
                <a:gd name="connsiteY12" fmla="*/ 569620 h 2317397"/>
                <a:gd name="connsiteX13" fmla="*/ 729319 w 1421182"/>
                <a:gd name="connsiteY13" fmla="*/ 957827 h 2317397"/>
                <a:gd name="connsiteX14" fmla="*/ 543268 w 1421182"/>
                <a:gd name="connsiteY14" fmla="*/ 8 h 2317397"/>
                <a:gd name="connsiteX15" fmla="*/ 473286 w 1421182"/>
                <a:gd name="connsiteY15" fmla="*/ 1312127 h 2317397"/>
                <a:gd name="connsiteX16" fmla="*/ 338442 w 1421182"/>
                <a:gd name="connsiteY16" fmla="*/ 1258222 h 2317397"/>
                <a:gd name="connsiteX17" fmla="*/ 719 w 1421182"/>
                <a:gd name="connsiteY17" fmla="*/ 957545 h 2317397"/>
                <a:gd name="connsiteX0" fmla="*/ 719 w 1421182"/>
                <a:gd name="connsiteY0" fmla="*/ 957545 h 2314785"/>
                <a:gd name="connsiteX1" fmla="*/ 140932 w 1421182"/>
                <a:gd name="connsiteY1" fmla="*/ 1353319 h 2314785"/>
                <a:gd name="connsiteX2" fmla="*/ 309182 w 1421182"/>
                <a:gd name="connsiteY2" fmla="*/ 1711764 h 2314785"/>
                <a:gd name="connsiteX3" fmla="*/ 626141 w 1421182"/>
                <a:gd name="connsiteY3" fmla="*/ 1985150 h 2314785"/>
                <a:gd name="connsiteX4" fmla="*/ 658780 w 1421182"/>
                <a:gd name="connsiteY4" fmla="*/ 2266927 h 2314785"/>
                <a:gd name="connsiteX5" fmla="*/ 1170733 w 1421182"/>
                <a:gd name="connsiteY5" fmla="*/ 2300858 h 2314785"/>
                <a:gd name="connsiteX6" fmla="*/ 1311364 w 1421182"/>
                <a:gd name="connsiteY6" fmla="*/ 2026318 h 2314785"/>
                <a:gd name="connsiteX7" fmla="*/ 1421092 w 1421182"/>
                <a:gd name="connsiteY7" fmla="*/ 1126548 h 2314785"/>
                <a:gd name="connsiteX8" fmla="*/ 1152597 w 1421182"/>
                <a:gd name="connsiteY8" fmla="*/ 669082 h 2314785"/>
                <a:gd name="connsiteX9" fmla="*/ 1168953 w 1421182"/>
                <a:gd name="connsiteY9" fmla="*/ 968062 h 2314785"/>
                <a:gd name="connsiteX10" fmla="*/ 927050 w 1421182"/>
                <a:gd name="connsiteY10" fmla="*/ 614956 h 2314785"/>
                <a:gd name="connsiteX11" fmla="*/ 957315 w 1421182"/>
                <a:gd name="connsiteY11" fmla="*/ 944170 h 2314785"/>
                <a:gd name="connsiteX12" fmla="*/ 711016 w 1421182"/>
                <a:gd name="connsiteY12" fmla="*/ 569620 h 2314785"/>
                <a:gd name="connsiteX13" fmla="*/ 729319 w 1421182"/>
                <a:gd name="connsiteY13" fmla="*/ 957827 h 2314785"/>
                <a:gd name="connsiteX14" fmla="*/ 543268 w 1421182"/>
                <a:gd name="connsiteY14" fmla="*/ 8 h 2314785"/>
                <a:gd name="connsiteX15" fmla="*/ 473286 w 1421182"/>
                <a:gd name="connsiteY15" fmla="*/ 1312127 h 2314785"/>
                <a:gd name="connsiteX16" fmla="*/ 338442 w 1421182"/>
                <a:gd name="connsiteY16" fmla="*/ 1258222 h 2314785"/>
                <a:gd name="connsiteX17" fmla="*/ 719 w 1421182"/>
                <a:gd name="connsiteY17" fmla="*/ 957545 h 2314785"/>
                <a:gd name="connsiteX0" fmla="*/ 719 w 1421182"/>
                <a:gd name="connsiteY0" fmla="*/ 957545 h 2323891"/>
                <a:gd name="connsiteX1" fmla="*/ 140932 w 1421182"/>
                <a:gd name="connsiteY1" fmla="*/ 1353319 h 2323891"/>
                <a:gd name="connsiteX2" fmla="*/ 309182 w 1421182"/>
                <a:gd name="connsiteY2" fmla="*/ 1711764 h 2323891"/>
                <a:gd name="connsiteX3" fmla="*/ 626141 w 1421182"/>
                <a:gd name="connsiteY3" fmla="*/ 1985150 h 2323891"/>
                <a:gd name="connsiteX4" fmla="*/ 658780 w 1421182"/>
                <a:gd name="connsiteY4" fmla="*/ 2266927 h 2323891"/>
                <a:gd name="connsiteX5" fmla="*/ 1170733 w 1421182"/>
                <a:gd name="connsiteY5" fmla="*/ 2300858 h 2323891"/>
                <a:gd name="connsiteX6" fmla="*/ 1311364 w 1421182"/>
                <a:gd name="connsiteY6" fmla="*/ 2026318 h 2323891"/>
                <a:gd name="connsiteX7" fmla="*/ 1421092 w 1421182"/>
                <a:gd name="connsiteY7" fmla="*/ 1126548 h 2323891"/>
                <a:gd name="connsiteX8" fmla="*/ 1152597 w 1421182"/>
                <a:gd name="connsiteY8" fmla="*/ 669082 h 2323891"/>
                <a:gd name="connsiteX9" fmla="*/ 1168953 w 1421182"/>
                <a:gd name="connsiteY9" fmla="*/ 968062 h 2323891"/>
                <a:gd name="connsiteX10" fmla="*/ 927050 w 1421182"/>
                <a:gd name="connsiteY10" fmla="*/ 614956 h 2323891"/>
                <a:gd name="connsiteX11" fmla="*/ 957315 w 1421182"/>
                <a:gd name="connsiteY11" fmla="*/ 944170 h 2323891"/>
                <a:gd name="connsiteX12" fmla="*/ 711016 w 1421182"/>
                <a:gd name="connsiteY12" fmla="*/ 569620 h 2323891"/>
                <a:gd name="connsiteX13" fmla="*/ 729319 w 1421182"/>
                <a:gd name="connsiteY13" fmla="*/ 957827 h 2323891"/>
                <a:gd name="connsiteX14" fmla="*/ 543268 w 1421182"/>
                <a:gd name="connsiteY14" fmla="*/ 8 h 2323891"/>
                <a:gd name="connsiteX15" fmla="*/ 473286 w 1421182"/>
                <a:gd name="connsiteY15" fmla="*/ 1312127 h 2323891"/>
                <a:gd name="connsiteX16" fmla="*/ 338442 w 1421182"/>
                <a:gd name="connsiteY16" fmla="*/ 1258222 h 2323891"/>
                <a:gd name="connsiteX17" fmla="*/ 719 w 1421182"/>
                <a:gd name="connsiteY17" fmla="*/ 957545 h 2323891"/>
                <a:gd name="connsiteX0" fmla="*/ 719 w 1421182"/>
                <a:gd name="connsiteY0" fmla="*/ 957545 h 2358736"/>
                <a:gd name="connsiteX1" fmla="*/ 140932 w 1421182"/>
                <a:gd name="connsiteY1" fmla="*/ 1353319 h 2358736"/>
                <a:gd name="connsiteX2" fmla="*/ 309182 w 1421182"/>
                <a:gd name="connsiteY2" fmla="*/ 1711764 h 2358736"/>
                <a:gd name="connsiteX3" fmla="*/ 626141 w 1421182"/>
                <a:gd name="connsiteY3" fmla="*/ 1985150 h 2358736"/>
                <a:gd name="connsiteX4" fmla="*/ 658780 w 1421182"/>
                <a:gd name="connsiteY4" fmla="*/ 2266927 h 2358736"/>
                <a:gd name="connsiteX5" fmla="*/ 1227989 w 1421182"/>
                <a:gd name="connsiteY5" fmla="*/ 2341644 h 2358736"/>
                <a:gd name="connsiteX6" fmla="*/ 1311364 w 1421182"/>
                <a:gd name="connsiteY6" fmla="*/ 2026318 h 2358736"/>
                <a:gd name="connsiteX7" fmla="*/ 1421092 w 1421182"/>
                <a:gd name="connsiteY7" fmla="*/ 1126548 h 2358736"/>
                <a:gd name="connsiteX8" fmla="*/ 1152597 w 1421182"/>
                <a:gd name="connsiteY8" fmla="*/ 669082 h 2358736"/>
                <a:gd name="connsiteX9" fmla="*/ 1168953 w 1421182"/>
                <a:gd name="connsiteY9" fmla="*/ 968062 h 2358736"/>
                <a:gd name="connsiteX10" fmla="*/ 927050 w 1421182"/>
                <a:gd name="connsiteY10" fmla="*/ 614956 h 2358736"/>
                <a:gd name="connsiteX11" fmla="*/ 957315 w 1421182"/>
                <a:gd name="connsiteY11" fmla="*/ 944170 h 2358736"/>
                <a:gd name="connsiteX12" fmla="*/ 711016 w 1421182"/>
                <a:gd name="connsiteY12" fmla="*/ 569620 h 2358736"/>
                <a:gd name="connsiteX13" fmla="*/ 729319 w 1421182"/>
                <a:gd name="connsiteY13" fmla="*/ 957827 h 2358736"/>
                <a:gd name="connsiteX14" fmla="*/ 543268 w 1421182"/>
                <a:gd name="connsiteY14" fmla="*/ 8 h 2358736"/>
                <a:gd name="connsiteX15" fmla="*/ 473286 w 1421182"/>
                <a:gd name="connsiteY15" fmla="*/ 1312127 h 2358736"/>
                <a:gd name="connsiteX16" fmla="*/ 338442 w 1421182"/>
                <a:gd name="connsiteY16" fmla="*/ 1258222 h 2358736"/>
                <a:gd name="connsiteX17" fmla="*/ 719 w 1421182"/>
                <a:gd name="connsiteY17" fmla="*/ 957545 h 2358736"/>
                <a:gd name="connsiteX0" fmla="*/ 719 w 1421182"/>
                <a:gd name="connsiteY0" fmla="*/ 957545 h 2341644"/>
                <a:gd name="connsiteX1" fmla="*/ 140932 w 1421182"/>
                <a:gd name="connsiteY1" fmla="*/ 1353319 h 2341644"/>
                <a:gd name="connsiteX2" fmla="*/ 309182 w 1421182"/>
                <a:gd name="connsiteY2" fmla="*/ 1711764 h 2341644"/>
                <a:gd name="connsiteX3" fmla="*/ 626141 w 1421182"/>
                <a:gd name="connsiteY3" fmla="*/ 1985150 h 2341644"/>
                <a:gd name="connsiteX4" fmla="*/ 658780 w 1421182"/>
                <a:gd name="connsiteY4" fmla="*/ 2266927 h 2341644"/>
                <a:gd name="connsiteX5" fmla="*/ 1227989 w 1421182"/>
                <a:gd name="connsiteY5" fmla="*/ 2341644 h 2341644"/>
                <a:gd name="connsiteX6" fmla="*/ 1311364 w 1421182"/>
                <a:gd name="connsiteY6" fmla="*/ 2026318 h 2341644"/>
                <a:gd name="connsiteX7" fmla="*/ 1421092 w 1421182"/>
                <a:gd name="connsiteY7" fmla="*/ 1126548 h 2341644"/>
                <a:gd name="connsiteX8" fmla="*/ 1152597 w 1421182"/>
                <a:gd name="connsiteY8" fmla="*/ 669082 h 2341644"/>
                <a:gd name="connsiteX9" fmla="*/ 1168953 w 1421182"/>
                <a:gd name="connsiteY9" fmla="*/ 968062 h 2341644"/>
                <a:gd name="connsiteX10" fmla="*/ 927050 w 1421182"/>
                <a:gd name="connsiteY10" fmla="*/ 614956 h 2341644"/>
                <a:gd name="connsiteX11" fmla="*/ 957315 w 1421182"/>
                <a:gd name="connsiteY11" fmla="*/ 944170 h 2341644"/>
                <a:gd name="connsiteX12" fmla="*/ 711016 w 1421182"/>
                <a:gd name="connsiteY12" fmla="*/ 569620 h 2341644"/>
                <a:gd name="connsiteX13" fmla="*/ 729319 w 1421182"/>
                <a:gd name="connsiteY13" fmla="*/ 957827 h 2341644"/>
                <a:gd name="connsiteX14" fmla="*/ 543268 w 1421182"/>
                <a:gd name="connsiteY14" fmla="*/ 8 h 2341644"/>
                <a:gd name="connsiteX15" fmla="*/ 473286 w 1421182"/>
                <a:gd name="connsiteY15" fmla="*/ 1312127 h 2341644"/>
                <a:gd name="connsiteX16" fmla="*/ 338442 w 1421182"/>
                <a:gd name="connsiteY16" fmla="*/ 1258222 h 2341644"/>
                <a:gd name="connsiteX17" fmla="*/ 719 w 1421182"/>
                <a:gd name="connsiteY17" fmla="*/ 957545 h 2341644"/>
                <a:gd name="connsiteX0" fmla="*/ 719 w 1421092"/>
                <a:gd name="connsiteY0" fmla="*/ 957545 h 2341644"/>
                <a:gd name="connsiteX1" fmla="*/ 140932 w 1421092"/>
                <a:gd name="connsiteY1" fmla="*/ 1353319 h 2341644"/>
                <a:gd name="connsiteX2" fmla="*/ 309182 w 1421092"/>
                <a:gd name="connsiteY2" fmla="*/ 1711764 h 2341644"/>
                <a:gd name="connsiteX3" fmla="*/ 626141 w 1421092"/>
                <a:gd name="connsiteY3" fmla="*/ 1985150 h 2341644"/>
                <a:gd name="connsiteX4" fmla="*/ 658780 w 1421092"/>
                <a:gd name="connsiteY4" fmla="*/ 2266927 h 2341644"/>
                <a:gd name="connsiteX5" fmla="*/ 1227989 w 1421092"/>
                <a:gd name="connsiteY5" fmla="*/ 2341644 h 2341644"/>
                <a:gd name="connsiteX6" fmla="*/ 1262460 w 1421092"/>
                <a:gd name="connsiteY6" fmla="*/ 1987074 h 2341644"/>
                <a:gd name="connsiteX7" fmla="*/ 1421092 w 1421092"/>
                <a:gd name="connsiteY7" fmla="*/ 1126548 h 2341644"/>
                <a:gd name="connsiteX8" fmla="*/ 1152597 w 1421092"/>
                <a:gd name="connsiteY8" fmla="*/ 669082 h 2341644"/>
                <a:gd name="connsiteX9" fmla="*/ 1168953 w 1421092"/>
                <a:gd name="connsiteY9" fmla="*/ 968062 h 2341644"/>
                <a:gd name="connsiteX10" fmla="*/ 927050 w 1421092"/>
                <a:gd name="connsiteY10" fmla="*/ 614956 h 2341644"/>
                <a:gd name="connsiteX11" fmla="*/ 957315 w 1421092"/>
                <a:gd name="connsiteY11" fmla="*/ 944170 h 2341644"/>
                <a:gd name="connsiteX12" fmla="*/ 711016 w 1421092"/>
                <a:gd name="connsiteY12" fmla="*/ 569620 h 2341644"/>
                <a:gd name="connsiteX13" fmla="*/ 729319 w 1421092"/>
                <a:gd name="connsiteY13" fmla="*/ 957827 h 2341644"/>
                <a:gd name="connsiteX14" fmla="*/ 543268 w 1421092"/>
                <a:gd name="connsiteY14" fmla="*/ 8 h 2341644"/>
                <a:gd name="connsiteX15" fmla="*/ 473286 w 1421092"/>
                <a:gd name="connsiteY15" fmla="*/ 1312127 h 2341644"/>
                <a:gd name="connsiteX16" fmla="*/ 338442 w 1421092"/>
                <a:gd name="connsiteY16" fmla="*/ 1258222 h 2341644"/>
                <a:gd name="connsiteX17" fmla="*/ 719 w 1421092"/>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626141 w 1421109"/>
                <a:gd name="connsiteY3" fmla="*/ 1985150 h 2341644"/>
                <a:gd name="connsiteX4" fmla="*/ 658780 w 1421109"/>
                <a:gd name="connsiteY4" fmla="*/ 2266927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626141 w 1421109"/>
                <a:gd name="connsiteY3" fmla="*/ 1985150 h 2341644"/>
                <a:gd name="connsiteX4" fmla="*/ 658780 w 1421109"/>
                <a:gd name="connsiteY4" fmla="*/ 2266927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626141 w 1421109"/>
                <a:gd name="connsiteY3" fmla="*/ 1985150 h 2341644"/>
                <a:gd name="connsiteX4" fmla="*/ 622941 w 1421109"/>
                <a:gd name="connsiteY4" fmla="*/ 2320778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548773 w 1421109"/>
                <a:gd name="connsiteY3" fmla="*/ 1936338 h 2341644"/>
                <a:gd name="connsiteX4" fmla="*/ 622941 w 1421109"/>
                <a:gd name="connsiteY4" fmla="*/ 2320778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548773 w 1421109"/>
                <a:gd name="connsiteY3" fmla="*/ 1936338 h 2341644"/>
                <a:gd name="connsiteX4" fmla="*/ 557331 w 1421109"/>
                <a:gd name="connsiteY4" fmla="*/ 2278453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548773 w 1421109"/>
                <a:gd name="connsiteY3" fmla="*/ 1936338 h 2341644"/>
                <a:gd name="connsiteX4" fmla="*/ 601148 w 1421109"/>
                <a:gd name="connsiteY4" fmla="*/ 2297232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10754"/>
                <a:gd name="connsiteX1" fmla="*/ 140932 w 1421109"/>
                <a:gd name="connsiteY1" fmla="*/ 1353319 h 2310754"/>
                <a:gd name="connsiteX2" fmla="*/ 309182 w 1421109"/>
                <a:gd name="connsiteY2" fmla="*/ 1711764 h 2310754"/>
                <a:gd name="connsiteX3" fmla="*/ 548773 w 1421109"/>
                <a:gd name="connsiteY3" fmla="*/ 1936338 h 2310754"/>
                <a:gd name="connsiteX4" fmla="*/ 601148 w 1421109"/>
                <a:gd name="connsiteY4" fmla="*/ 2297232 h 2310754"/>
                <a:gd name="connsiteX5" fmla="*/ 1253027 w 1421109"/>
                <a:gd name="connsiteY5" fmla="*/ 2310347 h 2310754"/>
                <a:gd name="connsiteX6" fmla="*/ 1262460 w 1421109"/>
                <a:gd name="connsiteY6" fmla="*/ 1987074 h 2310754"/>
                <a:gd name="connsiteX7" fmla="*/ 1421092 w 1421109"/>
                <a:gd name="connsiteY7" fmla="*/ 1126548 h 2310754"/>
                <a:gd name="connsiteX8" fmla="*/ 1152597 w 1421109"/>
                <a:gd name="connsiteY8" fmla="*/ 669082 h 2310754"/>
                <a:gd name="connsiteX9" fmla="*/ 1168953 w 1421109"/>
                <a:gd name="connsiteY9" fmla="*/ 968062 h 2310754"/>
                <a:gd name="connsiteX10" fmla="*/ 927050 w 1421109"/>
                <a:gd name="connsiteY10" fmla="*/ 614956 h 2310754"/>
                <a:gd name="connsiteX11" fmla="*/ 957315 w 1421109"/>
                <a:gd name="connsiteY11" fmla="*/ 944170 h 2310754"/>
                <a:gd name="connsiteX12" fmla="*/ 711016 w 1421109"/>
                <a:gd name="connsiteY12" fmla="*/ 569620 h 2310754"/>
                <a:gd name="connsiteX13" fmla="*/ 729319 w 1421109"/>
                <a:gd name="connsiteY13" fmla="*/ 957827 h 2310754"/>
                <a:gd name="connsiteX14" fmla="*/ 543268 w 1421109"/>
                <a:gd name="connsiteY14" fmla="*/ 8 h 2310754"/>
                <a:gd name="connsiteX15" fmla="*/ 473286 w 1421109"/>
                <a:gd name="connsiteY15" fmla="*/ 1312127 h 2310754"/>
                <a:gd name="connsiteX16" fmla="*/ 338442 w 1421109"/>
                <a:gd name="connsiteY16" fmla="*/ 1258222 h 2310754"/>
                <a:gd name="connsiteX17" fmla="*/ 719 w 1421109"/>
                <a:gd name="connsiteY17" fmla="*/ 957545 h 2310754"/>
                <a:gd name="connsiteX0" fmla="*/ 719 w 1421109"/>
                <a:gd name="connsiteY0" fmla="*/ 957545 h 2310755"/>
                <a:gd name="connsiteX1" fmla="*/ 140932 w 1421109"/>
                <a:gd name="connsiteY1" fmla="*/ 1353319 h 2310755"/>
                <a:gd name="connsiteX2" fmla="*/ 309182 w 1421109"/>
                <a:gd name="connsiteY2" fmla="*/ 1711764 h 2310755"/>
                <a:gd name="connsiteX3" fmla="*/ 548773 w 1421109"/>
                <a:gd name="connsiteY3" fmla="*/ 1936338 h 2310755"/>
                <a:gd name="connsiteX4" fmla="*/ 601148 w 1421109"/>
                <a:gd name="connsiteY4" fmla="*/ 2297232 h 2310755"/>
                <a:gd name="connsiteX5" fmla="*/ 1253027 w 1421109"/>
                <a:gd name="connsiteY5" fmla="*/ 2310347 h 2310755"/>
                <a:gd name="connsiteX6" fmla="*/ 1262460 w 1421109"/>
                <a:gd name="connsiteY6" fmla="*/ 1987074 h 2310755"/>
                <a:gd name="connsiteX7" fmla="*/ 1421092 w 1421109"/>
                <a:gd name="connsiteY7" fmla="*/ 1126548 h 2310755"/>
                <a:gd name="connsiteX8" fmla="*/ 1152597 w 1421109"/>
                <a:gd name="connsiteY8" fmla="*/ 669082 h 2310755"/>
                <a:gd name="connsiteX9" fmla="*/ 1168953 w 1421109"/>
                <a:gd name="connsiteY9" fmla="*/ 968062 h 2310755"/>
                <a:gd name="connsiteX10" fmla="*/ 927050 w 1421109"/>
                <a:gd name="connsiteY10" fmla="*/ 614956 h 2310755"/>
                <a:gd name="connsiteX11" fmla="*/ 957315 w 1421109"/>
                <a:gd name="connsiteY11" fmla="*/ 944170 h 2310755"/>
                <a:gd name="connsiteX12" fmla="*/ 711016 w 1421109"/>
                <a:gd name="connsiteY12" fmla="*/ 569620 h 2310755"/>
                <a:gd name="connsiteX13" fmla="*/ 729319 w 1421109"/>
                <a:gd name="connsiteY13" fmla="*/ 957827 h 2310755"/>
                <a:gd name="connsiteX14" fmla="*/ 543268 w 1421109"/>
                <a:gd name="connsiteY14" fmla="*/ 8 h 2310755"/>
                <a:gd name="connsiteX15" fmla="*/ 473286 w 1421109"/>
                <a:gd name="connsiteY15" fmla="*/ 1312127 h 2310755"/>
                <a:gd name="connsiteX16" fmla="*/ 338442 w 1421109"/>
                <a:gd name="connsiteY16" fmla="*/ 1258222 h 2310755"/>
                <a:gd name="connsiteX17" fmla="*/ 719 w 1421109"/>
                <a:gd name="connsiteY17" fmla="*/ 957545 h 2310755"/>
                <a:gd name="connsiteX0" fmla="*/ 719 w 1421109"/>
                <a:gd name="connsiteY0" fmla="*/ 957545 h 2310755"/>
                <a:gd name="connsiteX1" fmla="*/ 140932 w 1421109"/>
                <a:gd name="connsiteY1" fmla="*/ 1353319 h 2310755"/>
                <a:gd name="connsiteX2" fmla="*/ 309182 w 1421109"/>
                <a:gd name="connsiteY2" fmla="*/ 1711764 h 2310755"/>
                <a:gd name="connsiteX3" fmla="*/ 548773 w 1421109"/>
                <a:gd name="connsiteY3" fmla="*/ 1936338 h 2310755"/>
                <a:gd name="connsiteX4" fmla="*/ 582370 w 1421109"/>
                <a:gd name="connsiteY4" fmla="*/ 2297232 h 2310755"/>
                <a:gd name="connsiteX5" fmla="*/ 1253027 w 1421109"/>
                <a:gd name="connsiteY5" fmla="*/ 2310347 h 2310755"/>
                <a:gd name="connsiteX6" fmla="*/ 1262460 w 1421109"/>
                <a:gd name="connsiteY6" fmla="*/ 1987074 h 2310755"/>
                <a:gd name="connsiteX7" fmla="*/ 1421092 w 1421109"/>
                <a:gd name="connsiteY7" fmla="*/ 1126548 h 2310755"/>
                <a:gd name="connsiteX8" fmla="*/ 1152597 w 1421109"/>
                <a:gd name="connsiteY8" fmla="*/ 669082 h 2310755"/>
                <a:gd name="connsiteX9" fmla="*/ 1168953 w 1421109"/>
                <a:gd name="connsiteY9" fmla="*/ 968062 h 2310755"/>
                <a:gd name="connsiteX10" fmla="*/ 927050 w 1421109"/>
                <a:gd name="connsiteY10" fmla="*/ 614956 h 2310755"/>
                <a:gd name="connsiteX11" fmla="*/ 957315 w 1421109"/>
                <a:gd name="connsiteY11" fmla="*/ 944170 h 2310755"/>
                <a:gd name="connsiteX12" fmla="*/ 711016 w 1421109"/>
                <a:gd name="connsiteY12" fmla="*/ 569620 h 2310755"/>
                <a:gd name="connsiteX13" fmla="*/ 729319 w 1421109"/>
                <a:gd name="connsiteY13" fmla="*/ 957827 h 2310755"/>
                <a:gd name="connsiteX14" fmla="*/ 543268 w 1421109"/>
                <a:gd name="connsiteY14" fmla="*/ 8 h 2310755"/>
                <a:gd name="connsiteX15" fmla="*/ 473286 w 1421109"/>
                <a:gd name="connsiteY15" fmla="*/ 1312127 h 2310755"/>
                <a:gd name="connsiteX16" fmla="*/ 338442 w 1421109"/>
                <a:gd name="connsiteY16" fmla="*/ 1258222 h 2310755"/>
                <a:gd name="connsiteX17" fmla="*/ 719 w 1421109"/>
                <a:gd name="connsiteY17" fmla="*/ 957545 h 2310755"/>
                <a:gd name="connsiteX0" fmla="*/ 719 w 1421109"/>
                <a:gd name="connsiteY0" fmla="*/ 957545 h 2310755"/>
                <a:gd name="connsiteX1" fmla="*/ 140932 w 1421109"/>
                <a:gd name="connsiteY1" fmla="*/ 1353319 h 2310755"/>
                <a:gd name="connsiteX2" fmla="*/ 309182 w 1421109"/>
                <a:gd name="connsiteY2" fmla="*/ 1711764 h 2310755"/>
                <a:gd name="connsiteX3" fmla="*/ 548773 w 1421109"/>
                <a:gd name="connsiteY3" fmla="*/ 1936338 h 2310755"/>
                <a:gd name="connsiteX4" fmla="*/ 582370 w 1421109"/>
                <a:gd name="connsiteY4" fmla="*/ 2297232 h 2310755"/>
                <a:gd name="connsiteX5" fmla="*/ 1253027 w 1421109"/>
                <a:gd name="connsiteY5" fmla="*/ 2310347 h 2310755"/>
                <a:gd name="connsiteX6" fmla="*/ 1262460 w 1421109"/>
                <a:gd name="connsiteY6" fmla="*/ 1987074 h 2310755"/>
                <a:gd name="connsiteX7" fmla="*/ 1421092 w 1421109"/>
                <a:gd name="connsiteY7" fmla="*/ 1126548 h 2310755"/>
                <a:gd name="connsiteX8" fmla="*/ 1152597 w 1421109"/>
                <a:gd name="connsiteY8" fmla="*/ 669082 h 2310755"/>
                <a:gd name="connsiteX9" fmla="*/ 1168953 w 1421109"/>
                <a:gd name="connsiteY9" fmla="*/ 968062 h 2310755"/>
                <a:gd name="connsiteX10" fmla="*/ 927050 w 1421109"/>
                <a:gd name="connsiteY10" fmla="*/ 614956 h 2310755"/>
                <a:gd name="connsiteX11" fmla="*/ 957315 w 1421109"/>
                <a:gd name="connsiteY11" fmla="*/ 944170 h 2310755"/>
                <a:gd name="connsiteX12" fmla="*/ 711016 w 1421109"/>
                <a:gd name="connsiteY12" fmla="*/ 569620 h 2310755"/>
                <a:gd name="connsiteX13" fmla="*/ 729319 w 1421109"/>
                <a:gd name="connsiteY13" fmla="*/ 957827 h 2310755"/>
                <a:gd name="connsiteX14" fmla="*/ 543268 w 1421109"/>
                <a:gd name="connsiteY14" fmla="*/ 8 h 2310755"/>
                <a:gd name="connsiteX15" fmla="*/ 473286 w 1421109"/>
                <a:gd name="connsiteY15" fmla="*/ 1312127 h 2310755"/>
                <a:gd name="connsiteX16" fmla="*/ 338442 w 1421109"/>
                <a:gd name="connsiteY16" fmla="*/ 1258222 h 2310755"/>
                <a:gd name="connsiteX17" fmla="*/ 719 w 1421109"/>
                <a:gd name="connsiteY17" fmla="*/ 957545 h 2310755"/>
                <a:gd name="connsiteX0" fmla="*/ 719 w 1421109"/>
                <a:gd name="connsiteY0" fmla="*/ 957545 h 2310347"/>
                <a:gd name="connsiteX1" fmla="*/ 140932 w 1421109"/>
                <a:gd name="connsiteY1" fmla="*/ 1353319 h 2310347"/>
                <a:gd name="connsiteX2" fmla="*/ 309182 w 1421109"/>
                <a:gd name="connsiteY2" fmla="*/ 1711764 h 2310347"/>
                <a:gd name="connsiteX3" fmla="*/ 548773 w 1421109"/>
                <a:gd name="connsiteY3" fmla="*/ 1936338 h 2310347"/>
                <a:gd name="connsiteX4" fmla="*/ 582370 w 1421109"/>
                <a:gd name="connsiteY4" fmla="*/ 2297232 h 2310347"/>
                <a:gd name="connsiteX5" fmla="*/ 1253027 w 1421109"/>
                <a:gd name="connsiteY5" fmla="*/ 2310347 h 2310347"/>
                <a:gd name="connsiteX6" fmla="*/ 1262460 w 1421109"/>
                <a:gd name="connsiteY6" fmla="*/ 1987074 h 2310347"/>
                <a:gd name="connsiteX7" fmla="*/ 1421092 w 1421109"/>
                <a:gd name="connsiteY7" fmla="*/ 1126548 h 2310347"/>
                <a:gd name="connsiteX8" fmla="*/ 1152597 w 1421109"/>
                <a:gd name="connsiteY8" fmla="*/ 669082 h 2310347"/>
                <a:gd name="connsiteX9" fmla="*/ 1168953 w 1421109"/>
                <a:gd name="connsiteY9" fmla="*/ 968062 h 2310347"/>
                <a:gd name="connsiteX10" fmla="*/ 927050 w 1421109"/>
                <a:gd name="connsiteY10" fmla="*/ 614956 h 2310347"/>
                <a:gd name="connsiteX11" fmla="*/ 957315 w 1421109"/>
                <a:gd name="connsiteY11" fmla="*/ 944170 h 2310347"/>
                <a:gd name="connsiteX12" fmla="*/ 711016 w 1421109"/>
                <a:gd name="connsiteY12" fmla="*/ 569620 h 2310347"/>
                <a:gd name="connsiteX13" fmla="*/ 729319 w 1421109"/>
                <a:gd name="connsiteY13" fmla="*/ 957827 h 2310347"/>
                <a:gd name="connsiteX14" fmla="*/ 543268 w 1421109"/>
                <a:gd name="connsiteY14" fmla="*/ 8 h 2310347"/>
                <a:gd name="connsiteX15" fmla="*/ 473286 w 1421109"/>
                <a:gd name="connsiteY15" fmla="*/ 1312127 h 2310347"/>
                <a:gd name="connsiteX16" fmla="*/ 338442 w 1421109"/>
                <a:gd name="connsiteY16" fmla="*/ 1258222 h 2310347"/>
                <a:gd name="connsiteX17" fmla="*/ 719 w 1421109"/>
                <a:gd name="connsiteY17"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52597 w 1423213"/>
                <a:gd name="connsiteY9" fmla="*/ 669082 h 2310347"/>
                <a:gd name="connsiteX10" fmla="*/ 1168953 w 1423213"/>
                <a:gd name="connsiteY10" fmla="*/ 968062 h 2310347"/>
                <a:gd name="connsiteX11" fmla="*/ 927050 w 1423213"/>
                <a:gd name="connsiteY11" fmla="*/ 614956 h 2310347"/>
                <a:gd name="connsiteX12" fmla="*/ 957315 w 1423213"/>
                <a:gd name="connsiteY12" fmla="*/ 944170 h 2310347"/>
                <a:gd name="connsiteX13" fmla="*/ 711016 w 1423213"/>
                <a:gd name="connsiteY13" fmla="*/ 569620 h 2310347"/>
                <a:gd name="connsiteX14" fmla="*/ 729319 w 1423213"/>
                <a:gd name="connsiteY14" fmla="*/ 957827 h 2310347"/>
                <a:gd name="connsiteX15" fmla="*/ 543268 w 1423213"/>
                <a:gd name="connsiteY15" fmla="*/ 8 h 2310347"/>
                <a:gd name="connsiteX16" fmla="*/ 473286 w 1423213"/>
                <a:gd name="connsiteY16" fmla="*/ 1312127 h 2310347"/>
                <a:gd name="connsiteX17" fmla="*/ 338442 w 1423213"/>
                <a:gd name="connsiteY17" fmla="*/ 1258222 h 2310347"/>
                <a:gd name="connsiteX18" fmla="*/ 719 w 1423213"/>
                <a:gd name="connsiteY18"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52597 w 1423213"/>
                <a:gd name="connsiteY9" fmla="*/ 669082 h 2310347"/>
                <a:gd name="connsiteX10" fmla="*/ 1168953 w 1423213"/>
                <a:gd name="connsiteY10" fmla="*/ 968062 h 2310347"/>
                <a:gd name="connsiteX11" fmla="*/ 927050 w 1423213"/>
                <a:gd name="connsiteY11" fmla="*/ 614956 h 2310347"/>
                <a:gd name="connsiteX12" fmla="*/ 957315 w 1423213"/>
                <a:gd name="connsiteY12" fmla="*/ 944170 h 2310347"/>
                <a:gd name="connsiteX13" fmla="*/ 711016 w 1423213"/>
                <a:gd name="connsiteY13" fmla="*/ 569620 h 2310347"/>
                <a:gd name="connsiteX14" fmla="*/ 729319 w 1423213"/>
                <a:gd name="connsiteY14" fmla="*/ 957827 h 2310347"/>
                <a:gd name="connsiteX15" fmla="*/ 543268 w 1423213"/>
                <a:gd name="connsiteY15" fmla="*/ 8 h 2310347"/>
                <a:gd name="connsiteX16" fmla="*/ 473286 w 1423213"/>
                <a:gd name="connsiteY16" fmla="*/ 1312127 h 2310347"/>
                <a:gd name="connsiteX17" fmla="*/ 338442 w 1423213"/>
                <a:gd name="connsiteY17" fmla="*/ 1258222 h 2310347"/>
                <a:gd name="connsiteX18" fmla="*/ 719 w 1423213"/>
                <a:gd name="connsiteY18"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927050 w 1423213"/>
                <a:gd name="connsiteY11" fmla="*/ 614956 h 2310347"/>
                <a:gd name="connsiteX12" fmla="*/ 957315 w 1423213"/>
                <a:gd name="connsiteY12" fmla="*/ 944170 h 2310347"/>
                <a:gd name="connsiteX13" fmla="*/ 711016 w 1423213"/>
                <a:gd name="connsiteY13" fmla="*/ 569620 h 2310347"/>
                <a:gd name="connsiteX14" fmla="*/ 729319 w 1423213"/>
                <a:gd name="connsiteY14" fmla="*/ 957827 h 2310347"/>
                <a:gd name="connsiteX15" fmla="*/ 543268 w 1423213"/>
                <a:gd name="connsiteY15" fmla="*/ 8 h 2310347"/>
                <a:gd name="connsiteX16" fmla="*/ 473286 w 1423213"/>
                <a:gd name="connsiteY16" fmla="*/ 1312127 h 2310347"/>
                <a:gd name="connsiteX17" fmla="*/ 338442 w 1423213"/>
                <a:gd name="connsiteY17" fmla="*/ 1258222 h 2310347"/>
                <a:gd name="connsiteX18" fmla="*/ 719 w 1423213"/>
                <a:gd name="connsiteY18"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86368 w 1423213"/>
                <a:gd name="connsiteY9" fmla="*/ 644961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86368 w 1423213"/>
                <a:gd name="connsiteY9" fmla="*/ 644961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6650"/>
                <a:gd name="connsiteY0" fmla="*/ 957545 h 2310347"/>
                <a:gd name="connsiteX1" fmla="*/ 140932 w 1426650"/>
                <a:gd name="connsiteY1" fmla="*/ 1353319 h 2310347"/>
                <a:gd name="connsiteX2" fmla="*/ 309182 w 1426650"/>
                <a:gd name="connsiteY2" fmla="*/ 1711764 h 2310347"/>
                <a:gd name="connsiteX3" fmla="*/ 548773 w 1426650"/>
                <a:gd name="connsiteY3" fmla="*/ 1936338 h 2310347"/>
                <a:gd name="connsiteX4" fmla="*/ 582370 w 1426650"/>
                <a:gd name="connsiteY4" fmla="*/ 2297232 h 2310347"/>
                <a:gd name="connsiteX5" fmla="*/ 1253027 w 1426650"/>
                <a:gd name="connsiteY5" fmla="*/ 2310347 h 2310347"/>
                <a:gd name="connsiteX6" fmla="*/ 1262460 w 1426650"/>
                <a:gd name="connsiteY6" fmla="*/ 1987074 h 2310347"/>
                <a:gd name="connsiteX7" fmla="*/ 1421092 w 1426650"/>
                <a:gd name="connsiteY7" fmla="*/ 1126548 h 2310347"/>
                <a:gd name="connsiteX8" fmla="*/ 1393246 w 1426650"/>
                <a:gd name="connsiteY8" fmla="*/ 734522 h 2310347"/>
                <a:gd name="connsiteX9" fmla="*/ 1186368 w 1426650"/>
                <a:gd name="connsiteY9" fmla="*/ 644961 h 2310347"/>
                <a:gd name="connsiteX10" fmla="*/ 1168953 w 1426650"/>
                <a:gd name="connsiteY10" fmla="*/ 968062 h 2310347"/>
                <a:gd name="connsiteX11" fmla="*/ 1156855 w 1426650"/>
                <a:gd name="connsiteY11" fmla="*/ 657333 h 2310347"/>
                <a:gd name="connsiteX12" fmla="*/ 927050 w 1426650"/>
                <a:gd name="connsiteY12" fmla="*/ 614956 h 2310347"/>
                <a:gd name="connsiteX13" fmla="*/ 957315 w 1426650"/>
                <a:gd name="connsiteY13" fmla="*/ 944170 h 2310347"/>
                <a:gd name="connsiteX14" fmla="*/ 711016 w 1426650"/>
                <a:gd name="connsiteY14" fmla="*/ 569620 h 2310347"/>
                <a:gd name="connsiteX15" fmla="*/ 729319 w 1426650"/>
                <a:gd name="connsiteY15" fmla="*/ 957827 h 2310347"/>
                <a:gd name="connsiteX16" fmla="*/ 543268 w 1426650"/>
                <a:gd name="connsiteY16" fmla="*/ 8 h 2310347"/>
                <a:gd name="connsiteX17" fmla="*/ 473286 w 1426650"/>
                <a:gd name="connsiteY17" fmla="*/ 1312127 h 2310347"/>
                <a:gd name="connsiteX18" fmla="*/ 338442 w 1426650"/>
                <a:gd name="connsiteY18" fmla="*/ 1258222 h 2310347"/>
                <a:gd name="connsiteX19" fmla="*/ 719 w 1426650"/>
                <a:gd name="connsiteY19"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711016 w 1422362"/>
                <a:gd name="connsiteY14" fmla="*/ 569620 h 2310347"/>
                <a:gd name="connsiteX15" fmla="*/ 729319 w 1422362"/>
                <a:gd name="connsiteY15" fmla="*/ 957827 h 2310347"/>
                <a:gd name="connsiteX16" fmla="*/ 543268 w 1422362"/>
                <a:gd name="connsiteY16" fmla="*/ 8 h 2310347"/>
                <a:gd name="connsiteX17" fmla="*/ 473286 w 1422362"/>
                <a:gd name="connsiteY17" fmla="*/ 1312127 h 2310347"/>
                <a:gd name="connsiteX18" fmla="*/ 338442 w 1422362"/>
                <a:gd name="connsiteY18" fmla="*/ 1258222 h 2310347"/>
                <a:gd name="connsiteX19" fmla="*/ 719 w 1422362"/>
                <a:gd name="connsiteY19"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76719 w 1422362"/>
                <a:gd name="connsiteY9" fmla="*/ 669083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76719 w 1422362"/>
                <a:gd name="connsiteY9" fmla="*/ 669083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76719 w 1422362"/>
                <a:gd name="connsiteY9" fmla="*/ 669083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1028697 h 2381499"/>
                <a:gd name="connsiteX1" fmla="*/ 140932 w 1422362"/>
                <a:gd name="connsiteY1" fmla="*/ 1424471 h 2381499"/>
                <a:gd name="connsiteX2" fmla="*/ 309182 w 1422362"/>
                <a:gd name="connsiteY2" fmla="*/ 1782916 h 2381499"/>
                <a:gd name="connsiteX3" fmla="*/ 548773 w 1422362"/>
                <a:gd name="connsiteY3" fmla="*/ 2007490 h 2381499"/>
                <a:gd name="connsiteX4" fmla="*/ 582370 w 1422362"/>
                <a:gd name="connsiteY4" fmla="*/ 2368384 h 2381499"/>
                <a:gd name="connsiteX5" fmla="*/ 1253027 w 1422362"/>
                <a:gd name="connsiteY5" fmla="*/ 2381499 h 2381499"/>
                <a:gd name="connsiteX6" fmla="*/ 1262460 w 1422362"/>
                <a:gd name="connsiteY6" fmla="*/ 2058226 h 2381499"/>
                <a:gd name="connsiteX7" fmla="*/ 1421092 w 1422362"/>
                <a:gd name="connsiteY7" fmla="*/ 1197700 h 2381499"/>
                <a:gd name="connsiteX8" fmla="*/ 1369124 w 1422362"/>
                <a:gd name="connsiteY8" fmla="*/ 771904 h 2381499"/>
                <a:gd name="connsiteX9" fmla="*/ 1176719 w 1422362"/>
                <a:gd name="connsiteY9" fmla="*/ 740235 h 2381499"/>
                <a:gd name="connsiteX10" fmla="*/ 1168953 w 1422362"/>
                <a:gd name="connsiteY10" fmla="*/ 1039214 h 2381499"/>
                <a:gd name="connsiteX11" fmla="*/ 1156855 w 1422362"/>
                <a:gd name="connsiteY11" fmla="*/ 728485 h 2381499"/>
                <a:gd name="connsiteX12" fmla="*/ 927050 w 1422362"/>
                <a:gd name="connsiteY12" fmla="*/ 686108 h 2381499"/>
                <a:gd name="connsiteX13" fmla="*/ 957315 w 1422362"/>
                <a:gd name="connsiteY13" fmla="*/ 1015322 h 2381499"/>
                <a:gd name="connsiteX14" fmla="*/ 905990 w 1422362"/>
                <a:gd name="connsiteY14" fmla="*/ 685066 h 2381499"/>
                <a:gd name="connsiteX15" fmla="*/ 711016 w 1422362"/>
                <a:gd name="connsiteY15" fmla="*/ 640772 h 2381499"/>
                <a:gd name="connsiteX16" fmla="*/ 729319 w 1422362"/>
                <a:gd name="connsiteY16" fmla="*/ 1028979 h 2381499"/>
                <a:gd name="connsiteX17" fmla="*/ 543268 w 1422362"/>
                <a:gd name="connsiteY17" fmla="*/ 71160 h 2381499"/>
                <a:gd name="connsiteX18" fmla="*/ 471802 w 1422362"/>
                <a:gd name="connsiteY18" fmla="*/ 217109 h 2381499"/>
                <a:gd name="connsiteX19" fmla="*/ 473286 w 1422362"/>
                <a:gd name="connsiteY19" fmla="*/ 1383279 h 2381499"/>
                <a:gd name="connsiteX20" fmla="*/ 338442 w 1422362"/>
                <a:gd name="connsiteY20" fmla="*/ 1329374 h 2381499"/>
                <a:gd name="connsiteX21" fmla="*/ 719 w 1422362"/>
                <a:gd name="connsiteY21" fmla="*/ 1028697 h 2381499"/>
                <a:gd name="connsiteX0" fmla="*/ 719 w 1422362"/>
                <a:gd name="connsiteY0" fmla="*/ 1028697 h 2381499"/>
                <a:gd name="connsiteX1" fmla="*/ 140932 w 1422362"/>
                <a:gd name="connsiteY1" fmla="*/ 1424471 h 2381499"/>
                <a:gd name="connsiteX2" fmla="*/ 309182 w 1422362"/>
                <a:gd name="connsiteY2" fmla="*/ 1782916 h 2381499"/>
                <a:gd name="connsiteX3" fmla="*/ 548773 w 1422362"/>
                <a:gd name="connsiteY3" fmla="*/ 2007490 h 2381499"/>
                <a:gd name="connsiteX4" fmla="*/ 582370 w 1422362"/>
                <a:gd name="connsiteY4" fmla="*/ 2368384 h 2381499"/>
                <a:gd name="connsiteX5" fmla="*/ 1253027 w 1422362"/>
                <a:gd name="connsiteY5" fmla="*/ 2381499 h 2381499"/>
                <a:gd name="connsiteX6" fmla="*/ 1262460 w 1422362"/>
                <a:gd name="connsiteY6" fmla="*/ 2058226 h 2381499"/>
                <a:gd name="connsiteX7" fmla="*/ 1421092 w 1422362"/>
                <a:gd name="connsiteY7" fmla="*/ 1197700 h 2381499"/>
                <a:gd name="connsiteX8" fmla="*/ 1369124 w 1422362"/>
                <a:gd name="connsiteY8" fmla="*/ 771904 h 2381499"/>
                <a:gd name="connsiteX9" fmla="*/ 1176719 w 1422362"/>
                <a:gd name="connsiteY9" fmla="*/ 740235 h 2381499"/>
                <a:gd name="connsiteX10" fmla="*/ 1168953 w 1422362"/>
                <a:gd name="connsiteY10" fmla="*/ 1039214 h 2381499"/>
                <a:gd name="connsiteX11" fmla="*/ 1156855 w 1422362"/>
                <a:gd name="connsiteY11" fmla="*/ 728485 h 2381499"/>
                <a:gd name="connsiteX12" fmla="*/ 927050 w 1422362"/>
                <a:gd name="connsiteY12" fmla="*/ 686108 h 2381499"/>
                <a:gd name="connsiteX13" fmla="*/ 957315 w 1422362"/>
                <a:gd name="connsiteY13" fmla="*/ 1015322 h 2381499"/>
                <a:gd name="connsiteX14" fmla="*/ 905990 w 1422362"/>
                <a:gd name="connsiteY14" fmla="*/ 685066 h 2381499"/>
                <a:gd name="connsiteX15" fmla="*/ 711016 w 1422362"/>
                <a:gd name="connsiteY15" fmla="*/ 640772 h 2381499"/>
                <a:gd name="connsiteX16" fmla="*/ 729319 w 1422362"/>
                <a:gd name="connsiteY16" fmla="*/ 1028979 h 2381499"/>
                <a:gd name="connsiteX17" fmla="*/ 543268 w 1422362"/>
                <a:gd name="connsiteY17" fmla="*/ 71160 h 2381499"/>
                <a:gd name="connsiteX18" fmla="*/ 471802 w 1422362"/>
                <a:gd name="connsiteY18" fmla="*/ 217109 h 2381499"/>
                <a:gd name="connsiteX19" fmla="*/ 473286 w 1422362"/>
                <a:gd name="connsiteY19" fmla="*/ 1383279 h 2381499"/>
                <a:gd name="connsiteX20" fmla="*/ 338442 w 1422362"/>
                <a:gd name="connsiteY20" fmla="*/ 1329374 h 2381499"/>
                <a:gd name="connsiteX21" fmla="*/ 719 w 1422362"/>
                <a:gd name="connsiteY21" fmla="*/ 1028697 h 2381499"/>
                <a:gd name="connsiteX0" fmla="*/ 719 w 1422362"/>
                <a:gd name="connsiteY0" fmla="*/ 1025260 h 2378062"/>
                <a:gd name="connsiteX1" fmla="*/ 140932 w 1422362"/>
                <a:gd name="connsiteY1" fmla="*/ 1421034 h 2378062"/>
                <a:gd name="connsiteX2" fmla="*/ 309182 w 1422362"/>
                <a:gd name="connsiteY2" fmla="*/ 1779479 h 2378062"/>
                <a:gd name="connsiteX3" fmla="*/ 548773 w 1422362"/>
                <a:gd name="connsiteY3" fmla="*/ 2004053 h 2378062"/>
                <a:gd name="connsiteX4" fmla="*/ 582370 w 1422362"/>
                <a:gd name="connsiteY4" fmla="*/ 2364947 h 2378062"/>
                <a:gd name="connsiteX5" fmla="*/ 1253027 w 1422362"/>
                <a:gd name="connsiteY5" fmla="*/ 2378062 h 2378062"/>
                <a:gd name="connsiteX6" fmla="*/ 1262460 w 1422362"/>
                <a:gd name="connsiteY6" fmla="*/ 2054789 h 2378062"/>
                <a:gd name="connsiteX7" fmla="*/ 1421092 w 1422362"/>
                <a:gd name="connsiteY7" fmla="*/ 1194263 h 2378062"/>
                <a:gd name="connsiteX8" fmla="*/ 1369124 w 1422362"/>
                <a:gd name="connsiteY8" fmla="*/ 768467 h 2378062"/>
                <a:gd name="connsiteX9" fmla="*/ 1176719 w 1422362"/>
                <a:gd name="connsiteY9" fmla="*/ 736798 h 2378062"/>
                <a:gd name="connsiteX10" fmla="*/ 1168953 w 1422362"/>
                <a:gd name="connsiteY10" fmla="*/ 1035777 h 2378062"/>
                <a:gd name="connsiteX11" fmla="*/ 1156855 w 1422362"/>
                <a:gd name="connsiteY11" fmla="*/ 725048 h 2378062"/>
                <a:gd name="connsiteX12" fmla="*/ 927050 w 1422362"/>
                <a:gd name="connsiteY12" fmla="*/ 682671 h 2378062"/>
                <a:gd name="connsiteX13" fmla="*/ 957315 w 1422362"/>
                <a:gd name="connsiteY13" fmla="*/ 1011885 h 2378062"/>
                <a:gd name="connsiteX14" fmla="*/ 905990 w 1422362"/>
                <a:gd name="connsiteY14" fmla="*/ 681629 h 2378062"/>
                <a:gd name="connsiteX15" fmla="*/ 711016 w 1422362"/>
                <a:gd name="connsiteY15" fmla="*/ 637335 h 2378062"/>
                <a:gd name="connsiteX16" fmla="*/ 729319 w 1422362"/>
                <a:gd name="connsiteY16" fmla="*/ 1025542 h 2378062"/>
                <a:gd name="connsiteX17" fmla="*/ 543268 w 1422362"/>
                <a:gd name="connsiteY17" fmla="*/ 67723 h 2378062"/>
                <a:gd name="connsiteX18" fmla="*/ 471802 w 1422362"/>
                <a:gd name="connsiteY18" fmla="*/ 213672 h 2378062"/>
                <a:gd name="connsiteX19" fmla="*/ 473286 w 1422362"/>
                <a:gd name="connsiteY19" fmla="*/ 1379842 h 2378062"/>
                <a:gd name="connsiteX20" fmla="*/ 338442 w 1422362"/>
                <a:gd name="connsiteY20" fmla="*/ 1325937 h 2378062"/>
                <a:gd name="connsiteX21" fmla="*/ 719 w 1422362"/>
                <a:gd name="connsiteY21" fmla="*/ 1025260 h 2378062"/>
                <a:gd name="connsiteX0" fmla="*/ 719 w 1422362"/>
                <a:gd name="connsiteY0" fmla="*/ 1011512 h 2364314"/>
                <a:gd name="connsiteX1" fmla="*/ 140932 w 1422362"/>
                <a:gd name="connsiteY1" fmla="*/ 1407286 h 2364314"/>
                <a:gd name="connsiteX2" fmla="*/ 309182 w 1422362"/>
                <a:gd name="connsiteY2" fmla="*/ 1765731 h 2364314"/>
                <a:gd name="connsiteX3" fmla="*/ 548773 w 1422362"/>
                <a:gd name="connsiteY3" fmla="*/ 1990305 h 2364314"/>
                <a:gd name="connsiteX4" fmla="*/ 582370 w 1422362"/>
                <a:gd name="connsiteY4" fmla="*/ 2351199 h 2364314"/>
                <a:gd name="connsiteX5" fmla="*/ 1253027 w 1422362"/>
                <a:gd name="connsiteY5" fmla="*/ 2364314 h 2364314"/>
                <a:gd name="connsiteX6" fmla="*/ 1262460 w 1422362"/>
                <a:gd name="connsiteY6" fmla="*/ 2041041 h 2364314"/>
                <a:gd name="connsiteX7" fmla="*/ 1421092 w 1422362"/>
                <a:gd name="connsiteY7" fmla="*/ 1180515 h 2364314"/>
                <a:gd name="connsiteX8" fmla="*/ 1369124 w 1422362"/>
                <a:gd name="connsiteY8" fmla="*/ 754719 h 2364314"/>
                <a:gd name="connsiteX9" fmla="*/ 1176719 w 1422362"/>
                <a:gd name="connsiteY9" fmla="*/ 723050 h 2364314"/>
                <a:gd name="connsiteX10" fmla="*/ 1168953 w 1422362"/>
                <a:gd name="connsiteY10" fmla="*/ 1022029 h 2364314"/>
                <a:gd name="connsiteX11" fmla="*/ 1156855 w 1422362"/>
                <a:gd name="connsiteY11" fmla="*/ 711300 h 2364314"/>
                <a:gd name="connsiteX12" fmla="*/ 927050 w 1422362"/>
                <a:gd name="connsiteY12" fmla="*/ 668923 h 2364314"/>
                <a:gd name="connsiteX13" fmla="*/ 957315 w 1422362"/>
                <a:gd name="connsiteY13" fmla="*/ 998137 h 2364314"/>
                <a:gd name="connsiteX14" fmla="*/ 905990 w 1422362"/>
                <a:gd name="connsiteY14" fmla="*/ 667881 h 2364314"/>
                <a:gd name="connsiteX15" fmla="*/ 711016 w 1422362"/>
                <a:gd name="connsiteY15" fmla="*/ 623587 h 2364314"/>
                <a:gd name="connsiteX16" fmla="*/ 729319 w 1422362"/>
                <a:gd name="connsiteY16" fmla="*/ 1011794 h 2364314"/>
                <a:gd name="connsiteX17" fmla="*/ 630106 w 1422362"/>
                <a:gd name="connsiteY17" fmla="*/ 73272 h 2364314"/>
                <a:gd name="connsiteX18" fmla="*/ 471802 w 1422362"/>
                <a:gd name="connsiteY18" fmla="*/ 199924 h 2364314"/>
                <a:gd name="connsiteX19" fmla="*/ 473286 w 1422362"/>
                <a:gd name="connsiteY19" fmla="*/ 1366094 h 2364314"/>
                <a:gd name="connsiteX20" fmla="*/ 338442 w 1422362"/>
                <a:gd name="connsiteY20" fmla="*/ 1312189 h 2364314"/>
                <a:gd name="connsiteX21" fmla="*/ 719 w 1422362"/>
                <a:gd name="connsiteY21" fmla="*/ 1011512 h 2364314"/>
                <a:gd name="connsiteX0" fmla="*/ 719 w 1422362"/>
                <a:gd name="connsiteY0" fmla="*/ 938672 h 2291474"/>
                <a:gd name="connsiteX1" fmla="*/ 140932 w 1422362"/>
                <a:gd name="connsiteY1" fmla="*/ 1334446 h 2291474"/>
                <a:gd name="connsiteX2" fmla="*/ 309182 w 1422362"/>
                <a:gd name="connsiteY2" fmla="*/ 1692891 h 2291474"/>
                <a:gd name="connsiteX3" fmla="*/ 548773 w 1422362"/>
                <a:gd name="connsiteY3" fmla="*/ 1917465 h 2291474"/>
                <a:gd name="connsiteX4" fmla="*/ 582370 w 1422362"/>
                <a:gd name="connsiteY4" fmla="*/ 2278359 h 2291474"/>
                <a:gd name="connsiteX5" fmla="*/ 1253027 w 1422362"/>
                <a:gd name="connsiteY5" fmla="*/ 2291474 h 2291474"/>
                <a:gd name="connsiteX6" fmla="*/ 1262460 w 1422362"/>
                <a:gd name="connsiteY6" fmla="*/ 1968201 h 2291474"/>
                <a:gd name="connsiteX7" fmla="*/ 1421092 w 1422362"/>
                <a:gd name="connsiteY7" fmla="*/ 1107675 h 2291474"/>
                <a:gd name="connsiteX8" fmla="*/ 1369124 w 1422362"/>
                <a:gd name="connsiteY8" fmla="*/ 681879 h 2291474"/>
                <a:gd name="connsiteX9" fmla="*/ 1176719 w 1422362"/>
                <a:gd name="connsiteY9" fmla="*/ 650210 h 2291474"/>
                <a:gd name="connsiteX10" fmla="*/ 1168953 w 1422362"/>
                <a:gd name="connsiteY10" fmla="*/ 949189 h 2291474"/>
                <a:gd name="connsiteX11" fmla="*/ 1156855 w 1422362"/>
                <a:gd name="connsiteY11" fmla="*/ 638460 h 2291474"/>
                <a:gd name="connsiteX12" fmla="*/ 927050 w 1422362"/>
                <a:gd name="connsiteY12" fmla="*/ 596083 h 2291474"/>
                <a:gd name="connsiteX13" fmla="*/ 957315 w 1422362"/>
                <a:gd name="connsiteY13" fmla="*/ 925297 h 2291474"/>
                <a:gd name="connsiteX14" fmla="*/ 905990 w 1422362"/>
                <a:gd name="connsiteY14" fmla="*/ 595041 h 2291474"/>
                <a:gd name="connsiteX15" fmla="*/ 711016 w 1422362"/>
                <a:gd name="connsiteY15" fmla="*/ 550747 h 2291474"/>
                <a:gd name="connsiteX16" fmla="*/ 729319 w 1422362"/>
                <a:gd name="connsiteY16" fmla="*/ 938954 h 2291474"/>
                <a:gd name="connsiteX17" fmla="*/ 673525 w 1422362"/>
                <a:gd name="connsiteY17" fmla="*/ 130688 h 2291474"/>
                <a:gd name="connsiteX18" fmla="*/ 471802 w 1422362"/>
                <a:gd name="connsiteY18" fmla="*/ 127084 h 2291474"/>
                <a:gd name="connsiteX19" fmla="*/ 473286 w 1422362"/>
                <a:gd name="connsiteY19" fmla="*/ 1293254 h 2291474"/>
                <a:gd name="connsiteX20" fmla="*/ 338442 w 1422362"/>
                <a:gd name="connsiteY20" fmla="*/ 1239349 h 2291474"/>
                <a:gd name="connsiteX21" fmla="*/ 719 w 1422362"/>
                <a:gd name="connsiteY21" fmla="*/ 938672 h 2291474"/>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29319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29319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29319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14198 h 2267000"/>
                <a:gd name="connsiteX1" fmla="*/ 140932 w 1422362"/>
                <a:gd name="connsiteY1" fmla="*/ 1309972 h 2267000"/>
                <a:gd name="connsiteX2" fmla="*/ 309182 w 1422362"/>
                <a:gd name="connsiteY2" fmla="*/ 1668417 h 2267000"/>
                <a:gd name="connsiteX3" fmla="*/ 548773 w 1422362"/>
                <a:gd name="connsiteY3" fmla="*/ 1892991 h 2267000"/>
                <a:gd name="connsiteX4" fmla="*/ 582370 w 1422362"/>
                <a:gd name="connsiteY4" fmla="*/ 2253885 h 2267000"/>
                <a:gd name="connsiteX5" fmla="*/ 1253027 w 1422362"/>
                <a:gd name="connsiteY5" fmla="*/ 2267000 h 2267000"/>
                <a:gd name="connsiteX6" fmla="*/ 1262460 w 1422362"/>
                <a:gd name="connsiteY6" fmla="*/ 1943727 h 2267000"/>
                <a:gd name="connsiteX7" fmla="*/ 1421092 w 1422362"/>
                <a:gd name="connsiteY7" fmla="*/ 1083201 h 2267000"/>
                <a:gd name="connsiteX8" fmla="*/ 1369124 w 1422362"/>
                <a:gd name="connsiteY8" fmla="*/ 657405 h 2267000"/>
                <a:gd name="connsiteX9" fmla="*/ 1176719 w 1422362"/>
                <a:gd name="connsiteY9" fmla="*/ 625736 h 2267000"/>
                <a:gd name="connsiteX10" fmla="*/ 1168953 w 1422362"/>
                <a:gd name="connsiteY10" fmla="*/ 924715 h 2267000"/>
                <a:gd name="connsiteX11" fmla="*/ 1156855 w 1422362"/>
                <a:gd name="connsiteY11" fmla="*/ 613986 h 2267000"/>
                <a:gd name="connsiteX12" fmla="*/ 927050 w 1422362"/>
                <a:gd name="connsiteY12" fmla="*/ 571609 h 2267000"/>
                <a:gd name="connsiteX13" fmla="*/ 957315 w 1422362"/>
                <a:gd name="connsiteY13" fmla="*/ 900823 h 2267000"/>
                <a:gd name="connsiteX14" fmla="*/ 905990 w 1422362"/>
                <a:gd name="connsiteY14" fmla="*/ 570567 h 2267000"/>
                <a:gd name="connsiteX15" fmla="*/ 711016 w 1422362"/>
                <a:gd name="connsiteY15" fmla="*/ 526273 h 2267000"/>
                <a:gd name="connsiteX16" fmla="*/ 714846 w 1422362"/>
                <a:gd name="connsiteY16" fmla="*/ 914480 h 2267000"/>
                <a:gd name="connsiteX17" fmla="*/ 673525 w 1422362"/>
                <a:gd name="connsiteY17" fmla="*/ 106214 h 2267000"/>
                <a:gd name="connsiteX18" fmla="*/ 486275 w 1422362"/>
                <a:gd name="connsiteY18" fmla="*/ 174974 h 2267000"/>
                <a:gd name="connsiteX19" fmla="*/ 473286 w 1422362"/>
                <a:gd name="connsiteY19" fmla="*/ 1268780 h 2267000"/>
                <a:gd name="connsiteX20" fmla="*/ 338442 w 1422362"/>
                <a:gd name="connsiteY20" fmla="*/ 1214875 h 2267000"/>
                <a:gd name="connsiteX21" fmla="*/ 719 w 1422362"/>
                <a:gd name="connsiteY21" fmla="*/ 914198 h 2267000"/>
                <a:gd name="connsiteX0" fmla="*/ 719 w 1422362"/>
                <a:gd name="connsiteY0" fmla="*/ 897709 h 2250511"/>
                <a:gd name="connsiteX1" fmla="*/ 140932 w 1422362"/>
                <a:gd name="connsiteY1" fmla="*/ 1293483 h 2250511"/>
                <a:gd name="connsiteX2" fmla="*/ 309182 w 1422362"/>
                <a:gd name="connsiteY2" fmla="*/ 1651928 h 2250511"/>
                <a:gd name="connsiteX3" fmla="*/ 548773 w 1422362"/>
                <a:gd name="connsiteY3" fmla="*/ 1876502 h 2250511"/>
                <a:gd name="connsiteX4" fmla="*/ 582370 w 1422362"/>
                <a:gd name="connsiteY4" fmla="*/ 2237396 h 2250511"/>
                <a:gd name="connsiteX5" fmla="*/ 1253027 w 1422362"/>
                <a:gd name="connsiteY5" fmla="*/ 2250511 h 2250511"/>
                <a:gd name="connsiteX6" fmla="*/ 1262460 w 1422362"/>
                <a:gd name="connsiteY6" fmla="*/ 1927238 h 2250511"/>
                <a:gd name="connsiteX7" fmla="*/ 1421092 w 1422362"/>
                <a:gd name="connsiteY7" fmla="*/ 1066712 h 2250511"/>
                <a:gd name="connsiteX8" fmla="*/ 1369124 w 1422362"/>
                <a:gd name="connsiteY8" fmla="*/ 640916 h 2250511"/>
                <a:gd name="connsiteX9" fmla="*/ 1176719 w 1422362"/>
                <a:gd name="connsiteY9" fmla="*/ 609247 h 2250511"/>
                <a:gd name="connsiteX10" fmla="*/ 1168953 w 1422362"/>
                <a:gd name="connsiteY10" fmla="*/ 908226 h 2250511"/>
                <a:gd name="connsiteX11" fmla="*/ 1156855 w 1422362"/>
                <a:gd name="connsiteY11" fmla="*/ 597497 h 2250511"/>
                <a:gd name="connsiteX12" fmla="*/ 927050 w 1422362"/>
                <a:gd name="connsiteY12" fmla="*/ 555120 h 2250511"/>
                <a:gd name="connsiteX13" fmla="*/ 957315 w 1422362"/>
                <a:gd name="connsiteY13" fmla="*/ 884334 h 2250511"/>
                <a:gd name="connsiteX14" fmla="*/ 905990 w 1422362"/>
                <a:gd name="connsiteY14" fmla="*/ 554078 h 2250511"/>
                <a:gd name="connsiteX15" fmla="*/ 711016 w 1422362"/>
                <a:gd name="connsiteY15" fmla="*/ 509784 h 2250511"/>
                <a:gd name="connsiteX16" fmla="*/ 714846 w 1422362"/>
                <a:gd name="connsiteY16" fmla="*/ 897991 h 2250511"/>
                <a:gd name="connsiteX17" fmla="*/ 683174 w 1422362"/>
                <a:gd name="connsiteY17" fmla="*/ 118671 h 2250511"/>
                <a:gd name="connsiteX18" fmla="*/ 486275 w 1422362"/>
                <a:gd name="connsiteY18" fmla="*/ 158485 h 2250511"/>
                <a:gd name="connsiteX19" fmla="*/ 473286 w 1422362"/>
                <a:gd name="connsiteY19" fmla="*/ 1252291 h 2250511"/>
                <a:gd name="connsiteX20" fmla="*/ 338442 w 1422362"/>
                <a:gd name="connsiteY20" fmla="*/ 1198386 h 2250511"/>
                <a:gd name="connsiteX21" fmla="*/ 719 w 1422362"/>
                <a:gd name="connsiteY21" fmla="*/ 897709 h 2250511"/>
                <a:gd name="connsiteX0" fmla="*/ 719 w 1422362"/>
                <a:gd name="connsiteY0" fmla="*/ 897709 h 2250511"/>
                <a:gd name="connsiteX1" fmla="*/ 140932 w 1422362"/>
                <a:gd name="connsiteY1" fmla="*/ 1293483 h 2250511"/>
                <a:gd name="connsiteX2" fmla="*/ 309182 w 1422362"/>
                <a:gd name="connsiteY2" fmla="*/ 1651928 h 2250511"/>
                <a:gd name="connsiteX3" fmla="*/ 548773 w 1422362"/>
                <a:gd name="connsiteY3" fmla="*/ 1876502 h 2250511"/>
                <a:gd name="connsiteX4" fmla="*/ 582370 w 1422362"/>
                <a:gd name="connsiteY4" fmla="*/ 2237396 h 2250511"/>
                <a:gd name="connsiteX5" fmla="*/ 1253027 w 1422362"/>
                <a:gd name="connsiteY5" fmla="*/ 2250511 h 2250511"/>
                <a:gd name="connsiteX6" fmla="*/ 1262460 w 1422362"/>
                <a:gd name="connsiteY6" fmla="*/ 1927238 h 2250511"/>
                <a:gd name="connsiteX7" fmla="*/ 1421092 w 1422362"/>
                <a:gd name="connsiteY7" fmla="*/ 1066712 h 2250511"/>
                <a:gd name="connsiteX8" fmla="*/ 1369124 w 1422362"/>
                <a:gd name="connsiteY8" fmla="*/ 640916 h 2250511"/>
                <a:gd name="connsiteX9" fmla="*/ 1176719 w 1422362"/>
                <a:gd name="connsiteY9" fmla="*/ 609247 h 2250511"/>
                <a:gd name="connsiteX10" fmla="*/ 1168953 w 1422362"/>
                <a:gd name="connsiteY10" fmla="*/ 908226 h 2250511"/>
                <a:gd name="connsiteX11" fmla="*/ 1156855 w 1422362"/>
                <a:gd name="connsiteY11" fmla="*/ 597497 h 2250511"/>
                <a:gd name="connsiteX12" fmla="*/ 927050 w 1422362"/>
                <a:gd name="connsiteY12" fmla="*/ 555120 h 2250511"/>
                <a:gd name="connsiteX13" fmla="*/ 957315 w 1422362"/>
                <a:gd name="connsiteY13" fmla="*/ 884334 h 2250511"/>
                <a:gd name="connsiteX14" fmla="*/ 905990 w 1422362"/>
                <a:gd name="connsiteY14" fmla="*/ 554078 h 2250511"/>
                <a:gd name="connsiteX15" fmla="*/ 711016 w 1422362"/>
                <a:gd name="connsiteY15" fmla="*/ 509784 h 2250511"/>
                <a:gd name="connsiteX16" fmla="*/ 714846 w 1422362"/>
                <a:gd name="connsiteY16" fmla="*/ 897991 h 2250511"/>
                <a:gd name="connsiteX17" fmla="*/ 683174 w 1422362"/>
                <a:gd name="connsiteY17" fmla="*/ 118671 h 2250511"/>
                <a:gd name="connsiteX18" fmla="*/ 486275 w 1422362"/>
                <a:gd name="connsiteY18" fmla="*/ 158485 h 2250511"/>
                <a:gd name="connsiteX19" fmla="*/ 473286 w 1422362"/>
                <a:gd name="connsiteY19" fmla="*/ 1252291 h 2250511"/>
                <a:gd name="connsiteX20" fmla="*/ 338442 w 1422362"/>
                <a:gd name="connsiteY20" fmla="*/ 1198386 h 2250511"/>
                <a:gd name="connsiteX21" fmla="*/ 719 w 1422362"/>
                <a:gd name="connsiteY21" fmla="*/ 897709 h 2250511"/>
                <a:gd name="connsiteX0" fmla="*/ 719 w 1422362"/>
                <a:gd name="connsiteY0" fmla="*/ 904644 h 2257446"/>
                <a:gd name="connsiteX1" fmla="*/ 140932 w 1422362"/>
                <a:gd name="connsiteY1" fmla="*/ 1300418 h 2257446"/>
                <a:gd name="connsiteX2" fmla="*/ 309182 w 1422362"/>
                <a:gd name="connsiteY2" fmla="*/ 1658863 h 2257446"/>
                <a:gd name="connsiteX3" fmla="*/ 548773 w 1422362"/>
                <a:gd name="connsiteY3" fmla="*/ 1883437 h 2257446"/>
                <a:gd name="connsiteX4" fmla="*/ 582370 w 1422362"/>
                <a:gd name="connsiteY4" fmla="*/ 2244331 h 2257446"/>
                <a:gd name="connsiteX5" fmla="*/ 1253027 w 1422362"/>
                <a:gd name="connsiteY5" fmla="*/ 2257446 h 2257446"/>
                <a:gd name="connsiteX6" fmla="*/ 1262460 w 1422362"/>
                <a:gd name="connsiteY6" fmla="*/ 1934173 h 2257446"/>
                <a:gd name="connsiteX7" fmla="*/ 1421092 w 1422362"/>
                <a:gd name="connsiteY7" fmla="*/ 1073647 h 2257446"/>
                <a:gd name="connsiteX8" fmla="*/ 1369124 w 1422362"/>
                <a:gd name="connsiteY8" fmla="*/ 647851 h 2257446"/>
                <a:gd name="connsiteX9" fmla="*/ 1176719 w 1422362"/>
                <a:gd name="connsiteY9" fmla="*/ 616182 h 2257446"/>
                <a:gd name="connsiteX10" fmla="*/ 1168953 w 1422362"/>
                <a:gd name="connsiteY10" fmla="*/ 915161 h 2257446"/>
                <a:gd name="connsiteX11" fmla="*/ 1156855 w 1422362"/>
                <a:gd name="connsiteY11" fmla="*/ 604432 h 2257446"/>
                <a:gd name="connsiteX12" fmla="*/ 927050 w 1422362"/>
                <a:gd name="connsiteY12" fmla="*/ 562055 h 2257446"/>
                <a:gd name="connsiteX13" fmla="*/ 957315 w 1422362"/>
                <a:gd name="connsiteY13" fmla="*/ 891269 h 2257446"/>
                <a:gd name="connsiteX14" fmla="*/ 905990 w 1422362"/>
                <a:gd name="connsiteY14" fmla="*/ 561013 h 2257446"/>
                <a:gd name="connsiteX15" fmla="*/ 711016 w 1422362"/>
                <a:gd name="connsiteY15" fmla="*/ 516719 h 2257446"/>
                <a:gd name="connsiteX16" fmla="*/ 714846 w 1422362"/>
                <a:gd name="connsiteY16" fmla="*/ 904926 h 2257446"/>
                <a:gd name="connsiteX17" fmla="*/ 683174 w 1422362"/>
                <a:gd name="connsiteY17" fmla="*/ 125606 h 2257446"/>
                <a:gd name="connsiteX18" fmla="*/ 486275 w 1422362"/>
                <a:gd name="connsiteY18" fmla="*/ 165420 h 2257446"/>
                <a:gd name="connsiteX19" fmla="*/ 473286 w 1422362"/>
                <a:gd name="connsiteY19" fmla="*/ 1259226 h 2257446"/>
                <a:gd name="connsiteX20" fmla="*/ 338442 w 1422362"/>
                <a:gd name="connsiteY20" fmla="*/ 1205321 h 2257446"/>
                <a:gd name="connsiteX21" fmla="*/ 719 w 1422362"/>
                <a:gd name="connsiteY21" fmla="*/ 904644 h 2257446"/>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73286 w 1422362"/>
                <a:gd name="connsiteY19" fmla="*/ 1255537 h 2253757"/>
                <a:gd name="connsiteX20" fmla="*/ 338442 w 1422362"/>
                <a:gd name="connsiteY20" fmla="*/ 1201632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38442 w 1422362"/>
                <a:gd name="connsiteY20" fmla="*/ 1201632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04672 w 1422362"/>
                <a:gd name="connsiteY20" fmla="*/ 1148565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04672 w 1422362"/>
                <a:gd name="connsiteY20" fmla="*/ 1148565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04672 w 1422362"/>
                <a:gd name="connsiteY20" fmla="*/ 1148565 h 2253757"/>
                <a:gd name="connsiteX21" fmla="*/ 719 w 1422362"/>
                <a:gd name="connsiteY21" fmla="*/ 900955 h 2253757"/>
                <a:gd name="connsiteX0" fmla="*/ 436 w 1494443"/>
                <a:gd name="connsiteY0" fmla="*/ 886482 h 2253757"/>
                <a:gd name="connsiteX1" fmla="*/ 213013 w 1494443"/>
                <a:gd name="connsiteY1" fmla="*/ 1296729 h 2253757"/>
                <a:gd name="connsiteX2" fmla="*/ 381263 w 1494443"/>
                <a:gd name="connsiteY2" fmla="*/ 1655174 h 2253757"/>
                <a:gd name="connsiteX3" fmla="*/ 620854 w 1494443"/>
                <a:gd name="connsiteY3" fmla="*/ 1879748 h 2253757"/>
                <a:gd name="connsiteX4" fmla="*/ 654451 w 1494443"/>
                <a:gd name="connsiteY4" fmla="*/ 2240642 h 2253757"/>
                <a:gd name="connsiteX5" fmla="*/ 1325108 w 1494443"/>
                <a:gd name="connsiteY5" fmla="*/ 2253757 h 2253757"/>
                <a:gd name="connsiteX6" fmla="*/ 1334541 w 1494443"/>
                <a:gd name="connsiteY6" fmla="*/ 1930484 h 2253757"/>
                <a:gd name="connsiteX7" fmla="*/ 1493173 w 1494443"/>
                <a:gd name="connsiteY7" fmla="*/ 1069958 h 2253757"/>
                <a:gd name="connsiteX8" fmla="*/ 1441205 w 1494443"/>
                <a:gd name="connsiteY8" fmla="*/ 644162 h 2253757"/>
                <a:gd name="connsiteX9" fmla="*/ 1248800 w 1494443"/>
                <a:gd name="connsiteY9" fmla="*/ 612493 h 2253757"/>
                <a:gd name="connsiteX10" fmla="*/ 1241034 w 1494443"/>
                <a:gd name="connsiteY10" fmla="*/ 911472 h 2253757"/>
                <a:gd name="connsiteX11" fmla="*/ 1228936 w 1494443"/>
                <a:gd name="connsiteY11" fmla="*/ 600743 h 2253757"/>
                <a:gd name="connsiteX12" fmla="*/ 999131 w 1494443"/>
                <a:gd name="connsiteY12" fmla="*/ 558366 h 2253757"/>
                <a:gd name="connsiteX13" fmla="*/ 1029396 w 1494443"/>
                <a:gd name="connsiteY13" fmla="*/ 887580 h 2253757"/>
                <a:gd name="connsiteX14" fmla="*/ 978071 w 1494443"/>
                <a:gd name="connsiteY14" fmla="*/ 557324 h 2253757"/>
                <a:gd name="connsiteX15" fmla="*/ 783097 w 1494443"/>
                <a:gd name="connsiteY15" fmla="*/ 513030 h 2253757"/>
                <a:gd name="connsiteX16" fmla="*/ 786927 w 1494443"/>
                <a:gd name="connsiteY16" fmla="*/ 901237 h 2253757"/>
                <a:gd name="connsiteX17" fmla="*/ 755255 w 1494443"/>
                <a:gd name="connsiteY17" fmla="*/ 121917 h 2253757"/>
                <a:gd name="connsiteX18" fmla="*/ 558356 w 1494443"/>
                <a:gd name="connsiteY18" fmla="*/ 161731 h 2253757"/>
                <a:gd name="connsiteX19" fmla="*/ 535718 w 1494443"/>
                <a:gd name="connsiteY19" fmla="*/ 1183173 h 2253757"/>
                <a:gd name="connsiteX20" fmla="*/ 376753 w 1494443"/>
                <a:gd name="connsiteY20" fmla="*/ 1148565 h 2253757"/>
                <a:gd name="connsiteX21" fmla="*/ 436 w 1494443"/>
                <a:gd name="connsiteY21" fmla="*/ 886482 h 2253757"/>
                <a:gd name="connsiteX0" fmla="*/ 436 w 1494443"/>
                <a:gd name="connsiteY0" fmla="*/ 886482 h 2253757"/>
                <a:gd name="connsiteX1" fmla="*/ 213013 w 1494443"/>
                <a:gd name="connsiteY1" fmla="*/ 1296729 h 2253757"/>
                <a:gd name="connsiteX2" fmla="*/ 381263 w 1494443"/>
                <a:gd name="connsiteY2" fmla="*/ 1655174 h 2253757"/>
                <a:gd name="connsiteX3" fmla="*/ 620854 w 1494443"/>
                <a:gd name="connsiteY3" fmla="*/ 1879748 h 2253757"/>
                <a:gd name="connsiteX4" fmla="*/ 654451 w 1494443"/>
                <a:gd name="connsiteY4" fmla="*/ 2240642 h 2253757"/>
                <a:gd name="connsiteX5" fmla="*/ 1325108 w 1494443"/>
                <a:gd name="connsiteY5" fmla="*/ 2253757 h 2253757"/>
                <a:gd name="connsiteX6" fmla="*/ 1334541 w 1494443"/>
                <a:gd name="connsiteY6" fmla="*/ 1930484 h 2253757"/>
                <a:gd name="connsiteX7" fmla="*/ 1493173 w 1494443"/>
                <a:gd name="connsiteY7" fmla="*/ 1069958 h 2253757"/>
                <a:gd name="connsiteX8" fmla="*/ 1441205 w 1494443"/>
                <a:gd name="connsiteY8" fmla="*/ 644162 h 2253757"/>
                <a:gd name="connsiteX9" fmla="*/ 1248800 w 1494443"/>
                <a:gd name="connsiteY9" fmla="*/ 612493 h 2253757"/>
                <a:gd name="connsiteX10" fmla="*/ 1241034 w 1494443"/>
                <a:gd name="connsiteY10" fmla="*/ 911472 h 2253757"/>
                <a:gd name="connsiteX11" fmla="*/ 1228936 w 1494443"/>
                <a:gd name="connsiteY11" fmla="*/ 600743 h 2253757"/>
                <a:gd name="connsiteX12" fmla="*/ 999131 w 1494443"/>
                <a:gd name="connsiteY12" fmla="*/ 558366 h 2253757"/>
                <a:gd name="connsiteX13" fmla="*/ 1029396 w 1494443"/>
                <a:gd name="connsiteY13" fmla="*/ 887580 h 2253757"/>
                <a:gd name="connsiteX14" fmla="*/ 978071 w 1494443"/>
                <a:gd name="connsiteY14" fmla="*/ 557324 h 2253757"/>
                <a:gd name="connsiteX15" fmla="*/ 783097 w 1494443"/>
                <a:gd name="connsiteY15" fmla="*/ 513030 h 2253757"/>
                <a:gd name="connsiteX16" fmla="*/ 786927 w 1494443"/>
                <a:gd name="connsiteY16" fmla="*/ 901237 h 2253757"/>
                <a:gd name="connsiteX17" fmla="*/ 755255 w 1494443"/>
                <a:gd name="connsiteY17" fmla="*/ 121917 h 2253757"/>
                <a:gd name="connsiteX18" fmla="*/ 558356 w 1494443"/>
                <a:gd name="connsiteY18" fmla="*/ 161731 h 2253757"/>
                <a:gd name="connsiteX19" fmla="*/ 535718 w 1494443"/>
                <a:gd name="connsiteY19" fmla="*/ 1183173 h 2253757"/>
                <a:gd name="connsiteX20" fmla="*/ 376753 w 1494443"/>
                <a:gd name="connsiteY20" fmla="*/ 1148565 h 2253757"/>
                <a:gd name="connsiteX21" fmla="*/ 436 w 1494443"/>
                <a:gd name="connsiteY21" fmla="*/ 886482 h 2253757"/>
                <a:gd name="connsiteX0" fmla="*/ 0 w 1494007"/>
                <a:gd name="connsiteY0" fmla="*/ 886482 h 2253757"/>
                <a:gd name="connsiteX1" fmla="*/ 212577 w 1494007"/>
                <a:gd name="connsiteY1" fmla="*/ 1296729 h 2253757"/>
                <a:gd name="connsiteX2" fmla="*/ 380827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380827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115210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147622"/>
                <a:gd name="connsiteX1" fmla="*/ 202929 w 1494007"/>
                <a:gd name="connsiteY1" fmla="*/ 1320850 h 2147622"/>
                <a:gd name="connsiteX2" fmla="*/ 438719 w 1494007"/>
                <a:gd name="connsiteY2" fmla="*/ 1655174 h 2147622"/>
                <a:gd name="connsiteX3" fmla="*/ 620418 w 1494007"/>
                <a:gd name="connsiteY3" fmla="*/ 1879748 h 2147622"/>
                <a:gd name="connsiteX4" fmla="*/ 654015 w 1494007"/>
                <a:gd name="connsiteY4" fmla="*/ 2115210 h 2147622"/>
                <a:gd name="connsiteX5" fmla="*/ 1339145 w 1494007"/>
                <a:gd name="connsiteY5" fmla="*/ 2147622 h 2147622"/>
                <a:gd name="connsiteX6" fmla="*/ 1334105 w 1494007"/>
                <a:gd name="connsiteY6" fmla="*/ 1930484 h 2147622"/>
                <a:gd name="connsiteX7" fmla="*/ 1492737 w 1494007"/>
                <a:gd name="connsiteY7" fmla="*/ 1069958 h 2147622"/>
                <a:gd name="connsiteX8" fmla="*/ 1440769 w 1494007"/>
                <a:gd name="connsiteY8" fmla="*/ 644162 h 2147622"/>
                <a:gd name="connsiteX9" fmla="*/ 1248364 w 1494007"/>
                <a:gd name="connsiteY9" fmla="*/ 612493 h 2147622"/>
                <a:gd name="connsiteX10" fmla="*/ 1240598 w 1494007"/>
                <a:gd name="connsiteY10" fmla="*/ 911472 h 2147622"/>
                <a:gd name="connsiteX11" fmla="*/ 1228500 w 1494007"/>
                <a:gd name="connsiteY11" fmla="*/ 600743 h 2147622"/>
                <a:gd name="connsiteX12" fmla="*/ 998695 w 1494007"/>
                <a:gd name="connsiteY12" fmla="*/ 558366 h 2147622"/>
                <a:gd name="connsiteX13" fmla="*/ 1028960 w 1494007"/>
                <a:gd name="connsiteY13" fmla="*/ 887580 h 2147622"/>
                <a:gd name="connsiteX14" fmla="*/ 977635 w 1494007"/>
                <a:gd name="connsiteY14" fmla="*/ 557324 h 2147622"/>
                <a:gd name="connsiteX15" fmla="*/ 782661 w 1494007"/>
                <a:gd name="connsiteY15" fmla="*/ 513030 h 2147622"/>
                <a:gd name="connsiteX16" fmla="*/ 786491 w 1494007"/>
                <a:gd name="connsiteY16" fmla="*/ 901237 h 2147622"/>
                <a:gd name="connsiteX17" fmla="*/ 754819 w 1494007"/>
                <a:gd name="connsiteY17" fmla="*/ 121917 h 2147622"/>
                <a:gd name="connsiteX18" fmla="*/ 557920 w 1494007"/>
                <a:gd name="connsiteY18" fmla="*/ 161731 h 2147622"/>
                <a:gd name="connsiteX19" fmla="*/ 535282 w 1494007"/>
                <a:gd name="connsiteY19" fmla="*/ 1183173 h 2147622"/>
                <a:gd name="connsiteX20" fmla="*/ 376317 w 1494007"/>
                <a:gd name="connsiteY20" fmla="*/ 1148565 h 2147622"/>
                <a:gd name="connsiteX21" fmla="*/ 0 w 1494007"/>
                <a:gd name="connsiteY21" fmla="*/ 886482 h 2147622"/>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01512 w 1494007"/>
                <a:gd name="connsiteY19" fmla="*/ 1192821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01512 w 1494007"/>
                <a:gd name="connsiteY19" fmla="*/ 1192821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01512 w 1494007"/>
                <a:gd name="connsiteY19" fmla="*/ 1192821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0458 w 1494007"/>
                <a:gd name="connsiteY19" fmla="*/ 1197645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0458 w 1494007"/>
                <a:gd name="connsiteY19" fmla="*/ 1197645 h 2123500"/>
                <a:gd name="connsiteX20" fmla="*/ 395614 w 1494007"/>
                <a:gd name="connsiteY20" fmla="*/ 1153389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0458 w 1494007"/>
                <a:gd name="connsiteY19" fmla="*/ 1197645 h 2123500"/>
                <a:gd name="connsiteX20" fmla="*/ 395614 w 1494007"/>
                <a:gd name="connsiteY20" fmla="*/ 1153389 h 2123500"/>
                <a:gd name="connsiteX21" fmla="*/ 0 w 1494007"/>
                <a:gd name="connsiteY21" fmla="*/ 886482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33149"/>
                <a:gd name="connsiteX1" fmla="*/ 227051 w 1518129"/>
                <a:gd name="connsiteY1" fmla="*/ 1320850 h 2133149"/>
                <a:gd name="connsiteX2" fmla="*/ 462841 w 1518129"/>
                <a:gd name="connsiteY2" fmla="*/ 1655174 h 2133149"/>
                <a:gd name="connsiteX3" fmla="*/ 644540 w 1518129"/>
                <a:gd name="connsiteY3" fmla="*/ 1879748 h 2133149"/>
                <a:gd name="connsiteX4" fmla="*/ 678137 w 1518129"/>
                <a:gd name="connsiteY4" fmla="*/ 2115210 h 2133149"/>
                <a:gd name="connsiteX5" fmla="*/ 1348794 w 1518129"/>
                <a:gd name="connsiteY5" fmla="*/ 2133149 h 2133149"/>
                <a:gd name="connsiteX6" fmla="*/ 1358227 w 1518129"/>
                <a:gd name="connsiteY6" fmla="*/ 1930484 h 2133149"/>
                <a:gd name="connsiteX7" fmla="*/ 1516859 w 1518129"/>
                <a:gd name="connsiteY7" fmla="*/ 1069958 h 2133149"/>
                <a:gd name="connsiteX8" fmla="*/ 1464891 w 1518129"/>
                <a:gd name="connsiteY8" fmla="*/ 644162 h 2133149"/>
                <a:gd name="connsiteX9" fmla="*/ 1272486 w 1518129"/>
                <a:gd name="connsiteY9" fmla="*/ 612493 h 2133149"/>
                <a:gd name="connsiteX10" fmla="*/ 1264720 w 1518129"/>
                <a:gd name="connsiteY10" fmla="*/ 911472 h 2133149"/>
                <a:gd name="connsiteX11" fmla="*/ 1252622 w 1518129"/>
                <a:gd name="connsiteY11" fmla="*/ 600743 h 2133149"/>
                <a:gd name="connsiteX12" fmla="*/ 1022817 w 1518129"/>
                <a:gd name="connsiteY12" fmla="*/ 558366 h 2133149"/>
                <a:gd name="connsiteX13" fmla="*/ 1053082 w 1518129"/>
                <a:gd name="connsiteY13" fmla="*/ 887580 h 2133149"/>
                <a:gd name="connsiteX14" fmla="*/ 1001757 w 1518129"/>
                <a:gd name="connsiteY14" fmla="*/ 557324 h 2133149"/>
                <a:gd name="connsiteX15" fmla="*/ 806783 w 1518129"/>
                <a:gd name="connsiteY15" fmla="*/ 513030 h 2133149"/>
                <a:gd name="connsiteX16" fmla="*/ 810613 w 1518129"/>
                <a:gd name="connsiteY16" fmla="*/ 901237 h 2133149"/>
                <a:gd name="connsiteX17" fmla="*/ 778941 w 1518129"/>
                <a:gd name="connsiteY17" fmla="*/ 121917 h 2133149"/>
                <a:gd name="connsiteX18" fmla="*/ 582042 w 1518129"/>
                <a:gd name="connsiteY18" fmla="*/ 161731 h 2133149"/>
                <a:gd name="connsiteX19" fmla="*/ 554580 w 1518129"/>
                <a:gd name="connsiteY19" fmla="*/ 1197645 h 2133149"/>
                <a:gd name="connsiteX20" fmla="*/ 419736 w 1518129"/>
                <a:gd name="connsiteY20" fmla="*/ 1153389 h 2133149"/>
                <a:gd name="connsiteX21" fmla="*/ 0 w 1518129"/>
                <a:gd name="connsiteY21" fmla="*/ 891306 h 2133149"/>
                <a:gd name="connsiteX0" fmla="*/ 0 w 1518129"/>
                <a:gd name="connsiteY0" fmla="*/ 891306 h 2115210"/>
                <a:gd name="connsiteX1" fmla="*/ 227051 w 1518129"/>
                <a:gd name="connsiteY1" fmla="*/ 1320850 h 2115210"/>
                <a:gd name="connsiteX2" fmla="*/ 462841 w 1518129"/>
                <a:gd name="connsiteY2" fmla="*/ 1655174 h 2115210"/>
                <a:gd name="connsiteX3" fmla="*/ 644540 w 1518129"/>
                <a:gd name="connsiteY3" fmla="*/ 1879748 h 2115210"/>
                <a:gd name="connsiteX4" fmla="*/ 678137 w 1518129"/>
                <a:gd name="connsiteY4" fmla="*/ 2115210 h 2115210"/>
                <a:gd name="connsiteX5" fmla="*/ 1339145 w 1518129"/>
                <a:gd name="connsiteY5" fmla="*/ 2113852 h 2115210"/>
                <a:gd name="connsiteX6" fmla="*/ 1358227 w 1518129"/>
                <a:gd name="connsiteY6" fmla="*/ 1930484 h 2115210"/>
                <a:gd name="connsiteX7" fmla="*/ 1516859 w 1518129"/>
                <a:gd name="connsiteY7" fmla="*/ 1069958 h 2115210"/>
                <a:gd name="connsiteX8" fmla="*/ 1464891 w 1518129"/>
                <a:gd name="connsiteY8" fmla="*/ 644162 h 2115210"/>
                <a:gd name="connsiteX9" fmla="*/ 1272486 w 1518129"/>
                <a:gd name="connsiteY9" fmla="*/ 612493 h 2115210"/>
                <a:gd name="connsiteX10" fmla="*/ 1264720 w 1518129"/>
                <a:gd name="connsiteY10" fmla="*/ 911472 h 2115210"/>
                <a:gd name="connsiteX11" fmla="*/ 1252622 w 1518129"/>
                <a:gd name="connsiteY11" fmla="*/ 600743 h 2115210"/>
                <a:gd name="connsiteX12" fmla="*/ 1022817 w 1518129"/>
                <a:gd name="connsiteY12" fmla="*/ 558366 h 2115210"/>
                <a:gd name="connsiteX13" fmla="*/ 1053082 w 1518129"/>
                <a:gd name="connsiteY13" fmla="*/ 887580 h 2115210"/>
                <a:gd name="connsiteX14" fmla="*/ 1001757 w 1518129"/>
                <a:gd name="connsiteY14" fmla="*/ 557324 h 2115210"/>
                <a:gd name="connsiteX15" fmla="*/ 806783 w 1518129"/>
                <a:gd name="connsiteY15" fmla="*/ 513030 h 2115210"/>
                <a:gd name="connsiteX16" fmla="*/ 810613 w 1518129"/>
                <a:gd name="connsiteY16" fmla="*/ 901237 h 2115210"/>
                <a:gd name="connsiteX17" fmla="*/ 778941 w 1518129"/>
                <a:gd name="connsiteY17" fmla="*/ 121917 h 2115210"/>
                <a:gd name="connsiteX18" fmla="*/ 582042 w 1518129"/>
                <a:gd name="connsiteY18" fmla="*/ 161731 h 2115210"/>
                <a:gd name="connsiteX19" fmla="*/ 554580 w 1518129"/>
                <a:gd name="connsiteY19" fmla="*/ 1197645 h 2115210"/>
                <a:gd name="connsiteX20" fmla="*/ 419736 w 1518129"/>
                <a:gd name="connsiteY20" fmla="*/ 1153389 h 2115210"/>
                <a:gd name="connsiteX21" fmla="*/ 0 w 1518129"/>
                <a:gd name="connsiteY21" fmla="*/ 891306 h 2115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8129" h="2115210">
                  <a:moveTo>
                    <a:pt x="0" y="891306"/>
                  </a:moveTo>
                  <a:cubicBezTo>
                    <a:pt x="124742" y="1042097"/>
                    <a:pt x="180313" y="1188925"/>
                    <a:pt x="227051" y="1320850"/>
                  </a:cubicBezTo>
                  <a:cubicBezTo>
                    <a:pt x="283134" y="1440332"/>
                    <a:pt x="360533" y="1506746"/>
                    <a:pt x="462841" y="1655174"/>
                  </a:cubicBezTo>
                  <a:cubicBezTo>
                    <a:pt x="565096" y="1757587"/>
                    <a:pt x="604529" y="1837560"/>
                    <a:pt x="644540" y="1879748"/>
                  </a:cubicBezTo>
                  <a:cubicBezTo>
                    <a:pt x="721823" y="1966655"/>
                    <a:pt x="679875" y="2008729"/>
                    <a:pt x="678137" y="2115210"/>
                  </a:cubicBezTo>
                  <a:lnTo>
                    <a:pt x="1339145" y="2113852"/>
                  </a:lnTo>
                  <a:cubicBezTo>
                    <a:pt x="1324322" y="2047548"/>
                    <a:pt x="1303318" y="2034201"/>
                    <a:pt x="1358227" y="1930484"/>
                  </a:cubicBezTo>
                  <a:cubicBezTo>
                    <a:pt x="1521981" y="1634855"/>
                    <a:pt x="1516858" y="1179685"/>
                    <a:pt x="1516859" y="1069958"/>
                  </a:cubicBezTo>
                  <a:cubicBezTo>
                    <a:pt x="1522576" y="857179"/>
                    <a:pt x="1509640" y="720406"/>
                    <a:pt x="1464891" y="644162"/>
                  </a:cubicBezTo>
                  <a:cubicBezTo>
                    <a:pt x="1396021" y="572742"/>
                    <a:pt x="1370976" y="579197"/>
                    <a:pt x="1272486" y="612493"/>
                  </a:cubicBezTo>
                  <a:cubicBezTo>
                    <a:pt x="1306205" y="707004"/>
                    <a:pt x="1275123" y="829781"/>
                    <a:pt x="1264720" y="911472"/>
                  </a:cubicBezTo>
                  <a:cubicBezTo>
                    <a:pt x="1250153" y="907906"/>
                    <a:pt x="1292939" y="659594"/>
                    <a:pt x="1252622" y="600743"/>
                  </a:cubicBezTo>
                  <a:cubicBezTo>
                    <a:pt x="1202656" y="541892"/>
                    <a:pt x="1107533" y="508148"/>
                    <a:pt x="1022817" y="558366"/>
                  </a:cubicBezTo>
                  <a:cubicBezTo>
                    <a:pt x="1086811" y="668103"/>
                    <a:pt x="1058849" y="793697"/>
                    <a:pt x="1053082" y="887580"/>
                  </a:cubicBezTo>
                  <a:cubicBezTo>
                    <a:pt x="1041532" y="883386"/>
                    <a:pt x="1071753" y="653519"/>
                    <a:pt x="1001757" y="557324"/>
                  </a:cubicBezTo>
                  <a:cubicBezTo>
                    <a:pt x="946234" y="504548"/>
                    <a:pt x="915026" y="504758"/>
                    <a:pt x="806783" y="513030"/>
                  </a:cubicBezTo>
                  <a:cubicBezTo>
                    <a:pt x="816055" y="653003"/>
                    <a:pt x="822837" y="732256"/>
                    <a:pt x="810613" y="901237"/>
                  </a:cubicBezTo>
                  <a:cubicBezTo>
                    <a:pt x="782414" y="451352"/>
                    <a:pt x="784675" y="276900"/>
                    <a:pt x="778941" y="121917"/>
                  </a:cubicBezTo>
                  <a:cubicBezTo>
                    <a:pt x="774616" y="-32693"/>
                    <a:pt x="569584" y="-61779"/>
                    <a:pt x="582042" y="161731"/>
                  </a:cubicBezTo>
                  <a:cubicBezTo>
                    <a:pt x="570378" y="380417"/>
                    <a:pt x="623442" y="1132875"/>
                    <a:pt x="554580" y="1197645"/>
                  </a:cubicBezTo>
                  <a:cubicBezTo>
                    <a:pt x="495024" y="1230412"/>
                    <a:pt x="496393" y="1222363"/>
                    <a:pt x="419736" y="1153389"/>
                  </a:cubicBezTo>
                  <a:cubicBezTo>
                    <a:pt x="331744" y="1046414"/>
                    <a:pt x="197603" y="767201"/>
                    <a:pt x="0" y="891306"/>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grpSp>
          <p:nvGrpSpPr>
            <p:cNvPr id="5" name="Group 4">
              <a:extLst>
                <a:ext uri="{FF2B5EF4-FFF2-40B4-BE49-F238E27FC236}">
                  <a16:creationId xmlns="" xmlns:a16="http://schemas.microsoft.com/office/drawing/2014/main" id="{86237614-27E4-4E44-AB53-441F724A66AE}"/>
                </a:ext>
              </a:extLst>
            </p:cNvPr>
            <p:cNvGrpSpPr/>
            <p:nvPr/>
          </p:nvGrpSpPr>
          <p:grpSpPr>
            <a:xfrm rot="5400000">
              <a:off x="-91119" y="4126341"/>
              <a:ext cx="1048447" cy="872955"/>
              <a:chOff x="967066" y="4263648"/>
              <a:chExt cx="670418" cy="1251022"/>
            </a:xfrm>
          </p:grpSpPr>
          <p:sp>
            <p:nvSpPr>
              <p:cNvPr id="6" name="Rectangle 5">
                <a:extLst>
                  <a:ext uri="{FF2B5EF4-FFF2-40B4-BE49-F238E27FC236}">
                    <a16:creationId xmlns="" xmlns:a16="http://schemas.microsoft.com/office/drawing/2014/main" id="{F8683E0C-15A4-46D0-831E-ED181CF631FA}"/>
                  </a:ext>
                </a:extLst>
              </p:cNvPr>
              <p:cNvSpPr/>
              <p:nvPr/>
            </p:nvSpPr>
            <p:spPr>
              <a:xfrm rot="16200000">
                <a:off x="1080146" y="4196080"/>
                <a:ext cx="457516" cy="59265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sp>
            <p:nvSpPr>
              <p:cNvPr id="7" name="Rectangle 6">
                <a:extLst>
                  <a:ext uri="{FF2B5EF4-FFF2-40B4-BE49-F238E27FC236}">
                    <a16:creationId xmlns="" xmlns:a16="http://schemas.microsoft.com/office/drawing/2014/main" id="{E9E7157D-D83F-4008-BAFC-FA76DE72D77D}"/>
                  </a:ext>
                </a:extLst>
              </p:cNvPr>
              <p:cNvSpPr/>
              <p:nvPr/>
            </p:nvSpPr>
            <p:spPr>
              <a:xfrm rot="16200000">
                <a:off x="858794" y="4735980"/>
                <a:ext cx="886962" cy="67041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grpSp>
      </p:grpSp>
    </p:spTree>
    <p:extLst>
      <p:ext uri="{BB962C8B-B14F-4D97-AF65-F5344CB8AC3E}">
        <p14:creationId xmlns:p14="http://schemas.microsoft.com/office/powerpoint/2010/main" val="277803946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107583" y="160986"/>
            <a:ext cx="10831132" cy="2298880"/>
          </a:xfrm>
        </p:spPr>
        <p:txBody>
          <a:bodyPr/>
          <a:lstStyle/>
          <a:p>
            <a:pPr algn="just"/>
            <a:r>
              <a:rPr lang="en-IN" sz="3200" dirty="0"/>
              <a:t>This is because counting ends before the value of stop is reached. Since the value of start is equal to stop, it can’t be reached and included in the resulting array as well.</a:t>
            </a:r>
          </a:p>
          <a:p>
            <a:pPr algn="just"/>
            <a:endParaRPr lang="en-IN" sz="3200" dirty="0"/>
          </a:p>
        </p:txBody>
      </p:sp>
      <p:grpSp>
        <p:nvGrpSpPr>
          <p:cNvPr id="3" name="Group 2">
            <a:extLst>
              <a:ext uri="{FF2B5EF4-FFF2-40B4-BE49-F238E27FC236}">
                <a16:creationId xmlns="" xmlns:a16="http://schemas.microsoft.com/office/drawing/2014/main" id="{A9A2186A-C326-48DC-8E09-0BB48FF9D3DE}"/>
              </a:ext>
            </a:extLst>
          </p:cNvPr>
          <p:cNvGrpSpPr/>
          <p:nvPr/>
        </p:nvGrpSpPr>
        <p:grpSpPr>
          <a:xfrm>
            <a:off x="176180" y="315531"/>
            <a:ext cx="648068" cy="528033"/>
            <a:chOff x="-3373" y="3444677"/>
            <a:chExt cx="3155739" cy="1643520"/>
          </a:xfrm>
        </p:grpSpPr>
        <p:sp>
          <p:nvSpPr>
            <p:cNvPr id="4" name="Freeform 61">
              <a:extLst>
                <a:ext uri="{FF2B5EF4-FFF2-40B4-BE49-F238E27FC236}">
                  <a16:creationId xmlns="" xmlns:a16="http://schemas.microsoft.com/office/drawing/2014/main" id="{B69C1344-DA27-4625-A365-74DC77A0B525}"/>
                </a:ext>
              </a:extLst>
            </p:cNvPr>
            <p:cNvSpPr/>
            <p:nvPr/>
          </p:nvSpPr>
          <p:spPr>
            <a:xfrm rot="5400000">
              <a:off x="1185646" y="3121477"/>
              <a:ext cx="1643520" cy="2289920"/>
            </a:xfrm>
            <a:custGeom>
              <a:avLst/>
              <a:gdLst>
                <a:gd name="connsiteX0" fmla="*/ 0 w 1404518"/>
                <a:gd name="connsiteY0" fmla="*/ 1053388 h 2070201"/>
                <a:gd name="connsiteX1" fmla="*/ 124358 w 1404518"/>
                <a:gd name="connsiteY1" fmla="*/ 1382572 h 2070201"/>
                <a:gd name="connsiteX2" fmla="*/ 292608 w 1404518"/>
                <a:gd name="connsiteY2" fmla="*/ 1675180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675180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31366 w 1404518"/>
                <a:gd name="connsiteY4" fmla="*/ 2055571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294790 w 1404518"/>
                <a:gd name="connsiteY4" fmla="*/ 2055571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294790 w 1404518"/>
                <a:gd name="connsiteY4" fmla="*/ 2055571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13093"/>
                <a:gd name="connsiteY0" fmla="*/ 1053388 h 2070201"/>
                <a:gd name="connsiteX1" fmla="*/ 124358 w 1413093"/>
                <a:gd name="connsiteY1" fmla="*/ 1382572 h 2070201"/>
                <a:gd name="connsiteX2" fmla="*/ 292608 w 1413093"/>
                <a:gd name="connsiteY2" fmla="*/ 1741017 h 2070201"/>
                <a:gd name="connsiteX3" fmla="*/ 687628 w 1413093"/>
                <a:gd name="connsiteY3" fmla="*/ 2070201 h 2070201"/>
                <a:gd name="connsiteX4" fmla="*/ 1294790 w 1413093"/>
                <a:gd name="connsiteY4" fmla="*/ 2055571 h 2070201"/>
                <a:gd name="connsiteX5" fmla="*/ 1404518 w 1413093"/>
                <a:gd name="connsiteY5" fmla="*/ 1155801 h 2070201"/>
                <a:gd name="connsiteX6" fmla="*/ 1221638 w 1413093"/>
                <a:gd name="connsiteY6" fmla="*/ 768096 h 2070201"/>
                <a:gd name="connsiteX7" fmla="*/ 1177747 w 1413093"/>
                <a:gd name="connsiteY7" fmla="*/ 965606 h 2070201"/>
                <a:gd name="connsiteX8" fmla="*/ 1024128 w 1413093"/>
                <a:gd name="connsiteY8" fmla="*/ 694944 h 2070201"/>
                <a:gd name="connsiteX9" fmla="*/ 921715 w 1413093"/>
                <a:gd name="connsiteY9" fmla="*/ 929030 h 2070201"/>
                <a:gd name="connsiteX10" fmla="*/ 877824 w 1413093"/>
                <a:gd name="connsiteY10" fmla="*/ 629107 h 2070201"/>
                <a:gd name="connsiteX11" fmla="*/ 709574 w 1413093"/>
                <a:gd name="connsiteY11" fmla="*/ 936345 h 2070201"/>
                <a:gd name="connsiteX12" fmla="*/ 526694 w 1413093"/>
                <a:gd name="connsiteY12" fmla="*/ 0 h 2070201"/>
                <a:gd name="connsiteX13" fmla="*/ 468172 w 1413093"/>
                <a:gd name="connsiteY13" fmla="*/ 1338681 h 2070201"/>
                <a:gd name="connsiteX14" fmla="*/ 321868 w 1413093"/>
                <a:gd name="connsiteY14" fmla="*/ 1287475 h 2070201"/>
                <a:gd name="connsiteX15" fmla="*/ 0 w 1413093"/>
                <a:gd name="connsiteY15" fmla="*/ 1053388 h 2070201"/>
                <a:gd name="connsiteX0" fmla="*/ 0 w 1413093"/>
                <a:gd name="connsiteY0" fmla="*/ 1053388 h 2070201"/>
                <a:gd name="connsiteX1" fmla="*/ 124358 w 1413093"/>
                <a:gd name="connsiteY1" fmla="*/ 1382572 h 2070201"/>
                <a:gd name="connsiteX2" fmla="*/ 292608 w 1413093"/>
                <a:gd name="connsiteY2" fmla="*/ 1741017 h 2070201"/>
                <a:gd name="connsiteX3" fmla="*/ 687628 w 1413093"/>
                <a:gd name="connsiteY3" fmla="*/ 2070201 h 2070201"/>
                <a:gd name="connsiteX4" fmla="*/ 1294790 w 1413093"/>
                <a:gd name="connsiteY4" fmla="*/ 2055571 h 2070201"/>
                <a:gd name="connsiteX5" fmla="*/ 1404518 w 1413093"/>
                <a:gd name="connsiteY5" fmla="*/ 1155801 h 2070201"/>
                <a:gd name="connsiteX6" fmla="*/ 1221638 w 1413093"/>
                <a:gd name="connsiteY6" fmla="*/ 768096 h 2070201"/>
                <a:gd name="connsiteX7" fmla="*/ 1177747 w 1413093"/>
                <a:gd name="connsiteY7" fmla="*/ 965606 h 2070201"/>
                <a:gd name="connsiteX8" fmla="*/ 1024128 w 1413093"/>
                <a:gd name="connsiteY8" fmla="*/ 694944 h 2070201"/>
                <a:gd name="connsiteX9" fmla="*/ 921715 w 1413093"/>
                <a:gd name="connsiteY9" fmla="*/ 929030 h 2070201"/>
                <a:gd name="connsiteX10" fmla="*/ 877824 w 1413093"/>
                <a:gd name="connsiteY10" fmla="*/ 629107 h 2070201"/>
                <a:gd name="connsiteX11" fmla="*/ 709574 w 1413093"/>
                <a:gd name="connsiteY11" fmla="*/ 936345 h 2070201"/>
                <a:gd name="connsiteX12" fmla="*/ 526694 w 1413093"/>
                <a:gd name="connsiteY12" fmla="*/ 0 h 2070201"/>
                <a:gd name="connsiteX13" fmla="*/ 468172 w 1413093"/>
                <a:gd name="connsiteY13" fmla="*/ 1338681 h 2070201"/>
                <a:gd name="connsiteX14" fmla="*/ 321868 w 1413093"/>
                <a:gd name="connsiteY14" fmla="*/ 1287475 h 2070201"/>
                <a:gd name="connsiteX15" fmla="*/ 0 w 1413093"/>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90042 w 1404608"/>
                <a:gd name="connsiteY10" fmla="*/ 599846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38836 w 1404608"/>
                <a:gd name="connsiteY10" fmla="*/ 592531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38836 w 1404608"/>
                <a:gd name="connsiteY10" fmla="*/ 592531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38836 w 1404608"/>
                <a:gd name="connsiteY10" fmla="*/ 592531 h 2070201"/>
                <a:gd name="connsiteX11" fmla="*/ 709574 w 1404608"/>
                <a:gd name="connsiteY11" fmla="*/ 936345 h 2070201"/>
                <a:gd name="connsiteX12" fmla="*/ 702259 w 1404608"/>
                <a:gd name="connsiteY12" fmla="*/ 629107 h 2070201"/>
                <a:gd name="connsiteX13" fmla="*/ 526694 w 1404608"/>
                <a:gd name="connsiteY13" fmla="*/ 0 h 2070201"/>
                <a:gd name="connsiteX14" fmla="*/ 468172 w 1404608"/>
                <a:gd name="connsiteY14" fmla="*/ 1338681 h 2070201"/>
                <a:gd name="connsiteX15" fmla="*/ 321868 w 1404608"/>
                <a:gd name="connsiteY15" fmla="*/ 1287475 h 2070201"/>
                <a:gd name="connsiteX16" fmla="*/ 0 w 1404608"/>
                <a:gd name="connsiteY16" fmla="*/ 1053388 h 2070201"/>
                <a:gd name="connsiteX0" fmla="*/ 0 w 1404608"/>
                <a:gd name="connsiteY0" fmla="*/ 1056935 h 2073748"/>
                <a:gd name="connsiteX1" fmla="*/ 124358 w 1404608"/>
                <a:gd name="connsiteY1" fmla="*/ 1386119 h 2073748"/>
                <a:gd name="connsiteX2" fmla="*/ 292608 w 1404608"/>
                <a:gd name="connsiteY2" fmla="*/ 1744564 h 2073748"/>
                <a:gd name="connsiteX3" fmla="*/ 687628 w 1404608"/>
                <a:gd name="connsiteY3" fmla="*/ 2073748 h 2073748"/>
                <a:gd name="connsiteX4" fmla="*/ 1294790 w 1404608"/>
                <a:gd name="connsiteY4" fmla="*/ 2059118 h 2073748"/>
                <a:gd name="connsiteX5" fmla="*/ 1404518 w 1404608"/>
                <a:gd name="connsiteY5" fmla="*/ 1159348 h 2073748"/>
                <a:gd name="connsiteX6" fmla="*/ 1221638 w 1404608"/>
                <a:gd name="connsiteY6" fmla="*/ 771643 h 2073748"/>
                <a:gd name="connsiteX7" fmla="*/ 1177747 w 1404608"/>
                <a:gd name="connsiteY7" fmla="*/ 969153 h 2073748"/>
                <a:gd name="connsiteX8" fmla="*/ 980236 w 1404608"/>
                <a:gd name="connsiteY8" fmla="*/ 698491 h 2073748"/>
                <a:gd name="connsiteX9" fmla="*/ 921715 w 1404608"/>
                <a:gd name="connsiteY9" fmla="*/ 932577 h 2073748"/>
                <a:gd name="connsiteX10" fmla="*/ 738836 w 1404608"/>
                <a:gd name="connsiteY10" fmla="*/ 596078 h 2073748"/>
                <a:gd name="connsiteX11" fmla="*/ 709574 w 1404608"/>
                <a:gd name="connsiteY11" fmla="*/ 939892 h 2073748"/>
                <a:gd name="connsiteX12" fmla="*/ 526694 w 1404608"/>
                <a:gd name="connsiteY12" fmla="*/ 3547 h 2073748"/>
                <a:gd name="connsiteX13" fmla="*/ 468172 w 1404608"/>
                <a:gd name="connsiteY13" fmla="*/ 1342228 h 2073748"/>
                <a:gd name="connsiteX14" fmla="*/ 321868 w 1404608"/>
                <a:gd name="connsiteY14" fmla="*/ 1291022 h 2073748"/>
                <a:gd name="connsiteX15" fmla="*/ 0 w 1404608"/>
                <a:gd name="connsiteY15" fmla="*/ 1056935 h 2073748"/>
                <a:gd name="connsiteX0" fmla="*/ 0 w 1404608"/>
                <a:gd name="connsiteY0" fmla="*/ 1056935 h 2073748"/>
                <a:gd name="connsiteX1" fmla="*/ 124358 w 1404608"/>
                <a:gd name="connsiteY1" fmla="*/ 1386119 h 2073748"/>
                <a:gd name="connsiteX2" fmla="*/ 292608 w 1404608"/>
                <a:gd name="connsiteY2" fmla="*/ 1744564 h 2073748"/>
                <a:gd name="connsiteX3" fmla="*/ 687628 w 1404608"/>
                <a:gd name="connsiteY3" fmla="*/ 2073748 h 2073748"/>
                <a:gd name="connsiteX4" fmla="*/ 1294790 w 1404608"/>
                <a:gd name="connsiteY4" fmla="*/ 2059118 h 2073748"/>
                <a:gd name="connsiteX5" fmla="*/ 1404518 w 1404608"/>
                <a:gd name="connsiteY5" fmla="*/ 1159348 h 2073748"/>
                <a:gd name="connsiteX6" fmla="*/ 1221638 w 1404608"/>
                <a:gd name="connsiteY6" fmla="*/ 771643 h 2073748"/>
                <a:gd name="connsiteX7" fmla="*/ 1177747 w 1404608"/>
                <a:gd name="connsiteY7" fmla="*/ 969153 h 2073748"/>
                <a:gd name="connsiteX8" fmla="*/ 980236 w 1404608"/>
                <a:gd name="connsiteY8" fmla="*/ 698491 h 2073748"/>
                <a:gd name="connsiteX9" fmla="*/ 921715 w 1404608"/>
                <a:gd name="connsiteY9" fmla="*/ 932577 h 2073748"/>
                <a:gd name="connsiteX10" fmla="*/ 738836 w 1404608"/>
                <a:gd name="connsiteY10" fmla="*/ 596078 h 2073748"/>
                <a:gd name="connsiteX11" fmla="*/ 709574 w 1404608"/>
                <a:gd name="connsiteY11" fmla="*/ 939892 h 2073748"/>
                <a:gd name="connsiteX12" fmla="*/ 526694 w 1404608"/>
                <a:gd name="connsiteY12" fmla="*/ 3547 h 2073748"/>
                <a:gd name="connsiteX13" fmla="*/ 468172 w 1404608"/>
                <a:gd name="connsiteY13" fmla="*/ 1342228 h 2073748"/>
                <a:gd name="connsiteX14" fmla="*/ 321868 w 1404608"/>
                <a:gd name="connsiteY14" fmla="*/ 1291022 h 2073748"/>
                <a:gd name="connsiteX15" fmla="*/ 0 w 1404608"/>
                <a:gd name="connsiteY15" fmla="*/ 1056935 h 2073748"/>
                <a:gd name="connsiteX0" fmla="*/ 0 w 1404608"/>
                <a:gd name="connsiteY0" fmla="*/ 1056935 h 2073748"/>
                <a:gd name="connsiteX1" fmla="*/ 124358 w 1404608"/>
                <a:gd name="connsiteY1" fmla="*/ 1386119 h 2073748"/>
                <a:gd name="connsiteX2" fmla="*/ 292608 w 1404608"/>
                <a:gd name="connsiteY2" fmla="*/ 1744564 h 2073748"/>
                <a:gd name="connsiteX3" fmla="*/ 687628 w 1404608"/>
                <a:gd name="connsiteY3" fmla="*/ 2073748 h 2073748"/>
                <a:gd name="connsiteX4" fmla="*/ 1294790 w 1404608"/>
                <a:gd name="connsiteY4" fmla="*/ 2059118 h 2073748"/>
                <a:gd name="connsiteX5" fmla="*/ 1404518 w 1404608"/>
                <a:gd name="connsiteY5" fmla="*/ 1159348 h 2073748"/>
                <a:gd name="connsiteX6" fmla="*/ 1221638 w 1404608"/>
                <a:gd name="connsiteY6" fmla="*/ 771643 h 2073748"/>
                <a:gd name="connsiteX7" fmla="*/ 1177747 w 1404608"/>
                <a:gd name="connsiteY7" fmla="*/ 969153 h 2073748"/>
                <a:gd name="connsiteX8" fmla="*/ 980236 w 1404608"/>
                <a:gd name="connsiteY8" fmla="*/ 698491 h 2073748"/>
                <a:gd name="connsiteX9" fmla="*/ 921715 w 1404608"/>
                <a:gd name="connsiteY9" fmla="*/ 932577 h 2073748"/>
                <a:gd name="connsiteX10" fmla="*/ 738836 w 1404608"/>
                <a:gd name="connsiteY10" fmla="*/ 596078 h 2073748"/>
                <a:gd name="connsiteX11" fmla="*/ 709574 w 1404608"/>
                <a:gd name="connsiteY11" fmla="*/ 939892 h 2073748"/>
                <a:gd name="connsiteX12" fmla="*/ 526694 w 1404608"/>
                <a:gd name="connsiteY12" fmla="*/ 3547 h 2073748"/>
                <a:gd name="connsiteX13" fmla="*/ 468172 w 1404608"/>
                <a:gd name="connsiteY13" fmla="*/ 1342228 h 2073748"/>
                <a:gd name="connsiteX14" fmla="*/ 321868 w 1404608"/>
                <a:gd name="connsiteY14" fmla="*/ 1291022 h 2073748"/>
                <a:gd name="connsiteX15" fmla="*/ 0 w 1404608"/>
                <a:gd name="connsiteY15" fmla="*/ 1056935 h 2073748"/>
                <a:gd name="connsiteX0" fmla="*/ 0 w 1404608"/>
                <a:gd name="connsiteY0" fmla="*/ 1058942 h 2075755"/>
                <a:gd name="connsiteX1" fmla="*/ 124358 w 1404608"/>
                <a:gd name="connsiteY1" fmla="*/ 1388126 h 2075755"/>
                <a:gd name="connsiteX2" fmla="*/ 292608 w 1404608"/>
                <a:gd name="connsiteY2" fmla="*/ 1746571 h 2075755"/>
                <a:gd name="connsiteX3" fmla="*/ 687628 w 1404608"/>
                <a:gd name="connsiteY3" fmla="*/ 2075755 h 2075755"/>
                <a:gd name="connsiteX4" fmla="*/ 1294790 w 1404608"/>
                <a:gd name="connsiteY4" fmla="*/ 2061125 h 2075755"/>
                <a:gd name="connsiteX5" fmla="*/ 1404518 w 1404608"/>
                <a:gd name="connsiteY5" fmla="*/ 1161355 h 2075755"/>
                <a:gd name="connsiteX6" fmla="*/ 1221638 w 1404608"/>
                <a:gd name="connsiteY6" fmla="*/ 773650 h 2075755"/>
                <a:gd name="connsiteX7" fmla="*/ 1177747 w 1404608"/>
                <a:gd name="connsiteY7" fmla="*/ 971160 h 2075755"/>
                <a:gd name="connsiteX8" fmla="*/ 980236 w 1404608"/>
                <a:gd name="connsiteY8" fmla="*/ 700498 h 2075755"/>
                <a:gd name="connsiteX9" fmla="*/ 921715 w 1404608"/>
                <a:gd name="connsiteY9" fmla="*/ 934584 h 2075755"/>
                <a:gd name="connsiteX10" fmla="*/ 738836 w 1404608"/>
                <a:gd name="connsiteY10" fmla="*/ 598085 h 2075755"/>
                <a:gd name="connsiteX11" fmla="*/ 709574 w 1404608"/>
                <a:gd name="connsiteY11" fmla="*/ 941899 h 2075755"/>
                <a:gd name="connsiteX12" fmla="*/ 526694 w 1404608"/>
                <a:gd name="connsiteY12" fmla="*/ 5554 h 2075755"/>
                <a:gd name="connsiteX13" fmla="*/ 468172 w 1404608"/>
                <a:gd name="connsiteY13" fmla="*/ 1344235 h 2075755"/>
                <a:gd name="connsiteX14" fmla="*/ 321868 w 1404608"/>
                <a:gd name="connsiteY14" fmla="*/ 1293029 h 2075755"/>
                <a:gd name="connsiteX15" fmla="*/ 0 w 1404608"/>
                <a:gd name="connsiteY15" fmla="*/ 1058942 h 2075755"/>
                <a:gd name="connsiteX0" fmla="*/ 0 w 1404608"/>
                <a:gd name="connsiteY0" fmla="*/ 1029958 h 2046771"/>
                <a:gd name="connsiteX1" fmla="*/ 124358 w 1404608"/>
                <a:gd name="connsiteY1" fmla="*/ 1359142 h 2046771"/>
                <a:gd name="connsiteX2" fmla="*/ 292608 w 1404608"/>
                <a:gd name="connsiteY2" fmla="*/ 1717587 h 2046771"/>
                <a:gd name="connsiteX3" fmla="*/ 687628 w 1404608"/>
                <a:gd name="connsiteY3" fmla="*/ 2046771 h 2046771"/>
                <a:gd name="connsiteX4" fmla="*/ 1294790 w 1404608"/>
                <a:gd name="connsiteY4" fmla="*/ 2032141 h 2046771"/>
                <a:gd name="connsiteX5" fmla="*/ 1404518 w 1404608"/>
                <a:gd name="connsiteY5" fmla="*/ 1132371 h 2046771"/>
                <a:gd name="connsiteX6" fmla="*/ 1221638 w 1404608"/>
                <a:gd name="connsiteY6" fmla="*/ 744666 h 2046771"/>
                <a:gd name="connsiteX7" fmla="*/ 1177747 w 1404608"/>
                <a:gd name="connsiteY7" fmla="*/ 942176 h 2046771"/>
                <a:gd name="connsiteX8" fmla="*/ 980236 w 1404608"/>
                <a:gd name="connsiteY8" fmla="*/ 671514 h 2046771"/>
                <a:gd name="connsiteX9" fmla="*/ 921715 w 1404608"/>
                <a:gd name="connsiteY9" fmla="*/ 905600 h 2046771"/>
                <a:gd name="connsiteX10" fmla="*/ 738836 w 1404608"/>
                <a:gd name="connsiteY10" fmla="*/ 569101 h 2046771"/>
                <a:gd name="connsiteX11" fmla="*/ 709574 w 1404608"/>
                <a:gd name="connsiteY11" fmla="*/ 912915 h 2046771"/>
                <a:gd name="connsiteX12" fmla="*/ 526694 w 1404608"/>
                <a:gd name="connsiteY12" fmla="*/ 5831 h 2046771"/>
                <a:gd name="connsiteX13" fmla="*/ 468172 w 1404608"/>
                <a:gd name="connsiteY13" fmla="*/ 1315251 h 2046771"/>
                <a:gd name="connsiteX14" fmla="*/ 321868 w 1404608"/>
                <a:gd name="connsiteY14" fmla="*/ 1264045 h 2046771"/>
                <a:gd name="connsiteX15" fmla="*/ 0 w 1404608"/>
                <a:gd name="connsiteY15" fmla="*/ 1029958 h 2046771"/>
                <a:gd name="connsiteX0" fmla="*/ 0 w 1404608"/>
                <a:gd name="connsiteY0" fmla="*/ 1024127 h 2040940"/>
                <a:gd name="connsiteX1" fmla="*/ 124358 w 1404608"/>
                <a:gd name="connsiteY1" fmla="*/ 1353311 h 2040940"/>
                <a:gd name="connsiteX2" fmla="*/ 292608 w 1404608"/>
                <a:gd name="connsiteY2" fmla="*/ 1711756 h 2040940"/>
                <a:gd name="connsiteX3" fmla="*/ 687628 w 1404608"/>
                <a:gd name="connsiteY3" fmla="*/ 2040940 h 2040940"/>
                <a:gd name="connsiteX4" fmla="*/ 1294790 w 1404608"/>
                <a:gd name="connsiteY4" fmla="*/ 2026310 h 2040940"/>
                <a:gd name="connsiteX5" fmla="*/ 1404518 w 1404608"/>
                <a:gd name="connsiteY5" fmla="*/ 1126540 h 2040940"/>
                <a:gd name="connsiteX6" fmla="*/ 1221638 w 1404608"/>
                <a:gd name="connsiteY6" fmla="*/ 738835 h 2040940"/>
                <a:gd name="connsiteX7" fmla="*/ 1177747 w 1404608"/>
                <a:gd name="connsiteY7" fmla="*/ 936345 h 2040940"/>
                <a:gd name="connsiteX8" fmla="*/ 980236 w 1404608"/>
                <a:gd name="connsiteY8" fmla="*/ 665683 h 2040940"/>
                <a:gd name="connsiteX9" fmla="*/ 921715 w 1404608"/>
                <a:gd name="connsiteY9" fmla="*/ 899769 h 2040940"/>
                <a:gd name="connsiteX10" fmla="*/ 738836 w 1404608"/>
                <a:gd name="connsiteY10" fmla="*/ 563270 h 2040940"/>
                <a:gd name="connsiteX11" fmla="*/ 709574 w 1404608"/>
                <a:gd name="connsiteY11" fmla="*/ 907084 h 2040940"/>
                <a:gd name="connsiteX12" fmla="*/ 526694 w 1404608"/>
                <a:gd name="connsiteY12" fmla="*/ 0 h 2040940"/>
                <a:gd name="connsiteX13" fmla="*/ 468172 w 1404608"/>
                <a:gd name="connsiteY13" fmla="*/ 1309420 h 2040940"/>
                <a:gd name="connsiteX14" fmla="*/ 321868 w 1404608"/>
                <a:gd name="connsiteY14" fmla="*/ 1258214 h 2040940"/>
                <a:gd name="connsiteX15" fmla="*/ 0 w 1404608"/>
                <a:gd name="connsiteY15" fmla="*/ 1024127 h 2040940"/>
                <a:gd name="connsiteX0" fmla="*/ 0 w 1404608"/>
                <a:gd name="connsiteY0" fmla="*/ 1024614 h 2041427"/>
                <a:gd name="connsiteX1" fmla="*/ 124358 w 1404608"/>
                <a:gd name="connsiteY1" fmla="*/ 1353798 h 2041427"/>
                <a:gd name="connsiteX2" fmla="*/ 292608 w 1404608"/>
                <a:gd name="connsiteY2" fmla="*/ 1712243 h 2041427"/>
                <a:gd name="connsiteX3" fmla="*/ 687628 w 1404608"/>
                <a:gd name="connsiteY3" fmla="*/ 2041427 h 2041427"/>
                <a:gd name="connsiteX4" fmla="*/ 1294790 w 1404608"/>
                <a:gd name="connsiteY4" fmla="*/ 2026797 h 2041427"/>
                <a:gd name="connsiteX5" fmla="*/ 1404518 w 1404608"/>
                <a:gd name="connsiteY5" fmla="*/ 1127027 h 2041427"/>
                <a:gd name="connsiteX6" fmla="*/ 1221638 w 1404608"/>
                <a:gd name="connsiteY6" fmla="*/ 739322 h 2041427"/>
                <a:gd name="connsiteX7" fmla="*/ 1177747 w 1404608"/>
                <a:gd name="connsiteY7" fmla="*/ 936832 h 2041427"/>
                <a:gd name="connsiteX8" fmla="*/ 980236 w 1404608"/>
                <a:gd name="connsiteY8" fmla="*/ 666170 h 2041427"/>
                <a:gd name="connsiteX9" fmla="*/ 921715 w 1404608"/>
                <a:gd name="connsiteY9" fmla="*/ 900256 h 2041427"/>
                <a:gd name="connsiteX10" fmla="*/ 738836 w 1404608"/>
                <a:gd name="connsiteY10" fmla="*/ 563757 h 2041427"/>
                <a:gd name="connsiteX11" fmla="*/ 709574 w 1404608"/>
                <a:gd name="connsiteY11" fmla="*/ 907571 h 2041427"/>
                <a:gd name="connsiteX12" fmla="*/ 526694 w 1404608"/>
                <a:gd name="connsiteY12" fmla="*/ 487 h 2041427"/>
                <a:gd name="connsiteX13" fmla="*/ 468172 w 1404608"/>
                <a:gd name="connsiteY13" fmla="*/ 1309907 h 2041427"/>
                <a:gd name="connsiteX14" fmla="*/ 321868 w 1404608"/>
                <a:gd name="connsiteY14" fmla="*/ 1258701 h 2041427"/>
                <a:gd name="connsiteX15" fmla="*/ 0 w 1404608"/>
                <a:gd name="connsiteY15" fmla="*/ 1024614 h 2041427"/>
                <a:gd name="connsiteX0" fmla="*/ 0 w 1404608"/>
                <a:gd name="connsiteY0" fmla="*/ 1024614 h 2041427"/>
                <a:gd name="connsiteX1" fmla="*/ 124358 w 1404608"/>
                <a:gd name="connsiteY1" fmla="*/ 1353798 h 2041427"/>
                <a:gd name="connsiteX2" fmla="*/ 292608 w 1404608"/>
                <a:gd name="connsiteY2" fmla="*/ 1712243 h 2041427"/>
                <a:gd name="connsiteX3" fmla="*/ 687628 w 1404608"/>
                <a:gd name="connsiteY3" fmla="*/ 2041427 h 2041427"/>
                <a:gd name="connsiteX4" fmla="*/ 1294790 w 1404608"/>
                <a:gd name="connsiteY4" fmla="*/ 2026797 h 2041427"/>
                <a:gd name="connsiteX5" fmla="*/ 1404518 w 1404608"/>
                <a:gd name="connsiteY5" fmla="*/ 1127027 h 2041427"/>
                <a:gd name="connsiteX6" fmla="*/ 1221638 w 1404608"/>
                <a:gd name="connsiteY6" fmla="*/ 739322 h 2041427"/>
                <a:gd name="connsiteX7" fmla="*/ 1177747 w 1404608"/>
                <a:gd name="connsiteY7" fmla="*/ 936832 h 2041427"/>
                <a:gd name="connsiteX8" fmla="*/ 980236 w 1404608"/>
                <a:gd name="connsiteY8" fmla="*/ 666170 h 2041427"/>
                <a:gd name="connsiteX9" fmla="*/ 921715 w 1404608"/>
                <a:gd name="connsiteY9" fmla="*/ 900256 h 2041427"/>
                <a:gd name="connsiteX10" fmla="*/ 738836 w 1404608"/>
                <a:gd name="connsiteY10" fmla="*/ 563757 h 2041427"/>
                <a:gd name="connsiteX11" fmla="*/ 709574 w 1404608"/>
                <a:gd name="connsiteY11" fmla="*/ 907571 h 2041427"/>
                <a:gd name="connsiteX12" fmla="*/ 526694 w 1404608"/>
                <a:gd name="connsiteY12" fmla="*/ 487 h 2041427"/>
                <a:gd name="connsiteX13" fmla="*/ 468172 w 1404608"/>
                <a:gd name="connsiteY13" fmla="*/ 1309907 h 2041427"/>
                <a:gd name="connsiteX14" fmla="*/ 321868 w 1404608"/>
                <a:gd name="connsiteY14" fmla="*/ 1258701 h 2041427"/>
                <a:gd name="connsiteX15" fmla="*/ 0 w 1404608"/>
                <a:gd name="connsiteY15" fmla="*/ 1024614 h 2041427"/>
                <a:gd name="connsiteX0" fmla="*/ 0 w 1404608"/>
                <a:gd name="connsiteY0" fmla="*/ 1024370 h 2041183"/>
                <a:gd name="connsiteX1" fmla="*/ 124358 w 1404608"/>
                <a:gd name="connsiteY1" fmla="*/ 1353554 h 2041183"/>
                <a:gd name="connsiteX2" fmla="*/ 292608 w 1404608"/>
                <a:gd name="connsiteY2" fmla="*/ 1711999 h 2041183"/>
                <a:gd name="connsiteX3" fmla="*/ 687628 w 1404608"/>
                <a:gd name="connsiteY3" fmla="*/ 2041183 h 2041183"/>
                <a:gd name="connsiteX4" fmla="*/ 1294790 w 1404608"/>
                <a:gd name="connsiteY4" fmla="*/ 2026553 h 2041183"/>
                <a:gd name="connsiteX5" fmla="*/ 1404518 w 1404608"/>
                <a:gd name="connsiteY5" fmla="*/ 1126783 h 2041183"/>
                <a:gd name="connsiteX6" fmla="*/ 1221638 w 1404608"/>
                <a:gd name="connsiteY6" fmla="*/ 739078 h 2041183"/>
                <a:gd name="connsiteX7" fmla="*/ 1177747 w 1404608"/>
                <a:gd name="connsiteY7" fmla="*/ 936588 h 2041183"/>
                <a:gd name="connsiteX8" fmla="*/ 980236 w 1404608"/>
                <a:gd name="connsiteY8" fmla="*/ 665926 h 2041183"/>
                <a:gd name="connsiteX9" fmla="*/ 921715 w 1404608"/>
                <a:gd name="connsiteY9" fmla="*/ 900012 h 2041183"/>
                <a:gd name="connsiteX10" fmla="*/ 738836 w 1404608"/>
                <a:gd name="connsiteY10" fmla="*/ 563513 h 2041183"/>
                <a:gd name="connsiteX11" fmla="*/ 709574 w 1404608"/>
                <a:gd name="connsiteY11" fmla="*/ 907327 h 2041183"/>
                <a:gd name="connsiteX12" fmla="*/ 526694 w 1404608"/>
                <a:gd name="connsiteY12" fmla="*/ 243 h 2041183"/>
                <a:gd name="connsiteX13" fmla="*/ 468172 w 1404608"/>
                <a:gd name="connsiteY13" fmla="*/ 1309663 h 2041183"/>
                <a:gd name="connsiteX14" fmla="*/ 321868 w 1404608"/>
                <a:gd name="connsiteY14" fmla="*/ 1258457 h 2041183"/>
                <a:gd name="connsiteX15" fmla="*/ 0 w 1404608"/>
                <a:gd name="connsiteY15" fmla="*/ 1024370 h 2041183"/>
                <a:gd name="connsiteX0" fmla="*/ 0 w 1404608"/>
                <a:gd name="connsiteY0" fmla="*/ 1024383 h 2041196"/>
                <a:gd name="connsiteX1" fmla="*/ 124358 w 1404608"/>
                <a:gd name="connsiteY1" fmla="*/ 1353567 h 2041196"/>
                <a:gd name="connsiteX2" fmla="*/ 292608 w 1404608"/>
                <a:gd name="connsiteY2" fmla="*/ 1712012 h 2041196"/>
                <a:gd name="connsiteX3" fmla="*/ 687628 w 1404608"/>
                <a:gd name="connsiteY3" fmla="*/ 2041196 h 2041196"/>
                <a:gd name="connsiteX4" fmla="*/ 1294790 w 1404608"/>
                <a:gd name="connsiteY4" fmla="*/ 2026566 h 2041196"/>
                <a:gd name="connsiteX5" fmla="*/ 1404518 w 1404608"/>
                <a:gd name="connsiteY5" fmla="*/ 1126796 h 2041196"/>
                <a:gd name="connsiteX6" fmla="*/ 1221638 w 1404608"/>
                <a:gd name="connsiteY6" fmla="*/ 739091 h 2041196"/>
                <a:gd name="connsiteX7" fmla="*/ 1177747 w 1404608"/>
                <a:gd name="connsiteY7" fmla="*/ 936601 h 2041196"/>
                <a:gd name="connsiteX8" fmla="*/ 980236 w 1404608"/>
                <a:gd name="connsiteY8" fmla="*/ 665939 h 2041196"/>
                <a:gd name="connsiteX9" fmla="*/ 921715 w 1404608"/>
                <a:gd name="connsiteY9" fmla="*/ 900025 h 2041196"/>
                <a:gd name="connsiteX10" fmla="*/ 738836 w 1404608"/>
                <a:gd name="connsiteY10" fmla="*/ 563526 h 2041196"/>
                <a:gd name="connsiteX11" fmla="*/ 709574 w 1404608"/>
                <a:gd name="connsiteY11" fmla="*/ 907340 h 2041196"/>
                <a:gd name="connsiteX12" fmla="*/ 526694 w 1404608"/>
                <a:gd name="connsiteY12" fmla="*/ 256 h 2041196"/>
                <a:gd name="connsiteX13" fmla="*/ 453541 w 1404608"/>
                <a:gd name="connsiteY13" fmla="*/ 1258469 h 2041196"/>
                <a:gd name="connsiteX14" fmla="*/ 321868 w 1404608"/>
                <a:gd name="connsiteY14" fmla="*/ 1258470 h 2041196"/>
                <a:gd name="connsiteX15" fmla="*/ 0 w 1404608"/>
                <a:gd name="connsiteY15" fmla="*/ 1024383 h 2041196"/>
                <a:gd name="connsiteX0" fmla="*/ 0 w 1404608"/>
                <a:gd name="connsiteY0" fmla="*/ 1024383 h 2041196"/>
                <a:gd name="connsiteX1" fmla="*/ 124358 w 1404608"/>
                <a:gd name="connsiteY1" fmla="*/ 1353567 h 2041196"/>
                <a:gd name="connsiteX2" fmla="*/ 292608 w 1404608"/>
                <a:gd name="connsiteY2" fmla="*/ 1712012 h 2041196"/>
                <a:gd name="connsiteX3" fmla="*/ 687628 w 1404608"/>
                <a:gd name="connsiteY3" fmla="*/ 2041196 h 2041196"/>
                <a:gd name="connsiteX4" fmla="*/ 1294790 w 1404608"/>
                <a:gd name="connsiteY4" fmla="*/ 2026566 h 2041196"/>
                <a:gd name="connsiteX5" fmla="*/ 1404518 w 1404608"/>
                <a:gd name="connsiteY5" fmla="*/ 1126796 h 2041196"/>
                <a:gd name="connsiteX6" fmla="*/ 1221638 w 1404608"/>
                <a:gd name="connsiteY6" fmla="*/ 739091 h 2041196"/>
                <a:gd name="connsiteX7" fmla="*/ 1177747 w 1404608"/>
                <a:gd name="connsiteY7" fmla="*/ 936601 h 2041196"/>
                <a:gd name="connsiteX8" fmla="*/ 980236 w 1404608"/>
                <a:gd name="connsiteY8" fmla="*/ 665939 h 2041196"/>
                <a:gd name="connsiteX9" fmla="*/ 921715 w 1404608"/>
                <a:gd name="connsiteY9" fmla="*/ 900025 h 2041196"/>
                <a:gd name="connsiteX10" fmla="*/ 738836 w 1404608"/>
                <a:gd name="connsiteY10" fmla="*/ 563526 h 2041196"/>
                <a:gd name="connsiteX11" fmla="*/ 709574 w 1404608"/>
                <a:gd name="connsiteY11" fmla="*/ 907340 h 2041196"/>
                <a:gd name="connsiteX12" fmla="*/ 526694 w 1404608"/>
                <a:gd name="connsiteY12" fmla="*/ 256 h 2041196"/>
                <a:gd name="connsiteX13" fmla="*/ 453541 w 1404608"/>
                <a:gd name="connsiteY13" fmla="*/ 1258469 h 2041196"/>
                <a:gd name="connsiteX14" fmla="*/ 321868 w 1404608"/>
                <a:gd name="connsiteY14" fmla="*/ 1258470 h 2041196"/>
                <a:gd name="connsiteX15" fmla="*/ 0 w 1404608"/>
                <a:gd name="connsiteY15" fmla="*/ 1024383 h 2041196"/>
                <a:gd name="connsiteX0" fmla="*/ 0 w 1404608"/>
                <a:gd name="connsiteY0" fmla="*/ 1024369 h 2041182"/>
                <a:gd name="connsiteX1" fmla="*/ 124358 w 1404608"/>
                <a:gd name="connsiteY1" fmla="*/ 1353553 h 2041182"/>
                <a:gd name="connsiteX2" fmla="*/ 292608 w 1404608"/>
                <a:gd name="connsiteY2" fmla="*/ 1711998 h 2041182"/>
                <a:gd name="connsiteX3" fmla="*/ 687628 w 1404608"/>
                <a:gd name="connsiteY3" fmla="*/ 2041182 h 2041182"/>
                <a:gd name="connsiteX4" fmla="*/ 1294790 w 1404608"/>
                <a:gd name="connsiteY4" fmla="*/ 2026552 h 2041182"/>
                <a:gd name="connsiteX5" fmla="*/ 1404518 w 1404608"/>
                <a:gd name="connsiteY5" fmla="*/ 1126782 h 2041182"/>
                <a:gd name="connsiteX6" fmla="*/ 1221638 w 1404608"/>
                <a:gd name="connsiteY6" fmla="*/ 739077 h 2041182"/>
                <a:gd name="connsiteX7" fmla="*/ 1177747 w 1404608"/>
                <a:gd name="connsiteY7" fmla="*/ 936587 h 2041182"/>
                <a:gd name="connsiteX8" fmla="*/ 980236 w 1404608"/>
                <a:gd name="connsiteY8" fmla="*/ 665925 h 2041182"/>
                <a:gd name="connsiteX9" fmla="*/ 921715 w 1404608"/>
                <a:gd name="connsiteY9" fmla="*/ 900011 h 2041182"/>
                <a:gd name="connsiteX10" fmla="*/ 738836 w 1404608"/>
                <a:gd name="connsiteY10" fmla="*/ 563512 h 2041182"/>
                <a:gd name="connsiteX11" fmla="*/ 709574 w 1404608"/>
                <a:gd name="connsiteY11" fmla="*/ 907326 h 2041182"/>
                <a:gd name="connsiteX12" fmla="*/ 526694 w 1404608"/>
                <a:gd name="connsiteY12" fmla="*/ 242 h 2041182"/>
                <a:gd name="connsiteX13" fmla="*/ 456712 w 1404608"/>
                <a:gd name="connsiteY13" fmla="*/ 1312361 h 2041182"/>
                <a:gd name="connsiteX14" fmla="*/ 321868 w 1404608"/>
                <a:gd name="connsiteY14" fmla="*/ 1258456 h 2041182"/>
                <a:gd name="connsiteX15" fmla="*/ 0 w 1404608"/>
                <a:gd name="connsiteY15" fmla="*/ 1024369 h 2041182"/>
                <a:gd name="connsiteX0" fmla="*/ 0 w 1404608"/>
                <a:gd name="connsiteY0" fmla="*/ 1024369 h 2041182"/>
                <a:gd name="connsiteX1" fmla="*/ 124358 w 1404608"/>
                <a:gd name="connsiteY1" fmla="*/ 1353553 h 2041182"/>
                <a:gd name="connsiteX2" fmla="*/ 292608 w 1404608"/>
                <a:gd name="connsiteY2" fmla="*/ 1711998 h 2041182"/>
                <a:gd name="connsiteX3" fmla="*/ 687628 w 1404608"/>
                <a:gd name="connsiteY3" fmla="*/ 2041182 h 2041182"/>
                <a:gd name="connsiteX4" fmla="*/ 1294790 w 1404608"/>
                <a:gd name="connsiteY4" fmla="*/ 2026552 h 2041182"/>
                <a:gd name="connsiteX5" fmla="*/ 1404518 w 1404608"/>
                <a:gd name="connsiteY5" fmla="*/ 1126782 h 2041182"/>
                <a:gd name="connsiteX6" fmla="*/ 1221638 w 1404608"/>
                <a:gd name="connsiteY6" fmla="*/ 739077 h 2041182"/>
                <a:gd name="connsiteX7" fmla="*/ 1177747 w 1404608"/>
                <a:gd name="connsiteY7" fmla="*/ 936587 h 2041182"/>
                <a:gd name="connsiteX8" fmla="*/ 980236 w 1404608"/>
                <a:gd name="connsiteY8" fmla="*/ 665925 h 2041182"/>
                <a:gd name="connsiteX9" fmla="*/ 921715 w 1404608"/>
                <a:gd name="connsiteY9" fmla="*/ 900011 h 2041182"/>
                <a:gd name="connsiteX10" fmla="*/ 738836 w 1404608"/>
                <a:gd name="connsiteY10" fmla="*/ 563512 h 2041182"/>
                <a:gd name="connsiteX11" fmla="*/ 709574 w 1404608"/>
                <a:gd name="connsiteY11" fmla="*/ 907326 h 2041182"/>
                <a:gd name="connsiteX12" fmla="*/ 526694 w 1404608"/>
                <a:gd name="connsiteY12" fmla="*/ 242 h 2041182"/>
                <a:gd name="connsiteX13" fmla="*/ 456712 w 1404608"/>
                <a:gd name="connsiteY13" fmla="*/ 1312361 h 2041182"/>
                <a:gd name="connsiteX14" fmla="*/ 321868 w 1404608"/>
                <a:gd name="connsiteY14" fmla="*/ 1258456 h 2041182"/>
                <a:gd name="connsiteX15" fmla="*/ 0 w 1404608"/>
                <a:gd name="connsiteY15" fmla="*/ 1024369 h 2041182"/>
                <a:gd name="connsiteX0" fmla="*/ 0 w 1404608"/>
                <a:gd name="connsiteY0" fmla="*/ 1024369 h 2041182"/>
                <a:gd name="connsiteX1" fmla="*/ 124358 w 1404608"/>
                <a:gd name="connsiteY1" fmla="*/ 1353553 h 2041182"/>
                <a:gd name="connsiteX2" fmla="*/ 292608 w 1404608"/>
                <a:gd name="connsiteY2" fmla="*/ 1711998 h 2041182"/>
                <a:gd name="connsiteX3" fmla="*/ 687628 w 1404608"/>
                <a:gd name="connsiteY3" fmla="*/ 2041182 h 2041182"/>
                <a:gd name="connsiteX4" fmla="*/ 1294790 w 1404608"/>
                <a:gd name="connsiteY4" fmla="*/ 2026552 h 2041182"/>
                <a:gd name="connsiteX5" fmla="*/ 1404518 w 1404608"/>
                <a:gd name="connsiteY5" fmla="*/ 1126782 h 2041182"/>
                <a:gd name="connsiteX6" fmla="*/ 1221638 w 1404608"/>
                <a:gd name="connsiteY6" fmla="*/ 739077 h 2041182"/>
                <a:gd name="connsiteX7" fmla="*/ 1177747 w 1404608"/>
                <a:gd name="connsiteY7" fmla="*/ 936587 h 2041182"/>
                <a:gd name="connsiteX8" fmla="*/ 980236 w 1404608"/>
                <a:gd name="connsiteY8" fmla="*/ 665925 h 2041182"/>
                <a:gd name="connsiteX9" fmla="*/ 921715 w 1404608"/>
                <a:gd name="connsiteY9" fmla="*/ 900011 h 2041182"/>
                <a:gd name="connsiteX10" fmla="*/ 738836 w 1404608"/>
                <a:gd name="connsiteY10" fmla="*/ 563512 h 2041182"/>
                <a:gd name="connsiteX11" fmla="*/ 709574 w 1404608"/>
                <a:gd name="connsiteY11" fmla="*/ 907326 h 2041182"/>
                <a:gd name="connsiteX12" fmla="*/ 526694 w 1404608"/>
                <a:gd name="connsiteY12" fmla="*/ 242 h 2041182"/>
                <a:gd name="connsiteX13" fmla="*/ 456712 w 1404608"/>
                <a:gd name="connsiteY13" fmla="*/ 1312361 h 2041182"/>
                <a:gd name="connsiteX14" fmla="*/ 321868 w 1404608"/>
                <a:gd name="connsiteY14" fmla="*/ 1258456 h 2041182"/>
                <a:gd name="connsiteX15" fmla="*/ 0 w 1404608"/>
                <a:gd name="connsiteY15" fmla="*/ 1024369 h 2041182"/>
                <a:gd name="connsiteX0" fmla="*/ 0 w 1420463"/>
                <a:gd name="connsiteY0" fmla="*/ 957779 h 2041182"/>
                <a:gd name="connsiteX1" fmla="*/ 140213 w 1420463"/>
                <a:gd name="connsiteY1" fmla="*/ 1353553 h 2041182"/>
                <a:gd name="connsiteX2" fmla="*/ 308463 w 1420463"/>
                <a:gd name="connsiteY2" fmla="*/ 1711998 h 2041182"/>
                <a:gd name="connsiteX3" fmla="*/ 703483 w 1420463"/>
                <a:gd name="connsiteY3" fmla="*/ 2041182 h 2041182"/>
                <a:gd name="connsiteX4" fmla="*/ 1310645 w 1420463"/>
                <a:gd name="connsiteY4" fmla="*/ 2026552 h 2041182"/>
                <a:gd name="connsiteX5" fmla="*/ 1420373 w 1420463"/>
                <a:gd name="connsiteY5" fmla="*/ 1126782 h 2041182"/>
                <a:gd name="connsiteX6" fmla="*/ 1237493 w 1420463"/>
                <a:gd name="connsiteY6" fmla="*/ 739077 h 2041182"/>
                <a:gd name="connsiteX7" fmla="*/ 1193602 w 1420463"/>
                <a:gd name="connsiteY7" fmla="*/ 936587 h 2041182"/>
                <a:gd name="connsiteX8" fmla="*/ 996091 w 1420463"/>
                <a:gd name="connsiteY8" fmla="*/ 665925 h 2041182"/>
                <a:gd name="connsiteX9" fmla="*/ 937570 w 1420463"/>
                <a:gd name="connsiteY9" fmla="*/ 900011 h 2041182"/>
                <a:gd name="connsiteX10" fmla="*/ 754691 w 1420463"/>
                <a:gd name="connsiteY10" fmla="*/ 563512 h 2041182"/>
                <a:gd name="connsiteX11" fmla="*/ 725429 w 1420463"/>
                <a:gd name="connsiteY11" fmla="*/ 907326 h 2041182"/>
                <a:gd name="connsiteX12" fmla="*/ 542549 w 1420463"/>
                <a:gd name="connsiteY12" fmla="*/ 242 h 2041182"/>
                <a:gd name="connsiteX13" fmla="*/ 472567 w 1420463"/>
                <a:gd name="connsiteY13" fmla="*/ 1312361 h 2041182"/>
                <a:gd name="connsiteX14" fmla="*/ 337723 w 1420463"/>
                <a:gd name="connsiteY14" fmla="*/ 1258456 h 2041182"/>
                <a:gd name="connsiteX15" fmla="*/ 0 w 1420463"/>
                <a:gd name="connsiteY15" fmla="*/ 957779 h 2041182"/>
                <a:gd name="connsiteX0" fmla="*/ 0 w 1420463"/>
                <a:gd name="connsiteY0" fmla="*/ 957779 h 2041182"/>
                <a:gd name="connsiteX1" fmla="*/ 140213 w 1420463"/>
                <a:gd name="connsiteY1" fmla="*/ 1353553 h 2041182"/>
                <a:gd name="connsiteX2" fmla="*/ 308463 w 1420463"/>
                <a:gd name="connsiteY2" fmla="*/ 1711998 h 2041182"/>
                <a:gd name="connsiteX3" fmla="*/ 703483 w 1420463"/>
                <a:gd name="connsiteY3" fmla="*/ 2041182 h 2041182"/>
                <a:gd name="connsiteX4" fmla="*/ 1310645 w 1420463"/>
                <a:gd name="connsiteY4" fmla="*/ 2026552 h 2041182"/>
                <a:gd name="connsiteX5" fmla="*/ 1420373 w 1420463"/>
                <a:gd name="connsiteY5" fmla="*/ 1126782 h 2041182"/>
                <a:gd name="connsiteX6" fmla="*/ 1237493 w 1420463"/>
                <a:gd name="connsiteY6" fmla="*/ 739077 h 2041182"/>
                <a:gd name="connsiteX7" fmla="*/ 1193602 w 1420463"/>
                <a:gd name="connsiteY7" fmla="*/ 936587 h 2041182"/>
                <a:gd name="connsiteX8" fmla="*/ 996091 w 1420463"/>
                <a:gd name="connsiteY8" fmla="*/ 665925 h 2041182"/>
                <a:gd name="connsiteX9" fmla="*/ 937570 w 1420463"/>
                <a:gd name="connsiteY9" fmla="*/ 900011 h 2041182"/>
                <a:gd name="connsiteX10" fmla="*/ 754691 w 1420463"/>
                <a:gd name="connsiteY10" fmla="*/ 563512 h 2041182"/>
                <a:gd name="connsiteX11" fmla="*/ 725429 w 1420463"/>
                <a:gd name="connsiteY11" fmla="*/ 907326 h 2041182"/>
                <a:gd name="connsiteX12" fmla="*/ 542549 w 1420463"/>
                <a:gd name="connsiteY12" fmla="*/ 242 h 2041182"/>
                <a:gd name="connsiteX13" fmla="*/ 472567 w 1420463"/>
                <a:gd name="connsiteY13" fmla="*/ 1312361 h 2041182"/>
                <a:gd name="connsiteX14" fmla="*/ 337723 w 1420463"/>
                <a:gd name="connsiteY14" fmla="*/ 1258456 h 2041182"/>
                <a:gd name="connsiteX15" fmla="*/ 0 w 1420463"/>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55410 w 1421182"/>
                <a:gd name="connsiteY10" fmla="*/ 563512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36384 w 1421182"/>
                <a:gd name="connsiteY10" fmla="*/ 563512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55588 w 1421182"/>
                <a:gd name="connsiteY8" fmla="*/ 659583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59583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59583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52597 w 1421182"/>
                <a:gd name="connsiteY6" fmla="*/ 669316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537 h 2040940"/>
                <a:gd name="connsiteX1" fmla="*/ 140932 w 1421182"/>
                <a:gd name="connsiteY1" fmla="*/ 1353311 h 2040940"/>
                <a:gd name="connsiteX2" fmla="*/ 309182 w 1421182"/>
                <a:gd name="connsiteY2" fmla="*/ 1711756 h 2040940"/>
                <a:gd name="connsiteX3" fmla="*/ 704202 w 1421182"/>
                <a:gd name="connsiteY3" fmla="*/ 2040940 h 2040940"/>
                <a:gd name="connsiteX4" fmla="*/ 1311364 w 1421182"/>
                <a:gd name="connsiteY4" fmla="*/ 2026310 h 2040940"/>
                <a:gd name="connsiteX5" fmla="*/ 1421092 w 1421182"/>
                <a:gd name="connsiteY5" fmla="*/ 1126540 h 2040940"/>
                <a:gd name="connsiteX6" fmla="*/ 1152597 w 1421182"/>
                <a:gd name="connsiteY6" fmla="*/ 669074 h 2040940"/>
                <a:gd name="connsiteX7" fmla="*/ 1168953 w 1421182"/>
                <a:gd name="connsiteY7" fmla="*/ 968054 h 2040940"/>
                <a:gd name="connsiteX8" fmla="*/ 927050 w 1421182"/>
                <a:gd name="connsiteY8" fmla="*/ 614948 h 2040940"/>
                <a:gd name="connsiteX9" fmla="*/ 957315 w 1421182"/>
                <a:gd name="connsiteY9" fmla="*/ 944162 h 2040940"/>
                <a:gd name="connsiteX10" fmla="*/ 711016 w 1421182"/>
                <a:gd name="connsiteY10" fmla="*/ 569612 h 2040940"/>
                <a:gd name="connsiteX11" fmla="*/ 729319 w 1421182"/>
                <a:gd name="connsiteY11" fmla="*/ 957819 h 2040940"/>
                <a:gd name="connsiteX12" fmla="*/ 543268 w 1421182"/>
                <a:gd name="connsiteY12" fmla="*/ 0 h 2040940"/>
                <a:gd name="connsiteX13" fmla="*/ 473286 w 1421182"/>
                <a:gd name="connsiteY13" fmla="*/ 1312119 h 2040940"/>
                <a:gd name="connsiteX14" fmla="*/ 338442 w 1421182"/>
                <a:gd name="connsiteY14" fmla="*/ 1258214 h 2040940"/>
                <a:gd name="connsiteX15" fmla="*/ 719 w 1421182"/>
                <a:gd name="connsiteY15" fmla="*/ 957537 h 2040940"/>
                <a:gd name="connsiteX0" fmla="*/ 719 w 1421182"/>
                <a:gd name="connsiteY0" fmla="*/ 957545 h 2040948"/>
                <a:gd name="connsiteX1" fmla="*/ 140932 w 1421182"/>
                <a:gd name="connsiteY1" fmla="*/ 1353319 h 2040948"/>
                <a:gd name="connsiteX2" fmla="*/ 309182 w 1421182"/>
                <a:gd name="connsiteY2" fmla="*/ 1711764 h 2040948"/>
                <a:gd name="connsiteX3" fmla="*/ 704202 w 1421182"/>
                <a:gd name="connsiteY3" fmla="*/ 2040948 h 2040948"/>
                <a:gd name="connsiteX4" fmla="*/ 1311364 w 1421182"/>
                <a:gd name="connsiteY4" fmla="*/ 2026318 h 2040948"/>
                <a:gd name="connsiteX5" fmla="*/ 1421092 w 1421182"/>
                <a:gd name="connsiteY5" fmla="*/ 1126548 h 2040948"/>
                <a:gd name="connsiteX6" fmla="*/ 1152597 w 1421182"/>
                <a:gd name="connsiteY6" fmla="*/ 669082 h 2040948"/>
                <a:gd name="connsiteX7" fmla="*/ 1168953 w 1421182"/>
                <a:gd name="connsiteY7" fmla="*/ 968062 h 2040948"/>
                <a:gd name="connsiteX8" fmla="*/ 927050 w 1421182"/>
                <a:gd name="connsiteY8" fmla="*/ 614956 h 2040948"/>
                <a:gd name="connsiteX9" fmla="*/ 957315 w 1421182"/>
                <a:gd name="connsiteY9" fmla="*/ 944170 h 2040948"/>
                <a:gd name="connsiteX10" fmla="*/ 711016 w 1421182"/>
                <a:gd name="connsiteY10" fmla="*/ 569620 h 2040948"/>
                <a:gd name="connsiteX11" fmla="*/ 729319 w 1421182"/>
                <a:gd name="connsiteY11" fmla="*/ 957827 h 2040948"/>
                <a:gd name="connsiteX12" fmla="*/ 543268 w 1421182"/>
                <a:gd name="connsiteY12" fmla="*/ 8 h 2040948"/>
                <a:gd name="connsiteX13" fmla="*/ 473286 w 1421182"/>
                <a:gd name="connsiteY13" fmla="*/ 1312127 h 2040948"/>
                <a:gd name="connsiteX14" fmla="*/ 338442 w 1421182"/>
                <a:gd name="connsiteY14" fmla="*/ 1258222 h 2040948"/>
                <a:gd name="connsiteX15" fmla="*/ 719 w 1421182"/>
                <a:gd name="connsiteY15" fmla="*/ 957545 h 2040948"/>
                <a:gd name="connsiteX0" fmla="*/ 719 w 1421182"/>
                <a:gd name="connsiteY0" fmla="*/ 957545 h 2040948"/>
                <a:gd name="connsiteX1" fmla="*/ 140932 w 1421182"/>
                <a:gd name="connsiteY1" fmla="*/ 1353319 h 2040948"/>
                <a:gd name="connsiteX2" fmla="*/ 309182 w 1421182"/>
                <a:gd name="connsiteY2" fmla="*/ 1711764 h 2040948"/>
                <a:gd name="connsiteX3" fmla="*/ 704202 w 1421182"/>
                <a:gd name="connsiteY3" fmla="*/ 2040948 h 2040948"/>
                <a:gd name="connsiteX4" fmla="*/ 1311364 w 1421182"/>
                <a:gd name="connsiteY4" fmla="*/ 2026318 h 2040948"/>
                <a:gd name="connsiteX5" fmla="*/ 1421092 w 1421182"/>
                <a:gd name="connsiteY5" fmla="*/ 1126548 h 2040948"/>
                <a:gd name="connsiteX6" fmla="*/ 1152597 w 1421182"/>
                <a:gd name="connsiteY6" fmla="*/ 669082 h 2040948"/>
                <a:gd name="connsiteX7" fmla="*/ 1168953 w 1421182"/>
                <a:gd name="connsiteY7" fmla="*/ 968062 h 2040948"/>
                <a:gd name="connsiteX8" fmla="*/ 927050 w 1421182"/>
                <a:gd name="connsiteY8" fmla="*/ 614956 h 2040948"/>
                <a:gd name="connsiteX9" fmla="*/ 957315 w 1421182"/>
                <a:gd name="connsiteY9" fmla="*/ 944170 h 2040948"/>
                <a:gd name="connsiteX10" fmla="*/ 711016 w 1421182"/>
                <a:gd name="connsiteY10" fmla="*/ 569620 h 2040948"/>
                <a:gd name="connsiteX11" fmla="*/ 729319 w 1421182"/>
                <a:gd name="connsiteY11" fmla="*/ 957827 h 2040948"/>
                <a:gd name="connsiteX12" fmla="*/ 543268 w 1421182"/>
                <a:gd name="connsiteY12" fmla="*/ 8 h 2040948"/>
                <a:gd name="connsiteX13" fmla="*/ 473286 w 1421182"/>
                <a:gd name="connsiteY13" fmla="*/ 1312127 h 2040948"/>
                <a:gd name="connsiteX14" fmla="*/ 338442 w 1421182"/>
                <a:gd name="connsiteY14" fmla="*/ 1258222 h 2040948"/>
                <a:gd name="connsiteX15" fmla="*/ 719 w 1421182"/>
                <a:gd name="connsiteY15" fmla="*/ 957545 h 2040948"/>
                <a:gd name="connsiteX0" fmla="*/ 719 w 1421182"/>
                <a:gd name="connsiteY0" fmla="*/ 957545 h 2026318"/>
                <a:gd name="connsiteX1" fmla="*/ 140932 w 1421182"/>
                <a:gd name="connsiteY1" fmla="*/ 1353319 h 2026318"/>
                <a:gd name="connsiteX2" fmla="*/ 309182 w 1421182"/>
                <a:gd name="connsiteY2" fmla="*/ 1711764 h 2026318"/>
                <a:gd name="connsiteX3" fmla="*/ 693290 w 1421182"/>
                <a:gd name="connsiteY3" fmla="*/ 2019121 h 2026318"/>
                <a:gd name="connsiteX4" fmla="*/ 1311364 w 1421182"/>
                <a:gd name="connsiteY4" fmla="*/ 2026318 h 2026318"/>
                <a:gd name="connsiteX5" fmla="*/ 1421092 w 1421182"/>
                <a:gd name="connsiteY5" fmla="*/ 1126548 h 2026318"/>
                <a:gd name="connsiteX6" fmla="*/ 1152597 w 1421182"/>
                <a:gd name="connsiteY6" fmla="*/ 669082 h 2026318"/>
                <a:gd name="connsiteX7" fmla="*/ 1168953 w 1421182"/>
                <a:gd name="connsiteY7" fmla="*/ 968062 h 2026318"/>
                <a:gd name="connsiteX8" fmla="*/ 927050 w 1421182"/>
                <a:gd name="connsiteY8" fmla="*/ 614956 h 2026318"/>
                <a:gd name="connsiteX9" fmla="*/ 957315 w 1421182"/>
                <a:gd name="connsiteY9" fmla="*/ 944170 h 2026318"/>
                <a:gd name="connsiteX10" fmla="*/ 711016 w 1421182"/>
                <a:gd name="connsiteY10" fmla="*/ 569620 h 2026318"/>
                <a:gd name="connsiteX11" fmla="*/ 729319 w 1421182"/>
                <a:gd name="connsiteY11" fmla="*/ 957827 h 2026318"/>
                <a:gd name="connsiteX12" fmla="*/ 543268 w 1421182"/>
                <a:gd name="connsiteY12" fmla="*/ 8 h 2026318"/>
                <a:gd name="connsiteX13" fmla="*/ 473286 w 1421182"/>
                <a:gd name="connsiteY13" fmla="*/ 1312127 h 2026318"/>
                <a:gd name="connsiteX14" fmla="*/ 338442 w 1421182"/>
                <a:gd name="connsiteY14" fmla="*/ 1258222 h 2026318"/>
                <a:gd name="connsiteX15" fmla="*/ 719 w 1421182"/>
                <a:gd name="connsiteY15" fmla="*/ 957545 h 2026318"/>
                <a:gd name="connsiteX0" fmla="*/ 719 w 1421182"/>
                <a:gd name="connsiteY0" fmla="*/ 957545 h 2295953"/>
                <a:gd name="connsiteX1" fmla="*/ 140932 w 1421182"/>
                <a:gd name="connsiteY1" fmla="*/ 1353319 h 2295953"/>
                <a:gd name="connsiteX2" fmla="*/ 309182 w 1421182"/>
                <a:gd name="connsiteY2" fmla="*/ 1711764 h 2295953"/>
                <a:gd name="connsiteX3" fmla="*/ 693290 w 1421182"/>
                <a:gd name="connsiteY3" fmla="*/ 2019121 h 2295953"/>
                <a:gd name="connsiteX4" fmla="*/ 722524 w 1421182"/>
                <a:gd name="connsiteY4" fmla="*/ 2295953 h 2295953"/>
                <a:gd name="connsiteX5" fmla="*/ 1311364 w 1421182"/>
                <a:gd name="connsiteY5" fmla="*/ 2026318 h 2295953"/>
                <a:gd name="connsiteX6" fmla="*/ 1421092 w 1421182"/>
                <a:gd name="connsiteY6" fmla="*/ 1126548 h 2295953"/>
                <a:gd name="connsiteX7" fmla="*/ 1152597 w 1421182"/>
                <a:gd name="connsiteY7" fmla="*/ 669082 h 2295953"/>
                <a:gd name="connsiteX8" fmla="*/ 1168953 w 1421182"/>
                <a:gd name="connsiteY8" fmla="*/ 968062 h 2295953"/>
                <a:gd name="connsiteX9" fmla="*/ 927050 w 1421182"/>
                <a:gd name="connsiteY9" fmla="*/ 614956 h 2295953"/>
                <a:gd name="connsiteX10" fmla="*/ 957315 w 1421182"/>
                <a:gd name="connsiteY10" fmla="*/ 944170 h 2295953"/>
                <a:gd name="connsiteX11" fmla="*/ 711016 w 1421182"/>
                <a:gd name="connsiteY11" fmla="*/ 569620 h 2295953"/>
                <a:gd name="connsiteX12" fmla="*/ 729319 w 1421182"/>
                <a:gd name="connsiteY12" fmla="*/ 957827 h 2295953"/>
                <a:gd name="connsiteX13" fmla="*/ 543268 w 1421182"/>
                <a:gd name="connsiteY13" fmla="*/ 8 h 2295953"/>
                <a:gd name="connsiteX14" fmla="*/ 473286 w 1421182"/>
                <a:gd name="connsiteY14" fmla="*/ 1312127 h 2295953"/>
                <a:gd name="connsiteX15" fmla="*/ 338442 w 1421182"/>
                <a:gd name="connsiteY15" fmla="*/ 1258222 h 2295953"/>
                <a:gd name="connsiteX16" fmla="*/ 719 w 1421182"/>
                <a:gd name="connsiteY16" fmla="*/ 957545 h 2295953"/>
                <a:gd name="connsiteX0" fmla="*/ 719 w 1421182"/>
                <a:gd name="connsiteY0" fmla="*/ 957545 h 2317397"/>
                <a:gd name="connsiteX1" fmla="*/ 140932 w 1421182"/>
                <a:gd name="connsiteY1" fmla="*/ 1353319 h 2317397"/>
                <a:gd name="connsiteX2" fmla="*/ 309182 w 1421182"/>
                <a:gd name="connsiteY2" fmla="*/ 1711764 h 2317397"/>
                <a:gd name="connsiteX3" fmla="*/ 693290 w 1421182"/>
                <a:gd name="connsiteY3" fmla="*/ 2019121 h 2317397"/>
                <a:gd name="connsiteX4" fmla="*/ 722524 w 1421182"/>
                <a:gd name="connsiteY4" fmla="*/ 2295953 h 2317397"/>
                <a:gd name="connsiteX5" fmla="*/ 1170733 w 1421182"/>
                <a:gd name="connsiteY5" fmla="*/ 2300858 h 2317397"/>
                <a:gd name="connsiteX6" fmla="*/ 1311364 w 1421182"/>
                <a:gd name="connsiteY6" fmla="*/ 2026318 h 2317397"/>
                <a:gd name="connsiteX7" fmla="*/ 1421092 w 1421182"/>
                <a:gd name="connsiteY7" fmla="*/ 1126548 h 2317397"/>
                <a:gd name="connsiteX8" fmla="*/ 1152597 w 1421182"/>
                <a:gd name="connsiteY8" fmla="*/ 669082 h 2317397"/>
                <a:gd name="connsiteX9" fmla="*/ 1168953 w 1421182"/>
                <a:gd name="connsiteY9" fmla="*/ 968062 h 2317397"/>
                <a:gd name="connsiteX10" fmla="*/ 927050 w 1421182"/>
                <a:gd name="connsiteY10" fmla="*/ 614956 h 2317397"/>
                <a:gd name="connsiteX11" fmla="*/ 957315 w 1421182"/>
                <a:gd name="connsiteY11" fmla="*/ 944170 h 2317397"/>
                <a:gd name="connsiteX12" fmla="*/ 711016 w 1421182"/>
                <a:gd name="connsiteY12" fmla="*/ 569620 h 2317397"/>
                <a:gd name="connsiteX13" fmla="*/ 729319 w 1421182"/>
                <a:gd name="connsiteY13" fmla="*/ 957827 h 2317397"/>
                <a:gd name="connsiteX14" fmla="*/ 543268 w 1421182"/>
                <a:gd name="connsiteY14" fmla="*/ 8 h 2317397"/>
                <a:gd name="connsiteX15" fmla="*/ 473286 w 1421182"/>
                <a:gd name="connsiteY15" fmla="*/ 1312127 h 2317397"/>
                <a:gd name="connsiteX16" fmla="*/ 338442 w 1421182"/>
                <a:gd name="connsiteY16" fmla="*/ 1258222 h 2317397"/>
                <a:gd name="connsiteX17" fmla="*/ 719 w 1421182"/>
                <a:gd name="connsiteY17" fmla="*/ 957545 h 2317397"/>
                <a:gd name="connsiteX0" fmla="*/ 719 w 1421182"/>
                <a:gd name="connsiteY0" fmla="*/ 957545 h 2317397"/>
                <a:gd name="connsiteX1" fmla="*/ 140932 w 1421182"/>
                <a:gd name="connsiteY1" fmla="*/ 1353319 h 2317397"/>
                <a:gd name="connsiteX2" fmla="*/ 309182 w 1421182"/>
                <a:gd name="connsiteY2" fmla="*/ 1711764 h 2317397"/>
                <a:gd name="connsiteX3" fmla="*/ 626141 w 1421182"/>
                <a:gd name="connsiteY3" fmla="*/ 1985150 h 2317397"/>
                <a:gd name="connsiteX4" fmla="*/ 722524 w 1421182"/>
                <a:gd name="connsiteY4" fmla="*/ 2295953 h 2317397"/>
                <a:gd name="connsiteX5" fmla="*/ 1170733 w 1421182"/>
                <a:gd name="connsiteY5" fmla="*/ 2300858 h 2317397"/>
                <a:gd name="connsiteX6" fmla="*/ 1311364 w 1421182"/>
                <a:gd name="connsiteY6" fmla="*/ 2026318 h 2317397"/>
                <a:gd name="connsiteX7" fmla="*/ 1421092 w 1421182"/>
                <a:gd name="connsiteY7" fmla="*/ 1126548 h 2317397"/>
                <a:gd name="connsiteX8" fmla="*/ 1152597 w 1421182"/>
                <a:gd name="connsiteY8" fmla="*/ 669082 h 2317397"/>
                <a:gd name="connsiteX9" fmla="*/ 1168953 w 1421182"/>
                <a:gd name="connsiteY9" fmla="*/ 968062 h 2317397"/>
                <a:gd name="connsiteX10" fmla="*/ 927050 w 1421182"/>
                <a:gd name="connsiteY10" fmla="*/ 614956 h 2317397"/>
                <a:gd name="connsiteX11" fmla="*/ 957315 w 1421182"/>
                <a:gd name="connsiteY11" fmla="*/ 944170 h 2317397"/>
                <a:gd name="connsiteX12" fmla="*/ 711016 w 1421182"/>
                <a:gd name="connsiteY12" fmla="*/ 569620 h 2317397"/>
                <a:gd name="connsiteX13" fmla="*/ 729319 w 1421182"/>
                <a:gd name="connsiteY13" fmla="*/ 957827 h 2317397"/>
                <a:gd name="connsiteX14" fmla="*/ 543268 w 1421182"/>
                <a:gd name="connsiteY14" fmla="*/ 8 h 2317397"/>
                <a:gd name="connsiteX15" fmla="*/ 473286 w 1421182"/>
                <a:gd name="connsiteY15" fmla="*/ 1312127 h 2317397"/>
                <a:gd name="connsiteX16" fmla="*/ 338442 w 1421182"/>
                <a:gd name="connsiteY16" fmla="*/ 1258222 h 2317397"/>
                <a:gd name="connsiteX17" fmla="*/ 719 w 1421182"/>
                <a:gd name="connsiteY17" fmla="*/ 957545 h 2317397"/>
                <a:gd name="connsiteX0" fmla="*/ 719 w 1421182"/>
                <a:gd name="connsiteY0" fmla="*/ 957545 h 2314785"/>
                <a:gd name="connsiteX1" fmla="*/ 140932 w 1421182"/>
                <a:gd name="connsiteY1" fmla="*/ 1353319 h 2314785"/>
                <a:gd name="connsiteX2" fmla="*/ 309182 w 1421182"/>
                <a:gd name="connsiteY2" fmla="*/ 1711764 h 2314785"/>
                <a:gd name="connsiteX3" fmla="*/ 626141 w 1421182"/>
                <a:gd name="connsiteY3" fmla="*/ 1985150 h 2314785"/>
                <a:gd name="connsiteX4" fmla="*/ 658780 w 1421182"/>
                <a:gd name="connsiteY4" fmla="*/ 2266927 h 2314785"/>
                <a:gd name="connsiteX5" fmla="*/ 1170733 w 1421182"/>
                <a:gd name="connsiteY5" fmla="*/ 2300858 h 2314785"/>
                <a:gd name="connsiteX6" fmla="*/ 1311364 w 1421182"/>
                <a:gd name="connsiteY6" fmla="*/ 2026318 h 2314785"/>
                <a:gd name="connsiteX7" fmla="*/ 1421092 w 1421182"/>
                <a:gd name="connsiteY7" fmla="*/ 1126548 h 2314785"/>
                <a:gd name="connsiteX8" fmla="*/ 1152597 w 1421182"/>
                <a:gd name="connsiteY8" fmla="*/ 669082 h 2314785"/>
                <a:gd name="connsiteX9" fmla="*/ 1168953 w 1421182"/>
                <a:gd name="connsiteY9" fmla="*/ 968062 h 2314785"/>
                <a:gd name="connsiteX10" fmla="*/ 927050 w 1421182"/>
                <a:gd name="connsiteY10" fmla="*/ 614956 h 2314785"/>
                <a:gd name="connsiteX11" fmla="*/ 957315 w 1421182"/>
                <a:gd name="connsiteY11" fmla="*/ 944170 h 2314785"/>
                <a:gd name="connsiteX12" fmla="*/ 711016 w 1421182"/>
                <a:gd name="connsiteY12" fmla="*/ 569620 h 2314785"/>
                <a:gd name="connsiteX13" fmla="*/ 729319 w 1421182"/>
                <a:gd name="connsiteY13" fmla="*/ 957827 h 2314785"/>
                <a:gd name="connsiteX14" fmla="*/ 543268 w 1421182"/>
                <a:gd name="connsiteY14" fmla="*/ 8 h 2314785"/>
                <a:gd name="connsiteX15" fmla="*/ 473286 w 1421182"/>
                <a:gd name="connsiteY15" fmla="*/ 1312127 h 2314785"/>
                <a:gd name="connsiteX16" fmla="*/ 338442 w 1421182"/>
                <a:gd name="connsiteY16" fmla="*/ 1258222 h 2314785"/>
                <a:gd name="connsiteX17" fmla="*/ 719 w 1421182"/>
                <a:gd name="connsiteY17" fmla="*/ 957545 h 2314785"/>
                <a:gd name="connsiteX0" fmla="*/ 719 w 1421182"/>
                <a:gd name="connsiteY0" fmla="*/ 957545 h 2323891"/>
                <a:gd name="connsiteX1" fmla="*/ 140932 w 1421182"/>
                <a:gd name="connsiteY1" fmla="*/ 1353319 h 2323891"/>
                <a:gd name="connsiteX2" fmla="*/ 309182 w 1421182"/>
                <a:gd name="connsiteY2" fmla="*/ 1711764 h 2323891"/>
                <a:gd name="connsiteX3" fmla="*/ 626141 w 1421182"/>
                <a:gd name="connsiteY3" fmla="*/ 1985150 h 2323891"/>
                <a:gd name="connsiteX4" fmla="*/ 658780 w 1421182"/>
                <a:gd name="connsiteY4" fmla="*/ 2266927 h 2323891"/>
                <a:gd name="connsiteX5" fmla="*/ 1170733 w 1421182"/>
                <a:gd name="connsiteY5" fmla="*/ 2300858 h 2323891"/>
                <a:gd name="connsiteX6" fmla="*/ 1311364 w 1421182"/>
                <a:gd name="connsiteY6" fmla="*/ 2026318 h 2323891"/>
                <a:gd name="connsiteX7" fmla="*/ 1421092 w 1421182"/>
                <a:gd name="connsiteY7" fmla="*/ 1126548 h 2323891"/>
                <a:gd name="connsiteX8" fmla="*/ 1152597 w 1421182"/>
                <a:gd name="connsiteY8" fmla="*/ 669082 h 2323891"/>
                <a:gd name="connsiteX9" fmla="*/ 1168953 w 1421182"/>
                <a:gd name="connsiteY9" fmla="*/ 968062 h 2323891"/>
                <a:gd name="connsiteX10" fmla="*/ 927050 w 1421182"/>
                <a:gd name="connsiteY10" fmla="*/ 614956 h 2323891"/>
                <a:gd name="connsiteX11" fmla="*/ 957315 w 1421182"/>
                <a:gd name="connsiteY11" fmla="*/ 944170 h 2323891"/>
                <a:gd name="connsiteX12" fmla="*/ 711016 w 1421182"/>
                <a:gd name="connsiteY12" fmla="*/ 569620 h 2323891"/>
                <a:gd name="connsiteX13" fmla="*/ 729319 w 1421182"/>
                <a:gd name="connsiteY13" fmla="*/ 957827 h 2323891"/>
                <a:gd name="connsiteX14" fmla="*/ 543268 w 1421182"/>
                <a:gd name="connsiteY14" fmla="*/ 8 h 2323891"/>
                <a:gd name="connsiteX15" fmla="*/ 473286 w 1421182"/>
                <a:gd name="connsiteY15" fmla="*/ 1312127 h 2323891"/>
                <a:gd name="connsiteX16" fmla="*/ 338442 w 1421182"/>
                <a:gd name="connsiteY16" fmla="*/ 1258222 h 2323891"/>
                <a:gd name="connsiteX17" fmla="*/ 719 w 1421182"/>
                <a:gd name="connsiteY17" fmla="*/ 957545 h 2323891"/>
                <a:gd name="connsiteX0" fmla="*/ 719 w 1421182"/>
                <a:gd name="connsiteY0" fmla="*/ 957545 h 2358736"/>
                <a:gd name="connsiteX1" fmla="*/ 140932 w 1421182"/>
                <a:gd name="connsiteY1" fmla="*/ 1353319 h 2358736"/>
                <a:gd name="connsiteX2" fmla="*/ 309182 w 1421182"/>
                <a:gd name="connsiteY2" fmla="*/ 1711764 h 2358736"/>
                <a:gd name="connsiteX3" fmla="*/ 626141 w 1421182"/>
                <a:gd name="connsiteY3" fmla="*/ 1985150 h 2358736"/>
                <a:gd name="connsiteX4" fmla="*/ 658780 w 1421182"/>
                <a:gd name="connsiteY4" fmla="*/ 2266927 h 2358736"/>
                <a:gd name="connsiteX5" fmla="*/ 1227989 w 1421182"/>
                <a:gd name="connsiteY5" fmla="*/ 2341644 h 2358736"/>
                <a:gd name="connsiteX6" fmla="*/ 1311364 w 1421182"/>
                <a:gd name="connsiteY6" fmla="*/ 2026318 h 2358736"/>
                <a:gd name="connsiteX7" fmla="*/ 1421092 w 1421182"/>
                <a:gd name="connsiteY7" fmla="*/ 1126548 h 2358736"/>
                <a:gd name="connsiteX8" fmla="*/ 1152597 w 1421182"/>
                <a:gd name="connsiteY8" fmla="*/ 669082 h 2358736"/>
                <a:gd name="connsiteX9" fmla="*/ 1168953 w 1421182"/>
                <a:gd name="connsiteY9" fmla="*/ 968062 h 2358736"/>
                <a:gd name="connsiteX10" fmla="*/ 927050 w 1421182"/>
                <a:gd name="connsiteY10" fmla="*/ 614956 h 2358736"/>
                <a:gd name="connsiteX11" fmla="*/ 957315 w 1421182"/>
                <a:gd name="connsiteY11" fmla="*/ 944170 h 2358736"/>
                <a:gd name="connsiteX12" fmla="*/ 711016 w 1421182"/>
                <a:gd name="connsiteY12" fmla="*/ 569620 h 2358736"/>
                <a:gd name="connsiteX13" fmla="*/ 729319 w 1421182"/>
                <a:gd name="connsiteY13" fmla="*/ 957827 h 2358736"/>
                <a:gd name="connsiteX14" fmla="*/ 543268 w 1421182"/>
                <a:gd name="connsiteY14" fmla="*/ 8 h 2358736"/>
                <a:gd name="connsiteX15" fmla="*/ 473286 w 1421182"/>
                <a:gd name="connsiteY15" fmla="*/ 1312127 h 2358736"/>
                <a:gd name="connsiteX16" fmla="*/ 338442 w 1421182"/>
                <a:gd name="connsiteY16" fmla="*/ 1258222 h 2358736"/>
                <a:gd name="connsiteX17" fmla="*/ 719 w 1421182"/>
                <a:gd name="connsiteY17" fmla="*/ 957545 h 2358736"/>
                <a:gd name="connsiteX0" fmla="*/ 719 w 1421182"/>
                <a:gd name="connsiteY0" fmla="*/ 957545 h 2341644"/>
                <a:gd name="connsiteX1" fmla="*/ 140932 w 1421182"/>
                <a:gd name="connsiteY1" fmla="*/ 1353319 h 2341644"/>
                <a:gd name="connsiteX2" fmla="*/ 309182 w 1421182"/>
                <a:gd name="connsiteY2" fmla="*/ 1711764 h 2341644"/>
                <a:gd name="connsiteX3" fmla="*/ 626141 w 1421182"/>
                <a:gd name="connsiteY3" fmla="*/ 1985150 h 2341644"/>
                <a:gd name="connsiteX4" fmla="*/ 658780 w 1421182"/>
                <a:gd name="connsiteY4" fmla="*/ 2266927 h 2341644"/>
                <a:gd name="connsiteX5" fmla="*/ 1227989 w 1421182"/>
                <a:gd name="connsiteY5" fmla="*/ 2341644 h 2341644"/>
                <a:gd name="connsiteX6" fmla="*/ 1311364 w 1421182"/>
                <a:gd name="connsiteY6" fmla="*/ 2026318 h 2341644"/>
                <a:gd name="connsiteX7" fmla="*/ 1421092 w 1421182"/>
                <a:gd name="connsiteY7" fmla="*/ 1126548 h 2341644"/>
                <a:gd name="connsiteX8" fmla="*/ 1152597 w 1421182"/>
                <a:gd name="connsiteY8" fmla="*/ 669082 h 2341644"/>
                <a:gd name="connsiteX9" fmla="*/ 1168953 w 1421182"/>
                <a:gd name="connsiteY9" fmla="*/ 968062 h 2341644"/>
                <a:gd name="connsiteX10" fmla="*/ 927050 w 1421182"/>
                <a:gd name="connsiteY10" fmla="*/ 614956 h 2341644"/>
                <a:gd name="connsiteX11" fmla="*/ 957315 w 1421182"/>
                <a:gd name="connsiteY11" fmla="*/ 944170 h 2341644"/>
                <a:gd name="connsiteX12" fmla="*/ 711016 w 1421182"/>
                <a:gd name="connsiteY12" fmla="*/ 569620 h 2341644"/>
                <a:gd name="connsiteX13" fmla="*/ 729319 w 1421182"/>
                <a:gd name="connsiteY13" fmla="*/ 957827 h 2341644"/>
                <a:gd name="connsiteX14" fmla="*/ 543268 w 1421182"/>
                <a:gd name="connsiteY14" fmla="*/ 8 h 2341644"/>
                <a:gd name="connsiteX15" fmla="*/ 473286 w 1421182"/>
                <a:gd name="connsiteY15" fmla="*/ 1312127 h 2341644"/>
                <a:gd name="connsiteX16" fmla="*/ 338442 w 1421182"/>
                <a:gd name="connsiteY16" fmla="*/ 1258222 h 2341644"/>
                <a:gd name="connsiteX17" fmla="*/ 719 w 1421182"/>
                <a:gd name="connsiteY17" fmla="*/ 957545 h 2341644"/>
                <a:gd name="connsiteX0" fmla="*/ 719 w 1421092"/>
                <a:gd name="connsiteY0" fmla="*/ 957545 h 2341644"/>
                <a:gd name="connsiteX1" fmla="*/ 140932 w 1421092"/>
                <a:gd name="connsiteY1" fmla="*/ 1353319 h 2341644"/>
                <a:gd name="connsiteX2" fmla="*/ 309182 w 1421092"/>
                <a:gd name="connsiteY2" fmla="*/ 1711764 h 2341644"/>
                <a:gd name="connsiteX3" fmla="*/ 626141 w 1421092"/>
                <a:gd name="connsiteY3" fmla="*/ 1985150 h 2341644"/>
                <a:gd name="connsiteX4" fmla="*/ 658780 w 1421092"/>
                <a:gd name="connsiteY4" fmla="*/ 2266927 h 2341644"/>
                <a:gd name="connsiteX5" fmla="*/ 1227989 w 1421092"/>
                <a:gd name="connsiteY5" fmla="*/ 2341644 h 2341644"/>
                <a:gd name="connsiteX6" fmla="*/ 1262460 w 1421092"/>
                <a:gd name="connsiteY6" fmla="*/ 1987074 h 2341644"/>
                <a:gd name="connsiteX7" fmla="*/ 1421092 w 1421092"/>
                <a:gd name="connsiteY7" fmla="*/ 1126548 h 2341644"/>
                <a:gd name="connsiteX8" fmla="*/ 1152597 w 1421092"/>
                <a:gd name="connsiteY8" fmla="*/ 669082 h 2341644"/>
                <a:gd name="connsiteX9" fmla="*/ 1168953 w 1421092"/>
                <a:gd name="connsiteY9" fmla="*/ 968062 h 2341644"/>
                <a:gd name="connsiteX10" fmla="*/ 927050 w 1421092"/>
                <a:gd name="connsiteY10" fmla="*/ 614956 h 2341644"/>
                <a:gd name="connsiteX11" fmla="*/ 957315 w 1421092"/>
                <a:gd name="connsiteY11" fmla="*/ 944170 h 2341644"/>
                <a:gd name="connsiteX12" fmla="*/ 711016 w 1421092"/>
                <a:gd name="connsiteY12" fmla="*/ 569620 h 2341644"/>
                <a:gd name="connsiteX13" fmla="*/ 729319 w 1421092"/>
                <a:gd name="connsiteY13" fmla="*/ 957827 h 2341644"/>
                <a:gd name="connsiteX14" fmla="*/ 543268 w 1421092"/>
                <a:gd name="connsiteY14" fmla="*/ 8 h 2341644"/>
                <a:gd name="connsiteX15" fmla="*/ 473286 w 1421092"/>
                <a:gd name="connsiteY15" fmla="*/ 1312127 h 2341644"/>
                <a:gd name="connsiteX16" fmla="*/ 338442 w 1421092"/>
                <a:gd name="connsiteY16" fmla="*/ 1258222 h 2341644"/>
                <a:gd name="connsiteX17" fmla="*/ 719 w 1421092"/>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626141 w 1421109"/>
                <a:gd name="connsiteY3" fmla="*/ 1985150 h 2341644"/>
                <a:gd name="connsiteX4" fmla="*/ 658780 w 1421109"/>
                <a:gd name="connsiteY4" fmla="*/ 2266927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626141 w 1421109"/>
                <a:gd name="connsiteY3" fmla="*/ 1985150 h 2341644"/>
                <a:gd name="connsiteX4" fmla="*/ 658780 w 1421109"/>
                <a:gd name="connsiteY4" fmla="*/ 2266927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626141 w 1421109"/>
                <a:gd name="connsiteY3" fmla="*/ 1985150 h 2341644"/>
                <a:gd name="connsiteX4" fmla="*/ 622941 w 1421109"/>
                <a:gd name="connsiteY4" fmla="*/ 2320778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548773 w 1421109"/>
                <a:gd name="connsiteY3" fmla="*/ 1936338 h 2341644"/>
                <a:gd name="connsiteX4" fmla="*/ 622941 w 1421109"/>
                <a:gd name="connsiteY4" fmla="*/ 2320778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548773 w 1421109"/>
                <a:gd name="connsiteY3" fmla="*/ 1936338 h 2341644"/>
                <a:gd name="connsiteX4" fmla="*/ 557331 w 1421109"/>
                <a:gd name="connsiteY4" fmla="*/ 2278453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548773 w 1421109"/>
                <a:gd name="connsiteY3" fmla="*/ 1936338 h 2341644"/>
                <a:gd name="connsiteX4" fmla="*/ 601148 w 1421109"/>
                <a:gd name="connsiteY4" fmla="*/ 2297232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10754"/>
                <a:gd name="connsiteX1" fmla="*/ 140932 w 1421109"/>
                <a:gd name="connsiteY1" fmla="*/ 1353319 h 2310754"/>
                <a:gd name="connsiteX2" fmla="*/ 309182 w 1421109"/>
                <a:gd name="connsiteY2" fmla="*/ 1711764 h 2310754"/>
                <a:gd name="connsiteX3" fmla="*/ 548773 w 1421109"/>
                <a:gd name="connsiteY3" fmla="*/ 1936338 h 2310754"/>
                <a:gd name="connsiteX4" fmla="*/ 601148 w 1421109"/>
                <a:gd name="connsiteY4" fmla="*/ 2297232 h 2310754"/>
                <a:gd name="connsiteX5" fmla="*/ 1253027 w 1421109"/>
                <a:gd name="connsiteY5" fmla="*/ 2310347 h 2310754"/>
                <a:gd name="connsiteX6" fmla="*/ 1262460 w 1421109"/>
                <a:gd name="connsiteY6" fmla="*/ 1987074 h 2310754"/>
                <a:gd name="connsiteX7" fmla="*/ 1421092 w 1421109"/>
                <a:gd name="connsiteY7" fmla="*/ 1126548 h 2310754"/>
                <a:gd name="connsiteX8" fmla="*/ 1152597 w 1421109"/>
                <a:gd name="connsiteY8" fmla="*/ 669082 h 2310754"/>
                <a:gd name="connsiteX9" fmla="*/ 1168953 w 1421109"/>
                <a:gd name="connsiteY9" fmla="*/ 968062 h 2310754"/>
                <a:gd name="connsiteX10" fmla="*/ 927050 w 1421109"/>
                <a:gd name="connsiteY10" fmla="*/ 614956 h 2310754"/>
                <a:gd name="connsiteX11" fmla="*/ 957315 w 1421109"/>
                <a:gd name="connsiteY11" fmla="*/ 944170 h 2310754"/>
                <a:gd name="connsiteX12" fmla="*/ 711016 w 1421109"/>
                <a:gd name="connsiteY12" fmla="*/ 569620 h 2310754"/>
                <a:gd name="connsiteX13" fmla="*/ 729319 w 1421109"/>
                <a:gd name="connsiteY13" fmla="*/ 957827 h 2310754"/>
                <a:gd name="connsiteX14" fmla="*/ 543268 w 1421109"/>
                <a:gd name="connsiteY14" fmla="*/ 8 h 2310754"/>
                <a:gd name="connsiteX15" fmla="*/ 473286 w 1421109"/>
                <a:gd name="connsiteY15" fmla="*/ 1312127 h 2310754"/>
                <a:gd name="connsiteX16" fmla="*/ 338442 w 1421109"/>
                <a:gd name="connsiteY16" fmla="*/ 1258222 h 2310754"/>
                <a:gd name="connsiteX17" fmla="*/ 719 w 1421109"/>
                <a:gd name="connsiteY17" fmla="*/ 957545 h 2310754"/>
                <a:gd name="connsiteX0" fmla="*/ 719 w 1421109"/>
                <a:gd name="connsiteY0" fmla="*/ 957545 h 2310755"/>
                <a:gd name="connsiteX1" fmla="*/ 140932 w 1421109"/>
                <a:gd name="connsiteY1" fmla="*/ 1353319 h 2310755"/>
                <a:gd name="connsiteX2" fmla="*/ 309182 w 1421109"/>
                <a:gd name="connsiteY2" fmla="*/ 1711764 h 2310755"/>
                <a:gd name="connsiteX3" fmla="*/ 548773 w 1421109"/>
                <a:gd name="connsiteY3" fmla="*/ 1936338 h 2310755"/>
                <a:gd name="connsiteX4" fmla="*/ 601148 w 1421109"/>
                <a:gd name="connsiteY4" fmla="*/ 2297232 h 2310755"/>
                <a:gd name="connsiteX5" fmla="*/ 1253027 w 1421109"/>
                <a:gd name="connsiteY5" fmla="*/ 2310347 h 2310755"/>
                <a:gd name="connsiteX6" fmla="*/ 1262460 w 1421109"/>
                <a:gd name="connsiteY6" fmla="*/ 1987074 h 2310755"/>
                <a:gd name="connsiteX7" fmla="*/ 1421092 w 1421109"/>
                <a:gd name="connsiteY7" fmla="*/ 1126548 h 2310755"/>
                <a:gd name="connsiteX8" fmla="*/ 1152597 w 1421109"/>
                <a:gd name="connsiteY8" fmla="*/ 669082 h 2310755"/>
                <a:gd name="connsiteX9" fmla="*/ 1168953 w 1421109"/>
                <a:gd name="connsiteY9" fmla="*/ 968062 h 2310755"/>
                <a:gd name="connsiteX10" fmla="*/ 927050 w 1421109"/>
                <a:gd name="connsiteY10" fmla="*/ 614956 h 2310755"/>
                <a:gd name="connsiteX11" fmla="*/ 957315 w 1421109"/>
                <a:gd name="connsiteY11" fmla="*/ 944170 h 2310755"/>
                <a:gd name="connsiteX12" fmla="*/ 711016 w 1421109"/>
                <a:gd name="connsiteY12" fmla="*/ 569620 h 2310755"/>
                <a:gd name="connsiteX13" fmla="*/ 729319 w 1421109"/>
                <a:gd name="connsiteY13" fmla="*/ 957827 h 2310755"/>
                <a:gd name="connsiteX14" fmla="*/ 543268 w 1421109"/>
                <a:gd name="connsiteY14" fmla="*/ 8 h 2310755"/>
                <a:gd name="connsiteX15" fmla="*/ 473286 w 1421109"/>
                <a:gd name="connsiteY15" fmla="*/ 1312127 h 2310755"/>
                <a:gd name="connsiteX16" fmla="*/ 338442 w 1421109"/>
                <a:gd name="connsiteY16" fmla="*/ 1258222 h 2310755"/>
                <a:gd name="connsiteX17" fmla="*/ 719 w 1421109"/>
                <a:gd name="connsiteY17" fmla="*/ 957545 h 2310755"/>
                <a:gd name="connsiteX0" fmla="*/ 719 w 1421109"/>
                <a:gd name="connsiteY0" fmla="*/ 957545 h 2310755"/>
                <a:gd name="connsiteX1" fmla="*/ 140932 w 1421109"/>
                <a:gd name="connsiteY1" fmla="*/ 1353319 h 2310755"/>
                <a:gd name="connsiteX2" fmla="*/ 309182 w 1421109"/>
                <a:gd name="connsiteY2" fmla="*/ 1711764 h 2310755"/>
                <a:gd name="connsiteX3" fmla="*/ 548773 w 1421109"/>
                <a:gd name="connsiteY3" fmla="*/ 1936338 h 2310755"/>
                <a:gd name="connsiteX4" fmla="*/ 582370 w 1421109"/>
                <a:gd name="connsiteY4" fmla="*/ 2297232 h 2310755"/>
                <a:gd name="connsiteX5" fmla="*/ 1253027 w 1421109"/>
                <a:gd name="connsiteY5" fmla="*/ 2310347 h 2310755"/>
                <a:gd name="connsiteX6" fmla="*/ 1262460 w 1421109"/>
                <a:gd name="connsiteY6" fmla="*/ 1987074 h 2310755"/>
                <a:gd name="connsiteX7" fmla="*/ 1421092 w 1421109"/>
                <a:gd name="connsiteY7" fmla="*/ 1126548 h 2310755"/>
                <a:gd name="connsiteX8" fmla="*/ 1152597 w 1421109"/>
                <a:gd name="connsiteY8" fmla="*/ 669082 h 2310755"/>
                <a:gd name="connsiteX9" fmla="*/ 1168953 w 1421109"/>
                <a:gd name="connsiteY9" fmla="*/ 968062 h 2310755"/>
                <a:gd name="connsiteX10" fmla="*/ 927050 w 1421109"/>
                <a:gd name="connsiteY10" fmla="*/ 614956 h 2310755"/>
                <a:gd name="connsiteX11" fmla="*/ 957315 w 1421109"/>
                <a:gd name="connsiteY11" fmla="*/ 944170 h 2310755"/>
                <a:gd name="connsiteX12" fmla="*/ 711016 w 1421109"/>
                <a:gd name="connsiteY12" fmla="*/ 569620 h 2310755"/>
                <a:gd name="connsiteX13" fmla="*/ 729319 w 1421109"/>
                <a:gd name="connsiteY13" fmla="*/ 957827 h 2310755"/>
                <a:gd name="connsiteX14" fmla="*/ 543268 w 1421109"/>
                <a:gd name="connsiteY14" fmla="*/ 8 h 2310755"/>
                <a:gd name="connsiteX15" fmla="*/ 473286 w 1421109"/>
                <a:gd name="connsiteY15" fmla="*/ 1312127 h 2310755"/>
                <a:gd name="connsiteX16" fmla="*/ 338442 w 1421109"/>
                <a:gd name="connsiteY16" fmla="*/ 1258222 h 2310755"/>
                <a:gd name="connsiteX17" fmla="*/ 719 w 1421109"/>
                <a:gd name="connsiteY17" fmla="*/ 957545 h 2310755"/>
                <a:gd name="connsiteX0" fmla="*/ 719 w 1421109"/>
                <a:gd name="connsiteY0" fmla="*/ 957545 h 2310755"/>
                <a:gd name="connsiteX1" fmla="*/ 140932 w 1421109"/>
                <a:gd name="connsiteY1" fmla="*/ 1353319 h 2310755"/>
                <a:gd name="connsiteX2" fmla="*/ 309182 w 1421109"/>
                <a:gd name="connsiteY2" fmla="*/ 1711764 h 2310755"/>
                <a:gd name="connsiteX3" fmla="*/ 548773 w 1421109"/>
                <a:gd name="connsiteY3" fmla="*/ 1936338 h 2310755"/>
                <a:gd name="connsiteX4" fmla="*/ 582370 w 1421109"/>
                <a:gd name="connsiteY4" fmla="*/ 2297232 h 2310755"/>
                <a:gd name="connsiteX5" fmla="*/ 1253027 w 1421109"/>
                <a:gd name="connsiteY5" fmla="*/ 2310347 h 2310755"/>
                <a:gd name="connsiteX6" fmla="*/ 1262460 w 1421109"/>
                <a:gd name="connsiteY6" fmla="*/ 1987074 h 2310755"/>
                <a:gd name="connsiteX7" fmla="*/ 1421092 w 1421109"/>
                <a:gd name="connsiteY7" fmla="*/ 1126548 h 2310755"/>
                <a:gd name="connsiteX8" fmla="*/ 1152597 w 1421109"/>
                <a:gd name="connsiteY8" fmla="*/ 669082 h 2310755"/>
                <a:gd name="connsiteX9" fmla="*/ 1168953 w 1421109"/>
                <a:gd name="connsiteY9" fmla="*/ 968062 h 2310755"/>
                <a:gd name="connsiteX10" fmla="*/ 927050 w 1421109"/>
                <a:gd name="connsiteY10" fmla="*/ 614956 h 2310755"/>
                <a:gd name="connsiteX11" fmla="*/ 957315 w 1421109"/>
                <a:gd name="connsiteY11" fmla="*/ 944170 h 2310755"/>
                <a:gd name="connsiteX12" fmla="*/ 711016 w 1421109"/>
                <a:gd name="connsiteY12" fmla="*/ 569620 h 2310755"/>
                <a:gd name="connsiteX13" fmla="*/ 729319 w 1421109"/>
                <a:gd name="connsiteY13" fmla="*/ 957827 h 2310755"/>
                <a:gd name="connsiteX14" fmla="*/ 543268 w 1421109"/>
                <a:gd name="connsiteY14" fmla="*/ 8 h 2310755"/>
                <a:gd name="connsiteX15" fmla="*/ 473286 w 1421109"/>
                <a:gd name="connsiteY15" fmla="*/ 1312127 h 2310755"/>
                <a:gd name="connsiteX16" fmla="*/ 338442 w 1421109"/>
                <a:gd name="connsiteY16" fmla="*/ 1258222 h 2310755"/>
                <a:gd name="connsiteX17" fmla="*/ 719 w 1421109"/>
                <a:gd name="connsiteY17" fmla="*/ 957545 h 2310755"/>
                <a:gd name="connsiteX0" fmla="*/ 719 w 1421109"/>
                <a:gd name="connsiteY0" fmla="*/ 957545 h 2310347"/>
                <a:gd name="connsiteX1" fmla="*/ 140932 w 1421109"/>
                <a:gd name="connsiteY1" fmla="*/ 1353319 h 2310347"/>
                <a:gd name="connsiteX2" fmla="*/ 309182 w 1421109"/>
                <a:gd name="connsiteY2" fmla="*/ 1711764 h 2310347"/>
                <a:gd name="connsiteX3" fmla="*/ 548773 w 1421109"/>
                <a:gd name="connsiteY3" fmla="*/ 1936338 h 2310347"/>
                <a:gd name="connsiteX4" fmla="*/ 582370 w 1421109"/>
                <a:gd name="connsiteY4" fmla="*/ 2297232 h 2310347"/>
                <a:gd name="connsiteX5" fmla="*/ 1253027 w 1421109"/>
                <a:gd name="connsiteY5" fmla="*/ 2310347 h 2310347"/>
                <a:gd name="connsiteX6" fmla="*/ 1262460 w 1421109"/>
                <a:gd name="connsiteY6" fmla="*/ 1987074 h 2310347"/>
                <a:gd name="connsiteX7" fmla="*/ 1421092 w 1421109"/>
                <a:gd name="connsiteY7" fmla="*/ 1126548 h 2310347"/>
                <a:gd name="connsiteX8" fmla="*/ 1152597 w 1421109"/>
                <a:gd name="connsiteY8" fmla="*/ 669082 h 2310347"/>
                <a:gd name="connsiteX9" fmla="*/ 1168953 w 1421109"/>
                <a:gd name="connsiteY9" fmla="*/ 968062 h 2310347"/>
                <a:gd name="connsiteX10" fmla="*/ 927050 w 1421109"/>
                <a:gd name="connsiteY10" fmla="*/ 614956 h 2310347"/>
                <a:gd name="connsiteX11" fmla="*/ 957315 w 1421109"/>
                <a:gd name="connsiteY11" fmla="*/ 944170 h 2310347"/>
                <a:gd name="connsiteX12" fmla="*/ 711016 w 1421109"/>
                <a:gd name="connsiteY12" fmla="*/ 569620 h 2310347"/>
                <a:gd name="connsiteX13" fmla="*/ 729319 w 1421109"/>
                <a:gd name="connsiteY13" fmla="*/ 957827 h 2310347"/>
                <a:gd name="connsiteX14" fmla="*/ 543268 w 1421109"/>
                <a:gd name="connsiteY14" fmla="*/ 8 h 2310347"/>
                <a:gd name="connsiteX15" fmla="*/ 473286 w 1421109"/>
                <a:gd name="connsiteY15" fmla="*/ 1312127 h 2310347"/>
                <a:gd name="connsiteX16" fmla="*/ 338442 w 1421109"/>
                <a:gd name="connsiteY16" fmla="*/ 1258222 h 2310347"/>
                <a:gd name="connsiteX17" fmla="*/ 719 w 1421109"/>
                <a:gd name="connsiteY17"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52597 w 1423213"/>
                <a:gd name="connsiteY9" fmla="*/ 669082 h 2310347"/>
                <a:gd name="connsiteX10" fmla="*/ 1168953 w 1423213"/>
                <a:gd name="connsiteY10" fmla="*/ 968062 h 2310347"/>
                <a:gd name="connsiteX11" fmla="*/ 927050 w 1423213"/>
                <a:gd name="connsiteY11" fmla="*/ 614956 h 2310347"/>
                <a:gd name="connsiteX12" fmla="*/ 957315 w 1423213"/>
                <a:gd name="connsiteY12" fmla="*/ 944170 h 2310347"/>
                <a:gd name="connsiteX13" fmla="*/ 711016 w 1423213"/>
                <a:gd name="connsiteY13" fmla="*/ 569620 h 2310347"/>
                <a:gd name="connsiteX14" fmla="*/ 729319 w 1423213"/>
                <a:gd name="connsiteY14" fmla="*/ 957827 h 2310347"/>
                <a:gd name="connsiteX15" fmla="*/ 543268 w 1423213"/>
                <a:gd name="connsiteY15" fmla="*/ 8 h 2310347"/>
                <a:gd name="connsiteX16" fmla="*/ 473286 w 1423213"/>
                <a:gd name="connsiteY16" fmla="*/ 1312127 h 2310347"/>
                <a:gd name="connsiteX17" fmla="*/ 338442 w 1423213"/>
                <a:gd name="connsiteY17" fmla="*/ 1258222 h 2310347"/>
                <a:gd name="connsiteX18" fmla="*/ 719 w 1423213"/>
                <a:gd name="connsiteY18"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52597 w 1423213"/>
                <a:gd name="connsiteY9" fmla="*/ 669082 h 2310347"/>
                <a:gd name="connsiteX10" fmla="*/ 1168953 w 1423213"/>
                <a:gd name="connsiteY10" fmla="*/ 968062 h 2310347"/>
                <a:gd name="connsiteX11" fmla="*/ 927050 w 1423213"/>
                <a:gd name="connsiteY11" fmla="*/ 614956 h 2310347"/>
                <a:gd name="connsiteX12" fmla="*/ 957315 w 1423213"/>
                <a:gd name="connsiteY12" fmla="*/ 944170 h 2310347"/>
                <a:gd name="connsiteX13" fmla="*/ 711016 w 1423213"/>
                <a:gd name="connsiteY13" fmla="*/ 569620 h 2310347"/>
                <a:gd name="connsiteX14" fmla="*/ 729319 w 1423213"/>
                <a:gd name="connsiteY14" fmla="*/ 957827 h 2310347"/>
                <a:gd name="connsiteX15" fmla="*/ 543268 w 1423213"/>
                <a:gd name="connsiteY15" fmla="*/ 8 h 2310347"/>
                <a:gd name="connsiteX16" fmla="*/ 473286 w 1423213"/>
                <a:gd name="connsiteY16" fmla="*/ 1312127 h 2310347"/>
                <a:gd name="connsiteX17" fmla="*/ 338442 w 1423213"/>
                <a:gd name="connsiteY17" fmla="*/ 1258222 h 2310347"/>
                <a:gd name="connsiteX18" fmla="*/ 719 w 1423213"/>
                <a:gd name="connsiteY18"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927050 w 1423213"/>
                <a:gd name="connsiteY11" fmla="*/ 614956 h 2310347"/>
                <a:gd name="connsiteX12" fmla="*/ 957315 w 1423213"/>
                <a:gd name="connsiteY12" fmla="*/ 944170 h 2310347"/>
                <a:gd name="connsiteX13" fmla="*/ 711016 w 1423213"/>
                <a:gd name="connsiteY13" fmla="*/ 569620 h 2310347"/>
                <a:gd name="connsiteX14" fmla="*/ 729319 w 1423213"/>
                <a:gd name="connsiteY14" fmla="*/ 957827 h 2310347"/>
                <a:gd name="connsiteX15" fmla="*/ 543268 w 1423213"/>
                <a:gd name="connsiteY15" fmla="*/ 8 h 2310347"/>
                <a:gd name="connsiteX16" fmla="*/ 473286 w 1423213"/>
                <a:gd name="connsiteY16" fmla="*/ 1312127 h 2310347"/>
                <a:gd name="connsiteX17" fmla="*/ 338442 w 1423213"/>
                <a:gd name="connsiteY17" fmla="*/ 1258222 h 2310347"/>
                <a:gd name="connsiteX18" fmla="*/ 719 w 1423213"/>
                <a:gd name="connsiteY18"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86368 w 1423213"/>
                <a:gd name="connsiteY9" fmla="*/ 644961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86368 w 1423213"/>
                <a:gd name="connsiteY9" fmla="*/ 644961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6650"/>
                <a:gd name="connsiteY0" fmla="*/ 957545 h 2310347"/>
                <a:gd name="connsiteX1" fmla="*/ 140932 w 1426650"/>
                <a:gd name="connsiteY1" fmla="*/ 1353319 h 2310347"/>
                <a:gd name="connsiteX2" fmla="*/ 309182 w 1426650"/>
                <a:gd name="connsiteY2" fmla="*/ 1711764 h 2310347"/>
                <a:gd name="connsiteX3" fmla="*/ 548773 w 1426650"/>
                <a:gd name="connsiteY3" fmla="*/ 1936338 h 2310347"/>
                <a:gd name="connsiteX4" fmla="*/ 582370 w 1426650"/>
                <a:gd name="connsiteY4" fmla="*/ 2297232 h 2310347"/>
                <a:gd name="connsiteX5" fmla="*/ 1253027 w 1426650"/>
                <a:gd name="connsiteY5" fmla="*/ 2310347 h 2310347"/>
                <a:gd name="connsiteX6" fmla="*/ 1262460 w 1426650"/>
                <a:gd name="connsiteY6" fmla="*/ 1987074 h 2310347"/>
                <a:gd name="connsiteX7" fmla="*/ 1421092 w 1426650"/>
                <a:gd name="connsiteY7" fmla="*/ 1126548 h 2310347"/>
                <a:gd name="connsiteX8" fmla="*/ 1393246 w 1426650"/>
                <a:gd name="connsiteY8" fmla="*/ 734522 h 2310347"/>
                <a:gd name="connsiteX9" fmla="*/ 1186368 w 1426650"/>
                <a:gd name="connsiteY9" fmla="*/ 644961 h 2310347"/>
                <a:gd name="connsiteX10" fmla="*/ 1168953 w 1426650"/>
                <a:gd name="connsiteY10" fmla="*/ 968062 h 2310347"/>
                <a:gd name="connsiteX11" fmla="*/ 1156855 w 1426650"/>
                <a:gd name="connsiteY11" fmla="*/ 657333 h 2310347"/>
                <a:gd name="connsiteX12" fmla="*/ 927050 w 1426650"/>
                <a:gd name="connsiteY12" fmla="*/ 614956 h 2310347"/>
                <a:gd name="connsiteX13" fmla="*/ 957315 w 1426650"/>
                <a:gd name="connsiteY13" fmla="*/ 944170 h 2310347"/>
                <a:gd name="connsiteX14" fmla="*/ 711016 w 1426650"/>
                <a:gd name="connsiteY14" fmla="*/ 569620 h 2310347"/>
                <a:gd name="connsiteX15" fmla="*/ 729319 w 1426650"/>
                <a:gd name="connsiteY15" fmla="*/ 957827 h 2310347"/>
                <a:gd name="connsiteX16" fmla="*/ 543268 w 1426650"/>
                <a:gd name="connsiteY16" fmla="*/ 8 h 2310347"/>
                <a:gd name="connsiteX17" fmla="*/ 473286 w 1426650"/>
                <a:gd name="connsiteY17" fmla="*/ 1312127 h 2310347"/>
                <a:gd name="connsiteX18" fmla="*/ 338442 w 1426650"/>
                <a:gd name="connsiteY18" fmla="*/ 1258222 h 2310347"/>
                <a:gd name="connsiteX19" fmla="*/ 719 w 1426650"/>
                <a:gd name="connsiteY19"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711016 w 1422362"/>
                <a:gd name="connsiteY14" fmla="*/ 569620 h 2310347"/>
                <a:gd name="connsiteX15" fmla="*/ 729319 w 1422362"/>
                <a:gd name="connsiteY15" fmla="*/ 957827 h 2310347"/>
                <a:gd name="connsiteX16" fmla="*/ 543268 w 1422362"/>
                <a:gd name="connsiteY16" fmla="*/ 8 h 2310347"/>
                <a:gd name="connsiteX17" fmla="*/ 473286 w 1422362"/>
                <a:gd name="connsiteY17" fmla="*/ 1312127 h 2310347"/>
                <a:gd name="connsiteX18" fmla="*/ 338442 w 1422362"/>
                <a:gd name="connsiteY18" fmla="*/ 1258222 h 2310347"/>
                <a:gd name="connsiteX19" fmla="*/ 719 w 1422362"/>
                <a:gd name="connsiteY19"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76719 w 1422362"/>
                <a:gd name="connsiteY9" fmla="*/ 669083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76719 w 1422362"/>
                <a:gd name="connsiteY9" fmla="*/ 669083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76719 w 1422362"/>
                <a:gd name="connsiteY9" fmla="*/ 669083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1028697 h 2381499"/>
                <a:gd name="connsiteX1" fmla="*/ 140932 w 1422362"/>
                <a:gd name="connsiteY1" fmla="*/ 1424471 h 2381499"/>
                <a:gd name="connsiteX2" fmla="*/ 309182 w 1422362"/>
                <a:gd name="connsiteY2" fmla="*/ 1782916 h 2381499"/>
                <a:gd name="connsiteX3" fmla="*/ 548773 w 1422362"/>
                <a:gd name="connsiteY3" fmla="*/ 2007490 h 2381499"/>
                <a:gd name="connsiteX4" fmla="*/ 582370 w 1422362"/>
                <a:gd name="connsiteY4" fmla="*/ 2368384 h 2381499"/>
                <a:gd name="connsiteX5" fmla="*/ 1253027 w 1422362"/>
                <a:gd name="connsiteY5" fmla="*/ 2381499 h 2381499"/>
                <a:gd name="connsiteX6" fmla="*/ 1262460 w 1422362"/>
                <a:gd name="connsiteY6" fmla="*/ 2058226 h 2381499"/>
                <a:gd name="connsiteX7" fmla="*/ 1421092 w 1422362"/>
                <a:gd name="connsiteY7" fmla="*/ 1197700 h 2381499"/>
                <a:gd name="connsiteX8" fmla="*/ 1369124 w 1422362"/>
                <a:gd name="connsiteY8" fmla="*/ 771904 h 2381499"/>
                <a:gd name="connsiteX9" fmla="*/ 1176719 w 1422362"/>
                <a:gd name="connsiteY9" fmla="*/ 740235 h 2381499"/>
                <a:gd name="connsiteX10" fmla="*/ 1168953 w 1422362"/>
                <a:gd name="connsiteY10" fmla="*/ 1039214 h 2381499"/>
                <a:gd name="connsiteX11" fmla="*/ 1156855 w 1422362"/>
                <a:gd name="connsiteY11" fmla="*/ 728485 h 2381499"/>
                <a:gd name="connsiteX12" fmla="*/ 927050 w 1422362"/>
                <a:gd name="connsiteY12" fmla="*/ 686108 h 2381499"/>
                <a:gd name="connsiteX13" fmla="*/ 957315 w 1422362"/>
                <a:gd name="connsiteY13" fmla="*/ 1015322 h 2381499"/>
                <a:gd name="connsiteX14" fmla="*/ 905990 w 1422362"/>
                <a:gd name="connsiteY14" fmla="*/ 685066 h 2381499"/>
                <a:gd name="connsiteX15" fmla="*/ 711016 w 1422362"/>
                <a:gd name="connsiteY15" fmla="*/ 640772 h 2381499"/>
                <a:gd name="connsiteX16" fmla="*/ 729319 w 1422362"/>
                <a:gd name="connsiteY16" fmla="*/ 1028979 h 2381499"/>
                <a:gd name="connsiteX17" fmla="*/ 543268 w 1422362"/>
                <a:gd name="connsiteY17" fmla="*/ 71160 h 2381499"/>
                <a:gd name="connsiteX18" fmla="*/ 471802 w 1422362"/>
                <a:gd name="connsiteY18" fmla="*/ 217109 h 2381499"/>
                <a:gd name="connsiteX19" fmla="*/ 473286 w 1422362"/>
                <a:gd name="connsiteY19" fmla="*/ 1383279 h 2381499"/>
                <a:gd name="connsiteX20" fmla="*/ 338442 w 1422362"/>
                <a:gd name="connsiteY20" fmla="*/ 1329374 h 2381499"/>
                <a:gd name="connsiteX21" fmla="*/ 719 w 1422362"/>
                <a:gd name="connsiteY21" fmla="*/ 1028697 h 2381499"/>
                <a:gd name="connsiteX0" fmla="*/ 719 w 1422362"/>
                <a:gd name="connsiteY0" fmla="*/ 1028697 h 2381499"/>
                <a:gd name="connsiteX1" fmla="*/ 140932 w 1422362"/>
                <a:gd name="connsiteY1" fmla="*/ 1424471 h 2381499"/>
                <a:gd name="connsiteX2" fmla="*/ 309182 w 1422362"/>
                <a:gd name="connsiteY2" fmla="*/ 1782916 h 2381499"/>
                <a:gd name="connsiteX3" fmla="*/ 548773 w 1422362"/>
                <a:gd name="connsiteY3" fmla="*/ 2007490 h 2381499"/>
                <a:gd name="connsiteX4" fmla="*/ 582370 w 1422362"/>
                <a:gd name="connsiteY4" fmla="*/ 2368384 h 2381499"/>
                <a:gd name="connsiteX5" fmla="*/ 1253027 w 1422362"/>
                <a:gd name="connsiteY5" fmla="*/ 2381499 h 2381499"/>
                <a:gd name="connsiteX6" fmla="*/ 1262460 w 1422362"/>
                <a:gd name="connsiteY6" fmla="*/ 2058226 h 2381499"/>
                <a:gd name="connsiteX7" fmla="*/ 1421092 w 1422362"/>
                <a:gd name="connsiteY7" fmla="*/ 1197700 h 2381499"/>
                <a:gd name="connsiteX8" fmla="*/ 1369124 w 1422362"/>
                <a:gd name="connsiteY8" fmla="*/ 771904 h 2381499"/>
                <a:gd name="connsiteX9" fmla="*/ 1176719 w 1422362"/>
                <a:gd name="connsiteY9" fmla="*/ 740235 h 2381499"/>
                <a:gd name="connsiteX10" fmla="*/ 1168953 w 1422362"/>
                <a:gd name="connsiteY10" fmla="*/ 1039214 h 2381499"/>
                <a:gd name="connsiteX11" fmla="*/ 1156855 w 1422362"/>
                <a:gd name="connsiteY11" fmla="*/ 728485 h 2381499"/>
                <a:gd name="connsiteX12" fmla="*/ 927050 w 1422362"/>
                <a:gd name="connsiteY12" fmla="*/ 686108 h 2381499"/>
                <a:gd name="connsiteX13" fmla="*/ 957315 w 1422362"/>
                <a:gd name="connsiteY13" fmla="*/ 1015322 h 2381499"/>
                <a:gd name="connsiteX14" fmla="*/ 905990 w 1422362"/>
                <a:gd name="connsiteY14" fmla="*/ 685066 h 2381499"/>
                <a:gd name="connsiteX15" fmla="*/ 711016 w 1422362"/>
                <a:gd name="connsiteY15" fmla="*/ 640772 h 2381499"/>
                <a:gd name="connsiteX16" fmla="*/ 729319 w 1422362"/>
                <a:gd name="connsiteY16" fmla="*/ 1028979 h 2381499"/>
                <a:gd name="connsiteX17" fmla="*/ 543268 w 1422362"/>
                <a:gd name="connsiteY17" fmla="*/ 71160 h 2381499"/>
                <a:gd name="connsiteX18" fmla="*/ 471802 w 1422362"/>
                <a:gd name="connsiteY18" fmla="*/ 217109 h 2381499"/>
                <a:gd name="connsiteX19" fmla="*/ 473286 w 1422362"/>
                <a:gd name="connsiteY19" fmla="*/ 1383279 h 2381499"/>
                <a:gd name="connsiteX20" fmla="*/ 338442 w 1422362"/>
                <a:gd name="connsiteY20" fmla="*/ 1329374 h 2381499"/>
                <a:gd name="connsiteX21" fmla="*/ 719 w 1422362"/>
                <a:gd name="connsiteY21" fmla="*/ 1028697 h 2381499"/>
                <a:gd name="connsiteX0" fmla="*/ 719 w 1422362"/>
                <a:gd name="connsiteY0" fmla="*/ 1025260 h 2378062"/>
                <a:gd name="connsiteX1" fmla="*/ 140932 w 1422362"/>
                <a:gd name="connsiteY1" fmla="*/ 1421034 h 2378062"/>
                <a:gd name="connsiteX2" fmla="*/ 309182 w 1422362"/>
                <a:gd name="connsiteY2" fmla="*/ 1779479 h 2378062"/>
                <a:gd name="connsiteX3" fmla="*/ 548773 w 1422362"/>
                <a:gd name="connsiteY3" fmla="*/ 2004053 h 2378062"/>
                <a:gd name="connsiteX4" fmla="*/ 582370 w 1422362"/>
                <a:gd name="connsiteY4" fmla="*/ 2364947 h 2378062"/>
                <a:gd name="connsiteX5" fmla="*/ 1253027 w 1422362"/>
                <a:gd name="connsiteY5" fmla="*/ 2378062 h 2378062"/>
                <a:gd name="connsiteX6" fmla="*/ 1262460 w 1422362"/>
                <a:gd name="connsiteY6" fmla="*/ 2054789 h 2378062"/>
                <a:gd name="connsiteX7" fmla="*/ 1421092 w 1422362"/>
                <a:gd name="connsiteY7" fmla="*/ 1194263 h 2378062"/>
                <a:gd name="connsiteX8" fmla="*/ 1369124 w 1422362"/>
                <a:gd name="connsiteY8" fmla="*/ 768467 h 2378062"/>
                <a:gd name="connsiteX9" fmla="*/ 1176719 w 1422362"/>
                <a:gd name="connsiteY9" fmla="*/ 736798 h 2378062"/>
                <a:gd name="connsiteX10" fmla="*/ 1168953 w 1422362"/>
                <a:gd name="connsiteY10" fmla="*/ 1035777 h 2378062"/>
                <a:gd name="connsiteX11" fmla="*/ 1156855 w 1422362"/>
                <a:gd name="connsiteY11" fmla="*/ 725048 h 2378062"/>
                <a:gd name="connsiteX12" fmla="*/ 927050 w 1422362"/>
                <a:gd name="connsiteY12" fmla="*/ 682671 h 2378062"/>
                <a:gd name="connsiteX13" fmla="*/ 957315 w 1422362"/>
                <a:gd name="connsiteY13" fmla="*/ 1011885 h 2378062"/>
                <a:gd name="connsiteX14" fmla="*/ 905990 w 1422362"/>
                <a:gd name="connsiteY14" fmla="*/ 681629 h 2378062"/>
                <a:gd name="connsiteX15" fmla="*/ 711016 w 1422362"/>
                <a:gd name="connsiteY15" fmla="*/ 637335 h 2378062"/>
                <a:gd name="connsiteX16" fmla="*/ 729319 w 1422362"/>
                <a:gd name="connsiteY16" fmla="*/ 1025542 h 2378062"/>
                <a:gd name="connsiteX17" fmla="*/ 543268 w 1422362"/>
                <a:gd name="connsiteY17" fmla="*/ 67723 h 2378062"/>
                <a:gd name="connsiteX18" fmla="*/ 471802 w 1422362"/>
                <a:gd name="connsiteY18" fmla="*/ 213672 h 2378062"/>
                <a:gd name="connsiteX19" fmla="*/ 473286 w 1422362"/>
                <a:gd name="connsiteY19" fmla="*/ 1379842 h 2378062"/>
                <a:gd name="connsiteX20" fmla="*/ 338442 w 1422362"/>
                <a:gd name="connsiteY20" fmla="*/ 1325937 h 2378062"/>
                <a:gd name="connsiteX21" fmla="*/ 719 w 1422362"/>
                <a:gd name="connsiteY21" fmla="*/ 1025260 h 2378062"/>
                <a:gd name="connsiteX0" fmla="*/ 719 w 1422362"/>
                <a:gd name="connsiteY0" fmla="*/ 1011512 h 2364314"/>
                <a:gd name="connsiteX1" fmla="*/ 140932 w 1422362"/>
                <a:gd name="connsiteY1" fmla="*/ 1407286 h 2364314"/>
                <a:gd name="connsiteX2" fmla="*/ 309182 w 1422362"/>
                <a:gd name="connsiteY2" fmla="*/ 1765731 h 2364314"/>
                <a:gd name="connsiteX3" fmla="*/ 548773 w 1422362"/>
                <a:gd name="connsiteY3" fmla="*/ 1990305 h 2364314"/>
                <a:gd name="connsiteX4" fmla="*/ 582370 w 1422362"/>
                <a:gd name="connsiteY4" fmla="*/ 2351199 h 2364314"/>
                <a:gd name="connsiteX5" fmla="*/ 1253027 w 1422362"/>
                <a:gd name="connsiteY5" fmla="*/ 2364314 h 2364314"/>
                <a:gd name="connsiteX6" fmla="*/ 1262460 w 1422362"/>
                <a:gd name="connsiteY6" fmla="*/ 2041041 h 2364314"/>
                <a:gd name="connsiteX7" fmla="*/ 1421092 w 1422362"/>
                <a:gd name="connsiteY7" fmla="*/ 1180515 h 2364314"/>
                <a:gd name="connsiteX8" fmla="*/ 1369124 w 1422362"/>
                <a:gd name="connsiteY8" fmla="*/ 754719 h 2364314"/>
                <a:gd name="connsiteX9" fmla="*/ 1176719 w 1422362"/>
                <a:gd name="connsiteY9" fmla="*/ 723050 h 2364314"/>
                <a:gd name="connsiteX10" fmla="*/ 1168953 w 1422362"/>
                <a:gd name="connsiteY10" fmla="*/ 1022029 h 2364314"/>
                <a:gd name="connsiteX11" fmla="*/ 1156855 w 1422362"/>
                <a:gd name="connsiteY11" fmla="*/ 711300 h 2364314"/>
                <a:gd name="connsiteX12" fmla="*/ 927050 w 1422362"/>
                <a:gd name="connsiteY12" fmla="*/ 668923 h 2364314"/>
                <a:gd name="connsiteX13" fmla="*/ 957315 w 1422362"/>
                <a:gd name="connsiteY13" fmla="*/ 998137 h 2364314"/>
                <a:gd name="connsiteX14" fmla="*/ 905990 w 1422362"/>
                <a:gd name="connsiteY14" fmla="*/ 667881 h 2364314"/>
                <a:gd name="connsiteX15" fmla="*/ 711016 w 1422362"/>
                <a:gd name="connsiteY15" fmla="*/ 623587 h 2364314"/>
                <a:gd name="connsiteX16" fmla="*/ 729319 w 1422362"/>
                <a:gd name="connsiteY16" fmla="*/ 1011794 h 2364314"/>
                <a:gd name="connsiteX17" fmla="*/ 630106 w 1422362"/>
                <a:gd name="connsiteY17" fmla="*/ 73272 h 2364314"/>
                <a:gd name="connsiteX18" fmla="*/ 471802 w 1422362"/>
                <a:gd name="connsiteY18" fmla="*/ 199924 h 2364314"/>
                <a:gd name="connsiteX19" fmla="*/ 473286 w 1422362"/>
                <a:gd name="connsiteY19" fmla="*/ 1366094 h 2364314"/>
                <a:gd name="connsiteX20" fmla="*/ 338442 w 1422362"/>
                <a:gd name="connsiteY20" fmla="*/ 1312189 h 2364314"/>
                <a:gd name="connsiteX21" fmla="*/ 719 w 1422362"/>
                <a:gd name="connsiteY21" fmla="*/ 1011512 h 2364314"/>
                <a:gd name="connsiteX0" fmla="*/ 719 w 1422362"/>
                <a:gd name="connsiteY0" fmla="*/ 938672 h 2291474"/>
                <a:gd name="connsiteX1" fmla="*/ 140932 w 1422362"/>
                <a:gd name="connsiteY1" fmla="*/ 1334446 h 2291474"/>
                <a:gd name="connsiteX2" fmla="*/ 309182 w 1422362"/>
                <a:gd name="connsiteY2" fmla="*/ 1692891 h 2291474"/>
                <a:gd name="connsiteX3" fmla="*/ 548773 w 1422362"/>
                <a:gd name="connsiteY3" fmla="*/ 1917465 h 2291474"/>
                <a:gd name="connsiteX4" fmla="*/ 582370 w 1422362"/>
                <a:gd name="connsiteY4" fmla="*/ 2278359 h 2291474"/>
                <a:gd name="connsiteX5" fmla="*/ 1253027 w 1422362"/>
                <a:gd name="connsiteY5" fmla="*/ 2291474 h 2291474"/>
                <a:gd name="connsiteX6" fmla="*/ 1262460 w 1422362"/>
                <a:gd name="connsiteY6" fmla="*/ 1968201 h 2291474"/>
                <a:gd name="connsiteX7" fmla="*/ 1421092 w 1422362"/>
                <a:gd name="connsiteY7" fmla="*/ 1107675 h 2291474"/>
                <a:gd name="connsiteX8" fmla="*/ 1369124 w 1422362"/>
                <a:gd name="connsiteY8" fmla="*/ 681879 h 2291474"/>
                <a:gd name="connsiteX9" fmla="*/ 1176719 w 1422362"/>
                <a:gd name="connsiteY9" fmla="*/ 650210 h 2291474"/>
                <a:gd name="connsiteX10" fmla="*/ 1168953 w 1422362"/>
                <a:gd name="connsiteY10" fmla="*/ 949189 h 2291474"/>
                <a:gd name="connsiteX11" fmla="*/ 1156855 w 1422362"/>
                <a:gd name="connsiteY11" fmla="*/ 638460 h 2291474"/>
                <a:gd name="connsiteX12" fmla="*/ 927050 w 1422362"/>
                <a:gd name="connsiteY12" fmla="*/ 596083 h 2291474"/>
                <a:gd name="connsiteX13" fmla="*/ 957315 w 1422362"/>
                <a:gd name="connsiteY13" fmla="*/ 925297 h 2291474"/>
                <a:gd name="connsiteX14" fmla="*/ 905990 w 1422362"/>
                <a:gd name="connsiteY14" fmla="*/ 595041 h 2291474"/>
                <a:gd name="connsiteX15" fmla="*/ 711016 w 1422362"/>
                <a:gd name="connsiteY15" fmla="*/ 550747 h 2291474"/>
                <a:gd name="connsiteX16" fmla="*/ 729319 w 1422362"/>
                <a:gd name="connsiteY16" fmla="*/ 938954 h 2291474"/>
                <a:gd name="connsiteX17" fmla="*/ 673525 w 1422362"/>
                <a:gd name="connsiteY17" fmla="*/ 130688 h 2291474"/>
                <a:gd name="connsiteX18" fmla="*/ 471802 w 1422362"/>
                <a:gd name="connsiteY18" fmla="*/ 127084 h 2291474"/>
                <a:gd name="connsiteX19" fmla="*/ 473286 w 1422362"/>
                <a:gd name="connsiteY19" fmla="*/ 1293254 h 2291474"/>
                <a:gd name="connsiteX20" fmla="*/ 338442 w 1422362"/>
                <a:gd name="connsiteY20" fmla="*/ 1239349 h 2291474"/>
                <a:gd name="connsiteX21" fmla="*/ 719 w 1422362"/>
                <a:gd name="connsiteY21" fmla="*/ 938672 h 2291474"/>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29319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29319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29319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14198 h 2267000"/>
                <a:gd name="connsiteX1" fmla="*/ 140932 w 1422362"/>
                <a:gd name="connsiteY1" fmla="*/ 1309972 h 2267000"/>
                <a:gd name="connsiteX2" fmla="*/ 309182 w 1422362"/>
                <a:gd name="connsiteY2" fmla="*/ 1668417 h 2267000"/>
                <a:gd name="connsiteX3" fmla="*/ 548773 w 1422362"/>
                <a:gd name="connsiteY3" fmla="*/ 1892991 h 2267000"/>
                <a:gd name="connsiteX4" fmla="*/ 582370 w 1422362"/>
                <a:gd name="connsiteY4" fmla="*/ 2253885 h 2267000"/>
                <a:gd name="connsiteX5" fmla="*/ 1253027 w 1422362"/>
                <a:gd name="connsiteY5" fmla="*/ 2267000 h 2267000"/>
                <a:gd name="connsiteX6" fmla="*/ 1262460 w 1422362"/>
                <a:gd name="connsiteY6" fmla="*/ 1943727 h 2267000"/>
                <a:gd name="connsiteX7" fmla="*/ 1421092 w 1422362"/>
                <a:gd name="connsiteY7" fmla="*/ 1083201 h 2267000"/>
                <a:gd name="connsiteX8" fmla="*/ 1369124 w 1422362"/>
                <a:gd name="connsiteY8" fmla="*/ 657405 h 2267000"/>
                <a:gd name="connsiteX9" fmla="*/ 1176719 w 1422362"/>
                <a:gd name="connsiteY9" fmla="*/ 625736 h 2267000"/>
                <a:gd name="connsiteX10" fmla="*/ 1168953 w 1422362"/>
                <a:gd name="connsiteY10" fmla="*/ 924715 h 2267000"/>
                <a:gd name="connsiteX11" fmla="*/ 1156855 w 1422362"/>
                <a:gd name="connsiteY11" fmla="*/ 613986 h 2267000"/>
                <a:gd name="connsiteX12" fmla="*/ 927050 w 1422362"/>
                <a:gd name="connsiteY12" fmla="*/ 571609 h 2267000"/>
                <a:gd name="connsiteX13" fmla="*/ 957315 w 1422362"/>
                <a:gd name="connsiteY13" fmla="*/ 900823 h 2267000"/>
                <a:gd name="connsiteX14" fmla="*/ 905990 w 1422362"/>
                <a:gd name="connsiteY14" fmla="*/ 570567 h 2267000"/>
                <a:gd name="connsiteX15" fmla="*/ 711016 w 1422362"/>
                <a:gd name="connsiteY15" fmla="*/ 526273 h 2267000"/>
                <a:gd name="connsiteX16" fmla="*/ 714846 w 1422362"/>
                <a:gd name="connsiteY16" fmla="*/ 914480 h 2267000"/>
                <a:gd name="connsiteX17" fmla="*/ 673525 w 1422362"/>
                <a:gd name="connsiteY17" fmla="*/ 106214 h 2267000"/>
                <a:gd name="connsiteX18" fmla="*/ 486275 w 1422362"/>
                <a:gd name="connsiteY18" fmla="*/ 174974 h 2267000"/>
                <a:gd name="connsiteX19" fmla="*/ 473286 w 1422362"/>
                <a:gd name="connsiteY19" fmla="*/ 1268780 h 2267000"/>
                <a:gd name="connsiteX20" fmla="*/ 338442 w 1422362"/>
                <a:gd name="connsiteY20" fmla="*/ 1214875 h 2267000"/>
                <a:gd name="connsiteX21" fmla="*/ 719 w 1422362"/>
                <a:gd name="connsiteY21" fmla="*/ 914198 h 2267000"/>
                <a:gd name="connsiteX0" fmla="*/ 719 w 1422362"/>
                <a:gd name="connsiteY0" fmla="*/ 897709 h 2250511"/>
                <a:gd name="connsiteX1" fmla="*/ 140932 w 1422362"/>
                <a:gd name="connsiteY1" fmla="*/ 1293483 h 2250511"/>
                <a:gd name="connsiteX2" fmla="*/ 309182 w 1422362"/>
                <a:gd name="connsiteY2" fmla="*/ 1651928 h 2250511"/>
                <a:gd name="connsiteX3" fmla="*/ 548773 w 1422362"/>
                <a:gd name="connsiteY3" fmla="*/ 1876502 h 2250511"/>
                <a:gd name="connsiteX4" fmla="*/ 582370 w 1422362"/>
                <a:gd name="connsiteY4" fmla="*/ 2237396 h 2250511"/>
                <a:gd name="connsiteX5" fmla="*/ 1253027 w 1422362"/>
                <a:gd name="connsiteY5" fmla="*/ 2250511 h 2250511"/>
                <a:gd name="connsiteX6" fmla="*/ 1262460 w 1422362"/>
                <a:gd name="connsiteY6" fmla="*/ 1927238 h 2250511"/>
                <a:gd name="connsiteX7" fmla="*/ 1421092 w 1422362"/>
                <a:gd name="connsiteY7" fmla="*/ 1066712 h 2250511"/>
                <a:gd name="connsiteX8" fmla="*/ 1369124 w 1422362"/>
                <a:gd name="connsiteY8" fmla="*/ 640916 h 2250511"/>
                <a:gd name="connsiteX9" fmla="*/ 1176719 w 1422362"/>
                <a:gd name="connsiteY9" fmla="*/ 609247 h 2250511"/>
                <a:gd name="connsiteX10" fmla="*/ 1168953 w 1422362"/>
                <a:gd name="connsiteY10" fmla="*/ 908226 h 2250511"/>
                <a:gd name="connsiteX11" fmla="*/ 1156855 w 1422362"/>
                <a:gd name="connsiteY11" fmla="*/ 597497 h 2250511"/>
                <a:gd name="connsiteX12" fmla="*/ 927050 w 1422362"/>
                <a:gd name="connsiteY12" fmla="*/ 555120 h 2250511"/>
                <a:gd name="connsiteX13" fmla="*/ 957315 w 1422362"/>
                <a:gd name="connsiteY13" fmla="*/ 884334 h 2250511"/>
                <a:gd name="connsiteX14" fmla="*/ 905990 w 1422362"/>
                <a:gd name="connsiteY14" fmla="*/ 554078 h 2250511"/>
                <a:gd name="connsiteX15" fmla="*/ 711016 w 1422362"/>
                <a:gd name="connsiteY15" fmla="*/ 509784 h 2250511"/>
                <a:gd name="connsiteX16" fmla="*/ 714846 w 1422362"/>
                <a:gd name="connsiteY16" fmla="*/ 897991 h 2250511"/>
                <a:gd name="connsiteX17" fmla="*/ 683174 w 1422362"/>
                <a:gd name="connsiteY17" fmla="*/ 118671 h 2250511"/>
                <a:gd name="connsiteX18" fmla="*/ 486275 w 1422362"/>
                <a:gd name="connsiteY18" fmla="*/ 158485 h 2250511"/>
                <a:gd name="connsiteX19" fmla="*/ 473286 w 1422362"/>
                <a:gd name="connsiteY19" fmla="*/ 1252291 h 2250511"/>
                <a:gd name="connsiteX20" fmla="*/ 338442 w 1422362"/>
                <a:gd name="connsiteY20" fmla="*/ 1198386 h 2250511"/>
                <a:gd name="connsiteX21" fmla="*/ 719 w 1422362"/>
                <a:gd name="connsiteY21" fmla="*/ 897709 h 2250511"/>
                <a:gd name="connsiteX0" fmla="*/ 719 w 1422362"/>
                <a:gd name="connsiteY0" fmla="*/ 897709 h 2250511"/>
                <a:gd name="connsiteX1" fmla="*/ 140932 w 1422362"/>
                <a:gd name="connsiteY1" fmla="*/ 1293483 h 2250511"/>
                <a:gd name="connsiteX2" fmla="*/ 309182 w 1422362"/>
                <a:gd name="connsiteY2" fmla="*/ 1651928 h 2250511"/>
                <a:gd name="connsiteX3" fmla="*/ 548773 w 1422362"/>
                <a:gd name="connsiteY3" fmla="*/ 1876502 h 2250511"/>
                <a:gd name="connsiteX4" fmla="*/ 582370 w 1422362"/>
                <a:gd name="connsiteY4" fmla="*/ 2237396 h 2250511"/>
                <a:gd name="connsiteX5" fmla="*/ 1253027 w 1422362"/>
                <a:gd name="connsiteY5" fmla="*/ 2250511 h 2250511"/>
                <a:gd name="connsiteX6" fmla="*/ 1262460 w 1422362"/>
                <a:gd name="connsiteY6" fmla="*/ 1927238 h 2250511"/>
                <a:gd name="connsiteX7" fmla="*/ 1421092 w 1422362"/>
                <a:gd name="connsiteY7" fmla="*/ 1066712 h 2250511"/>
                <a:gd name="connsiteX8" fmla="*/ 1369124 w 1422362"/>
                <a:gd name="connsiteY8" fmla="*/ 640916 h 2250511"/>
                <a:gd name="connsiteX9" fmla="*/ 1176719 w 1422362"/>
                <a:gd name="connsiteY9" fmla="*/ 609247 h 2250511"/>
                <a:gd name="connsiteX10" fmla="*/ 1168953 w 1422362"/>
                <a:gd name="connsiteY10" fmla="*/ 908226 h 2250511"/>
                <a:gd name="connsiteX11" fmla="*/ 1156855 w 1422362"/>
                <a:gd name="connsiteY11" fmla="*/ 597497 h 2250511"/>
                <a:gd name="connsiteX12" fmla="*/ 927050 w 1422362"/>
                <a:gd name="connsiteY12" fmla="*/ 555120 h 2250511"/>
                <a:gd name="connsiteX13" fmla="*/ 957315 w 1422362"/>
                <a:gd name="connsiteY13" fmla="*/ 884334 h 2250511"/>
                <a:gd name="connsiteX14" fmla="*/ 905990 w 1422362"/>
                <a:gd name="connsiteY14" fmla="*/ 554078 h 2250511"/>
                <a:gd name="connsiteX15" fmla="*/ 711016 w 1422362"/>
                <a:gd name="connsiteY15" fmla="*/ 509784 h 2250511"/>
                <a:gd name="connsiteX16" fmla="*/ 714846 w 1422362"/>
                <a:gd name="connsiteY16" fmla="*/ 897991 h 2250511"/>
                <a:gd name="connsiteX17" fmla="*/ 683174 w 1422362"/>
                <a:gd name="connsiteY17" fmla="*/ 118671 h 2250511"/>
                <a:gd name="connsiteX18" fmla="*/ 486275 w 1422362"/>
                <a:gd name="connsiteY18" fmla="*/ 158485 h 2250511"/>
                <a:gd name="connsiteX19" fmla="*/ 473286 w 1422362"/>
                <a:gd name="connsiteY19" fmla="*/ 1252291 h 2250511"/>
                <a:gd name="connsiteX20" fmla="*/ 338442 w 1422362"/>
                <a:gd name="connsiteY20" fmla="*/ 1198386 h 2250511"/>
                <a:gd name="connsiteX21" fmla="*/ 719 w 1422362"/>
                <a:gd name="connsiteY21" fmla="*/ 897709 h 2250511"/>
                <a:gd name="connsiteX0" fmla="*/ 719 w 1422362"/>
                <a:gd name="connsiteY0" fmla="*/ 904644 h 2257446"/>
                <a:gd name="connsiteX1" fmla="*/ 140932 w 1422362"/>
                <a:gd name="connsiteY1" fmla="*/ 1300418 h 2257446"/>
                <a:gd name="connsiteX2" fmla="*/ 309182 w 1422362"/>
                <a:gd name="connsiteY2" fmla="*/ 1658863 h 2257446"/>
                <a:gd name="connsiteX3" fmla="*/ 548773 w 1422362"/>
                <a:gd name="connsiteY3" fmla="*/ 1883437 h 2257446"/>
                <a:gd name="connsiteX4" fmla="*/ 582370 w 1422362"/>
                <a:gd name="connsiteY4" fmla="*/ 2244331 h 2257446"/>
                <a:gd name="connsiteX5" fmla="*/ 1253027 w 1422362"/>
                <a:gd name="connsiteY5" fmla="*/ 2257446 h 2257446"/>
                <a:gd name="connsiteX6" fmla="*/ 1262460 w 1422362"/>
                <a:gd name="connsiteY6" fmla="*/ 1934173 h 2257446"/>
                <a:gd name="connsiteX7" fmla="*/ 1421092 w 1422362"/>
                <a:gd name="connsiteY7" fmla="*/ 1073647 h 2257446"/>
                <a:gd name="connsiteX8" fmla="*/ 1369124 w 1422362"/>
                <a:gd name="connsiteY8" fmla="*/ 647851 h 2257446"/>
                <a:gd name="connsiteX9" fmla="*/ 1176719 w 1422362"/>
                <a:gd name="connsiteY9" fmla="*/ 616182 h 2257446"/>
                <a:gd name="connsiteX10" fmla="*/ 1168953 w 1422362"/>
                <a:gd name="connsiteY10" fmla="*/ 915161 h 2257446"/>
                <a:gd name="connsiteX11" fmla="*/ 1156855 w 1422362"/>
                <a:gd name="connsiteY11" fmla="*/ 604432 h 2257446"/>
                <a:gd name="connsiteX12" fmla="*/ 927050 w 1422362"/>
                <a:gd name="connsiteY12" fmla="*/ 562055 h 2257446"/>
                <a:gd name="connsiteX13" fmla="*/ 957315 w 1422362"/>
                <a:gd name="connsiteY13" fmla="*/ 891269 h 2257446"/>
                <a:gd name="connsiteX14" fmla="*/ 905990 w 1422362"/>
                <a:gd name="connsiteY14" fmla="*/ 561013 h 2257446"/>
                <a:gd name="connsiteX15" fmla="*/ 711016 w 1422362"/>
                <a:gd name="connsiteY15" fmla="*/ 516719 h 2257446"/>
                <a:gd name="connsiteX16" fmla="*/ 714846 w 1422362"/>
                <a:gd name="connsiteY16" fmla="*/ 904926 h 2257446"/>
                <a:gd name="connsiteX17" fmla="*/ 683174 w 1422362"/>
                <a:gd name="connsiteY17" fmla="*/ 125606 h 2257446"/>
                <a:gd name="connsiteX18" fmla="*/ 486275 w 1422362"/>
                <a:gd name="connsiteY18" fmla="*/ 165420 h 2257446"/>
                <a:gd name="connsiteX19" fmla="*/ 473286 w 1422362"/>
                <a:gd name="connsiteY19" fmla="*/ 1259226 h 2257446"/>
                <a:gd name="connsiteX20" fmla="*/ 338442 w 1422362"/>
                <a:gd name="connsiteY20" fmla="*/ 1205321 h 2257446"/>
                <a:gd name="connsiteX21" fmla="*/ 719 w 1422362"/>
                <a:gd name="connsiteY21" fmla="*/ 904644 h 2257446"/>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73286 w 1422362"/>
                <a:gd name="connsiteY19" fmla="*/ 1255537 h 2253757"/>
                <a:gd name="connsiteX20" fmla="*/ 338442 w 1422362"/>
                <a:gd name="connsiteY20" fmla="*/ 1201632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38442 w 1422362"/>
                <a:gd name="connsiteY20" fmla="*/ 1201632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04672 w 1422362"/>
                <a:gd name="connsiteY20" fmla="*/ 1148565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04672 w 1422362"/>
                <a:gd name="connsiteY20" fmla="*/ 1148565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04672 w 1422362"/>
                <a:gd name="connsiteY20" fmla="*/ 1148565 h 2253757"/>
                <a:gd name="connsiteX21" fmla="*/ 719 w 1422362"/>
                <a:gd name="connsiteY21" fmla="*/ 900955 h 2253757"/>
                <a:gd name="connsiteX0" fmla="*/ 436 w 1494443"/>
                <a:gd name="connsiteY0" fmla="*/ 886482 h 2253757"/>
                <a:gd name="connsiteX1" fmla="*/ 213013 w 1494443"/>
                <a:gd name="connsiteY1" fmla="*/ 1296729 h 2253757"/>
                <a:gd name="connsiteX2" fmla="*/ 381263 w 1494443"/>
                <a:gd name="connsiteY2" fmla="*/ 1655174 h 2253757"/>
                <a:gd name="connsiteX3" fmla="*/ 620854 w 1494443"/>
                <a:gd name="connsiteY3" fmla="*/ 1879748 h 2253757"/>
                <a:gd name="connsiteX4" fmla="*/ 654451 w 1494443"/>
                <a:gd name="connsiteY4" fmla="*/ 2240642 h 2253757"/>
                <a:gd name="connsiteX5" fmla="*/ 1325108 w 1494443"/>
                <a:gd name="connsiteY5" fmla="*/ 2253757 h 2253757"/>
                <a:gd name="connsiteX6" fmla="*/ 1334541 w 1494443"/>
                <a:gd name="connsiteY6" fmla="*/ 1930484 h 2253757"/>
                <a:gd name="connsiteX7" fmla="*/ 1493173 w 1494443"/>
                <a:gd name="connsiteY7" fmla="*/ 1069958 h 2253757"/>
                <a:gd name="connsiteX8" fmla="*/ 1441205 w 1494443"/>
                <a:gd name="connsiteY8" fmla="*/ 644162 h 2253757"/>
                <a:gd name="connsiteX9" fmla="*/ 1248800 w 1494443"/>
                <a:gd name="connsiteY9" fmla="*/ 612493 h 2253757"/>
                <a:gd name="connsiteX10" fmla="*/ 1241034 w 1494443"/>
                <a:gd name="connsiteY10" fmla="*/ 911472 h 2253757"/>
                <a:gd name="connsiteX11" fmla="*/ 1228936 w 1494443"/>
                <a:gd name="connsiteY11" fmla="*/ 600743 h 2253757"/>
                <a:gd name="connsiteX12" fmla="*/ 999131 w 1494443"/>
                <a:gd name="connsiteY12" fmla="*/ 558366 h 2253757"/>
                <a:gd name="connsiteX13" fmla="*/ 1029396 w 1494443"/>
                <a:gd name="connsiteY13" fmla="*/ 887580 h 2253757"/>
                <a:gd name="connsiteX14" fmla="*/ 978071 w 1494443"/>
                <a:gd name="connsiteY14" fmla="*/ 557324 h 2253757"/>
                <a:gd name="connsiteX15" fmla="*/ 783097 w 1494443"/>
                <a:gd name="connsiteY15" fmla="*/ 513030 h 2253757"/>
                <a:gd name="connsiteX16" fmla="*/ 786927 w 1494443"/>
                <a:gd name="connsiteY16" fmla="*/ 901237 h 2253757"/>
                <a:gd name="connsiteX17" fmla="*/ 755255 w 1494443"/>
                <a:gd name="connsiteY17" fmla="*/ 121917 h 2253757"/>
                <a:gd name="connsiteX18" fmla="*/ 558356 w 1494443"/>
                <a:gd name="connsiteY18" fmla="*/ 161731 h 2253757"/>
                <a:gd name="connsiteX19" fmla="*/ 535718 w 1494443"/>
                <a:gd name="connsiteY19" fmla="*/ 1183173 h 2253757"/>
                <a:gd name="connsiteX20" fmla="*/ 376753 w 1494443"/>
                <a:gd name="connsiteY20" fmla="*/ 1148565 h 2253757"/>
                <a:gd name="connsiteX21" fmla="*/ 436 w 1494443"/>
                <a:gd name="connsiteY21" fmla="*/ 886482 h 2253757"/>
                <a:gd name="connsiteX0" fmla="*/ 436 w 1494443"/>
                <a:gd name="connsiteY0" fmla="*/ 886482 h 2253757"/>
                <a:gd name="connsiteX1" fmla="*/ 213013 w 1494443"/>
                <a:gd name="connsiteY1" fmla="*/ 1296729 h 2253757"/>
                <a:gd name="connsiteX2" fmla="*/ 381263 w 1494443"/>
                <a:gd name="connsiteY2" fmla="*/ 1655174 h 2253757"/>
                <a:gd name="connsiteX3" fmla="*/ 620854 w 1494443"/>
                <a:gd name="connsiteY3" fmla="*/ 1879748 h 2253757"/>
                <a:gd name="connsiteX4" fmla="*/ 654451 w 1494443"/>
                <a:gd name="connsiteY4" fmla="*/ 2240642 h 2253757"/>
                <a:gd name="connsiteX5" fmla="*/ 1325108 w 1494443"/>
                <a:gd name="connsiteY5" fmla="*/ 2253757 h 2253757"/>
                <a:gd name="connsiteX6" fmla="*/ 1334541 w 1494443"/>
                <a:gd name="connsiteY6" fmla="*/ 1930484 h 2253757"/>
                <a:gd name="connsiteX7" fmla="*/ 1493173 w 1494443"/>
                <a:gd name="connsiteY7" fmla="*/ 1069958 h 2253757"/>
                <a:gd name="connsiteX8" fmla="*/ 1441205 w 1494443"/>
                <a:gd name="connsiteY8" fmla="*/ 644162 h 2253757"/>
                <a:gd name="connsiteX9" fmla="*/ 1248800 w 1494443"/>
                <a:gd name="connsiteY9" fmla="*/ 612493 h 2253757"/>
                <a:gd name="connsiteX10" fmla="*/ 1241034 w 1494443"/>
                <a:gd name="connsiteY10" fmla="*/ 911472 h 2253757"/>
                <a:gd name="connsiteX11" fmla="*/ 1228936 w 1494443"/>
                <a:gd name="connsiteY11" fmla="*/ 600743 h 2253757"/>
                <a:gd name="connsiteX12" fmla="*/ 999131 w 1494443"/>
                <a:gd name="connsiteY12" fmla="*/ 558366 h 2253757"/>
                <a:gd name="connsiteX13" fmla="*/ 1029396 w 1494443"/>
                <a:gd name="connsiteY13" fmla="*/ 887580 h 2253757"/>
                <a:gd name="connsiteX14" fmla="*/ 978071 w 1494443"/>
                <a:gd name="connsiteY14" fmla="*/ 557324 h 2253757"/>
                <a:gd name="connsiteX15" fmla="*/ 783097 w 1494443"/>
                <a:gd name="connsiteY15" fmla="*/ 513030 h 2253757"/>
                <a:gd name="connsiteX16" fmla="*/ 786927 w 1494443"/>
                <a:gd name="connsiteY16" fmla="*/ 901237 h 2253757"/>
                <a:gd name="connsiteX17" fmla="*/ 755255 w 1494443"/>
                <a:gd name="connsiteY17" fmla="*/ 121917 h 2253757"/>
                <a:gd name="connsiteX18" fmla="*/ 558356 w 1494443"/>
                <a:gd name="connsiteY18" fmla="*/ 161731 h 2253757"/>
                <a:gd name="connsiteX19" fmla="*/ 535718 w 1494443"/>
                <a:gd name="connsiteY19" fmla="*/ 1183173 h 2253757"/>
                <a:gd name="connsiteX20" fmla="*/ 376753 w 1494443"/>
                <a:gd name="connsiteY20" fmla="*/ 1148565 h 2253757"/>
                <a:gd name="connsiteX21" fmla="*/ 436 w 1494443"/>
                <a:gd name="connsiteY21" fmla="*/ 886482 h 2253757"/>
                <a:gd name="connsiteX0" fmla="*/ 0 w 1494007"/>
                <a:gd name="connsiteY0" fmla="*/ 886482 h 2253757"/>
                <a:gd name="connsiteX1" fmla="*/ 212577 w 1494007"/>
                <a:gd name="connsiteY1" fmla="*/ 1296729 h 2253757"/>
                <a:gd name="connsiteX2" fmla="*/ 380827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380827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115210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147622"/>
                <a:gd name="connsiteX1" fmla="*/ 202929 w 1494007"/>
                <a:gd name="connsiteY1" fmla="*/ 1320850 h 2147622"/>
                <a:gd name="connsiteX2" fmla="*/ 438719 w 1494007"/>
                <a:gd name="connsiteY2" fmla="*/ 1655174 h 2147622"/>
                <a:gd name="connsiteX3" fmla="*/ 620418 w 1494007"/>
                <a:gd name="connsiteY3" fmla="*/ 1879748 h 2147622"/>
                <a:gd name="connsiteX4" fmla="*/ 654015 w 1494007"/>
                <a:gd name="connsiteY4" fmla="*/ 2115210 h 2147622"/>
                <a:gd name="connsiteX5" fmla="*/ 1339145 w 1494007"/>
                <a:gd name="connsiteY5" fmla="*/ 2147622 h 2147622"/>
                <a:gd name="connsiteX6" fmla="*/ 1334105 w 1494007"/>
                <a:gd name="connsiteY6" fmla="*/ 1930484 h 2147622"/>
                <a:gd name="connsiteX7" fmla="*/ 1492737 w 1494007"/>
                <a:gd name="connsiteY7" fmla="*/ 1069958 h 2147622"/>
                <a:gd name="connsiteX8" fmla="*/ 1440769 w 1494007"/>
                <a:gd name="connsiteY8" fmla="*/ 644162 h 2147622"/>
                <a:gd name="connsiteX9" fmla="*/ 1248364 w 1494007"/>
                <a:gd name="connsiteY9" fmla="*/ 612493 h 2147622"/>
                <a:gd name="connsiteX10" fmla="*/ 1240598 w 1494007"/>
                <a:gd name="connsiteY10" fmla="*/ 911472 h 2147622"/>
                <a:gd name="connsiteX11" fmla="*/ 1228500 w 1494007"/>
                <a:gd name="connsiteY11" fmla="*/ 600743 h 2147622"/>
                <a:gd name="connsiteX12" fmla="*/ 998695 w 1494007"/>
                <a:gd name="connsiteY12" fmla="*/ 558366 h 2147622"/>
                <a:gd name="connsiteX13" fmla="*/ 1028960 w 1494007"/>
                <a:gd name="connsiteY13" fmla="*/ 887580 h 2147622"/>
                <a:gd name="connsiteX14" fmla="*/ 977635 w 1494007"/>
                <a:gd name="connsiteY14" fmla="*/ 557324 h 2147622"/>
                <a:gd name="connsiteX15" fmla="*/ 782661 w 1494007"/>
                <a:gd name="connsiteY15" fmla="*/ 513030 h 2147622"/>
                <a:gd name="connsiteX16" fmla="*/ 786491 w 1494007"/>
                <a:gd name="connsiteY16" fmla="*/ 901237 h 2147622"/>
                <a:gd name="connsiteX17" fmla="*/ 754819 w 1494007"/>
                <a:gd name="connsiteY17" fmla="*/ 121917 h 2147622"/>
                <a:gd name="connsiteX18" fmla="*/ 557920 w 1494007"/>
                <a:gd name="connsiteY18" fmla="*/ 161731 h 2147622"/>
                <a:gd name="connsiteX19" fmla="*/ 535282 w 1494007"/>
                <a:gd name="connsiteY19" fmla="*/ 1183173 h 2147622"/>
                <a:gd name="connsiteX20" fmla="*/ 376317 w 1494007"/>
                <a:gd name="connsiteY20" fmla="*/ 1148565 h 2147622"/>
                <a:gd name="connsiteX21" fmla="*/ 0 w 1494007"/>
                <a:gd name="connsiteY21" fmla="*/ 886482 h 2147622"/>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01512 w 1494007"/>
                <a:gd name="connsiteY19" fmla="*/ 1192821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01512 w 1494007"/>
                <a:gd name="connsiteY19" fmla="*/ 1192821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01512 w 1494007"/>
                <a:gd name="connsiteY19" fmla="*/ 1192821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0458 w 1494007"/>
                <a:gd name="connsiteY19" fmla="*/ 1197645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0458 w 1494007"/>
                <a:gd name="connsiteY19" fmla="*/ 1197645 h 2123500"/>
                <a:gd name="connsiteX20" fmla="*/ 395614 w 1494007"/>
                <a:gd name="connsiteY20" fmla="*/ 1153389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0458 w 1494007"/>
                <a:gd name="connsiteY19" fmla="*/ 1197645 h 2123500"/>
                <a:gd name="connsiteX20" fmla="*/ 395614 w 1494007"/>
                <a:gd name="connsiteY20" fmla="*/ 1153389 h 2123500"/>
                <a:gd name="connsiteX21" fmla="*/ 0 w 1494007"/>
                <a:gd name="connsiteY21" fmla="*/ 886482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33149"/>
                <a:gd name="connsiteX1" fmla="*/ 227051 w 1518129"/>
                <a:gd name="connsiteY1" fmla="*/ 1320850 h 2133149"/>
                <a:gd name="connsiteX2" fmla="*/ 462841 w 1518129"/>
                <a:gd name="connsiteY2" fmla="*/ 1655174 h 2133149"/>
                <a:gd name="connsiteX3" fmla="*/ 644540 w 1518129"/>
                <a:gd name="connsiteY3" fmla="*/ 1879748 h 2133149"/>
                <a:gd name="connsiteX4" fmla="*/ 678137 w 1518129"/>
                <a:gd name="connsiteY4" fmla="*/ 2115210 h 2133149"/>
                <a:gd name="connsiteX5" fmla="*/ 1348794 w 1518129"/>
                <a:gd name="connsiteY5" fmla="*/ 2133149 h 2133149"/>
                <a:gd name="connsiteX6" fmla="*/ 1358227 w 1518129"/>
                <a:gd name="connsiteY6" fmla="*/ 1930484 h 2133149"/>
                <a:gd name="connsiteX7" fmla="*/ 1516859 w 1518129"/>
                <a:gd name="connsiteY7" fmla="*/ 1069958 h 2133149"/>
                <a:gd name="connsiteX8" fmla="*/ 1464891 w 1518129"/>
                <a:gd name="connsiteY8" fmla="*/ 644162 h 2133149"/>
                <a:gd name="connsiteX9" fmla="*/ 1272486 w 1518129"/>
                <a:gd name="connsiteY9" fmla="*/ 612493 h 2133149"/>
                <a:gd name="connsiteX10" fmla="*/ 1264720 w 1518129"/>
                <a:gd name="connsiteY10" fmla="*/ 911472 h 2133149"/>
                <a:gd name="connsiteX11" fmla="*/ 1252622 w 1518129"/>
                <a:gd name="connsiteY11" fmla="*/ 600743 h 2133149"/>
                <a:gd name="connsiteX12" fmla="*/ 1022817 w 1518129"/>
                <a:gd name="connsiteY12" fmla="*/ 558366 h 2133149"/>
                <a:gd name="connsiteX13" fmla="*/ 1053082 w 1518129"/>
                <a:gd name="connsiteY13" fmla="*/ 887580 h 2133149"/>
                <a:gd name="connsiteX14" fmla="*/ 1001757 w 1518129"/>
                <a:gd name="connsiteY14" fmla="*/ 557324 h 2133149"/>
                <a:gd name="connsiteX15" fmla="*/ 806783 w 1518129"/>
                <a:gd name="connsiteY15" fmla="*/ 513030 h 2133149"/>
                <a:gd name="connsiteX16" fmla="*/ 810613 w 1518129"/>
                <a:gd name="connsiteY16" fmla="*/ 901237 h 2133149"/>
                <a:gd name="connsiteX17" fmla="*/ 778941 w 1518129"/>
                <a:gd name="connsiteY17" fmla="*/ 121917 h 2133149"/>
                <a:gd name="connsiteX18" fmla="*/ 582042 w 1518129"/>
                <a:gd name="connsiteY18" fmla="*/ 161731 h 2133149"/>
                <a:gd name="connsiteX19" fmla="*/ 554580 w 1518129"/>
                <a:gd name="connsiteY19" fmla="*/ 1197645 h 2133149"/>
                <a:gd name="connsiteX20" fmla="*/ 419736 w 1518129"/>
                <a:gd name="connsiteY20" fmla="*/ 1153389 h 2133149"/>
                <a:gd name="connsiteX21" fmla="*/ 0 w 1518129"/>
                <a:gd name="connsiteY21" fmla="*/ 891306 h 2133149"/>
                <a:gd name="connsiteX0" fmla="*/ 0 w 1518129"/>
                <a:gd name="connsiteY0" fmla="*/ 891306 h 2115210"/>
                <a:gd name="connsiteX1" fmla="*/ 227051 w 1518129"/>
                <a:gd name="connsiteY1" fmla="*/ 1320850 h 2115210"/>
                <a:gd name="connsiteX2" fmla="*/ 462841 w 1518129"/>
                <a:gd name="connsiteY2" fmla="*/ 1655174 h 2115210"/>
                <a:gd name="connsiteX3" fmla="*/ 644540 w 1518129"/>
                <a:gd name="connsiteY3" fmla="*/ 1879748 h 2115210"/>
                <a:gd name="connsiteX4" fmla="*/ 678137 w 1518129"/>
                <a:gd name="connsiteY4" fmla="*/ 2115210 h 2115210"/>
                <a:gd name="connsiteX5" fmla="*/ 1339145 w 1518129"/>
                <a:gd name="connsiteY5" fmla="*/ 2113852 h 2115210"/>
                <a:gd name="connsiteX6" fmla="*/ 1358227 w 1518129"/>
                <a:gd name="connsiteY6" fmla="*/ 1930484 h 2115210"/>
                <a:gd name="connsiteX7" fmla="*/ 1516859 w 1518129"/>
                <a:gd name="connsiteY7" fmla="*/ 1069958 h 2115210"/>
                <a:gd name="connsiteX8" fmla="*/ 1464891 w 1518129"/>
                <a:gd name="connsiteY8" fmla="*/ 644162 h 2115210"/>
                <a:gd name="connsiteX9" fmla="*/ 1272486 w 1518129"/>
                <a:gd name="connsiteY9" fmla="*/ 612493 h 2115210"/>
                <a:gd name="connsiteX10" fmla="*/ 1264720 w 1518129"/>
                <a:gd name="connsiteY10" fmla="*/ 911472 h 2115210"/>
                <a:gd name="connsiteX11" fmla="*/ 1252622 w 1518129"/>
                <a:gd name="connsiteY11" fmla="*/ 600743 h 2115210"/>
                <a:gd name="connsiteX12" fmla="*/ 1022817 w 1518129"/>
                <a:gd name="connsiteY12" fmla="*/ 558366 h 2115210"/>
                <a:gd name="connsiteX13" fmla="*/ 1053082 w 1518129"/>
                <a:gd name="connsiteY13" fmla="*/ 887580 h 2115210"/>
                <a:gd name="connsiteX14" fmla="*/ 1001757 w 1518129"/>
                <a:gd name="connsiteY14" fmla="*/ 557324 h 2115210"/>
                <a:gd name="connsiteX15" fmla="*/ 806783 w 1518129"/>
                <a:gd name="connsiteY15" fmla="*/ 513030 h 2115210"/>
                <a:gd name="connsiteX16" fmla="*/ 810613 w 1518129"/>
                <a:gd name="connsiteY16" fmla="*/ 901237 h 2115210"/>
                <a:gd name="connsiteX17" fmla="*/ 778941 w 1518129"/>
                <a:gd name="connsiteY17" fmla="*/ 121917 h 2115210"/>
                <a:gd name="connsiteX18" fmla="*/ 582042 w 1518129"/>
                <a:gd name="connsiteY18" fmla="*/ 161731 h 2115210"/>
                <a:gd name="connsiteX19" fmla="*/ 554580 w 1518129"/>
                <a:gd name="connsiteY19" fmla="*/ 1197645 h 2115210"/>
                <a:gd name="connsiteX20" fmla="*/ 419736 w 1518129"/>
                <a:gd name="connsiteY20" fmla="*/ 1153389 h 2115210"/>
                <a:gd name="connsiteX21" fmla="*/ 0 w 1518129"/>
                <a:gd name="connsiteY21" fmla="*/ 891306 h 2115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8129" h="2115210">
                  <a:moveTo>
                    <a:pt x="0" y="891306"/>
                  </a:moveTo>
                  <a:cubicBezTo>
                    <a:pt x="124742" y="1042097"/>
                    <a:pt x="180313" y="1188925"/>
                    <a:pt x="227051" y="1320850"/>
                  </a:cubicBezTo>
                  <a:cubicBezTo>
                    <a:pt x="283134" y="1440332"/>
                    <a:pt x="360533" y="1506746"/>
                    <a:pt x="462841" y="1655174"/>
                  </a:cubicBezTo>
                  <a:cubicBezTo>
                    <a:pt x="565096" y="1757587"/>
                    <a:pt x="604529" y="1837560"/>
                    <a:pt x="644540" y="1879748"/>
                  </a:cubicBezTo>
                  <a:cubicBezTo>
                    <a:pt x="721823" y="1966655"/>
                    <a:pt x="679875" y="2008729"/>
                    <a:pt x="678137" y="2115210"/>
                  </a:cubicBezTo>
                  <a:lnTo>
                    <a:pt x="1339145" y="2113852"/>
                  </a:lnTo>
                  <a:cubicBezTo>
                    <a:pt x="1324322" y="2047548"/>
                    <a:pt x="1303318" y="2034201"/>
                    <a:pt x="1358227" y="1930484"/>
                  </a:cubicBezTo>
                  <a:cubicBezTo>
                    <a:pt x="1521981" y="1634855"/>
                    <a:pt x="1516858" y="1179685"/>
                    <a:pt x="1516859" y="1069958"/>
                  </a:cubicBezTo>
                  <a:cubicBezTo>
                    <a:pt x="1522576" y="857179"/>
                    <a:pt x="1509640" y="720406"/>
                    <a:pt x="1464891" y="644162"/>
                  </a:cubicBezTo>
                  <a:cubicBezTo>
                    <a:pt x="1396021" y="572742"/>
                    <a:pt x="1370976" y="579197"/>
                    <a:pt x="1272486" y="612493"/>
                  </a:cubicBezTo>
                  <a:cubicBezTo>
                    <a:pt x="1306205" y="707004"/>
                    <a:pt x="1275123" y="829781"/>
                    <a:pt x="1264720" y="911472"/>
                  </a:cubicBezTo>
                  <a:cubicBezTo>
                    <a:pt x="1250153" y="907906"/>
                    <a:pt x="1292939" y="659594"/>
                    <a:pt x="1252622" y="600743"/>
                  </a:cubicBezTo>
                  <a:cubicBezTo>
                    <a:pt x="1202656" y="541892"/>
                    <a:pt x="1107533" y="508148"/>
                    <a:pt x="1022817" y="558366"/>
                  </a:cubicBezTo>
                  <a:cubicBezTo>
                    <a:pt x="1086811" y="668103"/>
                    <a:pt x="1058849" y="793697"/>
                    <a:pt x="1053082" y="887580"/>
                  </a:cubicBezTo>
                  <a:cubicBezTo>
                    <a:pt x="1041532" y="883386"/>
                    <a:pt x="1071753" y="653519"/>
                    <a:pt x="1001757" y="557324"/>
                  </a:cubicBezTo>
                  <a:cubicBezTo>
                    <a:pt x="946234" y="504548"/>
                    <a:pt x="915026" y="504758"/>
                    <a:pt x="806783" y="513030"/>
                  </a:cubicBezTo>
                  <a:cubicBezTo>
                    <a:pt x="816055" y="653003"/>
                    <a:pt x="822837" y="732256"/>
                    <a:pt x="810613" y="901237"/>
                  </a:cubicBezTo>
                  <a:cubicBezTo>
                    <a:pt x="782414" y="451352"/>
                    <a:pt x="784675" y="276900"/>
                    <a:pt x="778941" y="121917"/>
                  </a:cubicBezTo>
                  <a:cubicBezTo>
                    <a:pt x="774616" y="-32693"/>
                    <a:pt x="569584" y="-61779"/>
                    <a:pt x="582042" y="161731"/>
                  </a:cubicBezTo>
                  <a:cubicBezTo>
                    <a:pt x="570378" y="380417"/>
                    <a:pt x="623442" y="1132875"/>
                    <a:pt x="554580" y="1197645"/>
                  </a:cubicBezTo>
                  <a:cubicBezTo>
                    <a:pt x="495024" y="1230412"/>
                    <a:pt x="496393" y="1222363"/>
                    <a:pt x="419736" y="1153389"/>
                  </a:cubicBezTo>
                  <a:cubicBezTo>
                    <a:pt x="331744" y="1046414"/>
                    <a:pt x="197603" y="767201"/>
                    <a:pt x="0" y="891306"/>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grpSp>
          <p:nvGrpSpPr>
            <p:cNvPr id="5" name="Group 4">
              <a:extLst>
                <a:ext uri="{FF2B5EF4-FFF2-40B4-BE49-F238E27FC236}">
                  <a16:creationId xmlns="" xmlns:a16="http://schemas.microsoft.com/office/drawing/2014/main" id="{86237614-27E4-4E44-AB53-441F724A66AE}"/>
                </a:ext>
              </a:extLst>
            </p:cNvPr>
            <p:cNvGrpSpPr/>
            <p:nvPr/>
          </p:nvGrpSpPr>
          <p:grpSpPr>
            <a:xfrm rot="5400000">
              <a:off x="-91119" y="4126341"/>
              <a:ext cx="1048447" cy="872955"/>
              <a:chOff x="967066" y="4263648"/>
              <a:chExt cx="670418" cy="1251022"/>
            </a:xfrm>
          </p:grpSpPr>
          <p:sp>
            <p:nvSpPr>
              <p:cNvPr id="6" name="Rectangle 5">
                <a:extLst>
                  <a:ext uri="{FF2B5EF4-FFF2-40B4-BE49-F238E27FC236}">
                    <a16:creationId xmlns="" xmlns:a16="http://schemas.microsoft.com/office/drawing/2014/main" id="{F8683E0C-15A4-46D0-831E-ED181CF631FA}"/>
                  </a:ext>
                </a:extLst>
              </p:cNvPr>
              <p:cNvSpPr/>
              <p:nvPr/>
            </p:nvSpPr>
            <p:spPr>
              <a:xfrm rot="16200000">
                <a:off x="1080146" y="4196080"/>
                <a:ext cx="457516" cy="59265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sp>
            <p:nvSpPr>
              <p:cNvPr id="7" name="Rectangle 6">
                <a:extLst>
                  <a:ext uri="{FF2B5EF4-FFF2-40B4-BE49-F238E27FC236}">
                    <a16:creationId xmlns="" xmlns:a16="http://schemas.microsoft.com/office/drawing/2014/main" id="{E9E7157D-D83F-4008-BAFC-FA76DE72D77D}"/>
                  </a:ext>
                </a:extLst>
              </p:cNvPr>
              <p:cNvSpPr/>
              <p:nvPr/>
            </p:nvSpPr>
            <p:spPr>
              <a:xfrm rot="16200000">
                <a:off x="858794" y="4735980"/>
                <a:ext cx="886962" cy="67041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grpSp>
      </p:grpSp>
    </p:spTree>
    <p:extLst>
      <p:ext uri="{BB962C8B-B14F-4D97-AF65-F5344CB8AC3E}">
        <p14:creationId xmlns:p14="http://schemas.microsoft.com/office/powerpoint/2010/main" val="301953599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107583" y="160985"/>
            <a:ext cx="10831132" cy="6111025"/>
          </a:xfrm>
        </p:spPr>
        <p:txBody>
          <a:bodyPr/>
          <a:lstStyle/>
          <a:p>
            <a:pPr algn="just"/>
            <a:r>
              <a:rPr lang="en-IN" sz="3200" b="1" dirty="0"/>
              <a:t>Data Types of </a:t>
            </a:r>
            <a:r>
              <a:rPr lang="en-IN" sz="3200" b="1" dirty="0" err="1"/>
              <a:t>np.arange</a:t>
            </a:r>
            <a:r>
              <a:rPr lang="en-IN" sz="3200" b="1" dirty="0"/>
              <a:t>():</a:t>
            </a:r>
          </a:p>
          <a:p>
            <a:pPr algn="just"/>
            <a:endParaRPr lang="en-IN" sz="3200" dirty="0"/>
          </a:p>
          <a:p>
            <a:pPr algn="just"/>
            <a:r>
              <a:rPr lang="en-IN" sz="3200" dirty="0" smtClean="0"/>
              <a:t>When </a:t>
            </a:r>
            <a:r>
              <a:rPr lang="en-IN" sz="3200" dirty="0"/>
              <a:t>working with arange(), you can specify the type of elements with the parameter </a:t>
            </a:r>
            <a:r>
              <a:rPr lang="en-IN" sz="3200" dirty="0" err="1"/>
              <a:t>dtype</a:t>
            </a:r>
            <a:r>
              <a:rPr lang="en-IN" sz="3200" dirty="0"/>
              <a:t>.</a:t>
            </a:r>
          </a:p>
          <a:p>
            <a:pPr algn="just"/>
            <a:r>
              <a:rPr lang="en-IN" sz="3200" dirty="0" smtClean="0"/>
              <a:t>It is an optional parameter. It </a:t>
            </a:r>
            <a:r>
              <a:rPr lang="en-IN" sz="3200" dirty="0"/>
              <a:t>depends on the types of start, stop, and step, as you can see in the following example</a:t>
            </a:r>
            <a:r>
              <a:rPr lang="en-IN" sz="3200" dirty="0" smtClean="0"/>
              <a:t>:</a:t>
            </a:r>
          </a:p>
          <a:p>
            <a:pPr algn="just"/>
            <a:endParaRPr lang="en-IN" sz="3200" dirty="0" smtClean="0"/>
          </a:p>
          <a:p>
            <a:pPr algn="just"/>
            <a:r>
              <a:rPr lang="en-US" sz="3200" dirty="0"/>
              <a:t>&gt;&gt;&gt; x = </a:t>
            </a:r>
            <a:r>
              <a:rPr lang="en-US" sz="3200" dirty="0" err="1"/>
              <a:t>np.arange</a:t>
            </a:r>
            <a:r>
              <a:rPr lang="en-US" sz="3200" dirty="0"/>
              <a:t>(5)</a:t>
            </a:r>
          </a:p>
          <a:p>
            <a:pPr algn="just"/>
            <a:r>
              <a:rPr lang="en-US" sz="3200" dirty="0"/>
              <a:t>&gt;&gt;&gt; x</a:t>
            </a:r>
          </a:p>
          <a:p>
            <a:pPr algn="just"/>
            <a:r>
              <a:rPr lang="en-US" sz="3200" dirty="0"/>
              <a:t>array([0, 1, 2, 3, 4])</a:t>
            </a:r>
          </a:p>
          <a:p>
            <a:pPr algn="just"/>
            <a:endParaRPr lang="en-US" sz="3200" dirty="0" smtClean="0"/>
          </a:p>
        </p:txBody>
      </p:sp>
      <p:grpSp>
        <p:nvGrpSpPr>
          <p:cNvPr id="3" name="Group 2">
            <a:extLst>
              <a:ext uri="{FF2B5EF4-FFF2-40B4-BE49-F238E27FC236}">
                <a16:creationId xmlns="" xmlns:a16="http://schemas.microsoft.com/office/drawing/2014/main" id="{A9A2186A-C326-48DC-8E09-0BB48FF9D3DE}"/>
              </a:ext>
            </a:extLst>
          </p:cNvPr>
          <p:cNvGrpSpPr/>
          <p:nvPr/>
        </p:nvGrpSpPr>
        <p:grpSpPr>
          <a:xfrm>
            <a:off x="189060" y="160985"/>
            <a:ext cx="648068" cy="528033"/>
            <a:chOff x="-3373" y="3444677"/>
            <a:chExt cx="3155739" cy="1643520"/>
          </a:xfrm>
        </p:grpSpPr>
        <p:sp>
          <p:nvSpPr>
            <p:cNvPr id="4" name="Freeform 61">
              <a:extLst>
                <a:ext uri="{FF2B5EF4-FFF2-40B4-BE49-F238E27FC236}">
                  <a16:creationId xmlns="" xmlns:a16="http://schemas.microsoft.com/office/drawing/2014/main" id="{B69C1344-DA27-4625-A365-74DC77A0B525}"/>
                </a:ext>
              </a:extLst>
            </p:cNvPr>
            <p:cNvSpPr/>
            <p:nvPr/>
          </p:nvSpPr>
          <p:spPr>
            <a:xfrm rot="5400000">
              <a:off x="1185646" y="3121477"/>
              <a:ext cx="1643520" cy="2289920"/>
            </a:xfrm>
            <a:custGeom>
              <a:avLst/>
              <a:gdLst>
                <a:gd name="connsiteX0" fmla="*/ 0 w 1404518"/>
                <a:gd name="connsiteY0" fmla="*/ 1053388 h 2070201"/>
                <a:gd name="connsiteX1" fmla="*/ 124358 w 1404518"/>
                <a:gd name="connsiteY1" fmla="*/ 1382572 h 2070201"/>
                <a:gd name="connsiteX2" fmla="*/ 292608 w 1404518"/>
                <a:gd name="connsiteY2" fmla="*/ 1675180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675180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31366 w 1404518"/>
                <a:gd name="connsiteY4" fmla="*/ 2055571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294790 w 1404518"/>
                <a:gd name="connsiteY4" fmla="*/ 2055571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294790 w 1404518"/>
                <a:gd name="connsiteY4" fmla="*/ 2055571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13093"/>
                <a:gd name="connsiteY0" fmla="*/ 1053388 h 2070201"/>
                <a:gd name="connsiteX1" fmla="*/ 124358 w 1413093"/>
                <a:gd name="connsiteY1" fmla="*/ 1382572 h 2070201"/>
                <a:gd name="connsiteX2" fmla="*/ 292608 w 1413093"/>
                <a:gd name="connsiteY2" fmla="*/ 1741017 h 2070201"/>
                <a:gd name="connsiteX3" fmla="*/ 687628 w 1413093"/>
                <a:gd name="connsiteY3" fmla="*/ 2070201 h 2070201"/>
                <a:gd name="connsiteX4" fmla="*/ 1294790 w 1413093"/>
                <a:gd name="connsiteY4" fmla="*/ 2055571 h 2070201"/>
                <a:gd name="connsiteX5" fmla="*/ 1404518 w 1413093"/>
                <a:gd name="connsiteY5" fmla="*/ 1155801 h 2070201"/>
                <a:gd name="connsiteX6" fmla="*/ 1221638 w 1413093"/>
                <a:gd name="connsiteY6" fmla="*/ 768096 h 2070201"/>
                <a:gd name="connsiteX7" fmla="*/ 1177747 w 1413093"/>
                <a:gd name="connsiteY7" fmla="*/ 965606 h 2070201"/>
                <a:gd name="connsiteX8" fmla="*/ 1024128 w 1413093"/>
                <a:gd name="connsiteY8" fmla="*/ 694944 h 2070201"/>
                <a:gd name="connsiteX9" fmla="*/ 921715 w 1413093"/>
                <a:gd name="connsiteY9" fmla="*/ 929030 h 2070201"/>
                <a:gd name="connsiteX10" fmla="*/ 877824 w 1413093"/>
                <a:gd name="connsiteY10" fmla="*/ 629107 h 2070201"/>
                <a:gd name="connsiteX11" fmla="*/ 709574 w 1413093"/>
                <a:gd name="connsiteY11" fmla="*/ 936345 h 2070201"/>
                <a:gd name="connsiteX12" fmla="*/ 526694 w 1413093"/>
                <a:gd name="connsiteY12" fmla="*/ 0 h 2070201"/>
                <a:gd name="connsiteX13" fmla="*/ 468172 w 1413093"/>
                <a:gd name="connsiteY13" fmla="*/ 1338681 h 2070201"/>
                <a:gd name="connsiteX14" fmla="*/ 321868 w 1413093"/>
                <a:gd name="connsiteY14" fmla="*/ 1287475 h 2070201"/>
                <a:gd name="connsiteX15" fmla="*/ 0 w 1413093"/>
                <a:gd name="connsiteY15" fmla="*/ 1053388 h 2070201"/>
                <a:gd name="connsiteX0" fmla="*/ 0 w 1413093"/>
                <a:gd name="connsiteY0" fmla="*/ 1053388 h 2070201"/>
                <a:gd name="connsiteX1" fmla="*/ 124358 w 1413093"/>
                <a:gd name="connsiteY1" fmla="*/ 1382572 h 2070201"/>
                <a:gd name="connsiteX2" fmla="*/ 292608 w 1413093"/>
                <a:gd name="connsiteY2" fmla="*/ 1741017 h 2070201"/>
                <a:gd name="connsiteX3" fmla="*/ 687628 w 1413093"/>
                <a:gd name="connsiteY3" fmla="*/ 2070201 h 2070201"/>
                <a:gd name="connsiteX4" fmla="*/ 1294790 w 1413093"/>
                <a:gd name="connsiteY4" fmla="*/ 2055571 h 2070201"/>
                <a:gd name="connsiteX5" fmla="*/ 1404518 w 1413093"/>
                <a:gd name="connsiteY5" fmla="*/ 1155801 h 2070201"/>
                <a:gd name="connsiteX6" fmla="*/ 1221638 w 1413093"/>
                <a:gd name="connsiteY6" fmla="*/ 768096 h 2070201"/>
                <a:gd name="connsiteX7" fmla="*/ 1177747 w 1413093"/>
                <a:gd name="connsiteY7" fmla="*/ 965606 h 2070201"/>
                <a:gd name="connsiteX8" fmla="*/ 1024128 w 1413093"/>
                <a:gd name="connsiteY8" fmla="*/ 694944 h 2070201"/>
                <a:gd name="connsiteX9" fmla="*/ 921715 w 1413093"/>
                <a:gd name="connsiteY9" fmla="*/ 929030 h 2070201"/>
                <a:gd name="connsiteX10" fmla="*/ 877824 w 1413093"/>
                <a:gd name="connsiteY10" fmla="*/ 629107 h 2070201"/>
                <a:gd name="connsiteX11" fmla="*/ 709574 w 1413093"/>
                <a:gd name="connsiteY11" fmla="*/ 936345 h 2070201"/>
                <a:gd name="connsiteX12" fmla="*/ 526694 w 1413093"/>
                <a:gd name="connsiteY12" fmla="*/ 0 h 2070201"/>
                <a:gd name="connsiteX13" fmla="*/ 468172 w 1413093"/>
                <a:gd name="connsiteY13" fmla="*/ 1338681 h 2070201"/>
                <a:gd name="connsiteX14" fmla="*/ 321868 w 1413093"/>
                <a:gd name="connsiteY14" fmla="*/ 1287475 h 2070201"/>
                <a:gd name="connsiteX15" fmla="*/ 0 w 1413093"/>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90042 w 1404608"/>
                <a:gd name="connsiteY10" fmla="*/ 599846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38836 w 1404608"/>
                <a:gd name="connsiteY10" fmla="*/ 592531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38836 w 1404608"/>
                <a:gd name="connsiteY10" fmla="*/ 592531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38836 w 1404608"/>
                <a:gd name="connsiteY10" fmla="*/ 592531 h 2070201"/>
                <a:gd name="connsiteX11" fmla="*/ 709574 w 1404608"/>
                <a:gd name="connsiteY11" fmla="*/ 936345 h 2070201"/>
                <a:gd name="connsiteX12" fmla="*/ 702259 w 1404608"/>
                <a:gd name="connsiteY12" fmla="*/ 629107 h 2070201"/>
                <a:gd name="connsiteX13" fmla="*/ 526694 w 1404608"/>
                <a:gd name="connsiteY13" fmla="*/ 0 h 2070201"/>
                <a:gd name="connsiteX14" fmla="*/ 468172 w 1404608"/>
                <a:gd name="connsiteY14" fmla="*/ 1338681 h 2070201"/>
                <a:gd name="connsiteX15" fmla="*/ 321868 w 1404608"/>
                <a:gd name="connsiteY15" fmla="*/ 1287475 h 2070201"/>
                <a:gd name="connsiteX16" fmla="*/ 0 w 1404608"/>
                <a:gd name="connsiteY16" fmla="*/ 1053388 h 2070201"/>
                <a:gd name="connsiteX0" fmla="*/ 0 w 1404608"/>
                <a:gd name="connsiteY0" fmla="*/ 1056935 h 2073748"/>
                <a:gd name="connsiteX1" fmla="*/ 124358 w 1404608"/>
                <a:gd name="connsiteY1" fmla="*/ 1386119 h 2073748"/>
                <a:gd name="connsiteX2" fmla="*/ 292608 w 1404608"/>
                <a:gd name="connsiteY2" fmla="*/ 1744564 h 2073748"/>
                <a:gd name="connsiteX3" fmla="*/ 687628 w 1404608"/>
                <a:gd name="connsiteY3" fmla="*/ 2073748 h 2073748"/>
                <a:gd name="connsiteX4" fmla="*/ 1294790 w 1404608"/>
                <a:gd name="connsiteY4" fmla="*/ 2059118 h 2073748"/>
                <a:gd name="connsiteX5" fmla="*/ 1404518 w 1404608"/>
                <a:gd name="connsiteY5" fmla="*/ 1159348 h 2073748"/>
                <a:gd name="connsiteX6" fmla="*/ 1221638 w 1404608"/>
                <a:gd name="connsiteY6" fmla="*/ 771643 h 2073748"/>
                <a:gd name="connsiteX7" fmla="*/ 1177747 w 1404608"/>
                <a:gd name="connsiteY7" fmla="*/ 969153 h 2073748"/>
                <a:gd name="connsiteX8" fmla="*/ 980236 w 1404608"/>
                <a:gd name="connsiteY8" fmla="*/ 698491 h 2073748"/>
                <a:gd name="connsiteX9" fmla="*/ 921715 w 1404608"/>
                <a:gd name="connsiteY9" fmla="*/ 932577 h 2073748"/>
                <a:gd name="connsiteX10" fmla="*/ 738836 w 1404608"/>
                <a:gd name="connsiteY10" fmla="*/ 596078 h 2073748"/>
                <a:gd name="connsiteX11" fmla="*/ 709574 w 1404608"/>
                <a:gd name="connsiteY11" fmla="*/ 939892 h 2073748"/>
                <a:gd name="connsiteX12" fmla="*/ 526694 w 1404608"/>
                <a:gd name="connsiteY12" fmla="*/ 3547 h 2073748"/>
                <a:gd name="connsiteX13" fmla="*/ 468172 w 1404608"/>
                <a:gd name="connsiteY13" fmla="*/ 1342228 h 2073748"/>
                <a:gd name="connsiteX14" fmla="*/ 321868 w 1404608"/>
                <a:gd name="connsiteY14" fmla="*/ 1291022 h 2073748"/>
                <a:gd name="connsiteX15" fmla="*/ 0 w 1404608"/>
                <a:gd name="connsiteY15" fmla="*/ 1056935 h 2073748"/>
                <a:gd name="connsiteX0" fmla="*/ 0 w 1404608"/>
                <a:gd name="connsiteY0" fmla="*/ 1056935 h 2073748"/>
                <a:gd name="connsiteX1" fmla="*/ 124358 w 1404608"/>
                <a:gd name="connsiteY1" fmla="*/ 1386119 h 2073748"/>
                <a:gd name="connsiteX2" fmla="*/ 292608 w 1404608"/>
                <a:gd name="connsiteY2" fmla="*/ 1744564 h 2073748"/>
                <a:gd name="connsiteX3" fmla="*/ 687628 w 1404608"/>
                <a:gd name="connsiteY3" fmla="*/ 2073748 h 2073748"/>
                <a:gd name="connsiteX4" fmla="*/ 1294790 w 1404608"/>
                <a:gd name="connsiteY4" fmla="*/ 2059118 h 2073748"/>
                <a:gd name="connsiteX5" fmla="*/ 1404518 w 1404608"/>
                <a:gd name="connsiteY5" fmla="*/ 1159348 h 2073748"/>
                <a:gd name="connsiteX6" fmla="*/ 1221638 w 1404608"/>
                <a:gd name="connsiteY6" fmla="*/ 771643 h 2073748"/>
                <a:gd name="connsiteX7" fmla="*/ 1177747 w 1404608"/>
                <a:gd name="connsiteY7" fmla="*/ 969153 h 2073748"/>
                <a:gd name="connsiteX8" fmla="*/ 980236 w 1404608"/>
                <a:gd name="connsiteY8" fmla="*/ 698491 h 2073748"/>
                <a:gd name="connsiteX9" fmla="*/ 921715 w 1404608"/>
                <a:gd name="connsiteY9" fmla="*/ 932577 h 2073748"/>
                <a:gd name="connsiteX10" fmla="*/ 738836 w 1404608"/>
                <a:gd name="connsiteY10" fmla="*/ 596078 h 2073748"/>
                <a:gd name="connsiteX11" fmla="*/ 709574 w 1404608"/>
                <a:gd name="connsiteY11" fmla="*/ 939892 h 2073748"/>
                <a:gd name="connsiteX12" fmla="*/ 526694 w 1404608"/>
                <a:gd name="connsiteY12" fmla="*/ 3547 h 2073748"/>
                <a:gd name="connsiteX13" fmla="*/ 468172 w 1404608"/>
                <a:gd name="connsiteY13" fmla="*/ 1342228 h 2073748"/>
                <a:gd name="connsiteX14" fmla="*/ 321868 w 1404608"/>
                <a:gd name="connsiteY14" fmla="*/ 1291022 h 2073748"/>
                <a:gd name="connsiteX15" fmla="*/ 0 w 1404608"/>
                <a:gd name="connsiteY15" fmla="*/ 1056935 h 2073748"/>
                <a:gd name="connsiteX0" fmla="*/ 0 w 1404608"/>
                <a:gd name="connsiteY0" fmla="*/ 1056935 h 2073748"/>
                <a:gd name="connsiteX1" fmla="*/ 124358 w 1404608"/>
                <a:gd name="connsiteY1" fmla="*/ 1386119 h 2073748"/>
                <a:gd name="connsiteX2" fmla="*/ 292608 w 1404608"/>
                <a:gd name="connsiteY2" fmla="*/ 1744564 h 2073748"/>
                <a:gd name="connsiteX3" fmla="*/ 687628 w 1404608"/>
                <a:gd name="connsiteY3" fmla="*/ 2073748 h 2073748"/>
                <a:gd name="connsiteX4" fmla="*/ 1294790 w 1404608"/>
                <a:gd name="connsiteY4" fmla="*/ 2059118 h 2073748"/>
                <a:gd name="connsiteX5" fmla="*/ 1404518 w 1404608"/>
                <a:gd name="connsiteY5" fmla="*/ 1159348 h 2073748"/>
                <a:gd name="connsiteX6" fmla="*/ 1221638 w 1404608"/>
                <a:gd name="connsiteY6" fmla="*/ 771643 h 2073748"/>
                <a:gd name="connsiteX7" fmla="*/ 1177747 w 1404608"/>
                <a:gd name="connsiteY7" fmla="*/ 969153 h 2073748"/>
                <a:gd name="connsiteX8" fmla="*/ 980236 w 1404608"/>
                <a:gd name="connsiteY8" fmla="*/ 698491 h 2073748"/>
                <a:gd name="connsiteX9" fmla="*/ 921715 w 1404608"/>
                <a:gd name="connsiteY9" fmla="*/ 932577 h 2073748"/>
                <a:gd name="connsiteX10" fmla="*/ 738836 w 1404608"/>
                <a:gd name="connsiteY10" fmla="*/ 596078 h 2073748"/>
                <a:gd name="connsiteX11" fmla="*/ 709574 w 1404608"/>
                <a:gd name="connsiteY11" fmla="*/ 939892 h 2073748"/>
                <a:gd name="connsiteX12" fmla="*/ 526694 w 1404608"/>
                <a:gd name="connsiteY12" fmla="*/ 3547 h 2073748"/>
                <a:gd name="connsiteX13" fmla="*/ 468172 w 1404608"/>
                <a:gd name="connsiteY13" fmla="*/ 1342228 h 2073748"/>
                <a:gd name="connsiteX14" fmla="*/ 321868 w 1404608"/>
                <a:gd name="connsiteY14" fmla="*/ 1291022 h 2073748"/>
                <a:gd name="connsiteX15" fmla="*/ 0 w 1404608"/>
                <a:gd name="connsiteY15" fmla="*/ 1056935 h 2073748"/>
                <a:gd name="connsiteX0" fmla="*/ 0 w 1404608"/>
                <a:gd name="connsiteY0" fmla="*/ 1058942 h 2075755"/>
                <a:gd name="connsiteX1" fmla="*/ 124358 w 1404608"/>
                <a:gd name="connsiteY1" fmla="*/ 1388126 h 2075755"/>
                <a:gd name="connsiteX2" fmla="*/ 292608 w 1404608"/>
                <a:gd name="connsiteY2" fmla="*/ 1746571 h 2075755"/>
                <a:gd name="connsiteX3" fmla="*/ 687628 w 1404608"/>
                <a:gd name="connsiteY3" fmla="*/ 2075755 h 2075755"/>
                <a:gd name="connsiteX4" fmla="*/ 1294790 w 1404608"/>
                <a:gd name="connsiteY4" fmla="*/ 2061125 h 2075755"/>
                <a:gd name="connsiteX5" fmla="*/ 1404518 w 1404608"/>
                <a:gd name="connsiteY5" fmla="*/ 1161355 h 2075755"/>
                <a:gd name="connsiteX6" fmla="*/ 1221638 w 1404608"/>
                <a:gd name="connsiteY6" fmla="*/ 773650 h 2075755"/>
                <a:gd name="connsiteX7" fmla="*/ 1177747 w 1404608"/>
                <a:gd name="connsiteY7" fmla="*/ 971160 h 2075755"/>
                <a:gd name="connsiteX8" fmla="*/ 980236 w 1404608"/>
                <a:gd name="connsiteY8" fmla="*/ 700498 h 2075755"/>
                <a:gd name="connsiteX9" fmla="*/ 921715 w 1404608"/>
                <a:gd name="connsiteY9" fmla="*/ 934584 h 2075755"/>
                <a:gd name="connsiteX10" fmla="*/ 738836 w 1404608"/>
                <a:gd name="connsiteY10" fmla="*/ 598085 h 2075755"/>
                <a:gd name="connsiteX11" fmla="*/ 709574 w 1404608"/>
                <a:gd name="connsiteY11" fmla="*/ 941899 h 2075755"/>
                <a:gd name="connsiteX12" fmla="*/ 526694 w 1404608"/>
                <a:gd name="connsiteY12" fmla="*/ 5554 h 2075755"/>
                <a:gd name="connsiteX13" fmla="*/ 468172 w 1404608"/>
                <a:gd name="connsiteY13" fmla="*/ 1344235 h 2075755"/>
                <a:gd name="connsiteX14" fmla="*/ 321868 w 1404608"/>
                <a:gd name="connsiteY14" fmla="*/ 1293029 h 2075755"/>
                <a:gd name="connsiteX15" fmla="*/ 0 w 1404608"/>
                <a:gd name="connsiteY15" fmla="*/ 1058942 h 2075755"/>
                <a:gd name="connsiteX0" fmla="*/ 0 w 1404608"/>
                <a:gd name="connsiteY0" fmla="*/ 1029958 h 2046771"/>
                <a:gd name="connsiteX1" fmla="*/ 124358 w 1404608"/>
                <a:gd name="connsiteY1" fmla="*/ 1359142 h 2046771"/>
                <a:gd name="connsiteX2" fmla="*/ 292608 w 1404608"/>
                <a:gd name="connsiteY2" fmla="*/ 1717587 h 2046771"/>
                <a:gd name="connsiteX3" fmla="*/ 687628 w 1404608"/>
                <a:gd name="connsiteY3" fmla="*/ 2046771 h 2046771"/>
                <a:gd name="connsiteX4" fmla="*/ 1294790 w 1404608"/>
                <a:gd name="connsiteY4" fmla="*/ 2032141 h 2046771"/>
                <a:gd name="connsiteX5" fmla="*/ 1404518 w 1404608"/>
                <a:gd name="connsiteY5" fmla="*/ 1132371 h 2046771"/>
                <a:gd name="connsiteX6" fmla="*/ 1221638 w 1404608"/>
                <a:gd name="connsiteY6" fmla="*/ 744666 h 2046771"/>
                <a:gd name="connsiteX7" fmla="*/ 1177747 w 1404608"/>
                <a:gd name="connsiteY7" fmla="*/ 942176 h 2046771"/>
                <a:gd name="connsiteX8" fmla="*/ 980236 w 1404608"/>
                <a:gd name="connsiteY8" fmla="*/ 671514 h 2046771"/>
                <a:gd name="connsiteX9" fmla="*/ 921715 w 1404608"/>
                <a:gd name="connsiteY9" fmla="*/ 905600 h 2046771"/>
                <a:gd name="connsiteX10" fmla="*/ 738836 w 1404608"/>
                <a:gd name="connsiteY10" fmla="*/ 569101 h 2046771"/>
                <a:gd name="connsiteX11" fmla="*/ 709574 w 1404608"/>
                <a:gd name="connsiteY11" fmla="*/ 912915 h 2046771"/>
                <a:gd name="connsiteX12" fmla="*/ 526694 w 1404608"/>
                <a:gd name="connsiteY12" fmla="*/ 5831 h 2046771"/>
                <a:gd name="connsiteX13" fmla="*/ 468172 w 1404608"/>
                <a:gd name="connsiteY13" fmla="*/ 1315251 h 2046771"/>
                <a:gd name="connsiteX14" fmla="*/ 321868 w 1404608"/>
                <a:gd name="connsiteY14" fmla="*/ 1264045 h 2046771"/>
                <a:gd name="connsiteX15" fmla="*/ 0 w 1404608"/>
                <a:gd name="connsiteY15" fmla="*/ 1029958 h 2046771"/>
                <a:gd name="connsiteX0" fmla="*/ 0 w 1404608"/>
                <a:gd name="connsiteY0" fmla="*/ 1024127 h 2040940"/>
                <a:gd name="connsiteX1" fmla="*/ 124358 w 1404608"/>
                <a:gd name="connsiteY1" fmla="*/ 1353311 h 2040940"/>
                <a:gd name="connsiteX2" fmla="*/ 292608 w 1404608"/>
                <a:gd name="connsiteY2" fmla="*/ 1711756 h 2040940"/>
                <a:gd name="connsiteX3" fmla="*/ 687628 w 1404608"/>
                <a:gd name="connsiteY3" fmla="*/ 2040940 h 2040940"/>
                <a:gd name="connsiteX4" fmla="*/ 1294790 w 1404608"/>
                <a:gd name="connsiteY4" fmla="*/ 2026310 h 2040940"/>
                <a:gd name="connsiteX5" fmla="*/ 1404518 w 1404608"/>
                <a:gd name="connsiteY5" fmla="*/ 1126540 h 2040940"/>
                <a:gd name="connsiteX6" fmla="*/ 1221638 w 1404608"/>
                <a:gd name="connsiteY6" fmla="*/ 738835 h 2040940"/>
                <a:gd name="connsiteX7" fmla="*/ 1177747 w 1404608"/>
                <a:gd name="connsiteY7" fmla="*/ 936345 h 2040940"/>
                <a:gd name="connsiteX8" fmla="*/ 980236 w 1404608"/>
                <a:gd name="connsiteY8" fmla="*/ 665683 h 2040940"/>
                <a:gd name="connsiteX9" fmla="*/ 921715 w 1404608"/>
                <a:gd name="connsiteY9" fmla="*/ 899769 h 2040940"/>
                <a:gd name="connsiteX10" fmla="*/ 738836 w 1404608"/>
                <a:gd name="connsiteY10" fmla="*/ 563270 h 2040940"/>
                <a:gd name="connsiteX11" fmla="*/ 709574 w 1404608"/>
                <a:gd name="connsiteY11" fmla="*/ 907084 h 2040940"/>
                <a:gd name="connsiteX12" fmla="*/ 526694 w 1404608"/>
                <a:gd name="connsiteY12" fmla="*/ 0 h 2040940"/>
                <a:gd name="connsiteX13" fmla="*/ 468172 w 1404608"/>
                <a:gd name="connsiteY13" fmla="*/ 1309420 h 2040940"/>
                <a:gd name="connsiteX14" fmla="*/ 321868 w 1404608"/>
                <a:gd name="connsiteY14" fmla="*/ 1258214 h 2040940"/>
                <a:gd name="connsiteX15" fmla="*/ 0 w 1404608"/>
                <a:gd name="connsiteY15" fmla="*/ 1024127 h 2040940"/>
                <a:gd name="connsiteX0" fmla="*/ 0 w 1404608"/>
                <a:gd name="connsiteY0" fmla="*/ 1024614 h 2041427"/>
                <a:gd name="connsiteX1" fmla="*/ 124358 w 1404608"/>
                <a:gd name="connsiteY1" fmla="*/ 1353798 h 2041427"/>
                <a:gd name="connsiteX2" fmla="*/ 292608 w 1404608"/>
                <a:gd name="connsiteY2" fmla="*/ 1712243 h 2041427"/>
                <a:gd name="connsiteX3" fmla="*/ 687628 w 1404608"/>
                <a:gd name="connsiteY3" fmla="*/ 2041427 h 2041427"/>
                <a:gd name="connsiteX4" fmla="*/ 1294790 w 1404608"/>
                <a:gd name="connsiteY4" fmla="*/ 2026797 h 2041427"/>
                <a:gd name="connsiteX5" fmla="*/ 1404518 w 1404608"/>
                <a:gd name="connsiteY5" fmla="*/ 1127027 h 2041427"/>
                <a:gd name="connsiteX6" fmla="*/ 1221638 w 1404608"/>
                <a:gd name="connsiteY6" fmla="*/ 739322 h 2041427"/>
                <a:gd name="connsiteX7" fmla="*/ 1177747 w 1404608"/>
                <a:gd name="connsiteY7" fmla="*/ 936832 h 2041427"/>
                <a:gd name="connsiteX8" fmla="*/ 980236 w 1404608"/>
                <a:gd name="connsiteY8" fmla="*/ 666170 h 2041427"/>
                <a:gd name="connsiteX9" fmla="*/ 921715 w 1404608"/>
                <a:gd name="connsiteY9" fmla="*/ 900256 h 2041427"/>
                <a:gd name="connsiteX10" fmla="*/ 738836 w 1404608"/>
                <a:gd name="connsiteY10" fmla="*/ 563757 h 2041427"/>
                <a:gd name="connsiteX11" fmla="*/ 709574 w 1404608"/>
                <a:gd name="connsiteY11" fmla="*/ 907571 h 2041427"/>
                <a:gd name="connsiteX12" fmla="*/ 526694 w 1404608"/>
                <a:gd name="connsiteY12" fmla="*/ 487 h 2041427"/>
                <a:gd name="connsiteX13" fmla="*/ 468172 w 1404608"/>
                <a:gd name="connsiteY13" fmla="*/ 1309907 h 2041427"/>
                <a:gd name="connsiteX14" fmla="*/ 321868 w 1404608"/>
                <a:gd name="connsiteY14" fmla="*/ 1258701 h 2041427"/>
                <a:gd name="connsiteX15" fmla="*/ 0 w 1404608"/>
                <a:gd name="connsiteY15" fmla="*/ 1024614 h 2041427"/>
                <a:gd name="connsiteX0" fmla="*/ 0 w 1404608"/>
                <a:gd name="connsiteY0" fmla="*/ 1024614 h 2041427"/>
                <a:gd name="connsiteX1" fmla="*/ 124358 w 1404608"/>
                <a:gd name="connsiteY1" fmla="*/ 1353798 h 2041427"/>
                <a:gd name="connsiteX2" fmla="*/ 292608 w 1404608"/>
                <a:gd name="connsiteY2" fmla="*/ 1712243 h 2041427"/>
                <a:gd name="connsiteX3" fmla="*/ 687628 w 1404608"/>
                <a:gd name="connsiteY3" fmla="*/ 2041427 h 2041427"/>
                <a:gd name="connsiteX4" fmla="*/ 1294790 w 1404608"/>
                <a:gd name="connsiteY4" fmla="*/ 2026797 h 2041427"/>
                <a:gd name="connsiteX5" fmla="*/ 1404518 w 1404608"/>
                <a:gd name="connsiteY5" fmla="*/ 1127027 h 2041427"/>
                <a:gd name="connsiteX6" fmla="*/ 1221638 w 1404608"/>
                <a:gd name="connsiteY6" fmla="*/ 739322 h 2041427"/>
                <a:gd name="connsiteX7" fmla="*/ 1177747 w 1404608"/>
                <a:gd name="connsiteY7" fmla="*/ 936832 h 2041427"/>
                <a:gd name="connsiteX8" fmla="*/ 980236 w 1404608"/>
                <a:gd name="connsiteY8" fmla="*/ 666170 h 2041427"/>
                <a:gd name="connsiteX9" fmla="*/ 921715 w 1404608"/>
                <a:gd name="connsiteY9" fmla="*/ 900256 h 2041427"/>
                <a:gd name="connsiteX10" fmla="*/ 738836 w 1404608"/>
                <a:gd name="connsiteY10" fmla="*/ 563757 h 2041427"/>
                <a:gd name="connsiteX11" fmla="*/ 709574 w 1404608"/>
                <a:gd name="connsiteY11" fmla="*/ 907571 h 2041427"/>
                <a:gd name="connsiteX12" fmla="*/ 526694 w 1404608"/>
                <a:gd name="connsiteY12" fmla="*/ 487 h 2041427"/>
                <a:gd name="connsiteX13" fmla="*/ 468172 w 1404608"/>
                <a:gd name="connsiteY13" fmla="*/ 1309907 h 2041427"/>
                <a:gd name="connsiteX14" fmla="*/ 321868 w 1404608"/>
                <a:gd name="connsiteY14" fmla="*/ 1258701 h 2041427"/>
                <a:gd name="connsiteX15" fmla="*/ 0 w 1404608"/>
                <a:gd name="connsiteY15" fmla="*/ 1024614 h 2041427"/>
                <a:gd name="connsiteX0" fmla="*/ 0 w 1404608"/>
                <a:gd name="connsiteY0" fmla="*/ 1024370 h 2041183"/>
                <a:gd name="connsiteX1" fmla="*/ 124358 w 1404608"/>
                <a:gd name="connsiteY1" fmla="*/ 1353554 h 2041183"/>
                <a:gd name="connsiteX2" fmla="*/ 292608 w 1404608"/>
                <a:gd name="connsiteY2" fmla="*/ 1711999 h 2041183"/>
                <a:gd name="connsiteX3" fmla="*/ 687628 w 1404608"/>
                <a:gd name="connsiteY3" fmla="*/ 2041183 h 2041183"/>
                <a:gd name="connsiteX4" fmla="*/ 1294790 w 1404608"/>
                <a:gd name="connsiteY4" fmla="*/ 2026553 h 2041183"/>
                <a:gd name="connsiteX5" fmla="*/ 1404518 w 1404608"/>
                <a:gd name="connsiteY5" fmla="*/ 1126783 h 2041183"/>
                <a:gd name="connsiteX6" fmla="*/ 1221638 w 1404608"/>
                <a:gd name="connsiteY6" fmla="*/ 739078 h 2041183"/>
                <a:gd name="connsiteX7" fmla="*/ 1177747 w 1404608"/>
                <a:gd name="connsiteY7" fmla="*/ 936588 h 2041183"/>
                <a:gd name="connsiteX8" fmla="*/ 980236 w 1404608"/>
                <a:gd name="connsiteY8" fmla="*/ 665926 h 2041183"/>
                <a:gd name="connsiteX9" fmla="*/ 921715 w 1404608"/>
                <a:gd name="connsiteY9" fmla="*/ 900012 h 2041183"/>
                <a:gd name="connsiteX10" fmla="*/ 738836 w 1404608"/>
                <a:gd name="connsiteY10" fmla="*/ 563513 h 2041183"/>
                <a:gd name="connsiteX11" fmla="*/ 709574 w 1404608"/>
                <a:gd name="connsiteY11" fmla="*/ 907327 h 2041183"/>
                <a:gd name="connsiteX12" fmla="*/ 526694 w 1404608"/>
                <a:gd name="connsiteY12" fmla="*/ 243 h 2041183"/>
                <a:gd name="connsiteX13" fmla="*/ 468172 w 1404608"/>
                <a:gd name="connsiteY13" fmla="*/ 1309663 h 2041183"/>
                <a:gd name="connsiteX14" fmla="*/ 321868 w 1404608"/>
                <a:gd name="connsiteY14" fmla="*/ 1258457 h 2041183"/>
                <a:gd name="connsiteX15" fmla="*/ 0 w 1404608"/>
                <a:gd name="connsiteY15" fmla="*/ 1024370 h 2041183"/>
                <a:gd name="connsiteX0" fmla="*/ 0 w 1404608"/>
                <a:gd name="connsiteY0" fmla="*/ 1024383 h 2041196"/>
                <a:gd name="connsiteX1" fmla="*/ 124358 w 1404608"/>
                <a:gd name="connsiteY1" fmla="*/ 1353567 h 2041196"/>
                <a:gd name="connsiteX2" fmla="*/ 292608 w 1404608"/>
                <a:gd name="connsiteY2" fmla="*/ 1712012 h 2041196"/>
                <a:gd name="connsiteX3" fmla="*/ 687628 w 1404608"/>
                <a:gd name="connsiteY3" fmla="*/ 2041196 h 2041196"/>
                <a:gd name="connsiteX4" fmla="*/ 1294790 w 1404608"/>
                <a:gd name="connsiteY4" fmla="*/ 2026566 h 2041196"/>
                <a:gd name="connsiteX5" fmla="*/ 1404518 w 1404608"/>
                <a:gd name="connsiteY5" fmla="*/ 1126796 h 2041196"/>
                <a:gd name="connsiteX6" fmla="*/ 1221638 w 1404608"/>
                <a:gd name="connsiteY6" fmla="*/ 739091 h 2041196"/>
                <a:gd name="connsiteX7" fmla="*/ 1177747 w 1404608"/>
                <a:gd name="connsiteY7" fmla="*/ 936601 h 2041196"/>
                <a:gd name="connsiteX8" fmla="*/ 980236 w 1404608"/>
                <a:gd name="connsiteY8" fmla="*/ 665939 h 2041196"/>
                <a:gd name="connsiteX9" fmla="*/ 921715 w 1404608"/>
                <a:gd name="connsiteY9" fmla="*/ 900025 h 2041196"/>
                <a:gd name="connsiteX10" fmla="*/ 738836 w 1404608"/>
                <a:gd name="connsiteY10" fmla="*/ 563526 h 2041196"/>
                <a:gd name="connsiteX11" fmla="*/ 709574 w 1404608"/>
                <a:gd name="connsiteY11" fmla="*/ 907340 h 2041196"/>
                <a:gd name="connsiteX12" fmla="*/ 526694 w 1404608"/>
                <a:gd name="connsiteY12" fmla="*/ 256 h 2041196"/>
                <a:gd name="connsiteX13" fmla="*/ 453541 w 1404608"/>
                <a:gd name="connsiteY13" fmla="*/ 1258469 h 2041196"/>
                <a:gd name="connsiteX14" fmla="*/ 321868 w 1404608"/>
                <a:gd name="connsiteY14" fmla="*/ 1258470 h 2041196"/>
                <a:gd name="connsiteX15" fmla="*/ 0 w 1404608"/>
                <a:gd name="connsiteY15" fmla="*/ 1024383 h 2041196"/>
                <a:gd name="connsiteX0" fmla="*/ 0 w 1404608"/>
                <a:gd name="connsiteY0" fmla="*/ 1024383 h 2041196"/>
                <a:gd name="connsiteX1" fmla="*/ 124358 w 1404608"/>
                <a:gd name="connsiteY1" fmla="*/ 1353567 h 2041196"/>
                <a:gd name="connsiteX2" fmla="*/ 292608 w 1404608"/>
                <a:gd name="connsiteY2" fmla="*/ 1712012 h 2041196"/>
                <a:gd name="connsiteX3" fmla="*/ 687628 w 1404608"/>
                <a:gd name="connsiteY3" fmla="*/ 2041196 h 2041196"/>
                <a:gd name="connsiteX4" fmla="*/ 1294790 w 1404608"/>
                <a:gd name="connsiteY4" fmla="*/ 2026566 h 2041196"/>
                <a:gd name="connsiteX5" fmla="*/ 1404518 w 1404608"/>
                <a:gd name="connsiteY5" fmla="*/ 1126796 h 2041196"/>
                <a:gd name="connsiteX6" fmla="*/ 1221638 w 1404608"/>
                <a:gd name="connsiteY6" fmla="*/ 739091 h 2041196"/>
                <a:gd name="connsiteX7" fmla="*/ 1177747 w 1404608"/>
                <a:gd name="connsiteY7" fmla="*/ 936601 h 2041196"/>
                <a:gd name="connsiteX8" fmla="*/ 980236 w 1404608"/>
                <a:gd name="connsiteY8" fmla="*/ 665939 h 2041196"/>
                <a:gd name="connsiteX9" fmla="*/ 921715 w 1404608"/>
                <a:gd name="connsiteY9" fmla="*/ 900025 h 2041196"/>
                <a:gd name="connsiteX10" fmla="*/ 738836 w 1404608"/>
                <a:gd name="connsiteY10" fmla="*/ 563526 h 2041196"/>
                <a:gd name="connsiteX11" fmla="*/ 709574 w 1404608"/>
                <a:gd name="connsiteY11" fmla="*/ 907340 h 2041196"/>
                <a:gd name="connsiteX12" fmla="*/ 526694 w 1404608"/>
                <a:gd name="connsiteY12" fmla="*/ 256 h 2041196"/>
                <a:gd name="connsiteX13" fmla="*/ 453541 w 1404608"/>
                <a:gd name="connsiteY13" fmla="*/ 1258469 h 2041196"/>
                <a:gd name="connsiteX14" fmla="*/ 321868 w 1404608"/>
                <a:gd name="connsiteY14" fmla="*/ 1258470 h 2041196"/>
                <a:gd name="connsiteX15" fmla="*/ 0 w 1404608"/>
                <a:gd name="connsiteY15" fmla="*/ 1024383 h 2041196"/>
                <a:gd name="connsiteX0" fmla="*/ 0 w 1404608"/>
                <a:gd name="connsiteY0" fmla="*/ 1024369 h 2041182"/>
                <a:gd name="connsiteX1" fmla="*/ 124358 w 1404608"/>
                <a:gd name="connsiteY1" fmla="*/ 1353553 h 2041182"/>
                <a:gd name="connsiteX2" fmla="*/ 292608 w 1404608"/>
                <a:gd name="connsiteY2" fmla="*/ 1711998 h 2041182"/>
                <a:gd name="connsiteX3" fmla="*/ 687628 w 1404608"/>
                <a:gd name="connsiteY3" fmla="*/ 2041182 h 2041182"/>
                <a:gd name="connsiteX4" fmla="*/ 1294790 w 1404608"/>
                <a:gd name="connsiteY4" fmla="*/ 2026552 h 2041182"/>
                <a:gd name="connsiteX5" fmla="*/ 1404518 w 1404608"/>
                <a:gd name="connsiteY5" fmla="*/ 1126782 h 2041182"/>
                <a:gd name="connsiteX6" fmla="*/ 1221638 w 1404608"/>
                <a:gd name="connsiteY6" fmla="*/ 739077 h 2041182"/>
                <a:gd name="connsiteX7" fmla="*/ 1177747 w 1404608"/>
                <a:gd name="connsiteY7" fmla="*/ 936587 h 2041182"/>
                <a:gd name="connsiteX8" fmla="*/ 980236 w 1404608"/>
                <a:gd name="connsiteY8" fmla="*/ 665925 h 2041182"/>
                <a:gd name="connsiteX9" fmla="*/ 921715 w 1404608"/>
                <a:gd name="connsiteY9" fmla="*/ 900011 h 2041182"/>
                <a:gd name="connsiteX10" fmla="*/ 738836 w 1404608"/>
                <a:gd name="connsiteY10" fmla="*/ 563512 h 2041182"/>
                <a:gd name="connsiteX11" fmla="*/ 709574 w 1404608"/>
                <a:gd name="connsiteY11" fmla="*/ 907326 h 2041182"/>
                <a:gd name="connsiteX12" fmla="*/ 526694 w 1404608"/>
                <a:gd name="connsiteY12" fmla="*/ 242 h 2041182"/>
                <a:gd name="connsiteX13" fmla="*/ 456712 w 1404608"/>
                <a:gd name="connsiteY13" fmla="*/ 1312361 h 2041182"/>
                <a:gd name="connsiteX14" fmla="*/ 321868 w 1404608"/>
                <a:gd name="connsiteY14" fmla="*/ 1258456 h 2041182"/>
                <a:gd name="connsiteX15" fmla="*/ 0 w 1404608"/>
                <a:gd name="connsiteY15" fmla="*/ 1024369 h 2041182"/>
                <a:gd name="connsiteX0" fmla="*/ 0 w 1404608"/>
                <a:gd name="connsiteY0" fmla="*/ 1024369 h 2041182"/>
                <a:gd name="connsiteX1" fmla="*/ 124358 w 1404608"/>
                <a:gd name="connsiteY1" fmla="*/ 1353553 h 2041182"/>
                <a:gd name="connsiteX2" fmla="*/ 292608 w 1404608"/>
                <a:gd name="connsiteY2" fmla="*/ 1711998 h 2041182"/>
                <a:gd name="connsiteX3" fmla="*/ 687628 w 1404608"/>
                <a:gd name="connsiteY3" fmla="*/ 2041182 h 2041182"/>
                <a:gd name="connsiteX4" fmla="*/ 1294790 w 1404608"/>
                <a:gd name="connsiteY4" fmla="*/ 2026552 h 2041182"/>
                <a:gd name="connsiteX5" fmla="*/ 1404518 w 1404608"/>
                <a:gd name="connsiteY5" fmla="*/ 1126782 h 2041182"/>
                <a:gd name="connsiteX6" fmla="*/ 1221638 w 1404608"/>
                <a:gd name="connsiteY6" fmla="*/ 739077 h 2041182"/>
                <a:gd name="connsiteX7" fmla="*/ 1177747 w 1404608"/>
                <a:gd name="connsiteY7" fmla="*/ 936587 h 2041182"/>
                <a:gd name="connsiteX8" fmla="*/ 980236 w 1404608"/>
                <a:gd name="connsiteY8" fmla="*/ 665925 h 2041182"/>
                <a:gd name="connsiteX9" fmla="*/ 921715 w 1404608"/>
                <a:gd name="connsiteY9" fmla="*/ 900011 h 2041182"/>
                <a:gd name="connsiteX10" fmla="*/ 738836 w 1404608"/>
                <a:gd name="connsiteY10" fmla="*/ 563512 h 2041182"/>
                <a:gd name="connsiteX11" fmla="*/ 709574 w 1404608"/>
                <a:gd name="connsiteY11" fmla="*/ 907326 h 2041182"/>
                <a:gd name="connsiteX12" fmla="*/ 526694 w 1404608"/>
                <a:gd name="connsiteY12" fmla="*/ 242 h 2041182"/>
                <a:gd name="connsiteX13" fmla="*/ 456712 w 1404608"/>
                <a:gd name="connsiteY13" fmla="*/ 1312361 h 2041182"/>
                <a:gd name="connsiteX14" fmla="*/ 321868 w 1404608"/>
                <a:gd name="connsiteY14" fmla="*/ 1258456 h 2041182"/>
                <a:gd name="connsiteX15" fmla="*/ 0 w 1404608"/>
                <a:gd name="connsiteY15" fmla="*/ 1024369 h 2041182"/>
                <a:gd name="connsiteX0" fmla="*/ 0 w 1404608"/>
                <a:gd name="connsiteY0" fmla="*/ 1024369 h 2041182"/>
                <a:gd name="connsiteX1" fmla="*/ 124358 w 1404608"/>
                <a:gd name="connsiteY1" fmla="*/ 1353553 h 2041182"/>
                <a:gd name="connsiteX2" fmla="*/ 292608 w 1404608"/>
                <a:gd name="connsiteY2" fmla="*/ 1711998 h 2041182"/>
                <a:gd name="connsiteX3" fmla="*/ 687628 w 1404608"/>
                <a:gd name="connsiteY3" fmla="*/ 2041182 h 2041182"/>
                <a:gd name="connsiteX4" fmla="*/ 1294790 w 1404608"/>
                <a:gd name="connsiteY4" fmla="*/ 2026552 h 2041182"/>
                <a:gd name="connsiteX5" fmla="*/ 1404518 w 1404608"/>
                <a:gd name="connsiteY5" fmla="*/ 1126782 h 2041182"/>
                <a:gd name="connsiteX6" fmla="*/ 1221638 w 1404608"/>
                <a:gd name="connsiteY6" fmla="*/ 739077 h 2041182"/>
                <a:gd name="connsiteX7" fmla="*/ 1177747 w 1404608"/>
                <a:gd name="connsiteY7" fmla="*/ 936587 h 2041182"/>
                <a:gd name="connsiteX8" fmla="*/ 980236 w 1404608"/>
                <a:gd name="connsiteY8" fmla="*/ 665925 h 2041182"/>
                <a:gd name="connsiteX9" fmla="*/ 921715 w 1404608"/>
                <a:gd name="connsiteY9" fmla="*/ 900011 h 2041182"/>
                <a:gd name="connsiteX10" fmla="*/ 738836 w 1404608"/>
                <a:gd name="connsiteY10" fmla="*/ 563512 h 2041182"/>
                <a:gd name="connsiteX11" fmla="*/ 709574 w 1404608"/>
                <a:gd name="connsiteY11" fmla="*/ 907326 h 2041182"/>
                <a:gd name="connsiteX12" fmla="*/ 526694 w 1404608"/>
                <a:gd name="connsiteY12" fmla="*/ 242 h 2041182"/>
                <a:gd name="connsiteX13" fmla="*/ 456712 w 1404608"/>
                <a:gd name="connsiteY13" fmla="*/ 1312361 h 2041182"/>
                <a:gd name="connsiteX14" fmla="*/ 321868 w 1404608"/>
                <a:gd name="connsiteY14" fmla="*/ 1258456 h 2041182"/>
                <a:gd name="connsiteX15" fmla="*/ 0 w 1404608"/>
                <a:gd name="connsiteY15" fmla="*/ 1024369 h 2041182"/>
                <a:gd name="connsiteX0" fmla="*/ 0 w 1420463"/>
                <a:gd name="connsiteY0" fmla="*/ 957779 h 2041182"/>
                <a:gd name="connsiteX1" fmla="*/ 140213 w 1420463"/>
                <a:gd name="connsiteY1" fmla="*/ 1353553 h 2041182"/>
                <a:gd name="connsiteX2" fmla="*/ 308463 w 1420463"/>
                <a:gd name="connsiteY2" fmla="*/ 1711998 h 2041182"/>
                <a:gd name="connsiteX3" fmla="*/ 703483 w 1420463"/>
                <a:gd name="connsiteY3" fmla="*/ 2041182 h 2041182"/>
                <a:gd name="connsiteX4" fmla="*/ 1310645 w 1420463"/>
                <a:gd name="connsiteY4" fmla="*/ 2026552 h 2041182"/>
                <a:gd name="connsiteX5" fmla="*/ 1420373 w 1420463"/>
                <a:gd name="connsiteY5" fmla="*/ 1126782 h 2041182"/>
                <a:gd name="connsiteX6" fmla="*/ 1237493 w 1420463"/>
                <a:gd name="connsiteY6" fmla="*/ 739077 h 2041182"/>
                <a:gd name="connsiteX7" fmla="*/ 1193602 w 1420463"/>
                <a:gd name="connsiteY7" fmla="*/ 936587 h 2041182"/>
                <a:gd name="connsiteX8" fmla="*/ 996091 w 1420463"/>
                <a:gd name="connsiteY8" fmla="*/ 665925 h 2041182"/>
                <a:gd name="connsiteX9" fmla="*/ 937570 w 1420463"/>
                <a:gd name="connsiteY9" fmla="*/ 900011 h 2041182"/>
                <a:gd name="connsiteX10" fmla="*/ 754691 w 1420463"/>
                <a:gd name="connsiteY10" fmla="*/ 563512 h 2041182"/>
                <a:gd name="connsiteX11" fmla="*/ 725429 w 1420463"/>
                <a:gd name="connsiteY11" fmla="*/ 907326 h 2041182"/>
                <a:gd name="connsiteX12" fmla="*/ 542549 w 1420463"/>
                <a:gd name="connsiteY12" fmla="*/ 242 h 2041182"/>
                <a:gd name="connsiteX13" fmla="*/ 472567 w 1420463"/>
                <a:gd name="connsiteY13" fmla="*/ 1312361 h 2041182"/>
                <a:gd name="connsiteX14" fmla="*/ 337723 w 1420463"/>
                <a:gd name="connsiteY14" fmla="*/ 1258456 h 2041182"/>
                <a:gd name="connsiteX15" fmla="*/ 0 w 1420463"/>
                <a:gd name="connsiteY15" fmla="*/ 957779 h 2041182"/>
                <a:gd name="connsiteX0" fmla="*/ 0 w 1420463"/>
                <a:gd name="connsiteY0" fmla="*/ 957779 h 2041182"/>
                <a:gd name="connsiteX1" fmla="*/ 140213 w 1420463"/>
                <a:gd name="connsiteY1" fmla="*/ 1353553 h 2041182"/>
                <a:gd name="connsiteX2" fmla="*/ 308463 w 1420463"/>
                <a:gd name="connsiteY2" fmla="*/ 1711998 h 2041182"/>
                <a:gd name="connsiteX3" fmla="*/ 703483 w 1420463"/>
                <a:gd name="connsiteY3" fmla="*/ 2041182 h 2041182"/>
                <a:gd name="connsiteX4" fmla="*/ 1310645 w 1420463"/>
                <a:gd name="connsiteY4" fmla="*/ 2026552 h 2041182"/>
                <a:gd name="connsiteX5" fmla="*/ 1420373 w 1420463"/>
                <a:gd name="connsiteY5" fmla="*/ 1126782 h 2041182"/>
                <a:gd name="connsiteX6" fmla="*/ 1237493 w 1420463"/>
                <a:gd name="connsiteY6" fmla="*/ 739077 h 2041182"/>
                <a:gd name="connsiteX7" fmla="*/ 1193602 w 1420463"/>
                <a:gd name="connsiteY7" fmla="*/ 936587 h 2041182"/>
                <a:gd name="connsiteX8" fmla="*/ 996091 w 1420463"/>
                <a:gd name="connsiteY8" fmla="*/ 665925 h 2041182"/>
                <a:gd name="connsiteX9" fmla="*/ 937570 w 1420463"/>
                <a:gd name="connsiteY9" fmla="*/ 900011 h 2041182"/>
                <a:gd name="connsiteX10" fmla="*/ 754691 w 1420463"/>
                <a:gd name="connsiteY10" fmla="*/ 563512 h 2041182"/>
                <a:gd name="connsiteX11" fmla="*/ 725429 w 1420463"/>
                <a:gd name="connsiteY11" fmla="*/ 907326 h 2041182"/>
                <a:gd name="connsiteX12" fmla="*/ 542549 w 1420463"/>
                <a:gd name="connsiteY12" fmla="*/ 242 h 2041182"/>
                <a:gd name="connsiteX13" fmla="*/ 472567 w 1420463"/>
                <a:gd name="connsiteY13" fmla="*/ 1312361 h 2041182"/>
                <a:gd name="connsiteX14" fmla="*/ 337723 w 1420463"/>
                <a:gd name="connsiteY14" fmla="*/ 1258456 h 2041182"/>
                <a:gd name="connsiteX15" fmla="*/ 0 w 1420463"/>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55410 w 1421182"/>
                <a:gd name="connsiteY10" fmla="*/ 563512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36384 w 1421182"/>
                <a:gd name="connsiteY10" fmla="*/ 563512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55588 w 1421182"/>
                <a:gd name="connsiteY8" fmla="*/ 659583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59583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59583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52597 w 1421182"/>
                <a:gd name="connsiteY6" fmla="*/ 669316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537 h 2040940"/>
                <a:gd name="connsiteX1" fmla="*/ 140932 w 1421182"/>
                <a:gd name="connsiteY1" fmla="*/ 1353311 h 2040940"/>
                <a:gd name="connsiteX2" fmla="*/ 309182 w 1421182"/>
                <a:gd name="connsiteY2" fmla="*/ 1711756 h 2040940"/>
                <a:gd name="connsiteX3" fmla="*/ 704202 w 1421182"/>
                <a:gd name="connsiteY3" fmla="*/ 2040940 h 2040940"/>
                <a:gd name="connsiteX4" fmla="*/ 1311364 w 1421182"/>
                <a:gd name="connsiteY4" fmla="*/ 2026310 h 2040940"/>
                <a:gd name="connsiteX5" fmla="*/ 1421092 w 1421182"/>
                <a:gd name="connsiteY5" fmla="*/ 1126540 h 2040940"/>
                <a:gd name="connsiteX6" fmla="*/ 1152597 w 1421182"/>
                <a:gd name="connsiteY6" fmla="*/ 669074 h 2040940"/>
                <a:gd name="connsiteX7" fmla="*/ 1168953 w 1421182"/>
                <a:gd name="connsiteY7" fmla="*/ 968054 h 2040940"/>
                <a:gd name="connsiteX8" fmla="*/ 927050 w 1421182"/>
                <a:gd name="connsiteY8" fmla="*/ 614948 h 2040940"/>
                <a:gd name="connsiteX9" fmla="*/ 957315 w 1421182"/>
                <a:gd name="connsiteY9" fmla="*/ 944162 h 2040940"/>
                <a:gd name="connsiteX10" fmla="*/ 711016 w 1421182"/>
                <a:gd name="connsiteY10" fmla="*/ 569612 h 2040940"/>
                <a:gd name="connsiteX11" fmla="*/ 729319 w 1421182"/>
                <a:gd name="connsiteY11" fmla="*/ 957819 h 2040940"/>
                <a:gd name="connsiteX12" fmla="*/ 543268 w 1421182"/>
                <a:gd name="connsiteY12" fmla="*/ 0 h 2040940"/>
                <a:gd name="connsiteX13" fmla="*/ 473286 w 1421182"/>
                <a:gd name="connsiteY13" fmla="*/ 1312119 h 2040940"/>
                <a:gd name="connsiteX14" fmla="*/ 338442 w 1421182"/>
                <a:gd name="connsiteY14" fmla="*/ 1258214 h 2040940"/>
                <a:gd name="connsiteX15" fmla="*/ 719 w 1421182"/>
                <a:gd name="connsiteY15" fmla="*/ 957537 h 2040940"/>
                <a:gd name="connsiteX0" fmla="*/ 719 w 1421182"/>
                <a:gd name="connsiteY0" fmla="*/ 957545 h 2040948"/>
                <a:gd name="connsiteX1" fmla="*/ 140932 w 1421182"/>
                <a:gd name="connsiteY1" fmla="*/ 1353319 h 2040948"/>
                <a:gd name="connsiteX2" fmla="*/ 309182 w 1421182"/>
                <a:gd name="connsiteY2" fmla="*/ 1711764 h 2040948"/>
                <a:gd name="connsiteX3" fmla="*/ 704202 w 1421182"/>
                <a:gd name="connsiteY3" fmla="*/ 2040948 h 2040948"/>
                <a:gd name="connsiteX4" fmla="*/ 1311364 w 1421182"/>
                <a:gd name="connsiteY4" fmla="*/ 2026318 h 2040948"/>
                <a:gd name="connsiteX5" fmla="*/ 1421092 w 1421182"/>
                <a:gd name="connsiteY5" fmla="*/ 1126548 h 2040948"/>
                <a:gd name="connsiteX6" fmla="*/ 1152597 w 1421182"/>
                <a:gd name="connsiteY6" fmla="*/ 669082 h 2040948"/>
                <a:gd name="connsiteX7" fmla="*/ 1168953 w 1421182"/>
                <a:gd name="connsiteY7" fmla="*/ 968062 h 2040948"/>
                <a:gd name="connsiteX8" fmla="*/ 927050 w 1421182"/>
                <a:gd name="connsiteY8" fmla="*/ 614956 h 2040948"/>
                <a:gd name="connsiteX9" fmla="*/ 957315 w 1421182"/>
                <a:gd name="connsiteY9" fmla="*/ 944170 h 2040948"/>
                <a:gd name="connsiteX10" fmla="*/ 711016 w 1421182"/>
                <a:gd name="connsiteY10" fmla="*/ 569620 h 2040948"/>
                <a:gd name="connsiteX11" fmla="*/ 729319 w 1421182"/>
                <a:gd name="connsiteY11" fmla="*/ 957827 h 2040948"/>
                <a:gd name="connsiteX12" fmla="*/ 543268 w 1421182"/>
                <a:gd name="connsiteY12" fmla="*/ 8 h 2040948"/>
                <a:gd name="connsiteX13" fmla="*/ 473286 w 1421182"/>
                <a:gd name="connsiteY13" fmla="*/ 1312127 h 2040948"/>
                <a:gd name="connsiteX14" fmla="*/ 338442 w 1421182"/>
                <a:gd name="connsiteY14" fmla="*/ 1258222 h 2040948"/>
                <a:gd name="connsiteX15" fmla="*/ 719 w 1421182"/>
                <a:gd name="connsiteY15" fmla="*/ 957545 h 2040948"/>
                <a:gd name="connsiteX0" fmla="*/ 719 w 1421182"/>
                <a:gd name="connsiteY0" fmla="*/ 957545 h 2040948"/>
                <a:gd name="connsiteX1" fmla="*/ 140932 w 1421182"/>
                <a:gd name="connsiteY1" fmla="*/ 1353319 h 2040948"/>
                <a:gd name="connsiteX2" fmla="*/ 309182 w 1421182"/>
                <a:gd name="connsiteY2" fmla="*/ 1711764 h 2040948"/>
                <a:gd name="connsiteX3" fmla="*/ 704202 w 1421182"/>
                <a:gd name="connsiteY3" fmla="*/ 2040948 h 2040948"/>
                <a:gd name="connsiteX4" fmla="*/ 1311364 w 1421182"/>
                <a:gd name="connsiteY4" fmla="*/ 2026318 h 2040948"/>
                <a:gd name="connsiteX5" fmla="*/ 1421092 w 1421182"/>
                <a:gd name="connsiteY5" fmla="*/ 1126548 h 2040948"/>
                <a:gd name="connsiteX6" fmla="*/ 1152597 w 1421182"/>
                <a:gd name="connsiteY6" fmla="*/ 669082 h 2040948"/>
                <a:gd name="connsiteX7" fmla="*/ 1168953 w 1421182"/>
                <a:gd name="connsiteY7" fmla="*/ 968062 h 2040948"/>
                <a:gd name="connsiteX8" fmla="*/ 927050 w 1421182"/>
                <a:gd name="connsiteY8" fmla="*/ 614956 h 2040948"/>
                <a:gd name="connsiteX9" fmla="*/ 957315 w 1421182"/>
                <a:gd name="connsiteY9" fmla="*/ 944170 h 2040948"/>
                <a:gd name="connsiteX10" fmla="*/ 711016 w 1421182"/>
                <a:gd name="connsiteY10" fmla="*/ 569620 h 2040948"/>
                <a:gd name="connsiteX11" fmla="*/ 729319 w 1421182"/>
                <a:gd name="connsiteY11" fmla="*/ 957827 h 2040948"/>
                <a:gd name="connsiteX12" fmla="*/ 543268 w 1421182"/>
                <a:gd name="connsiteY12" fmla="*/ 8 h 2040948"/>
                <a:gd name="connsiteX13" fmla="*/ 473286 w 1421182"/>
                <a:gd name="connsiteY13" fmla="*/ 1312127 h 2040948"/>
                <a:gd name="connsiteX14" fmla="*/ 338442 w 1421182"/>
                <a:gd name="connsiteY14" fmla="*/ 1258222 h 2040948"/>
                <a:gd name="connsiteX15" fmla="*/ 719 w 1421182"/>
                <a:gd name="connsiteY15" fmla="*/ 957545 h 2040948"/>
                <a:gd name="connsiteX0" fmla="*/ 719 w 1421182"/>
                <a:gd name="connsiteY0" fmla="*/ 957545 h 2026318"/>
                <a:gd name="connsiteX1" fmla="*/ 140932 w 1421182"/>
                <a:gd name="connsiteY1" fmla="*/ 1353319 h 2026318"/>
                <a:gd name="connsiteX2" fmla="*/ 309182 w 1421182"/>
                <a:gd name="connsiteY2" fmla="*/ 1711764 h 2026318"/>
                <a:gd name="connsiteX3" fmla="*/ 693290 w 1421182"/>
                <a:gd name="connsiteY3" fmla="*/ 2019121 h 2026318"/>
                <a:gd name="connsiteX4" fmla="*/ 1311364 w 1421182"/>
                <a:gd name="connsiteY4" fmla="*/ 2026318 h 2026318"/>
                <a:gd name="connsiteX5" fmla="*/ 1421092 w 1421182"/>
                <a:gd name="connsiteY5" fmla="*/ 1126548 h 2026318"/>
                <a:gd name="connsiteX6" fmla="*/ 1152597 w 1421182"/>
                <a:gd name="connsiteY6" fmla="*/ 669082 h 2026318"/>
                <a:gd name="connsiteX7" fmla="*/ 1168953 w 1421182"/>
                <a:gd name="connsiteY7" fmla="*/ 968062 h 2026318"/>
                <a:gd name="connsiteX8" fmla="*/ 927050 w 1421182"/>
                <a:gd name="connsiteY8" fmla="*/ 614956 h 2026318"/>
                <a:gd name="connsiteX9" fmla="*/ 957315 w 1421182"/>
                <a:gd name="connsiteY9" fmla="*/ 944170 h 2026318"/>
                <a:gd name="connsiteX10" fmla="*/ 711016 w 1421182"/>
                <a:gd name="connsiteY10" fmla="*/ 569620 h 2026318"/>
                <a:gd name="connsiteX11" fmla="*/ 729319 w 1421182"/>
                <a:gd name="connsiteY11" fmla="*/ 957827 h 2026318"/>
                <a:gd name="connsiteX12" fmla="*/ 543268 w 1421182"/>
                <a:gd name="connsiteY12" fmla="*/ 8 h 2026318"/>
                <a:gd name="connsiteX13" fmla="*/ 473286 w 1421182"/>
                <a:gd name="connsiteY13" fmla="*/ 1312127 h 2026318"/>
                <a:gd name="connsiteX14" fmla="*/ 338442 w 1421182"/>
                <a:gd name="connsiteY14" fmla="*/ 1258222 h 2026318"/>
                <a:gd name="connsiteX15" fmla="*/ 719 w 1421182"/>
                <a:gd name="connsiteY15" fmla="*/ 957545 h 2026318"/>
                <a:gd name="connsiteX0" fmla="*/ 719 w 1421182"/>
                <a:gd name="connsiteY0" fmla="*/ 957545 h 2295953"/>
                <a:gd name="connsiteX1" fmla="*/ 140932 w 1421182"/>
                <a:gd name="connsiteY1" fmla="*/ 1353319 h 2295953"/>
                <a:gd name="connsiteX2" fmla="*/ 309182 w 1421182"/>
                <a:gd name="connsiteY2" fmla="*/ 1711764 h 2295953"/>
                <a:gd name="connsiteX3" fmla="*/ 693290 w 1421182"/>
                <a:gd name="connsiteY3" fmla="*/ 2019121 h 2295953"/>
                <a:gd name="connsiteX4" fmla="*/ 722524 w 1421182"/>
                <a:gd name="connsiteY4" fmla="*/ 2295953 h 2295953"/>
                <a:gd name="connsiteX5" fmla="*/ 1311364 w 1421182"/>
                <a:gd name="connsiteY5" fmla="*/ 2026318 h 2295953"/>
                <a:gd name="connsiteX6" fmla="*/ 1421092 w 1421182"/>
                <a:gd name="connsiteY6" fmla="*/ 1126548 h 2295953"/>
                <a:gd name="connsiteX7" fmla="*/ 1152597 w 1421182"/>
                <a:gd name="connsiteY7" fmla="*/ 669082 h 2295953"/>
                <a:gd name="connsiteX8" fmla="*/ 1168953 w 1421182"/>
                <a:gd name="connsiteY8" fmla="*/ 968062 h 2295953"/>
                <a:gd name="connsiteX9" fmla="*/ 927050 w 1421182"/>
                <a:gd name="connsiteY9" fmla="*/ 614956 h 2295953"/>
                <a:gd name="connsiteX10" fmla="*/ 957315 w 1421182"/>
                <a:gd name="connsiteY10" fmla="*/ 944170 h 2295953"/>
                <a:gd name="connsiteX11" fmla="*/ 711016 w 1421182"/>
                <a:gd name="connsiteY11" fmla="*/ 569620 h 2295953"/>
                <a:gd name="connsiteX12" fmla="*/ 729319 w 1421182"/>
                <a:gd name="connsiteY12" fmla="*/ 957827 h 2295953"/>
                <a:gd name="connsiteX13" fmla="*/ 543268 w 1421182"/>
                <a:gd name="connsiteY13" fmla="*/ 8 h 2295953"/>
                <a:gd name="connsiteX14" fmla="*/ 473286 w 1421182"/>
                <a:gd name="connsiteY14" fmla="*/ 1312127 h 2295953"/>
                <a:gd name="connsiteX15" fmla="*/ 338442 w 1421182"/>
                <a:gd name="connsiteY15" fmla="*/ 1258222 h 2295953"/>
                <a:gd name="connsiteX16" fmla="*/ 719 w 1421182"/>
                <a:gd name="connsiteY16" fmla="*/ 957545 h 2295953"/>
                <a:gd name="connsiteX0" fmla="*/ 719 w 1421182"/>
                <a:gd name="connsiteY0" fmla="*/ 957545 h 2317397"/>
                <a:gd name="connsiteX1" fmla="*/ 140932 w 1421182"/>
                <a:gd name="connsiteY1" fmla="*/ 1353319 h 2317397"/>
                <a:gd name="connsiteX2" fmla="*/ 309182 w 1421182"/>
                <a:gd name="connsiteY2" fmla="*/ 1711764 h 2317397"/>
                <a:gd name="connsiteX3" fmla="*/ 693290 w 1421182"/>
                <a:gd name="connsiteY3" fmla="*/ 2019121 h 2317397"/>
                <a:gd name="connsiteX4" fmla="*/ 722524 w 1421182"/>
                <a:gd name="connsiteY4" fmla="*/ 2295953 h 2317397"/>
                <a:gd name="connsiteX5" fmla="*/ 1170733 w 1421182"/>
                <a:gd name="connsiteY5" fmla="*/ 2300858 h 2317397"/>
                <a:gd name="connsiteX6" fmla="*/ 1311364 w 1421182"/>
                <a:gd name="connsiteY6" fmla="*/ 2026318 h 2317397"/>
                <a:gd name="connsiteX7" fmla="*/ 1421092 w 1421182"/>
                <a:gd name="connsiteY7" fmla="*/ 1126548 h 2317397"/>
                <a:gd name="connsiteX8" fmla="*/ 1152597 w 1421182"/>
                <a:gd name="connsiteY8" fmla="*/ 669082 h 2317397"/>
                <a:gd name="connsiteX9" fmla="*/ 1168953 w 1421182"/>
                <a:gd name="connsiteY9" fmla="*/ 968062 h 2317397"/>
                <a:gd name="connsiteX10" fmla="*/ 927050 w 1421182"/>
                <a:gd name="connsiteY10" fmla="*/ 614956 h 2317397"/>
                <a:gd name="connsiteX11" fmla="*/ 957315 w 1421182"/>
                <a:gd name="connsiteY11" fmla="*/ 944170 h 2317397"/>
                <a:gd name="connsiteX12" fmla="*/ 711016 w 1421182"/>
                <a:gd name="connsiteY12" fmla="*/ 569620 h 2317397"/>
                <a:gd name="connsiteX13" fmla="*/ 729319 w 1421182"/>
                <a:gd name="connsiteY13" fmla="*/ 957827 h 2317397"/>
                <a:gd name="connsiteX14" fmla="*/ 543268 w 1421182"/>
                <a:gd name="connsiteY14" fmla="*/ 8 h 2317397"/>
                <a:gd name="connsiteX15" fmla="*/ 473286 w 1421182"/>
                <a:gd name="connsiteY15" fmla="*/ 1312127 h 2317397"/>
                <a:gd name="connsiteX16" fmla="*/ 338442 w 1421182"/>
                <a:gd name="connsiteY16" fmla="*/ 1258222 h 2317397"/>
                <a:gd name="connsiteX17" fmla="*/ 719 w 1421182"/>
                <a:gd name="connsiteY17" fmla="*/ 957545 h 2317397"/>
                <a:gd name="connsiteX0" fmla="*/ 719 w 1421182"/>
                <a:gd name="connsiteY0" fmla="*/ 957545 h 2317397"/>
                <a:gd name="connsiteX1" fmla="*/ 140932 w 1421182"/>
                <a:gd name="connsiteY1" fmla="*/ 1353319 h 2317397"/>
                <a:gd name="connsiteX2" fmla="*/ 309182 w 1421182"/>
                <a:gd name="connsiteY2" fmla="*/ 1711764 h 2317397"/>
                <a:gd name="connsiteX3" fmla="*/ 626141 w 1421182"/>
                <a:gd name="connsiteY3" fmla="*/ 1985150 h 2317397"/>
                <a:gd name="connsiteX4" fmla="*/ 722524 w 1421182"/>
                <a:gd name="connsiteY4" fmla="*/ 2295953 h 2317397"/>
                <a:gd name="connsiteX5" fmla="*/ 1170733 w 1421182"/>
                <a:gd name="connsiteY5" fmla="*/ 2300858 h 2317397"/>
                <a:gd name="connsiteX6" fmla="*/ 1311364 w 1421182"/>
                <a:gd name="connsiteY6" fmla="*/ 2026318 h 2317397"/>
                <a:gd name="connsiteX7" fmla="*/ 1421092 w 1421182"/>
                <a:gd name="connsiteY7" fmla="*/ 1126548 h 2317397"/>
                <a:gd name="connsiteX8" fmla="*/ 1152597 w 1421182"/>
                <a:gd name="connsiteY8" fmla="*/ 669082 h 2317397"/>
                <a:gd name="connsiteX9" fmla="*/ 1168953 w 1421182"/>
                <a:gd name="connsiteY9" fmla="*/ 968062 h 2317397"/>
                <a:gd name="connsiteX10" fmla="*/ 927050 w 1421182"/>
                <a:gd name="connsiteY10" fmla="*/ 614956 h 2317397"/>
                <a:gd name="connsiteX11" fmla="*/ 957315 w 1421182"/>
                <a:gd name="connsiteY11" fmla="*/ 944170 h 2317397"/>
                <a:gd name="connsiteX12" fmla="*/ 711016 w 1421182"/>
                <a:gd name="connsiteY12" fmla="*/ 569620 h 2317397"/>
                <a:gd name="connsiteX13" fmla="*/ 729319 w 1421182"/>
                <a:gd name="connsiteY13" fmla="*/ 957827 h 2317397"/>
                <a:gd name="connsiteX14" fmla="*/ 543268 w 1421182"/>
                <a:gd name="connsiteY14" fmla="*/ 8 h 2317397"/>
                <a:gd name="connsiteX15" fmla="*/ 473286 w 1421182"/>
                <a:gd name="connsiteY15" fmla="*/ 1312127 h 2317397"/>
                <a:gd name="connsiteX16" fmla="*/ 338442 w 1421182"/>
                <a:gd name="connsiteY16" fmla="*/ 1258222 h 2317397"/>
                <a:gd name="connsiteX17" fmla="*/ 719 w 1421182"/>
                <a:gd name="connsiteY17" fmla="*/ 957545 h 2317397"/>
                <a:gd name="connsiteX0" fmla="*/ 719 w 1421182"/>
                <a:gd name="connsiteY0" fmla="*/ 957545 h 2314785"/>
                <a:gd name="connsiteX1" fmla="*/ 140932 w 1421182"/>
                <a:gd name="connsiteY1" fmla="*/ 1353319 h 2314785"/>
                <a:gd name="connsiteX2" fmla="*/ 309182 w 1421182"/>
                <a:gd name="connsiteY2" fmla="*/ 1711764 h 2314785"/>
                <a:gd name="connsiteX3" fmla="*/ 626141 w 1421182"/>
                <a:gd name="connsiteY3" fmla="*/ 1985150 h 2314785"/>
                <a:gd name="connsiteX4" fmla="*/ 658780 w 1421182"/>
                <a:gd name="connsiteY4" fmla="*/ 2266927 h 2314785"/>
                <a:gd name="connsiteX5" fmla="*/ 1170733 w 1421182"/>
                <a:gd name="connsiteY5" fmla="*/ 2300858 h 2314785"/>
                <a:gd name="connsiteX6" fmla="*/ 1311364 w 1421182"/>
                <a:gd name="connsiteY6" fmla="*/ 2026318 h 2314785"/>
                <a:gd name="connsiteX7" fmla="*/ 1421092 w 1421182"/>
                <a:gd name="connsiteY7" fmla="*/ 1126548 h 2314785"/>
                <a:gd name="connsiteX8" fmla="*/ 1152597 w 1421182"/>
                <a:gd name="connsiteY8" fmla="*/ 669082 h 2314785"/>
                <a:gd name="connsiteX9" fmla="*/ 1168953 w 1421182"/>
                <a:gd name="connsiteY9" fmla="*/ 968062 h 2314785"/>
                <a:gd name="connsiteX10" fmla="*/ 927050 w 1421182"/>
                <a:gd name="connsiteY10" fmla="*/ 614956 h 2314785"/>
                <a:gd name="connsiteX11" fmla="*/ 957315 w 1421182"/>
                <a:gd name="connsiteY11" fmla="*/ 944170 h 2314785"/>
                <a:gd name="connsiteX12" fmla="*/ 711016 w 1421182"/>
                <a:gd name="connsiteY12" fmla="*/ 569620 h 2314785"/>
                <a:gd name="connsiteX13" fmla="*/ 729319 w 1421182"/>
                <a:gd name="connsiteY13" fmla="*/ 957827 h 2314785"/>
                <a:gd name="connsiteX14" fmla="*/ 543268 w 1421182"/>
                <a:gd name="connsiteY14" fmla="*/ 8 h 2314785"/>
                <a:gd name="connsiteX15" fmla="*/ 473286 w 1421182"/>
                <a:gd name="connsiteY15" fmla="*/ 1312127 h 2314785"/>
                <a:gd name="connsiteX16" fmla="*/ 338442 w 1421182"/>
                <a:gd name="connsiteY16" fmla="*/ 1258222 h 2314785"/>
                <a:gd name="connsiteX17" fmla="*/ 719 w 1421182"/>
                <a:gd name="connsiteY17" fmla="*/ 957545 h 2314785"/>
                <a:gd name="connsiteX0" fmla="*/ 719 w 1421182"/>
                <a:gd name="connsiteY0" fmla="*/ 957545 h 2323891"/>
                <a:gd name="connsiteX1" fmla="*/ 140932 w 1421182"/>
                <a:gd name="connsiteY1" fmla="*/ 1353319 h 2323891"/>
                <a:gd name="connsiteX2" fmla="*/ 309182 w 1421182"/>
                <a:gd name="connsiteY2" fmla="*/ 1711764 h 2323891"/>
                <a:gd name="connsiteX3" fmla="*/ 626141 w 1421182"/>
                <a:gd name="connsiteY3" fmla="*/ 1985150 h 2323891"/>
                <a:gd name="connsiteX4" fmla="*/ 658780 w 1421182"/>
                <a:gd name="connsiteY4" fmla="*/ 2266927 h 2323891"/>
                <a:gd name="connsiteX5" fmla="*/ 1170733 w 1421182"/>
                <a:gd name="connsiteY5" fmla="*/ 2300858 h 2323891"/>
                <a:gd name="connsiteX6" fmla="*/ 1311364 w 1421182"/>
                <a:gd name="connsiteY6" fmla="*/ 2026318 h 2323891"/>
                <a:gd name="connsiteX7" fmla="*/ 1421092 w 1421182"/>
                <a:gd name="connsiteY7" fmla="*/ 1126548 h 2323891"/>
                <a:gd name="connsiteX8" fmla="*/ 1152597 w 1421182"/>
                <a:gd name="connsiteY8" fmla="*/ 669082 h 2323891"/>
                <a:gd name="connsiteX9" fmla="*/ 1168953 w 1421182"/>
                <a:gd name="connsiteY9" fmla="*/ 968062 h 2323891"/>
                <a:gd name="connsiteX10" fmla="*/ 927050 w 1421182"/>
                <a:gd name="connsiteY10" fmla="*/ 614956 h 2323891"/>
                <a:gd name="connsiteX11" fmla="*/ 957315 w 1421182"/>
                <a:gd name="connsiteY11" fmla="*/ 944170 h 2323891"/>
                <a:gd name="connsiteX12" fmla="*/ 711016 w 1421182"/>
                <a:gd name="connsiteY12" fmla="*/ 569620 h 2323891"/>
                <a:gd name="connsiteX13" fmla="*/ 729319 w 1421182"/>
                <a:gd name="connsiteY13" fmla="*/ 957827 h 2323891"/>
                <a:gd name="connsiteX14" fmla="*/ 543268 w 1421182"/>
                <a:gd name="connsiteY14" fmla="*/ 8 h 2323891"/>
                <a:gd name="connsiteX15" fmla="*/ 473286 w 1421182"/>
                <a:gd name="connsiteY15" fmla="*/ 1312127 h 2323891"/>
                <a:gd name="connsiteX16" fmla="*/ 338442 w 1421182"/>
                <a:gd name="connsiteY16" fmla="*/ 1258222 h 2323891"/>
                <a:gd name="connsiteX17" fmla="*/ 719 w 1421182"/>
                <a:gd name="connsiteY17" fmla="*/ 957545 h 2323891"/>
                <a:gd name="connsiteX0" fmla="*/ 719 w 1421182"/>
                <a:gd name="connsiteY0" fmla="*/ 957545 h 2358736"/>
                <a:gd name="connsiteX1" fmla="*/ 140932 w 1421182"/>
                <a:gd name="connsiteY1" fmla="*/ 1353319 h 2358736"/>
                <a:gd name="connsiteX2" fmla="*/ 309182 w 1421182"/>
                <a:gd name="connsiteY2" fmla="*/ 1711764 h 2358736"/>
                <a:gd name="connsiteX3" fmla="*/ 626141 w 1421182"/>
                <a:gd name="connsiteY3" fmla="*/ 1985150 h 2358736"/>
                <a:gd name="connsiteX4" fmla="*/ 658780 w 1421182"/>
                <a:gd name="connsiteY4" fmla="*/ 2266927 h 2358736"/>
                <a:gd name="connsiteX5" fmla="*/ 1227989 w 1421182"/>
                <a:gd name="connsiteY5" fmla="*/ 2341644 h 2358736"/>
                <a:gd name="connsiteX6" fmla="*/ 1311364 w 1421182"/>
                <a:gd name="connsiteY6" fmla="*/ 2026318 h 2358736"/>
                <a:gd name="connsiteX7" fmla="*/ 1421092 w 1421182"/>
                <a:gd name="connsiteY7" fmla="*/ 1126548 h 2358736"/>
                <a:gd name="connsiteX8" fmla="*/ 1152597 w 1421182"/>
                <a:gd name="connsiteY8" fmla="*/ 669082 h 2358736"/>
                <a:gd name="connsiteX9" fmla="*/ 1168953 w 1421182"/>
                <a:gd name="connsiteY9" fmla="*/ 968062 h 2358736"/>
                <a:gd name="connsiteX10" fmla="*/ 927050 w 1421182"/>
                <a:gd name="connsiteY10" fmla="*/ 614956 h 2358736"/>
                <a:gd name="connsiteX11" fmla="*/ 957315 w 1421182"/>
                <a:gd name="connsiteY11" fmla="*/ 944170 h 2358736"/>
                <a:gd name="connsiteX12" fmla="*/ 711016 w 1421182"/>
                <a:gd name="connsiteY12" fmla="*/ 569620 h 2358736"/>
                <a:gd name="connsiteX13" fmla="*/ 729319 w 1421182"/>
                <a:gd name="connsiteY13" fmla="*/ 957827 h 2358736"/>
                <a:gd name="connsiteX14" fmla="*/ 543268 w 1421182"/>
                <a:gd name="connsiteY14" fmla="*/ 8 h 2358736"/>
                <a:gd name="connsiteX15" fmla="*/ 473286 w 1421182"/>
                <a:gd name="connsiteY15" fmla="*/ 1312127 h 2358736"/>
                <a:gd name="connsiteX16" fmla="*/ 338442 w 1421182"/>
                <a:gd name="connsiteY16" fmla="*/ 1258222 h 2358736"/>
                <a:gd name="connsiteX17" fmla="*/ 719 w 1421182"/>
                <a:gd name="connsiteY17" fmla="*/ 957545 h 2358736"/>
                <a:gd name="connsiteX0" fmla="*/ 719 w 1421182"/>
                <a:gd name="connsiteY0" fmla="*/ 957545 h 2341644"/>
                <a:gd name="connsiteX1" fmla="*/ 140932 w 1421182"/>
                <a:gd name="connsiteY1" fmla="*/ 1353319 h 2341644"/>
                <a:gd name="connsiteX2" fmla="*/ 309182 w 1421182"/>
                <a:gd name="connsiteY2" fmla="*/ 1711764 h 2341644"/>
                <a:gd name="connsiteX3" fmla="*/ 626141 w 1421182"/>
                <a:gd name="connsiteY3" fmla="*/ 1985150 h 2341644"/>
                <a:gd name="connsiteX4" fmla="*/ 658780 w 1421182"/>
                <a:gd name="connsiteY4" fmla="*/ 2266927 h 2341644"/>
                <a:gd name="connsiteX5" fmla="*/ 1227989 w 1421182"/>
                <a:gd name="connsiteY5" fmla="*/ 2341644 h 2341644"/>
                <a:gd name="connsiteX6" fmla="*/ 1311364 w 1421182"/>
                <a:gd name="connsiteY6" fmla="*/ 2026318 h 2341644"/>
                <a:gd name="connsiteX7" fmla="*/ 1421092 w 1421182"/>
                <a:gd name="connsiteY7" fmla="*/ 1126548 h 2341644"/>
                <a:gd name="connsiteX8" fmla="*/ 1152597 w 1421182"/>
                <a:gd name="connsiteY8" fmla="*/ 669082 h 2341644"/>
                <a:gd name="connsiteX9" fmla="*/ 1168953 w 1421182"/>
                <a:gd name="connsiteY9" fmla="*/ 968062 h 2341644"/>
                <a:gd name="connsiteX10" fmla="*/ 927050 w 1421182"/>
                <a:gd name="connsiteY10" fmla="*/ 614956 h 2341644"/>
                <a:gd name="connsiteX11" fmla="*/ 957315 w 1421182"/>
                <a:gd name="connsiteY11" fmla="*/ 944170 h 2341644"/>
                <a:gd name="connsiteX12" fmla="*/ 711016 w 1421182"/>
                <a:gd name="connsiteY12" fmla="*/ 569620 h 2341644"/>
                <a:gd name="connsiteX13" fmla="*/ 729319 w 1421182"/>
                <a:gd name="connsiteY13" fmla="*/ 957827 h 2341644"/>
                <a:gd name="connsiteX14" fmla="*/ 543268 w 1421182"/>
                <a:gd name="connsiteY14" fmla="*/ 8 h 2341644"/>
                <a:gd name="connsiteX15" fmla="*/ 473286 w 1421182"/>
                <a:gd name="connsiteY15" fmla="*/ 1312127 h 2341644"/>
                <a:gd name="connsiteX16" fmla="*/ 338442 w 1421182"/>
                <a:gd name="connsiteY16" fmla="*/ 1258222 h 2341644"/>
                <a:gd name="connsiteX17" fmla="*/ 719 w 1421182"/>
                <a:gd name="connsiteY17" fmla="*/ 957545 h 2341644"/>
                <a:gd name="connsiteX0" fmla="*/ 719 w 1421092"/>
                <a:gd name="connsiteY0" fmla="*/ 957545 h 2341644"/>
                <a:gd name="connsiteX1" fmla="*/ 140932 w 1421092"/>
                <a:gd name="connsiteY1" fmla="*/ 1353319 h 2341644"/>
                <a:gd name="connsiteX2" fmla="*/ 309182 w 1421092"/>
                <a:gd name="connsiteY2" fmla="*/ 1711764 h 2341644"/>
                <a:gd name="connsiteX3" fmla="*/ 626141 w 1421092"/>
                <a:gd name="connsiteY3" fmla="*/ 1985150 h 2341644"/>
                <a:gd name="connsiteX4" fmla="*/ 658780 w 1421092"/>
                <a:gd name="connsiteY4" fmla="*/ 2266927 h 2341644"/>
                <a:gd name="connsiteX5" fmla="*/ 1227989 w 1421092"/>
                <a:gd name="connsiteY5" fmla="*/ 2341644 h 2341644"/>
                <a:gd name="connsiteX6" fmla="*/ 1262460 w 1421092"/>
                <a:gd name="connsiteY6" fmla="*/ 1987074 h 2341644"/>
                <a:gd name="connsiteX7" fmla="*/ 1421092 w 1421092"/>
                <a:gd name="connsiteY7" fmla="*/ 1126548 h 2341644"/>
                <a:gd name="connsiteX8" fmla="*/ 1152597 w 1421092"/>
                <a:gd name="connsiteY8" fmla="*/ 669082 h 2341644"/>
                <a:gd name="connsiteX9" fmla="*/ 1168953 w 1421092"/>
                <a:gd name="connsiteY9" fmla="*/ 968062 h 2341644"/>
                <a:gd name="connsiteX10" fmla="*/ 927050 w 1421092"/>
                <a:gd name="connsiteY10" fmla="*/ 614956 h 2341644"/>
                <a:gd name="connsiteX11" fmla="*/ 957315 w 1421092"/>
                <a:gd name="connsiteY11" fmla="*/ 944170 h 2341644"/>
                <a:gd name="connsiteX12" fmla="*/ 711016 w 1421092"/>
                <a:gd name="connsiteY12" fmla="*/ 569620 h 2341644"/>
                <a:gd name="connsiteX13" fmla="*/ 729319 w 1421092"/>
                <a:gd name="connsiteY13" fmla="*/ 957827 h 2341644"/>
                <a:gd name="connsiteX14" fmla="*/ 543268 w 1421092"/>
                <a:gd name="connsiteY14" fmla="*/ 8 h 2341644"/>
                <a:gd name="connsiteX15" fmla="*/ 473286 w 1421092"/>
                <a:gd name="connsiteY15" fmla="*/ 1312127 h 2341644"/>
                <a:gd name="connsiteX16" fmla="*/ 338442 w 1421092"/>
                <a:gd name="connsiteY16" fmla="*/ 1258222 h 2341644"/>
                <a:gd name="connsiteX17" fmla="*/ 719 w 1421092"/>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626141 w 1421109"/>
                <a:gd name="connsiteY3" fmla="*/ 1985150 h 2341644"/>
                <a:gd name="connsiteX4" fmla="*/ 658780 w 1421109"/>
                <a:gd name="connsiteY4" fmla="*/ 2266927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626141 w 1421109"/>
                <a:gd name="connsiteY3" fmla="*/ 1985150 h 2341644"/>
                <a:gd name="connsiteX4" fmla="*/ 658780 w 1421109"/>
                <a:gd name="connsiteY4" fmla="*/ 2266927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626141 w 1421109"/>
                <a:gd name="connsiteY3" fmla="*/ 1985150 h 2341644"/>
                <a:gd name="connsiteX4" fmla="*/ 622941 w 1421109"/>
                <a:gd name="connsiteY4" fmla="*/ 2320778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548773 w 1421109"/>
                <a:gd name="connsiteY3" fmla="*/ 1936338 h 2341644"/>
                <a:gd name="connsiteX4" fmla="*/ 622941 w 1421109"/>
                <a:gd name="connsiteY4" fmla="*/ 2320778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548773 w 1421109"/>
                <a:gd name="connsiteY3" fmla="*/ 1936338 h 2341644"/>
                <a:gd name="connsiteX4" fmla="*/ 557331 w 1421109"/>
                <a:gd name="connsiteY4" fmla="*/ 2278453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548773 w 1421109"/>
                <a:gd name="connsiteY3" fmla="*/ 1936338 h 2341644"/>
                <a:gd name="connsiteX4" fmla="*/ 601148 w 1421109"/>
                <a:gd name="connsiteY4" fmla="*/ 2297232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10754"/>
                <a:gd name="connsiteX1" fmla="*/ 140932 w 1421109"/>
                <a:gd name="connsiteY1" fmla="*/ 1353319 h 2310754"/>
                <a:gd name="connsiteX2" fmla="*/ 309182 w 1421109"/>
                <a:gd name="connsiteY2" fmla="*/ 1711764 h 2310754"/>
                <a:gd name="connsiteX3" fmla="*/ 548773 w 1421109"/>
                <a:gd name="connsiteY3" fmla="*/ 1936338 h 2310754"/>
                <a:gd name="connsiteX4" fmla="*/ 601148 w 1421109"/>
                <a:gd name="connsiteY4" fmla="*/ 2297232 h 2310754"/>
                <a:gd name="connsiteX5" fmla="*/ 1253027 w 1421109"/>
                <a:gd name="connsiteY5" fmla="*/ 2310347 h 2310754"/>
                <a:gd name="connsiteX6" fmla="*/ 1262460 w 1421109"/>
                <a:gd name="connsiteY6" fmla="*/ 1987074 h 2310754"/>
                <a:gd name="connsiteX7" fmla="*/ 1421092 w 1421109"/>
                <a:gd name="connsiteY7" fmla="*/ 1126548 h 2310754"/>
                <a:gd name="connsiteX8" fmla="*/ 1152597 w 1421109"/>
                <a:gd name="connsiteY8" fmla="*/ 669082 h 2310754"/>
                <a:gd name="connsiteX9" fmla="*/ 1168953 w 1421109"/>
                <a:gd name="connsiteY9" fmla="*/ 968062 h 2310754"/>
                <a:gd name="connsiteX10" fmla="*/ 927050 w 1421109"/>
                <a:gd name="connsiteY10" fmla="*/ 614956 h 2310754"/>
                <a:gd name="connsiteX11" fmla="*/ 957315 w 1421109"/>
                <a:gd name="connsiteY11" fmla="*/ 944170 h 2310754"/>
                <a:gd name="connsiteX12" fmla="*/ 711016 w 1421109"/>
                <a:gd name="connsiteY12" fmla="*/ 569620 h 2310754"/>
                <a:gd name="connsiteX13" fmla="*/ 729319 w 1421109"/>
                <a:gd name="connsiteY13" fmla="*/ 957827 h 2310754"/>
                <a:gd name="connsiteX14" fmla="*/ 543268 w 1421109"/>
                <a:gd name="connsiteY14" fmla="*/ 8 h 2310754"/>
                <a:gd name="connsiteX15" fmla="*/ 473286 w 1421109"/>
                <a:gd name="connsiteY15" fmla="*/ 1312127 h 2310754"/>
                <a:gd name="connsiteX16" fmla="*/ 338442 w 1421109"/>
                <a:gd name="connsiteY16" fmla="*/ 1258222 h 2310754"/>
                <a:gd name="connsiteX17" fmla="*/ 719 w 1421109"/>
                <a:gd name="connsiteY17" fmla="*/ 957545 h 2310754"/>
                <a:gd name="connsiteX0" fmla="*/ 719 w 1421109"/>
                <a:gd name="connsiteY0" fmla="*/ 957545 h 2310755"/>
                <a:gd name="connsiteX1" fmla="*/ 140932 w 1421109"/>
                <a:gd name="connsiteY1" fmla="*/ 1353319 h 2310755"/>
                <a:gd name="connsiteX2" fmla="*/ 309182 w 1421109"/>
                <a:gd name="connsiteY2" fmla="*/ 1711764 h 2310755"/>
                <a:gd name="connsiteX3" fmla="*/ 548773 w 1421109"/>
                <a:gd name="connsiteY3" fmla="*/ 1936338 h 2310755"/>
                <a:gd name="connsiteX4" fmla="*/ 601148 w 1421109"/>
                <a:gd name="connsiteY4" fmla="*/ 2297232 h 2310755"/>
                <a:gd name="connsiteX5" fmla="*/ 1253027 w 1421109"/>
                <a:gd name="connsiteY5" fmla="*/ 2310347 h 2310755"/>
                <a:gd name="connsiteX6" fmla="*/ 1262460 w 1421109"/>
                <a:gd name="connsiteY6" fmla="*/ 1987074 h 2310755"/>
                <a:gd name="connsiteX7" fmla="*/ 1421092 w 1421109"/>
                <a:gd name="connsiteY7" fmla="*/ 1126548 h 2310755"/>
                <a:gd name="connsiteX8" fmla="*/ 1152597 w 1421109"/>
                <a:gd name="connsiteY8" fmla="*/ 669082 h 2310755"/>
                <a:gd name="connsiteX9" fmla="*/ 1168953 w 1421109"/>
                <a:gd name="connsiteY9" fmla="*/ 968062 h 2310755"/>
                <a:gd name="connsiteX10" fmla="*/ 927050 w 1421109"/>
                <a:gd name="connsiteY10" fmla="*/ 614956 h 2310755"/>
                <a:gd name="connsiteX11" fmla="*/ 957315 w 1421109"/>
                <a:gd name="connsiteY11" fmla="*/ 944170 h 2310755"/>
                <a:gd name="connsiteX12" fmla="*/ 711016 w 1421109"/>
                <a:gd name="connsiteY12" fmla="*/ 569620 h 2310755"/>
                <a:gd name="connsiteX13" fmla="*/ 729319 w 1421109"/>
                <a:gd name="connsiteY13" fmla="*/ 957827 h 2310755"/>
                <a:gd name="connsiteX14" fmla="*/ 543268 w 1421109"/>
                <a:gd name="connsiteY14" fmla="*/ 8 h 2310755"/>
                <a:gd name="connsiteX15" fmla="*/ 473286 w 1421109"/>
                <a:gd name="connsiteY15" fmla="*/ 1312127 h 2310755"/>
                <a:gd name="connsiteX16" fmla="*/ 338442 w 1421109"/>
                <a:gd name="connsiteY16" fmla="*/ 1258222 h 2310755"/>
                <a:gd name="connsiteX17" fmla="*/ 719 w 1421109"/>
                <a:gd name="connsiteY17" fmla="*/ 957545 h 2310755"/>
                <a:gd name="connsiteX0" fmla="*/ 719 w 1421109"/>
                <a:gd name="connsiteY0" fmla="*/ 957545 h 2310755"/>
                <a:gd name="connsiteX1" fmla="*/ 140932 w 1421109"/>
                <a:gd name="connsiteY1" fmla="*/ 1353319 h 2310755"/>
                <a:gd name="connsiteX2" fmla="*/ 309182 w 1421109"/>
                <a:gd name="connsiteY2" fmla="*/ 1711764 h 2310755"/>
                <a:gd name="connsiteX3" fmla="*/ 548773 w 1421109"/>
                <a:gd name="connsiteY3" fmla="*/ 1936338 h 2310755"/>
                <a:gd name="connsiteX4" fmla="*/ 582370 w 1421109"/>
                <a:gd name="connsiteY4" fmla="*/ 2297232 h 2310755"/>
                <a:gd name="connsiteX5" fmla="*/ 1253027 w 1421109"/>
                <a:gd name="connsiteY5" fmla="*/ 2310347 h 2310755"/>
                <a:gd name="connsiteX6" fmla="*/ 1262460 w 1421109"/>
                <a:gd name="connsiteY6" fmla="*/ 1987074 h 2310755"/>
                <a:gd name="connsiteX7" fmla="*/ 1421092 w 1421109"/>
                <a:gd name="connsiteY7" fmla="*/ 1126548 h 2310755"/>
                <a:gd name="connsiteX8" fmla="*/ 1152597 w 1421109"/>
                <a:gd name="connsiteY8" fmla="*/ 669082 h 2310755"/>
                <a:gd name="connsiteX9" fmla="*/ 1168953 w 1421109"/>
                <a:gd name="connsiteY9" fmla="*/ 968062 h 2310755"/>
                <a:gd name="connsiteX10" fmla="*/ 927050 w 1421109"/>
                <a:gd name="connsiteY10" fmla="*/ 614956 h 2310755"/>
                <a:gd name="connsiteX11" fmla="*/ 957315 w 1421109"/>
                <a:gd name="connsiteY11" fmla="*/ 944170 h 2310755"/>
                <a:gd name="connsiteX12" fmla="*/ 711016 w 1421109"/>
                <a:gd name="connsiteY12" fmla="*/ 569620 h 2310755"/>
                <a:gd name="connsiteX13" fmla="*/ 729319 w 1421109"/>
                <a:gd name="connsiteY13" fmla="*/ 957827 h 2310755"/>
                <a:gd name="connsiteX14" fmla="*/ 543268 w 1421109"/>
                <a:gd name="connsiteY14" fmla="*/ 8 h 2310755"/>
                <a:gd name="connsiteX15" fmla="*/ 473286 w 1421109"/>
                <a:gd name="connsiteY15" fmla="*/ 1312127 h 2310755"/>
                <a:gd name="connsiteX16" fmla="*/ 338442 w 1421109"/>
                <a:gd name="connsiteY16" fmla="*/ 1258222 h 2310755"/>
                <a:gd name="connsiteX17" fmla="*/ 719 w 1421109"/>
                <a:gd name="connsiteY17" fmla="*/ 957545 h 2310755"/>
                <a:gd name="connsiteX0" fmla="*/ 719 w 1421109"/>
                <a:gd name="connsiteY0" fmla="*/ 957545 h 2310755"/>
                <a:gd name="connsiteX1" fmla="*/ 140932 w 1421109"/>
                <a:gd name="connsiteY1" fmla="*/ 1353319 h 2310755"/>
                <a:gd name="connsiteX2" fmla="*/ 309182 w 1421109"/>
                <a:gd name="connsiteY2" fmla="*/ 1711764 h 2310755"/>
                <a:gd name="connsiteX3" fmla="*/ 548773 w 1421109"/>
                <a:gd name="connsiteY3" fmla="*/ 1936338 h 2310755"/>
                <a:gd name="connsiteX4" fmla="*/ 582370 w 1421109"/>
                <a:gd name="connsiteY4" fmla="*/ 2297232 h 2310755"/>
                <a:gd name="connsiteX5" fmla="*/ 1253027 w 1421109"/>
                <a:gd name="connsiteY5" fmla="*/ 2310347 h 2310755"/>
                <a:gd name="connsiteX6" fmla="*/ 1262460 w 1421109"/>
                <a:gd name="connsiteY6" fmla="*/ 1987074 h 2310755"/>
                <a:gd name="connsiteX7" fmla="*/ 1421092 w 1421109"/>
                <a:gd name="connsiteY7" fmla="*/ 1126548 h 2310755"/>
                <a:gd name="connsiteX8" fmla="*/ 1152597 w 1421109"/>
                <a:gd name="connsiteY8" fmla="*/ 669082 h 2310755"/>
                <a:gd name="connsiteX9" fmla="*/ 1168953 w 1421109"/>
                <a:gd name="connsiteY9" fmla="*/ 968062 h 2310755"/>
                <a:gd name="connsiteX10" fmla="*/ 927050 w 1421109"/>
                <a:gd name="connsiteY10" fmla="*/ 614956 h 2310755"/>
                <a:gd name="connsiteX11" fmla="*/ 957315 w 1421109"/>
                <a:gd name="connsiteY11" fmla="*/ 944170 h 2310755"/>
                <a:gd name="connsiteX12" fmla="*/ 711016 w 1421109"/>
                <a:gd name="connsiteY12" fmla="*/ 569620 h 2310755"/>
                <a:gd name="connsiteX13" fmla="*/ 729319 w 1421109"/>
                <a:gd name="connsiteY13" fmla="*/ 957827 h 2310755"/>
                <a:gd name="connsiteX14" fmla="*/ 543268 w 1421109"/>
                <a:gd name="connsiteY14" fmla="*/ 8 h 2310755"/>
                <a:gd name="connsiteX15" fmla="*/ 473286 w 1421109"/>
                <a:gd name="connsiteY15" fmla="*/ 1312127 h 2310755"/>
                <a:gd name="connsiteX16" fmla="*/ 338442 w 1421109"/>
                <a:gd name="connsiteY16" fmla="*/ 1258222 h 2310755"/>
                <a:gd name="connsiteX17" fmla="*/ 719 w 1421109"/>
                <a:gd name="connsiteY17" fmla="*/ 957545 h 2310755"/>
                <a:gd name="connsiteX0" fmla="*/ 719 w 1421109"/>
                <a:gd name="connsiteY0" fmla="*/ 957545 h 2310347"/>
                <a:gd name="connsiteX1" fmla="*/ 140932 w 1421109"/>
                <a:gd name="connsiteY1" fmla="*/ 1353319 h 2310347"/>
                <a:gd name="connsiteX2" fmla="*/ 309182 w 1421109"/>
                <a:gd name="connsiteY2" fmla="*/ 1711764 h 2310347"/>
                <a:gd name="connsiteX3" fmla="*/ 548773 w 1421109"/>
                <a:gd name="connsiteY3" fmla="*/ 1936338 h 2310347"/>
                <a:gd name="connsiteX4" fmla="*/ 582370 w 1421109"/>
                <a:gd name="connsiteY4" fmla="*/ 2297232 h 2310347"/>
                <a:gd name="connsiteX5" fmla="*/ 1253027 w 1421109"/>
                <a:gd name="connsiteY5" fmla="*/ 2310347 h 2310347"/>
                <a:gd name="connsiteX6" fmla="*/ 1262460 w 1421109"/>
                <a:gd name="connsiteY6" fmla="*/ 1987074 h 2310347"/>
                <a:gd name="connsiteX7" fmla="*/ 1421092 w 1421109"/>
                <a:gd name="connsiteY7" fmla="*/ 1126548 h 2310347"/>
                <a:gd name="connsiteX8" fmla="*/ 1152597 w 1421109"/>
                <a:gd name="connsiteY8" fmla="*/ 669082 h 2310347"/>
                <a:gd name="connsiteX9" fmla="*/ 1168953 w 1421109"/>
                <a:gd name="connsiteY9" fmla="*/ 968062 h 2310347"/>
                <a:gd name="connsiteX10" fmla="*/ 927050 w 1421109"/>
                <a:gd name="connsiteY10" fmla="*/ 614956 h 2310347"/>
                <a:gd name="connsiteX11" fmla="*/ 957315 w 1421109"/>
                <a:gd name="connsiteY11" fmla="*/ 944170 h 2310347"/>
                <a:gd name="connsiteX12" fmla="*/ 711016 w 1421109"/>
                <a:gd name="connsiteY12" fmla="*/ 569620 h 2310347"/>
                <a:gd name="connsiteX13" fmla="*/ 729319 w 1421109"/>
                <a:gd name="connsiteY13" fmla="*/ 957827 h 2310347"/>
                <a:gd name="connsiteX14" fmla="*/ 543268 w 1421109"/>
                <a:gd name="connsiteY14" fmla="*/ 8 h 2310347"/>
                <a:gd name="connsiteX15" fmla="*/ 473286 w 1421109"/>
                <a:gd name="connsiteY15" fmla="*/ 1312127 h 2310347"/>
                <a:gd name="connsiteX16" fmla="*/ 338442 w 1421109"/>
                <a:gd name="connsiteY16" fmla="*/ 1258222 h 2310347"/>
                <a:gd name="connsiteX17" fmla="*/ 719 w 1421109"/>
                <a:gd name="connsiteY17"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52597 w 1423213"/>
                <a:gd name="connsiteY9" fmla="*/ 669082 h 2310347"/>
                <a:gd name="connsiteX10" fmla="*/ 1168953 w 1423213"/>
                <a:gd name="connsiteY10" fmla="*/ 968062 h 2310347"/>
                <a:gd name="connsiteX11" fmla="*/ 927050 w 1423213"/>
                <a:gd name="connsiteY11" fmla="*/ 614956 h 2310347"/>
                <a:gd name="connsiteX12" fmla="*/ 957315 w 1423213"/>
                <a:gd name="connsiteY12" fmla="*/ 944170 h 2310347"/>
                <a:gd name="connsiteX13" fmla="*/ 711016 w 1423213"/>
                <a:gd name="connsiteY13" fmla="*/ 569620 h 2310347"/>
                <a:gd name="connsiteX14" fmla="*/ 729319 w 1423213"/>
                <a:gd name="connsiteY14" fmla="*/ 957827 h 2310347"/>
                <a:gd name="connsiteX15" fmla="*/ 543268 w 1423213"/>
                <a:gd name="connsiteY15" fmla="*/ 8 h 2310347"/>
                <a:gd name="connsiteX16" fmla="*/ 473286 w 1423213"/>
                <a:gd name="connsiteY16" fmla="*/ 1312127 h 2310347"/>
                <a:gd name="connsiteX17" fmla="*/ 338442 w 1423213"/>
                <a:gd name="connsiteY17" fmla="*/ 1258222 h 2310347"/>
                <a:gd name="connsiteX18" fmla="*/ 719 w 1423213"/>
                <a:gd name="connsiteY18"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52597 w 1423213"/>
                <a:gd name="connsiteY9" fmla="*/ 669082 h 2310347"/>
                <a:gd name="connsiteX10" fmla="*/ 1168953 w 1423213"/>
                <a:gd name="connsiteY10" fmla="*/ 968062 h 2310347"/>
                <a:gd name="connsiteX11" fmla="*/ 927050 w 1423213"/>
                <a:gd name="connsiteY11" fmla="*/ 614956 h 2310347"/>
                <a:gd name="connsiteX12" fmla="*/ 957315 w 1423213"/>
                <a:gd name="connsiteY12" fmla="*/ 944170 h 2310347"/>
                <a:gd name="connsiteX13" fmla="*/ 711016 w 1423213"/>
                <a:gd name="connsiteY13" fmla="*/ 569620 h 2310347"/>
                <a:gd name="connsiteX14" fmla="*/ 729319 w 1423213"/>
                <a:gd name="connsiteY14" fmla="*/ 957827 h 2310347"/>
                <a:gd name="connsiteX15" fmla="*/ 543268 w 1423213"/>
                <a:gd name="connsiteY15" fmla="*/ 8 h 2310347"/>
                <a:gd name="connsiteX16" fmla="*/ 473286 w 1423213"/>
                <a:gd name="connsiteY16" fmla="*/ 1312127 h 2310347"/>
                <a:gd name="connsiteX17" fmla="*/ 338442 w 1423213"/>
                <a:gd name="connsiteY17" fmla="*/ 1258222 h 2310347"/>
                <a:gd name="connsiteX18" fmla="*/ 719 w 1423213"/>
                <a:gd name="connsiteY18"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927050 w 1423213"/>
                <a:gd name="connsiteY11" fmla="*/ 614956 h 2310347"/>
                <a:gd name="connsiteX12" fmla="*/ 957315 w 1423213"/>
                <a:gd name="connsiteY12" fmla="*/ 944170 h 2310347"/>
                <a:gd name="connsiteX13" fmla="*/ 711016 w 1423213"/>
                <a:gd name="connsiteY13" fmla="*/ 569620 h 2310347"/>
                <a:gd name="connsiteX14" fmla="*/ 729319 w 1423213"/>
                <a:gd name="connsiteY14" fmla="*/ 957827 h 2310347"/>
                <a:gd name="connsiteX15" fmla="*/ 543268 w 1423213"/>
                <a:gd name="connsiteY15" fmla="*/ 8 h 2310347"/>
                <a:gd name="connsiteX16" fmla="*/ 473286 w 1423213"/>
                <a:gd name="connsiteY16" fmla="*/ 1312127 h 2310347"/>
                <a:gd name="connsiteX17" fmla="*/ 338442 w 1423213"/>
                <a:gd name="connsiteY17" fmla="*/ 1258222 h 2310347"/>
                <a:gd name="connsiteX18" fmla="*/ 719 w 1423213"/>
                <a:gd name="connsiteY18"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86368 w 1423213"/>
                <a:gd name="connsiteY9" fmla="*/ 644961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86368 w 1423213"/>
                <a:gd name="connsiteY9" fmla="*/ 644961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6650"/>
                <a:gd name="connsiteY0" fmla="*/ 957545 h 2310347"/>
                <a:gd name="connsiteX1" fmla="*/ 140932 w 1426650"/>
                <a:gd name="connsiteY1" fmla="*/ 1353319 h 2310347"/>
                <a:gd name="connsiteX2" fmla="*/ 309182 w 1426650"/>
                <a:gd name="connsiteY2" fmla="*/ 1711764 h 2310347"/>
                <a:gd name="connsiteX3" fmla="*/ 548773 w 1426650"/>
                <a:gd name="connsiteY3" fmla="*/ 1936338 h 2310347"/>
                <a:gd name="connsiteX4" fmla="*/ 582370 w 1426650"/>
                <a:gd name="connsiteY4" fmla="*/ 2297232 h 2310347"/>
                <a:gd name="connsiteX5" fmla="*/ 1253027 w 1426650"/>
                <a:gd name="connsiteY5" fmla="*/ 2310347 h 2310347"/>
                <a:gd name="connsiteX6" fmla="*/ 1262460 w 1426650"/>
                <a:gd name="connsiteY6" fmla="*/ 1987074 h 2310347"/>
                <a:gd name="connsiteX7" fmla="*/ 1421092 w 1426650"/>
                <a:gd name="connsiteY7" fmla="*/ 1126548 h 2310347"/>
                <a:gd name="connsiteX8" fmla="*/ 1393246 w 1426650"/>
                <a:gd name="connsiteY8" fmla="*/ 734522 h 2310347"/>
                <a:gd name="connsiteX9" fmla="*/ 1186368 w 1426650"/>
                <a:gd name="connsiteY9" fmla="*/ 644961 h 2310347"/>
                <a:gd name="connsiteX10" fmla="*/ 1168953 w 1426650"/>
                <a:gd name="connsiteY10" fmla="*/ 968062 h 2310347"/>
                <a:gd name="connsiteX11" fmla="*/ 1156855 w 1426650"/>
                <a:gd name="connsiteY11" fmla="*/ 657333 h 2310347"/>
                <a:gd name="connsiteX12" fmla="*/ 927050 w 1426650"/>
                <a:gd name="connsiteY12" fmla="*/ 614956 h 2310347"/>
                <a:gd name="connsiteX13" fmla="*/ 957315 w 1426650"/>
                <a:gd name="connsiteY13" fmla="*/ 944170 h 2310347"/>
                <a:gd name="connsiteX14" fmla="*/ 711016 w 1426650"/>
                <a:gd name="connsiteY14" fmla="*/ 569620 h 2310347"/>
                <a:gd name="connsiteX15" fmla="*/ 729319 w 1426650"/>
                <a:gd name="connsiteY15" fmla="*/ 957827 h 2310347"/>
                <a:gd name="connsiteX16" fmla="*/ 543268 w 1426650"/>
                <a:gd name="connsiteY16" fmla="*/ 8 h 2310347"/>
                <a:gd name="connsiteX17" fmla="*/ 473286 w 1426650"/>
                <a:gd name="connsiteY17" fmla="*/ 1312127 h 2310347"/>
                <a:gd name="connsiteX18" fmla="*/ 338442 w 1426650"/>
                <a:gd name="connsiteY18" fmla="*/ 1258222 h 2310347"/>
                <a:gd name="connsiteX19" fmla="*/ 719 w 1426650"/>
                <a:gd name="connsiteY19"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711016 w 1422362"/>
                <a:gd name="connsiteY14" fmla="*/ 569620 h 2310347"/>
                <a:gd name="connsiteX15" fmla="*/ 729319 w 1422362"/>
                <a:gd name="connsiteY15" fmla="*/ 957827 h 2310347"/>
                <a:gd name="connsiteX16" fmla="*/ 543268 w 1422362"/>
                <a:gd name="connsiteY16" fmla="*/ 8 h 2310347"/>
                <a:gd name="connsiteX17" fmla="*/ 473286 w 1422362"/>
                <a:gd name="connsiteY17" fmla="*/ 1312127 h 2310347"/>
                <a:gd name="connsiteX18" fmla="*/ 338442 w 1422362"/>
                <a:gd name="connsiteY18" fmla="*/ 1258222 h 2310347"/>
                <a:gd name="connsiteX19" fmla="*/ 719 w 1422362"/>
                <a:gd name="connsiteY19"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76719 w 1422362"/>
                <a:gd name="connsiteY9" fmla="*/ 669083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76719 w 1422362"/>
                <a:gd name="connsiteY9" fmla="*/ 669083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76719 w 1422362"/>
                <a:gd name="connsiteY9" fmla="*/ 669083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1028697 h 2381499"/>
                <a:gd name="connsiteX1" fmla="*/ 140932 w 1422362"/>
                <a:gd name="connsiteY1" fmla="*/ 1424471 h 2381499"/>
                <a:gd name="connsiteX2" fmla="*/ 309182 w 1422362"/>
                <a:gd name="connsiteY2" fmla="*/ 1782916 h 2381499"/>
                <a:gd name="connsiteX3" fmla="*/ 548773 w 1422362"/>
                <a:gd name="connsiteY3" fmla="*/ 2007490 h 2381499"/>
                <a:gd name="connsiteX4" fmla="*/ 582370 w 1422362"/>
                <a:gd name="connsiteY4" fmla="*/ 2368384 h 2381499"/>
                <a:gd name="connsiteX5" fmla="*/ 1253027 w 1422362"/>
                <a:gd name="connsiteY5" fmla="*/ 2381499 h 2381499"/>
                <a:gd name="connsiteX6" fmla="*/ 1262460 w 1422362"/>
                <a:gd name="connsiteY6" fmla="*/ 2058226 h 2381499"/>
                <a:gd name="connsiteX7" fmla="*/ 1421092 w 1422362"/>
                <a:gd name="connsiteY7" fmla="*/ 1197700 h 2381499"/>
                <a:gd name="connsiteX8" fmla="*/ 1369124 w 1422362"/>
                <a:gd name="connsiteY8" fmla="*/ 771904 h 2381499"/>
                <a:gd name="connsiteX9" fmla="*/ 1176719 w 1422362"/>
                <a:gd name="connsiteY9" fmla="*/ 740235 h 2381499"/>
                <a:gd name="connsiteX10" fmla="*/ 1168953 w 1422362"/>
                <a:gd name="connsiteY10" fmla="*/ 1039214 h 2381499"/>
                <a:gd name="connsiteX11" fmla="*/ 1156855 w 1422362"/>
                <a:gd name="connsiteY11" fmla="*/ 728485 h 2381499"/>
                <a:gd name="connsiteX12" fmla="*/ 927050 w 1422362"/>
                <a:gd name="connsiteY12" fmla="*/ 686108 h 2381499"/>
                <a:gd name="connsiteX13" fmla="*/ 957315 w 1422362"/>
                <a:gd name="connsiteY13" fmla="*/ 1015322 h 2381499"/>
                <a:gd name="connsiteX14" fmla="*/ 905990 w 1422362"/>
                <a:gd name="connsiteY14" fmla="*/ 685066 h 2381499"/>
                <a:gd name="connsiteX15" fmla="*/ 711016 w 1422362"/>
                <a:gd name="connsiteY15" fmla="*/ 640772 h 2381499"/>
                <a:gd name="connsiteX16" fmla="*/ 729319 w 1422362"/>
                <a:gd name="connsiteY16" fmla="*/ 1028979 h 2381499"/>
                <a:gd name="connsiteX17" fmla="*/ 543268 w 1422362"/>
                <a:gd name="connsiteY17" fmla="*/ 71160 h 2381499"/>
                <a:gd name="connsiteX18" fmla="*/ 471802 w 1422362"/>
                <a:gd name="connsiteY18" fmla="*/ 217109 h 2381499"/>
                <a:gd name="connsiteX19" fmla="*/ 473286 w 1422362"/>
                <a:gd name="connsiteY19" fmla="*/ 1383279 h 2381499"/>
                <a:gd name="connsiteX20" fmla="*/ 338442 w 1422362"/>
                <a:gd name="connsiteY20" fmla="*/ 1329374 h 2381499"/>
                <a:gd name="connsiteX21" fmla="*/ 719 w 1422362"/>
                <a:gd name="connsiteY21" fmla="*/ 1028697 h 2381499"/>
                <a:gd name="connsiteX0" fmla="*/ 719 w 1422362"/>
                <a:gd name="connsiteY0" fmla="*/ 1028697 h 2381499"/>
                <a:gd name="connsiteX1" fmla="*/ 140932 w 1422362"/>
                <a:gd name="connsiteY1" fmla="*/ 1424471 h 2381499"/>
                <a:gd name="connsiteX2" fmla="*/ 309182 w 1422362"/>
                <a:gd name="connsiteY2" fmla="*/ 1782916 h 2381499"/>
                <a:gd name="connsiteX3" fmla="*/ 548773 w 1422362"/>
                <a:gd name="connsiteY3" fmla="*/ 2007490 h 2381499"/>
                <a:gd name="connsiteX4" fmla="*/ 582370 w 1422362"/>
                <a:gd name="connsiteY4" fmla="*/ 2368384 h 2381499"/>
                <a:gd name="connsiteX5" fmla="*/ 1253027 w 1422362"/>
                <a:gd name="connsiteY5" fmla="*/ 2381499 h 2381499"/>
                <a:gd name="connsiteX6" fmla="*/ 1262460 w 1422362"/>
                <a:gd name="connsiteY6" fmla="*/ 2058226 h 2381499"/>
                <a:gd name="connsiteX7" fmla="*/ 1421092 w 1422362"/>
                <a:gd name="connsiteY7" fmla="*/ 1197700 h 2381499"/>
                <a:gd name="connsiteX8" fmla="*/ 1369124 w 1422362"/>
                <a:gd name="connsiteY8" fmla="*/ 771904 h 2381499"/>
                <a:gd name="connsiteX9" fmla="*/ 1176719 w 1422362"/>
                <a:gd name="connsiteY9" fmla="*/ 740235 h 2381499"/>
                <a:gd name="connsiteX10" fmla="*/ 1168953 w 1422362"/>
                <a:gd name="connsiteY10" fmla="*/ 1039214 h 2381499"/>
                <a:gd name="connsiteX11" fmla="*/ 1156855 w 1422362"/>
                <a:gd name="connsiteY11" fmla="*/ 728485 h 2381499"/>
                <a:gd name="connsiteX12" fmla="*/ 927050 w 1422362"/>
                <a:gd name="connsiteY12" fmla="*/ 686108 h 2381499"/>
                <a:gd name="connsiteX13" fmla="*/ 957315 w 1422362"/>
                <a:gd name="connsiteY13" fmla="*/ 1015322 h 2381499"/>
                <a:gd name="connsiteX14" fmla="*/ 905990 w 1422362"/>
                <a:gd name="connsiteY14" fmla="*/ 685066 h 2381499"/>
                <a:gd name="connsiteX15" fmla="*/ 711016 w 1422362"/>
                <a:gd name="connsiteY15" fmla="*/ 640772 h 2381499"/>
                <a:gd name="connsiteX16" fmla="*/ 729319 w 1422362"/>
                <a:gd name="connsiteY16" fmla="*/ 1028979 h 2381499"/>
                <a:gd name="connsiteX17" fmla="*/ 543268 w 1422362"/>
                <a:gd name="connsiteY17" fmla="*/ 71160 h 2381499"/>
                <a:gd name="connsiteX18" fmla="*/ 471802 w 1422362"/>
                <a:gd name="connsiteY18" fmla="*/ 217109 h 2381499"/>
                <a:gd name="connsiteX19" fmla="*/ 473286 w 1422362"/>
                <a:gd name="connsiteY19" fmla="*/ 1383279 h 2381499"/>
                <a:gd name="connsiteX20" fmla="*/ 338442 w 1422362"/>
                <a:gd name="connsiteY20" fmla="*/ 1329374 h 2381499"/>
                <a:gd name="connsiteX21" fmla="*/ 719 w 1422362"/>
                <a:gd name="connsiteY21" fmla="*/ 1028697 h 2381499"/>
                <a:gd name="connsiteX0" fmla="*/ 719 w 1422362"/>
                <a:gd name="connsiteY0" fmla="*/ 1025260 h 2378062"/>
                <a:gd name="connsiteX1" fmla="*/ 140932 w 1422362"/>
                <a:gd name="connsiteY1" fmla="*/ 1421034 h 2378062"/>
                <a:gd name="connsiteX2" fmla="*/ 309182 w 1422362"/>
                <a:gd name="connsiteY2" fmla="*/ 1779479 h 2378062"/>
                <a:gd name="connsiteX3" fmla="*/ 548773 w 1422362"/>
                <a:gd name="connsiteY3" fmla="*/ 2004053 h 2378062"/>
                <a:gd name="connsiteX4" fmla="*/ 582370 w 1422362"/>
                <a:gd name="connsiteY4" fmla="*/ 2364947 h 2378062"/>
                <a:gd name="connsiteX5" fmla="*/ 1253027 w 1422362"/>
                <a:gd name="connsiteY5" fmla="*/ 2378062 h 2378062"/>
                <a:gd name="connsiteX6" fmla="*/ 1262460 w 1422362"/>
                <a:gd name="connsiteY6" fmla="*/ 2054789 h 2378062"/>
                <a:gd name="connsiteX7" fmla="*/ 1421092 w 1422362"/>
                <a:gd name="connsiteY7" fmla="*/ 1194263 h 2378062"/>
                <a:gd name="connsiteX8" fmla="*/ 1369124 w 1422362"/>
                <a:gd name="connsiteY8" fmla="*/ 768467 h 2378062"/>
                <a:gd name="connsiteX9" fmla="*/ 1176719 w 1422362"/>
                <a:gd name="connsiteY9" fmla="*/ 736798 h 2378062"/>
                <a:gd name="connsiteX10" fmla="*/ 1168953 w 1422362"/>
                <a:gd name="connsiteY10" fmla="*/ 1035777 h 2378062"/>
                <a:gd name="connsiteX11" fmla="*/ 1156855 w 1422362"/>
                <a:gd name="connsiteY11" fmla="*/ 725048 h 2378062"/>
                <a:gd name="connsiteX12" fmla="*/ 927050 w 1422362"/>
                <a:gd name="connsiteY12" fmla="*/ 682671 h 2378062"/>
                <a:gd name="connsiteX13" fmla="*/ 957315 w 1422362"/>
                <a:gd name="connsiteY13" fmla="*/ 1011885 h 2378062"/>
                <a:gd name="connsiteX14" fmla="*/ 905990 w 1422362"/>
                <a:gd name="connsiteY14" fmla="*/ 681629 h 2378062"/>
                <a:gd name="connsiteX15" fmla="*/ 711016 w 1422362"/>
                <a:gd name="connsiteY15" fmla="*/ 637335 h 2378062"/>
                <a:gd name="connsiteX16" fmla="*/ 729319 w 1422362"/>
                <a:gd name="connsiteY16" fmla="*/ 1025542 h 2378062"/>
                <a:gd name="connsiteX17" fmla="*/ 543268 w 1422362"/>
                <a:gd name="connsiteY17" fmla="*/ 67723 h 2378062"/>
                <a:gd name="connsiteX18" fmla="*/ 471802 w 1422362"/>
                <a:gd name="connsiteY18" fmla="*/ 213672 h 2378062"/>
                <a:gd name="connsiteX19" fmla="*/ 473286 w 1422362"/>
                <a:gd name="connsiteY19" fmla="*/ 1379842 h 2378062"/>
                <a:gd name="connsiteX20" fmla="*/ 338442 w 1422362"/>
                <a:gd name="connsiteY20" fmla="*/ 1325937 h 2378062"/>
                <a:gd name="connsiteX21" fmla="*/ 719 w 1422362"/>
                <a:gd name="connsiteY21" fmla="*/ 1025260 h 2378062"/>
                <a:gd name="connsiteX0" fmla="*/ 719 w 1422362"/>
                <a:gd name="connsiteY0" fmla="*/ 1011512 h 2364314"/>
                <a:gd name="connsiteX1" fmla="*/ 140932 w 1422362"/>
                <a:gd name="connsiteY1" fmla="*/ 1407286 h 2364314"/>
                <a:gd name="connsiteX2" fmla="*/ 309182 w 1422362"/>
                <a:gd name="connsiteY2" fmla="*/ 1765731 h 2364314"/>
                <a:gd name="connsiteX3" fmla="*/ 548773 w 1422362"/>
                <a:gd name="connsiteY3" fmla="*/ 1990305 h 2364314"/>
                <a:gd name="connsiteX4" fmla="*/ 582370 w 1422362"/>
                <a:gd name="connsiteY4" fmla="*/ 2351199 h 2364314"/>
                <a:gd name="connsiteX5" fmla="*/ 1253027 w 1422362"/>
                <a:gd name="connsiteY5" fmla="*/ 2364314 h 2364314"/>
                <a:gd name="connsiteX6" fmla="*/ 1262460 w 1422362"/>
                <a:gd name="connsiteY6" fmla="*/ 2041041 h 2364314"/>
                <a:gd name="connsiteX7" fmla="*/ 1421092 w 1422362"/>
                <a:gd name="connsiteY7" fmla="*/ 1180515 h 2364314"/>
                <a:gd name="connsiteX8" fmla="*/ 1369124 w 1422362"/>
                <a:gd name="connsiteY8" fmla="*/ 754719 h 2364314"/>
                <a:gd name="connsiteX9" fmla="*/ 1176719 w 1422362"/>
                <a:gd name="connsiteY9" fmla="*/ 723050 h 2364314"/>
                <a:gd name="connsiteX10" fmla="*/ 1168953 w 1422362"/>
                <a:gd name="connsiteY10" fmla="*/ 1022029 h 2364314"/>
                <a:gd name="connsiteX11" fmla="*/ 1156855 w 1422362"/>
                <a:gd name="connsiteY11" fmla="*/ 711300 h 2364314"/>
                <a:gd name="connsiteX12" fmla="*/ 927050 w 1422362"/>
                <a:gd name="connsiteY12" fmla="*/ 668923 h 2364314"/>
                <a:gd name="connsiteX13" fmla="*/ 957315 w 1422362"/>
                <a:gd name="connsiteY13" fmla="*/ 998137 h 2364314"/>
                <a:gd name="connsiteX14" fmla="*/ 905990 w 1422362"/>
                <a:gd name="connsiteY14" fmla="*/ 667881 h 2364314"/>
                <a:gd name="connsiteX15" fmla="*/ 711016 w 1422362"/>
                <a:gd name="connsiteY15" fmla="*/ 623587 h 2364314"/>
                <a:gd name="connsiteX16" fmla="*/ 729319 w 1422362"/>
                <a:gd name="connsiteY16" fmla="*/ 1011794 h 2364314"/>
                <a:gd name="connsiteX17" fmla="*/ 630106 w 1422362"/>
                <a:gd name="connsiteY17" fmla="*/ 73272 h 2364314"/>
                <a:gd name="connsiteX18" fmla="*/ 471802 w 1422362"/>
                <a:gd name="connsiteY18" fmla="*/ 199924 h 2364314"/>
                <a:gd name="connsiteX19" fmla="*/ 473286 w 1422362"/>
                <a:gd name="connsiteY19" fmla="*/ 1366094 h 2364314"/>
                <a:gd name="connsiteX20" fmla="*/ 338442 w 1422362"/>
                <a:gd name="connsiteY20" fmla="*/ 1312189 h 2364314"/>
                <a:gd name="connsiteX21" fmla="*/ 719 w 1422362"/>
                <a:gd name="connsiteY21" fmla="*/ 1011512 h 2364314"/>
                <a:gd name="connsiteX0" fmla="*/ 719 w 1422362"/>
                <a:gd name="connsiteY0" fmla="*/ 938672 h 2291474"/>
                <a:gd name="connsiteX1" fmla="*/ 140932 w 1422362"/>
                <a:gd name="connsiteY1" fmla="*/ 1334446 h 2291474"/>
                <a:gd name="connsiteX2" fmla="*/ 309182 w 1422362"/>
                <a:gd name="connsiteY2" fmla="*/ 1692891 h 2291474"/>
                <a:gd name="connsiteX3" fmla="*/ 548773 w 1422362"/>
                <a:gd name="connsiteY3" fmla="*/ 1917465 h 2291474"/>
                <a:gd name="connsiteX4" fmla="*/ 582370 w 1422362"/>
                <a:gd name="connsiteY4" fmla="*/ 2278359 h 2291474"/>
                <a:gd name="connsiteX5" fmla="*/ 1253027 w 1422362"/>
                <a:gd name="connsiteY5" fmla="*/ 2291474 h 2291474"/>
                <a:gd name="connsiteX6" fmla="*/ 1262460 w 1422362"/>
                <a:gd name="connsiteY6" fmla="*/ 1968201 h 2291474"/>
                <a:gd name="connsiteX7" fmla="*/ 1421092 w 1422362"/>
                <a:gd name="connsiteY7" fmla="*/ 1107675 h 2291474"/>
                <a:gd name="connsiteX8" fmla="*/ 1369124 w 1422362"/>
                <a:gd name="connsiteY8" fmla="*/ 681879 h 2291474"/>
                <a:gd name="connsiteX9" fmla="*/ 1176719 w 1422362"/>
                <a:gd name="connsiteY9" fmla="*/ 650210 h 2291474"/>
                <a:gd name="connsiteX10" fmla="*/ 1168953 w 1422362"/>
                <a:gd name="connsiteY10" fmla="*/ 949189 h 2291474"/>
                <a:gd name="connsiteX11" fmla="*/ 1156855 w 1422362"/>
                <a:gd name="connsiteY11" fmla="*/ 638460 h 2291474"/>
                <a:gd name="connsiteX12" fmla="*/ 927050 w 1422362"/>
                <a:gd name="connsiteY12" fmla="*/ 596083 h 2291474"/>
                <a:gd name="connsiteX13" fmla="*/ 957315 w 1422362"/>
                <a:gd name="connsiteY13" fmla="*/ 925297 h 2291474"/>
                <a:gd name="connsiteX14" fmla="*/ 905990 w 1422362"/>
                <a:gd name="connsiteY14" fmla="*/ 595041 h 2291474"/>
                <a:gd name="connsiteX15" fmla="*/ 711016 w 1422362"/>
                <a:gd name="connsiteY15" fmla="*/ 550747 h 2291474"/>
                <a:gd name="connsiteX16" fmla="*/ 729319 w 1422362"/>
                <a:gd name="connsiteY16" fmla="*/ 938954 h 2291474"/>
                <a:gd name="connsiteX17" fmla="*/ 673525 w 1422362"/>
                <a:gd name="connsiteY17" fmla="*/ 130688 h 2291474"/>
                <a:gd name="connsiteX18" fmla="*/ 471802 w 1422362"/>
                <a:gd name="connsiteY18" fmla="*/ 127084 h 2291474"/>
                <a:gd name="connsiteX19" fmla="*/ 473286 w 1422362"/>
                <a:gd name="connsiteY19" fmla="*/ 1293254 h 2291474"/>
                <a:gd name="connsiteX20" fmla="*/ 338442 w 1422362"/>
                <a:gd name="connsiteY20" fmla="*/ 1239349 h 2291474"/>
                <a:gd name="connsiteX21" fmla="*/ 719 w 1422362"/>
                <a:gd name="connsiteY21" fmla="*/ 938672 h 2291474"/>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29319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29319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29319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14198 h 2267000"/>
                <a:gd name="connsiteX1" fmla="*/ 140932 w 1422362"/>
                <a:gd name="connsiteY1" fmla="*/ 1309972 h 2267000"/>
                <a:gd name="connsiteX2" fmla="*/ 309182 w 1422362"/>
                <a:gd name="connsiteY2" fmla="*/ 1668417 h 2267000"/>
                <a:gd name="connsiteX3" fmla="*/ 548773 w 1422362"/>
                <a:gd name="connsiteY3" fmla="*/ 1892991 h 2267000"/>
                <a:gd name="connsiteX4" fmla="*/ 582370 w 1422362"/>
                <a:gd name="connsiteY4" fmla="*/ 2253885 h 2267000"/>
                <a:gd name="connsiteX5" fmla="*/ 1253027 w 1422362"/>
                <a:gd name="connsiteY5" fmla="*/ 2267000 h 2267000"/>
                <a:gd name="connsiteX6" fmla="*/ 1262460 w 1422362"/>
                <a:gd name="connsiteY6" fmla="*/ 1943727 h 2267000"/>
                <a:gd name="connsiteX7" fmla="*/ 1421092 w 1422362"/>
                <a:gd name="connsiteY7" fmla="*/ 1083201 h 2267000"/>
                <a:gd name="connsiteX8" fmla="*/ 1369124 w 1422362"/>
                <a:gd name="connsiteY8" fmla="*/ 657405 h 2267000"/>
                <a:gd name="connsiteX9" fmla="*/ 1176719 w 1422362"/>
                <a:gd name="connsiteY9" fmla="*/ 625736 h 2267000"/>
                <a:gd name="connsiteX10" fmla="*/ 1168953 w 1422362"/>
                <a:gd name="connsiteY10" fmla="*/ 924715 h 2267000"/>
                <a:gd name="connsiteX11" fmla="*/ 1156855 w 1422362"/>
                <a:gd name="connsiteY11" fmla="*/ 613986 h 2267000"/>
                <a:gd name="connsiteX12" fmla="*/ 927050 w 1422362"/>
                <a:gd name="connsiteY12" fmla="*/ 571609 h 2267000"/>
                <a:gd name="connsiteX13" fmla="*/ 957315 w 1422362"/>
                <a:gd name="connsiteY13" fmla="*/ 900823 h 2267000"/>
                <a:gd name="connsiteX14" fmla="*/ 905990 w 1422362"/>
                <a:gd name="connsiteY14" fmla="*/ 570567 h 2267000"/>
                <a:gd name="connsiteX15" fmla="*/ 711016 w 1422362"/>
                <a:gd name="connsiteY15" fmla="*/ 526273 h 2267000"/>
                <a:gd name="connsiteX16" fmla="*/ 714846 w 1422362"/>
                <a:gd name="connsiteY16" fmla="*/ 914480 h 2267000"/>
                <a:gd name="connsiteX17" fmla="*/ 673525 w 1422362"/>
                <a:gd name="connsiteY17" fmla="*/ 106214 h 2267000"/>
                <a:gd name="connsiteX18" fmla="*/ 486275 w 1422362"/>
                <a:gd name="connsiteY18" fmla="*/ 174974 h 2267000"/>
                <a:gd name="connsiteX19" fmla="*/ 473286 w 1422362"/>
                <a:gd name="connsiteY19" fmla="*/ 1268780 h 2267000"/>
                <a:gd name="connsiteX20" fmla="*/ 338442 w 1422362"/>
                <a:gd name="connsiteY20" fmla="*/ 1214875 h 2267000"/>
                <a:gd name="connsiteX21" fmla="*/ 719 w 1422362"/>
                <a:gd name="connsiteY21" fmla="*/ 914198 h 2267000"/>
                <a:gd name="connsiteX0" fmla="*/ 719 w 1422362"/>
                <a:gd name="connsiteY0" fmla="*/ 897709 h 2250511"/>
                <a:gd name="connsiteX1" fmla="*/ 140932 w 1422362"/>
                <a:gd name="connsiteY1" fmla="*/ 1293483 h 2250511"/>
                <a:gd name="connsiteX2" fmla="*/ 309182 w 1422362"/>
                <a:gd name="connsiteY2" fmla="*/ 1651928 h 2250511"/>
                <a:gd name="connsiteX3" fmla="*/ 548773 w 1422362"/>
                <a:gd name="connsiteY3" fmla="*/ 1876502 h 2250511"/>
                <a:gd name="connsiteX4" fmla="*/ 582370 w 1422362"/>
                <a:gd name="connsiteY4" fmla="*/ 2237396 h 2250511"/>
                <a:gd name="connsiteX5" fmla="*/ 1253027 w 1422362"/>
                <a:gd name="connsiteY5" fmla="*/ 2250511 h 2250511"/>
                <a:gd name="connsiteX6" fmla="*/ 1262460 w 1422362"/>
                <a:gd name="connsiteY6" fmla="*/ 1927238 h 2250511"/>
                <a:gd name="connsiteX7" fmla="*/ 1421092 w 1422362"/>
                <a:gd name="connsiteY7" fmla="*/ 1066712 h 2250511"/>
                <a:gd name="connsiteX8" fmla="*/ 1369124 w 1422362"/>
                <a:gd name="connsiteY8" fmla="*/ 640916 h 2250511"/>
                <a:gd name="connsiteX9" fmla="*/ 1176719 w 1422362"/>
                <a:gd name="connsiteY9" fmla="*/ 609247 h 2250511"/>
                <a:gd name="connsiteX10" fmla="*/ 1168953 w 1422362"/>
                <a:gd name="connsiteY10" fmla="*/ 908226 h 2250511"/>
                <a:gd name="connsiteX11" fmla="*/ 1156855 w 1422362"/>
                <a:gd name="connsiteY11" fmla="*/ 597497 h 2250511"/>
                <a:gd name="connsiteX12" fmla="*/ 927050 w 1422362"/>
                <a:gd name="connsiteY12" fmla="*/ 555120 h 2250511"/>
                <a:gd name="connsiteX13" fmla="*/ 957315 w 1422362"/>
                <a:gd name="connsiteY13" fmla="*/ 884334 h 2250511"/>
                <a:gd name="connsiteX14" fmla="*/ 905990 w 1422362"/>
                <a:gd name="connsiteY14" fmla="*/ 554078 h 2250511"/>
                <a:gd name="connsiteX15" fmla="*/ 711016 w 1422362"/>
                <a:gd name="connsiteY15" fmla="*/ 509784 h 2250511"/>
                <a:gd name="connsiteX16" fmla="*/ 714846 w 1422362"/>
                <a:gd name="connsiteY16" fmla="*/ 897991 h 2250511"/>
                <a:gd name="connsiteX17" fmla="*/ 683174 w 1422362"/>
                <a:gd name="connsiteY17" fmla="*/ 118671 h 2250511"/>
                <a:gd name="connsiteX18" fmla="*/ 486275 w 1422362"/>
                <a:gd name="connsiteY18" fmla="*/ 158485 h 2250511"/>
                <a:gd name="connsiteX19" fmla="*/ 473286 w 1422362"/>
                <a:gd name="connsiteY19" fmla="*/ 1252291 h 2250511"/>
                <a:gd name="connsiteX20" fmla="*/ 338442 w 1422362"/>
                <a:gd name="connsiteY20" fmla="*/ 1198386 h 2250511"/>
                <a:gd name="connsiteX21" fmla="*/ 719 w 1422362"/>
                <a:gd name="connsiteY21" fmla="*/ 897709 h 2250511"/>
                <a:gd name="connsiteX0" fmla="*/ 719 w 1422362"/>
                <a:gd name="connsiteY0" fmla="*/ 897709 h 2250511"/>
                <a:gd name="connsiteX1" fmla="*/ 140932 w 1422362"/>
                <a:gd name="connsiteY1" fmla="*/ 1293483 h 2250511"/>
                <a:gd name="connsiteX2" fmla="*/ 309182 w 1422362"/>
                <a:gd name="connsiteY2" fmla="*/ 1651928 h 2250511"/>
                <a:gd name="connsiteX3" fmla="*/ 548773 w 1422362"/>
                <a:gd name="connsiteY3" fmla="*/ 1876502 h 2250511"/>
                <a:gd name="connsiteX4" fmla="*/ 582370 w 1422362"/>
                <a:gd name="connsiteY4" fmla="*/ 2237396 h 2250511"/>
                <a:gd name="connsiteX5" fmla="*/ 1253027 w 1422362"/>
                <a:gd name="connsiteY5" fmla="*/ 2250511 h 2250511"/>
                <a:gd name="connsiteX6" fmla="*/ 1262460 w 1422362"/>
                <a:gd name="connsiteY6" fmla="*/ 1927238 h 2250511"/>
                <a:gd name="connsiteX7" fmla="*/ 1421092 w 1422362"/>
                <a:gd name="connsiteY7" fmla="*/ 1066712 h 2250511"/>
                <a:gd name="connsiteX8" fmla="*/ 1369124 w 1422362"/>
                <a:gd name="connsiteY8" fmla="*/ 640916 h 2250511"/>
                <a:gd name="connsiteX9" fmla="*/ 1176719 w 1422362"/>
                <a:gd name="connsiteY9" fmla="*/ 609247 h 2250511"/>
                <a:gd name="connsiteX10" fmla="*/ 1168953 w 1422362"/>
                <a:gd name="connsiteY10" fmla="*/ 908226 h 2250511"/>
                <a:gd name="connsiteX11" fmla="*/ 1156855 w 1422362"/>
                <a:gd name="connsiteY11" fmla="*/ 597497 h 2250511"/>
                <a:gd name="connsiteX12" fmla="*/ 927050 w 1422362"/>
                <a:gd name="connsiteY12" fmla="*/ 555120 h 2250511"/>
                <a:gd name="connsiteX13" fmla="*/ 957315 w 1422362"/>
                <a:gd name="connsiteY13" fmla="*/ 884334 h 2250511"/>
                <a:gd name="connsiteX14" fmla="*/ 905990 w 1422362"/>
                <a:gd name="connsiteY14" fmla="*/ 554078 h 2250511"/>
                <a:gd name="connsiteX15" fmla="*/ 711016 w 1422362"/>
                <a:gd name="connsiteY15" fmla="*/ 509784 h 2250511"/>
                <a:gd name="connsiteX16" fmla="*/ 714846 w 1422362"/>
                <a:gd name="connsiteY16" fmla="*/ 897991 h 2250511"/>
                <a:gd name="connsiteX17" fmla="*/ 683174 w 1422362"/>
                <a:gd name="connsiteY17" fmla="*/ 118671 h 2250511"/>
                <a:gd name="connsiteX18" fmla="*/ 486275 w 1422362"/>
                <a:gd name="connsiteY18" fmla="*/ 158485 h 2250511"/>
                <a:gd name="connsiteX19" fmla="*/ 473286 w 1422362"/>
                <a:gd name="connsiteY19" fmla="*/ 1252291 h 2250511"/>
                <a:gd name="connsiteX20" fmla="*/ 338442 w 1422362"/>
                <a:gd name="connsiteY20" fmla="*/ 1198386 h 2250511"/>
                <a:gd name="connsiteX21" fmla="*/ 719 w 1422362"/>
                <a:gd name="connsiteY21" fmla="*/ 897709 h 2250511"/>
                <a:gd name="connsiteX0" fmla="*/ 719 w 1422362"/>
                <a:gd name="connsiteY0" fmla="*/ 904644 h 2257446"/>
                <a:gd name="connsiteX1" fmla="*/ 140932 w 1422362"/>
                <a:gd name="connsiteY1" fmla="*/ 1300418 h 2257446"/>
                <a:gd name="connsiteX2" fmla="*/ 309182 w 1422362"/>
                <a:gd name="connsiteY2" fmla="*/ 1658863 h 2257446"/>
                <a:gd name="connsiteX3" fmla="*/ 548773 w 1422362"/>
                <a:gd name="connsiteY3" fmla="*/ 1883437 h 2257446"/>
                <a:gd name="connsiteX4" fmla="*/ 582370 w 1422362"/>
                <a:gd name="connsiteY4" fmla="*/ 2244331 h 2257446"/>
                <a:gd name="connsiteX5" fmla="*/ 1253027 w 1422362"/>
                <a:gd name="connsiteY5" fmla="*/ 2257446 h 2257446"/>
                <a:gd name="connsiteX6" fmla="*/ 1262460 w 1422362"/>
                <a:gd name="connsiteY6" fmla="*/ 1934173 h 2257446"/>
                <a:gd name="connsiteX7" fmla="*/ 1421092 w 1422362"/>
                <a:gd name="connsiteY7" fmla="*/ 1073647 h 2257446"/>
                <a:gd name="connsiteX8" fmla="*/ 1369124 w 1422362"/>
                <a:gd name="connsiteY8" fmla="*/ 647851 h 2257446"/>
                <a:gd name="connsiteX9" fmla="*/ 1176719 w 1422362"/>
                <a:gd name="connsiteY9" fmla="*/ 616182 h 2257446"/>
                <a:gd name="connsiteX10" fmla="*/ 1168953 w 1422362"/>
                <a:gd name="connsiteY10" fmla="*/ 915161 h 2257446"/>
                <a:gd name="connsiteX11" fmla="*/ 1156855 w 1422362"/>
                <a:gd name="connsiteY11" fmla="*/ 604432 h 2257446"/>
                <a:gd name="connsiteX12" fmla="*/ 927050 w 1422362"/>
                <a:gd name="connsiteY12" fmla="*/ 562055 h 2257446"/>
                <a:gd name="connsiteX13" fmla="*/ 957315 w 1422362"/>
                <a:gd name="connsiteY13" fmla="*/ 891269 h 2257446"/>
                <a:gd name="connsiteX14" fmla="*/ 905990 w 1422362"/>
                <a:gd name="connsiteY14" fmla="*/ 561013 h 2257446"/>
                <a:gd name="connsiteX15" fmla="*/ 711016 w 1422362"/>
                <a:gd name="connsiteY15" fmla="*/ 516719 h 2257446"/>
                <a:gd name="connsiteX16" fmla="*/ 714846 w 1422362"/>
                <a:gd name="connsiteY16" fmla="*/ 904926 h 2257446"/>
                <a:gd name="connsiteX17" fmla="*/ 683174 w 1422362"/>
                <a:gd name="connsiteY17" fmla="*/ 125606 h 2257446"/>
                <a:gd name="connsiteX18" fmla="*/ 486275 w 1422362"/>
                <a:gd name="connsiteY18" fmla="*/ 165420 h 2257446"/>
                <a:gd name="connsiteX19" fmla="*/ 473286 w 1422362"/>
                <a:gd name="connsiteY19" fmla="*/ 1259226 h 2257446"/>
                <a:gd name="connsiteX20" fmla="*/ 338442 w 1422362"/>
                <a:gd name="connsiteY20" fmla="*/ 1205321 h 2257446"/>
                <a:gd name="connsiteX21" fmla="*/ 719 w 1422362"/>
                <a:gd name="connsiteY21" fmla="*/ 904644 h 2257446"/>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73286 w 1422362"/>
                <a:gd name="connsiteY19" fmla="*/ 1255537 h 2253757"/>
                <a:gd name="connsiteX20" fmla="*/ 338442 w 1422362"/>
                <a:gd name="connsiteY20" fmla="*/ 1201632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38442 w 1422362"/>
                <a:gd name="connsiteY20" fmla="*/ 1201632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04672 w 1422362"/>
                <a:gd name="connsiteY20" fmla="*/ 1148565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04672 w 1422362"/>
                <a:gd name="connsiteY20" fmla="*/ 1148565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04672 w 1422362"/>
                <a:gd name="connsiteY20" fmla="*/ 1148565 h 2253757"/>
                <a:gd name="connsiteX21" fmla="*/ 719 w 1422362"/>
                <a:gd name="connsiteY21" fmla="*/ 900955 h 2253757"/>
                <a:gd name="connsiteX0" fmla="*/ 436 w 1494443"/>
                <a:gd name="connsiteY0" fmla="*/ 886482 h 2253757"/>
                <a:gd name="connsiteX1" fmla="*/ 213013 w 1494443"/>
                <a:gd name="connsiteY1" fmla="*/ 1296729 h 2253757"/>
                <a:gd name="connsiteX2" fmla="*/ 381263 w 1494443"/>
                <a:gd name="connsiteY2" fmla="*/ 1655174 h 2253757"/>
                <a:gd name="connsiteX3" fmla="*/ 620854 w 1494443"/>
                <a:gd name="connsiteY3" fmla="*/ 1879748 h 2253757"/>
                <a:gd name="connsiteX4" fmla="*/ 654451 w 1494443"/>
                <a:gd name="connsiteY4" fmla="*/ 2240642 h 2253757"/>
                <a:gd name="connsiteX5" fmla="*/ 1325108 w 1494443"/>
                <a:gd name="connsiteY5" fmla="*/ 2253757 h 2253757"/>
                <a:gd name="connsiteX6" fmla="*/ 1334541 w 1494443"/>
                <a:gd name="connsiteY6" fmla="*/ 1930484 h 2253757"/>
                <a:gd name="connsiteX7" fmla="*/ 1493173 w 1494443"/>
                <a:gd name="connsiteY7" fmla="*/ 1069958 h 2253757"/>
                <a:gd name="connsiteX8" fmla="*/ 1441205 w 1494443"/>
                <a:gd name="connsiteY8" fmla="*/ 644162 h 2253757"/>
                <a:gd name="connsiteX9" fmla="*/ 1248800 w 1494443"/>
                <a:gd name="connsiteY9" fmla="*/ 612493 h 2253757"/>
                <a:gd name="connsiteX10" fmla="*/ 1241034 w 1494443"/>
                <a:gd name="connsiteY10" fmla="*/ 911472 h 2253757"/>
                <a:gd name="connsiteX11" fmla="*/ 1228936 w 1494443"/>
                <a:gd name="connsiteY11" fmla="*/ 600743 h 2253757"/>
                <a:gd name="connsiteX12" fmla="*/ 999131 w 1494443"/>
                <a:gd name="connsiteY12" fmla="*/ 558366 h 2253757"/>
                <a:gd name="connsiteX13" fmla="*/ 1029396 w 1494443"/>
                <a:gd name="connsiteY13" fmla="*/ 887580 h 2253757"/>
                <a:gd name="connsiteX14" fmla="*/ 978071 w 1494443"/>
                <a:gd name="connsiteY14" fmla="*/ 557324 h 2253757"/>
                <a:gd name="connsiteX15" fmla="*/ 783097 w 1494443"/>
                <a:gd name="connsiteY15" fmla="*/ 513030 h 2253757"/>
                <a:gd name="connsiteX16" fmla="*/ 786927 w 1494443"/>
                <a:gd name="connsiteY16" fmla="*/ 901237 h 2253757"/>
                <a:gd name="connsiteX17" fmla="*/ 755255 w 1494443"/>
                <a:gd name="connsiteY17" fmla="*/ 121917 h 2253757"/>
                <a:gd name="connsiteX18" fmla="*/ 558356 w 1494443"/>
                <a:gd name="connsiteY18" fmla="*/ 161731 h 2253757"/>
                <a:gd name="connsiteX19" fmla="*/ 535718 w 1494443"/>
                <a:gd name="connsiteY19" fmla="*/ 1183173 h 2253757"/>
                <a:gd name="connsiteX20" fmla="*/ 376753 w 1494443"/>
                <a:gd name="connsiteY20" fmla="*/ 1148565 h 2253757"/>
                <a:gd name="connsiteX21" fmla="*/ 436 w 1494443"/>
                <a:gd name="connsiteY21" fmla="*/ 886482 h 2253757"/>
                <a:gd name="connsiteX0" fmla="*/ 436 w 1494443"/>
                <a:gd name="connsiteY0" fmla="*/ 886482 h 2253757"/>
                <a:gd name="connsiteX1" fmla="*/ 213013 w 1494443"/>
                <a:gd name="connsiteY1" fmla="*/ 1296729 h 2253757"/>
                <a:gd name="connsiteX2" fmla="*/ 381263 w 1494443"/>
                <a:gd name="connsiteY2" fmla="*/ 1655174 h 2253757"/>
                <a:gd name="connsiteX3" fmla="*/ 620854 w 1494443"/>
                <a:gd name="connsiteY3" fmla="*/ 1879748 h 2253757"/>
                <a:gd name="connsiteX4" fmla="*/ 654451 w 1494443"/>
                <a:gd name="connsiteY4" fmla="*/ 2240642 h 2253757"/>
                <a:gd name="connsiteX5" fmla="*/ 1325108 w 1494443"/>
                <a:gd name="connsiteY5" fmla="*/ 2253757 h 2253757"/>
                <a:gd name="connsiteX6" fmla="*/ 1334541 w 1494443"/>
                <a:gd name="connsiteY6" fmla="*/ 1930484 h 2253757"/>
                <a:gd name="connsiteX7" fmla="*/ 1493173 w 1494443"/>
                <a:gd name="connsiteY7" fmla="*/ 1069958 h 2253757"/>
                <a:gd name="connsiteX8" fmla="*/ 1441205 w 1494443"/>
                <a:gd name="connsiteY8" fmla="*/ 644162 h 2253757"/>
                <a:gd name="connsiteX9" fmla="*/ 1248800 w 1494443"/>
                <a:gd name="connsiteY9" fmla="*/ 612493 h 2253757"/>
                <a:gd name="connsiteX10" fmla="*/ 1241034 w 1494443"/>
                <a:gd name="connsiteY10" fmla="*/ 911472 h 2253757"/>
                <a:gd name="connsiteX11" fmla="*/ 1228936 w 1494443"/>
                <a:gd name="connsiteY11" fmla="*/ 600743 h 2253757"/>
                <a:gd name="connsiteX12" fmla="*/ 999131 w 1494443"/>
                <a:gd name="connsiteY12" fmla="*/ 558366 h 2253757"/>
                <a:gd name="connsiteX13" fmla="*/ 1029396 w 1494443"/>
                <a:gd name="connsiteY13" fmla="*/ 887580 h 2253757"/>
                <a:gd name="connsiteX14" fmla="*/ 978071 w 1494443"/>
                <a:gd name="connsiteY14" fmla="*/ 557324 h 2253757"/>
                <a:gd name="connsiteX15" fmla="*/ 783097 w 1494443"/>
                <a:gd name="connsiteY15" fmla="*/ 513030 h 2253757"/>
                <a:gd name="connsiteX16" fmla="*/ 786927 w 1494443"/>
                <a:gd name="connsiteY16" fmla="*/ 901237 h 2253757"/>
                <a:gd name="connsiteX17" fmla="*/ 755255 w 1494443"/>
                <a:gd name="connsiteY17" fmla="*/ 121917 h 2253757"/>
                <a:gd name="connsiteX18" fmla="*/ 558356 w 1494443"/>
                <a:gd name="connsiteY18" fmla="*/ 161731 h 2253757"/>
                <a:gd name="connsiteX19" fmla="*/ 535718 w 1494443"/>
                <a:gd name="connsiteY19" fmla="*/ 1183173 h 2253757"/>
                <a:gd name="connsiteX20" fmla="*/ 376753 w 1494443"/>
                <a:gd name="connsiteY20" fmla="*/ 1148565 h 2253757"/>
                <a:gd name="connsiteX21" fmla="*/ 436 w 1494443"/>
                <a:gd name="connsiteY21" fmla="*/ 886482 h 2253757"/>
                <a:gd name="connsiteX0" fmla="*/ 0 w 1494007"/>
                <a:gd name="connsiteY0" fmla="*/ 886482 h 2253757"/>
                <a:gd name="connsiteX1" fmla="*/ 212577 w 1494007"/>
                <a:gd name="connsiteY1" fmla="*/ 1296729 h 2253757"/>
                <a:gd name="connsiteX2" fmla="*/ 380827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380827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115210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147622"/>
                <a:gd name="connsiteX1" fmla="*/ 202929 w 1494007"/>
                <a:gd name="connsiteY1" fmla="*/ 1320850 h 2147622"/>
                <a:gd name="connsiteX2" fmla="*/ 438719 w 1494007"/>
                <a:gd name="connsiteY2" fmla="*/ 1655174 h 2147622"/>
                <a:gd name="connsiteX3" fmla="*/ 620418 w 1494007"/>
                <a:gd name="connsiteY3" fmla="*/ 1879748 h 2147622"/>
                <a:gd name="connsiteX4" fmla="*/ 654015 w 1494007"/>
                <a:gd name="connsiteY4" fmla="*/ 2115210 h 2147622"/>
                <a:gd name="connsiteX5" fmla="*/ 1339145 w 1494007"/>
                <a:gd name="connsiteY5" fmla="*/ 2147622 h 2147622"/>
                <a:gd name="connsiteX6" fmla="*/ 1334105 w 1494007"/>
                <a:gd name="connsiteY6" fmla="*/ 1930484 h 2147622"/>
                <a:gd name="connsiteX7" fmla="*/ 1492737 w 1494007"/>
                <a:gd name="connsiteY7" fmla="*/ 1069958 h 2147622"/>
                <a:gd name="connsiteX8" fmla="*/ 1440769 w 1494007"/>
                <a:gd name="connsiteY8" fmla="*/ 644162 h 2147622"/>
                <a:gd name="connsiteX9" fmla="*/ 1248364 w 1494007"/>
                <a:gd name="connsiteY9" fmla="*/ 612493 h 2147622"/>
                <a:gd name="connsiteX10" fmla="*/ 1240598 w 1494007"/>
                <a:gd name="connsiteY10" fmla="*/ 911472 h 2147622"/>
                <a:gd name="connsiteX11" fmla="*/ 1228500 w 1494007"/>
                <a:gd name="connsiteY11" fmla="*/ 600743 h 2147622"/>
                <a:gd name="connsiteX12" fmla="*/ 998695 w 1494007"/>
                <a:gd name="connsiteY12" fmla="*/ 558366 h 2147622"/>
                <a:gd name="connsiteX13" fmla="*/ 1028960 w 1494007"/>
                <a:gd name="connsiteY13" fmla="*/ 887580 h 2147622"/>
                <a:gd name="connsiteX14" fmla="*/ 977635 w 1494007"/>
                <a:gd name="connsiteY14" fmla="*/ 557324 h 2147622"/>
                <a:gd name="connsiteX15" fmla="*/ 782661 w 1494007"/>
                <a:gd name="connsiteY15" fmla="*/ 513030 h 2147622"/>
                <a:gd name="connsiteX16" fmla="*/ 786491 w 1494007"/>
                <a:gd name="connsiteY16" fmla="*/ 901237 h 2147622"/>
                <a:gd name="connsiteX17" fmla="*/ 754819 w 1494007"/>
                <a:gd name="connsiteY17" fmla="*/ 121917 h 2147622"/>
                <a:gd name="connsiteX18" fmla="*/ 557920 w 1494007"/>
                <a:gd name="connsiteY18" fmla="*/ 161731 h 2147622"/>
                <a:gd name="connsiteX19" fmla="*/ 535282 w 1494007"/>
                <a:gd name="connsiteY19" fmla="*/ 1183173 h 2147622"/>
                <a:gd name="connsiteX20" fmla="*/ 376317 w 1494007"/>
                <a:gd name="connsiteY20" fmla="*/ 1148565 h 2147622"/>
                <a:gd name="connsiteX21" fmla="*/ 0 w 1494007"/>
                <a:gd name="connsiteY21" fmla="*/ 886482 h 2147622"/>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01512 w 1494007"/>
                <a:gd name="connsiteY19" fmla="*/ 1192821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01512 w 1494007"/>
                <a:gd name="connsiteY19" fmla="*/ 1192821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01512 w 1494007"/>
                <a:gd name="connsiteY19" fmla="*/ 1192821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0458 w 1494007"/>
                <a:gd name="connsiteY19" fmla="*/ 1197645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0458 w 1494007"/>
                <a:gd name="connsiteY19" fmla="*/ 1197645 h 2123500"/>
                <a:gd name="connsiteX20" fmla="*/ 395614 w 1494007"/>
                <a:gd name="connsiteY20" fmla="*/ 1153389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0458 w 1494007"/>
                <a:gd name="connsiteY19" fmla="*/ 1197645 h 2123500"/>
                <a:gd name="connsiteX20" fmla="*/ 395614 w 1494007"/>
                <a:gd name="connsiteY20" fmla="*/ 1153389 h 2123500"/>
                <a:gd name="connsiteX21" fmla="*/ 0 w 1494007"/>
                <a:gd name="connsiteY21" fmla="*/ 886482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33149"/>
                <a:gd name="connsiteX1" fmla="*/ 227051 w 1518129"/>
                <a:gd name="connsiteY1" fmla="*/ 1320850 h 2133149"/>
                <a:gd name="connsiteX2" fmla="*/ 462841 w 1518129"/>
                <a:gd name="connsiteY2" fmla="*/ 1655174 h 2133149"/>
                <a:gd name="connsiteX3" fmla="*/ 644540 w 1518129"/>
                <a:gd name="connsiteY3" fmla="*/ 1879748 h 2133149"/>
                <a:gd name="connsiteX4" fmla="*/ 678137 w 1518129"/>
                <a:gd name="connsiteY4" fmla="*/ 2115210 h 2133149"/>
                <a:gd name="connsiteX5" fmla="*/ 1348794 w 1518129"/>
                <a:gd name="connsiteY5" fmla="*/ 2133149 h 2133149"/>
                <a:gd name="connsiteX6" fmla="*/ 1358227 w 1518129"/>
                <a:gd name="connsiteY6" fmla="*/ 1930484 h 2133149"/>
                <a:gd name="connsiteX7" fmla="*/ 1516859 w 1518129"/>
                <a:gd name="connsiteY7" fmla="*/ 1069958 h 2133149"/>
                <a:gd name="connsiteX8" fmla="*/ 1464891 w 1518129"/>
                <a:gd name="connsiteY8" fmla="*/ 644162 h 2133149"/>
                <a:gd name="connsiteX9" fmla="*/ 1272486 w 1518129"/>
                <a:gd name="connsiteY9" fmla="*/ 612493 h 2133149"/>
                <a:gd name="connsiteX10" fmla="*/ 1264720 w 1518129"/>
                <a:gd name="connsiteY10" fmla="*/ 911472 h 2133149"/>
                <a:gd name="connsiteX11" fmla="*/ 1252622 w 1518129"/>
                <a:gd name="connsiteY11" fmla="*/ 600743 h 2133149"/>
                <a:gd name="connsiteX12" fmla="*/ 1022817 w 1518129"/>
                <a:gd name="connsiteY12" fmla="*/ 558366 h 2133149"/>
                <a:gd name="connsiteX13" fmla="*/ 1053082 w 1518129"/>
                <a:gd name="connsiteY13" fmla="*/ 887580 h 2133149"/>
                <a:gd name="connsiteX14" fmla="*/ 1001757 w 1518129"/>
                <a:gd name="connsiteY14" fmla="*/ 557324 h 2133149"/>
                <a:gd name="connsiteX15" fmla="*/ 806783 w 1518129"/>
                <a:gd name="connsiteY15" fmla="*/ 513030 h 2133149"/>
                <a:gd name="connsiteX16" fmla="*/ 810613 w 1518129"/>
                <a:gd name="connsiteY16" fmla="*/ 901237 h 2133149"/>
                <a:gd name="connsiteX17" fmla="*/ 778941 w 1518129"/>
                <a:gd name="connsiteY17" fmla="*/ 121917 h 2133149"/>
                <a:gd name="connsiteX18" fmla="*/ 582042 w 1518129"/>
                <a:gd name="connsiteY18" fmla="*/ 161731 h 2133149"/>
                <a:gd name="connsiteX19" fmla="*/ 554580 w 1518129"/>
                <a:gd name="connsiteY19" fmla="*/ 1197645 h 2133149"/>
                <a:gd name="connsiteX20" fmla="*/ 419736 w 1518129"/>
                <a:gd name="connsiteY20" fmla="*/ 1153389 h 2133149"/>
                <a:gd name="connsiteX21" fmla="*/ 0 w 1518129"/>
                <a:gd name="connsiteY21" fmla="*/ 891306 h 2133149"/>
                <a:gd name="connsiteX0" fmla="*/ 0 w 1518129"/>
                <a:gd name="connsiteY0" fmla="*/ 891306 h 2115210"/>
                <a:gd name="connsiteX1" fmla="*/ 227051 w 1518129"/>
                <a:gd name="connsiteY1" fmla="*/ 1320850 h 2115210"/>
                <a:gd name="connsiteX2" fmla="*/ 462841 w 1518129"/>
                <a:gd name="connsiteY2" fmla="*/ 1655174 h 2115210"/>
                <a:gd name="connsiteX3" fmla="*/ 644540 w 1518129"/>
                <a:gd name="connsiteY3" fmla="*/ 1879748 h 2115210"/>
                <a:gd name="connsiteX4" fmla="*/ 678137 w 1518129"/>
                <a:gd name="connsiteY4" fmla="*/ 2115210 h 2115210"/>
                <a:gd name="connsiteX5" fmla="*/ 1339145 w 1518129"/>
                <a:gd name="connsiteY5" fmla="*/ 2113852 h 2115210"/>
                <a:gd name="connsiteX6" fmla="*/ 1358227 w 1518129"/>
                <a:gd name="connsiteY6" fmla="*/ 1930484 h 2115210"/>
                <a:gd name="connsiteX7" fmla="*/ 1516859 w 1518129"/>
                <a:gd name="connsiteY7" fmla="*/ 1069958 h 2115210"/>
                <a:gd name="connsiteX8" fmla="*/ 1464891 w 1518129"/>
                <a:gd name="connsiteY8" fmla="*/ 644162 h 2115210"/>
                <a:gd name="connsiteX9" fmla="*/ 1272486 w 1518129"/>
                <a:gd name="connsiteY9" fmla="*/ 612493 h 2115210"/>
                <a:gd name="connsiteX10" fmla="*/ 1264720 w 1518129"/>
                <a:gd name="connsiteY10" fmla="*/ 911472 h 2115210"/>
                <a:gd name="connsiteX11" fmla="*/ 1252622 w 1518129"/>
                <a:gd name="connsiteY11" fmla="*/ 600743 h 2115210"/>
                <a:gd name="connsiteX12" fmla="*/ 1022817 w 1518129"/>
                <a:gd name="connsiteY12" fmla="*/ 558366 h 2115210"/>
                <a:gd name="connsiteX13" fmla="*/ 1053082 w 1518129"/>
                <a:gd name="connsiteY13" fmla="*/ 887580 h 2115210"/>
                <a:gd name="connsiteX14" fmla="*/ 1001757 w 1518129"/>
                <a:gd name="connsiteY14" fmla="*/ 557324 h 2115210"/>
                <a:gd name="connsiteX15" fmla="*/ 806783 w 1518129"/>
                <a:gd name="connsiteY15" fmla="*/ 513030 h 2115210"/>
                <a:gd name="connsiteX16" fmla="*/ 810613 w 1518129"/>
                <a:gd name="connsiteY16" fmla="*/ 901237 h 2115210"/>
                <a:gd name="connsiteX17" fmla="*/ 778941 w 1518129"/>
                <a:gd name="connsiteY17" fmla="*/ 121917 h 2115210"/>
                <a:gd name="connsiteX18" fmla="*/ 582042 w 1518129"/>
                <a:gd name="connsiteY18" fmla="*/ 161731 h 2115210"/>
                <a:gd name="connsiteX19" fmla="*/ 554580 w 1518129"/>
                <a:gd name="connsiteY19" fmla="*/ 1197645 h 2115210"/>
                <a:gd name="connsiteX20" fmla="*/ 419736 w 1518129"/>
                <a:gd name="connsiteY20" fmla="*/ 1153389 h 2115210"/>
                <a:gd name="connsiteX21" fmla="*/ 0 w 1518129"/>
                <a:gd name="connsiteY21" fmla="*/ 891306 h 2115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8129" h="2115210">
                  <a:moveTo>
                    <a:pt x="0" y="891306"/>
                  </a:moveTo>
                  <a:cubicBezTo>
                    <a:pt x="124742" y="1042097"/>
                    <a:pt x="180313" y="1188925"/>
                    <a:pt x="227051" y="1320850"/>
                  </a:cubicBezTo>
                  <a:cubicBezTo>
                    <a:pt x="283134" y="1440332"/>
                    <a:pt x="360533" y="1506746"/>
                    <a:pt x="462841" y="1655174"/>
                  </a:cubicBezTo>
                  <a:cubicBezTo>
                    <a:pt x="565096" y="1757587"/>
                    <a:pt x="604529" y="1837560"/>
                    <a:pt x="644540" y="1879748"/>
                  </a:cubicBezTo>
                  <a:cubicBezTo>
                    <a:pt x="721823" y="1966655"/>
                    <a:pt x="679875" y="2008729"/>
                    <a:pt x="678137" y="2115210"/>
                  </a:cubicBezTo>
                  <a:lnTo>
                    <a:pt x="1339145" y="2113852"/>
                  </a:lnTo>
                  <a:cubicBezTo>
                    <a:pt x="1324322" y="2047548"/>
                    <a:pt x="1303318" y="2034201"/>
                    <a:pt x="1358227" y="1930484"/>
                  </a:cubicBezTo>
                  <a:cubicBezTo>
                    <a:pt x="1521981" y="1634855"/>
                    <a:pt x="1516858" y="1179685"/>
                    <a:pt x="1516859" y="1069958"/>
                  </a:cubicBezTo>
                  <a:cubicBezTo>
                    <a:pt x="1522576" y="857179"/>
                    <a:pt x="1509640" y="720406"/>
                    <a:pt x="1464891" y="644162"/>
                  </a:cubicBezTo>
                  <a:cubicBezTo>
                    <a:pt x="1396021" y="572742"/>
                    <a:pt x="1370976" y="579197"/>
                    <a:pt x="1272486" y="612493"/>
                  </a:cubicBezTo>
                  <a:cubicBezTo>
                    <a:pt x="1306205" y="707004"/>
                    <a:pt x="1275123" y="829781"/>
                    <a:pt x="1264720" y="911472"/>
                  </a:cubicBezTo>
                  <a:cubicBezTo>
                    <a:pt x="1250153" y="907906"/>
                    <a:pt x="1292939" y="659594"/>
                    <a:pt x="1252622" y="600743"/>
                  </a:cubicBezTo>
                  <a:cubicBezTo>
                    <a:pt x="1202656" y="541892"/>
                    <a:pt x="1107533" y="508148"/>
                    <a:pt x="1022817" y="558366"/>
                  </a:cubicBezTo>
                  <a:cubicBezTo>
                    <a:pt x="1086811" y="668103"/>
                    <a:pt x="1058849" y="793697"/>
                    <a:pt x="1053082" y="887580"/>
                  </a:cubicBezTo>
                  <a:cubicBezTo>
                    <a:pt x="1041532" y="883386"/>
                    <a:pt x="1071753" y="653519"/>
                    <a:pt x="1001757" y="557324"/>
                  </a:cubicBezTo>
                  <a:cubicBezTo>
                    <a:pt x="946234" y="504548"/>
                    <a:pt x="915026" y="504758"/>
                    <a:pt x="806783" y="513030"/>
                  </a:cubicBezTo>
                  <a:cubicBezTo>
                    <a:pt x="816055" y="653003"/>
                    <a:pt x="822837" y="732256"/>
                    <a:pt x="810613" y="901237"/>
                  </a:cubicBezTo>
                  <a:cubicBezTo>
                    <a:pt x="782414" y="451352"/>
                    <a:pt x="784675" y="276900"/>
                    <a:pt x="778941" y="121917"/>
                  </a:cubicBezTo>
                  <a:cubicBezTo>
                    <a:pt x="774616" y="-32693"/>
                    <a:pt x="569584" y="-61779"/>
                    <a:pt x="582042" y="161731"/>
                  </a:cubicBezTo>
                  <a:cubicBezTo>
                    <a:pt x="570378" y="380417"/>
                    <a:pt x="623442" y="1132875"/>
                    <a:pt x="554580" y="1197645"/>
                  </a:cubicBezTo>
                  <a:cubicBezTo>
                    <a:pt x="495024" y="1230412"/>
                    <a:pt x="496393" y="1222363"/>
                    <a:pt x="419736" y="1153389"/>
                  </a:cubicBezTo>
                  <a:cubicBezTo>
                    <a:pt x="331744" y="1046414"/>
                    <a:pt x="197603" y="767201"/>
                    <a:pt x="0" y="891306"/>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grpSp>
          <p:nvGrpSpPr>
            <p:cNvPr id="5" name="Group 4">
              <a:extLst>
                <a:ext uri="{FF2B5EF4-FFF2-40B4-BE49-F238E27FC236}">
                  <a16:creationId xmlns="" xmlns:a16="http://schemas.microsoft.com/office/drawing/2014/main" id="{86237614-27E4-4E44-AB53-441F724A66AE}"/>
                </a:ext>
              </a:extLst>
            </p:cNvPr>
            <p:cNvGrpSpPr/>
            <p:nvPr/>
          </p:nvGrpSpPr>
          <p:grpSpPr>
            <a:xfrm rot="5400000">
              <a:off x="-91119" y="4126341"/>
              <a:ext cx="1048447" cy="872955"/>
              <a:chOff x="967066" y="4263648"/>
              <a:chExt cx="670418" cy="1251022"/>
            </a:xfrm>
          </p:grpSpPr>
          <p:sp>
            <p:nvSpPr>
              <p:cNvPr id="6" name="Rectangle 5">
                <a:extLst>
                  <a:ext uri="{FF2B5EF4-FFF2-40B4-BE49-F238E27FC236}">
                    <a16:creationId xmlns="" xmlns:a16="http://schemas.microsoft.com/office/drawing/2014/main" id="{F8683E0C-15A4-46D0-831E-ED181CF631FA}"/>
                  </a:ext>
                </a:extLst>
              </p:cNvPr>
              <p:cNvSpPr/>
              <p:nvPr/>
            </p:nvSpPr>
            <p:spPr>
              <a:xfrm rot="16200000">
                <a:off x="1080146" y="4196080"/>
                <a:ext cx="457516" cy="59265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sp>
            <p:nvSpPr>
              <p:cNvPr id="7" name="Rectangle 6">
                <a:extLst>
                  <a:ext uri="{FF2B5EF4-FFF2-40B4-BE49-F238E27FC236}">
                    <a16:creationId xmlns="" xmlns:a16="http://schemas.microsoft.com/office/drawing/2014/main" id="{E9E7157D-D83F-4008-BAFC-FA76DE72D77D}"/>
                  </a:ext>
                </a:extLst>
              </p:cNvPr>
              <p:cNvSpPr/>
              <p:nvPr/>
            </p:nvSpPr>
            <p:spPr>
              <a:xfrm rot="16200000">
                <a:off x="858794" y="4735980"/>
                <a:ext cx="886962" cy="67041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grpSp>
      </p:grpSp>
    </p:spTree>
    <p:extLst>
      <p:ext uri="{BB962C8B-B14F-4D97-AF65-F5344CB8AC3E}">
        <p14:creationId xmlns:p14="http://schemas.microsoft.com/office/powerpoint/2010/main" val="336088932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107583" y="160986"/>
            <a:ext cx="10831132" cy="4694349"/>
          </a:xfrm>
        </p:spPr>
        <p:txBody>
          <a:bodyPr/>
          <a:lstStyle/>
          <a:p>
            <a:pPr algn="just"/>
            <a:r>
              <a:rPr lang="en-US" sz="3200" dirty="0" smtClean="0"/>
              <a:t>&gt;&gt;&gt; </a:t>
            </a:r>
            <a:r>
              <a:rPr lang="en-US" sz="3200" dirty="0" err="1"/>
              <a:t>x.dtype</a:t>
            </a:r>
            <a:endParaRPr lang="en-US" sz="3200" dirty="0"/>
          </a:p>
          <a:p>
            <a:pPr algn="just"/>
            <a:r>
              <a:rPr lang="en-US" sz="3200" dirty="0" err="1"/>
              <a:t>dtype</a:t>
            </a:r>
            <a:r>
              <a:rPr lang="en-US" sz="3200" dirty="0"/>
              <a:t>('int64')</a:t>
            </a:r>
          </a:p>
          <a:p>
            <a:pPr algn="just"/>
            <a:endParaRPr lang="en-IN" sz="3200" dirty="0" smtClean="0"/>
          </a:p>
          <a:p>
            <a:pPr algn="just"/>
            <a:r>
              <a:rPr lang="en-IN" sz="3200" dirty="0" smtClean="0"/>
              <a:t>Here</a:t>
            </a:r>
            <a:r>
              <a:rPr lang="en-IN" sz="3200" dirty="0"/>
              <a:t>, there is one argument (5) that defines the range of values. Its type is int. That’s why the </a:t>
            </a:r>
            <a:r>
              <a:rPr lang="en-IN" sz="3200" dirty="0" err="1"/>
              <a:t>dtype</a:t>
            </a:r>
            <a:r>
              <a:rPr lang="en-IN" sz="3200" dirty="0"/>
              <a:t> of the array x will be one of the integer types provided by NumPy</a:t>
            </a:r>
            <a:r>
              <a:rPr lang="en-IN" sz="3200" dirty="0" smtClean="0"/>
              <a:t>.</a:t>
            </a:r>
            <a:endParaRPr lang="en-US" sz="3200" dirty="0"/>
          </a:p>
          <a:p>
            <a:pPr algn="just"/>
            <a:endParaRPr lang="en-US" sz="3200" dirty="0" smtClean="0"/>
          </a:p>
          <a:p>
            <a:pPr algn="just"/>
            <a:endParaRPr lang="en-US" sz="3200" dirty="0" smtClean="0"/>
          </a:p>
        </p:txBody>
      </p:sp>
      <p:grpSp>
        <p:nvGrpSpPr>
          <p:cNvPr id="3" name="Group 2">
            <a:extLst>
              <a:ext uri="{FF2B5EF4-FFF2-40B4-BE49-F238E27FC236}">
                <a16:creationId xmlns="" xmlns:a16="http://schemas.microsoft.com/office/drawing/2014/main" id="{A9A2186A-C326-48DC-8E09-0BB48FF9D3DE}"/>
              </a:ext>
            </a:extLst>
          </p:cNvPr>
          <p:cNvGrpSpPr/>
          <p:nvPr/>
        </p:nvGrpSpPr>
        <p:grpSpPr>
          <a:xfrm>
            <a:off x="304970" y="328410"/>
            <a:ext cx="648068" cy="528033"/>
            <a:chOff x="-3373" y="3444677"/>
            <a:chExt cx="3155739" cy="1643520"/>
          </a:xfrm>
        </p:grpSpPr>
        <p:sp>
          <p:nvSpPr>
            <p:cNvPr id="4" name="Freeform 61">
              <a:extLst>
                <a:ext uri="{FF2B5EF4-FFF2-40B4-BE49-F238E27FC236}">
                  <a16:creationId xmlns="" xmlns:a16="http://schemas.microsoft.com/office/drawing/2014/main" id="{B69C1344-DA27-4625-A365-74DC77A0B525}"/>
                </a:ext>
              </a:extLst>
            </p:cNvPr>
            <p:cNvSpPr/>
            <p:nvPr/>
          </p:nvSpPr>
          <p:spPr>
            <a:xfrm rot="5400000">
              <a:off x="1185646" y="3121477"/>
              <a:ext cx="1643520" cy="2289920"/>
            </a:xfrm>
            <a:custGeom>
              <a:avLst/>
              <a:gdLst>
                <a:gd name="connsiteX0" fmla="*/ 0 w 1404518"/>
                <a:gd name="connsiteY0" fmla="*/ 1053388 h 2070201"/>
                <a:gd name="connsiteX1" fmla="*/ 124358 w 1404518"/>
                <a:gd name="connsiteY1" fmla="*/ 1382572 h 2070201"/>
                <a:gd name="connsiteX2" fmla="*/ 292608 w 1404518"/>
                <a:gd name="connsiteY2" fmla="*/ 1675180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675180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31366 w 1404518"/>
                <a:gd name="connsiteY4" fmla="*/ 2055571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294790 w 1404518"/>
                <a:gd name="connsiteY4" fmla="*/ 2055571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294790 w 1404518"/>
                <a:gd name="connsiteY4" fmla="*/ 2055571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13093"/>
                <a:gd name="connsiteY0" fmla="*/ 1053388 h 2070201"/>
                <a:gd name="connsiteX1" fmla="*/ 124358 w 1413093"/>
                <a:gd name="connsiteY1" fmla="*/ 1382572 h 2070201"/>
                <a:gd name="connsiteX2" fmla="*/ 292608 w 1413093"/>
                <a:gd name="connsiteY2" fmla="*/ 1741017 h 2070201"/>
                <a:gd name="connsiteX3" fmla="*/ 687628 w 1413093"/>
                <a:gd name="connsiteY3" fmla="*/ 2070201 h 2070201"/>
                <a:gd name="connsiteX4" fmla="*/ 1294790 w 1413093"/>
                <a:gd name="connsiteY4" fmla="*/ 2055571 h 2070201"/>
                <a:gd name="connsiteX5" fmla="*/ 1404518 w 1413093"/>
                <a:gd name="connsiteY5" fmla="*/ 1155801 h 2070201"/>
                <a:gd name="connsiteX6" fmla="*/ 1221638 w 1413093"/>
                <a:gd name="connsiteY6" fmla="*/ 768096 h 2070201"/>
                <a:gd name="connsiteX7" fmla="*/ 1177747 w 1413093"/>
                <a:gd name="connsiteY7" fmla="*/ 965606 h 2070201"/>
                <a:gd name="connsiteX8" fmla="*/ 1024128 w 1413093"/>
                <a:gd name="connsiteY8" fmla="*/ 694944 h 2070201"/>
                <a:gd name="connsiteX9" fmla="*/ 921715 w 1413093"/>
                <a:gd name="connsiteY9" fmla="*/ 929030 h 2070201"/>
                <a:gd name="connsiteX10" fmla="*/ 877824 w 1413093"/>
                <a:gd name="connsiteY10" fmla="*/ 629107 h 2070201"/>
                <a:gd name="connsiteX11" fmla="*/ 709574 w 1413093"/>
                <a:gd name="connsiteY11" fmla="*/ 936345 h 2070201"/>
                <a:gd name="connsiteX12" fmla="*/ 526694 w 1413093"/>
                <a:gd name="connsiteY12" fmla="*/ 0 h 2070201"/>
                <a:gd name="connsiteX13" fmla="*/ 468172 w 1413093"/>
                <a:gd name="connsiteY13" fmla="*/ 1338681 h 2070201"/>
                <a:gd name="connsiteX14" fmla="*/ 321868 w 1413093"/>
                <a:gd name="connsiteY14" fmla="*/ 1287475 h 2070201"/>
                <a:gd name="connsiteX15" fmla="*/ 0 w 1413093"/>
                <a:gd name="connsiteY15" fmla="*/ 1053388 h 2070201"/>
                <a:gd name="connsiteX0" fmla="*/ 0 w 1413093"/>
                <a:gd name="connsiteY0" fmla="*/ 1053388 h 2070201"/>
                <a:gd name="connsiteX1" fmla="*/ 124358 w 1413093"/>
                <a:gd name="connsiteY1" fmla="*/ 1382572 h 2070201"/>
                <a:gd name="connsiteX2" fmla="*/ 292608 w 1413093"/>
                <a:gd name="connsiteY2" fmla="*/ 1741017 h 2070201"/>
                <a:gd name="connsiteX3" fmla="*/ 687628 w 1413093"/>
                <a:gd name="connsiteY3" fmla="*/ 2070201 h 2070201"/>
                <a:gd name="connsiteX4" fmla="*/ 1294790 w 1413093"/>
                <a:gd name="connsiteY4" fmla="*/ 2055571 h 2070201"/>
                <a:gd name="connsiteX5" fmla="*/ 1404518 w 1413093"/>
                <a:gd name="connsiteY5" fmla="*/ 1155801 h 2070201"/>
                <a:gd name="connsiteX6" fmla="*/ 1221638 w 1413093"/>
                <a:gd name="connsiteY6" fmla="*/ 768096 h 2070201"/>
                <a:gd name="connsiteX7" fmla="*/ 1177747 w 1413093"/>
                <a:gd name="connsiteY7" fmla="*/ 965606 h 2070201"/>
                <a:gd name="connsiteX8" fmla="*/ 1024128 w 1413093"/>
                <a:gd name="connsiteY8" fmla="*/ 694944 h 2070201"/>
                <a:gd name="connsiteX9" fmla="*/ 921715 w 1413093"/>
                <a:gd name="connsiteY9" fmla="*/ 929030 h 2070201"/>
                <a:gd name="connsiteX10" fmla="*/ 877824 w 1413093"/>
                <a:gd name="connsiteY10" fmla="*/ 629107 h 2070201"/>
                <a:gd name="connsiteX11" fmla="*/ 709574 w 1413093"/>
                <a:gd name="connsiteY11" fmla="*/ 936345 h 2070201"/>
                <a:gd name="connsiteX12" fmla="*/ 526694 w 1413093"/>
                <a:gd name="connsiteY12" fmla="*/ 0 h 2070201"/>
                <a:gd name="connsiteX13" fmla="*/ 468172 w 1413093"/>
                <a:gd name="connsiteY13" fmla="*/ 1338681 h 2070201"/>
                <a:gd name="connsiteX14" fmla="*/ 321868 w 1413093"/>
                <a:gd name="connsiteY14" fmla="*/ 1287475 h 2070201"/>
                <a:gd name="connsiteX15" fmla="*/ 0 w 1413093"/>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90042 w 1404608"/>
                <a:gd name="connsiteY10" fmla="*/ 599846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38836 w 1404608"/>
                <a:gd name="connsiteY10" fmla="*/ 592531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38836 w 1404608"/>
                <a:gd name="connsiteY10" fmla="*/ 592531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38836 w 1404608"/>
                <a:gd name="connsiteY10" fmla="*/ 592531 h 2070201"/>
                <a:gd name="connsiteX11" fmla="*/ 709574 w 1404608"/>
                <a:gd name="connsiteY11" fmla="*/ 936345 h 2070201"/>
                <a:gd name="connsiteX12" fmla="*/ 702259 w 1404608"/>
                <a:gd name="connsiteY12" fmla="*/ 629107 h 2070201"/>
                <a:gd name="connsiteX13" fmla="*/ 526694 w 1404608"/>
                <a:gd name="connsiteY13" fmla="*/ 0 h 2070201"/>
                <a:gd name="connsiteX14" fmla="*/ 468172 w 1404608"/>
                <a:gd name="connsiteY14" fmla="*/ 1338681 h 2070201"/>
                <a:gd name="connsiteX15" fmla="*/ 321868 w 1404608"/>
                <a:gd name="connsiteY15" fmla="*/ 1287475 h 2070201"/>
                <a:gd name="connsiteX16" fmla="*/ 0 w 1404608"/>
                <a:gd name="connsiteY16" fmla="*/ 1053388 h 2070201"/>
                <a:gd name="connsiteX0" fmla="*/ 0 w 1404608"/>
                <a:gd name="connsiteY0" fmla="*/ 1056935 h 2073748"/>
                <a:gd name="connsiteX1" fmla="*/ 124358 w 1404608"/>
                <a:gd name="connsiteY1" fmla="*/ 1386119 h 2073748"/>
                <a:gd name="connsiteX2" fmla="*/ 292608 w 1404608"/>
                <a:gd name="connsiteY2" fmla="*/ 1744564 h 2073748"/>
                <a:gd name="connsiteX3" fmla="*/ 687628 w 1404608"/>
                <a:gd name="connsiteY3" fmla="*/ 2073748 h 2073748"/>
                <a:gd name="connsiteX4" fmla="*/ 1294790 w 1404608"/>
                <a:gd name="connsiteY4" fmla="*/ 2059118 h 2073748"/>
                <a:gd name="connsiteX5" fmla="*/ 1404518 w 1404608"/>
                <a:gd name="connsiteY5" fmla="*/ 1159348 h 2073748"/>
                <a:gd name="connsiteX6" fmla="*/ 1221638 w 1404608"/>
                <a:gd name="connsiteY6" fmla="*/ 771643 h 2073748"/>
                <a:gd name="connsiteX7" fmla="*/ 1177747 w 1404608"/>
                <a:gd name="connsiteY7" fmla="*/ 969153 h 2073748"/>
                <a:gd name="connsiteX8" fmla="*/ 980236 w 1404608"/>
                <a:gd name="connsiteY8" fmla="*/ 698491 h 2073748"/>
                <a:gd name="connsiteX9" fmla="*/ 921715 w 1404608"/>
                <a:gd name="connsiteY9" fmla="*/ 932577 h 2073748"/>
                <a:gd name="connsiteX10" fmla="*/ 738836 w 1404608"/>
                <a:gd name="connsiteY10" fmla="*/ 596078 h 2073748"/>
                <a:gd name="connsiteX11" fmla="*/ 709574 w 1404608"/>
                <a:gd name="connsiteY11" fmla="*/ 939892 h 2073748"/>
                <a:gd name="connsiteX12" fmla="*/ 526694 w 1404608"/>
                <a:gd name="connsiteY12" fmla="*/ 3547 h 2073748"/>
                <a:gd name="connsiteX13" fmla="*/ 468172 w 1404608"/>
                <a:gd name="connsiteY13" fmla="*/ 1342228 h 2073748"/>
                <a:gd name="connsiteX14" fmla="*/ 321868 w 1404608"/>
                <a:gd name="connsiteY14" fmla="*/ 1291022 h 2073748"/>
                <a:gd name="connsiteX15" fmla="*/ 0 w 1404608"/>
                <a:gd name="connsiteY15" fmla="*/ 1056935 h 2073748"/>
                <a:gd name="connsiteX0" fmla="*/ 0 w 1404608"/>
                <a:gd name="connsiteY0" fmla="*/ 1056935 h 2073748"/>
                <a:gd name="connsiteX1" fmla="*/ 124358 w 1404608"/>
                <a:gd name="connsiteY1" fmla="*/ 1386119 h 2073748"/>
                <a:gd name="connsiteX2" fmla="*/ 292608 w 1404608"/>
                <a:gd name="connsiteY2" fmla="*/ 1744564 h 2073748"/>
                <a:gd name="connsiteX3" fmla="*/ 687628 w 1404608"/>
                <a:gd name="connsiteY3" fmla="*/ 2073748 h 2073748"/>
                <a:gd name="connsiteX4" fmla="*/ 1294790 w 1404608"/>
                <a:gd name="connsiteY4" fmla="*/ 2059118 h 2073748"/>
                <a:gd name="connsiteX5" fmla="*/ 1404518 w 1404608"/>
                <a:gd name="connsiteY5" fmla="*/ 1159348 h 2073748"/>
                <a:gd name="connsiteX6" fmla="*/ 1221638 w 1404608"/>
                <a:gd name="connsiteY6" fmla="*/ 771643 h 2073748"/>
                <a:gd name="connsiteX7" fmla="*/ 1177747 w 1404608"/>
                <a:gd name="connsiteY7" fmla="*/ 969153 h 2073748"/>
                <a:gd name="connsiteX8" fmla="*/ 980236 w 1404608"/>
                <a:gd name="connsiteY8" fmla="*/ 698491 h 2073748"/>
                <a:gd name="connsiteX9" fmla="*/ 921715 w 1404608"/>
                <a:gd name="connsiteY9" fmla="*/ 932577 h 2073748"/>
                <a:gd name="connsiteX10" fmla="*/ 738836 w 1404608"/>
                <a:gd name="connsiteY10" fmla="*/ 596078 h 2073748"/>
                <a:gd name="connsiteX11" fmla="*/ 709574 w 1404608"/>
                <a:gd name="connsiteY11" fmla="*/ 939892 h 2073748"/>
                <a:gd name="connsiteX12" fmla="*/ 526694 w 1404608"/>
                <a:gd name="connsiteY12" fmla="*/ 3547 h 2073748"/>
                <a:gd name="connsiteX13" fmla="*/ 468172 w 1404608"/>
                <a:gd name="connsiteY13" fmla="*/ 1342228 h 2073748"/>
                <a:gd name="connsiteX14" fmla="*/ 321868 w 1404608"/>
                <a:gd name="connsiteY14" fmla="*/ 1291022 h 2073748"/>
                <a:gd name="connsiteX15" fmla="*/ 0 w 1404608"/>
                <a:gd name="connsiteY15" fmla="*/ 1056935 h 2073748"/>
                <a:gd name="connsiteX0" fmla="*/ 0 w 1404608"/>
                <a:gd name="connsiteY0" fmla="*/ 1056935 h 2073748"/>
                <a:gd name="connsiteX1" fmla="*/ 124358 w 1404608"/>
                <a:gd name="connsiteY1" fmla="*/ 1386119 h 2073748"/>
                <a:gd name="connsiteX2" fmla="*/ 292608 w 1404608"/>
                <a:gd name="connsiteY2" fmla="*/ 1744564 h 2073748"/>
                <a:gd name="connsiteX3" fmla="*/ 687628 w 1404608"/>
                <a:gd name="connsiteY3" fmla="*/ 2073748 h 2073748"/>
                <a:gd name="connsiteX4" fmla="*/ 1294790 w 1404608"/>
                <a:gd name="connsiteY4" fmla="*/ 2059118 h 2073748"/>
                <a:gd name="connsiteX5" fmla="*/ 1404518 w 1404608"/>
                <a:gd name="connsiteY5" fmla="*/ 1159348 h 2073748"/>
                <a:gd name="connsiteX6" fmla="*/ 1221638 w 1404608"/>
                <a:gd name="connsiteY6" fmla="*/ 771643 h 2073748"/>
                <a:gd name="connsiteX7" fmla="*/ 1177747 w 1404608"/>
                <a:gd name="connsiteY7" fmla="*/ 969153 h 2073748"/>
                <a:gd name="connsiteX8" fmla="*/ 980236 w 1404608"/>
                <a:gd name="connsiteY8" fmla="*/ 698491 h 2073748"/>
                <a:gd name="connsiteX9" fmla="*/ 921715 w 1404608"/>
                <a:gd name="connsiteY9" fmla="*/ 932577 h 2073748"/>
                <a:gd name="connsiteX10" fmla="*/ 738836 w 1404608"/>
                <a:gd name="connsiteY10" fmla="*/ 596078 h 2073748"/>
                <a:gd name="connsiteX11" fmla="*/ 709574 w 1404608"/>
                <a:gd name="connsiteY11" fmla="*/ 939892 h 2073748"/>
                <a:gd name="connsiteX12" fmla="*/ 526694 w 1404608"/>
                <a:gd name="connsiteY12" fmla="*/ 3547 h 2073748"/>
                <a:gd name="connsiteX13" fmla="*/ 468172 w 1404608"/>
                <a:gd name="connsiteY13" fmla="*/ 1342228 h 2073748"/>
                <a:gd name="connsiteX14" fmla="*/ 321868 w 1404608"/>
                <a:gd name="connsiteY14" fmla="*/ 1291022 h 2073748"/>
                <a:gd name="connsiteX15" fmla="*/ 0 w 1404608"/>
                <a:gd name="connsiteY15" fmla="*/ 1056935 h 2073748"/>
                <a:gd name="connsiteX0" fmla="*/ 0 w 1404608"/>
                <a:gd name="connsiteY0" fmla="*/ 1058942 h 2075755"/>
                <a:gd name="connsiteX1" fmla="*/ 124358 w 1404608"/>
                <a:gd name="connsiteY1" fmla="*/ 1388126 h 2075755"/>
                <a:gd name="connsiteX2" fmla="*/ 292608 w 1404608"/>
                <a:gd name="connsiteY2" fmla="*/ 1746571 h 2075755"/>
                <a:gd name="connsiteX3" fmla="*/ 687628 w 1404608"/>
                <a:gd name="connsiteY3" fmla="*/ 2075755 h 2075755"/>
                <a:gd name="connsiteX4" fmla="*/ 1294790 w 1404608"/>
                <a:gd name="connsiteY4" fmla="*/ 2061125 h 2075755"/>
                <a:gd name="connsiteX5" fmla="*/ 1404518 w 1404608"/>
                <a:gd name="connsiteY5" fmla="*/ 1161355 h 2075755"/>
                <a:gd name="connsiteX6" fmla="*/ 1221638 w 1404608"/>
                <a:gd name="connsiteY6" fmla="*/ 773650 h 2075755"/>
                <a:gd name="connsiteX7" fmla="*/ 1177747 w 1404608"/>
                <a:gd name="connsiteY7" fmla="*/ 971160 h 2075755"/>
                <a:gd name="connsiteX8" fmla="*/ 980236 w 1404608"/>
                <a:gd name="connsiteY8" fmla="*/ 700498 h 2075755"/>
                <a:gd name="connsiteX9" fmla="*/ 921715 w 1404608"/>
                <a:gd name="connsiteY9" fmla="*/ 934584 h 2075755"/>
                <a:gd name="connsiteX10" fmla="*/ 738836 w 1404608"/>
                <a:gd name="connsiteY10" fmla="*/ 598085 h 2075755"/>
                <a:gd name="connsiteX11" fmla="*/ 709574 w 1404608"/>
                <a:gd name="connsiteY11" fmla="*/ 941899 h 2075755"/>
                <a:gd name="connsiteX12" fmla="*/ 526694 w 1404608"/>
                <a:gd name="connsiteY12" fmla="*/ 5554 h 2075755"/>
                <a:gd name="connsiteX13" fmla="*/ 468172 w 1404608"/>
                <a:gd name="connsiteY13" fmla="*/ 1344235 h 2075755"/>
                <a:gd name="connsiteX14" fmla="*/ 321868 w 1404608"/>
                <a:gd name="connsiteY14" fmla="*/ 1293029 h 2075755"/>
                <a:gd name="connsiteX15" fmla="*/ 0 w 1404608"/>
                <a:gd name="connsiteY15" fmla="*/ 1058942 h 2075755"/>
                <a:gd name="connsiteX0" fmla="*/ 0 w 1404608"/>
                <a:gd name="connsiteY0" fmla="*/ 1029958 h 2046771"/>
                <a:gd name="connsiteX1" fmla="*/ 124358 w 1404608"/>
                <a:gd name="connsiteY1" fmla="*/ 1359142 h 2046771"/>
                <a:gd name="connsiteX2" fmla="*/ 292608 w 1404608"/>
                <a:gd name="connsiteY2" fmla="*/ 1717587 h 2046771"/>
                <a:gd name="connsiteX3" fmla="*/ 687628 w 1404608"/>
                <a:gd name="connsiteY3" fmla="*/ 2046771 h 2046771"/>
                <a:gd name="connsiteX4" fmla="*/ 1294790 w 1404608"/>
                <a:gd name="connsiteY4" fmla="*/ 2032141 h 2046771"/>
                <a:gd name="connsiteX5" fmla="*/ 1404518 w 1404608"/>
                <a:gd name="connsiteY5" fmla="*/ 1132371 h 2046771"/>
                <a:gd name="connsiteX6" fmla="*/ 1221638 w 1404608"/>
                <a:gd name="connsiteY6" fmla="*/ 744666 h 2046771"/>
                <a:gd name="connsiteX7" fmla="*/ 1177747 w 1404608"/>
                <a:gd name="connsiteY7" fmla="*/ 942176 h 2046771"/>
                <a:gd name="connsiteX8" fmla="*/ 980236 w 1404608"/>
                <a:gd name="connsiteY8" fmla="*/ 671514 h 2046771"/>
                <a:gd name="connsiteX9" fmla="*/ 921715 w 1404608"/>
                <a:gd name="connsiteY9" fmla="*/ 905600 h 2046771"/>
                <a:gd name="connsiteX10" fmla="*/ 738836 w 1404608"/>
                <a:gd name="connsiteY10" fmla="*/ 569101 h 2046771"/>
                <a:gd name="connsiteX11" fmla="*/ 709574 w 1404608"/>
                <a:gd name="connsiteY11" fmla="*/ 912915 h 2046771"/>
                <a:gd name="connsiteX12" fmla="*/ 526694 w 1404608"/>
                <a:gd name="connsiteY12" fmla="*/ 5831 h 2046771"/>
                <a:gd name="connsiteX13" fmla="*/ 468172 w 1404608"/>
                <a:gd name="connsiteY13" fmla="*/ 1315251 h 2046771"/>
                <a:gd name="connsiteX14" fmla="*/ 321868 w 1404608"/>
                <a:gd name="connsiteY14" fmla="*/ 1264045 h 2046771"/>
                <a:gd name="connsiteX15" fmla="*/ 0 w 1404608"/>
                <a:gd name="connsiteY15" fmla="*/ 1029958 h 2046771"/>
                <a:gd name="connsiteX0" fmla="*/ 0 w 1404608"/>
                <a:gd name="connsiteY0" fmla="*/ 1024127 h 2040940"/>
                <a:gd name="connsiteX1" fmla="*/ 124358 w 1404608"/>
                <a:gd name="connsiteY1" fmla="*/ 1353311 h 2040940"/>
                <a:gd name="connsiteX2" fmla="*/ 292608 w 1404608"/>
                <a:gd name="connsiteY2" fmla="*/ 1711756 h 2040940"/>
                <a:gd name="connsiteX3" fmla="*/ 687628 w 1404608"/>
                <a:gd name="connsiteY3" fmla="*/ 2040940 h 2040940"/>
                <a:gd name="connsiteX4" fmla="*/ 1294790 w 1404608"/>
                <a:gd name="connsiteY4" fmla="*/ 2026310 h 2040940"/>
                <a:gd name="connsiteX5" fmla="*/ 1404518 w 1404608"/>
                <a:gd name="connsiteY5" fmla="*/ 1126540 h 2040940"/>
                <a:gd name="connsiteX6" fmla="*/ 1221638 w 1404608"/>
                <a:gd name="connsiteY6" fmla="*/ 738835 h 2040940"/>
                <a:gd name="connsiteX7" fmla="*/ 1177747 w 1404608"/>
                <a:gd name="connsiteY7" fmla="*/ 936345 h 2040940"/>
                <a:gd name="connsiteX8" fmla="*/ 980236 w 1404608"/>
                <a:gd name="connsiteY8" fmla="*/ 665683 h 2040940"/>
                <a:gd name="connsiteX9" fmla="*/ 921715 w 1404608"/>
                <a:gd name="connsiteY9" fmla="*/ 899769 h 2040940"/>
                <a:gd name="connsiteX10" fmla="*/ 738836 w 1404608"/>
                <a:gd name="connsiteY10" fmla="*/ 563270 h 2040940"/>
                <a:gd name="connsiteX11" fmla="*/ 709574 w 1404608"/>
                <a:gd name="connsiteY11" fmla="*/ 907084 h 2040940"/>
                <a:gd name="connsiteX12" fmla="*/ 526694 w 1404608"/>
                <a:gd name="connsiteY12" fmla="*/ 0 h 2040940"/>
                <a:gd name="connsiteX13" fmla="*/ 468172 w 1404608"/>
                <a:gd name="connsiteY13" fmla="*/ 1309420 h 2040940"/>
                <a:gd name="connsiteX14" fmla="*/ 321868 w 1404608"/>
                <a:gd name="connsiteY14" fmla="*/ 1258214 h 2040940"/>
                <a:gd name="connsiteX15" fmla="*/ 0 w 1404608"/>
                <a:gd name="connsiteY15" fmla="*/ 1024127 h 2040940"/>
                <a:gd name="connsiteX0" fmla="*/ 0 w 1404608"/>
                <a:gd name="connsiteY0" fmla="*/ 1024614 h 2041427"/>
                <a:gd name="connsiteX1" fmla="*/ 124358 w 1404608"/>
                <a:gd name="connsiteY1" fmla="*/ 1353798 h 2041427"/>
                <a:gd name="connsiteX2" fmla="*/ 292608 w 1404608"/>
                <a:gd name="connsiteY2" fmla="*/ 1712243 h 2041427"/>
                <a:gd name="connsiteX3" fmla="*/ 687628 w 1404608"/>
                <a:gd name="connsiteY3" fmla="*/ 2041427 h 2041427"/>
                <a:gd name="connsiteX4" fmla="*/ 1294790 w 1404608"/>
                <a:gd name="connsiteY4" fmla="*/ 2026797 h 2041427"/>
                <a:gd name="connsiteX5" fmla="*/ 1404518 w 1404608"/>
                <a:gd name="connsiteY5" fmla="*/ 1127027 h 2041427"/>
                <a:gd name="connsiteX6" fmla="*/ 1221638 w 1404608"/>
                <a:gd name="connsiteY6" fmla="*/ 739322 h 2041427"/>
                <a:gd name="connsiteX7" fmla="*/ 1177747 w 1404608"/>
                <a:gd name="connsiteY7" fmla="*/ 936832 h 2041427"/>
                <a:gd name="connsiteX8" fmla="*/ 980236 w 1404608"/>
                <a:gd name="connsiteY8" fmla="*/ 666170 h 2041427"/>
                <a:gd name="connsiteX9" fmla="*/ 921715 w 1404608"/>
                <a:gd name="connsiteY9" fmla="*/ 900256 h 2041427"/>
                <a:gd name="connsiteX10" fmla="*/ 738836 w 1404608"/>
                <a:gd name="connsiteY10" fmla="*/ 563757 h 2041427"/>
                <a:gd name="connsiteX11" fmla="*/ 709574 w 1404608"/>
                <a:gd name="connsiteY11" fmla="*/ 907571 h 2041427"/>
                <a:gd name="connsiteX12" fmla="*/ 526694 w 1404608"/>
                <a:gd name="connsiteY12" fmla="*/ 487 h 2041427"/>
                <a:gd name="connsiteX13" fmla="*/ 468172 w 1404608"/>
                <a:gd name="connsiteY13" fmla="*/ 1309907 h 2041427"/>
                <a:gd name="connsiteX14" fmla="*/ 321868 w 1404608"/>
                <a:gd name="connsiteY14" fmla="*/ 1258701 h 2041427"/>
                <a:gd name="connsiteX15" fmla="*/ 0 w 1404608"/>
                <a:gd name="connsiteY15" fmla="*/ 1024614 h 2041427"/>
                <a:gd name="connsiteX0" fmla="*/ 0 w 1404608"/>
                <a:gd name="connsiteY0" fmla="*/ 1024614 h 2041427"/>
                <a:gd name="connsiteX1" fmla="*/ 124358 w 1404608"/>
                <a:gd name="connsiteY1" fmla="*/ 1353798 h 2041427"/>
                <a:gd name="connsiteX2" fmla="*/ 292608 w 1404608"/>
                <a:gd name="connsiteY2" fmla="*/ 1712243 h 2041427"/>
                <a:gd name="connsiteX3" fmla="*/ 687628 w 1404608"/>
                <a:gd name="connsiteY3" fmla="*/ 2041427 h 2041427"/>
                <a:gd name="connsiteX4" fmla="*/ 1294790 w 1404608"/>
                <a:gd name="connsiteY4" fmla="*/ 2026797 h 2041427"/>
                <a:gd name="connsiteX5" fmla="*/ 1404518 w 1404608"/>
                <a:gd name="connsiteY5" fmla="*/ 1127027 h 2041427"/>
                <a:gd name="connsiteX6" fmla="*/ 1221638 w 1404608"/>
                <a:gd name="connsiteY6" fmla="*/ 739322 h 2041427"/>
                <a:gd name="connsiteX7" fmla="*/ 1177747 w 1404608"/>
                <a:gd name="connsiteY7" fmla="*/ 936832 h 2041427"/>
                <a:gd name="connsiteX8" fmla="*/ 980236 w 1404608"/>
                <a:gd name="connsiteY8" fmla="*/ 666170 h 2041427"/>
                <a:gd name="connsiteX9" fmla="*/ 921715 w 1404608"/>
                <a:gd name="connsiteY9" fmla="*/ 900256 h 2041427"/>
                <a:gd name="connsiteX10" fmla="*/ 738836 w 1404608"/>
                <a:gd name="connsiteY10" fmla="*/ 563757 h 2041427"/>
                <a:gd name="connsiteX11" fmla="*/ 709574 w 1404608"/>
                <a:gd name="connsiteY11" fmla="*/ 907571 h 2041427"/>
                <a:gd name="connsiteX12" fmla="*/ 526694 w 1404608"/>
                <a:gd name="connsiteY12" fmla="*/ 487 h 2041427"/>
                <a:gd name="connsiteX13" fmla="*/ 468172 w 1404608"/>
                <a:gd name="connsiteY13" fmla="*/ 1309907 h 2041427"/>
                <a:gd name="connsiteX14" fmla="*/ 321868 w 1404608"/>
                <a:gd name="connsiteY14" fmla="*/ 1258701 h 2041427"/>
                <a:gd name="connsiteX15" fmla="*/ 0 w 1404608"/>
                <a:gd name="connsiteY15" fmla="*/ 1024614 h 2041427"/>
                <a:gd name="connsiteX0" fmla="*/ 0 w 1404608"/>
                <a:gd name="connsiteY0" fmla="*/ 1024370 h 2041183"/>
                <a:gd name="connsiteX1" fmla="*/ 124358 w 1404608"/>
                <a:gd name="connsiteY1" fmla="*/ 1353554 h 2041183"/>
                <a:gd name="connsiteX2" fmla="*/ 292608 w 1404608"/>
                <a:gd name="connsiteY2" fmla="*/ 1711999 h 2041183"/>
                <a:gd name="connsiteX3" fmla="*/ 687628 w 1404608"/>
                <a:gd name="connsiteY3" fmla="*/ 2041183 h 2041183"/>
                <a:gd name="connsiteX4" fmla="*/ 1294790 w 1404608"/>
                <a:gd name="connsiteY4" fmla="*/ 2026553 h 2041183"/>
                <a:gd name="connsiteX5" fmla="*/ 1404518 w 1404608"/>
                <a:gd name="connsiteY5" fmla="*/ 1126783 h 2041183"/>
                <a:gd name="connsiteX6" fmla="*/ 1221638 w 1404608"/>
                <a:gd name="connsiteY6" fmla="*/ 739078 h 2041183"/>
                <a:gd name="connsiteX7" fmla="*/ 1177747 w 1404608"/>
                <a:gd name="connsiteY7" fmla="*/ 936588 h 2041183"/>
                <a:gd name="connsiteX8" fmla="*/ 980236 w 1404608"/>
                <a:gd name="connsiteY8" fmla="*/ 665926 h 2041183"/>
                <a:gd name="connsiteX9" fmla="*/ 921715 w 1404608"/>
                <a:gd name="connsiteY9" fmla="*/ 900012 h 2041183"/>
                <a:gd name="connsiteX10" fmla="*/ 738836 w 1404608"/>
                <a:gd name="connsiteY10" fmla="*/ 563513 h 2041183"/>
                <a:gd name="connsiteX11" fmla="*/ 709574 w 1404608"/>
                <a:gd name="connsiteY11" fmla="*/ 907327 h 2041183"/>
                <a:gd name="connsiteX12" fmla="*/ 526694 w 1404608"/>
                <a:gd name="connsiteY12" fmla="*/ 243 h 2041183"/>
                <a:gd name="connsiteX13" fmla="*/ 468172 w 1404608"/>
                <a:gd name="connsiteY13" fmla="*/ 1309663 h 2041183"/>
                <a:gd name="connsiteX14" fmla="*/ 321868 w 1404608"/>
                <a:gd name="connsiteY14" fmla="*/ 1258457 h 2041183"/>
                <a:gd name="connsiteX15" fmla="*/ 0 w 1404608"/>
                <a:gd name="connsiteY15" fmla="*/ 1024370 h 2041183"/>
                <a:gd name="connsiteX0" fmla="*/ 0 w 1404608"/>
                <a:gd name="connsiteY0" fmla="*/ 1024383 h 2041196"/>
                <a:gd name="connsiteX1" fmla="*/ 124358 w 1404608"/>
                <a:gd name="connsiteY1" fmla="*/ 1353567 h 2041196"/>
                <a:gd name="connsiteX2" fmla="*/ 292608 w 1404608"/>
                <a:gd name="connsiteY2" fmla="*/ 1712012 h 2041196"/>
                <a:gd name="connsiteX3" fmla="*/ 687628 w 1404608"/>
                <a:gd name="connsiteY3" fmla="*/ 2041196 h 2041196"/>
                <a:gd name="connsiteX4" fmla="*/ 1294790 w 1404608"/>
                <a:gd name="connsiteY4" fmla="*/ 2026566 h 2041196"/>
                <a:gd name="connsiteX5" fmla="*/ 1404518 w 1404608"/>
                <a:gd name="connsiteY5" fmla="*/ 1126796 h 2041196"/>
                <a:gd name="connsiteX6" fmla="*/ 1221638 w 1404608"/>
                <a:gd name="connsiteY6" fmla="*/ 739091 h 2041196"/>
                <a:gd name="connsiteX7" fmla="*/ 1177747 w 1404608"/>
                <a:gd name="connsiteY7" fmla="*/ 936601 h 2041196"/>
                <a:gd name="connsiteX8" fmla="*/ 980236 w 1404608"/>
                <a:gd name="connsiteY8" fmla="*/ 665939 h 2041196"/>
                <a:gd name="connsiteX9" fmla="*/ 921715 w 1404608"/>
                <a:gd name="connsiteY9" fmla="*/ 900025 h 2041196"/>
                <a:gd name="connsiteX10" fmla="*/ 738836 w 1404608"/>
                <a:gd name="connsiteY10" fmla="*/ 563526 h 2041196"/>
                <a:gd name="connsiteX11" fmla="*/ 709574 w 1404608"/>
                <a:gd name="connsiteY11" fmla="*/ 907340 h 2041196"/>
                <a:gd name="connsiteX12" fmla="*/ 526694 w 1404608"/>
                <a:gd name="connsiteY12" fmla="*/ 256 h 2041196"/>
                <a:gd name="connsiteX13" fmla="*/ 453541 w 1404608"/>
                <a:gd name="connsiteY13" fmla="*/ 1258469 h 2041196"/>
                <a:gd name="connsiteX14" fmla="*/ 321868 w 1404608"/>
                <a:gd name="connsiteY14" fmla="*/ 1258470 h 2041196"/>
                <a:gd name="connsiteX15" fmla="*/ 0 w 1404608"/>
                <a:gd name="connsiteY15" fmla="*/ 1024383 h 2041196"/>
                <a:gd name="connsiteX0" fmla="*/ 0 w 1404608"/>
                <a:gd name="connsiteY0" fmla="*/ 1024383 h 2041196"/>
                <a:gd name="connsiteX1" fmla="*/ 124358 w 1404608"/>
                <a:gd name="connsiteY1" fmla="*/ 1353567 h 2041196"/>
                <a:gd name="connsiteX2" fmla="*/ 292608 w 1404608"/>
                <a:gd name="connsiteY2" fmla="*/ 1712012 h 2041196"/>
                <a:gd name="connsiteX3" fmla="*/ 687628 w 1404608"/>
                <a:gd name="connsiteY3" fmla="*/ 2041196 h 2041196"/>
                <a:gd name="connsiteX4" fmla="*/ 1294790 w 1404608"/>
                <a:gd name="connsiteY4" fmla="*/ 2026566 h 2041196"/>
                <a:gd name="connsiteX5" fmla="*/ 1404518 w 1404608"/>
                <a:gd name="connsiteY5" fmla="*/ 1126796 h 2041196"/>
                <a:gd name="connsiteX6" fmla="*/ 1221638 w 1404608"/>
                <a:gd name="connsiteY6" fmla="*/ 739091 h 2041196"/>
                <a:gd name="connsiteX7" fmla="*/ 1177747 w 1404608"/>
                <a:gd name="connsiteY7" fmla="*/ 936601 h 2041196"/>
                <a:gd name="connsiteX8" fmla="*/ 980236 w 1404608"/>
                <a:gd name="connsiteY8" fmla="*/ 665939 h 2041196"/>
                <a:gd name="connsiteX9" fmla="*/ 921715 w 1404608"/>
                <a:gd name="connsiteY9" fmla="*/ 900025 h 2041196"/>
                <a:gd name="connsiteX10" fmla="*/ 738836 w 1404608"/>
                <a:gd name="connsiteY10" fmla="*/ 563526 h 2041196"/>
                <a:gd name="connsiteX11" fmla="*/ 709574 w 1404608"/>
                <a:gd name="connsiteY11" fmla="*/ 907340 h 2041196"/>
                <a:gd name="connsiteX12" fmla="*/ 526694 w 1404608"/>
                <a:gd name="connsiteY12" fmla="*/ 256 h 2041196"/>
                <a:gd name="connsiteX13" fmla="*/ 453541 w 1404608"/>
                <a:gd name="connsiteY13" fmla="*/ 1258469 h 2041196"/>
                <a:gd name="connsiteX14" fmla="*/ 321868 w 1404608"/>
                <a:gd name="connsiteY14" fmla="*/ 1258470 h 2041196"/>
                <a:gd name="connsiteX15" fmla="*/ 0 w 1404608"/>
                <a:gd name="connsiteY15" fmla="*/ 1024383 h 2041196"/>
                <a:gd name="connsiteX0" fmla="*/ 0 w 1404608"/>
                <a:gd name="connsiteY0" fmla="*/ 1024369 h 2041182"/>
                <a:gd name="connsiteX1" fmla="*/ 124358 w 1404608"/>
                <a:gd name="connsiteY1" fmla="*/ 1353553 h 2041182"/>
                <a:gd name="connsiteX2" fmla="*/ 292608 w 1404608"/>
                <a:gd name="connsiteY2" fmla="*/ 1711998 h 2041182"/>
                <a:gd name="connsiteX3" fmla="*/ 687628 w 1404608"/>
                <a:gd name="connsiteY3" fmla="*/ 2041182 h 2041182"/>
                <a:gd name="connsiteX4" fmla="*/ 1294790 w 1404608"/>
                <a:gd name="connsiteY4" fmla="*/ 2026552 h 2041182"/>
                <a:gd name="connsiteX5" fmla="*/ 1404518 w 1404608"/>
                <a:gd name="connsiteY5" fmla="*/ 1126782 h 2041182"/>
                <a:gd name="connsiteX6" fmla="*/ 1221638 w 1404608"/>
                <a:gd name="connsiteY6" fmla="*/ 739077 h 2041182"/>
                <a:gd name="connsiteX7" fmla="*/ 1177747 w 1404608"/>
                <a:gd name="connsiteY7" fmla="*/ 936587 h 2041182"/>
                <a:gd name="connsiteX8" fmla="*/ 980236 w 1404608"/>
                <a:gd name="connsiteY8" fmla="*/ 665925 h 2041182"/>
                <a:gd name="connsiteX9" fmla="*/ 921715 w 1404608"/>
                <a:gd name="connsiteY9" fmla="*/ 900011 h 2041182"/>
                <a:gd name="connsiteX10" fmla="*/ 738836 w 1404608"/>
                <a:gd name="connsiteY10" fmla="*/ 563512 h 2041182"/>
                <a:gd name="connsiteX11" fmla="*/ 709574 w 1404608"/>
                <a:gd name="connsiteY11" fmla="*/ 907326 h 2041182"/>
                <a:gd name="connsiteX12" fmla="*/ 526694 w 1404608"/>
                <a:gd name="connsiteY12" fmla="*/ 242 h 2041182"/>
                <a:gd name="connsiteX13" fmla="*/ 456712 w 1404608"/>
                <a:gd name="connsiteY13" fmla="*/ 1312361 h 2041182"/>
                <a:gd name="connsiteX14" fmla="*/ 321868 w 1404608"/>
                <a:gd name="connsiteY14" fmla="*/ 1258456 h 2041182"/>
                <a:gd name="connsiteX15" fmla="*/ 0 w 1404608"/>
                <a:gd name="connsiteY15" fmla="*/ 1024369 h 2041182"/>
                <a:gd name="connsiteX0" fmla="*/ 0 w 1404608"/>
                <a:gd name="connsiteY0" fmla="*/ 1024369 h 2041182"/>
                <a:gd name="connsiteX1" fmla="*/ 124358 w 1404608"/>
                <a:gd name="connsiteY1" fmla="*/ 1353553 h 2041182"/>
                <a:gd name="connsiteX2" fmla="*/ 292608 w 1404608"/>
                <a:gd name="connsiteY2" fmla="*/ 1711998 h 2041182"/>
                <a:gd name="connsiteX3" fmla="*/ 687628 w 1404608"/>
                <a:gd name="connsiteY3" fmla="*/ 2041182 h 2041182"/>
                <a:gd name="connsiteX4" fmla="*/ 1294790 w 1404608"/>
                <a:gd name="connsiteY4" fmla="*/ 2026552 h 2041182"/>
                <a:gd name="connsiteX5" fmla="*/ 1404518 w 1404608"/>
                <a:gd name="connsiteY5" fmla="*/ 1126782 h 2041182"/>
                <a:gd name="connsiteX6" fmla="*/ 1221638 w 1404608"/>
                <a:gd name="connsiteY6" fmla="*/ 739077 h 2041182"/>
                <a:gd name="connsiteX7" fmla="*/ 1177747 w 1404608"/>
                <a:gd name="connsiteY7" fmla="*/ 936587 h 2041182"/>
                <a:gd name="connsiteX8" fmla="*/ 980236 w 1404608"/>
                <a:gd name="connsiteY8" fmla="*/ 665925 h 2041182"/>
                <a:gd name="connsiteX9" fmla="*/ 921715 w 1404608"/>
                <a:gd name="connsiteY9" fmla="*/ 900011 h 2041182"/>
                <a:gd name="connsiteX10" fmla="*/ 738836 w 1404608"/>
                <a:gd name="connsiteY10" fmla="*/ 563512 h 2041182"/>
                <a:gd name="connsiteX11" fmla="*/ 709574 w 1404608"/>
                <a:gd name="connsiteY11" fmla="*/ 907326 h 2041182"/>
                <a:gd name="connsiteX12" fmla="*/ 526694 w 1404608"/>
                <a:gd name="connsiteY12" fmla="*/ 242 h 2041182"/>
                <a:gd name="connsiteX13" fmla="*/ 456712 w 1404608"/>
                <a:gd name="connsiteY13" fmla="*/ 1312361 h 2041182"/>
                <a:gd name="connsiteX14" fmla="*/ 321868 w 1404608"/>
                <a:gd name="connsiteY14" fmla="*/ 1258456 h 2041182"/>
                <a:gd name="connsiteX15" fmla="*/ 0 w 1404608"/>
                <a:gd name="connsiteY15" fmla="*/ 1024369 h 2041182"/>
                <a:gd name="connsiteX0" fmla="*/ 0 w 1404608"/>
                <a:gd name="connsiteY0" fmla="*/ 1024369 h 2041182"/>
                <a:gd name="connsiteX1" fmla="*/ 124358 w 1404608"/>
                <a:gd name="connsiteY1" fmla="*/ 1353553 h 2041182"/>
                <a:gd name="connsiteX2" fmla="*/ 292608 w 1404608"/>
                <a:gd name="connsiteY2" fmla="*/ 1711998 h 2041182"/>
                <a:gd name="connsiteX3" fmla="*/ 687628 w 1404608"/>
                <a:gd name="connsiteY3" fmla="*/ 2041182 h 2041182"/>
                <a:gd name="connsiteX4" fmla="*/ 1294790 w 1404608"/>
                <a:gd name="connsiteY4" fmla="*/ 2026552 h 2041182"/>
                <a:gd name="connsiteX5" fmla="*/ 1404518 w 1404608"/>
                <a:gd name="connsiteY5" fmla="*/ 1126782 h 2041182"/>
                <a:gd name="connsiteX6" fmla="*/ 1221638 w 1404608"/>
                <a:gd name="connsiteY6" fmla="*/ 739077 h 2041182"/>
                <a:gd name="connsiteX7" fmla="*/ 1177747 w 1404608"/>
                <a:gd name="connsiteY7" fmla="*/ 936587 h 2041182"/>
                <a:gd name="connsiteX8" fmla="*/ 980236 w 1404608"/>
                <a:gd name="connsiteY8" fmla="*/ 665925 h 2041182"/>
                <a:gd name="connsiteX9" fmla="*/ 921715 w 1404608"/>
                <a:gd name="connsiteY9" fmla="*/ 900011 h 2041182"/>
                <a:gd name="connsiteX10" fmla="*/ 738836 w 1404608"/>
                <a:gd name="connsiteY10" fmla="*/ 563512 h 2041182"/>
                <a:gd name="connsiteX11" fmla="*/ 709574 w 1404608"/>
                <a:gd name="connsiteY11" fmla="*/ 907326 h 2041182"/>
                <a:gd name="connsiteX12" fmla="*/ 526694 w 1404608"/>
                <a:gd name="connsiteY12" fmla="*/ 242 h 2041182"/>
                <a:gd name="connsiteX13" fmla="*/ 456712 w 1404608"/>
                <a:gd name="connsiteY13" fmla="*/ 1312361 h 2041182"/>
                <a:gd name="connsiteX14" fmla="*/ 321868 w 1404608"/>
                <a:gd name="connsiteY14" fmla="*/ 1258456 h 2041182"/>
                <a:gd name="connsiteX15" fmla="*/ 0 w 1404608"/>
                <a:gd name="connsiteY15" fmla="*/ 1024369 h 2041182"/>
                <a:gd name="connsiteX0" fmla="*/ 0 w 1420463"/>
                <a:gd name="connsiteY0" fmla="*/ 957779 h 2041182"/>
                <a:gd name="connsiteX1" fmla="*/ 140213 w 1420463"/>
                <a:gd name="connsiteY1" fmla="*/ 1353553 h 2041182"/>
                <a:gd name="connsiteX2" fmla="*/ 308463 w 1420463"/>
                <a:gd name="connsiteY2" fmla="*/ 1711998 h 2041182"/>
                <a:gd name="connsiteX3" fmla="*/ 703483 w 1420463"/>
                <a:gd name="connsiteY3" fmla="*/ 2041182 h 2041182"/>
                <a:gd name="connsiteX4" fmla="*/ 1310645 w 1420463"/>
                <a:gd name="connsiteY4" fmla="*/ 2026552 h 2041182"/>
                <a:gd name="connsiteX5" fmla="*/ 1420373 w 1420463"/>
                <a:gd name="connsiteY5" fmla="*/ 1126782 h 2041182"/>
                <a:gd name="connsiteX6" fmla="*/ 1237493 w 1420463"/>
                <a:gd name="connsiteY6" fmla="*/ 739077 h 2041182"/>
                <a:gd name="connsiteX7" fmla="*/ 1193602 w 1420463"/>
                <a:gd name="connsiteY7" fmla="*/ 936587 h 2041182"/>
                <a:gd name="connsiteX8" fmla="*/ 996091 w 1420463"/>
                <a:gd name="connsiteY8" fmla="*/ 665925 h 2041182"/>
                <a:gd name="connsiteX9" fmla="*/ 937570 w 1420463"/>
                <a:gd name="connsiteY9" fmla="*/ 900011 h 2041182"/>
                <a:gd name="connsiteX10" fmla="*/ 754691 w 1420463"/>
                <a:gd name="connsiteY10" fmla="*/ 563512 h 2041182"/>
                <a:gd name="connsiteX11" fmla="*/ 725429 w 1420463"/>
                <a:gd name="connsiteY11" fmla="*/ 907326 h 2041182"/>
                <a:gd name="connsiteX12" fmla="*/ 542549 w 1420463"/>
                <a:gd name="connsiteY12" fmla="*/ 242 h 2041182"/>
                <a:gd name="connsiteX13" fmla="*/ 472567 w 1420463"/>
                <a:gd name="connsiteY13" fmla="*/ 1312361 h 2041182"/>
                <a:gd name="connsiteX14" fmla="*/ 337723 w 1420463"/>
                <a:gd name="connsiteY14" fmla="*/ 1258456 h 2041182"/>
                <a:gd name="connsiteX15" fmla="*/ 0 w 1420463"/>
                <a:gd name="connsiteY15" fmla="*/ 957779 h 2041182"/>
                <a:gd name="connsiteX0" fmla="*/ 0 w 1420463"/>
                <a:gd name="connsiteY0" fmla="*/ 957779 h 2041182"/>
                <a:gd name="connsiteX1" fmla="*/ 140213 w 1420463"/>
                <a:gd name="connsiteY1" fmla="*/ 1353553 h 2041182"/>
                <a:gd name="connsiteX2" fmla="*/ 308463 w 1420463"/>
                <a:gd name="connsiteY2" fmla="*/ 1711998 h 2041182"/>
                <a:gd name="connsiteX3" fmla="*/ 703483 w 1420463"/>
                <a:gd name="connsiteY3" fmla="*/ 2041182 h 2041182"/>
                <a:gd name="connsiteX4" fmla="*/ 1310645 w 1420463"/>
                <a:gd name="connsiteY4" fmla="*/ 2026552 h 2041182"/>
                <a:gd name="connsiteX5" fmla="*/ 1420373 w 1420463"/>
                <a:gd name="connsiteY5" fmla="*/ 1126782 h 2041182"/>
                <a:gd name="connsiteX6" fmla="*/ 1237493 w 1420463"/>
                <a:gd name="connsiteY6" fmla="*/ 739077 h 2041182"/>
                <a:gd name="connsiteX7" fmla="*/ 1193602 w 1420463"/>
                <a:gd name="connsiteY7" fmla="*/ 936587 h 2041182"/>
                <a:gd name="connsiteX8" fmla="*/ 996091 w 1420463"/>
                <a:gd name="connsiteY8" fmla="*/ 665925 h 2041182"/>
                <a:gd name="connsiteX9" fmla="*/ 937570 w 1420463"/>
                <a:gd name="connsiteY9" fmla="*/ 900011 h 2041182"/>
                <a:gd name="connsiteX10" fmla="*/ 754691 w 1420463"/>
                <a:gd name="connsiteY10" fmla="*/ 563512 h 2041182"/>
                <a:gd name="connsiteX11" fmla="*/ 725429 w 1420463"/>
                <a:gd name="connsiteY11" fmla="*/ 907326 h 2041182"/>
                <a:gd name="connsiteX12" fmla="*/ 542549 w 1420463"/>
                <a:gd name="connsiteY12" fmla="*/ 242 h 2041182"/>
                <a:gd name="connsiteX13" fmla="*/ 472567 w 1420463"/>
                <a:gd name="connsiteY13" fmla="*/ 1312361 h 2041182"/>
                <a:gd name="connsiteX14" fmla="*/ 337723 w 1420463"/>
                <a:gd name="connsiteY14" fmla="*/ 1258456 h 2041182"/>
                <a:gd name="connsiteX15" fmla="*/ 0 w 1420463"/>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55410 w 1421182"/>
                <a:gd name="connsiteY10" fmla="*/ 563512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36384 w 1421182"/>
                <a:gd name="connsiteY10" fmla="*/ 563512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55588 w 1421182"/>
                <a:gd name="connsiteY8" fmla="*/ 659583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59583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59583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52597 w 1421182"/>
                <a:gd name="connsiteY6" fmla="*/ 669316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537 h 2040940"/>
                <a:gd name="connsiteX1" fmla="*/ 140932 w 1421182"/>
                <a:gd name="connsiteY1" fmla="*/ 1353311 h 2040940"/>
                <a:gd name="connsiteX2" fmla="*/ 309182 w 1421182"/>
                <a:gd name="connsiteY2" fmla="*/ 1711756 h 2040940"/>
                <a:gd name="connsiteX3" fmla="*/ 704202 w 1421182"/>
                <a:gd name="connsiteY3" fmla="*/ 2040940 h 2040940"/>
                <a:gd name="connsiteX4" fmla="*/ 1311364 w 1421182"/>
                <a:gd name="connsiteY4" fmla="*/ 2026310 h 2040940"/>
                <a:gd name="connsiteX5" fmla="*/ 1421092 w 1421182"/>
                <a:gd name="connsiteY5" fmla="*/ 1126540 h 2040940"/>
                <a:gd name="connsiteX6" fmla="*/ 1152597 w 1421182"/>
                <a:gd name="connsiteY6" fmla="*/ 669074 h 2040940"/>
                <a:gd name="connsiteX7" fmla="*/ 1168953 w 1421182"/>
                <a:gd name="connsiteY7" fmla="*/ 968054 h 2040940"/>
                <a:gd name="connsiteX8" fmla="*/ 927050 w 1421182"/>
                <a:gd name="connsiteY8" fmla="*/ 614948 h 2040940"/>
                <a:gd name="connsiteX9" fmla="*/ 957315 w 1421182"/>
                <a:gd name="connsiteY9" fmla="*/ 944162 h 2040940"/>
                <a:gd name="connsiteX10" fmla="*/ 711016 w 1421182"/>
                <a:gd name="connsiteY10" fmla="*/ 569612 h 2040940"/>
                <a:gd name="connsiteX11" fmla="*/ 729319 w 1421182"/>
                <a:gd name="connsiteY11" fmla="*/ 957819 h 2040940"/>
                <a:gd name="connsiteX12" fmla="*/ 543268 w 1421182"/>
                <a:gd name="connsiteY12" fmla="*/ 0 h 2040940"/>
                <a:gd name="connsiteX13" fmla="*/ 473286 w 1421182"/>
                <a:gd name="connsiteY13" fmla="*/ 1312119 h 2040940"/>
                <a:gd name="connsiteX14" fmla="*/ 338442 w 1421182"/>
                <a:gd name="connsiteY14" fmla="*/ 1258214 h 2040940"/>
                <a:gd name="connsiteX15" fmla="*/ 719 w 1421182"/>
                <a:gd name="connsiteY15" fmla="*/ 957537 h 2040940"/>
                <a:gd name="connsiteX0" fmla="*/ 719 w 1421182"/>
                <a:gd name="connsiteY0" fmla="*/ 957545 h 2040948"/>
                <a:gd name="connsiteX1" fmla="*/ 140932 w 1421182"/>
                <a:gd name="connsiteY1" fmla="*/ 1353319 h 2040948"/>
                <a:gd name="connsiteX2" fmla="*/ 309182 w 1421182"/>
                <a:gd name="connsiteY2" fmla="*/ 1711764 h 2040948"/>
                <a:gd name="connsiteX3" fmla="*/ 704202 w 1421182"/>
                <a:gd name="connsiteY3" fmla="*/ 2040948 h 2040948"/>
                <a:gd name="connsiteX4" fmla="*/ 1311364 w 1421182"/>
                <a:gd name="connsiteY4" fmla="*/ 2026318 h 2040948"/>
                <a:gd name="connsiteX5" fmla="*/ 1421092 w 1421182"/>
                <a:gd name="connsiteY5" fmla="*/ 1126548 h 2040948"/>
                <a:gd name="connsiteX6" fmla="*/ 1152597 w 1421182"/>
                <a:gd name="connsiteY6" fmla="*/ 669082 h 2040948"/>
                <a:gd name="connsiteX7" fmla="*/ 1168953 w 1421182"/>
                <a:gd name="connsiteY7" fmla="*/ 968062 h 2040948"/>
                <a:gd name="connsiteX8" fmla="*/ 927050 w 1421182"/>
                <a:gd name="connsiteY8" fmla="*/ 614956 h 2040948"/>
                <a:gd name="connsiteX9" fmla="*/ 957315 w 1421182"/>
                <a:gd name="connsiteY9" fmla="*/ 944170 h 2040948"/>
                <a:gd name="connsiteX10" fmla="*/ 711016 w 1421182"/>
                <a:gd name="connsiteY10" fmla="*/ 569620 h 2040948"/>
                <a:gd name="connsiteX11" fmla="*/ 729319 w 1421182"/>
                <a:gd name="connsiteY11" fmla="*/ 957827 h 2040948"/>
                <a:gd name="connsiteX12" fmla="*/ 543268 w 1421182"/>
                <a:gd name="connsiteY12" fmla="*/ 8 h 2040948"/>
                <a:gd name="connsiteX13" fmla="*/ 473286 w 1421182"/>
                <a:gd name="connsiteY13" fmla="*/ 1312127 h 2040948"/>
                <a:gd name="connsiteX14" fmla="*/ 338442 w 1421182"/>
                <a:gd name="connsiteY14" fmla="*/ 1258222 h 2040948"/>
                <a:gd name="connsiteX15" fmla="*/ 719 w 1421182"/>
                <a:gd name="connsiteY15" fmla="*/ 957545 h 2040948"/>
                <a:gd name="connsiteX0" fmla="*/ 719 w 1421182"/>
                <a:gd name="connsiteY0" fmla="*/ 957545 h 2040948"/>
                <a:gd name="connsiteX1" fmla="*/ 140932 w 1421182"/>
                <a:gd name="connsiteY1" fmla="*/ 1353319 h 2040948"/>
                <a:gd name="connsiteX2" fmla="*/ 309182 w 1421182"/>
                <a:gd name="connsiteY2" fmla="*/ 1711764 h 2040948"/>
                <a:gd name="connsiteX3" fmla="*/ 704202 w 1421182"/>
                <a:gd name="connsiteY3" fmla="*/ 2040948 h 2040948"/>
                <a:gd name="connsiteX4" fmla="*/ 1311364 w 1421182"/>
                <a:gd name="connsiteY4" fmla="*/ 2026318 h 2040948"/>
                <a:gd name="connsiteX5" fmla="*/ 1421092 w 1421182"/>
                <a:gd name="connsiteY5" fmla="*/ 1126548 h 2040948"/>
                <a:gd name="connsiteX6" fmla="*/ 1152597 w 1421182"/>
                <a:gd name="connsiteY6" fmla="*/ 669082 h 2040948"/>
                <a:gd name="connsiteX7" fmla="*/ 1168953 w 1421182"/>
                <a:gd name="connsiteY7" fmla="*/ 968062 h 2040948"/>
                <a:gd name="connsiteX8" fmla="*/ 927050 w 1421182"/>
                <a:gd name="connsiteY8" fmla="*/ 614956 h 2040948"/>
                <a:gd name="connsiteX9" fmla="*/ 957315 w 1421182"/>
                <a:gd name="connsiteY9" fmla="*/ 944170 h 2040948"/>
                <a:gd name="connsiteX10" fmla="*/ 711016 w 1421182"/>
                <a:gd name="connsiteY10" fmla="*/ 569620 h 2040948"/>
                <a:gd name="connsiteX11" fmla="*/ 729319 w 1421182"/>
                <a:gd name="connsiteY11" fmla="*/ 957827 h 2040948"/>
                <a:gd name="connsiteX12" fmla="*/ 543268 w 1421182"/>
                <a:gd name="connsiteY12" fmla="*/ 8 h 2040948"/>
                <a:gd name="connsiteX13" fmla="*/ 473286 w 1421182"/>
                <a:gd name="connsiteY13" fmla="*/ 1312127 h 2040948"/>
                <a:gd name="connsiteX14" fmla="*/ 338442 w 1421182"/>
                <a:gd name="connsiteY14" fmla="*/ 1258222 h 2040948"/>
                <a:gd name="connsiteX15" fmla="*/ 719 w 1421182"/>
                <a:gd name="connsiteY15" fmla="*/ 957545 h 2040948"/>
                <a:gd name="connsiteX0" fmla="*/ 719 w 1421182"/>
                <a:gd name="connsiteY0" fmla="*/ 957545 h 2026318"/>
                <a:gd name="connsiteX1" fmla="*/ 140932 w 1421182"/>
                <a:gd name="connsiteY1" fmla="*/ 1353319 h 2026318"/>
                <a:gd name="connsiteX2" fmla="*/ 309182 w 1421182"/>
                <a:gd name="connsiteY2" fmla="*/ 1711764 h 2026318"/>
                <a:gd name="connsiteX3" fmla="*/ 693290 w 1421182"/>
                <a:gd name="connsiteY3" fmla="*/ 2019121 h 2026318"/>
                <a:gd name="connsiteX4" fmla="*/ 1311364 w 1421182"/>
                <a:gd name="connsiteY4" fmla="*/ 2026318 h 2026318"/>
                <a:gd name="connsiteX5" fmla="*/ 1421092 w 1421182"/>
                <a:gd name="connsiteY5" fmla="*/ 1126548 h 2026318"/>
                <a:gd name="connsiteX6" fmla="*/ 1152597 w 1421182"/>
                <a:gd name="connsiteY6" fmla="*/ 669082 h 2026318"/>
                <a:gd name="connsiteX7" fmla="*/ 1168953 w 1421182"/>
                <a:gd name="connsiteY7" fmla="*/ 968062 h 2026318"/>
                <a:gd name="connsiteX8" fmla="*/ 927050 w 1421182"/>
                <a:gd name="connsiteY8" fmla="*/ 614956 h 2026318"/>
                <a:gd name="connsiteX9" fmla="*/ 957315 w 1421182"/>
                <a:gd name="connsiteY9" fmla="*/ 944170 h 2026318"/>
                <a:gd name="connsiteX10" fmla="*/ 711016 w 1421182"/>
                <a:gd name="connsiteY10" fmla="*/ 569620 h 2026318"/>
                <a:gd name="connsiteX11" fmla="*/ 729319 w 1421182"/>
                <a:gd name="connsiteY11" fmla="*/ 957827 h 2026318"/>
                <a:gd name="connsiteX12" fmla="*/ 543268 w 1421182"/>
                <a:gd name="connsiteY12" fmla="*/ 8 h 2026318"/>
                <a:gd name="connsiteX13" fmla="*/ 473286 w 1421182"/>
                <a:gd name="connsiteY13" fmla="*/ 1312127 h 2026318"/>
                <a:gd name="connsiteX14" fmla="*/ 338442 w 1421182"/>
                <a:gd name="connsiteY14" fmla="*/ 1258222 h 2026318"/>
                <a:gd name="connsiteX15" fmla="*/ 719 w 1421182"/>
                <a:gd name="connsiteY15" fmla="*/ 957545 h 2026318"/>
                <a:gd name="connsiteX0" fmla="*/ 719 w 1421182"/>
                <a:gd name="connsiteY0" fmla="*/ 957545 h 2295953"/>
                <a:gd name="connsiteX1" fmla="*/ 140932 w 1421182"/>
                <a:gd name="connsiteY1" fmla="*/ 1353319 h 2295953"/>
                <a:gd name="connsiteX2" fmla="*/ 309182 w 1421182"/>
                <a:gd name="connsiteY2" fmla="*/ 1711764 h 2295953"/>
                <a:gd name="connsiteX3" fmla="*/ 693290 w 1421182"/>
                <a:gd name="connsiteY3" fmla="*/ 2019121 h 2295953"/>
                <a:gd name="connsiteX4" fmla="*/ 722524 w 1421182"/>
                <a:gd name="connsiteY4" fmla="*/ 2295953 h 2295953"/>
                <a:gd name="connsiteX5" fmla="*/ 1311364 w 1421182"/>
                <a:gd name="connsiteY5" fmla="*/ 2026318 h 2295953"/>
                <a:gd name="connsiteX6" fmla="*/ 1421092 w 1421182"/>
                <a:gd name="connsiteY6" fmla="*/ 1126548 h 2295953"/>
                <a:gd name="connsiteX7" fmla="*/ 1152597 w 1421182"/>
                <a:gd name="connsiteY7" fmla="*/ 669082 h 2295953"/>
                <a:gd name="connsiteX8" fmla="*/ 1168953 w 1421182"/>
                <a:gd name="connsiteY8" fmla="*/ 968062 h 2295953"/>
                <a:gd name="connsiteX9" fmla="*/ 927050 w 1421182"/>
                <a:gd name="connsiteY9" fmla="*/ 614956 h 2295953"/>
                <a:gd name="connsiteX10" fmla="*/ 957315 w 1421182"/>
                <a:gd name="connsiteY10" fmla="*/ 944170 h 2295953"/>
                <a:gd name="connsiteX11" fmla="*/ 711016 w 1421182"/>
                <a:gd name="connsiteY11" fmla="*/ 569620 h 2295953"/>
                <a:gd name="connsiteX12" fmla="*/ 729319 w 1421182"/>
                <a:gd name="connsiteY12" fmla="*/ 957827 h 2295953"/>
                <a:gd name="connsiteX13" fmla="*/ 543268 w 1421182"/>
                <a:gd name="connsiteY13" fmla="*/ 8 h 2295953"/>
                <a:gd name="connsiteX14" fmla="*/ 473286 w 1421182"/>
                <a:gd name="connsiteY14" fmla="*/ 1312127 h 2295953"/>
                <a:gd name="connsiteX15" fmla="*/ 338442 w 1421182"/>
                <a:gd name="connsiteY15" fmla="*/ 1258222 h 2295953"/>
                <a:gd name="connsiteX16" fmla="*/ 719 w 1421182"/>
                <a:gd name="connsiteY16" fmla="*/ 957545 h 2295953"/>
                <a:gd name="connsiteX0" fmla="*/ 719 w 1421182"/>
                <a:gd name="connsiteY0" fmla="*/ 957545 h 2317397"/>
                <a:gd name="connsiteX1" fmla="*/ 140932 w 1421182"/>
                <a:gd name="connsiteY1" fmla="*/ 1353319 h 2317397"/>
                <a:gd name="connsiteX2" fmla="*/ 309182 w 1421182"/>
                <a:gd name="connsiteY2" fmla="*/ 1711764 h 2317397"/>
                <a:gd name="connsiteX3" fmla="*/ 693290 w 1421182"/>
                <a:gd name="connsiteY3" fmla="*/ 2019121 h 2317397"/>
                <a:gd name="connsiteX4" fmla="*/ 722524 w 1421182"/>
                <a:gd name="connsiteY4" fmla="*/ 2295953 h 2317397"/>
                <a:gd name="connsiteX5" fmla="*/ 1170733 w 1421182"/>
                <a:gd name="connsiteY5" fmla="*/ 2300858 h 2317397"/>
                <a:gd name="connsiteX6" fmla="*/ 1311364 w 1421182"/>
                <a:gd name="connsiteY6" fmla="*/ 2026318 h 2317397"/>
                <a:gd name="connsiteX7" fmla="*/ 1421092 w 1421182"/>
                <a:gd name="connsiteY7" fmla="*/ 1126548 h 2317397"/>
                <a:gd name="connsiteX8" fmla="*/ 1152597 w 1421182"/>
                <a:gd name="connsiteY8" fmla="*/ 669082 h 2317397"/>
                <a:gd name="connsiteX9" fmla="*/ 1168953 w 1421182"/>
                <a:gd name="connsiteY9" fmla="*/ 968062 h 2317397"/>
                <a:gd name="connsiteX10" fmla="*/ 927050 w 1421182"/>
                <a:gd name="connsiteY10" fmla="*/ 614956 h 2317397"/>
                <a:gd name="connsiteX11" fmla="*/ 957315 w 1421182"/>
                <a:gd name="connsiteY11" fmla="*/ 944170 h 2317397"/>
                <a:gd name="connsiteX12" fmla="*/ 711016 w 1421182"/>
                <a:gd name="connsiteY12" fmla="*/ 569620 h 2317397"/>
                <a:gd name="connsiteX13" fmla="*/ 729319 w 1421182"/>
                <a:gd name="connsiteY13" fmla="*/ 957827 h 2317397"/>
                <a:gd name="connsiteX14" fmla="*/ 543268 w 1421182"/>
                <a:gd name="connsiteY14" fmla="*/ 8 h 2317397"/>
                <a:gd name="connsiteX15" fmla="*/ 473286 w 1421182"/>
                <a:gd name="connsiteY15" fmla="*/ 1312127 h 2317397"/>
                <a:gd name="connsiteX16" fmla="*/ 338442 w 1421182"/>
                <a:gd name="connsiteY16" fmla="*/ 1258222 h 2317397"/>
                <a:gd name="connsiteX17" fmla="*/ 719 w 1421182"/>
                <a:gd name="connsiteY17" fmla="*/ 957545 h 2317397"/>
                <a:gd name="connsiteX0" fmla="*/ 719 w 1421182"/>
                <a:gd name="connsiteY0" fmla="*/ 957545 h 2317397"/>
                <a:gd name="connsiteX1" fmla="*/ 140932 w 1421182"/>
                <a:gd name="connsiteY1" fmla="*/ 1353319 h 2317397"/>
                <a:gd name="connsiteX2" fmla="*/ 309182 w 1421182"/>
                <a:gd name="connsiteY2" fmla="*/ 1711764 h 2317397"/>
                <a:gd name="connsiteX3" fmla="*/ 626141 w 1421182"/>
                <a:gd name="connsiteY3" fmla="*/ 1985150 h 2317397"/>
                <a:gd name="connsiteX4" fmla="*/ 722524 w 1421182"/>
                <a:gd name="connsiteY4" fmla="*/ 2295953 h 2317397"/>
                <a:gd name="connsiteX5" fmla="*/ 1170733 w 1421182"/>
                <a:gd name="connsiteY5" fmla="*/ 2300858 h 2317397"/>
                <a:gd name="connsiteX6" fmla="*/ 1311364 w 1421182"/>
                <a:gd name="connsiteY6" fmla="*/ 2026318 h 2317397"/>
                <a:gd name="connsiteX7" fmla="*/ 1421092 w 1421182"/>
                <a:gd name="connsiteY7" fmla="*/ 1126548 h 2317397"/>
                <a:gd name="connsiteX8" fmla="*/ 1152597 w 1421182"/>
                <a:gd name="connsiteY8" fmla="*/ 669082 h 2317397"/>
                <a:gd name="connsiteX9" fmla="*/ 1168953 w 1421182"/>
                <a:gd name="connsiteY9" fmla="*/ 968062 h 2317397"/>
                <a:gd name="connsiteX10" fmla="*/ 927050 w 1421182"/>
                <a:gd name="connsiteY10" fmla="*/ 614956 h 2317397"/>
                <a:gd name="connsiteX11" fmla="*/ 957315 w 1421182"/>
                <a:gd name="connsiteY11" fmla="*/ 944170 h 2317397"/>
                <a:gd name="connsiteX12" fmla="*/ 711016 w 1421182"/>
                <a:gd name="connsiteY12" fmla="*/ 569620 h 2317397"/>
                <a:gd name="connsiteX13" fmla="*/ 729319 w 1421182"/>
                <a:gd name="connsiteY13" fmla="*/ 957827 h 2317397"/>
                <a:gd name="connsiteX14" fmla="*/ 543268 w 1421182"/>
                <a:gd name="connsiteY14" fmla="*/ 8 h 2317397"/>
                <a:gd name="connsiteX15" fmla="*/ 473286 w 1421182"/>
                <a:gd name="connsiteY15" fmla="*/ 1312127 h 2317397"/>
                <a:gd name="connsiteX16" fmla="*/ 338442 w 1421182"/>
                <a:gd name="connsiteY16" fmla="*/ 1258222 h 2317397"/>
                <a:gd name="connsiteX17" fmla="*/ 719 w 1421182"/>
                <a:gd name="connsiteY17" fmla="*/ 957545 h 2317397"/>
                <a:gd name="connsiteX0" fmla="*/ 719 w 1421182"/>
                <a:gd name="connsiteY0" fmla="*/ 957545 h 2314785"/>
                <a:gd name="connsiteX1" fmla="*/ 140932 w 1421182"/>
                <a:gd name="connsiteY1" fmla="*/ 1353319 h 2314785"/>
                <a:gd name="connsiteX2" fmla="*/ 309182 w 1421182"/>
                <a:gd name="connsiteY2" fmla="*/ 1711764 h 2314785"/>
                <a:gd name="connsiteX3" fmla="*/ 626141 w 1421182"/>
                <a:gd name="connsiteY3" fmla="*/ 1985150 h 2314785"/>
                <a:gd name="connsiteX4" fmla="*/ 658780 w 1421182"/>
                <a:gd name="connsiteY4" fmla="*/ 2266927 h 2314785"/>
                <a:gd name="connsiteX5" fmla="*/ 1170733 w 1421182"/>
                <a:gd name="connsiteY5" fmla="*/ 2300858 h 2314785"/>
                <a:gd name="connsiteX6" fmla="*/ 1311364 w 1421182"/>
                <a:gd name="connsiteY6" fmla="*/ 2026318 h 2314785"/>
                <a:gd name="connsiteX7" fmla="*/ 1421092 w 1421182"/>
                <a:gd name="connsiteY7" fmla="*/ 1126548 h 2314785"/>
                <a:gd name="connsiteX8" fmla="*/ 1152597 w 1421182"/>
                <a:gd name="connsiteY8" fmla="*/ 669082 h 2314785"/>
                <a:gd name="connsiteX9" fmla="*/ 1168953 w 1421182"/>
                <a:gd name="connsiteY9" fmla="*/ 968062 h 2314785"/>
                <a:gd name="connsiteX10" fmla="*/ 927050 w 1421182"/>
                <a:gd name="connsiteY10" fmla="*/ 614956 h 2314785"/>
                <a:gd name="connsiteX11" fmla="*/ 957315 w 1421182"/>
                <a:gd name="connsiteY11" fmla="*/ 944170 h 2314785"/>
                <a:gd name="connsiteX12" fmla="*/ 711016 w 1421182"/>
                <a:gd name="connsiteY12" fmla="*/ 569620 h 2314785"/>
                <a:gd name="connsiteX13" fmla="*/ 729319 w 1421182"/>
                <a:gd name="connsiteY13" fmla="*/ 957827 h 2314785"/>
                <a:gd name="connsiteX14" fmla="*/ 543268 w 1421182"/>
                <a:gd name="connsiteY14" fmla="*/ 8 h 2314785"/>
                <a:gd name="connsiteX15" fmla="*/ 473286 w 1421182"/>
                <a:gd name="connsiteY15" fmla="*/ 1312127 h 2314785"/>
                <a:gd name="connsiteX16" fmla="*/ 338442 w 1421182"/>
                <a:gd name="connsiteY16" fmla="*/ 1258222 h 2314785"/>
                <a:gd name="connsiteX17" fmla="*/ 719 w 1421182"/>
                <a:gd name="connsiteY17" fmla="*/ 957545 h 2314785"/>
                <a:gd name="connsiteX0" fmla="*/ 719 w 1421182"/>
                <a:gd name="connsiteY0" fmla="*/ 957545 h 2323891"/>
                <a:gd name="connsiteX1" fmla="*/ 140932 w 1421182"/>
                <a:gd name="connsiteY1" fmla="*/ 1353319 h 2323891"/>
                <a:gd name="connsiteX2" fmla="*/ 309182 w 1421182"/>
                <a:gd name="connsiteY2" fmla="*/ 1711764 h 2323891"/>
                <a:gd name="connsiteX3" fmla="*/ 626141 w 1421182"/>
                <a:gd name="connsiteY3" fmla="*/ 1985150 h 2323891"/>
                <a:gd name="connsiteX4" fmla="*/ 658780 w 1421182"/>
                <a:gd name="connsiteY4" fmla="*/ 2266927 h 2323891"/>
                <a:gd name="connsiteX5" fmla="*/ 1170733 w 1421182"/>
                <a:gd name="connsiteY5" fmla="*/ 2300858 h 2323891"/>
                <a:gd name="connsiteX6" fmla="*/ 1311364 w 1421182"/>
                <a:gd name="connsiteY6" fmla="*/ 2026318 h 2323891"/>
                <a:gd name="connsiteX7" fmla="*/ 1421092 w 1421182"/>
                <a:gd name="connsiteY7" fmla="*/ 1126548 h 2323891"/>
                <a:gd name="connsiteX8" fmla="*/ 1152597 w 1421182"/>
                <a:gd name="connsiteY8" fmla="*/ 669082 h 2323891"/>
                <a:gd name="connsiteX9" fmla="*/ 1168953 w 1421182"/>
                <a:gd name="connsiteY9" fmla="*/ 968062 h 2323891"/>
                <a:gd name="connsiteX10" fmla="*/ 927050 w 1421182"/>
                <a:gd name="connsiteY10" fmla="*/ 614956 h 2323891"/>
                <a:gd name="connsiteX11" fmla="*/ 957315 w 1421182"/>
                <a:gd name="connsiteY11" fmla="*/ 944170 h 2323891"/>
                <a:gd name="connsiteX12" fmla="*/ 711016 w 1421182"/>
                <a:gd name="connsiteY12" fmla="*/ 569620 h 2323891"/>
                <a:gd name="connsiteX13" fmla="*/ 729319 w 1421182"/>
                <a:gd name="connsiteY13" fmla="*/ 957827 h 2323891"/>
                <a:gd name="connsiteX14" fmla="*/ 543268 w 1421182"/>
                <a:gd name="connsiteY14" fmla="*/ 8 h 2323891"/>
                <a:gd name="connsiteX15" fmla="*/ 473286 w 1421182"/>
                <a:gd name="connsiteY15" fmla="*/ 1312127 h 2323891"/>
                <a:gd name="connsiteX16" fmla="*/ 338442 w 1421182"/>
                <a:gd name="connsiteY16" fmla="*/ 1258222 h 2323891"/>
                <a:gd name="connsiteX17" fmla="*/ 719 w 1421182"/>
                <a:gd name="connsiteY17" fmla="*/ 957545 h 2323891"/>
                <a:gd name="connsiteX0" fmla="*/ 719 w 1421182"/>
                <a:gd name="connsiteY0" fmla="*/ 957545 h 2358736"/>
                <a:gd name="connsiteX1" fmla="*/ 140932 w 1421182"/>
                <a:gd name="connsiteY1" fmla="*/ 1353319 h 2358736"/>
                <a:gd name="connsiteX2" fmla="*/ 309182 w 1421182"/>
                <a:gd name="connsiteY2" fmla="*/ 1711764 h 2358736"/>
                <a:gd name="connsiteX3" fmla="*/ 626141 w 1421182"/>
                <a:gd name="connsiteY3" fmla="*/ 1985150 h 2358736"/>
                <a:gd name="connsiteX4" fmla="*/ 658780 w 1421182"/>
                <a:gd name="connsiteY4" fmla="*/ 2266927 h 2358736"/>
                <a:gd name="connsiteX5" fmla="*/ 1227989 w 1421182"/>
                <a:gd name="connsiteY5" fmla="*/ 2341644 h 2358736"/>
                <a:gd name="connsiteX6" fmla="*/ 1311364 w 1421182"/>
                <a:gd name="connsiteY6" fmla="*/ 2026318 h 2358736"/>
                <a:gd name="connsiteX7" fmla="*/ 1421092 w 1421182"/>
                <a:gd name="connsiteY7" fmla="*/ 1126548 h 2358736"/>
                <a:gd name="connsiteX8" fmla="*/ 1152597 w 1421182"/>
                <a:gd name="connsiteY8" fmla="*/ 669082 h 2358736"/>
                <a:gd name="connsiteX9" fmla="*/ 1168953 w 1421182"/>
                <a:gd name="connsiteY9" fmla="*/ 968062 h 2358736"/>
                <a:gd name="connsiteX10" fmla="*/ 927050 w 1421182"/>
                <a:gd name="connsiteY10" fmla="*/ 614956 h 2358736"/>
                <a:gd name="connsiteX11" fmla="*/ 957315 w 1421182"/>
                <a:gd name="connsiteY11" fmla="*/ 944170 h 2358736"/>
                <a:gd name="connsiteX12" fmla="*/ 711016 w 1421182"/>
                <a:gd name="connsiteY12" fmla="*/ 569620 h 2358736"/>
                <a:gd name="connsiteX13" fmla="*/ 729319 w 1421182"/>
                <a:gd name="connsiteY13" fmla="*/ 957827 h 2358736"/>
                <a:gd name="connsiteX14" fmla="*/ 543268 w 1421182"/>
                <a:gd name="connsiteY14" fmla="*/ 8 h 2358736"/>
                <a:gd name="connsiteX15" fmla="*/ 473286 w 1421182"/>
                <a:gd name="connsiteY15" fmla="*/ 1312127 h 2358736"/>
                <a:gd name="connsiteX16" fmla="*/ 338442 w 1421182"/>
                <a:gd name="connsiteY16" fmla="*/ 1258222 h 2358736"/>
                <a:gd name="connsiteX17" fmla="*/ 719 w 1421182"/>
                <a:gd name="connsiteY17" fmla="*/ 957545 h 2358736"/>
                <a:gd name="connsiteX0" fmla="*/ 719 w 1421182"/>
                <a:gd name="connsiteY0" fmla="*/ 957545 h 2341644"/>
                <a:gd name="connsiteX1" fmla="*/ 140932 w 1421182"/>
                <a:gd name="connsiteY1" fmla="*/ 1353319 h 2341644"/>
                <a:gd name="connsiteX2" fmla="*/ 309182 w 1421182"/>
                <a:gd name="connsiteY2" fmla="*/ 1711764 h 2341644"/>
                <a:gd name="connsiteX3" fmla="*/ 626141 w 1421182"/>
                <a:gd name="connsiteY3" fmla="*/ 1985150 h 2341644"/>
                <a:gd name="connsiteX4" fmla="*/ 658780 w 1421182"/>
                <a:gd name="connsiteY4" fmla="*/ 2266927 h 2341644"/>
                <a:gd name="connsiteX5" fmla="*/ 1227989 w 1421182"/>
                <a:gd name="connsiteY5" fmla="*/ 2341644 h 2341644"/>
                <a:gd name="connsiteX6" fmla="*/ 1311364 w 1421182"/>
                <a:gd name="connsiteY6" fmla="*/ 2026318 h 2341644"/>
                <a:gd name="connsiteX7" fmla="*/ 1421092 w 1421182"/>
                <a:gd name="connsiteY7" fmla="*/ 1126548 h 2341644"/>
                <a:gd name="connsiteX8" fmla="*/ 1152597 w 1421182"/>
                <a:gd name="connsiteY8" fmla="*/ 669082 h 2341644"/>
                <a:gd name="connsiteX9" fmla="*/ 1168953 w 1421182"/>
                <a:gd name="connsiteY9" fmla="*/ 968062 h 2341644"/>
                <a:gd name="connsiteX10" fmla="*/ 927050 w 1421182"/>
                <a:gd name="connsiteY10" fmla="*/ 614956 h 2341644"/>
                <a:gd name="connsiteX11" fmla="*/ 957315 w 1421182"/>
                <a:gd name="connsiteY11" fmla="*/ 944170 h 2341644"/>
                <a:gd name="connsiteX12" fmla="*/ 711016 w 1421182"/>
                <a:gd name="connsiteY12" fmla="*/ 569620 h 2341644"/>
                <a:gd name="connsiteX13" fmla="*/ 729319 w 1421182"/>
                <a:gd name="connsiteY13" fmla="*/ 957827 h 2341644"/>
                <a:gd name="connsiteX14" fmla="*/ 543268 w 1421182"/>
                <a:gd name="connsiteY14" fmla="*/ 8 h 2341644"/>
                <a:gd name="connsiteX15" fmla="*/ 473286 w 1421182"/>
                <a:gd name="connsiteY15" fmla="*/ 1312127 h 2341644"/>
                <a:gd name="connsiteX16" fmla="*/ 338442 w 1421182"/>
                <a:gd name="connsiteY16" fmla="*/ 1258222 h 2341644"/>
                <a:gd name="connsiteX17" fmla="*/ 719 w 1421182"/>
                <a:gd name="connsiteY17" fmla="*/ 957545 h 2341644"/>
                <a:gd name="connsiteX0" fmla="*/ 719 w 1421092"/>
                <a:gd name="connsiteY0" fmla="*/ 957545 h 2341644"/>
                <a:gd name="connsiteX1" fmla="*/ 140932 w 1421092"/>
                <a:gd name="connsiteY1" fmla="*/ 1353319 h 2341644"/>
                <a:gd name="connsiteX2" fmla="*/ 309182 w 1421092"/>
                <a:gd name="connsiteY2" fmla="*/ 1711764 h 2341644"/>
                <a:gd name="connsiteX3" fmla="*/ 626141 w 1421092"/>
                <a:gd name="connsiteY3" fmla="*/ 1985150 h 2341644"/>
                <a:gd name="connsiteX4" fmla="*/ 658780 w 1421092"/>
                <a:gd name="connsiteY4" fmla="*/ 2266927 h 2341644"/>
                <a:gd name="connsiteX5" fmla="*/ 1227989 w 1421092"/>
                <a:gd name="connsiteY5" fmla="*/ 2341644 h 2341644"/>
                <a:gd name="connsiteX6" fmla="*/ 1262460 w 1421092"/>
                <a:gd name="connsiteY6" fmla="*/ 1987074 h 2341644"/>
                <a:gd name="connsiteX7" fmla="*/ 1421092 w 1421092"/>
                <a:gd name="connsiteY7" fmla="*/ 1126548 h 2341644"/>
                <a:gd name="connsiteX8" fmla="*/ 1152597 w 1421092"/>
                <a:gd name="connsiteY8" fmla="*/ 669082 h 2341644"/>
                <a:gd name="connsiteX9" fmla="*/ 1168953 w 1421092"/>
                <a:gd name="connsiteY9" fmla="*/ 968062 h 2341644"/>
                <a:gd name="connsiteX10" fmla="*/ 927050 w 1421092"/>
                <a:gd name="connsiteY10" fmla="*/ 614956 h 2341644"/>
                <a:gd name="connsiteX11" fmla="*/ 957315 w 1421092"/>
                <a:gd name="connsiteY11" fmla="*/ 944170 h 2341644"/>
                <a:gd name="connsiteX12" fmla="*/ 711016 w 1421092"/>
                <a:gd name="connsiteY12" fmla="*/ 569620 h 2341644"/>
                <a:gd name="connsiteX13" fmla="*/ 729319 w 1421092"/>
                <a:gd name="connsiteY13" fmla="*/ 957827 h 2341644"/>
                <a:gd name="connsiteX14" fmla="*/ 543268 w 1421092"/>
                <a:gd name="connsiteY14" fmla="*/ 8 h 2341644"/>
                <a:gd name="connsiteX15" fmla="*/ 473286 w 1421092"/>
                <a:gd name="connsiteY15" fmla="*/ 1312127 h 2341644"/>
                <a:gd name="connsiteX16" fmla="*/ 338442 w 1421092"/>
                <a:gd name="connsiteY16" fmla="*/ 1258222 h 2341644"/>
                <a:gd name="connsiteX17" fmla="*/ 719 w 1421092"/>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626141 w 1421109"/>
                <a:gd name="connsiteY3" fmla="*/ 1985150 h 2341644"/>
                <a:gd name="connsiteX4" fmla="*/ 658780 w 1421109"/>
                <a:gd name="connsiteY4" fmla="*/ 2266927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626141 w 1421109"/>
                <a:gd name="connsiteY3" fmla="*/ 1985150 h 2341644"/>
                <a:gd name="connsiteX4" fmla="*/ 658780 w 1421109"/>
                <a:gd name="connsiteY4" fmla="*/ 2266927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626141 w 1421109"/>
                <a:gd name="connsiteY3" fmla="*/ 1985150 h 2341644"/>
                <a:gd name="connsiteX4" fmla="*/ 622941 w 1421109"/>
                <a:gd name="connsiteY4" fmla="*/ 2320778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548773 w 1421109"/>
                <a:gd name="connsiteY3" fmla="*/ 1936338 h 2341644"/>
                <a:gd name="connsiteX4" fmla="*/ 622941 w 1421109"/>
                <a:gd name="connsiteY4" fmla="*/ 2320778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548773 w 1421109"/>
                <a:gd name="connsiteY3" fmla="*/ 1936338 h 2341644"/>
                <a:gd name="connsiteX4" fmla="*/ 557331 w 1421109"/>
                <a:gd name="connsiteY4" fmla="*/ 2278453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548773 w 1421109"/>
                <a:gd name="connsiteY3" fmla="*/ 1936338 h 2341644"/>
                <a:gd name="connsiteX4" fmla="*/ 601148 w 1421109"/>
                <a:gd name="connsiteY4" fmla="*/ 2297232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10754"/>
                <a:gd name="connsiteX1" fmla="*/ 140932 w 1421109"/>
                <a:gd name="connsiteY1" fmla="*/ 1353319 h 2310754"/>
                <a:gd name="connsiteX2" fmla="*/ 309182 w 1421109"/>
                <a:gd name="connsiteY2" fmla="*/ 1711764 h 2310754"/>
                <a:gd name="connsiteX3" fmla="*/ 548773 w 1421109"/>
                <a:gd name="connsiteY3" fmla="*/ 1936338 h 2310754"/>
                <a:gd name="connsiteX4" fmla="*/ 601148 w 1421109"/>
                <a:gd name="connsiteY4" fmla="*/ 2297232 h 2310754"/>
                <a:gd name="connsiteX5" fmla="*/ 1253027 w 1421109"/>
                <a:gd name="connsiteY5" fmla="*/ 2310347 h 2310754"/>
                <a:gd name="connsiteX6" fmla="*/ 1262460 w 1421109"/>
                <a:gd name="connsiteY6" fmla="*/ 1987074 h 2310754"/>
                <a:gd name="connsiteX7" fmla="*/ 1421092 w 1421109"/>
                <a:gd name="connsiteY7" fmla="*/ 1126548 h 2310754"/>
                <a:gd name="connsiteX8" fmla="*/ 1152597 w 1421109"/>
                <a:gd name="connsiteY8" fmla="*/ 669082 h 2310754"/>
                <a:gd name="connsiteX9" fmla="*/ 1168953 w 1421109"/>
                <a:gd name="connsiteY9" fmla="*/ 968062 h 2310754"/>
                <a:gd name="connsiteX10" fmla="*/ 927050 w 1421109"/>
                <a:gd name="connsiteY10" fmla="*/ 614956 h 2310754"/>
                <a:gd name="connsiteX11" fmla="*/ 957315 w 1421109"/>
                <a:gd name="connsiteY11" fmla="*/ 944170 h 2310754"/>
                <a:gd name="connsiteX12" fmla="*/ 711016 w 1421109"/>
                <a:gd name="connsiteY12" fmla="*/ 569620 h 2310754"/>
                <a:gd name="connsiteX13" fmla="*/ 729319 w 1421109"/>
                <a:gd name="connsiteY13" fmla="*/ 957827 h 2310754"/>
                <a:gd name="connsiteX14" fmla="*/ 543268 w 1421109"/>
                <a:gd name="connsiteY14" fmla="*/ 8 h 2310754"/>
                <a:gd name="connsiteX15" fmla="*/ 473286 w 1421109"/>
                <a:gd name="connsiteY15" fmla="*/ 1312127 h 2310754"/>
                <a:gd name="connsiteX16" fmla="*/ 338442 w 1421109"/>
                <a:gd name="connsiteY16" fmla="*/ 1258222 h 2310754"/>
                <a:gd name="connsiteX17" fmla="*/ 719 w 1421109"/>
                <a:gd name="connsiteY17" fmla="*/ 957545 h 2310754"/>
                <a:gd name="connsiteX0" fmla="*/ 719 w 1421109"/>
                <a:gd name="connsiteY0" fmla="*/ 957545 h 2310755"/>
                <a:gd name="connsiteX1" fmla="*/ 140932 w 1421109"/>
                <a:gd name="connsiteY1" fmla="*/ 1353319 h 2310755"/>
                <a:gd name="connsiteX2" fmla="*/ 309182 w 1421109"/>
                <a:gd name="connsiteY2" fmla="*/ 1711764 h 2310755"/>
                <a:gd name="connsiteX3" fmla="*/ 548773 w 1421109"/>
                <a:gd name="connsiteY3" fmla="*/ 1936338 h 2310755"/>
                <a:gd name="connsiteX4" fmla="*/ 601148 w 1421109"/>
                <a:gd name="connsiteY4" fmla="*/ 2297232 h 2310755"/>
                <a:gd name="connsiteX5" fmla="*/ 1253027 w 1421109"/>
                <a:gd name="connsiteY5" fmla="*/ 2310347 h 2310755"/>
                <a:gd name="connsiteX6" fmla="*/ 1262460 w 1421109"/>
                <a:gd name="connsiteY6" fmla="*/ 1987074 h 2310755"/>
                <a:gd name="connsiteX7" fmla="*/ 1421092 w 1421109"/>
                <a:gd name="connsiteY7" fmla="*/ 1126548 h 2310755"/>
                <a:gd name="connsiteX8" fmla="*/ 1152597 w 1421109"/>
                <a:gd name="connsiteY8" fmla="*/ 669082 h 2310755"/>
                <a:gd name="connsiteX9" fmla="*/ 1168953 w 1421109"/>
                <a:gd name="connsiteY9" fmla="*/ 968062 h 2310755"/>
                <a:gd name="connsiteX10" fmla="*/ 927050 w 1421109"/>
                <a:gd name="connsiteY10" fmla="*/ 614956 h 2310755"/>
                <a:gd name="connsiteX11" fmla="*/ 957315 w 1421109"/>
                <a:gd name="connsiteY11" fmla="*/ 944170 h 2310755"/>
                <a:gd name="connsiteX12" fmla="*/ 711016 w 1421109"/>
                <a:gd name="connsiteY12" fmla="*/ 569620 h 2310755"/>
                <a:gd name="connsiteX13" fmla="*/ 729319 w 1421109"/>
                <a:gd name="connsiteY13" fmla="*/ 957827 h 2310755"/>
                <a:gd name="connsiteX14" fmla="*/ 543268 w 1421109"/>
                <a:gd name="connsiteY14" fmla="*/ 8 h 2310755"/>
                <a:gd name="connsiteX15" fmla="*/ 473286 w 1421109"/>
                <a:gd name="connsiteY15" fmla="*/ 1312127 h 2310755"/>
                <a:gd name="connsiteX16" fmla="*/ 338442 w 1421109"/>
                <a:gd name="connsiteY16" fmla="*/ 1258222 h 2310755"/>
                <a:gd name="connsiteX17" fmla="*/ 719 w 1421109"/>
                <a:gd name="connsiteY17" fmla="*/ 957545 h 2310755"/>
                <a:gd name="connsiteX0" fmla="*/ 719 w 1421109"/>
                <a:gd name="connsiteY0" fmla="*/ 957545 h 2310755"/>
                <a:gd name="connsiteX1" fmla="*/ 140932 w 1421109"/>
                <a:gd name="connsiteY1" fmla="*/ 1353319 h 2310755"/>
                <a:gd name="connsiteX2" fmla="*/ 309182 w 1421109"/>
                <a:gd name="connsiteY2" fmla="*/ 1711764 h 2310755"/>
                <a:gd name="connsiteX3" fmla="*/ 548773 w 1421109"/>
                <a:gd name="connsiteY3" fmla="*/ 1936338 h 2310755"/>
                <a:gd name="connsiteX4" fmla="*/ 582370 w 1421109"/>
                <a:gd name="connsiteY4" fmla="*/ 2297232 h 2310755"/>
                <a:gd name="connsiteX5" fmla="*/ 1253027 w 1421109"/>
                <a:gd name="connsiteY5" fmla="*/ 2310347 h 2310755"/>
                <a:gd name="connsiteX6" fmla="*/ 1262460 w 1421109"/>
                <a:gd name="connsiteY6" fmla="*/ 1987074 h 2310755"/>
                <a:gd name="connsiteX7" fmla="*/ 1421092 w 1421109"/>
                <a:gd name="connsiteY7" fmla="*/ 1126548 h 2310755"/>
                <a:gd name="connsiteX8" fmla="*/ 1152597 w 1421109"/>
                <a:gd name="connsiteY8" fmla="*/ 669082 h 2310755"/>
                <a:gd name="connsiteX9" fmla="*/ 1168953 w 1421109"/>
                <a:gd name="connsiteY9" fmla="*/ 968062 h 2310755"/>
                <a:gd name="connsiteX10" fmla="*/ 927050 w 1421109"/>
                <a:gd name="connsiteY10" fmla="*/ 614956 h 2310755"/>
                <a:gd name="connsiteX11" fmla="*/ 957315 w 1421109"/>
                <a:gd name="connsiteY11" fmla="*/ 944170 h 2310755"/>
                <a:gd name="connsiteX12" fmla="*/ 711016 w 1421109"/>
                <a:gd name="connsiteY12" fmla="*/ 569620 h 2310755"/>
                <a:gd name="connsiteX13" fmla="*/ 729319 w 1421109"/>
                <a:gd name="connsiteY13" fmla="*/ 957827 h 2310755"/>
                <a:gd name="connsiteX14" fmla="*/ 543268 w 1421109"/>
                <a:gd name="connsiteY14" fmla="*/ 8 h 2310755"/>
                <a:gd name="connsiteX15" fmla="*/ 473286 w 1421109"/>
                <a:gd name="connsiteY15" fmla="*/ 1312127 h 2310755"/>
                <a:gd name="connsiteX16" fmla="*/ 338442 w 1421109"/>
                <a:gd name="connsiteY16" fmla="*/ 1258222 h 2310755"/>
                <a:gd name="connsiteX17" fmla="*/ 719 w 1421109"/>
                <a:gd name="connsiteY17" fmla="*/ 957545 h 2310755"/>
                <a:gd name="connsiteX0" fmla="*/ 719 w 1421109"/>
                <a:gd name="connsiteY0" fmla="*/ 957545 h 2310755"/>
                <a:gd name="connsiteX1" fmla="*/ 140932 w 1421109"/>
                <a:gd name="connsiteY1" fmla="*/ 1353319 h 2310755"/>
                <a:gd name="connsiteX2" fmla="*/ 309182 w 1421109"/>
                <a:gd name="connsiteY2" fmla="*/ 1711764 h 2310755"/>
                <a:gd name="connsiteX3" fmla="*/ 548773 w 1421109"/>
                <a:gd name="connsiteY3" fmla="*/ 1936338 h 2310755"/>
                <a:gd name="connsiteX4" fmla="*/ 582370 w 1421109"/>
                <a:gd name="connsiteY4" fmla="*/ 2297232 h 2310755"/>
                <a:gd name="connsiteX5" fmla="*/ 1253027 w 1421109"/>
                <a:gd name="connsiteY5" fmla="*/ 2310347 h 2310755"/>
                <a:gd name="connsiteX6" fmla="*/ 1262460 w 1421109"/>
                <a:gd name="connsiteY6" fmla="*/ 1987074 h 2310755"/>
                <a:gd name="connsiteX7" fmla="*/ 1421092 w 1421109"/>
                <a:gd name="connsiteY7" fmla="*/ 1126548 h 2310755"/>
                <a:gd name="connsiteX8" fmla="*/ 1152597 w 1421109"/>
                <a:gd name="connsiteY8" fmla="*/ 669082 h 2310755"/>
                <a:gd name="connsiteX9" fmla="*/ 1168953 w 1421109"/>
                <a:gd name="connsiteY9" fmla="*/ 968062 h 2310755"/>
                <a:gd name="connsiteX10" fmla="*/ 927050 w 1421109"/>
                <a:gd name="connsiteY10" fmla="*/ 614956 h 2310755"/>
                <a:gd name="connsiteX11" fmla="*/ 957315 w 1421109"/>
                <a:gd name="connsiteY11" fmla="*/ 944170 h 2310755"/>
                <a:gd name="connsiteX12" fmla="*/ 711016 w 1421109"/>
                <a:gd name="connsiteY12" fmla="*/ 569620 h 2310755"/>
                <a:gd name="connsiteX13" fmla="*/ 729319 w 1421109"/>
                <a:gd name="connsiteY13" fmla="*/ 957827 h 2310755"/>
                <a:gd name="connsiteX14" fmla="*/ 543268 w 1421109"/>
                <a:gd name="connsiteY14" fmla="*/ 8 h 2310755"/>
                <a:gd name="connsiteX15" fmla="*/ 473286 w 1421109"/>
                <a:gd name="connsiteY15" fmla="*/ 1312127 h 2310755"/>
                <a:gd name="connsiteX16" fmla="*/ 338442 w 1421109"/>
                <a:gd name="connsiteY16" fmla="*/ 1258222 h 2310755"/>
                <a:gd name="connsiteX17" fmla="*/ 719 w 1421109"/>
                <a:gd name="connsiteY17" fmla="*/ 957545 h 2310755"/>
                <a:gd name="connsiteX0" fmla="*/ 719 w 1421109"/>
                <a:gd name="connsiteY0" fmla="*/ 957545 h 2310347"/>
                <a:gd name="connsiteX1" fmla="*/ 140932 w 1421109"/>
                <a:gd name="connsiteY1" fmla="*/ 1353319 h 2310347"/>
                <a:gd name="connsiteX2" fmla="*/ 309182 w 1421109"/>
                <a:gd name="connsiteY2" fmla="*/ 1711764 h 2310347"/>
                <a:gd name="connsiteX3" fmla="*/ 548773 w 1421109"/>
                <a:gd name="connsiteY3" fmla="*/ 1936338 h 2310347"/>
                <a:gd name="connsiteX4" fmla="*/ 582370 w 1421109"/>
                <a:gd name="connsiteY4" fmla="*/ 2297232 h 2310347"/>
                <a:gd name="connsiteX5" fmla="*/ 1253027 w 1421109"/>
                <a:gd name="connsiteY5" fmla="*/ 2310347 h 2310347"/>
                <a:gd name="connsiteX6" fmla="*/ 1262460 w 1421109"/>
                <a:gd name="connsiteY6" fmla="*/ 1987074 h 2310347"/>
                <a:gd name="connsiteX7" fmla="*/ 1421092 w 1421109"/>
                <a:gd name="connsiteY7" fmla="*/ 1126548 h 2310347"/>
                <a:gd name="connsiteX8" fmla="*/ 1152597 w 1421109"/>
                <a:gd name="connsiteY8" fmla="*/ 669082 h 2310347"/>
                <a:gd name="connsiteX9" fmla="*/ 1168953 w 1421109"/>
                <a:gd name="connsiteY9" fmla="*/ 968062 h 2310347"/>
                <a:gd name="connsiteX10" fmla="*/ 927050 w 1421109"/>
                <a:gd name="connsiteY10" fmla="*/ 614956 h 2310347"/>
                <a:gd name="connsiteX11" fmla="*/ 957315 w 1421109"/>
                <a:gd name="connsiteY11" fmla="*/ 944170 h 2310347"/>
                <a:gd name="connsiteX12" fmla="*/ 711016 w 1421109"/>
                <a:gd name="connsiteY12" fmla="*/ 569620 h 2310347"/>
                <a:gd name="connsiteX13" fmla="*/ 729319 w 1421109"/>
                <a:gd name="connsiteY13" fmla="*/ 957827 h 2310347"/>
                <a:gd name="connsiteX14" fmla="*/ 543268 w 1421109"/>
                <a:gd name="connsiteY14" fmla="*/ 8 h 2310347"/>
                <a:gd name="connsiteX15" fmla="*/ 473286 w 1421109"/>
                <a:gd name="connsiteY15" fmla="*/ 1312127 h 2310347"/>
                <a:gd name="connsiteX16" fmla="*/ 338442 w 1421109"/>
                <a:gd name="connsiteY16" fmla="*/ 1258222 h 2310347"/>
                <a:gd name="connsiteX17" fmla="*/ 719 w 1421109"/>
                <a:gd name="connsiteY17"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52597 w 1423213"/>
                <a:gd name="connsiteY9" fmla="*/ 669082 h 2310347"/>
                <a:gd name="connsiteX10" fmla="*/ 1168953 w 1423213"/>
                <a:gd name="connsiteY10" fmla="*/ 968062 h 2310347"/>
                <a:gd name="connsiteX11" fmla="*/ 927050 w 1423213"/>
                <a:gd name="connsiteY11" fmla="*/ 614956 h 2310347"/>
                <a:gd name="connsiteX12" fmla="*/ 957315 w 1423213"/>
                <a:gd name="connsiteY12" fmla="*/ 944170 h 2310347"/>
                <a:gd name="connsiteX13" fmla="*/ 711016 w 1423213"/>
                <a:gd name="connsiteY13" fmla="*/ 569620 h 2310347"/>
                <a:gd name="connsiteX14" fmla="*/ 729319 w 1423213"/>
                <a:gd name="connsiteY14" fmla="*/ 957827 h 2310347"/>
                <a:gd name="connsiteX15" fmla="*/ 543268 w 1423213"/>
                <a:gd name="connsiteY15" fmla="*/ 8 h 2310347"/>
                <a:gd name="connsiteX16" fmla="*/ 473286 w 1423213"/>
                <a:gd name="connsiteY16" fmla="*/ 1312127 h 2310347"/>
                <a:gd name="connsiteX17" fmla="*/ 338442 w 1423213"/>
                <a:gd name="connsiteY17" fmla="*/ 1258222 h 2310347"/>
                <a:gd name="connsiteX18" fmla="*/ 719 w 1423213"/>
                <a:gd name="connsiteY18"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52597 w 1423213"/>
                <a:gd name="connsiteY9" fmla="*/ 669082 h 2310347"/>
                <a:gd name="connsiteX10" fmla="*/ 1168953 w 1423213"/>
                <a:gd name="connsiteY10" fmla="*/ 968062 h 2310347"/>
                <a:gd name="connsiteX11" fmla="*/ 927050 w 1423213"/>
                <a:gd name="connsiteY11" fmla="*/ 614956 h 2310347"/>
                <a:gd name="connsiteX12" fmla="*/ 957315 w 1423213"/>
                <a:gd name="connsiteY12" fmla="*/ 944170 h 2310347"/>
                <a:gd name="connsiteX13" fmla="*/ 711016 w 1423213"/>
                <a:gd name="connsiteY13" fmla="*/ 569620 h 2310347"/>
                <a:gd name="connsiteX14" fmla="*/ 729319 w 1423213"/>
                <a:gd name="connsiteY14" fmla="*/ 957827 h 2310347"/>
                <a:gd name="connsiteX15" fmla="*/ 543268 w 1423213"/>
                <a:gd name="connsiteY15" fmla="*/ 8 h 2310347"/>
                <a:gd name="connsiteX16" fmla="*/ 473286 w 1423213"/>
                <a:gd name="connsiteY16" fmla="*/ 1312127 h 2310347"/>
                <a:gd name="connsiteX17" fmla="*/ 338442 w 1423213"/>
                <a:gd name="connsiteY17" fmla="*/ 1258222 h 2310347"/>
                <a:gd name="connsiteX18" fmla="*/ 719 w 1423213"/>
                <a:gd name="connsiteY18"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927050 w 1423213"/>
                <a:gd name="connsiteY11" fmla="*/ 614956 h 2310347"/>
                <a:gd name="connsiteX12" fmla="*/ 957315 w 1423213"/>
                <a:gd name="connsiteY12" fmla="*/ 944170 h 2310347"/>
                <a:gd name="connsiteX13" fmla="*/ 711016 w 1423213"/>
                <a:gd name="connsiteY13" fmla="*/ 569620 h 2310347"/>
                <a:gd name="connsiteX14" fmla="*/ 729319 w 1423213"/>
                <a:gd name="connsiteY14" fmla="*/ 957827 h 2310347"/>
                <a:gd name="connsiteX15" fmla="*/ 543268 w 1423213"/>
                <a:gd name="connsiteY15" fmla="*/ 8 h 2310347"/>
                <a:gd name="connsiteX16" fmla="*/ 473286 w 1423213"/>
                <a:gd name="connsiteY16" fmla="*/ 1312127 h 2310347"/>
                <a:gd name="connsiteX17" fmla="*/ 338442 w 1423213"/>
                <a:gd name="connsiteY17" fmla="*/ 1258222 h 2310347"/>
                <a:gd name="connsiteX18" fmla="*/ 719 w 1423213"/>
                <a:gd name="connsiteY18"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86368 w 1423213"/>
                <a:gd name="connsiteY9" fmla="*/ 644961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86368 w 1423213"/>
                <a:gd name="connsiteY9" fmla="*/ 644961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6650"/>
                <a:gd name="connsiteY0" fmla="*/ 957545 h 2310347"/>
                <a:gd name="connsiteX1" fmla="*/ 140932 w 1426650"/>
                <a:gd name="connsiteY1" fmla="*/ 1353319 h 2310347"/>
                <a:gd name="connsiteX2" fmla="*/ 309182 w 1426650"/>
                <a:gd name="connsiteY2" fmla="*/ 1711764 h 2310347"/>
                <a:gd name="connsiteX3" fmla="*/ 548773 w 1426650"/>
                <a:gd name="connsiteY3" fmla="*/ 1936338 h 2310347"/>
                <a:gd name="connsiteX4" fmla="*/ 582370 w 1426650"/>
                <a:gd name="connsiteY4" fmla="*/ 2297232 h 2310347"/>
                <a:gd name="connsiteX5" fmla="*/ 1253027 w 1426650"/>
                <a:gd name="connsiteY5" fmla="*/ 2310347 h 2310347"/>
                <a:gd name="connsiteX6" fmla="*/ 1262460 w 1426650"/>
                <a:gd name="connsiteY6" fmla="*/ 1987074 h 2310347"/>
                <a:gd name="connsiteX7" fmla="*/ 1421092 w 1426650"/>
                <a:gd name="connsiteY7" fmla="*/ 1126548 h 2310347"/>
                <a:gd name="connsiteX8" fmla="*/ 1393246 w 1426650"/>
                <a:gd name="connsiteY8" fmla="*/ 734522 h 2310347"/>
                <a:gd name="connsiteX9" fmla="*/ 1186368 w 1426650"/>
                <a:gd name="connsiteY9" fmla="*/ 644961 h 2310347"/>
                <a:gd name="connsiteX10" fmla="*/ 1168953 w 1426650"/>
                <a:gd name="connsiteY10" fmla="*/ 968062 h 2310347"/>
                <a:gd name="connsiteX11" fmla="*/ 1156855 w 1426650"/>
                <a:gd name="connsiteY11" fmla="*/ 657333 h 2310347"/>
                <a:gd name="connsiteX12" fmla="*/ 927050 w 1426650"/>
                <a:gd name="connsiteY12" fmla="*/ 614956 h 2310347"/>
                <a:gd name="connsiteX13" fmla="*/ 957315 w 1426650"/>
                <a:gd name="connsiteY13" fmla="*/ 944170 h 2310347"/>
                <a:gd name="connsiteX14" fmla="*/ 711016 w 1426650"/>
                <a:gd name="connsiteY14" fmla="*/ 569620 h 2310347"/>
                <a:gd name="connsiteX15" fmla="*/ 729319 w 1426650"/>
                <a:gd name="connsiteY15" fmla="*/ 957827 h 2310347"/>
                <a:gd name="connsiteX16" fmla="*/ 543268 w 1426650"/>
                <a:gd name="connsiteY16" fmla="*/ 8 h 2310347"/>
                <a:gd name="connsiteX17" fmla="*/ 473286 w 1426650"/>
                <a:gd name="connsiteY17" fmla="*/ 1312127 h 2310347"/>
                <a:gd name="connsiteX18" fmla="*/ 338442 w 1426650"/>
                <a:gd name="connsiteY18" fmla="*/ 1258222 h 2310347"/>
                <a:gd name="connsiteX19" fmla="*/ 719 w 1426650"/>
                <a:gd name="connsiteY19"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711016 w 1422362"/>
                <a:gd name="connsiteY14" fmla="*/ 569620 h 2310347"/>
                <a:gd name="connsiteX15" fmla="*/ 729319 w 1422362"/>
                <a:gd name="connsiteY15" fmla="*/ 957827 h 2310347"/>
                <a:gd name="connsiteX16" fmla="*/ 543268 w 1422362"/>
                <a:gd name="connsiteY16" fmla="*/ 8 h 2310347"/>
                <a:gd name="connsiteX17" fmla="*/ 473286 w 1422362"/>
                <a:gd name="connsiteY17" fmla="*/ 1312127 h 2310347"/>
                <a:gd name="connsiteX18" fmla="*/ 338442 w 1422362"/>
                <a:gd name="connsiteY18" fmla="*/ 1258222 h 2310347"/>
                <a:gd name="connsiteX19" fmla="*/ 719 w 1422362"/>
                <a:gd name="connsiteY19"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76719 w 1422362"/>
                <a:gd name="connsiteY9" fmla="*/ 669083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76719 w 1422362"/>
                <a:gd name="connsiteY9" fmla="*/ 669083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76719 w 1422362"/>
                <a:gd name="connsiteY9" fmla="*/ 669083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1028697 h 2381499"/>
                <a:gd name="connsiteX1" fmla="*/ 140932 w 1422362"/>
                <a:gd name="connsiteY1" fmla="*/ 1424471 h 2381499"/>
                <a:gd name="connsiteX2" fmla="*/ 309182 w 1422362"/>
                <a:gd name="connsiteY2" fmla="*/ 1782916 h 2381499"/>
                <a:gd name="connsiteX3" fmla="*/ 548773 w 1422362"/>
                <a:gd name="connsiteY3" fmla="*/ 2007490 h 2381499"/>
                <a:gd name="connsiteX4" fmla="*/ 582370 w 1422362"/>
                <a:gd name="connsiteY4" fmla="*/ 2368384 h 2381499"/>
                <a:gd name="connsiteX5" fmla="*/ 1253027 w 1422362"/>
                <a:gd name="connsiteY5" fmla="*/ 2381499 h 2381499"/>
                <a:gd name="connsiteX6" fmla="*/ 1262460 w 1422362"/>
                <a:gd name="connsiteY6" fmla="*/ 2058226 h 2381499"/>
                <a:gd name="connsiteX7" fmla="*/ 1421092 w 1422362"/>
                <a:gd name="connsiteY7" fmla="*/ 1197700 h 2381499"/>
                <a:gd name="connsiteX8" fmla="*/ 1369124 w 1422362"/>
                <a:gd name="connsiteY8" fmla="*/ 771904 h 2381499"/>
                <a:gd name="connsiteX9" fmla="*/ 1176719 w 1422362"/>
                <a:gd name="connsiteY9" fmla="*/ 740235 h 2381499"/>
                <a:gd name="connsiteX10" fmla="*/ 1168953 w 1422362"/>
                <a:gd name="connsiteY10" fmla="*/ 1039214 h 2381499"/>
                <a:gd name="connsiteX11" fmla="*/ 1156855 w 1422362"/>
                <a:gd name="connsiteY11" fmla="*/ 728485 h 2381499"/>
                <a:gd name="connsiteX12" fmla="*/ 927050 w 1422362"/>
                <a:gd name="connsiteY12" fmla="*/ 686108 h 2381499"/>
                <a:gd name="connsiteX13" fmla="*/ 957315 w 1422362"/>
                <a:gd name="connsiteY13" fmla="*/ 1015322 h 2381499"/>
                <a:gd name="connsiteX14" fmla="*/ 905990 w 1422362"/>
                <a:gd name="connsiteY14" fmla="*/ 685066 h 2381499"/>
                <a:gd name="connsiteX15" fmla="*/ 711016 w 1422362"/>
                <a:gd name="connsiteY15" fmla="*/ 640772 h 2381499"/>
                <a:gd name="connsiteX16" fmla="*/ 729319 w 1422362"/>
                <a:gd name="connsiteY16" fmla="*/ 1028979 h 2381499"/>
                <a:gd name="connsiteX17" fmla="*/ 543268 w 1422362"/>
                <a:gd name="connsiteY17" fmla="*/ 71160 h 2381499"/>
                <a:gd name="connsiteX18" fmla="*/ 471802 w 1422362"/>
                <a:gd name="connsiteY18" fmla="*/ 217109 h 2381499"/>
                <a:gd name="connsiteX19" fmla="*/ 473286 w 1422362"/>
                <a:gd name="connsiteY19" fmla="*/ 1383279 h 2381499"/>
                <a:gd name="connsiteX20" fmla="*/ 338442 w 1422362"/>
                <a:gd name="connsiteY20" fmla="*/ 1329374 h 2381499"/>
                <a:gd name="connsiteX21" fmla="*/ 719 w 1422362"/>
                <a:gd name="connsiteY21" fmla="*/ 1028697 h 2381499"/>
                <a:gd name="connsiteX0" fmla="*/ 719 w 1422362"/>
                <a:gd name="connsiteY0" fmla="*/ 1028697 h 2381499"/>
                <a:gd name="connsiteX1" fmla="*/ 140932 w 1422362"/>
                <a:gd name="connsiteY1" fmla="*/ 1424471 h 2381499"/>
                <a:gd name="connsiteX2" fmla="*/ 309182 w 1422362"/>
                <a:gd name="connsiteY2" fmla="*/ 1782916 h 2381499"/>
                <a:gd name="connsiteX3" fmla="*/ 548773 w 1422362"/>
                <a:gd name="connsiteY3" fmla="*/ 2007490 h 2381499"/>
                <a:gd name="connsiteX4" fmla="*/ 582370 w 1422362"/>
                <a:gd name="connsiteY4" fmla="*/ 2368384 h 2381499"/>
                <a:gd name="connsiteX5" fmla="*/ 1253027 w 1422362"/>
                <a:gd name="connsiteY5" fmla="*/ 2381499 h 2381499"/>
                <a:gd name="connsiteX6" fmla="*/ 1262460 w 1422362"/>
                <a:gd name="connsiteY6" fmla="*/ 2058226 h 2381499"/>
                <a:gd name="connsiteX7" fmla="*/ 1421092 w 1422362"/>
                <a:gd name="connsiteY7" fmla="*/ 1197700 h 2381499"/>
                <a:gd name="connsiteX8" fmla="*/ 1369124 w 1422362"/>
                <a:gd name="connsiteY8" fmla="*/ 771904 h 2381499"/>
                <a:gd name="connsiteX9" fmla="*/ 1176719 w 1422362"/>
                <a:gd name="connsiteY9" fmla="*/ 740235 h 2381499"/>
                <a:gd name="connsiteX10" fmla="*/ 1168953 w 1422362"/>
                <a:gd name="connsiteY10" fmla="*/ 1039214 h 2381499"/>
                <a:gd name="connsiteX11" fmla="*/ 1156855 w 1422362"/>
                <a:gd name="connsiteY11" fmla="*/ 728485 h 2381499"/>
                <a:gd name="connsiteX12" fmla="*/ 927050 w 1422362"/>
                <a:gd name="connsiteY12" fmla="*/ 686108 h 2381499"/>
                <a:gd name="connsiteX13" fmla="*/ 957315 w 1422362"/>
                <a:gd name="connsiteY13" fmla="*/ 1015322 h 2381499"/>
                <a:gd name="connsiteX14" fmla="*/ 905990 w 1422362"/>
                <a:gd name="connsiteY14" fmla="*/ 685066 h 2381499"/>
                <a:gd name="connsiteX15" fmla="*/ 711016 w 1422362"/>
                <a:gd name="connsiteY15" fmla="*/ 640772 h 2381499"/>
                <a:gd name="connsiteX16" fmla="*/ 729319 w 1422362"/>
                <a:gd name="connsiteY16" fmla="*/ 1028979 h 2381499"/>
                <a:gd name="connsiteX17" fmla="*/ 543268 w 1422362"/>
                <a:gd name="connsiteY17" fmla="*/ 71160 h 2381499"/>
                <a:gd name="connsiteX18" fmla="*/ 471802 w 1422362"/>
                <a:gd name="connsiteY18" fmla="*/ 217109 h 2381499"/>
                <a:gd name="connsiteX19" fmla="*/ 473286 w 1422362"/>
                <a:gd name="connsiteY19" fmla="*/ 1383279 h 2381499"/>
                <a:gd name="connsiteX20" fmla="*/ 338442 w 1422362"/>
                <a:gd name="connsiteY20" fmla="*/ 1329374 h 2381499"/>
                <a:gd name="connsiteX21" fmla="*/ 719 w 1422362"/>
                <a:gd name="connsiteY21" fmla="*/ 1028697 h 2381499"/>
                <a:gd name="connsiteX0" fmla="*/ 719 w 1422362"/>
                <a:gd name="connsiteY0" fmla="*/ 1025260 h 2378062"/>
                <a:gd name="connsiteX1" fmla="*/ 140932 w 1422362"/>
                <a:gd name="connsiteY1" fmla="*/ 1421034 h 2378062"/>
                <a:gd name="connsiteX2" fmla="*/ 309182 w 1422362"/>
                <a:gd name="connsiteY2" fmla="*/ 1779479 h 2378062"/>
                <a:gd name="connsiteX3" fmla="*/ 548773 w 1422362"/>
                <a:gd name="connsiteY3" fmla="*/ 2004053 h 2378062"/>
                <a:gd name="connsiteX4" fmla="*/ 582370 w 1422362"/>
                <a:gd name="connsiteY4" fmla="*/ 2364947 h 2378062"/>
                <a:gd name="connsiteX5" fmla="*/ 1253027 w 1422362"/>
                <a:gd name="connsiteY5" fmla="*/ 2378062 h 2378062"/>
                <a:gd name="connsiteX6" fmla="*/ 1262460 w 1422362"/>
                <a:gd name="connsiteY6" fmla="*/ 2054789 h 2378062"/>
                <a:gd name="connsiteX7" fmla="*/ 1421092 w 1422362"/>
                <a:gd name="connsiteY7" fmla="*/ 1194263 h 2378062"/>
                <a:gd name="connsiteX8" fmla="*/ 1369124 w 1422362"/>
                <a:gd name="connsiteY8" fmla="*/ 768467 h 2378062"/>
                <a:gd name="connsiteX9" fmla="*/ 1176719 w 1422362"/>
                <a:gd name="connsiteY9" fmla="*/ 736798 h 2378062"/>
                <a:gd name="connsiteX10" fmla="*/ 1168953 w 1422362"/>
                <a:gd name="connsiteY10" fmla="*/ 1035777 h 2378062"/>
                <a:gd name="connsiteX11" fmla="*/ 1156855 w 1422362"/>
                <a:gd name="connsiteY11" fmla="*/ 725048 h 2378062"/>
                <a:gd name="connsiteX12" fmla="*/ 927050 w 1422362"/>
                <a:gd name="connsiteY12" fmla="*/ 682671 h 2378062"/>
                <a:gd name="connsiteX13" fmla="*/ 957315 w 1422362"/>
                <a:gd name="connsiteY13" fmla="*/ 1011885 h 2378062"/>
                <a:gd name="connsiteX14" fmla="*/ 905990 w 1422362"/>
                <a:gd name="connsiteY14" fmla="*/ 681629 h 2378062"/>
                <a:gd name="connsiteX15" fmla="*/ 711016 w 1422362"/>
                <a:gd name="connsiteY15" fmla="*/ 637335 h 2378062"/>
                <a:gd name="connsiteX16" fmla="*/ 729319 w 1422362"/>
                <a:gd name="connsiteY16" fmla="*/ 1025542 h 2378062"/>
                <a:gd name="connsiteX17" fmla="*/ 543268 w 1422362"/>
                <a:gd name="connsiteY17" fmla="*/ 67723 h 2378062"/>
                <a:gd name="connsiteX18" fmla="*/ 471802 w 1422362"/>
                <a:gd name="connsiteY18" fmla="*/ 213672 h 2378062"/>
                <a:gd name="connsiteX19" fmla="*/ 473286 w 1422362"/>
                <a:gd name="connsiteY19" fmla="*/ 1379842 h 2378062"/>
                <a:gd name="connsiteX20" fmla="*/ 338442 w 1422362"/>
                <a:gd name="connsiteY20" fmla="*/ 1325937 h 2378062"/>
                <a:gd name="connsiteX21" fmla="*/ 719 w 1422362"/>
                <a:gd name="connsiteY21" fmla="*/ 1025260 h 2378062"/>
                <a:gd name="connsiteX0" fmla="*/ 719 w 1422362"/>
                <a:gd name="connsiteY0" fmla="*/ 1011512 h 2364314"/>
                <a:gd name="connsiteX1" fmla="*/ 140932 w 1422362"/>
                <a:gd name="connsiteY1" fmla="*/ 1407286 h 2364314"/>
                <a:gd name="connsiteX2" fmla="*/ 309182 w 1422362"/>
                <a:gd name="connsiteY2" fmla="*/ 1765731 h 2364314"/>
                <a:gd name="connsiteX3" fmla="*/ 548773 w 1422362"/>
                <a:gd name="connsiteY3" fmla="*/ 1990305 h 2364314"/>
                <a:gd name="connsiteX4" fmla="*/ 582370 w 1422362"/>
                <a:gd name="connsiteY4" fmla="*/ 2351199 h 2364314"/>
                <a:gd name="connsiteX5" fmla="*/ 1253027 w 1422362"/>
                <a:gd name="connsiteY5" fmla="*/ 2364314 h 2364314"/>
                <a:gd name="connsiteX6" fmla="*/ 1262460 w 1422362"/>
                <a:gd name="connsiteY6" fmla="*/ 2041041 h 2364314"/>
                <a:gd name="connsiteX7" fmla="*/ 1421092 w 1422362"/>
                <a:gd name="connsiteY7" fmla="*/ 1180515 h 2364314"/>
                <a:gd name="connsiteX8" fmla="*/ 1369124 w 1422362"/>
                <a:gd name="connsiteY8" fmla="*/ 754719 h 2364314"/>
                <a:gd name="connsiteX9" fmla="*/ 1176719 w 1422362"/>
                <a:gd name="connsiteY9" fmla="*/ 723050 h 2364314"/>
                <a:gd name="connsiteX10" fmla="*/ 1168953 w 1422362"/>
                <a:gd name="connsiteY10" fmla="*/ 1022029 h 2364314"/>
                <a:gd name="connsiteX11" fmla="*/ 1156855 w 1422362"/>
                <a:gd name="connsiteY11" fmla="*/ 711300 h 2364314"/>
                <a:gd name="connsiteX12" fmla="*/ 927050 w 1422362"/>
                <a:gd name="connsiteY12" fmla="*/ 668923 h 2364314"/>
                <a:gd name="connsiteX13" fmla="*/ 957315 w 1422362"/>
                <a:gd name="connsiteY13" fmla="*/ 998137 h 2364314"/>
                <a:gd name="connsiteX14" fmla="*/ 905990 w 1422362"/>
                <a:gd name="connsiteY14" fmla="*/ 667881 h 2364314"/>
                <a:gd name="connsiteX15" fmla="*/ 711016 w 1422362"/>
                <a:gd name="connsiteY15" fmla="*/ 623587 h 2364314"/>
                <a:gd name="connsiteX16" fmla="*/ 729319 w 1422362"/>
                <a:gd name="connsiteY16" fmla="*/ 1011794 h 2364314"/>
                <a:gd name="connsiteX17" fmla="*/ 630106 w 1422362"/>
                <a:gd name="connsiteY17" fmla="*/ 73272 h 2364314"/>
                <a:gd name="connsiteX18" fmla="*/ 471802 w 1422362"/>
                <a:gd name="connsiteY18" fmla="*/ 199924 h 2364314"/>
                <a:gd name="connsiteX19" fmla="*/ 473286 w 1422362"/>
                <a:gd name="connsiteY19" fmla="*/ 1366094 h 2364314"/>
                <a:gd name="connsiteX20" fmla="*/ 338442 w 1422362"/>
                <a:gd name="connsiteY20" fmla="*/ 1312189 h 2364314"/>
                <a:gd name="connsiteX21" fmla="*/ 719 w 1422362"/>
                <a:gd name="connsiteY21" fmla="*/ 1011512 h 2364314"/>
                <a:gd name="connsiteX0" fmla="*/ 719 w 1422362"/>
                <a:gd name="connsiteY0" fmla="*/ 938672 h 2291474"/>
                <a:gd name="connsiteX1" fmla="*/ 140932 w 1422362"/>
                <a:gd name="connsiteY1" fmla="*/ 1334446 h 2291474"/>
                <a:gd name="connsiteX2" fmla="*/ 309182 w 1422362"/>
                <a:gd name="connsiteY2" fmla="*/ 1692891 h 2291474"/>
                <a:gd name="connsiteX3" fmla="*/ 548773 w 1422362"/>
                <a:gd name="connsiteY3" fmla="*/ 1917465 h 2291474"/>
                <a:gd name="connsiteX4" fmla="*/ 582370 w 1422362"/>
                <a:gd name="connsiteY4" fmla="*/ 2278359 h 2291474"/>
                <a:gd name="connsiteX5" fmla="*/ 1253027 w 1422362"/>
                <a:gd name="connsiteY5" fmla="*/ 2291474 h 2291474"/>
                <a:gd name="connsiteX6" fmla="*/ 1262460 w 1422362"/>
                <a:gd name="connsiteY6" fmla="*/ 1968201 h 2291474"/>
                <a:gd name="connsiteX7" fmla="*/ 1421092 w 1422362"/>
                <a:gd name="connsiteY7" fmla="*/ 1107675 h 2291474"/>
                <a:gd name="connsiteX8" fmla="*/ 1369124 w 1422362"/>
                <a:gd name="connsiteY8" fmla="*/ 681879 h 2291474"/>
                <a:gd name="connsiteX9" fmla="*/ 1176719 w 1422362"/>
                <a:gd name="connsiteY9" fmla="*/ 650210 h 2291474"/>
                <a:gd name="connsiteX10" fmla="*/ 1168953 w 1422362"/>
                <a:gd name="connsiteY10" fmla="*/ 949189 h 2291474"/>
                <a:gd name="connsiteX11" fmla="*/ 1156855 w 1422362"/>
                <a:gd name="connsiteY11" fmla="*/ 638460 h 2291474"/>
                <a:gd name="connsiteX12" fmla="*/ 927050 w 1422362"/>
                <a:gd name="connsiteY12" fmla="*/ 596083 h 2291474"/>
                <a:gd name="connsiteX13" fmla="*/ 957315 w 1422362"/>
                <a:gd name="connsiteY13" fmla="*/ 925297 h 2291474"/>
                <a:gd name="connsiteX14" fmla="*/ 905990 w 1422362"/>
                <a:gd name="connsiteY14" fmla="*/ 595041 h 2291474"/>
                <a:gd name="connsiteX15" fmla="*/ 711016 w 1422362"/>
                <a:gd name="connsiteY15" fmla="*/ 550747 h 2291474"/>
                <a:gd name="connsiteX16" fmla="*/ 729319 w 1422362"/>
                <a:gd name="connsiteY16" fmla="*/ 938954 h 2291474"/>
                <a:gd name="connsiteX17" fmla="*/ 673525 w 1422362"/>
                <a:gd name="connsiteY17" fmla="*/ 130688 h 2291474"/>
                <a:gd name="connsiteX18" fmla="*/ 471802 w 1422362"/>
                <a:gd name="connsiteY18" fmla="*/ 127084 h 2291474"/>
                <a:gd name="connsiteX19" fmla="*/ 473286 w 1422362"/>
                <a:gd name="connsiteY19" fmla="*/ 1293254 h 2291474"/>
                <a:gd name="connsiteX20" fmla="*/ 338442 w 1422362"/>
                <a:gd name="connsiteY20" fmla="*/ 1239349 h 2291474"/>
                <a:gd name="connsiteX21" fmla="*/ 719 w 1422362"/>
                <a:gd name="connsiteY21" fmla="*/ 938672 h 2291474"/>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29319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29319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29319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14198 h 2267000"/>
                <a:gd name="connsiteX1" fmla="*/ 140932 w 1422362"/>
                <a:gd name="connsiteY1" fmla="*/ 1309972 h 2267000"/>
                <a:gd name="connsiteX2" fmla="*/ 309182 w 1422362"/>
                <a:gd name="connsiteY2" fmla="*/ 1668417 h 2267000"/>
                <a:gd name="connsiteX3" fmla="*/ 548773 w 1422362"/>
                <a:gd name="connsiteY3" fmla="*/ 1892991 h 2267000"/>
                <a:gd name="connsiteX4" fmla="*/ 582370 w 1422362"/>
                <a:gd name="connsiteY4" fmla="*/ 2253885 h 2267000"/>
                <a:gd name="connsiteX5" fmla="*/ 1253027 w 1422362"/>
                <a:gd name="connsiteY5" fmla="*/ 2267000 h 2267000"/>
                <a:gd name="connsiteX6" fmla="*/ 1262460 w 1422362"/>
                <a:gd name="connsiteY6" fmla="*/ 1943727 h 2267000"/>
                <a:gd name="connsiteX7" fmla="*/ 1421092 w 1422362"/>
                <a:gd name="connsiteY7" fmla="*/ 1083201 h 2267000"/>
                <a:gd name="connsiteX8" fmla="*/ 1369124 w 1422362"/>
                <a:gd name="connsiteY8" fmla="*/ 657405 h 2267000"/>
                <a:gd name="connsiteX9" fmla="*/ 1176719 w 1422362"/>
                <a:gd name="connsiteY9" fmla="*/ 625736 h 2267000"/>
                <a:gd name="connsiteX10" fmla="*/ 1168953 w 1422362"/>
                <a:gd name="connsiteY10" fmla="*/ 924715 h 2267000"/>
                <a:gd name="connsiteX11" fmla="*/ 1156855 w 1422362"/>
                <a:gd name="connsiteY11" fmla="*/ 613986 h 2267000"/>
                <a:gd name="connsiteX12" fmla="*/ 927050 w 1422362"/>
                <a:gd name="connsiteY12" fmla="*/ 571609 h 2267000"/>
                <a:gd name="connsiteX13" fmla="*/ 957315 w 1422362"/>
                <a:gd name="connsiteY13" fmla="*/ 900823 h 2267000"/>
                <a:gd name="connsiteX14" fmla="*/ 905990 w 1422362"/>
                <a:gd name="connsiteY14" fmla="*/ 570567 h 2267000"/>
                <a:gd name="connsiteX15" fmla="*/ 711016 w 1422362"/>
                <a:gd name="connsiteY15" fmla="*/ 526273 h 2267000"/>
                <a:gd name="connsiteX16" fmla="*/ 714846 w 1422362"/>
                <a:gd name="connsiteY16" fmla="*/ 914480 h 2267000"/>
                <a:gd name="connsiteX17" fmla="*/ 673525 w 1422362"/>
                <a:gd name="connsiteY17" fmla="*/ 106214 h 2267000"/>
                <a:gd name="connsiteX18" fmla="*/ 486275 w 1422362"/>
                <a:gd name="connsiteY18" fmla="*/ 174974 h 2267000"/>
                <a:gd name="connsiteX19" fmla="*/ 473286 w 1422362"/>
                <a:gd name="connsiteY19" fmla="*/ 1268780 h 2267000"/>
                <a:gd name="connsiteX20" fmla="*/ 338442 w 1422362"/>
                <a:gd name="connsiteY20" fmla="*/ 1214875 h 2267000"/>
                <a:gd name="connsiteX21" fmla="*/ 719 w 1422362"/>
                <a:gd name="connsiteY21" fmla="*/ 914198 h 2267000"/>
                <a:gd name="connsiteX0" fmla="*/ 719 w 1422362"/>
                <a:gd name="connsiteY0" fmla="*/ 897709 h 2250511"/>
                <a:gd name="connsiteX1" fmla="*/ 140932 w 1422362"/>
                <a:gd name="connsiteY1" fmla="*/ 1293483 h 2250511"/>
                <a:gd name="connsiteX2" fmla="*/ 309182 w 1422362"/>
                <a:gd name="connsiteY2" fmla="*/ 1651928 h 2250511"/>
                <a:gd name="connsiteX3" fmla="*/ 548773 w 1422362"/>
                <a:gd name="connsiteY3" fmla="*/ 1876502 h 2250511"/>
                <a:gd name="connsiteX4" fmla="*/ 582370 w 1422362"/>
                <a:gd name="connsiteY4" fmla="*/ 2237396 h 2250511"/>
                <a:gd name="connsiteX5" fmla="*/ 1253027 w 1422362"/>
                <a:gd name="connsiteY5" fmla="*/ 2250511 h 2250511"/>
                <a:gd name="connsiteX6" fmla="*/ 1262460 w 1422362"/>
                <a:gd name="connsiteY6" fmla="*/ 1927238 h 2250511"/>
                <a:gd name="connsiteX7" fmla="*/ 1421092 w 1422362"/>
                <a:gd name="connsiteY7" fmla="*/ 1066712 h 2250511"/>
                <a:gd name="connsiteX8" fmla="*/ 1369124 w 1422362"/>
                <a:gd name="connsiteY8" fmla="*/ 640916 h 2250511"/>
                <a:gd name="connsiteX9" fmla="*/ 1176719 w 1422362"/>
                <a:gd name="connsiteY9" fmla="*/ 609247 h 2250511"/>
                <a:gd name="connsiteX10" fmla="*/ 1168953 w 1422362"/>
                <a:gd name="connsiteY10" fmla="*/ 908226 h 2250511"/>
                <a:gd name="connsiteX11" fmla="*/ 1156855 w 1422362"/>
                <a:gd name="connsiteY11" fmla="*/ 597497 h 2250511"/>
                <a:gd name="connsiteX12" fmla="*/ 927050 w 1422362"/>
                <a:gd name="connsiteY12" fmla="*/ 555120 h 2250511"/>
                <a:gd name="connsiteX13" fmla="*/ 957315 w 1422362"/>
                <a:gd name="connsiteY13" fmla="*/ 884334 h 2250511"/>
                <a:gd name="connsiteX14" fmla="*/ 905990 w 1422362"/>
                <a:gd name="connsiteY14" fmla="*/ 554078 h 2250511"/>
                <a:gd name="connsiteX15" fmla="*/ 711016 w 1422362"/>
                <a:gd name="connsiteY15" fmla="*/ 509784 h 2250511"/>
                <a:gd name="connsiteX16" fmla="*/ 714846 w 1422362"/>
                <a:gd name="connsiteY16" fmla="*/ 897991 h 2250511"/>
                <a:gd name="connsiteX17" fmla="*/ 683174 w 1422362"/>
                <a:gd name="connsiteY17" fmla="*/ 118671 h 2250511"/>
                <a:gd name="connsiteX18" fmla="*/ 486275 w 1422362"/>
                <a:gd name="connsiteY18" fmla="*/ 158485 h 2250511"/>
                <a:gd name="connsiteX19" fmla="*/ 473286 w 1422362"/>
                <a:gd name="connsiteY19" fmla="*/ 1252291 h 2250511"/>
                <a:gd name="connsiteX20" fmla="*/ 338442 w 1422362"/>
                <a:gd name="connsiteY20" fmla="*/ 1198386 h 2250511"/>
                <a:gd name="connsiteX21" fmla="*/ 719 w 1422362"/>
                <a:gd name="connsiteY21" fmla="*/ 897709 h 2250511"/>
                <a:gd name="connsiteX0" fmla="*/ 719 w 1422362"/>
                <a:gd name="connsiteY0" fmla="*/ 897709 h 2250511"/>
                <a:gd name="connsiteX1" fmla="*/ 140932 w 1422362"/>
                <a:gd name="connsiteY1" fmla="*/ 1293483 h 2250511"/>
                <a:gd name="connsiteX2" fmla="*/ 309182 w 1422362"/>
                <a:gd name="connsiteY2" fmla="*/ 1651928 h 2250511"/>
                <a:gd name="connsiteX3" fmla="*/ 548773 w 1422362"/>
                <a:gd name="connsiteY3" fmla="*/ 1876502 h 2250511"/>
                <a:gd name="connsiteX4" fmla="*/ 582370 w 1422362"/>
                <a:gd name="connsiteY4" fmla="*/ 2237396 h 2250511"/>
                <a:gd name="connsiteX5" fmla="*/ 1253027 w 1422362"/>
                <a:gd name="connsiteY5" fmla="*/ 2250511 h 2250511"/>
                <a:gd name="connsiteX6" fmla="*/ 1262460 w 1422362"/>
                <a:gd name="connsiteY6" fmla="*/ 1927238 h 2250511"/>
                <a:gd name="connsiteX7" fmla="*/ 1421092 w 1422362"/>
                <a:gd name="connsiteY7" fmla="*/ 1066712 h 2250511"/>
                <a:gd name="connsiteX8" fmla="*/ 1369124 w 1422362"/>
                <a:gd name="connsiteY8" fmla="*/ 640916 h 2250511"/>
                <a:gd name="connsiteX9" fmla="*/ 1176719 w 1422362"/>
                <a:gd name="connsiteY9" fmla="*/ 609247 h 2250511"/>
                <a:gd name="connsiteX10" fmla="*/ 1168953 w 1422362"/>
                <a:gd name="connsiteY10" fmla="*/ 908226 h 2250511"/>
                <a:gd name="connsiteX11" fmla="*/ 1156855 w 1422362"/>
                <a:gd name="connsiteY11" fmla="*/ 597497 h 2250511"/>
                <a:gd name="connsiteX12" fmla="*/ 927050 w 1422362"/>
                <a:gd name="connsiteY12" fmla="*/ 555120 h 2250511"/>
                <a:gd name="connsiteX13" fmla="*/ 957315 w 1422362"/>
                <a:gd name="connsiteY13" fmla="*/ 884334 h 2250511"/>
                <a:gd name="connsiteX14" fmla="*/ 905990 w 1422362"/>
                <a:gd name="connsiteY14" fmla="*/ 554078 h 2250511"/>
                <a:gd name="connsiteX15" fmla="*/ 711016 w 1422362"/>
                <a:gd name="connsiteY15" fmla="*/ 509784 h 2250511"/>
                <a:gd name="connsiteX16" fmla="*/ 714846 w 1422362"/>
                <a:gd name="connsiteY16" fmla="*/ 897991 h 2250511"/>
                <a:gd name="connsiteX17" fmla="*/ 683174 w 1422362"/>
                <a:gd name="connsiteY17" fmla="*/ 118671 h 2250511"/>
                <a:gd name="connsiteX18" fmla="*/ 486275 w 1422362"/>
                <a:gd name="connsiteY18" fmla="*/ 158485 h 2250511"/>
                <a:gd name="connsiteX19" fmla="*/ 473286 w 1422362"/>
                <a:gd name="connsiteY19" fmla="*/ 1252291 h 2250511"/>
                <a:gd name="connsiteX20" fmla="*/ 338442 w 1422362"/>
                <a:gd name="connsiteY20" fmla="*/ 1198386 h 2250511"/>
                <a:gd name="connsiteX21" fmla="*/ 719 w 1422362"/>
                <a:gd name="connsiteY21" fmla="*/ 897709 h 2250511"/>
                <a:gd name="connsiteX0" fmla="*/ 719 w 1422362"/>
                <a:gd name="connsiteY0" fmla="*/ 904644 h 2257446"/>
                <a:gd name="connsiteX1" fmla="*/ 140932 w 1422362"/>
                <a:gd name="connsiteY1" fmla="*/ 1300418 h 2257446"/>
                <a:gd name="connsiteX2" fmla="*/ 309182 w 1422362"/>
                <a:gd name="connsiteY2" fmla="*/ 1658863 h 2257446"/>
                <a:gd name="connsiteX3" fmla="*/ 548773 w 1422362"/>
                <a:gd name="connsiteY3" fmla="*/ 1883437 h 2257446"/>
                <a:gd name="connsiteX4" fmla="*/ 582370 w 1422362"/>
                <a:gd name="connsiteY4" fmla="*/ 2244331 h 2257446"/>
                <a:gd name="connsiteX5" fmla="*/ 1253027 w 1422362"/>
                <a:gd name="connsiteY5" fmla="*/ 2257446 h 2257446"/>
                <a:gd name="connsiteX6" fmla="*/ 1262460 w 1422362"/>
                <a:gd name="connsiteY6" fmla="*/ 1934173 h 2257446"/>
                <a:gd name="connsiteX7" fmla="*/ 1421092 w 1422362"/>
                <a:gd name="connsiteY7" fmla="*/ 1073647 h 2257446"/>
                <a:gd name="connsiteX8" fmla="*/ 1369124 w 1422362"/>
                <a:gd name="connsiteY8" fmla="*/ 647851 h 2257446"/>
                <a:gd name="connsiteX9" fmla="*/ 1176719 w 1422362"/>
                <a:gd name="connsiteY9" fmla="*/ 616182 h 2257446"/>
                <a:gd name="connsiteX10" fmla="*/ 1168953 w 1422362"/>
                <a:gd name="connsiteY10" fmla="*/ 915161 h 2257446"/>
                <a:gd name="connsiteX11" fmla="*/ 1156855 w 1422362"/>
                <a:gd name="connsiteY11" fmla="*/ 604432 h 2257446"/>
                <a:gd name="connsiteX12" fmla="*/ 927050 w 1422362"/>
                <a:gd name="connsiteY12" fmla="*/ 562055 h 2257446"/>
                <a:gd name="connsiteX13" fmla="*/ 957315 w 1422362"/>
                <a:gd name="connsiteY13" fmla="*/ 891269 h 2257446"/>
                <a:gd name="connsiteX14" fmla="*/ 905990 w 1422362"/>
                <a:gd name="connsiteY14" fmla="*/ 561013 h 2257446"/>
                <a:gd name="connsiteX15" fmla="*/ 711016 w 1422362"/>
                <a:gd name="connsiteY15" fmla="*/ 516719 h 2257446"/>
                <a:gd name="connsiteX16" fmla="*/ 714846 w 1422362"/>
                <a:gd name="connsiteY16" fmla="*/ 904926 h 2257446"/>
                <a:gd name="connsiteX17" fmla="*/ 683174 w 1422362"/>
                <a:gd name="connsiteY17" fmla="*/ 125606 h 2257446"/>
                <a:gd name="connsiteX18" fmla="*/ 486275 w 1422362"/>
                <a:gd name="connsiteY18" fmla="*/ 165420 h 2257446"/>
                <a:gd name="connsiteX19" fmla="*/ 473286 w 1422362"/>
                <a:gd name="connsiteY19" fmla="*/ 1259226 h 2257446"/>
                <a:gd name="connsiteX20" fmla="*/ 338442 w 1422362"/>
                <a:gd name="connsiteY20" fmla="*/ 1205321 h 2257446"/>
                <a:gd name="connsiteX21" fmla="*/ 719 w 1422362"/>
                <a:gd name="connsiteY21" fmla="*/ 904644 h 2257446"/>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73286 w 1422362"/>
                <a:gd name="connsiteY19" fmla="*/ 1255537 h 2253757"/>
                <a:gd name="connsiteX20" fmla="*/ 338442 w 1422362"/>
                <a:gd name="connsiteY20" fmla="*/ 1201632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38442 w 1422362"/>
                <a:gd name="connsiteY20" fmla="*/ 1201632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04672 w 1422362"/>
                <a:gd name="connsiteY20" fmla="*/ 1148565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04672 w 1422362"/>
                <a:gd name="connsiteY20" fmla="*/ 1148565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04672 w 1422362"/>
                <a:gd name="connsiteY20" fmla="*/ 1148565 h 2253757"/>
                <a:gd name="connsiteX21" fmla="*/ 719 w 1422362"/>
                <a:gd name="connsiteY21" fmla="*/ 900955 h 2253757"/>
                <a:gd name="connsiteX0" fmla="*/ 436 w 1494443"/>
                <a:gd name="connsiteY0" fmla="*/ 886482 h 2253757"/>
                <a:gd name="connsiteX1" fmla="*/ 213013 w 1494443"/>
                <a:gd name="connsiteY1" fmla="*/ 1296729 h 2253757"/>
                <a:gd name="connsiteX2" fmla="*/ 381263 w 1494443"/>
                <a:gd name="connsiteY2" fmla="*/ 1655174 h 2253757"/>
                <a:gd name="connsiteX3" fmla="*/ 620854 w 1494443"/>
                <a:gd name="connsiteY3" fmla="*/ 1879748 h 2253757"/>
                <a:gd name="connsiteX4" fmla="*/ 654451 w 1494443"/>
                <a:gd name="connsiteY4" fmla="*/ 2240642 h 2253757"/>
                <a:gd name="connsiteX5" fmla="*/ 1325108 w 1494443"/>
                <a:gd name="connsiteY5" fmla="*/ 2253757 h 2253757"/>
                <a:gd name="connsiteX6" fmla="*/ 1334541 w 1494443"/>
                <a:gd name="connsiteY6" fmla="*/ 1930484 h 2253757"/>
                <a:gd name="connsiteX7" fmla="*/ 1493173 w 1494443"/>
                <a:gd name="connsiteY7" fmla="*/ 1069958 h 2253757"/>
                <a:gd name="connsiteX8" fmla="*/ 1441205 w 1494443"/>
                <a:gd name="connsiteY8" fmla="*/ 644162 h 2253757"/>
                <a:gd name="connsiteX9" fmla="*/ 1248800 w 1494443"/>
                <a:gd name="connsiteY9" fmla="*/ 612493 h 2253757"/>
                <a:gd name="connsiteX10" fmla="*/ 1241034 w 1494443"/>
                <a:gd name="connsiteY10" fmla="*/ 911472 h 2253757"/>
                <a:gd name="connsiteX11" fmla="*/ 1228936 w 1494443"/>
                <a:gd name="connsiteY11" fmla="*/ 600743 h 2253757"/>
                <a:gd name="connsiteX12" fmla="*/ 999131 w 1494443"/>
                <a:gd name="connsiteY12" fmla="*/ 558366 h 2253757"/>
                <a:gd name="connsiteX13" fmla="*/ 1029396 w 1494443"/>
                <a:gd name="connsiteY13" fmla="*/ 887580 h 2253757"/>
                <a:gd name="connsiteX14" fmla="*/ 978071 w 1494443"/>
                <a:gd name="connsiteY14" fmla="*/ 557324 h 2253757"/>
                <a:gd name="connsiteX15" fmla="*/ 783097 w 1494443"/>
                <a:gd name="connsiteY15" fmla="*/ 513030 h 2253757"/>
                <a:gd name="connsiteX16" fmla="*/ 786927 w 1494443"/>
                <a:gd name="connsiteY16" fmla="*/ 901237 h 2253757"/>
                <a:gd name="connsiteX17" fmla="*/ 755255 w 1494443"/>
                <a:gd name="connsiteY17" fmla="*/ 121917 h 2253757"/>
                <a:gd name="connsiteX18" fmla="*/ 558356 w 1494443"/>
                <a:gd name="connsiteY18" fmla="*/ 161731 h 2253757"/>
                <a:gd name="connsiteX19" fmla="*/ 535718 w 1494443"/>
                <a:gd name="connsiteY19" fmla="*/ 1183173 h 2253757"/>
                <a:gd name="connsiteX20" fmla="*/ 376753 w 1494443"/>
                <a:gd name="connsiteY20" fmla="*/ 1148565 h 2253757"/>
                <a:gd name="connsiteX21" fmla="*/ 436 w 1494443"/>
                <a:gd name="connsiteY21" fmla="*/ 886482 h 2253757"/>
                <a:gd name="connsiteX0" fmla="*/ 436 w 1494443"/>
                <a:gd name="connsiteY0" fmla="*/ 886482 h 2253757"/>
                <a:gd name="connsiteX1" fmla="*/ 213013 w 1494443"/>
                <a:gd name="connsiteY1" fmla="*/ 1296729 h 2253757"/>
                <a:gd name="connsiteX2" fmla="*/ 381263 w 1494443"/>
                <a:gd name="connsiteY2" fmla="*/ 1655174 h 2253757"/>
                <a:gd name="connsiteX3" fmla="*/ 620854 w 1494443"/>
                <a:gd name="connsiteY3" fmla="*/ 1879748 h 2253757"/>
                <a:gd name="connsiteX4" fmla="*/ 654451 w 1494443"/>
                <a:gd name="connsiteY4" fmla="*/ 2240642 h 2253757"/>
                <a:gd name="connsiteX5" fmla="*/ 1325108 w 1494443"/>
                <a:gd name="connsiteY5" fmla="*/ 2253757 h 2253757"/>
                <a:gd name="connsiteX6" fmla="*/ 1334541 w 1494443"/>
                <a:gd name="connsiteY6" fmla="*/ 1930484 h 2253757"/>
                <a:gd name="connsiteX7" fmla="*/ 1493173 w 1494443"/>
                <a:gd name="connsiteY7" fmla="*/ 1069958 h 2253757"/>
                <a:gd name="connsiteX8" fmla="*/ 1441205 w 1494443"/>
                <a:gd name="connsiteY8" fmla="*/ 644162 h 2253757"/>
                <a:gd name="connsiteX9" fmla="*/ 1248800 w 1494443"/>
                <a:gd name="connsiteY9" fmla="*/ 612493 h 2253757"/>
                <a:gd name="connsiteX10" fmla="*/ 1241034 w 1494443"/>
                <a:gd name="connsiteY10" fmla="*/ 911472 h 2253757"/>
                <a:gd name="connsiteX11" fmla="*/ 1228936 w 1494443"/>
                <a:gd name="connsiteY11" fmla="*/ 600743 h 2253757"/>
                <a:gd name="connsiteX12" fmla="*/ 999131 w 1494443"/>
                <a:gd name="connsiteY12" fmla="*/ 558366 h 2253757"/>
                <a:gd name="connsiteX13" fmla="*/ 1029396 w 1494443"/>
                <a:gd name="connsiteY13" fmla="*/ 887580 h 2253757"/>
                <a:gd name="connsiteX14" fmla="*/ 978071 w 1494443"/>
                <a:gd name="connsiteY14" fmla="*/ 557324 h 2253757"/>
                <a:gd name="connsiteX15" fmla="*/ 783097 w 1494443"/>
                <a:gd name="connsiteY15" fmla="*/ 513030 h 2253757"/>
                <a:gd name="connsiteX16" fmla="*/ 786927 w 1494443"/>
                <a:gd name="connsiteY16" fmla="*/ 901237 h 2253757"/>
                <a:gd name="connsiteX17" fmla="*/ 755255 w 1494443"/>
                <a:gd name="connsiteY17" fmla="*/ 121917 h 2253757"/>
                <a:gd name="connsiteX18" fmla="*/ 558356 w 1494443"/>
                <a:gd name="connsiteY18" fmla="*/ 161731 h 2253757"/>
                <a:gd name="connsiteX19" fmla="*/ 535718 w 1494443"/>
                <a:gd name="connsiteY19" fmla="*/ 1183173 h 2253757"/>
                <a:gd name="connsiteX20" fmla="*/ 376753 w 1494443"/>
                <a:gd name="connsiteY20" fmla="*/ 1148565 h 2253757"/>
                <a:gd name="connsiteX21" fmla="*/ 436 w 1494443"/>
                <a:gd name="connsiteY21" fmla="*/ 886482 h 2253757"/>
                <a:gd name="connsiteX0" fmla="*/ 0 w 1494007"/>
                <a:gd name="connsiteY0" fmla="*/ 886482 h 2253757"/>
                <a:gd name="connsiteX1" fmla="*/ 212577 w 1494007"/>
                <a:gd name="connsiteY1" fmla="*/ 1296729 h 2253757"/>
                <a:gd name="connsiteX2" fmla="*/ 380827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380827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115210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147622"/>
                <a:gd name="connsiteX1" fmla="*/ 202929 w 1494007"/>
                <a:gd name="connsiteY1" fmla="*/ 1320850 h 2147622"/>
                <a:gd name="connsiteX2" fmla="*/ 438719 w 1494007"/>
                <a:gd name="connsiteY2" fmla="*/ 1655174 h 2147622"/>
                <a:gd name="connsiteX3" fmla="*/ 620418 w 1494007"/>
                <a:gd name="connsiteY3" fmla="*/ 1879748 h 2147622"/>
                <a:gd name="connsiteX4" fmla="*/ 654015 w 1494007"/>
                <a:gd name="connsiteY4" fmla="*/ 2115210 h 2147622"/>
                <a:gd name="connsiteX5" fmla="*/ 1339145 w 1494007"/>
                <a:gd name="connsiteY5" fmla="*/ 2147622 h 2147622"/>
                <a:gd name="connsiteX6" fmla="*/ 1334105 w 1494007"/>
                <a:gd name="connsiteY6" fmla="*/ 1930484 h 2147622"/>
                <a:gd name="connsiteX7" fmla="*/ 1492737 w 1494007"/>
                <a:gd name="connsiteY7" fmla="*/ 1069958 h 2147622"/>
                <a:gd name="connsiteX8" fmla="*/ 1440769 w 1494007"/>
                <a:gd name="connsiteY8" fmla="*/ 644162 h 2147622"/>
                <a:gd name="connsiteX9" fmla="*/ 1248364 w 1494007"/>
                <a:gd name="connsiteY9" fmla="*/ 612493 h 2147622"/>
                <a:gd name="connsiteX10" fmla="*/ 1240598 w 1494007"/>
                <a:gd name="connsiteY10" fmla="*/ 911472 h 2147622"/>
                <a:gd name="connsiteX11" fmla="*/ 1228500 w 1494007"/>
                <a:gd name="connsiteY11" fmla="*/ 600743 h 2147622"/>
                <a:gd name="connsiteX12" fmla="*/ 998695 w 1494007"/>
                <a:gd name="connsiteY12" fmla="*/ 558366 h 2147622"/>
                <a:gd name="connsiteX13" fmla="*/ 1028960 w 1494007"/>
                <a:gd name="connsiteY13" fmla="*/ 887580 h 2147622"/>
                <a:gd name="connsiteX14" fmla="*/ 977635 w 1494007"/>
                <a:gd name="connsiteY14" fmla="*/ 557324 h 2147622"/>
                <a:gd name="connsiteX15" fmla="*/ 782661 w 1494007"/>
                <a:gd name="connsiteY15" fmla="*/ 513030 h 2147622"/>
                <a:gd name="connsiteX16" fmla="*/ 786491 w 1494007"/>
                <a:gd name="connsiteY16" fmla="*/ 901237 h 2147622"/>
                <a:gd name="connsiteX17" fmla="*/ 754819 w 1494007"/>
                <a:gd name="connsiteY17" fmla="*/ 121917 h 2147622"/>
                <a:gd name="connsiteX18" fmla="*/ 557920 w 1494007"/>
                <a:gd name="connsiteY18" fmla="*/ 161731 h 2147622"/>
                <a:gd name="connsiteX19" fmla="*/ 535282 w 1494007"/>
                <a:gd name="connsiteY19" fmla="*/ 1183173 h 2147622"/>
                <a:gd name="connsiteX20" fmla="*/ 376317 w 1494007"/>
                <a:gd name="connsiteY20" fmla="*/ 1148565 h 2147622"/>
                <a:gd name="connsiteX21" fmla="*/ 0 w 1494007"/>
                <a:gd name="connsiteY21" fmla="*/ 886482 h 2147622"/>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01512 w 1494007"/>
                <a:gd name="connsiteY19" fmla="*/ 1192821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01512 w 1494007"/>
                <a:gd name="connsiteY19" fmla="*/ 1192821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01512 w 1494007"/>
                <a:gd name="connsiteY19" fmla="*/ 1192821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0458 w 1494007"/>
                <a:gd name="connsiteY19" fmla="*/ 1197645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0458 w 1494007"/>
                <a:gd name="connsiteY19" fmla="*/ 1197645 h 2123500"/>
                <a:gd name="connsiteX20" fmla="*/ 395614 w 1494007"/>
                <a:gd name="connsiteY20" fmla="*/ 1153389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0458 w 1494007"/>
                <a:gd name="connsiteY19" fmla="*/ 1197645 h 2123500"/>
                <a:gd name="connsiteX20" fmla="*/ 395614 w 1494007"/>
                <a:gd name="connsiteY20" fmla="*/ 1153389 h 2123500"/>
                <a:gd name="connsiteX21" fmla="*/ 0 w 1494007"/>
                <a:gd name="connsiteY21" fmla="*/ 886482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33149"/>
                <a:gd name="connsiteX1" fmla="*/ 227051 w 1518129"/>
                <a:gd name="connsiteY1" fmla="*/ 1320850 h 2133149"/>
                <a:gd name="connsiteX2" fmla="*/ 462841 w 1518129"/>
                <a:gd name="connsiteY2" fmla="*/ 1655174 h 2133149"/>
                <a:gd name="connsiteX3" fmla="*/ 644540 w 1518129"/>
                <a:gd name="connsiteY3" fmla="*/ 1879748 h 2133149"/>
                <a:gd name="connsiteX4" fmla="*/ 678137 w 1518129"/>
                <a:gd name="connsiteY4" fmla="*/ 2115210 h 2133149"/>
                <a:gd name="connsiteX5" fmla="*/ 1348794 w 1518129"/>
                <a:gd name="connsiteY5" fmla="*/ 2133149 h 2133149"/>
                <a:gd name="connsiteX6" fmla="*/ 1358227 w 1518129"/>
                <a:gd name="connsiteY6" fmla="*/ 1930484 h 2133149"/>
                <a:gd name="connsiteX7" fmla="*/ 1516859 w 1518129"/>
                <a:gd name="connsiteY7" fmla="*/ 1069958 h 2133149"/>
                <a:gd name="connsiteX8" fmla="*/ 1464891 w 1518129"/>
                <a:gd name="connsiteY8" fmla="*/ 644162 h 2133149"/>
                <a:gd name="connsiteX9" fmla="*/ 1272486 w 1518129"/>
                <a:gd name="connsiteY9" fmla="*/ 612493 h 2133149"/>
                <a:gd name="connsiteX10" fmla="*/ 1264720 w 1518129"/>
                <a:gd name="connsiteY10" fmla="*/ 911472 h 2133149"/>
                <a:gd name="connsiteX11" fmla="*/ 1252622 w 1518129"/>
                <a:gd name="connsiteY11" fmla="*/ 600743 h 2133149"/>
                <a:gd name="connsiteX12" fmla="*/ 1022817 w 1518129"/>
                <a:gd name="connsiteY12" fmla="*/ 558366 h 2133149"/>
                <a:gd name="connsiteX13" fmla="*/ 1053082 w 1518129"/>
                <a:gd name="connsiteY13" fmla="*/ 887580 h 2133149"/>
                <a:gd name="connsiteX14" fmla="*/ 1001757 w 1518129"/>
                <a:gd name="connsiteY14" fmla="*/ 557324 h 2133149"/>
                <a:gd name="connsiteX15" fmla="*/ 806783 w 1518129"/>
                <a:gd name="connsiteY15" fmla="*/ 513030 h 2133149"/>
                <a:gd name="connsiteX16" fmla="*/ 810613 w 1518129"/>
                <a:gd name="connsiteY16" fmla="*/ 901237 h 2133149"/>
                <a:gd name="connsiteX17" fmla="*/ 778941 w 1518129"/>
                <a:gd name="connsiteY17" fmla="*/ 121917 h 2133149"/>
                <a:gd name="connsiteX18" fmla="*/ 582042 w 1518129"/>
                <a:gd name="connsiteY18" fmla="*/ 161731 h 2133149"/>
                <a:gd name="connsiteX19" fmla="*/ 554580 w 1518129"/>
                <a:gd name="connsiteY19" fmla="*/ 1197645 h 2133149"/>
                <a:gd name="connsiteX20" fmla="*/ 419736 w 1518129"/>
                <a:gd name="connsiteY20" fmla="*/ 1153389 h 2133149"/>
                <a:gd name="connsiteX21" fmla="*/ 0 w 1518129"/>
                <a:gd name="connsiteY21" fmla="*/ 891306 h 2133149"/>
                <a:gd name="connsiteX0" fmla="*/ 0 w 1518129"/>
                <a:gd name="connsiteY0" fmla="*/ 891306 h 2115210"/>
                <a:gd name="connsiteX1" fmla="*/ 227051 w 1518129"/>
                <a:gd name="connsiteY1" fmla="*/ 1320850 h 2115210"/>
                <a:gd name="connsiteX2" fmla="*/ 462841 w 1518129"/>
                <a:gd name="connsiteY2" fmla="*/ 1655174 h 2115210"/>
                <a:gd name="connsiteX3" fmla="*/ 644540 w 1518129"/>
                <a:gd name="connsiteY3" fmla="*/ 1879748 h 2115210"/>
                <a:gd name="connsiteX4" fmla="*/ 678137 w 1518129"/>
                <a:gd name="connsiteY4" fmla="*/ 2115210 h 2115210"/>
                <a:gd name="connsiteX5" fmla="*/ 1339145 w 1518129"/>
                <a:gd name="connsiteY5" fmla="*/ 2113852 h 2115210"/>
                <a:gd name="connsiteX6" fmla="*/ 1358227 w 1518129"/>
                <a:gd name="connsiteY6" fmla="*/ 1930484 h 2115210"/>
                <a:gd name="connsiteX7" fmla="*/ 1516859 w 1518129"/>
                <a:gd name="connsiteY7" fmla="*/ 1069958 h 2115210"/>
                <a:gd name="connsiteX8" fmla="*/ 1464891 w 1518129"/>
                <a:gd name="connsiteY8" fmla="*/ 644162 h 2115210"/>
                <a:gd name="connsiteX9" fmla="*/ 1272486 w 1518129"/>
                <a:gd name="connsiteY9" fmla="*/ 612493 h 2115210"/>
                <a:gd name="connsiteX10" fmla="*/ 1264720 w 1518129"/>
                <a:gd name="connsiteY10" fmla="*/ 911472 h 2115210"/>
                <a:gd name="connsiteX11" fmla="*/ 1252622 w 1518129"/>
                <a:gd name="connsiteY11" fmla="*/ 600743 h 2115210"/>
                <a:gd name="connsiteX12" fmla="*/ 1022817 w 1518129"/>
                <a:gd name="connsiteY12" fmla="*/ 558366 h 2115210"/>
                <a:gd name="connsiteX13" fmla="*/ 1053082 w 1518129"/>
                <a:gd name="connsiteY13" fmla="*/ 887580 h 2115210"/>
                <a:gd name="connsiteX14" fmla="*/ 1001757 w 1518129"/>
                <a:gd name="connsiteY14" fmla="*/ 557324 h 2115210"/>
                <a:gd name="connsiteX15" fmla="*/ 806783 w 1518129"/>
                <a:gd name="connsiteY15" fmla="*/ 513030 h 2115210"/>
                <a:gd name="connsiteX16" fmla="*/ 810613 w 1518129"/>
                <a:gd name="connsiteY16" fmla="*/ 901237 h 2115210"/>
                <a:gd name="connsiteX17" fmla="*/ 778941 w 1518129"/>
                <a:gd name="connsiteY17" fmla="*/ 121917 h 2115210"/>
                <a:gd name="connsiteX18" fmla="*/ 582042 w 1518129"/>
                <a:gd name="connsiteY18" fmla="*/ 161731 h 2115210"/>
                <a:gd name="connsiteX19" fmla="*/ 554580 w 1518129"/>
                <a:gd name="connsiteY19" fmla="*/ 1197645 h 2115210"/>
                <a:gd name="connsiteX20" fmla="*/ 419736 w 1518129"/>
                <a:gd name="connsiteY20" fmla="*/ 1153389 h 2115210"/>
                <a:gd name="connsiteX21" fmla="*/ 0 w 1518129"/>
                <a:gd name="connsiteY21" fmla="*/ 891306 h 2115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8129" h="2115210">
                  <a:moveTo>
                    <a:pt x="0" y="891306"/>
                  </a:moveTo>
                  <a:cubicBezTo>
                    <a:pt x="124742" y="1042097"/>
                    <a:pt x="180313" y="1188925"/>
                    <a:pt x="227051" y="1320850"/>
                  </a:cubicBezTo>
                  <a:cubicBezTo>
                    <a:pt x="283134" y="1440332"/>
                    <a:pt x="360533" y="1506746"/>
                    <a:pt x="462841" y="1655174"/>
                  </a:cubicBezTo>
                  <a:cubicBezTo>
                    <a:pt x="565096" y="1757587"/>
                    <a:pt x="604529" y="1837560"/>
                    <a:pt x="644540" y="1879748"/>
                  </a:cubicBezTo>
                  <a:cubicBezTo>
                    <a:pt x="721823" y="1966655"/>
                    <a:pt x="679875" y="2008729"/>
                    <a:pt x="678137" y="2115210"/>
                  </a:cubicBezTo>
                  <a:lnTo>
                    <a:pt x="1339145" y="2113852"/>
                  </a:lnTo>
                  <a:cubicBezTo>
                    <a:pt x="1324322" y="2047548"/>
                    <a:pt x="1303318" y="2034201"/>
                    <a:pt x="1358227" y="1930484"/>
                  </a:cubicBezTo>
                  <a:cubicBezTo>
                    <a:pt x="1521981" y="1634855"/>
                    <a:pt x="1516858" y="1179685"/>
                    <a:pt x="1516859" y="1069958"/>
                  </a:cubicBezTo>
                  <a:cubicBezTo>
                    <a:pt x="1522576" y="857179"/>
                    <a:pt x="1509640" y="720406"/>
                    <a:pt x="1464891" y="644162"/>
                  </a:cubicBezTo>
                  <a:cubicBezTo>
                    <a:pt x="1396021" y="572742"/>
                    <a:pt x="1370976" y="579197"/>
                    <a:pt x="1272486" y="612493"/>
                  </a:cubicBezTo>
                  <a:cubicBezTo>
                    <a:pt x="1306205" y="707004"/>
                    <a:pt x="1275123" y="829781"/>
                    <a:pt x="1264720" y="911472"/>
                  </a:cubicBezTo>
                  <a:cubicBezTo>
                    <a:pt x="1250153" y="907906"/>
                    <a:pt x="1292939" y="659594"/>
                    <a:pt x="1252622" y="600743"/>
                  </a:cubicBezTo>
                  <a:cubicBezTo>
                    <a:pt x="1202656" y="541892"/>
                    <a:pt x="1107533" y="508148"/>
                    <a:pt x="1022817" y="558366"/>
                  </a:cubicBezTo>
                  <a:cubicBezTo>
                    <a:pt x="1086811" y="668103"/>
                    <a:pt x="1058849" y="793697"/>
                    <a:pt x="1053082" y="887580"/>
                  </a:cubicBezTo>
                  <a:cubicBezTo>
                    <a:pt x="1041532" y="883386"/>
                    <a:pt x="1071753" y="653519"/>
                    <a:pt x="1001757" y="557324"/>
                  </a:cubicBezTo>
                  <a:cubicBezTo>
                    <a:pt x="946234" y="504548"/>
                    <a:pt x="915026" y="504758"/>
                    <a:pt x="806783" y="513030"/>
                  </a:cubicBezTo>
                  <a:cubicBezTo>
                    <a:pt x="816055" y="653003"/>
                    <a:pt x="822837" y="732256"/>
                    <a:pt x="810613" y="901237"/>
                  </a:cubicBezTo>
                  <a:cubicBezTo>
                    <a:pt x="782414" y="451352"/>
                    <a:pt x="784675" y="276900"/>
                    <a:pt x="778941" y="121917"/>
                  </a:cubicBezTo>
                  <a:cubicBezTo>
                    <a:pt x="774616" y="-32693"/>
                    <a:pt x="569584" y="-61779"/>
                    <a:pt x="582042" y="161731"/>
                  </a:cubicBezTo>
                  <a:cubicBezTo>
                    <a:pt x="570378" y="380417"/>
                    <a:pt x="623442" y="1132875"/>
                    <a:pt x="554580" y="1197645"/>
                  </a:cubicBezTo>
                  <a:cubicBezTo>
                    <a:pt x="495024" y="1230412"/>
                    <a:pt x="496393" y="1222363"/>
                    <a:pt x="419736" y="1153389"/>
                  </a:cubicBezTo>
                  <a:cubicBezTo>
                    <a:pt x="331744" y="1046414"/>
                    <a:pt x="197603" y="767201"/>
                    <a:pt x="0" y="891306"/>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grpSp>
          <p:nvGrpSpPr>
            <p:cNvPr id="5" name="Group 4">
              <a:extLst>
                <a:ext uri="{FF2B5EF4-FFF2-40B4-BE49-F238E27FC236}">
                  <a16:creationId xmlns="" xmlns:a16="http://schemas.microsoft.com/office/drawing/2014/main" id="{86237614-27E4-4E44-AB53-441F724A66AE}"/>
                </a:ext>
              </a:extLst>
            </p:cNvPr>
            <p:cNvGrpSpPr/>
            <p:nvPr/>
          </p:nvGrpSpPr>
          <p:grpSpPr>
            <a:xfrm rot="5400000">
              <a:off x="-91119" y="4126341"/>
              <a:ext cx="1048447" cy="872955"/>
              <a:chOff x="967066" y="4263648"/>
              <a:chExt cx="670418" cy="1251022"/>
            </a:xfrm>
          </p:grpSpPr>
          <p:sp>
            <p:nvSpPr>
              <p:cNvPr id="6" name="Rectangle 5">
                <a:extLst>
                  <a:ext uri="{FF2B5EF4-FFF2-40B4-BE49-F238E27FC236}">
                    <a16:creationId xmlns="" xmlns:a16="http://schemas.microsoft.com/office/drawing/2014/main" id="{F8683E0C-15A4-46D0-831E-ED181CF631FA}"/>
                  </a:ext>
                </a:extLst>
              </p:cNvPr>
              <p:cNvSpPr/>
              <p:nvPr/>
            </p:nvSpPr>
            <p:spPr>
              <a:xfrm rot="16200000">
                <a:off x="1080146" y="4196080"/>
                <a:ext cx="457516" cy="59265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sp>
            <p:nvSpPr>
              <p:cNvPr id="7" name="Rectangle 6">
                <a:extLst>
                  <a:ext uri="{FF2B5EF4-FFF2-40B4-BE49-F238E27FC236}">
                    <a16:creationId xmlns="" xmlns:a16="http://schemas.microsoft.com/office/drawing/2014/main" id="{E9E7157D-D83F-4008-BAFC-FA76DE72D77D}"/>
                  </a:ext>
                </a:extLst>
              </p:cNvPr>
              <p:cNvSpPr/>
              <p:nvPr/>
            </p:nvSpPr>
            <p:spPr>
              <a:xfrm rot="16200000">
                <a:off x="858794" y="4735980"/>
                <a:ext cx="886962" cy="67041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grpSp>
      </p:grpSp>
    </p:spTree>
    <p:extLst>
      <p:ext uri="{BB962C8B-B14F-4D97-AF65-F5344CB8AC3E}">
        <p14:creationId xmlns:p14="http://schemas.microsoft.com/office/powerpoint/2010/main" val="234619328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862075" y="160985"/>
            <a:ext cx="11076640" cy="4732987"/>
          </a:xfrm>
        </p:spPr>
        <p:txBody>
          <a:bodyPr/>
          <a:lstStyle/>
          <a:p>
            <a:pPr algn="just"/>
            <a:r>
              <a:rPr lang="en-IN" sz="3200" dirty="0" smtClean="0"/>
              <a:t>But when you pass a decimal or float argument instead </a:t>
            </a:r>
            <a:r>
              <a:rPr lang="en-IN" sz="3200" dirty="0"/>
              <a:t>of integer, the </a:t>
            </a:r>
            <a:r>
              <a:rPr lang="en-IN" sz="3200" dirty="0" err="1"/>
              <a:t>dtype</a:t>
            </a:r>
            <a:r>
              <a:rPr lang="en-IN" sz="3200" dirty="0"/>
              <a:t> will be </a:t>
            </a:r>
            <a:r>
              <a:rPr lang="en-IN" sz="3200" dirty="0" smtClean="0"/>
              <a:t>floating-point type</a:t>
            </a:r>
            <a:r>
              <a:rPr lang="en-IN" sz="3200" dirty="0"/>
              <a:t>.</a:t>
            </a:r>
            <a:endParaRPr lang="en-IN" sz="3200" dirty="0"/>
          </a:p>
          <a:p>
            <a:pPr algn="just"/>
            <a:endParaRPr lang="en-IN" sz="3200" dirty="0"/>
          </a:p>
          <a:p>
            <a:pPr algn="just"/>
            <a:r>
              <a:rPr lang="en-IN" sz="3200" dirty="0"/>
              <a:t>&gt;&gt;&gt; y = </a:t>
            </a:r>
            <a:r>
              <a:rPr lang="en-IN" sz="3200" dirty="0" err="1"/>
              <a:t>np.arange</a:t>
            </a:r>
            <a:r>
              <a:rPr lang="en-IN" sz="3200" dirty="0"/>
              <a:t>(5.0)</a:t>
            </a:r>
          </a:p>
          <a:p>
            <a:pPr algn="just"/>
            <a:r>
              <a:rPr lang="en-IN" sz="3200" dirty="0"/>
              <a:t>&gt;&gt;&gt; y</a:t>
            </a:r>
          </a:p>
          <a:p>
            <a:pPr algn="just"/>
            <a:r>
              <a:rPr lang="en-IN" sz="3200" dirty="0"/>
              <a:t>array([0., 1., 2., 3., 4.])</a:t>
            </a:r>
          </a:p>
          <a:p>
            <a:pPr algn="just"/>
            <a:r>
              <a:rPr lang="en-IN" sz="3200" dirty="0"/>
              <a:t>&gt;&gt;&gt; </a:t>
            </a:r>
            <a:r>
              <a:rPr lang="en-IN" sz="3200" dirty="0" err="1"/>
              <a:t>y.dtype</a:t>
            </a:r>
            <a:endParaRPr lang="en-IN" sz="3200" dirty="0"/>
          </a:p>
          <a:p>
            <a:pPr algn="just"/>
            <a:r>
              <a:rPr lang="en-IN" sz="3200" dirty="0" err="1"/>
              <a:t>dtype</a:t>
            </a:r>
            <a:r>
              <a:rPr lang="en-IN" sz="3200" dirty="0"/>
              <a:t>('float64</a:t>
            </a:r>
            <a:r>
              <a:rPr lang="en-IN" sz="3200" dirty="0" smtClean="0"/>
              <a:t>')</a:t>
            </a:r>
            <a:endParaRPr lang="en-IN" sz="3200" dirty="0" smtClean="0"/>
          </a:p>
        </p:txBody>
      </p:sp>
      <p:grpSp>
        <p:nvGrpSpPr>
          <p:cNvPr id="3" name="Group 2">
            <a:extLst>
              <a:ext uri="{FF2B5EF4-FFF2-40B4-BE49-F238E27FC236}">
                <a16:creationId xmlns="" xmlns:a16="http://schemas.microsoft.com/office/drawing/2014/main" id="{A9A2186A-C326-48DC-8E09-0BB48FF9D3DE}"/>
              </a:ext>
            </a:extLst>
          </p:cNvPr>
          <p:cNvGrpSpPr/>
          <p:nvPr/>
        </p:nvGrpSpPr>
        <p:grpSpPr>
          <a:xfrm>
            <a:off x="142991" y="286076"/>
            <a:ext cx="648068" cy="528033"/>
            <a:chOff x="-3373" y="3444677"/>
            <a:chExt cx="3155739" cy="1643520"/>
          </a:xfrm>
        </p:grpSpPr>
        <p:sp>
          <p:nvSpPr>
            <p:cNvPr id="4" name="Freeform 61">
              <a:extLst>
                <a:ext uri="{FF2B5EF4-FFF2-40B4-BE49-F238E27FC236}">
                  <a16:creationId xmlns="" xmlns:a16="http://schemas.microsoft.com/office/drawing/2014/main" id="{B69C1344-DA27-4625-A365-74DC77A0B525}"/>
                </a:ext>
              </a:extLst>
            </p:cNvPr>
            <p:cNvSpPr/>
            <p:nvPr/>
          </p:nvSpPr>
          <p:spPr>
            <a:xfrm rot="5400000">
              <a:off x="1185646" y="3121477"/>
              <a:ext cx="1643520" cy="2289920"/>
            </a:xfrm>
            <a:custGeom>
              <a:avLst/>
              <a:gdLst>
                <a:gd name="connsiteX0" fmla="*/ 0 w 1404518"/>
                <a:gd name="connsiteY0" fmla="*/ 1053388 h 2070201"/>
                <a:gd name="connsiteX1" fmla="*/ 124358 w 1404518"/>
                <a:gd name="connsiteY1" fmla="*/ 1382572 h 2070201"/>
                <a:gd name="connsiteX2" fmla="*/ 292608 w 1404518"/>
                <a:gd name="connsiteY2" fmla="*/ 1675180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675180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31366 w 1404518"/>
                <a:gd name="connsiteY4" fmla="*/ 2055571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294790 w 1404518"/>
                <a:gd name="connsiteY4" fmla="*/ 2055571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294790 w 1404518"/>
                <a:gd name="connsiteY4" fmla="*/ 2055571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13093"/>
                <a:gd name="connsiteY0" fmla="*/ 1053388 h 2070201"/>
                <a:gd name="connsiteX1" fmla="*/ 124358 w 1413093"/>
                <a:gd name="connsiteY1" fmla="*/ 1382572 h 2070201"/>
                <a:gd name="connsiteX2" fmla="*/ 292608 w 1413093"/>
                <a:gd name="connsiteY2" fmla="*/ 1741017 h 2070201"/>
                <a:gd name="connsiteX3" fmla="*/ 687628 w 1413093"/>
                <a:gd name="connsiteY3" fmla="*/ 2070201 h 2070201"/>
                <a:gd name="connsiteX4" fmla="*/ 1294790 w 1413093"/>
                <a:gd name="connsiteY4" fmla="*/ 2055571 h 2070201"/>
                <a:gd name="connsiteX5" fmla="*/ 1404518 w 1413093"/>
                <a:gd name="connsiteY5" fmla="*/ 1155801 h 2070201"/>
                <a:gd name="connsiteX6" fmla="*/ 1221638 w 1413093"/>
                <a:gd name="connsiteY6" fmla="*/ 768096 h 2070201"/>
                <a:gd name="connsiteX7" fmla="*/ 1177747 w 1413093"/>
                <a:gd name="connsiteY7" fmla="*/ 965606 h 2070201"/>
                <a:gd name="connsiteX8" fmla="*/ 1024128 w 1413093"/>
                <a:gd name="connsiteY8" fmla="*/ 694944 h 2070201"/>
                <a:gd name="connsiteX9" fmla="*/ 921715 w 1413093"/>
                <a:gd name="connsiteY9" fmla="*/ 929030 h 2070201"/>
                <a:gd name="connsiteX10" fmla="*/ 877824 w 1413093"/>
                <a:gd name="connsiteY10" fmla="*/ 629107 h 2070201"/>
                <a:gd name="connsiteX11" fmla="*/ 709574 w 1413093"/>
                <a:gd name="connsiteY11" fmla="*/ 936345 h 2070201"/>
                <a:gd name="connsiteX12" fmla="*/ 526694 w 1413093"/>
                <a:gd name="connsiteY12" fmla="*/ 0 h 2070201"/>
                <a:gd name="connsiteX13" fmla="*/ 468172 w 1413093"/>
                <a:gd name="connsiteY13" fmla="*/ 1338681 h 2070201"/>
                <a:gd name="connsiteX14" fmla="*/ 321868 w 1413093"/>
                <a:gd name="connsiteY14" fmla="*/ 1287475 h 2070201"/>
                <a:gd name="connsiteX15" fmla="*/ 0 w 1413093"/>
                <a:gd name="connsiteY15" fmla="*/ 1053388 h 2070201"/>
                <a:gd name="connsiteX0" fmla="*/ 0 w 1413093"/>
                <a:gd name="connsiteY0" fmla="*/ 1053388 h 2070201"/>
                <a:gd name="connsiteX1" fmla="*/ 124358 w 1413093"/>
                <a:gd name="connsiteY1" fmla="*/ 1382572 h 2070201"/>
                <a:gd name="connsiteX2" fmla="*/ 292608 w 1413093"/>
                <a:gd name="connsiteY2" fmla="*/ 1741017 h 2070201"/>
                <a:gd name="connsiteX3" fmla="*/ 687628 w 1413093"/>
                <a:gd name="connsiteY3" fmla="*/ 2070201 h 2070201"/>
                <a:gd name="connsiteX4" fmla="*/ 1294790 w 1413093"/>
                <a:gd name="connsiteY4" fmla="*/ 2055571 h 2070201"/>
                <a:gd name="connsiteX5" fmla="*/ 1404518 w 1413093"/>
                <a:gd name="connsiteY5" fmla="*/ 1155801 h 2070201"/>
                <a:gd name="connsiteX6" fmla="*/ 1221638 w 1413093"/>
                <a:gd name="connsiteY6" fmla="*/ 768096 h 2070201"/>
                <a:gd name="connsiteX7" fmla="*/ 1177747 w 1413093"/>
                <a:gd name="connsiteY7" fmla="*/ 965606 h 2070201"/>
                <a:gd name="connsiteX8" fmla="*/ 1024128 w 1413093"/>
                <a:gd name="connsiteY8" fmla="*/ 694944 h 2070201"/>
                <a:gd name="connsiteX9" fmla="*/ 921715 w 1413093"/>
                <a:gd name="connsiteY9" fmla="*/ 929030 h 2070201"/>
                <a:gd name="connsiteX10" fmla="*/ 877824 w 1413093"/>
                <a:gd name="connsiteY10" fmla="*/ 629107 h 2070201"/>
                <a:gd name="connsiteX11" fmla="*/ 709574 w 1413093"/>
                <a:gd name="connsiteY11" fmla="*/ 936345 h 2070201"/>
                <a:gd name="connsiteX12" fmla="*/ 526694 w 1413093"/>
                <a:gd name="connsiteY12" fmla="*/ 0 h 2070201"/>
                <a:gd name="connsiteX13" fmla="*/ 468172 w 1413093"/>
                <a:gd name="connsiteY13" fmla="*/ 1338681 h 2070201"/>
                <a:gd name="connsiteX14" fmla="*/ 321868 w 1413093"/>
                <a:gd name="connsiteY14" fmla="*/ 1287475 h 2070201"/>
                <a:gd name="connsiteX15" fmla="*/ 0 w 1413093"/>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90042 w 1404608"/>
                <a:gd name="connsiteY10" fmla="*/ 599846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38836 w 1404608"/>
                <a:gd name="connsiteY10" fmla="*/ 592531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38836 w 1404608"/>
                <a:gd name="connsiteY10" fmla="*/ 592531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38836 w 1404608"/>
                <a:gd name="connsiteY10" fmla="*/ 592531 h 2070201"/>
                <a:gd name="connsiteX11" fmla="*/ 709574 w 1404608"/>
                <a:gd name="connsiteY11" fmla="*/ 936345 h 2070201"/>
                <a:gd name="connsiteX12" fmla="*/ 702259 w 1404608"/>
                <a:gd name="connsiteY12" fmla="*/ 629107 h 2070201"/>
                <a:gd name="connsiteX13" fmla="*/ 526694 w 1404608"/>
                <a:gd name="connsiteY13" fmla="*/ 0 h 2070201"/>
                <a:gd name="connsiteX14" fmla="*/ 468172 w 1404608"/>
                <a:gd name="connsiteY14" fmla="*/ 1338681 h 2070201"/>
                <a:gd name="connsiteX15" fmla="*/ 321868 w 1404608"/>
                <a:gd name="connsiteY15" fmla="*/ 1287475 h 2070201"/>
                <a:gd name="connsiteX16" fmla="*/ 0 w 1404608"/>
                <a:gd name="connsiteY16" fmla="*/ 1053388 h 2070201"/>
                <a:gd name="connsiteX0" fmla="*/ 0 w 1404608"/>
                <a:gd name="connsiteY0" fmla="*/ 1056935 h 2073748"/>
                <a:gd name="connsiteX1" fmla="*/ 124358 w 1404608"/>
                <a:gd name="connsiteY1" fmla="*/ 1386119 h 2073748"/>
                <a:gd name="connsiteX2" fmla="*/ 292608 w 1404608"/>
                <a:gd name="connsiteY2" fmla="*/ 1744564 h 2073748"/>
                <a:gd name="connsiteX3" fmla="*/ 687628 w 1404608"/>
                <a:gd name="connsiteY3" fmla="*/ 2073748 h 2073748"/>
                <a:gd name="connsiteX4" fmla="*/ 1294790 w 1404608"/>
                <a:gd name="connsiteY4" fmla="*/ 2059118 h 2073748"/>
                <a:gd name="connsiteX5" fmla="*/ 1404518 w 1404608"/>
                <a:gd name="connsiteY5" fmla="*/ 1159348 h 2073748"/>
                <a:gd name="connsiteX6" fmla="*/ 1221638 w 1404608"/>
                <a:gd name="connsiteY6" fmla="*/ 771643 h 2073748"/>
                <a:gd name="connsiteX7" fmla="*/ 1177747 w 1404608"/>
                <a:gd name="connsiteY7" fmla="*/ 969153 h 2073748"/>
                <a:gd name="connsiteX8" fmla="*/ 980236 w 1404608"/>
                <a:gd name="connsiteY8" fmla="*/ 698491 h 2073748"/>
                <a:gd name="connsiteX9" fmla="*/ 921715 w 1404608"/>
                <a:gd name="connsiteY9" fmla="*/ 932577 h 2073748"/>
                <a:gd name="connsiteX10" fmla="*/ 738836 w 1404608"/>
                <a:gd name="connsiteY10" fmla="*/ 596078 h 2073748"/>
                <a:gd name="connsiteX11" fmla="*/ 709574 w 1404608"/>
                <a:gd name="connsiteY11" fmla="*/ 939892 h 2073748"/>
                <a:gd name="connsiteX12" fmla="*/ 526694 w 1404608"/>
                <a:gd name="connsiteY12" fmla="*/ 3547 h 2073748"/>
                <a:gd name="connsiteX13" fmla="*/ 468172 w 1404608"/>
                <a:gd name="connsiteY13" fmla="*/ 1342228 h 2073748"/>
                <a:gd name="connsiteX14" fmla="*/ 321868 w 1404608"/>
                <a:gd name="connsiteY14" fmla="*/ 1291022 h 2073748"/>
                <a:gd name="connsiteX15" fmla="*/ 0 w 1404608"/>
                <a:gd name="connsiteY15" fmla="*/ 1056935 h 2073748"/>
                <a:gd name="connsiteX0" fmla="*/ 0 w 1404608"/>
                <a:gd name="connsiteY0" fmla="*/ 1056935 h 2073748"/>
                <a:gd name="connsiteX1" fmla="*/ 124358 w 1404608"/>
                <a:gd name="connsiteY1" fmla="*/ 1386119 h 2073748"/>
                <a:gd name="connsiteX2" fmla="*/ 292608 w 1404608"/>
                <a:gd name="connsiteY2" fmla="*/ 1744564 h 2073748"/>
                <a:gd name="connsiteX3" fmla="*/ 687628 w 1404608"/>
                <a:gd name="connsiteY3" fmla="*/ 2073748 h 2073748"/>
                <a:gd name="connsiteX4" fmla="*/ 1294790 w 1404608"/>
                <a:gd name="connsiteY4" fmla="*/ 2059118 h 2073748"/>
                <a:gd name="connsiteX5" fmla="*/ 1404518 w 1404608"/>
                <a:gd name="connsiteY5" fmla="*/ 1159348 h 2073748"/>
                <a:gd name="connsiteX6" fmla="*/ 1221638 w 1404608"/>
                <a:gd name="connsiteY6" fmla="*/ 771643 h 2073748"/>
                <a:gd name="connsiteX7" fmla="*/ 1177747 w 1404608"/>
                <a:gd name="connsiteY7" fmla="*/ 969153 h 2073748"/>
                <a:gd name="connsiteX8" fmla="*/ 980236 w 1404608"/>
                <a:gd name="connsiteY8" fmla="*/ 698491 h 2073748"/>
                <a:gd name="connsiteX9" fmla="*/ 921715 w 1404608"/>
                <a:gd name="connsiteY9" fmla="*/ 932577 h 2073748"/>
                <a:gd name="connsiteX10" fmla="*/ 738836 w 1404608"/>
                <a:gd name="connsiteY10" fmla="*/ 596078 h 2073748"/>
                <a:gd name="connsiteX11" fmla="*/ 709574 w 1404608"/>
                <a:gd name="connsiteY11" fmla="*/ 939892 h 2073748"/>
                <a:gd name="connsiteX12" fmla="*/ 526694 w 1404608"/>
                <a:gd name="connsiteY12" fmla="*/ 3547 h 2073748"/>
                <a:gd name="connsiteX13" fmla="*/ 468172 w 1404608"/>
                <a:gd name="connsiteY13" fmla="*/ 1342228 h 2073748"/>
                <a:gd name="connsiteX14" fmla="*/ 321868 w 1404608"/>
                <a:gd name="connsiteY14" fmla="*/ 1291022 h 2073748"/>
                <a:gd name="connsiteX15" fmla="*/ 0 w 1404608"/>
                <a:gd name="connsiteY15" fmla="*/ 1056935 h 2073748"/>
                <a:gd name="connsiteX0" fmla="*/ 0 w 1404608"/>
                <a:gd name="connsiteY0" fmla="*/ 1056935 h 2073748"/>
                <a:gd name="connsiteX1" fmla="*/ 124358 w 1404608"/>
                <a:gd name="connsiteY1" fmla="*/ 1386119 h 2073748"/>
                <a:gd name="connsiteX2" fmla="*/ 292608 w 1404608"/>
                <a:gd name="connsiteY2" fmla="*/ 1744564 h 2073748"/>
                <a:gd name="connsiteX3" fmla="*/ 687628 w 1404608"/>
                <a:gd name="connsiteY3" fmla="*/ 2073748 h 2073748"/>
                <a:gd name="connsiteX4" fmla="*/ 1294790 w 1404608"/>
                <a:gd name="connsiteY4" fmla="*/ 2059118 h 2073748"/>
                <a:gd name="connsiteX5" fmla="*/ 1404518 w 1404608"/>
                <a:gd name="connsiteY5" fmla="*/ 1159348 h 2073748"/>
                <a:gd name="connsiteX6" fmla="*/ 1221638 w 1404608"/>
                <a:gd name="connsiteY6" fmla="*/ 771643 h 2073748"/>
                <a:gd name="connsiteX7" fmla="*/ 1177747 w 1404608"/>
                <a:gd name="connsiteY7" fmla="*/ 969153 h 2073748"/>
                <a:gd name="connsiteX8" fmla="*/ 980236 w 1404608"/>
                <a:gd name="connsiteY8" fmla="*/ 698491 h 2073748"/>
                <a:gd name="connsiteX9" fmla="*/ 921715 w 1404608"/>
                <a:gd name="connsiteY9" fmla="*/ 932577 h 2073748"/>
                <a:gd name="connsiteX10" fmla="*/ 738836 w 1404608"/>
                <a:gd name="connsiteY10" fmla="*/ 596078 h 2073748"/>
                <a:gd name="connsiteX11" fmla="*/ 709574 w 1404608"/>
                <a:gd name="connsiteY11" fmla="*/ 939892 h 2073748"/>
                <a:gd name="connsiteX12" fmla="*/ 526694 w 1404608"/>
                <a:gd name="connsiteY12" fmla="*/ 3547 h 2073748"/>
                <a:gd name="connsiteX13" fmla="*/ 468172 w 1404608"/>
                <a:gd name="connsiteY13" fmla="*/ 1342228 h 2073748"/>
                <a:gd name="connsiteX14" fmla="*/ 321868 w 1404608"/>
                <a:gd name="connsiteY14" fmla="*/ 1291022 h 2073748"/>
                <a:gd name="connsiteX15" fmla="*/ 0 w 1404608"/>
                <a:gd name="connsiteY15" fmla="*/ 1056935 h 2073748"/>
                <a:gd name="connsiteX0" fmla="*/ 0 w 1404608"/>
                <a:gd name="connsiteY0" fmla="*/ 1058942 h 2075755"/>
                <a:gd name="connsiteX1" fmla="*/ 124358 w 1404608"/>
                <a:gd name="connsiteY1" fmla="*/ 1388126 h 2075755"/>
                <a:gd name="connsiteX2" fmla="*/ 292608 w 1404608"/>
                <a:gd name="connsiteY2" fmla="*/ 1746571 h 2075755"/>
                <a:gd name="connsiteX3" fmla="*/ 687628 w 1404608"/>
                <a:gd name="connsiteY3" fmla="*/ 2075755 h 2075755"/>
                <a:gd name="connsiteX4" fmla="*/ 1294790 w 1404608"/>
                <a:gd name="connsiteY4" fmla="*/ 2061125 h 2075755"/>
                <a:gd name="connsiteX5" fmla="*/ 1404518 w 1404608"/>
                <a:gd name="connsiteY5" fmla="*/ 1161355 h 2075755"/>
                <a:gd name="connsiteX6" fmla="*/ 1221638 w 1404608"/>
                <a:gd name="connsiteY6" fmla="*/ 773650 h 2075755"/>
                <a:gd name="connsiteX7" fmla="*/ 1177747 w 1404608"/>
                <a:gd name="connsiteY7" fmla="*/ 971160 h 2075755"/>
                <a:gd name="connsiteX8" fmla="*/ 980236 w 1404608"/>
                <a:gd name="connsiteY8" fmla="*/ 700498 h 2075755"/>
                <a:gd name="connsiteX9" fmla="*/ 921715 w 1404608"/>
                <a:gd name="connsiteY9" fmla="*/ 934584 h 2075755"/>
                <a:gd name="connsiteX10" fmla="*/ 738836 w 1404608"/>
                <a:gd name="connsiteY10" fmla="*/ 598085 h 2075755"/>
                <a:gd name="connsiteX11" fmla="*/ 709574 w 1404608"/>
                <a:gd name="connsiteY11" fmla="*/ 941899 h 2075755"/>
                <a:gd name="connsiteX12" fmla="*/ 526694 w 1404608"/>
                <a:gd name="connsiteY12" fmla="*/ 5554 h 2075755"/>
                <a:gd name="connsiteX13" fmla="*/ 468172 w 1404608"/>
                <a:gd name="connsiteY13" fmla="*/ 1344235 h 2075755"/>
                <a:gd name="connsiteX14" fmla="*/ 321868 w 1404608"/>
                <a:gd name="connsiteY14" fmla="*/ 1293029 h 2075755"/>
                <a:gd name="connsiteX15" fmla="*/ 0 w 1404608"/>
                <a:gd name="connsiteY15" fmla="*/ 1058942 h 2075755"/>
                <a:gd name="connsiteX0" fmla="*/ 0 w 1404608"/>
                <a:gd name="connsiteY0" fmla="*/ 1029958 h 2046771"/>
                <a:gd name="connsiteX1" fmla="*/ 124358 w 1404608"/>
                <a:gd name="connsiteY1" fmla="*/ 1359142 h 2046771"/>
                <a:gd name="connsiteX2" fmla="*/ 292608 w 1404608"/>
                <a:gd name="connsiteY2" fmla="*/ 1717587 h 2046771"/>
                <a:gd name="connsiteX3" fmla="*/ 687628 w 1404608"/>
                <a:gd name="connsiteY3" fmla="*/ 2046771 h 2046771"/>
                <a:gd name="connsiteX4" fmla="*/ 1294790 w 1404608"/>
                <a:gd name="connsiteY4" fmla="*/ 2032141 h 2046771"/>
                <a:gd name="connsiteX5" fmla="*/ 1404518 w 1404608"/>
                <a:gd name="connsiteY5" fmla="*/ 1132371 h 2046771"/>
                <a:gd name="connsiteX6" fmla="*/ 1221638 w 1404608"/>
                <a:gd name="connsiteY6" fmla="*/ 744666 h 2046771"/>
                <a:gd name="connsiteX7" fmla="*/ 1177747 w 1404608"/>
                <a:gd name="connsiteY7" fmla="*/ 942176 h 2046771"/>
                <a:gd name="connsiteX8" fmla="*/ 980236 w 1404608"/>
                <a:gd name="connsiteY8" fmla="*/ 671514 h 2046771"/>
                <a:gd name="connsiteX9" fmla="*/ 921715 w 1404608"/>
                <a:gd name="connsiteY9" fmla="*/ 905600 h 2046771"/>
                <a:gd name="connsiteX10" fmla="*/ 738836 w 1404608"/>
                <a:gd name="connsiteY10" fmla="*/ 569101 h 2046771"/>
                <a:gd name="connsiteX11" fmla="*/ 709574 w 1404608"/>
                <a:gd name="connsiteY11" fmla="*/ 912915 h 2046771"/>
                <a:gd name="connsiteX12" fmla="*/ 526694 w 1404608"/>
                <a:gd name="connsiteY12" fmla="*/ 5831 h 2046771"/>
                <a:gd name="connsiteX13" fmla="*/ 468172 w 1404608"/>
                <a:gd name="connsiteY13" fmla="*/ 1315251 h 2046771"/>
                <a:gd name="connsiteX14" fmla="*/ 321868 w 1404608"/>
                <a:gd name="connsiteY14" fmla="*/ 1264045 h 2046771"/>
                <a:gd name="connsiteX15" fmla="*/ 0 w 1404608"/>
                <a:gd name="connsiteY15" fmla="*/ 1029958 h 2046771"/>
                <a:gd name="connsiteX0" fmla="*/ 0 w 1404608"/>
                <a:gd name="connsiteY0" fmla="*/ 1024127 h 2040940"/>
                <a:gd name="connsiteX1" fmla="*/ 124358 w 1404608"/>
                <a:gd name="connsiteY1" fmla="*/ 1353311 h 2040940"/>
                <a:gd name="connsiteX2" fmla="*/ 292608 w 1404608"/>
                <a:gd name="connsiteY2" fmla="*/ 1711756 h 2040940"/>
                <a:gd name="connsiteX3" fmla="*/ 687628 w 1404608"/>
                <a:gd name="connsiteY3" fmla="*/ 2040940 h 2040940"/>
                <a:gd name="connsiteX4" fmla="*/ 1294790 w 1404608"/>
                <a:gd name="connsiteY4" fmla="*/ 2026310 h 2040940"/>
                <a:gd name="connsiteX5" fmla="*/ 1404518 w 1404608"/>
                <a:gd name="connsiteY5" fmla="*/ 1126540 h 2040940"/>
                <a:gd name="connsiteX6" fmla="*/ 1221638 w 1404608"/>
                <a:gd name="connsiteY6" fmla="*/ 738835 h 2040940"/>
                <a:gd name="connsiteX7" fmla="*/ 1177747 w 1404608"/>
                <a:gd name="connsiteY7" fmla="*/ 936345 h 2040940"/>
                <a:gd name="connsiteX8" fmla="*/ 980236 w 1404608"/>
                <a:gd name="connsiteY8" fmla="*/ 665683 h 2040940"/>
                <a:gd name="connsiteX9" fmla="*/ 921715 w 1404608"/>
                <a:gd name="connsiteY9" fmla="*/ 899769 h 2040940"/>
                <a:gd name="connsiteX10" fmla="*/ 738836 w 1404608"/>
                <a:gd name="connsiteY10" fmla="*/ 563270 h 2040940"/>
                <a:gd name="connsiteX11" fmla="*/ 709574 w 1404608"/>
                <a:gd name="connsiteY11" fmla="*/ 907084 h 2040940"/>
                <a:gd name="connsiteX12" fmla="*/ 526694 w 1404608"/>
                <a:gd name="connsiteY12" fmla="*/ 0 h 2040940"/>
                <a:gd name="connsiteX13" fmla="*/ 468172 w 1404608"/>
                <a:gd name="connsiteY13" fmla="*/ 1309420 h 2040940"/>
                <a:gd name="connsiteX14" fmla="*/ 321868 w 1404608"/>
                <a:gd name="connsiteY14" fmla="*/ 1258214 h 2040940"/>
                <a:gd name="connsiteX15" fmla="*/ 0 w 1404608"/>
                <a:gd name="connsiteY15" fmla="*/ 1024127 h 2040940"/>
                <a:gd name="connsiteX0" fmla="*/ 0 w 1404608"/>
                <a:gd name="connsiteY0" fmla="*/ 1024614 h 2041427"/>
                <a:gd name="connsiteX1" fmla="*/ 124358 w 1404608"/>
                <a:gd name="connsiteY1" fmla="*/ 1353798 h 2041427"/>
                <a:gd name="connsiteX2" fmla="*/ 292608 w 1404608"/>
                <a:gd name="connsiteY2" fmla="*/ 1712243 h 2041427"/>
                <a:gd name="connsiteX3" fmla="*/ 687628 w 1404608"/>
                <a:gd name="connsiteY3" fmla="*/ 2041427 h 2041427"/>
                <a:gd name="connsiteX4" fmla="*/ 1294790 w 1404608"/>
                <a:gd name="connsiteY4" fmla="*/ 2026797 h 2041427"/>
                <a:gd name="connsiteX5" fmla="*/ 1404518 w 1404608"/>
                <a:gd name="connsiteY5" fmla="*/ 1127027 h 2041427"/>
                <a:gd name="connsiteX6" fmla="*/ 1221638 w 1404608"/>
                <a:gd name="connsiteY6" fmla="*/ 739322 h 2041427"/>
                <a:gd name="connsiteX7" fmla="*/ 1177747 w 1404608"/>
                <a:gd name="connsiteY7" fmla="*/ 936832 h 2041427"/>
                <a:gd name="connsiteX8" fmla="*/ 980236 w 1404608"/>
                <a:gd name="connsiteY8" fmla="*/ 666170 h 2041427"/>
                <a:gd name="connsiteX9" fmla="*/ 921715 w 1404608"/>
                <a:gd name="connsiteY9" fmla="*/ 900256 h 2041427"/>
                <a:gd name="connsiteX10" fmla="*/ 738836 w 1404608"/>
                <a:gd name="connsiteY10" fmla="*/ 563757 h 2041427"/>
                <a:gd name="connsiteX11" fmla="*/ 709574 w 1404608"/>
                <a:gd name="connsiteY11" fmla="*/ 907571 h 2041427"/>
                <a:gd name="connsiteX12" fmla="*/ 526694 w 1404608"/>
                <a:gd name="connsiteY12" fmla="*/ 487 h 2041427"/>
                <a:gd name="connsiteX13" fmla="*/ 468172 w 1404608"/>
                <a:gd name="connsiteY13" fmla="*/ 1309907 h 2041427"/>
                <a:gd name="connsiteX14" fmla="*/ 321868 w 1404608"/>
                <a:gd name="connsiteY14" fmla="*/ 1258701 h 2041427"/>
                <a:gd name="connsiteX15" fmla="*/ 0 w 1404608"/>
                <a:gd name="connsiteY15" fmla="*/ 1024614 h 2041427"/>
                <a:gd name="connsiteX0" fmla="*/ 0 w 1404608"/>
                <a:gd name="connsiteY0" fmla="*/ 1024614 h 2041427"/>
                <a:gd name="connsiteX1" fmla="*/ 124358 w 1404608"/>
                <a:gd name="connsiteY1" fmla="*/ 1353798 h 2041427"/>
                <a:gd name="connsiteX2" fmla="*/ 292608 w 1404608"/>
                <a:gd name="connsiteY2" fmla="*/ 1712243 h 2041427"/>
                <a:gd name="connsiteX3" fmla="*/ 687628 w 1404608"/>
                <a:gd name="connsiteY3" fmla="*/ 2041427 h 2041427"/>
                <a:gd name="connsiteX4" fmla="*/ 1294790 w 1404608"/>
                <a:gd name="connsiteY4" fmla="*/ 2026797 h 2041427"/>
                <a:gd name="connsiteX5" fmla="*/ 1404518 w 1404608"/>
                <a:gd name="connsiteY5" fmla="*/ 1127027 h 2041427"/>
                <a:gd name="connsiteX6" fmla="*/ 1221638 w 1404608"/>
                <a:gd name="connsiteY6" fmla="*/ 739322 h 2041427"/>
                <a:gd name="connsiteX7" fmla="*/ 1177747 w 1404608"/>
                <a:gd name="connsiteY7" fmla="*/ 936832 h 2041427"/>
                <a:gd name="connsiteX8" fmla="*/ 980236 w 1404608"/>
                <a:gd name="connsiteY8" fmla="*/ 666170 h 2041427"/>
                <a:gd name="connsiteX9" fmla="*/ 921715 w 1404608"/>
                <a:gd name="connsiteY9" fmla="*/ 900256 h 2041427"/>
                <a:gd name="connsiteX10" fmla="*/ 738836 w 1404608"/>
                <a:gd name="connsiteY10" fmla="*/ 563757 h 2041427"/>
                <a:gd name="connsiteX11" fmla="*/ 709574 w 1404608"/>
                <a:gd name="connsiteY11" fmla="*/ 907571 h 2041427"/>
                <a:gd name="connsiteX12" fmla="*/ 526694 w 1404608"/>
                <a:gd name="connsiteY12" fmla="*/ 487 h 2041427"/>
                <a:gd name="connsiteX13" fmla="*/ 468172 w 1404608"/>
                <a:gd name="connsiteY13" fmla="*/ 1309907 h 2041427"/>
                <a:gd name="connsiteX14" fmla="*/ 321868 w 1404608"/>
                <a:gd name="connsiteY14" fmla="*/ 1258701 h 2041427"/>
                <a:gd name="connsiteX15" fmla="*/ 0 w 1404608"/>
                <a:gd name="connsiteY15" fmla="*/ 1024614 h 2041427"/>
                <a:gd name="connsiteX0" fmla="*/ 0 w 1404608"/>
                <a:gd name="connsiteY0" fmla="*/ 1024370 h 2041183"/>
                <a:gd name="connsiteX1" fmla="*/ 124358 w 1404608"/>
                <a:gd name="connsiteY1" fmla="*/ 1353554 h 2041183"/>
                <a:gd name="connsiteX2" fmla="*/ 292608 w 1404608"/>
                <a:gd name="connsiteY2" fmla="*/ 1711999 h 2041183"/>
                <a:gd name="connsiteX3" fmla="*/ 687628 w 1404608"/>
                <a:gd name="connsiteY3" fmla="*/ 2041183 h 2041183"/>
                <a:gd name="connsiteX4" fmla="*/ 1294790 w 1404608"/>
                <a:gd name="connsiteY4" fmla="*/ 2026553 h 2041183"/>
                <a:gd name="connsiteX5" fmla="*/ 1404518 w 1404608"/>
                <a:gd name="connsiteY5" fmla="*/ 1126783 h 2041183"/>
                <a:gd name="connsiteX6" fmla="*/ 1221638 w 1404608"/>
                <a:gd name="connsiteY6" fmla="*/ 739078 h 2041183"/>
                <a:gd name="connsiteX7" fmla="*/ 1177747 w 1404608"/>
                <a:gd name="connsiteY7" fmla="*/ 936588 h 2041183"/>
                <a:gd name="connsiteX8" fmla="*/ 980236 w 1404608"/>
                <a:gd name="connsiteY8" fmla="*/ 665926 h 2041183"/>
                <a:gd name="connsiteX9" fmla="*/ 921715 w 1404608"/>
                <a:gd name="connsiteY9" fmla="*/ 900012 h 2041183"/>
                <a:gd name="connsiteX10" fmla="*/ 738836 w 1404608"/>
                <a:gd name="connsiteY10" fmla="*/ 563513 h 2041183"/>
                <a:gd name="connsiteX11" fmla="*/ 709574 w 1404608"/>
                <a:gd name="connsiteY11" fmla="*/ 907327 h 2041183"/>
                <a:gd name="connsiteX12" fmla="*/ 526694 w 1404608"/>
                <a:gd name="connsiteY12" fmla="*/ 243 h 2041183"/>
                <a:gd name="connsiteX13" fmla="*/ 468172 w 1404608"/>
                <a:gd name="connsiteY13" fmla="*/ 1309663 h 2041183"/>
                <a:gd name="connsiteX14" fmla="*/ 321868 w 1404608"/>
                <a:gd name="connsiteY14" fmla="*/ 1258457 h 2041183"/>
                <a:gd name="connsiteX15" fmla="*/ 0 w 1404608"/>
                <a:gd name="connsiteY15" fmla="*/ 1024370 h 2041183"/>
                <a:gd name="connsiteX0" fmla="*/ 0 w 1404608"/>
                <a:gd name="connsiteY0" fmla="*/ 1024383 h 2041196"/>
                <a:gd name="connsiteX1" fmla="*/ 124358 w 1404608"/>
                <a:gd name="connsiteY1" fmla="*/ 1353567 h 2041196"/>
                <a:gd name="connsiteX2" fmla="*/ 292608 w 1404608"/>
                <a:gd name="connsiteY2" fmla="*/ 1712012 h 2041196"/>
                <a:gd name="connsiteX3" fmla="*/ 687628 w 1404608"/>
                <a:gd name="connsiteY3" fmla="*/ 2041196 h 2041196"/>
                <a:gd name="connsiteX4" fmla="*/ 1294790 w 1404608"/>
                <a:gd name="connsiteY4" fmla="*/ 2026566 h 2041196"/>
                <a:gd name="connsiteX5" fmla="*/ 1404518 w 1404608"/>
                <a:gd name="connsiteY5" fmla="*/ 1126796 h 2041196"/>
                <a:gd name="connsiteX6" fmla="*/ 1221638 w 1404608"/>
                <a:gd name="connsiteY6" fmla="*/ 739091 h 2041196"/>
                <a:gd name="connsiteX7" fmla="*/ 1177747 w 1404608"/>
                <a:gd name="connsiteY7" fmla="*/ 936601 h 2041196"/>
                <a:gd name="connsiteX8" fmla="*/ 980236 w 1404608"/>
                <a:gd name="connsiteY8" fmla="*/ 665939 h 2041196"/>
                <a:gd name="connsiteX9" fmla="*/ 921715 w 1404608"/>
                <a:gd name="connsiteY9" fmla="*/ 900025 h 2041196"/>
                <a:gd name="connsiteX10" fmla="*/ 738836 w 1404608"/>
                <a:gd name="connsiteY10" fmla="*/ 563526 h 2041196"/>
                <a:gd name="connsiteX11" fmla="*/ 709574 w 1404608"/>
                <a:gd name="connsiteY11" fmla="*/ 907340 h 2041196"/>
                <a:gd name="connsiteX12" fmla="*/ 526694 w 1404608"/>
                <a:gd name="connsiteY12" fmla="*/ 256 h 2041196"/>
                <a:gd name="connsiteX13" fmla="*/ 453541 w 1404608"/>
                <a:gd name="connsiteY13" fmla="*/ 1258469 h 2041196"/>
                <a:gd name="connsiteX14" fmla="*/ 321868 w 1404608"/>
                <a:gd name="connsiteY14" fmla="*/ 1258470 h 2041196"/>
                <a:gd name="connsiteX15" fmla="*/ 0 w 1404608"/>
                <a:gd name="connsiteY15" fmla="*/ 1024383 h 2041196"/>
                <a:gd name="connsiteX0" fmla="*/ 0 w 1404608"/>
                <a:gd name="connsiteY0" fmla="*/ 1024383 h 2041196"/>
                <a:gd name="connsiteX1" fmla="*/ 124358 w 1404608"/>
                <a:gd name="connsiteY1" fmla="*/ 1353567 h 2041196"/>
                <a:gd name="connsiteX2" fmla="*/ 292608 w 1404608"/>
                <a:gd name="connsiteY2" fmla="*/ 1712012 h 2041196"/>
                <a:gd name="connsiteX3" fmla="*/ 687628 w 1404608"/>
                <a:gd name="connsiteY3" fmla="*/ 2041196 h 2041196"/>
                <a:gd name="connsiteX4" fmla="*/ 1294790 w 1404608"/>
                <a:gd name="connsiteY4" fmla="*/ 2026566 h 2041196"/>
                <a:gd name="connsiteX5" fmla="*/ 1404518 w 1404608"/>
                <a:gd name="connsiteY5" fmla="*/ 1126796 h 2041196"/>
                <a:gd name="connsiteX6" fmla="*/ 1221638 w 1404608"/>
                <a:gd name="connsiteY6" fmla="*/ 739091 h 2041196"/>
                <a:gd name="connsiteX7" fmla="*/ 1177747 w 1404608"/>
                <a:gd name="connsiteY7" fmla="*/ 936601 h 2041196"/>
                <a:gd name="connsiteX8" fmla="*/ 980236 w 1404608"/>
                <a:gd name="connsiteY8" fmla="*/ 665939 h 2041196"/>
                <a:gd name="connsiteX9" fmla="*/ 921715 w 1404608"/>
                <a:gd name="connsiteY9" fmla="*/ 900025 h 2041196"/>
                <a:gd name="connsiteX10" fmla="*/ 738836 w 1404608"/>
                <a:gd name="connsiteY10" fmla="*/ 563526 h 2041196"/>
                <a:gd name="connsiteX11" fmla="*/ 709574 w 1404608"/>
                <a:gd name="connsiteY11" fmla="*/ 907340 h 2041196"/>
                <a:gd name="connsiteX12" fmla="*/ 526694 w 1404608"/>
                <a:gd name="connsiteY12" fmla="*/ 256 h 2041196"/>
                <a:gd name="connsiteX13" fmla="*/ 453541 w 1404608"/>
                <a:gd name="connsiteY13" fmla="*/ 1258469 h 2041196"/>
                <a:gd name="connsiteX14" fmla="*/ 321868 w 1404608"/>
                <a:gd name="connsiteY14" fmla="*/ 1258470 h 2041196"/>
                <a:gd name="connsiteX15" fmla="*/ 0 w 1404608"/>
                <a:gd name="connsiteY15" fmla="*/ 1024383 h 2041196"/>
                <a:gd name="connsiteX0" fmla="*/ 0 w 1404608"/>
                <a:gd name="connsiteY0" fmla="*/ 1024369 h 2041182"/>
                <a:gd name="connsiteX1" fmla="*/ 124358 w 1404608"/>
                <a:gd name="connsiteY1" fmla="*/ 1353553 h 2041182"/>
                <a:gd name="connsiteX2" fmla="*/ 292608 w 1404608"/>
                <a:gd name="connsiteY2" fmla="*/ 1711998 h 2041182"/>
                <a:gd name="connsiteX3" fmla="*/ 687628 w 1404608"/>
                <a:gd name="connsiteY3" fmla="*/ 2041182 h 2041182"/>
                <a:gd name="connsiteX4" fmla="*/ 1294790 w 1404608"/>
                <a:gd name="connsiteY4" fmla="*/ 2026552 h 2041182"/>
                <a:gd name="connsiteX5" fmla="*/ 1404518 w 1404608"/>
                <a:gd name="connsiteY5" fmla="*/ 1126782 h 2041182"/>
                <a:gd name="connsiteX6" fmla="*/ 1221638 w 1404608"/>
                <a:gd name="connsiteY6" fmla="*/ 739077 h 2041182"/>
                <a:gd name="connsiteX7" fmla="*/ 1177747 w 1404608"/>
                <a:gd name="connsiteY7" fmla="*/ 936587 h 2041182"/>
                <a:gd name="connsiteX8" fmla="*/ 980236 w 1404608"/>
                <a:gd name="connsiteY8" fmla="*/ 665925 h 2041182"/>
                <a:gd name="connsiteX9" fmla="*/ 921715 w 1404608"/>
                <a:gd name="connsiteY9" fmla="*/ 900011 h 2041182"/>
                <a:gd name="connsiteX10" fmla="*/ 738836 w 1404608"/>
                <a:gd name="connsiteY10" fmla="*/ 563512 h 2041182"/>
                <a:gd name="connsiteX11" fmla="*/ 709574 w 1404608"/>
                <a:gd name="connsiteY11" fmla="*/ 907326 h 2041182"/>
                <a:gd name="connsiteX12" fmla="*/ 526694 w 1404608"/>
                <a:gd name="connsiteY12" fmla="*/ 242 h 2041182"/>
                <a:gd name="connsiteX13" fmla="*/ 456712 w 1404608"/>
                <a:gd name="connsiteY13" fmla="*/ 1312361 h 2041182"/>
                <a:gd name="connsiteX14" fmla="*/ 321868 w 1404608"/>
                <a:gd name="connsiteY14" fmla="*/ 1258456 h 2041182"/>
                <a:gd name="connsiteX15" fmla="*/ 0 w 1404608"/>
                <a:gd name="connsiteY15" fmla="*/ 1024369 h 2041182"/>
                <a:gd name="connsiteX0" fmla="*/ 0 w 1404608"/>
                <a:gd name="connsiteY0" fmla="*/ 1024369 h 2041182"/>
                <a:gd name="connsiteX1" fmla="*/ 124358 w 1404608"/>
                <a:gd name="connsiteY1" fmla="*/ 1353553 h 2041182"/>
                <a:gd name="connsiteX2" fmla="*/ 292608 w 1404608"/>
                <a:gd name="connsiteY2" fmla="*/ 1711998 h 2041182"/>
                <a:gd name="connsiteX3" fmla="*/ 687628 w 1404608"/>
                <a:gd name="connsiteY3" fmla="*/ 2041182 h 2041182"/>
                <a:gd name="connsiteX4" fmla="*/ 1294790 w 1404608"/>
                <a:gd name="connsiteY4" fmla="*/ 2026552 h 2041182"/>
                <a:gd name="connsiteX5" fmla="*/ 1404518 w 1404608"/>
                <a:gd name="connsiteY5" fmla="*/ 1126782 h 2041182"/>
                <a:gd name="connsiteX6" fmla="*/ 1221638 w 1404608"/>
                <a:gd name="connsiteY6" fmla="*/ 739077 h 2041182"/>
                <a:gd name="connsiteX7" fmla="*/ 1177747 w 1404608"/>
                <a:gd name="connsiteY7" fmla="*/ 936587 h 2041182"/>
                <a:gd name="connsiteX8" fmla="*/ 980236 w 1404608"/>
                <a:gd name="connsiteY8" fmla="*/ 665925 h 2041182"/>
                <a:gd name="connsiteX9" fmla="*/ 921715 w 1404608"/>
                <a:gd name="connsiteY9" fmla="*/ 900011 h 2041182"/>
                <a:gd name="connsiteX10" fmla="*/ 738836 w 1404608"/>
                <a:gd name="connsiteY10" fmla="*/ 563512 h 2041182"/>
                <a:gd name="connsiteX11" fmla="*/ 709574 w 1404608"/>
                <a:gd name="connsiteY11" fmla="*/ 907326 h 2041182"/>
                <a:gd name="connsiteX12" fmla="*/ 526694 w 1404608"/>
                <a:gd name="connsiteY12" fmla="*/ 242 h 2041182"/>
                <a:gd name="connsiteX13" fmla="*/ 456712 w 1404608"/>
                <a:gd name="connsiteY13" fmla="*/ 1312361 h 2041182"/>
                <a:gd name="connsiteX14" fmla="*/ 321868 w 1404608"/>
                <a:gd name="connsiteY14" fmla="*/ 1258456 h 2041182"/>
                <a:gd name="connsiteX15" fmla="*/ 0 w 1404608"/>
                <a:gd name="connsiteY15" fmla="*/ 1024369 h 2041182"/>
                <a:gd name="connsiteX0" fmla="*/ 0 w 1404608"/>
                <a:gd name="connsiteY0" fmla="*/ 1024369 h 2041182"/>
                <a:gd name="connsiteX1" fmla="*/ 124358 w 1404608"/>
                <a:gd name="connsiteY1" fmla="*/ 1353553 h 2041182"/>
                <a:gd name="connsiteX2" fmla="*/ 292608 w 1404608"/>
                <a:gd name="connsiteY2" fmla="*/ 1711998 h 2041182"/>
                <a:gd name="connsiteX3" fmla="*/ 687628 w 1404608"/>
                <a:gd name="connsiteY3" fmla="*/ 2041182 h 2041182"/>
                <a:gd name="connsiteX4" fmla="*/ 1294790 w 1404608"/>
                <a:gd name="connsiteY4" fmla="*/ 2026552 h 2041182"/>
                <a:gd name="connsiteX5" fmla="*/ 1404518 w 1404608"/>
                <a:gd name="connsiteY5" fmla="*/ 1126782 h 2041182"/>
                <a:gd name="connsiteX6" fmla="*/ 1221638 w 1404608"/>
                <a:gd name="connsiteY6" fmla="*/ 739077 h 2041182"/>
                <a:gd name="connsiteX7" fmla="*/ 1177747 w 1404608"/>
                <a:gd name="connsiteY7" fmla="*/ 936587 h 2041182"/>
                <a:gd name="connsiteX8" fmla="*/ 980236 w 1404608"/>
                <a:gd name="connsiteY8" fmla="*/ 665925 h 2041182"/>
                <a:gd name="connsiteX9" fmla="*/ 921715 w 1404608"/>
                <a:gd name="connsiteY9" fmla="*/ 900011 h 2041182"/>
                <a:gd name="connsiteX10" fmla="*/ 738836 w 1404608"/>
                <a:gd name="connsiteY10" fmla="*/ 563512 h 2041182"/>
                <a:gd name="connsiteX11" fmla="*/ 709574 w 1404608"/>
                <a:gd name="connsiteY11" fmla="*/ 907326 h 2041182"/>
                <a:gd name="connsiteX12" fmla="*/ 526694 w 1404608"/>
                <a:gd name="connsiteY12" fmla="*/ 242 h 2041182"/>
                <a:gd name="connsiteX13" fmla="*/ 456712 w 1404608"/>
                <a:gd name="connsiteY13" fmla="*/ 1312361 h 2041182"/>
                <a:gd name="connsiteX14" fmla="*/ 321868 w 1404608"/>
                <a:gd name="connsiteY14" fmla="*/ 1258456 h 2041182"/>
                <a:gd name="connsiteX15" fmla="*/ 0 w 1404608"/>
                <a:gd name="connsiteY15" fmla="*/ 1024369 h 2041182"/>
                <a:gd name="connsiteX0" fmla="*/ 0 w 1420463"/>
                <a:gd name="connsiteY0" fmla="*/ 957779 h 2041182"/>
                <a:gd name="connsiteX1" fmla="*/ 140213 w 1420463"/>
                <a:gd name="connsiteY1" fmla="*/ 1353553 h 2041182"/>
                <a:gd name="connsiteX2" fmla="*/ 308463 w 1420463"/>
                <a:gd name="connsiteY2" fmla="*/ 1711998 h 2041182"/>
                <a:gd name="connsiteX3" fmla="*/ 703483 w 1420463"/>
                <a:gd name="connsiteY3" fmla="*/ 2041182 h 2041182"/>
                <a:gd name="connsiteX4" fmla="*/ 1310645 w 1420463"/>
                <a:gd name="connsiteY4" fmla="*/ 2026552 h 2041182"/>
                <a:gd name="connsiteX5" fmla="*/ 1420373 w 1420463"/>
                <a:gd name="connsiteY5" fmla="*/ 1126782 h 2041182"/>
                <a:gd name="connsiteX6" fmla="*/ 1237493 w 1420463"/>
                <a:gd name="connsiteY6" fmla="*/ 739077 h 2041182"/>
                <a:gd name="connsiteX7" fmla="*/ 1193602 w 1420463"/>
                <a:gd name="connsiteY7" fmla="*/ 936587 h 2041182"/>
                <a:gd name="connsiteX8" fmla="*/ 996091 w 1420463"/>
                <a:gd name="connsiteY8" fmla="*/ 665925 h 2041182"/>
                <a:gd name="connsiteX9" fmla="*/ 937570 w 1420463"/>
                <a:gd name="connsiteY9" fmla="*/ 900011 h 2041182"/>
                <a:gd name="connsiteX10" fmla="*/ 754691 w 1420463"/>
                <a:gd name="connsiteY10" fmla="*/ 563512 h 2041182"/>
                <a:gd name="connsiteX11" fmla="*/ 725429 w 1420463"/>
                <a:gd name="connsiteY11" fmla="*/ 907326 h 2041182"/>
                <a:gd name="connsiteX12" fmla="*/ 542549 w 1420463"/>
                <a:gd name="connsiteY12" fmla="*/ 242 h 2041182"/>
                <a:gd name="connsiteX13" fmla="*/ 472567 w 1420463"/>
                <a:gd name="connsiteY13" fmla="*/ 1312361 h 2041182"/>
                <a:gd name="connsiteX14" fmla="*/ 337723 w 1420463"/>
                <a:gd name="connsiteY14" fmla="*/ 1258456 h 2041182"/>
                <a:gd name="connsiteX15" fmla="*/ 0 w 1420463"/>
                <a:gd name="connsiteY15" fmla="*/ 957779 h 2041182"/>
                <a:gd name="connsiteX0" fmla="*/ 0 w 1420463"/>
                <a:gd name="connsiteY0" fmla="*/ 957779 h 2041182"/>
                <a:gd name="connsiteX1" fmla="*/ 140213 w 1420463"/>
                <a:gd name="connsiteY1" fmla="*/ 1353553 h 2041182"/>
                <a:gd name="connsiteX2" fmla="*/ 308463 w 1420463"/>
                <a:gd name="connsiteY2" fmla="*/ 1711998 h 2041182"/>
                <a:gd name="connsiteX3" fmla="*/ 703483 w 1420463"/>
                <a:gd name="connsiteY3" fmla="*/ 2041182 h 2041182"/>
                <a:gd name="connsiteX4" fmla="*/ 1310645 w 1420463"/>
                <a:gd name="connsiteY4" fmla="*/ 2026552 h 2041182"/>
                <a:gd name="connsiteX5" fmla="*/ 1420373 w 1420463"/>
                <a:gd name="connsiteY5" fmla="*/ 1126782 h 2041182"/>
                <a:gd name="connsiteX6" fmla="*/ 1237493 w 1420463"/>
                <a:gd name="connsiteY6" fmla="*/ 739077 h 2041182"/>
                <a:gd name="connsiteX7" fmla="*/ 1193602 w 1420463"/>
                <a:gd name="connsiteY7" fmla="*/ 936587 h 2041182"/>
                <a:gd name="connsiteX8" fmla="*/ 996091 w 1420463"/>
                <a:gd name="connsiteY8" fmla="*/ 665925 h 2041182"/>
                <a:gd name="connsiteX9" fmla="*/ 937570 w 1420463"/>
                <a:gd name="connsiteY9" fmla="*/ 900011 h 2041182"/>
                <a:gd name="connsiteX10" fmla="*/ 754691 w 1420463"/>
                <a:gd name="connsiteY10" fmla="*/ 563512 h 2041182"/>
                <a:gd name="connsiteX11" fmla="*/ 725429 w 1420463"/>
                <a:gd name="connsiteY11" fmla="*/ 907326 h 2041182"/>
                <a:gd name="connsiteX12" fmla="*/ 542549 w 1420463"/>
                <a:gd name="connsiteY12" fmla="*/ 242 h 2041182"/>
                <a:gd name="connsiteX13" fmla="*/ 472567 w 1420463"/>
                <a:gd name="connsiteY13" fmla="*/ 1312361 h 2041182"/>
                <a:gd name="connsiteX14" fmla="*/ 337723 w 1420463"/>
                <a:gd name="connsiteY14" fmla="*/ 1258456 h 2041182"/>
                <a:gd name="connsiteX15" fmla="*/ 0 w 1420463"/>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55410 w 1421182"/>
                <a:gd name="connsiteY10" fmla="*/ 563512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36384 w 1421182"/>
                <a:gd name="connsiteY10" fmla="*/ 563512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55588 w 1421182"/>
                <a:gd name="connsiteY8" fmla="*/ 659583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59583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59583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52597 w 1421182"/>
                <a:gd name="connsiteY6" fmla="*/ 669316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537 h 2040940"/>
                <a:gd name="connsiteX1" fmla="*/ 140932 w 1421182"/>
                <a:gd name="connsiteY1" fmla="*/ 1353311 h 2040940"/>
                <a:gd name="connsiteX2" fmla="*/ 309182 w 1421182"/>
                <a:gd name="connsiteY2" fmla="*/ 1711756 h 2040940"/>
                <a:gd name="connsiteX3" fmla="*/ 704202 w 1421182"/>
                <a:gd name="connsiteY3" fmla="*/ 2040940 h 2040940"/>
                <a:gd name="connsiteX4" fmla="*/ 1311364 w 1421182"/>
                <a:gd name="connsiteY4" fmla="*/ 2026310 h 2040940"/>
                <a:gd name="connsiteX5" fmla="*/ 1421092 w 1421182"/>
                <a:gd name="connsiteY5" fmla="*/ 1126540 h 2040940"/>
                <a:gd name="connsiteX6" fmla="*/ 1152597 w 1421182"/>
                <a:gd name="connsiteY6" fmla="*/ 669074 h 2040940"/>
                <a:gd name="connsiteX7" fmla="*/ 1168953 w 1421182"/>
                <a:gd name="connsiteY7" fmla="*/ 968054 h 2040940"/>
                <a:gd name="connsiteX8" fmla="*/ 927050 w 1421182"/>
                <a:gd name="connsiteY8" fmla="*/ 614948 h 2040940"/>
                <a:gd name="connsiteX9" fmla="*/ 957315 w 1421182"/>
                <a:gd name="connsiteY9" fmla="*/ 944162 h 2040940"/>
                <a:gd name="connsiteX10" fmla="*/ 711016 w 1421182"/>
                <a:gd name="connsiteY10" fmla="*/ 569612 h 2040940"/>
                <a:gd name="connsiteX11" fmla="*/ 729319 w 1421182"/>
                <a:gd name="connsiteY11" fmla="*/ 957819 h 2040940"/>
                <a:gd name="connsiteX12" fmla="*/ 543268 w 1421182"/>
                <a:gd name="connsiteY12" fmla="*/ 0 h 2040940"/>
                <a:gd name="connsiteX13" fmla="*/ 473286 w 1421182"/>
                <a:gd name="connsiteY13" fmla="*/ 1312119 h 2040940"/>
                <a:gd name="connsiteX14" fmla="*/ 338442 w 1421182"/>
                <a:gd name="connsiteY14" fmla="*/ 1258214 h 2040940"/>
                <a:gd name="connsiteX15" fmla="*/ 719 w 1421182"/>
                <a:gd name="connsiteY15" fmla="*/ 957537 h 2040940"/>
                <a:gd name="connsiteX0" fmla="*/ 719 w 1421182"/>
                <a:gd name="connsiteY0" fmla="*/ 957545 h 2040948"/>
                <a:gd name="connsiteX1" fmla="*/ 140932 w 1421182"/>
                <a:gd name="connsiteY1" fmla="*/ 1353319 h 2040948"/>
                <a:gd name="connsiteX2" fmla="*/ 309182 w 1421182"/>
                <a:gd name="connsiteY2" fmla="*/ 1711764 h 2040948"/>
                <a:gd name="connsiteX3" fmla="*/ 704202 w 1421182"/>
                <a:gd name="connsiteY3" fmla="*/ 2040948 h 2040948"/>
                <a:gd name="connsiteX4" fmla="*/ 1311364 w 1421182"/>
                <a:gd name="connsiteY4" fmla="*/ 2026318 h 2040948"/>
                <a:gd name="connsiteX5" fmla="*/ 1421092 w 1421182"/>
                <a:gd name="connsiteY5" fmla="*/ 1126548 h 2040948"/>
                <a:gd name="connsiteX6" fmla="*/ 1152597 w 1421182"/>
                <a:gd name="connsiteY6" fmla="*/ 669082 h 2040948"/>
                <a:gd name="connsiteX7" fmla="*/ 1168953 w 1421182"/>
                <a:gd name="connsiteY7" fmla="*/ 968062 h 2040948"/>
                <a:gd name="connsiteX8" fmla="*/ 927050 w 1421182"/>
                <a:gd name="connsiteY8" fmla="*/ 614956 h 2040948"/>
                <a:gd name="connsiteX9" fmla="*/ 957315 w 1421182"/>
                <a:gd name="connsiteY9" fmla="*/ 944170 h 2040948"/>
                <a:gd name="connsiteX10" fmla="*/ 711016 w 1421182"/>
                <a:gd name="connsiteY10" fmla="*/ 569620 h 2040948"/>
                <a:gd name="connsiteX11" fmla="*/ 729319 w 1421182"/>
                <a:gd name="connsiteY11" fmla="*/ 957827 h 2040948"/>
                <a:gd name="connsiteX12" fmla="*/ 543268 w 1421182"/>
                <a:gd name="connsiteY12" fmla="*/ 8 h 2040948"/>
                <a:gd name="connsiteX13" fmla="*/ 473286 w 1421182"/>
                <a:gd name="connsiteY13" fmla="*/ 1312127 h 2040948"/>
                <a:gd name="connsiteX14" fmla="*/ 338442 w 1421182"/>
                <a:gd name="connsiteY14" fmla="*/ 1258222 h 2040948"/>
                <a:gd name="connsiteX15" fmla="*/ 719 w 1421182"/>
                <a:gd name="connsiteY15" fmla="*/ 957545 h 2040948"/>
                <a:gd name="connsiteX0" fmla="*/ 719 w 1421182"/>
                <a:gd name="connsiteY0" fmla="*/ 957545 h 2040948"/>
                <a:gd name="connsiteX1" fmla="*/ 140932 w 1421182"/>
                <a:gd name="connsiteY1" fmla="*/ 1353319 h 2040948"/>
                <a:gd name="connsiteX2" fmla="*/ 309182 w 1421182"/>
                <a:gd name="connsiteY2" fmla="*/ 1711764 h 2040948"/>
                <a:gd name="connsiteX3" fmla="*/ 704202 w 1421182"/>
                <a:gd name="connsiteY3" fmla="*/ 2040948 h 2040948"/>
                <a:gd name="connsiteX4" fmla="*/ 1311364 w 1421182"/>
                <a:gd name="connsiteY4" fmla="*/ 2026318 h 2040948"/>
                <a:gd name="connsiteX5" fmla="*/ 1421092 w 1421182"/>
                <a:gd name="connsiteY5" fmla="*/ 1126548 h 2040948"/>
                <a:gd name="connsiteX6" fmla="*/ 1152597 w 1421182"/>
                <a:gd name="connsiteY6" fmla="*/ 669082 h 2040948"/>
                <a:gd name="connsiteX7" fmla="*/ 1168953 w 1421182"/>
                <a:gd name="connsiteY7" fmla="*/ 968062 h 2040948"/>
                <a:gd name="connsiteX8" fmla="*/ 927050 w 1421182"/>
                <a:gd name="connsiteY8" fmla="*/ 614956 h 2040948"/>
                <a:gd name="connsiteX9" fmla="*/ 957315 w 1421182"/>
                <a:gd name="connsiteY9" fmla="*/ 944170 h 2040948"/>
                <a:gd name="connsiteX10" fmla="*/ 711016 w 1421182"/>
                <a:gd name="connsiteY10" fmla="*/ 569620 h 2040948"/>
                <a:gd name="connsiteX11" fmla="*/ 729319 w 1421182"/>
                <a:gd name="connsiteY11" fmla="*/ 957827 h 2040948"/>
                <a:gd name="connsiteX12" fmla="*/ 543268 w 1421182"/>
                <a:gd name="connsiteY12" fmla="*/ 8 h 2040948"/>
                <a:gd name="connsiteX13" fmla="*/ 473286 w 1421182"/>
                <a:gd name="connsiteY13" fmla="*/ 1312127 h 2040948"/>
                <a:gd name="connsiteX14" fmla="*/ 338442 w 1421182"/>
                <a:gd name="connsiteY14" fmla="*/ 1258222 h 2040948"/>
                <a:gd name="connsiteX15" fmla="*/ 719 w 1421182"/>
                <a:gd name="connsiteY15" fmla="*/ 957545 h 2040948"/>
                <a:gd name="connsiteX0" fmla="*/ 719 w 1421182"/>
                <a:gd name="connsiteY0" fmla="*/ 957545 h 2026318"/>
                <a:gd name="connsiteX1" fmla="*/ 140932 w 1421182"/>
                <a:gd name="connsiteY1" fmla="*/ 1353319 h 2026318"/>
                <a:gd name="connsiteX2" fmla="*/ 309182 w 1421182"/>
                <a:gd name="connsiteY2" fmla="*/ 1711764 h 2026318"/>
                <a:gd name="connsiteX3" fmla="*/ 693290 w 1421182"/>
                <a:gd name="connsiteY3" fmla="*/ 2019121 h 2026318"/>
                <a:gd name="connsiteX4" fmla="*/ 1311364 w 1421182"/>
                <a:gd name="connsiteY4" fmla="*/ 2026318 h 2026318"/>
                <a:gd name="connsiteX5" fmla="*/ 1421092 w 1421182"/>
                <a:gd name="connsiteY5" fmla="*/ 1126548 h 2026318"/>
                <a:gd name="connsiteX6" fmla="*/ 1152597 w 1421182"/>
                <a:gd name="connsiteY6" fmla="*/ 669082 h 2026318"/>
                <a:gd name="connsiteX7" fmla="*/ 1168953 w 1421182"/>
                <a:gd name="connsiteY7" fmla="*/ 968062 h 2026318"/>
                <a:gd name="connsiteX8" fmla="*/ 927050 w 1421182"/>
                <a:gd name="connsiteY8" fmla="*/ 614956 h 2026318"/>
                <a:gd name="connsiteX9" fmla="*/ 957315 w 1421182"/>
                <a:gd name="connsiteY9" fmla="*/ 944170 h 2026318"/>
                <a:gd name="connsiteX10" fmla="*/ 711016 w 1421182"/>
                <a:gd name="connsiteY10" fmla="*/ 569620 h 2026318"/>
                <a:gd name="connsiteX11" fmla="*/ 729319 w 1421182"/>
                <a:gd name="connsiteY11" fmla="*/ 957827 h 2026318"/>
                <a:gd name="connsiteX12" fmla="*/ 543268 w 1421182"/>
                <a:gd name="connsiteY12" fmla="*/ 8 h 2026318"/>
                <a:gd name="connsiteX13" fmla="*/ 473286 w 1421182"/>
                <a:gd name="connsiteY13" fmla="*/ 1312127 h 2026318"/>
                <a:gd name="connsiteX14" fmla="*/ 338442 w 1421182"/>
                <a:gd name="connsiteY14" fmla="*/ 1258222 h 2026318"/>
                <a:gd name="connsiteX15" fmla="*/ 719 w 1421182"/>
                <a:gd name="connsiteY15" fmla="*/ 957545 h 2026318"/>
                <a:gd name="connsiteX0" fmla="*/ 719 w 1421182"/>
                <a:gd name="connsiteY0" fmla="*/ 957545 h 2295953"/>
                <a:gd name="connsiteX1" fmla="*/ 140932 w 1421182"/>
                <a:gd name="connsiteY1" fmla="*/ 1353319 h 2295953"/>
                <a:gd name="connsiteX2" fmla="*/ 309182 w 1421182"/>
                <a:gd name="connsiteY2" fmla="*/ 1711764 h 2295953"/>
                <a:gd name="connsiteX3" fmla="*/ 693290 w 1421182"/>
                <a:gd name="connsiteY3" fmla="*/ 2019121 h 2295953"/>
                <a:gd name="connsiteX4" fmla="*/ 722524 w 1421182"/>
                <a:gd name="connsiteY4" fmla="*/ 2295953 h 2295953"/>
                <a:gd name="connsiteX5" fmla="*/ 1311364 w 1421182"/>
                <a:gd name="connsiteY5" fmla="*/ 2026318 h 2295953"/>
                <a:gd name="connsiteX6" fmla="*/ 1421092 w 1421182"/>
                <a:gd name="connsiteY6" fmla="*/ 1126548 h 2295953"/>
                <a:gd name="connsiteX7" fmla="*/ 1152597 w 1421182"/>
                <a:gd name="connsiteY7" fmla="*/ 669082 h 2295953"/>
                <a:gd name="connsiteX8" fmla="*/ 1168953 w 1421182"/>
                <a:gd name="connsiteY8" fmla="*/ 968062 h 2295953"/>
                <a:gd name="connsiteX9" fmla="*/ 927050 w 1421182"/>
                <a:gd name="connsiteY9" fmla="*/ 614956 h 2295953"/>
                <a:gd name="connsiteX10" fmla="*/ 957315 w 1421182"/>
                <a:gd name="connsiteY10" fmla="*/ 944170 h 2295953"/>
                <a:gd name="connsiteX11" fmla="*/ 711016 w 1421182"/>
                <a:gd name="connsiteY11" fmla="*/ 569620 h 2295953"/>
                <a:gd name="connsiteX12" fmla="*/ 729319 w 1421182"/>
                <a:gd name="connsiteY12" fmla="*/ 957827 h 2295953"/>
                <a:gd name="connsiteX13" fmla="*/ 543268 w 1421182"/>
                <a:gd name="connsiteY13" fmla="*/ 8 h 2295953"/>
                <a:gd name="connsiteX14" fmla="*/ 473286 w 1421182"/>
                <a:gd name="connsiteY14" fmla="*/ 1312127 h 2295953"/>
                <a:gd name="connsiteX15" fmla="*/ 338442 w 1421182"/>
                <a:gd name="connsiteY15" fmla="*/ 1258222 h 2295953"/>
                <a:gd name="connsiteX16" fmla="*/ 719 w 1421182"/>
                <a:gd name="connsiteY16" fmla="*/ 957545 h 2295953"/>
                <a:gd name="connsiteX0" fmla="*/ 719 w 1421182"/>
                <a:gd name="connsiteY0" fmla="*/ 957545 h 2317397"/>
                <a:gd name="connsiteX1" fmla="*/ 140932 w 1421182"/>
                <a:gd name="connsiteY1" fmla="*/ 1353319 h 2317397"/>
                <a:gd name="connsiteX2" fmla="*/ 309182 w 1421182"/>
                <a:gd name="connsiteY2" fmla="*/ 1711764 h 2317397"/>
                <a:gd name="connsiteX3" fmla="*/ 693290 w 1421182"/>
                <a:gd name="connsiteY3" fmla="*/ 2019121 h 2317397"/>
                <a:gd name="connsiteX4" fmla="*/ 722524 w 1421182"/>
                <a:gd name="connsiteY4" fmla="*/ 2295953 h 2317397"/>
                <a:gd name="connsiteX5" fmla="*/ 1170733 w 1421182"/>
                <a:gd name="connsiteY5" fmla="*/ 2300858 h 2317397"/>
                <a:gd name="connsiteX6" fmla="*/ 1311364 w 1421182"/>
                <a:gd name="connsiteY6" fmla="*/ 2026318 h 2317397"/>
                <a:gd name="connsiteX7" fmla="*/ 1421092 w 1421182"/>
                <a:gd name="connsiteY7" fmla="*/ 1126548 h 2317397"/>
                <a:gd name="connsiteX8" fmla="*/ 1152597 w 1421182"/>
                <a:gd name="connsiteY8" fmla="*/ 669082 h 2317397"/>
                <a:gd name="connsiteX9" fmla="*/ 1168953 w 1421182"/>
                <a:gd name="connsiteY9" fmla="*/ 968062 h 2317397"/>
                <a:gd name="connsiteX10" fmla="*/ 927050 w 1421182"/>
                <a:gd name="connsiteY10" fmla="*/ 614956 h 2317397"/>
                <a:gd name="connsiteX11" fmla="*/ 957315 w 1421182"/>
                <a:gd name="connsiteY11" fmla="*/ 944170 h 2317397"/>
                <a:gd name="connsiteX12" fmla="*/ 711016 w 1421182"/>
                <a:gd name="connsiteY12" fmla="*/ 569620 h 2317397"/>
                <a:gd name="connsiteX13" fmla="*/ 729319 w 1421182"/>
                <a:gd name="connsiteY13" fmla="*/ 957827 h 2317397"/>
                <a:gd name="connsiteX14" fmla="*/ 543268 w 1421182"/>
                <a:gd name="connsiteY14" fmla="*/ 8 h 2317397"/>
                <a:gd name="connsiteX15" fmla="*/ 473286 w 1421182"/>
                <a:gd name="connsiteY15" fmla="*/ 1312127 h 2317397"/>
                <a:gd name="connsiteX16" fmla="*/ 338442 w 1421182"/>
                <a:gd name="connsiteY16" fmla="*/ 1258222 h 2317397"/>
                <a:gd name="connsiteX17" fmla="*/ 719 w 1421182"/>
                <a:gd name="connsiteY17" fmla="*/ 957545 h 2317397"/>
                <a:gd name="connsiteX0" fmla="*/ 719 w 1421182"/>
                <a:gd name="connsiteY0" fmla="*/ 957545 h 2317397"/>
                <a:gd name="connsiteX1" fmla="*/ 140932 w 1421182"/>
                <a:gd name="connsiteY1" fmla="*/ 1353319 h 2317397"/>
                <a:gd name="connsiteX2" fmla="*/ 309182 w 1421182"/>
                <a:gd name="connsiteY2" fmla="*/ 1711764 h 2317397"/>
                <a:gd name="connsiteX3" fmla="*/ 626141 w 1421182"/>
                <a:gd name="connsiteY3" fmla="*/ 1985150 h 2317397"/>
                <a:gd name="connsiteX4" fmla="*/ 722524 w 1421182"/>
                <a:gd name="connsiteY4" fmla="*/ 2295953 h 2317397"/>
                <a:gd name="connsiteX5" fmla="*/ 1170733 w 1421182"/>
                <a:gd name="connsiteY5" fmla="*/ 2300858 h 2317397"/>
                <a:gd name="connsiteX6" fmla="*/ 1311364 w 1421182"/>
                <a:gd name="connsiteY6" fmla="*/ 2026318 h 2317397"/>
                <a:gd name="connsiteX7" fmla="*/ 1421092 w 1421182"/>
                <a:gd name="connsiteY7" fmla="*/ 1126548 h 2317397"/>
                <a:gd name="connsiteX8" fmla="*/ 1152597 w 1421182"/>
                <a:gd name="connsiteY8" fmla="*/ 669082 h 2317397"/>
                <a:gd name="connsiteX9" fmla="*/ 1168953 w 1421182"/>
                <a:gd name="connsiteY9" fmla="*/ 968062 h 2317397"/>
                <a:gd name="connsiteX10" fmla="*/ 927050 w 1421182"/>
                <a:gd name="connsiteY10" fmla="*/ 614956 h 2317397"/>
                <a:gd name="connsiteX11" fmla="*/ 957315 w 1421182"/>
                <a:gd name="connsiteY11" fmla="*/ 944170 h 2317397"/>
                <a:gd name="connsiteX12" fmla="*/ 711016 w 1421182"/>
                <a:gd name="connsiteY12" fmla="*/ 569620 h 2317397"/>
                <a:gd name="connsiteX13" fmla="*/ 729319 w 1421182"/>
                <a:gd name="connsiteY13" fmla="*/ 957827 h 2317397"/>
                <a:gd name="connsiteX14" fmla="*/ 543268 w 1421182"/>
                <a:gd name="connsiteY14" fmla="*/ 8 h 2317397"/>
                <a:gd name="connsiteX15" fmla="*/ 473286 w 1421182"/>
                <a:gd name="connsiteY15" fmla="*/ 1312127 h 2317397"/>
                <a:gd name="connsiteX16" fmla="*/ 338442 w 1421182"/>
                <a:gd name="connsiteY16" fmla="*/ 1258222 h 2317397"/>
                <a:gd name="connsiteX17" fmla="*/ 719 w 1421182"/>
                <a:gd name="connsiteY17" fmla="*/ 957545 h 2317397"/>
                <a:gd name="connsiteX0" fmla="*/ 719 w 1421182"/>
                <a:gd name="connsiteY0" fmla="*/ 957545 h 2314785"/>
                <a:gd name="connsiteX1" fmla="*/ 140932 w 1421182"/>
                <a:gd name="connsiteY1" fmla="*/ 1353319 h 2314785"/>
                <a:gd name="connsiteX2" fmla="*/ 309182 w 1421182"/>
                <a:gd name="connsiteY2" fmla="*/ 1711764 h 2314785"/>
                <a:gd name="connsiteX3" fmla="*/ 626141 w 1421182"/>
                <a:gd name="connsiteY3" fmla="*/ 1985150 h 2314785"/>
                <a:gd name="connsiteX4" fmla="*/ 658780 w 1421182"/>
                <a:gd name="connsiteY4" fmla="*/ 2266927 h 2314785"/>
                <a:gd name="connsiteX5" fmla="*/ 1170733 w 1421182"/>
                <a:gd name="connsiteY5" fmla="*/ 2300858 h 2314785"/>
                <a:gd name="connsiteX6" fmla="*/ 1311364 w 1421182"/>
                <a:gd name="connsiteY6" fmla="*/ 2026318 h 2314785"/>
                <a:gd name="connsiteX7" fmla="*/ 1421092 w 1421182"/>
                <a:gd name="connsiteY7" fmla="*/ 1126548 h 2314785"/>
                <a:gd name="connsiteX8" fmla="*/ 1152597 w 1421182"/>
                <a:gd name="connsiteY8" fmla="*/ 669082 h 2314785"/>
                <a:gd name="connsiteX9" fmla="*/ 1168953 w 1421182"/>
                <a:gd name="connsiteY9" fmla="*/ 968062 h 2314785"/>
                <a:gd name="connsiteX10" fmla="*/ 927050 w 1421182"/>
                <a:gd name="connsiteY10" fmla="*/ 614956 h 2314785"/>
                <a:gd name="connsiteX11" fmla="*/ 957315 w 1421182"/>
                <a:gd name="connsiteY11" fmla="*/ 944170 h 2314785"/>
                <a:gd name="connsiteX12" fmla="*/ 711016 w 1421182"/>
                <a:gd name="connsiteY12" fmla="*/ 569620 h 2314785"/>
                <a:gd name="connsiteX13" fmla="*/ 729319 w 1421182"/>
                <a:gd name="connsiteY13" fmla="*/ 957827 h 2314785"/>
                <a:gd name="connsiteX14" fmla="*/ 543268 w 1421182"/>
                <a:gd name="connsiteY14" fmla="*/ 8 h 2314785"/>
                <a:gd name="connsiteX15" fmla="*/ 473286 w 1421182"/>
                <a:gd name="connsiteY15" fmla="*/ 1312127 h 2314785"/>
                <a:gd name="connsiteX16" fmla="*/ 338442 w 1421182"/>
                <a:gd name="connsiteY16" fmla="*/ 1258222 h 2314785"/>
                <a:gd name="connsiteX17" fmla="*/ 719 w 1421182"/>
                <a:gd name="connsiteY17" fmla="*/ 957545 h 2314785"/>
                <a:gd name="connsiteX0" fmla="*/ 719 w 1421182"/>
                <a:gd name="connsiteY0" fmla="*/ 957545 h 2323891"/>
                <a:gd name="connsiteX1" fmla="*/ 140932 w 1421182"/>
                <a:gd name="connsiteY1" fmla="*/ 1353319 h 2323891"/>
                <a:gd name="connsiteX2" fmla="*/ 309182 w 1421182"/>
                <a:gd name="connsiteY2" fmla="*/ 1711764 h 2323891"/>
                <a:gd name="connsiteX3" fmla="*/ 626141 w 1421182"/>
                <a:gd name="connsiteY3" fmla="*/ 1985150 h 2323891"/>
                <a:gd name="connsiteX4" fmla="*/ 658780 w 1421182"/>
                <a:gd name="connsiteY4" fmla="*/ 2266927 h 2323891"/>
                <a:gd name="connsiteX5" fmla="*/ 1170733 w 1421182"/>
                <a:gd name="connsiteY5" fmla="*/ 2300858 h 2323891"/>
                <a:gd name="connsiteX6" fmla="*/ 1311364 w 1421182"/>
                <a:gd name="connsiteY6" fmla="*/ 2026318 h 2323891"/>
                <a:gd name="connsiteX7" fmla="*/ 1421092 w 1421182"/>
                <a:gd name="connsiteY7" fmla="*/ 1126548 h 2323891"/>
                <a:gd name="connsiteX8" fmla="*/ 1152597 w 1421182"/>
                <a:gd name="connsiteY8" fmla="*/ 669082 h 2323891"/>
                <a:gd name="connsiteX9" fmla="*/ 1168953 w 1421182"/>
                <a:gd name="connsiteY9" fmla="*/ 968062 h 2323891"/>
                <a:gd name="connsiteX10" fmla="*/ 927050 w 1421182"/>
                <a:gd name="connsiteY10" fmla="*/ 614956 h 2323891"/>
                <a:gd name="connsiteX11" fmla="*/ 957315 w 1421182"/>
                <a:gd name="connsiteY11" fmla="*/ 944170 h 2323891"/>
                <a:gd name="connsiteX12" fmla="*/ 711016 w 1421182"/>
                <a:gd name="connsiteY12" fmla="*/ 569620 h 2323891"/>
                <a:gd name="connsiteX13" fmla="*/ 729319 w 1421182"/>
                <a:gd name="connsiteY13" fmla="*/ 957827 h 2323891"/>
                <a:gd name="connsiteX14" fmla="*/ 543268 w 1421182"/>
                <a:gd name="connsiteY14" fmla="*/ 8 h 2323891"/>
                <a:gd name="connsiteX15" fmla="*/ 473286 w 1421182"/>
                <a:gd name="connsiteY15" fmla="*/ 1312127 h 2323891"/>
                <a:gd name="connsiteX16" fmla="*/ 338442 w 1421182"/>
                <a:gd name="connsiteY16" fmla="*/ 1258222 h 2323891"/>
                <a:gd name="connsiteX17" fmla="*/ 719 w 1421182"/>
                <a:gd name="connsiteY17" fmla="*/ 957545 h 2323891"/>
                <a:gd name="connsiteX0" fmla="*/ 719 w 1421182"/>
                <a:gd name="connsiteY0" fmla="*/ 957545 h 2358736"/>
                <a:gd name="connsiteX1" fmla="*/ 140932 w 1421182"/>
                <a:gd name="connsiteY1" fmla="*/ 1353319 h 2358736"/>
                <a:gd name="connsiteX2" fmla="*/ 309182 w 1421182"/>
                <a:gd name="connsiteY2" fmla="*/ 1711764 h 2358736"/>
                <a:gd name="connsiteX3" fmla="*/ 626141 w 1421182"/>
                <a:gd name="connsiteY3" fmla="*/ 1985150 h 2358736"/>
                <a:gd name="connsiteX4" fmla="*/ 658780 w 1421182"/>
                <a:gd name="connsiteY4" fmla="*/ 2266927 h 2358736"/>
                <a:gd name="connsiteX5" fmla="*/ 1227989 w 1421182"/>
                <a:gd name="connsiteY5" fmla="*/ 2341644 h 2358736"/>
                <a:gd name="connsiteX6" fmla="*/ 1311364 w 1421182"/>
                <a:gd name="connsiteY6" fmla="*/ 2026318 h 2358736"/>
                <a:gd name="connsiteX7" fmla="*/ 1421092 w 1421182"/>
                <a:gd name="connsiteY7" fmla="*/ 1126548 h 2358736"/>
                <a:gd name="connsiteX8" fmla="*/ 1152597 w 1421182"/>
                <a:gd name="connsiteY8" fmla="*/ 669082 h 2358736"/>
                <a:gd name="connsiteX9" fmla="*/ 1168953 w 1421182"/>
                <a:gd name="connsiteY9" fmla="*/ 968062 h 2358736"/>
                <a:gd name="connsiteX10" fmla="*/ 927050 w 1421182"/>
                <a:gd name="connsiteY10" fmla="*/ 614956 h 2358736"/>
                <a:gd name="connsiteX11" fmla="*/ 957315 w 1421182"/>
                <a:gd name="connsiteY11" fmla="*/ 944170 h 2358736"/>
                <a:gd name="connsiteX12" fmla="*/ 711016 w 1421182"/>
                <a:gd name="connsiteY12" fmla="*/ 569620 h 2358736"/>
                <a:gd name="connsiteX13" fmla="*/ 729319 w 1421182"/>
                <a:gd name="connsiteY13" fmla="*/ 957827 h 2358736"/>
                <a:gd name="connsiteX14" fmla="*/ 543268 w 1421182"/>
                <a:gd name="connsiteY14" fmla="*/ 8 h 2358736"/>
                <a:gd name="connsiteX15" fmla="*/ 473286 w 1421182"/>
                <a:gd name="connsiteY15" fmla="*/ 1312127 h 2358736"/>
                <a:gd name="connsiteX16" fmla="*/ 338442 w 1421182"/>
                <a:gd name="connsiteY16" fmla="*/ 1258222 h 2358736"/>
                <a:gd name="connsiteX17" fmla="*/ 719 w 1421182"/>
                <a:gd name="connsiteY17" fmla="*/ 957545 h 2358736"/>
                <a:gd name="connsiteX0" fmla="*/ 719 w 1421182"/>
                <a:gd name="connsiteY0" fmla="*/ 957545 h 2341644"/>
                <a:gd name="connsiteX1" fmla="*/ 140932 w 1421182"/>
                <a:gd name="connsiteY1" fmla="*/ 1353319 h 2341644"/>
                <a:gd name="connsiteX2" fmla="*/ 309182 w 1421182"/>
                <a:gd name="connsiteY2" fmla="*/ 1711764 h 2341644"/>
                <a:gd name="connsiteX3" fmla="*/ 626141 w 1421182"/>
                <a:gd name="connsiteY3" fmla="*/ 1985150 h 2341644"/>
                <a:gd name="connsiteX4" fmla="*/ 658780 w 1421182"/>
                <a:gd name="connsiteY4" fmla="*/ 2266927 h 2341644"/>
                <a:gd name="connsiteX5" fmla="*/ 1227989 w 1421182"/>
                <a:gd name="connsiteY5" fmla="*/ 2341644 h 2341644"/>
                <a:gd name="connsiteX6" fmla="*/ 1311364 w 1421182"/>
                <a:gd name="connsiteY6" fmla="*/ 2026318 h 2341644"/>
                <a:gd name="connsiteX7" fmla="*/ 1421092 w 1421182"/>
                <a:gd name="connsiteY7" fmla="*/ 1126548 h 2341644"/>
                <a:gd name="connsiteX8" fmla="*/ 1152597 w 1421182"/>
                <a:gd name="connsiteY8" fmla="*/ 669082 h 2341644"/>
                <a:gd name="connsiteX9" fmla="*/ 1168953 w 1421182"/>
                <a:gd name="connsiteY9" fmla="*/ 968062 h 2341644"/>
                <a:gd name="connsiteX10" fmla="*/ 927050 w 1421182"/>
                <a:gd name="connsiteY10" fmla="*/ 614956 h 2341644"/>
                <a:gd name="connsiteX11" fmla="*/ 957315 w 1421182"/>
                <a:gd name="connsiteY11" fmla="*/ 944170 h 2341644"/>
                <a:gd name="connsiteX12" fmla="*/ 711016 w 1421182"/>
                <a:gd name="connsiteY12" fmla="*/ 569620 h 2341644"/>
                <a:gd name="connsiteX13" fmla="*/ 729319 w 1421182"/>
                <a:gd name="connsiteY13" fmla="*/ 957827 h 2341644"/>
                <a:gd name="connsiteX14" fmla="*/ 543268 w 1421182"/>
                <a:gd name="connsiteY14" fmla="*/ 8 h 2341644"/>
                <a:gd name="connsiteX15" fmla="*/ 473286 w 1421182"/>
                <a:gd name="connsiteY15" fmla="*/ 1312127 h 2341644"/>
                <a:gd name="connsiteX16" fmla="*/ 338442 w 1421182"/>
                <a:gd name="connsiteY16" fmla="*/ 1258222 h 2341644"/>
                <a:gd name="connsiteX17" fmla="*/ 719 w 1421182"/>
                <a:gd name="connsiteY17" fmla="*/ 957545 h 2341644"/>
                <a:gd name="connsiteX0" fmla="*/ 719 w 1421092"/>
                <a:gd name="connsiteY0" fmla="*/ 957545 h 2341644"/>
                <a:gd name="connsiteX1" fmla="*/ 140932 w 1421092"/>
                <a:gd name="connsiteY1" fmla="*/ 1353319 h 2341644"/>
                <a:gd name="connsiteX2" fmla="*/ 309182 w 1421092"/>
                <a:gd name="connsiteY2" fmla="*/ 1711764 h 2341644"/>
                <a:gd name="connsiteX3" fmla="*/ 626141 w 1421092"/>
                <a:gd name="connsiteY3" fmla="*/ 1985150 h 2341644"/>
                <a:gd name="connsiteX4" fmla="*/ 658780 w 1421092"/>
                <a:gd name="connsiteY4" fmla="*/ 2266927 h 2341644"/>
                <a:gd name="connsiteX5" fmla="*/ 1227989 w 1421092"/>
                <a:gd name="connsiteY5" fmla="*/ 2341644 h 2341644"/>
                <a:gd name="connsiteX6" fmla="*/ 1262460 w 1421092"/>
                <a:gd name="connsiteY6" fmla="*/ 1987074 h 2341644"/>
                <a:gd name="connsiteX7" fmla="*/ 1421092 w 1421092"/>
                <a:gd name="connsiteY7" fmla="*/ 1126548 h 2341644"/>
                <a:gd name="connsiteX8" fmla="*/ 1152597 w 1421092"/>
                <a:gd name="connsiteY8" fmla="*/ 669082 h 2341644"/>
                <a:gd name="connsiteX9" fmla="*/ 1168953 w 1421092"/>
                <a:gd name="connsiteY9" fmla="*/ 968062 h 2341644"/>
                <a:gd name="connsiteX10" fmla="*/ 927050 w 1421092"/>
                <a:gd name="connsiteY10" fmla="*/ 614956 h 2341644"/>
                <a:gd name="connsiteX11" fmla="*/ 957315 w 1421092"/>
                <a:gd name="connsiteY11" fmla="*/ 944170 h 2341644"/>
                <a:gd name="connsiteX12" fmla="*/ 711016 w 1421092"/>
                <a:gd name="connsiteY12" fmla="*/ 569620 h 2341644"/>
                <a:gd name="connsiteX13" fmla="*/ 729319 w 1421092"/>
                <a:gd name="connsiteY13" fmla="*/ 957827 h 2341644"/>
                <a:gd name="connsiteX14" fmla="*/ 543268 w 1421092"/>
                <a:gd name="connsiteY14" fmla="*/ 8 h 2341644"/>
                <a:gd name="connsiteX15" fmla="*/ 473286 w 1421092"/>
                <a:gd name="connsiteY15" fmla="*/ 1312127 h 2341644"/>
                <a:gd name="connsiteX16" fmla="*/ 338442 w 1421092"/>
                <a:gd name="connsiteY16" fmla="*/ 1258222 h 2341644"/>
                <a:gd name="connsiteX17" fmla="*/ 719 w 1421092"/>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626141 w 1421109"/>
                <a:gd name="connsiteY3" fmla="*/ 1985150 h 2341644"/>
                <a:gd name="connsiteX4" fmla="*/ 658780 w 1421109"/>
                <a:gd name="connsiteY4" fmla="*/ 2266927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626141 w 1421109"/>
                <a:gd name="connsiteY3" fmla="*/ 1985150 h 2341644"/>
                <a:gd name="connsiteX4" fmla="*/ 658780 w 1421109"/>
                <a:gd name="connsiteY4" fmla="*/ 2266927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626141 w 1421109"/>
                <a:gd name="connsiteY3" fmla="*/ 1985150 h 2341644"/>
                <a:gd name="connsiteX4" fmla="*/ 622941 w 1421109"/>
                <a:gd name="connsiteY4" fmla="*/ 2320778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548773 w 1421109"/>
                <a:gd name="connsiteY3" fmla="*/ 1936338 h 2341644"/>
                <a:gd name="connsiteX4" fmla="*/ 622941 w 1421109"/>
                <a:gd name="connsiteY4" fmla="*/ 2320778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548773 w 1421109"/>
                <a:gd name="connsiteY3" fmla="*/ 1936338 h 2341644"/>
                <a:gd name="connsiteX4" fmla="*/ 557331 w 1421109"/>
                <a:gd name="connsiteY4" fmla="*/ 2278453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548773 w 1421109"/>
                <a:gd name="connsiteY3" fmla="*/ 1936338 h 2341644"/>
                <a:gd name="connsiteX4" fmla="*/ 601148 w 1421109"/>
                <a:gd name="connsiteY4" fmla="*/ 2297232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10754"/>
                <a:gd name="connsiteX1" fmla="*/ 140932 w 1421109"/>
                <a:gd name="connsiteY1" fmla="*/ 1353319 h 2310754"/>
                <a:gd name="connsiteX2" fmla="*/ 309182 w 1421109"/>
                <a:gd name="connsiteY2" fmla="*/ 1711764 h 2310754"/>
                <a:gd name="connsiteX3" fmla="*/ 548773 w 1421109"/>
                <a:gd name="connsiteY3" fmla="*/ 1936338 h 2310754"/>
                <a:gd name="connsiteX4" fmla="*/ 601148 w 1421109"/>
                <a:gd name="connsiteY4" fmla="*/ 2297232 h 2310754"/>
                <a:gd name="connsiteX5" fmla="*/ 1253027 w 1421109"/>
                <a:gd name="connsiteY5" fmla="*/ 2310347 h 2310754"/>
                <a:gd name="connsiteX6" fmla="*/ 1262460 w 1421109"/>
                <a:gd name="connsiteY6" fmla="*/ 1987074 h 2310754"/>
                <a:gd name="connsiteX7" fmla="*/ 1421092 w 1421109"/>
                <a:gd name="connsiteY7" fmla="*/ 1126548 h 2310754"/>
                <a:gd name="connsiteX8" fmla="*/ 1152597 w 1421109"/>
                <a:gd name="connsiteY8" fmla="*/ 669082 h 2310754"/>
                <a:gd name="connsiteX9" fmla="*/ 1168953 w 1421109"/>
                <a:gd name="connsiteY9" fmla="*/ 968062 h 2310754"/>
                <a:gd name="connsiteX10" fmla="*/ 927050 w 1421109"/>
                <a:gd name="connsiteY10" fmla="*/ 614956 h 2310754"/>
                <a:gd name="connsiteX11" fmla="*/ 957315 w 1421109"/>
                <a:gd name="connsiteY11" fmla="*/ 944170 h 2310754"/>
                <a:gd name="connsiteX12" fmla="*/ 711016 w 1421109"/>
                <a:gd name="connsiteY12" fmla="*/ 569620 h 2310754"/>
                <a:gd name="connsiteX13" fmla="*/ 729319 w 1421109"/>
                <a:gd name="connsiteY13" fmla="*/ 957827 h 2310754"/>
                <a:gd name="connsiteX14" fmla="*/ 543268 w 1421109"/>
                <a:gd name="connsiteY14" fmla="*/ 8 h 2310754"/>
                <a:gd name="connsiteX15" fmla="*/ 473286 w 1421109"/>
                <a:gd name="connsiteY15" fmla="*/ 1312127 h 2310754"/>
                <a:gd name="connsiteX16" fmla="*/ 338442 w 1421109"/>
                <a:gd name="connsiteY16" fmla="*/ 1258222 h 2310754"/>
                <a:gd name="connsiteX17" fmla="*/ 719 w 1421109"/>
                <a:gd name="connsiteY17" fmla="*/ 957545 h 2310754"/>
                <a:gd name="connsiteX0" fmla="*/ 719 w 1421109"/>
                <a:gd name="connsiteY0" fmla="*/ 957545 h 2310755"/>
                <a:gd name="connsiteX1" fmla="*/ 140932 w 1421109"/>
                <a:gd name="connsiteY1" fmla="*/ 1353319 h 2310755"/>
                <a:gd name="connsiteX2" fmla="*/ 309182 w 1421109"/>
                <a:gd name="connsiteY2" fmla="*/ 1711764 h 2310755"/>
                <a:gd name="connsiteX3" fmla="*/ 548773 w 1421109"/>
                <a:gd name="connsiteY3" fmla="*/ 1936338 h 2310755"/>
                <a:gd name="connsiteX4" fmla="*/ 601148 w 1421109"/>
                <a:gd name="connsiteY4" fmla="*/ 2297232 h 2310755"/>
                <a:gd name="connsiteX5" fmla="*/ 1253027 w 1421109"/>
                <a:gd name="connsiteY5" fmla="*/ 2310347 h 2310755"/>
                <a:gd name="connsiteX6" fmla="*/ 1262460 w 1421109"/>
                <a:gd name="connsiteY6" fmla="*/ 1987074 h 2310755"/>
                <a:gd name="connsiteX7" fmla="*/ 1421092 w 1421109"/>
                <a:gd name="connsiteY7" fmla="*/ 1126548 h 2310755"/>
                <a:gd name="connsiteX8" fmla="*/ 1152597 w 1421109"/>
                <a:gd name="connsiteY8" fmla="*/ 669082 h 2310755"/>
                <a:gd name="connsiteX9" fmla="*/ 1168953 w 1421109"/>
                <a:gd name="connsiteY9" fmla="*/ 968062 h 2310755"/>
                <a:gd name="connsiteX10" fmla="*/ 927050 w 1421109"/>
                <a:gd name="connsiteY10" fmla="*/ 614956 h 2310755"/>
                <a:gd name="connsiteX11" fmla="*/ 957315 w 1421109"/>
                <a:gd name="connsiteY11" fmla="*/ 944170 h 2310755"/>
                <a:gd name="connsiteX12" fmla="*/ 711016 w 1421109"/>
                <a:gd name="connsiteY12" fmla="*/ 569620 h 2310755"/>
                <a:gd name="connsiteX13" fmla="*/ 729319 w 1421109"/>
                <a:gd name="connsiteY13" fmla="*/ 957827 h 2310755"/>
                <a:gd name="connsiteX14" fmla="*/ 543268 w 1421109"/>
                <a:gd name="connsiteY14" fmla="*/ 8 h 2310755"/>
                <a:gd name="connsiteX15" fmla="*/ 473286 w 1421109"/>
                <a:gd name="connsiteY15" fmla="*/ 1312127 h 2310755"/>
                <a:gd name="connsiteX16" fmla="*/ 338442 w 1421109"/>
                <a:gd name="connsiteY16" fmla="*/ 1258222 h 2310755"/>
                <a:gd name="connsiteX17" fmla="*/ 719 w 1421109"/>
                <a:gd name="connsiteY17" fmla="*/ 957545 h 2310755"/>
                <a:gd name="connsiteX0" fmla="*/ 719 w 1421109"/>
                <a:gd name="connsiteY0" fmla="*/ 957545 h 2310755"/>
                <a:gd name="connsiteX1" fmla="*/ 140932 w 1421109"/>
                <a:gd name="connsiteY1" fmla="*/ 1353319 h 2310755"/>
                <a:gd name="connsiteX2" fmla="*/ 309182 w 1421109"/>
                <a:gd name="connsiteY2" fmla="*/ 1711764 h 2310755"/>
                <a:gd name="connsiteX3" fmla="*/ 548773 w 1421109"/>
                <a:gd name="connsiteY3" fmla="*/ 1936338 h 2310755"/>
                <a:gd name="connsiteX4" fmla="*/ 582370 w 1421109"/>
                <a:gd name="connsiteY4" fmla="*/ 2297232 h 2310755"/>
                <a:gd name="connsiteX5" fmla="*/ 1253027 w 1421109"/>
                <a:gd name="connsiteY5" fmla="*/ 2310347 h 2310755"/>
                <a:gd name="connsiteX6" fmla="*/ 1262460 w 1421109"/>
                <a:gd name="connsiteY6" fmla="*/ 1987074 h 2310755"/>
                <a:gd name="connsiteX7" fmla="*/ 1421092 w 1421109"/>
                <a:gd name="connsiteY7" fmla="*/ 1126548 h 2310755"/>
                <a:gd name="connsiteX8" fmla="*/ 1152597 w 1421109"/>
                <a:gd name="connsiteY8" fmla="*/ 669082 h 2310755"/>
                <a:gd name="connsiteX9" fmla="*/ 1168953 w 1421109"/>
                <a:gd name="connsiteY9" fmla="*/ 968062 h 2310755"/>
                <a:gd name="connsiteX10" fmla="*/ 927050 w 1421109"/>
                <a:gd name="connsiteY10" fmla="*/ 614956 h 2310755"/>
                <a:gd name="connsiteX11" fmla="*/ 957315 w 1421109"/>
                <a:gd name="connsiteY11" fmla="*/ 944170 h 2310755"/>
                <a:gd name="connsiteX12" fmla="*/ 711016 w 1421109"/>
                <a:gd name="connsiteY12" fmla="*/ 569620 h 2310755"/>
                <a:gd name="connsiteX13" fmla="*/ 729319 w 1421109"/>
                <a:gd name="connsiteY13" fmla="*/ 957827 h 2310755"/>
                <a:gd name="connsiteX14" fmla="*/ 543268 w 1421109"/>
                <a:gd name="connsiteY14" fmla="*/ 8 h 2310755"/>
                <a:gd name="connsiteX15" fmla="*/ 473286 w 1421109"/>
                <a:gd name="connsiteY15" fmla="*/ 1312127 h 2310755"/>
                <a:gd name="connsiteX16" fmla="*/ 338442 w 1421109"/>
                <a:gd name="connsiteY16" fmla="*/ 1258222 h 2310755"/>
                <a:gd name="connsiteX17" fmla="*/ 719 w 1421109"/>
                <a:gd name="connsiteY17" fmla="*/ 957545 h 2310755"/>
                <a:gd name="connsiteX0" fmla="*/ 719 w 1421109"/>
                <a:gd name="connsiteY0" fmla="*/ 957545 h 2310755"/>
                <a:gd name="connsiteX1" fmla="*/ 140932 w 1421109"/>
                <a:gd name="connsiteY1" fmla="*/ 1353319 h 2310755"/>
                <a:gd name="connsiteX2" fmla="*/ 309182 w 1421109"/>
                <a:gd name="connsiteY2" fmla="*/ 1711764 h 2310755"/>
                <a:gd name="connsiteX3" fmla="*/ 548773 w 1421109"/>
                <a:gd name="connsiteY3" fmla="*/ 1936338 h 2310755"/>
                <a:gd name="connsiteX4" fmla="*/ 582370 w 1421109"/>
                <a:gd name="connsiteY4" fmla="*/ 2297232 h 2310755"/>
                <a:gd name="connsiteX5" fmla="*/ 1253027 w 1421109"/>
                <a:gd name="connsiteY5" fmla="*/ 2310347 h 2310755"/>
                <a:gd name="connsiteX6" fmla="*/ 1262460 w 1421109"/>
                <a:gd name="connsiteY6" fmla="*/ 1987074 h 2310755"/>
                <a:gd name="connsiteX7" fmla="*/ 1421092 w 1421109"/>
                <a:gd name="connsiteY7" fmla="*/ 1126548 h 2310755"/>
                <a:gd name="connsiteX8" fmla="*/ 1152597 w 1421109"/>
                <a:gd name="connsiteY8" fmla="*/ 669082 h 2310755"/>
                <a:gd name="connsiteX9" fmla="*/ 1168953 w 1421109"/>
                <a:gd name="connsiteY9" fmla="*/ 968062 h 2310755"/>
                <a:gd name="connsiteX10" fmla="*/ 927050 w 1421109"/>
                <a:gd name="connsiteY10" fmla="*/ 614956 h 2310755"/>
                <a:gd name="connsiteX11" fmla="*/ 957315 w 1421109"/>
                <a:gd name="connsiteY11" fmla="*/ 944170 h 2310755"/>
                <a:gd name="connsiteX12" fmla="*/ 711016 w 1421109"/>
                <a:gd name="connsiteY12" fmla="*/ 569620 h 2310755"/>
                <a:gd name="connsiteX13" fmla="*/ 729319 w 1421109"/>
                <a:gd name="connsiteY13" fmla="*/ 957827 h 2310755"/>
                <a:gd name="connsiteX14" fmla="*/ 543268 w 1421109"/>
                <a:gd name="connsiteY14" fmla="*/ 8 h 2310755"/>
                <a:gd name="connsiteX15" fmla="*/ 473286 w 1421109"/>
                <a:gd name="connsiteY15" fmla="*/ 1312127 h 2310755"/>
                <a:gd name="connsiteX16" fmla="*/ 338442 w 1421109"/>
                <a:gd name="connsiteY16" fmla="*/ 1258222 h 2310755"/>
                <a:gd name="connsiteX17" fmla="*/ 719 w 1421109"/>
                <a:gd name="connsiteY17" fmla="*/ 957545 h 2310755"/>
                <a:gd name="connsiteX0" fmla="*/ 719 w 1421109"/>
                <a:gd name="connsiteY0" fmla="*/ 957545 h 2310347"/>
                <a:gd name="connsiteX1" fmla="*/ 140932 w 1421109"/>
                <a:gd name="connsiteY1" fmla="*/ 1353319 h 2310347"/>
                <a:gd name="connsiteX2" fmla="*/ 309182 w 1421109"/>
                <a:gd name="connsiteY2" fmla="*/ 1711764 h 2310347"/>
                <a:gd name="connsiteX3" fmla="*/ 548773 w 1421109"/>
                <a:gd name="connsiteY3" fmla="*/ 1936338 h 2310347"/>
                <a:gd name="connsiteX4" fmla="*/ 582370 w 1421109"/>
                <a:gd name="connsiteY4" fmla="*/ 2297232 h 2310347"/>
                <a:gd name="connsiteX5" fmla="*/ 1253027 w 1421109"/>
                <a:gd name="connsiteY5" fmla="*/ 2310347 h 2310347"/>
                <a:gd name="connsiteX6" fmla="*/ 1262460 w 1421109"/>
                <a:gd name="connsiteY6" fmla="*/ 1987074 h 2310347"/>
                <a:gd name="connsiteX7" fmla="*/ 1421092 w 1421109"/>
                <a:gd name="connsiteY7" fmla="*/ 1126548 h 2310347"/>
                <a:gd name="connsiteX8" fmla="*/ 1152597 w 1421109"/>
                <a:gd name="connsiteY8" fmla="*/ 669082 h 2310347"/>
                <a:gd name="connsiteX9" fmla="*/ 1168953 w 1421109"/>
                <a:gd name="connsiteY9" fmla="*/ 968062 h 2310347"/>
                <a:gd name="connsiteX10" fmla="*/ 927050 w 1421109"/>
                <a:gd name="connsiteY10" fmla="*/ 614956 h 2310347"/>
                <a:gd name="connsiteX11" fmla="*/ 957315 w 1421109"/>
                <a:gd name="connsiteY11" fmla="*/ 944170 h 2310347"/>
                <a:gd name="connsiteX12" fmla="*/ 711016 w 1421109"/>
                <a:gd name="connsiteY12" fmla="*/ 569620 h 2310347"/>
                <a:gd name="connsiteX13" fmla="*/ 729319 w 1421109"/>
                <a:gd name="connsiteY13" fmla="*/ 957827 h 2310347"/>
                <a:gd name="connsiteX14" fmla="*/ 543268 w 1421109"/>
                <a:gd name="connsiteY14" fmla="*/ 8 h 2310347"/>
                <a:gd name="connsiteX15" fmla="*/ 473286 w 1421109"/>
                <a:gd name="connsiteY15" fmla="*/ 1312127 h 2310347"/>
                <a:gd name="connsiteX16" fmla="*/ 338442 w 1421109"/>
                <a:gd name="connsiteY16" fmla="*/ 1258222 h 2310347"/>
                <a:gd name="connsiteX17" fmla="*/ 719 w 1421109"/>
                <a:gd name="connsiteY17"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52597 w 1423213"/>
                <a:gd name="connsiteY9" fmla="*/ 669082 h 2310347"/>
                <a:gd name="connsiteX10" fmla="*/ 1168953 w 1423213"/>
                <a:gd name="connsiteY10" fmla="*/ 968062 h 2310347"/>
                <a:gd name="connsiteX11" fmla="*/ 927050 w 1423213"/>
                <a:gd name="connsiteY11" fmla="*/ 614956 h 2310347"/>
                <a:gd name="connsiteX12" fmla="*/ 957315 w 1423213"/>
                <a:gd name="connsiteY12" fmla="*/ 944170 h 2310347"/>
                <a:gd name="connsiteX13" fmla="*/ 711016 w 1423213"/>
                <a:gd name="connsiteY13" fmla="*/ 569620 h 2310347"/>
                <a:gd name="connsiteX14" fmla="*/ 729319 w 1423213"/>
                <a:gd name="connsiteY14" fmla="*/ 957827 h 2310347"/>
                <a:gd name="connsiteX15" fmla="*/ 543268 w 1423213"/>
                <a:gd name="connsiteY15" fmla="*/ 8 h 2310347"/>
                <a:gd name="connsiteX16" fmla="*/ 473286 w 1423213"/>
                <a:gd name="connsiteY16" fmla="*/ 1312127 h 2310347"/>
                <a:gd name="connsiteX17" fmla="*/ 338442 w 1423213"/>
                <a:gd name="connsiteY17" fmla="*/ 1258222 h 2310347"/>
                <a:gd name="connsiteX18" fmla="*/ 719 w 1423213"/>
                <a:gd name="connsiteY18"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52597 w 1423213"/>
                <a:gd name="connsiteY9" fmla="*/ 669082 h 2310347"/>
                <a:gd name="connsiteX10" fmla="*/ 1168953 w 1423213"/>
                <a:gd name="connsiteY10" fmla="*/ 968062 h 2310347"/>
                <a:gd name="connsiteX11" fmla="*/ 927050 w 1423213"/>
                <a:gd name="connsiteY11" fmla="*/ 614956 h 2310347"/>
                <a:gd name="connsiteX12" fmla="*/ 957315 w 1423213"/>
                <a:gd name="connsiteY12" fmla="*/ 944170 h 2310347"/>
                <a:gd name="connsiteX13" fmla="*/ 711016 w 1423213"/>
                <a:gd name="connsiteY13" fmla="*/ 569620 h 2310347"/>
                <a:gd name="connsiteX14" fmla="*/ 729319 w 1423213"/>
                <a:gd name="connsiteY14" fmla="*/ 957827 h 2310347"/>
                <a:gd name="connsiteX15" fmla="*/ 543268 w 1423213"/>
                <a:gd name="connsiteY15" fmla="*/ 8 h 2310347"/>
                <a:gd name="connsiteX16" fmla="*/ 473286 w 1423213"/>
                <a:gd name="connsiteY16" fmla="*/ 1312127 h 2310347"/>
                <a:gd name="connsiteX17" fmla="*/ 338442 w 1423213"/>
                <a:gd name="connsiteY17" fmla="*/ 1258222 h 2310347"/>
                <a:gd name="connsiteX18" fmla="*/ 719 w 1423213"/>
                <a:gd name="connsiteY18"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927050 w 1423213"/>
                <a:gd name="connsiteY11" fmla="*/ 614956 h 2310347"/>
                <a:gd name="connsiteX12" fmla="*/ 957315 w 1423213"/>
                <a:gd name="connsiteY12" fmla="*/ 944170 h 2310347"/>
                <a:gd name="connsiteX13" fmla="*/ 711016 w 1423213"/>
                <a:gd name="connsiteY13" fmla="*/ 569620 h 2310347"/>
                <a:gd name="connsiteX14" fmla="*/ 729319 w 1423213"/>
                <a:gd name="connsiteY14" fmla="*/ 957827 h 2310347"/>
                <a:gd name="connsiteX15" fmla="*/ 543268 w 1423213"/>
                <a:gd name="connsiteY15" fmla="*/ 8 h 2310347"/>
                <a:gd name="connsiteX16" fmla="*/ 473286 w 1423213"/>
                <a:gd name="connsiteY16" fmla="*/ 1312127 h 2310347"/>
                <a:gd name="connsiteX17" fmla="*/ 338442 w 1423213"/>
                <a:gd name="connsiteY17" fmla="*/ 1258222 h 2310347"/>
                <a:gd name="connsiteX18" fmla="*/ 719 w 1423213"/>
                <a:gd name="connsiteY18"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86368 w 1423213"/>
                <a:gd name="connsiteY9" fmla="*/ 644961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86368 w 1423213"/>
                <a:gd name="connsiteY9" fmla="*/ 644961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6650"/>
                <a:gd name="connsiteY0" fmla="*/ 957545 h 2310347"/>
                <a:gd name="connsiteX1" fmla="*/ 140932 w 1426650"/>
                <a:gd name="connsiteY1" fmla="*/ 1353319 h 2310347"/>
                <a:gd name="connsiteX2" fmla="*/ 309182 w 1426650"/>
                <a:gd name="connsiteY2" fmla="*/ 1711764 h 2310347"/>
                <a:gd name="connsiteX3" fmla="*/ 548773 w 1426650"/>
                <a:gd name="connsiteY3" fmla="*/ 1936338 h 2310347"/>
                <a:gd name="connsiteX4" fmla="*/ 582370 w 1426650"/>
                <a:gd name="connsiteY4" fmla="*/ 2297232 h 2310347"/>
                <a:gd name="connsiteX5" fmla="*/ 1253027 w 1426650"/>
                <a:gd name="connsiteY5" fmla="*/ 2310347 h 2310347"/>
                <a:gd name="connsiteX6" fmla="*/ 1262460 w 1426650"/>
                <a:gd name="connsiteY6" fmla="*/ 1987074 h 2310347"/>
                <a:gd name="connsiteX7" fmla="*/ 1421092 w 1426650"/>
                <a:gd name="connsiteY7" fmla="*/ 1126548 h 2310347"/>
                <a:gd name="connsiteX8" fmla="*/ 1393246 w 1426650"/>
                <a:gd name="connsiteY8" fmla="*/ 734522 h 2310347"/>
                <a:gd name="connsiteX9" fmla="*/ 1186368 w 1426650"/>
                <a:gd name="connsiteY9" fmla="*/ 644961 h 2310347"/>
                <a:gd name="connsiteX10" fmla="*/ 1168953 w 1426650"/>
                <a:gd name="connsiteY10" fmla="*/ 968062 h 2310347"/>
                <a:gd name="connsiteX11" fmla="*/ 1156855 w 1426650"/>
                <a:gd name="connsiteY11" fmla="*/ 657333 h 2310347"/>
                <a:gd name="connsiteX12" fmla="*/ 927050 w 1426650"/>
                <a:gd name="connsiteY12" fmla="*/ 614956 h 2310347"/>
                <a:gd name="connsiteX13" fmla="*/ 957315 w 1426650"/>
                <a:gd name="connsiteY13" fmla="*/ 944170 h 2310347"/>
                <a:gd name="connsiteX14" fmla="*/ 711016 w 1426650"/>
                <a:gd name="connsiteY14" fmla="*/ 569620 h 2310347"/>
                <a:gd name="connsiteX15" fmla="*/ 729319 w 1426650"/>
                <a:gd name="connsiteY15" fmla="*/ 957827 h 2310347"/>
                <a:gd name="connsiteX16" fmla="*/ 543268 w 1426650"/>
                <a:gd name="connsiteY16" fmla="*/ 8 h 2310347"/>
                <a:gd name="connsiteX17" fmla="*/ 473286 w 1426650"/>
                <a:gd name="connsiteY17" fmla="*/ 1312127 h 2310347"/>
                <a:gd name="connsiteX18" fmla="*/ 338442 w 1426650"/>
                <a:gd name="connsiteY18" fmla="*/ 1258222 h 2310347"/>
                <a:gd name="connsiteX19" fmla="*/ 719 w 1426650"/>
                <a:gd name="connsiteY19"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711016 w 1422362"/>
                <a:gd name="connsiteY14" fmla="*/ 569620 h 2310347"/>
                <a:gd name="connsiteX15" fmla="*/ 729319 w 1422362"/>
                <a:gd name="connsiteY15" fmla="*/ 957827 h 2310347"/>
                <a:gd name="connsiteX16" fmla="*/ 543268 w 1422362"/>
                <a:gd name="connsiteY16" fmla="*/ 8 h 2310347"/>
                <a:gd name="connsiteX17" fmla="*/ 473286 w 1422362"/>
                <a:gd name="connsiteY17" fmla="*/ 1312127 h 2310347"/>
                <a:gd name="connsiteX18" fmla="*/ 338442 w 1422362"/>
                <a:gd name="connsiteY18" fmla="*/ 1258222 h 2310347"/>
                <a:gd name="connsiteX19" fmla="*/ 719 w 1422362"/>
                <a:gd name="connsiteY19"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76719 w 1422362"/>
                <a:gd name="connsiteY9" fmla="*/ 669083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76719 w 1422362"/>
                <a:gd name="connsiteY9" fmla="*/ 669083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76719 w 1422362"/>
                <a:gd name="connsiteY9" fmla="*/ 669083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1028697 h 2381499"/>
                <a:gd name="connsiteX1" fmla="*/ 140932 w 1422362"/>
                <a:gd name="connsiteY1" fmla="*/ 1424471 h 2381499"/>
                <a:gd name="connsiteX2" fmla="*/ 309182 w 1422362"/>
                <a:gd name="connsiteY2" fmla="*/ 1782916 h 2381499"/>
                <a:gd name="connsiteX3" fmla="*/ 548773 w 1422362"/>
                <a:gd name="connsiteY3" fmla="*/ 2007490 h 2381499"/>
                <a:gd name="connsiteX4" fmla="*/ 582370 w 1422362"/>
                <a:gd name="connsiteY4" fmla="*/ 2368384 h 2381499"/>
                <a:gd name="connsiteX5" fmla="*/ 1253027 w 1422362"/>
                <a:gd name="connsiteY5" fmla="*/ 2381499 h 2381499"/>
                <a:gd name="connsiteX6" fmla="*/ 1262460 w 1422362"/>
                <a:gd name="connsiteY6" fmla="*/ 2058226 h 2381499"/>
                <a:gd name="connsiteX7" fmla="*/ 1421092 w 1422362"/>
                <a:gd name="connsiteY7" fmla="*/ 1197700 h 2381499"/>
                <a:gd name="connsiteX8" fmla="*/ 1369124 w 1422362"/>
                <a:gd name="connsiteY8" fmla="*/ 771904 h 2381499"/>
                <a:gd name="connsiteX9" fmla="*/ 1176719 w 1422362"/>
                <a:gd name="connsiteY9" fmla="*/ 740235 h 2381499"/>
                <a:gd name="connsiteX10" fmla="*/ 1168953 w 1422362"/>
                <a:gd name="connsiteY10" fmla="*/ 1039214 h 2381499"/>
                <a:gd name="connsiteX11" fmla="*/ 1156855 w 1422362"/>
                <a:gd name="connsiteY11" fmla="*/ 728485 h 2381499"/>
                <a:gd name="connsiteX12" fmla="*/ 927050 w 1422362"/>
                <a:gd name="connsiteY12" fmla="*/ 686108 h 2381499"/>
                <a:gd name="connsiteX13" fmla="*/ 957315 w 1422362"/>
                <a:gd name="connsiteY13" fmla="*/ 1015322 h 2381499"/>
                <a:gd name="connsiteX14" fmla="*/ 905990 w 1422362"/>
                <a:gd name="connsiteY14" fmla="*/ 685066 h 2381499"/>
                <a:gd name="connsiteX15" fmla="*/ 711016 w 1422362"/>
                <a:gd name="connsiteY15" fmla="*/ 640772 h 2381499"/>
                <a:gd name="connsiteX16" fmla="*/ 729319 w 1422362"/>
                <a:gd name="connsiteY16" fmla="*/ 1028979 h 2381499"/>
                <a:gd name="connsiteX17" fmla="*/ 543268 w 1422362"/>
                <a:gd name="connsiteY17" fmla="*/ 71160 h 2381499"/>
                <a:gd name="connsiteX18" fmla="*/ 471802 w 1422362"/>
                <a:gd name="connsiteY18" fmla="*/ 217109 h 2381499"/>
                <a:gd name="connsiteX19" fmla="*/ 473286 w 1422362"/>
                <a:gd name="connsiteY19" fmla="*/ 1383279 h 2381499"/>
                <a:gd name="connsiteX20" fmla="*/ 338442 w 1422362"/>
                <a:gd name="connsiteY20" fmla="*/ 1329374 h 2381499"/>
                <a:gd name="connsiteX21" fmla="*/ 719 w 1422362"/>
                <a:gd name="connsiteY21" fmla="*/ 1028697 h 2381499"/>
                <a:gd name="connsiteX0" fmla="*/ 719 w 1422362"/>
                <a:gd name="connsiteY0" fmla="*/ 1028697 h 2381499"/>
                <a:gd name="connsiteX1" fmla="*/ 140932 w 1422362"/>
                <a:gd name="connsiteY1" fmla="*/ 1424471 h 2381499"/>
                <a:gd name="connsiteX2" fmla="*/ 309182 w 1422362"/>
                <a:gd name="connsiteY2" fmla="*/ 1782916 h 2381499"/>
                <a:gd name="connsiteX3" fmla="*/ 548773 w 1422362"/>
                <a:gd name="connsiteY3" fmla="*/ 2007490 h 2381499"/>
                <a:gd name="connsiteX4" fmla="*/ 582370 w 1422362"/>
                <a:gd name="connsiteY4" fmla="*/ 2368384 h 2381499"/>
                <a:gd name="connsiteX5" fmla="*/ 1253027 w 1422362"/>
                <a:gd name="connsiteY5" fmla="*/ 2381499 h 2381499"/>
                <a:gd name="connsiteX6" fmla="*/ 1262460 w 1422362"/>
                <a:gd name="connsiteY6" fmla="*/ 2058226 h 2381499"/>
                <a:gd name="connsiteX7" fmla="*/ 1421092 w 1422362"/>
                <a:gd name="connsiteY7" fmla="*/ 1197700 h 2381499"/>
                <a:gd name="connsiteX8" fmla="*/ 1369124 w 1422362"/>
                <a:gd name="connsiteY8" fmla="*/ 771904 h 2381499"/>
                <a:gd name="connsiteX9" fmla="*/ 1176719 w 1422362"/>
                <a:gd name="connsiteY9" fmla="*/ 740235 h 2381499"/>
                <a:gd name="connsiteX10" fmla="*/ 1168953 w 1422362"/>
                <a:gd name="connsiteY10" fmla="*/ 1039214 h 2381499"/>
                <a:gd name="connsiteX11" fmla="*/ 1156855 w 1422362"/>
                <a:gd name="connsiteY11" fmla="*/ 728485 h 2381499"/>
                <a:gd name="connsiteX12" fmla="*/ 927050 w 1422362"/>
                <a:gd name="connsiteY12" fmla="*/ 686108 h 2381499"/>
                <a:gd name="connsiteX13" fmla="*/ 957315 w 1422362"/>
                <a:gd name="connsiteY13" fmla="*/ 1015322 h 2381499"/>
                <a:gd name="connsiteX14" fmla="*/ 905990 w 1422362"/>
                <a:gd name="connsiteY14" fmla="*/ 685066 h 2381499"/>
                <a:gd name="connsiteX15" fmla="*/ 711016 w 1422362"/>
                <a:gd name="connsiteY15" fmla="*/ 640772 h 2381499"/>
                <a:gd name="connsiteX16" fmla="*/ 729319 w 1422362"/>
                <a:gd name="connsiteY16" fmla="*/ 1028979 h 2381499"/>
                <a:gd name="connsiteX17" fmla="*/ 543268 w 1422362"/>
                <a:gd name="connsiteY17" fmla="*/ 71160 h 2381499"/>
                <a:gd name="connsiteX18" fmla="*/ 471802 w 1422362"/>
                <a:gd name="connsiteY18" fmla="*/ 217109 h 2381499"/>
                <a:gd name="connsiteX19" fmla="*/ 473286 w 1422362"/>
                <a:gd name="connsiteY19" fmla="*/ 1383279 h 2381499"/>
                <a:gd name="connsiteX20" fmla="*/ 338442 w 1422362"/>
                <a:gd name="connsiteY20" fmla="*/ 1329374 h 2381499"/>
                <a:gd name="connsiteX21" fmla="*/ 719 w 1422362"/>
                <a:gd name="connsiteY21" fmla="*/ 1028697 h 2381499"/>
                <a:gd name="connsiteX0" fmla="*/ 719 w 1422362"/>
                <a:gd name="connsiteY0" fmla="*/ 1025260 h 2378062"/>
                <a:gd name="connsiteX1" fmla="*/ 140932 w 1422362"/>
                <a:gd name="connsiteY1" fmla="*/ 1421034 h 2378062"/>
                <a:gd name="connsiteX2" fmla="*/ 309182 w 1422362"/>
                <a:gd name="connsiteY2" fmla="*/ 1779479 h 2378062"/>
                <a:gd name="connsiteX3" fmla="*/ 548773 w 1422362"/>
                <a:gd name="connsiteY3" fmla="*/ 2004053 h 2378062"/>
                <a:gd name="connsiteX4" fmla="*/ 582370 w 1422362"/>
                <a:gd name="connsiteY4" fmla="*/ 2364947 h 2378062"/>
                <a:gd name="connsiteX5" fmla="*/ 1253027 w 1422362"/>
                <a:gd name="connsiteY5" fmla="*/ 2378062 h 2378062"/>
                <a:gd name="connsiteX6" fmla="*/ 1262460 w 1422362"/>
                <a:gd name="connsiteY6" fmla="*/ 2054789 h 2378062"/>
                <a:gd name="connsiteX7" fmla="*/ 1421092 w 1422362"/>
                <a:gd name="connsiteY7" fmla="*/ 1194263 h 2378062"/>
                <a:gd name="connsiteX8" fmla="*/ 1369124 w 1422362"/>
                <a:gd name="connsiteY8" fmla="*/ 768467 h 2378062"/>
                <a:gd name="connsiteX9" fmla="*/ 1176719 w 1422362"/>
                <a:gd name="connsiteY9" fmla="*/ 736798 h 2378062"/>
                <a:gd name="connsiteX10" fmla="*/ 1168953 w 1422362"/>
                <a:gd name="connsiteY10" fmla="*/ 1035777 h 2378062"/>
                <a:gd name="connsiteX11" fmla="*/ 1156855 w 1422362"/>
                <a:gd name="connsiteY11" fmla="*/ 725048 h 2378062"/>
                <a:gd name="connsiteX12" fmla="*/ 927050 w 1422362"/>
                <a:gd name="connsiteY12" fmla="*/ 682671 h 2378062"/>
                <a:gd name="connsiteX13" fmla="*/ 957315 w 1422362"/>
                <a:gd name="connsiteY13" fmla="*/ 1011885 h 2378062"/>
                <a:gd name="connsiteX14" fmla="*/ 905990 w 1422362"/>
                <a:gd name="connsiteY14" fmla="*/ 681629 h 2378062"/>
                <a:gd name="connsiteX15" fmla="*/ 711016 w 1422362"/>
                <a:gd name="connsiteY15" fmla="*/ 637335 h 2378062"/>
                <a:gd name="connsiteX16" fmla="*/ 729319 w 1422362"/>
                <a:gd name="connsiteY16" fmla="*/ 1025542 h 2378062"/>
                <a:gd name="connsiteX17" fmla="*/ 543268 w 1422362"/>
                <a:gd name="connsiteY17" fmla="*/ 67723 h 2378062"/>
                <a:gd name="connsiteX18" fmla="*/ 471802 w 1422362"/>
                <a:gd name="connsiteY18" fmla="*/ 213672 h 2378062"/>
                <a:gd name="connsiteX19" fmla="*/ 473286 w 1422362"/>
                <a:gd name="connsiteY19" fmla="*/ 1379842 h 2378062"/>
                <a:gd name="connsiteX20" fmla="*/ 338442 w 1422362"/>
                <a:gd name="connsiteY20" fmla="*/ 1325937 h 2378062"/>
                <a:gd name="connsiteX21" fmla="*/ 719 w 1422362"/>
                <a:gd name="connsiteY21" fmla="*/ 1025260 h 2378062"/>
                <a:gd name="connsiteX0" fmla="*/ 719 w 1422362"/>
                <a:gd name="connsiteY0" fmla="*/ 1011512 h 2364314"/>
                <a:gd name="connsiteX1" fmla="*/ 140932 w 1422362"/>
                <a:gd name="connsiteY1" fmla="*/ 1407286 h 2364314"/>
                <a:gd name="connsiteX2" fmla="*/ 309182 w 1422362"/>
                <a:gd name="connsiteY2" fmla="*/ 1765731 h 2364314"/>
                <a:gd name="connsiteX3" fmla="*/ 548773 w 1422362"/>
                <a:gd name="connsiteY3" fmla="*/ 1990305 h 2364314"/>
                <a:gd name="connsiteX4" fmla="*/ 582370 w 1422362"/>
                <a:gd name="connsiteY4" fmla="*/ 2351199 h 2364314"/>
                <a:gd name="connsiteX5" fmla="*/ 1253027 w 1422362"/>
                <a:gd name="connsiteY5" fmla="*/ 2364314 h 2364314"/>
                <a:gd name="connsiteX6" fmla="*/ 1262460 w 1422362"/>
                <a:gd name="connsiteY6" fmla="*/ 2041041 h 2364314"/>
                <a:gd name="connsiteX7" fmla="*/ 1421092 w 1422362"/>
                <a:gd name="connsiteY7" fmla="*/ 1180515 h 2364314"/>
                <a:gd name="connsiteX8" fmla="*/ 1369124 w 1422362"/>
                <a:gd name="connsiteY8" fmla="*/ 754719 h 2364314"/>
                <a:gd name="connsiteX9" fmla="*/ 1176719 w 1422362"/>
                <a:gd name="connsiteY9" fmla="*/ 723050 h 2364314"/>
                <a:gd name="connsiteX10" fmla="*/ 1168953 w 1422362"/>
                <a:gd name="connsiteY10" fmla="*/ 1022029 h 2364314"/>
                <a:gd name="connsiteX11" fmla="*/ 1156855 w 1422362"/>
                <a:gd name="connsiteY11" fmla="*/ 711300 h 2364314"/>
                <a:gd name="connsiteX12" fmla="*/ 927050 w 1422362"/>
                <a:gd name="connsiteY12" fmla="*/ 668923 h 2364314"/>
                <a:gd name="connsiteX13" fmla="*/ 957315 w 1422362"/>
                <a:gd name="connsiteY13" fmla="*/ 998137 h 2364314"/>
                <a:gd name="connsiteX14" fmla="*/ 905990 w 1422362"/>
                <a:gd name="connsiteY14" fmla="*/ 667881 h 2364314"/>
                <a:gd name="connsiteX15" fmla="*/ 711016 w 1422362"/>
                <a:gd name="connsiteY15" fmla="*/ 623587 h 2364314"/>
                <a:gd name="connsiteX16" fmla="*/ 729319 w 1422362"/>
                <a:gd name="connsiteY16" fmla="*/ 1011794 h 2364314"/>
                <a:gd name="connsiteX17" fmla="*/ 630106 w 1422362"/>
                <a:gd name="connsiteY17" fmla="*/ 73272 h 2364314"/>
                <a:gd name="connsiteX18" fmla="*/ 471802 w 1422362"/>
                <a:gd name="connsiteY18" fmla="*/ 199924 h 2364314"/>
                <a:gd name="connsiteX19" fmla="*/ 473286 w 1422362"/>
                <a:gd name="connsiteY19" fmla="*/ 1366094 h 2364314"/>
                <a:gd name="connsiteX20" fmla="*/ 338442 w 1422362"/>
                <a:gd name="connsiteY20" fmla="*/ 1312189 h 2364314"/>
                <a:gd name="connsiteX21" fmla="*/ 719 w 1422362"/>
                <a:gd name="connsiteY21" fmla="*/ 1011512 h 2364314"/>
                <a:gd name="connsiteX0" fmla="*/ 719 w 1422362"/>
                <a:gd name="connsiteY0" fmla="*/ 938672 h 2291474"/>
                <a:gd name="connsiteX1" fmla="*/ 140932 w 1422362"/>
                <a:gd name="connsiteY1" fmla="*/ 1334446 h 2291474"/>
                <a:gd name="connsiteX2" fmla="*/ 309182 w 1422362"/>
                <a:gd name="connsiteY2" fmla="*/ 1692891 h 2291474"/>
                <a:gd name="connsiteX3" fmla="*/ 548773 w 1422362"/>
                <a:gd name="connsiteY3" fmla="*/ 1917465 h 2291474"/>
                <a:gd name="connsiteX4" fmla="*/ 582370 w 1422362"/>
                <a:gd name="connsiteY4" fmla="*/ 2278359 h 2291474"/>
                <a:gd name="connsiteX5" fmla="*/ 1253027 w 1422362"/>
                <a:gd name="connsiteY5" fmla="*/ 2291474 h 2291474"/>
                <a:gd name="connsiteX6" fmla="*/ 1262460 w 1422362"/>
                <a:gd name="connsiteY6" fmla="*/ 1968201 h 2291474"/>
                <a:gd name="connsiteX7" fmla="*/ 1421092 w 1422362"/>
                <a:gd name="connsiteY7" fmla="*/ 1107675 h 2291474"/>
                <a:gd name="connsiteX8" fmla="*/ 1369124 w 1422362"/>
                <a:gd name="connsiteY8" fmla="*/ 681879 h 2291474"/>
                <a:gd name="connsiteX9" fmla="*/ 1176719 w 1422362"/>
                <a:gd name="connsiteY9" fmla="*/ 650210 h 2291474"/>
                <a:gd name="connsiteX10" fmla="*/ 1168953 w 1422362"/>
                <a:gd name="connsiteY10" fmla="*/ 949189 h 2291474"/>
                <a:gd name="connsiteX11" fmla="*/ 1156855 w 1422362"/>
                <a:gd name="connsiteY11" fmla="*/ 638460 h 2291474"/>
                <a:gd name="connsiteX12" fmla="*/ 927050 w 1422362"/>
                <a:gd name="connsiteY12" fmla="*/ 596083 h 2291474"/>
                <a:gd name="connsiteX13" fmla="*/ 957315 w 1422362"/>
                <a:gd name="connsiteY13" fmla="*/ 925297 h 2291474"/>
                <a:gd name="connsiteX14" fmla="*/ 905990 w 1422362"/>
                <a:gd name="connsiteY14" fmla="*/ 595041 h 2291474"/>
                <a:gd name="connsiteX15" fmla="*/ 711016 w 1422362"/>
                <a:gd name="connsiteY15" fmla="*/ 550747 h 2291474"/>
                <a:gd name="connsiteX16" fmla="*/ 729319 w 1422362"/>
                <a:gd name="connsiteY16" fmla="*/ 938954 h 2291474"/>
                <a:gd name="connsiteX17" fmla="*/ 673525 w 1422362"/>
                <a:gd name="connsiteY17" fmla="*/ 130688 h 2291474"/>
                <a:gd name="connsiteX18" fmla="*/ 471802 w 1422362"/>
                <a:gd name="connsiteY18" fmla="*/ 127084 h 2291474"/>
                <a:gd name="connsiteX19" fmla="*/ 473286 w 1422362"/>
                <a:gd name="connsiteY19" fmla="*/ 1293254 h 2291474"/>
                <a:gd name="connsiteX20" fmla="*/ 338442 w 1422362"/>
                <a:gd name="connsiteY20" fmla="*/ 1239349 h 2291474"/>
                <a:gd name="connsiteX21" fmla="*/ 719 w 1422362"/>
                <a:gd name="connsiteY21" fmla="*/ 938672 h 2291474"/>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29319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29319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29319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14198 h 2267000"/>
                <a:gd name="connsiteX1" fmla="*/ 140932 w 1422362"/>
                <a:gd name="connsiteY1" fmla="*/ 1309972 h 2267000"/>
                <a:gd name="connsiteX2" fmla="*/ 309182 w 1422362"/>
                <a:gd name="connsiteY2" fmla="*/ 1668417 h 2267000"/>
                <a:gd name="connsiteX3" fmla="*/ 548773 w 1422362"/>
                <a:gd name="connsiteY3" fmla="*/ 1892991 h 2267000"/>
                <a:gd name="connsiteX4" fmla="*/ 582370 w 1422362"/>
                <a:gd name="connsiteY4" fmla="*/ 2253885 h 2267000"/>
                <a:gd name="connsiteX5" fmla="*/ 1253027 w 1422362"/>
                <a:gd name="connsiteY5" fmla="*/ 2267000 h 2267000"/>
                <a:gd name="connsiteX6" fmla="*/ 1262460 w 1422362"/>
                <a:gd name="connsiteY6" fmla="*/ 1943727 h 2267000"/>
                <a:gd name="connsiteX7" fmla="*/ 1421092 w 1422362"/>
                <a:gd name="connsiteY7" fmla="*/ 1083201 h 2267000"/>
                <a:gd name="connsiteX8" fmla="*/ 1369124 w 1422362"/>
                <a:gd name="connsiteY8" fmla="*/ 657405 h 2267000"/>
                <a:gd name="connsiteX9" fmla="*/ 1176719 w 1422362"/>
                <a:gd name="connsiteY9" fmla="*/ 625736 h 2267000"/>
                <a:gd name="connsiteX10" fmla="*/ 1168953 w 1422362"/>
                <a:gd name="connsiteY10" fmla="*/ 924715 h 2267000"/>
                <a:gd name="connsiteX11" fmla="*/ 1156855 w 1422362"/>
                <a:gd name="connsiteY11" fmla="*/ 613986 h 2267000"/>
                <a:gd name="connsiteX12" fmla="*/ 927050 w 1422362"/>
                <a:gd name="connsiteY12" fmla="*/ 571609 h 2267000"/>
                <a:gd name="connsiteX13" fmla="*/ 957315 w 1422362"/>
                <a:gd name="connsiteY13" fmla="*/ 900823 h 2267000"/>
                <a:gd name="connsiteX14" fmla="*/ 905990 w 1422362"/>
                <a:gd name="connsiteY14" fmla="*/ 570567 h 2267000"/>
                <a:gd name="connsiteX15" fmla="*/ 711016 w 1422362"/>
                <a:gd name="connsiteY15" fmla="*/ 526273 h 2267000"/>
                <a:gd name="connsiteX16" fmla="*/ 714846 w 1422362"/>
                <a:gd name="connsiteY16" fmla="*/ 914480 h 2267000"/>
                <a:gd name="connsiteX17" fmla="*/ 673525 w 1422362"/>
                <a:gd name="connsiteY17" fmla="*/ 106214 h 2267000"/>
                <a:gd name="connsiteX18" fmla="*/ 486275 w 1422362"/>
                <a:gd name="connsiteY18" fmla="*/ 174974 h 2267000"/>
                <a:gd name="connsiteX19" fmla="*/ 473286 w 1422362"/>
                <a:gd name="connsiteY19" fmla="*/ 1268780 h 2267000"/>
                <a:gd name="connsiteX20" fmla="*/ 338442 w 1422362"/>
                <a:gd name="connsiteY20" fmla="*/ 1214875 h 2267000"/>
                <a:gd name="connsiteX21" fmla="*/ 719 w 1422362"/>
                <a:gd name="connsiteY21" fmla="*/ 914198 h 2267000"/>
                <a:gd name="connsiteX0" fmla="*/ 719 w 1422362"/>
                <a:gd name="connsiteY0" fmla="*/ 897709 h 2250511"/>
                <a:gd name="connsiteX1" fmla="*/ 140932 w 1422362"/>
                <a:gd name="connsiteY1" fmla="*/ 1293483 h 2250511"/>
                <a:gd name="connsiteX2" fmla="*/ 309182 w 1422362"/>
                <a:gd name="connsiteY2" fmla="*/ 1651928 h 2250511"/>
                <a:gd name="connsiteX3" fmla="*/ 548773 w 1422362"/>
                <a:gd name="connsiteY3" fmla="*/ 1876502 h 2250511"/>
                <a:gd name="connsiteX4" fmla="*/ 582370 w 1422362"/>
                <a:gd name="connsiteY4" fmla="*/ 2237396 h 2250511"/>
                <a:gd name="connsiteX5" fmla="*/ 1253027 w 1422362"/>
                <a:gd name="connsiteY5" fmla="*/ 2250511 h 2250511"/>
                <a:gd name="connsiteX6" fmla="*/ 1262460 w 1422362"/>
                <a:gd name="connsiteY6" fmla="*/ 1927238 h 2250511"/>
                <a:gd name="connsiteX7" fmla="*/ 1421092 w 1422362"/>
                <a:gd name="connsiteY7" fmla="*/ 1066712 h 2250511"/>
                <a:gd name="connsiteX8" fmla="*/ 1369124 w 1422362"/>
                <a:gd name="connsiteY8" fmla="*/ 640916 h 2250511"/>
                <a:gd name="connsiteX9" fmla="*/ 1176719 w 1422362"/>
                <a:gd name="connsiteY9" fmla="*/ 609247 h 2250511"/>
                <a:gd name="connsiteX10" fmla="*/ 1168953 w 1422362"/>
                <a:gd name="connsiteY10" fmla="*/ 908226 h 2250511"/>
                <a:gd name="connsiteX11" fmla="*/ 1156855 w 1422362"/>
                <a:gd name="connsiteY11" fmla="*/ 597497 h 2250511"/>
                <a:gd name="connsiteX12" fmla="*/ 927050 w 1422362"/>
                <a:gd name="connsiteY12" fmla="*/ 555120 h 2250511"/>
                <a:gd name="connsiteX13" fmla="*/ 957315 w 1422362"/>
                <a:gd name="connsiteY13" fmla="*/ 884334 h 2250511"/>
                <a:gd name="connsiteX14" fmla="*/ 905990 w 1422362"/>
                <a:gd name="connsiteY14" fmla="*/ 554078 h 2250511"/>
                <a:gd name="connsiteX15" fmla="*/ 711016 w 1422362"/>
                <a:gd name="connsiteY15" fmla="*/ 509784 h 2250511"/>
                <a:gd name="connsiteX16" fmla="*/ 714846 w 1422362"/>
                <a:gd name="connsiteY16" fmla="*/ 897991 h 2250511"/>
                <a:gd name="connsiteX17" fmla="*/ 683174 w 1422362"/>
                <a:gd name="connsiteY17" fmla="*/ 118671 h 2250511"/>
                <a:gd name="connsiteX18" fmla="*/ 486275 w 1422362"/>
                <a:gd name="connsiteY18" fmla="*/ 158485 h 2250511"/>
                <a:gd name="connsiteX19" fmla="*/ 473286 w 1422362"/>
                <a:gd name="connsiteY19" fmla="*/ 1252291 h 2250511"/>
                <a:gd name="connsiteX20" fmla="*/ 338442 w 1422362"/>
                <a:gd name="connsiteY20" fmla="*/ 1198386 h 2250511"/>
                <a:gd name="connsiteX21" fmla="*/ 719 w 1422362"/>
                <a:gd name="connsiteY21" fmla="*/ 897709 h 2250511"/>
                <a:gd name="connsiteX0" fmla="*/ 719 w 1422362"/>
                <a:gd name="connsiteY0" fmla="*/ 897709 h 2250511"/>
                <a:gd name="connsiteX1" fmla="*/ 140932 w 1422362"/>
                <a:gd name="connsiteY1" fmla="*/ 1293483 h 2250511"/>
                <a:gd name="connsiteX2" fmla="*/ 309182 w 1422362"/>
                <a:gd name="connsiteY2" fmla="*/ 1651928 h 2250511"/>
                <a:gd name="connsiteX3" fmla="*/ 548773 w 1422362"/>
                <a:gd name="connsiteY3" fmla="*/ 1876502 h 2250511"/>
                <a:gd name="connsiteX4" fmla="*/ 582370 w 1422362"/>
                <a:gd name="connsiteY4" fmla="*/ 2237396 h 2250511"/>
                <a:gd name="connsiteX5" fmla="*/ 1253027 w 1422362"/>
                <a:gd name="connsiteY5" fmla="*/ 2250511 h 2250511"/>
                <a:gd name="connsiteX6" fmla="*/ 1262460 w 1422362"/>
                <a:gd name="connsiteY6" fmla="*/ 1927238 h 2250511"/>
                <a:gd name="connsiteX7" fmla="*/ 1421092 w 1422362"/>
                <a:gd name="connsiteY7" fmla="*/ 1066712 h 2250511"/>
                <a:gd name="connsiteX8" fmla="*/ 1369124 w 1422362"/>
                <a:gd name="connsiteY8" fmla="*/ 640916 h 2250511"/>
                <a:gd name="connsiteX9" fmla="*/ 1176719 w 1422362"/>
                <a:gd name="connsiteY9" fmla="*/ 609247 h 2250511"/>
                <a:gd name="connsiteX10" fmla="*/ 1168953 w 1422362"/>
                <a:gd name="connsiteY10" fmla="*/ 908226 h 2250511"/>
                <a:gd name="connsiteX11" fmla="*/ 1156855 w 1422362"/>
                <a:gd name="connsiteY11" fmla="*/ 597497 h 2250511"/>
                <a:gd name="connsiteX12" fmla="*/ 927050 w 1422362"/>
                <a:gd name="connsiteY12" fmla="*/ 555120 h 2250511"/>
                <a:gd name="connsiteX13" fmla="*/ 957315 w 1422362"/>
                <a:gd name="connsiteY13" fmla="*/ 884334 h 2250511"/>
                <a:gd name="connsiteX14" fmla="*/ 905990 w 1422362"/>
                <a:gd name="connsiteY14" fmla="*/ 554078 h 2250511"/>
                <a:gd name="connsiteX15" fmla="*/ 711016 w 1422362"/>
                <a:gd name="connsiteY15" fmla="*/ 509784 h 2250511"/>
                <a:gd name="connsiteX16" fmla="*/ 714846 w 1422362"/>
                <a:gd name="connsiteY16" fmla="*/ 897991 h 2250511"/>
                <a:gd name="connsiteX17" fmla="*/ 683174 w 1422362"/>
                <a:gd name="connsiteY17" fmla="*/ 118671 h 2250511"/>
                <a:gd name="connsiteX18" fmla="*/ 486275 w 1422362"/>
                <a:gd name="connsiteY18" fmla="*/ 158485 h 2250511"/>
                <a:gd name="connsiteX19" fmla="*/ 473286 w 1422362"/>
                <a:gd name="connsiteY19" fmla="*/ 1252291 h 2250511"/>
                <a:gd name="connsiteX20" fmla="*/ 338442 w 1422362"/>
                <a:gd name="connsiteY20" fmla="*/ 1198386 h 2250511"/>
                <a:gd name="connsiteX21" fmla="*/ 719 w 1422362"/>
                <a:gd name="connsiteY21" fmla="*/ 897709 h 2250511"/>
                <a:gd name="connsiteX0" fmla="*/ 719 w 1422362"/>
                <a:gd name="connsiteY0" fmla="*/ 904644 h 2257446"/>
                <a:gd name="connsiteX1" fmla="*/ 140932 w 1422362"/>
                <a:gd name="connsiteY1" fmla="*/ 1300418 h 2257446"/>
                <a:gd name="connsiteX2" fmla="*/ 309182 w 1422362"/>
                <a:gd name="connsiteY2" fmla="*/ 1658863 h 2257446"/>
                <a:gd name="connsiteX3" fmla="*/ 548773 w 1422362"/>
                <a:gd name="connsiteY3" fmla="*/ 1883437 h 2257446"/>
                <a:gd name="connsiteX4" fmla="*/ 582370 w 1422362"/>
                <a:gd name="connsiteY4" fmla="*/ 2244331 h 2257446"/>
                <a:gd name="connsiteX5" fmla="*/ 1253027 w 1422362"/>
                <a:gd name="connsiteY5" fmla="*/ 2257446 h 2257446"/>
                <a:gd name="connsiteX6" fmla="*/ 1262460 w 1422362"/>
                <a:gd name="connsiteY6" fmla="*/ 1934173 h 2257446"/>
                <a:gd name="connsiteX7" fmla="*/ 1421092 w 1422362"/>
                <a:gd name="connsiteY7" fmla="*/ 1073647 h 2257446"/>
                <a:gd name="connsiteX8" fmla="*/ 1369124 w 1422362"/>
                <a:gd name="connsiteY8" fmla="*/ 647851 h 2257446"/>
                <a:gd name="connsiteX9" fmla="*/ 1176719 w 1422362"/>
                <a:gd name="connsiteY9" fmla="*/ 616182 h 2257446"/>
                <a:gd name="connsiteX10" fmla="*/ 1168953 w 1422362"/>
                <a:gd name="connsiteY10" fmla="*/ 915161 h 2257446"/>
                <a:gd name="connsiteX11" fmla="*/ 1156855 w 1422362"/>
                <a:gd name="connsiteY11" fmla="*/ 604432 h 2257446"/>
                <a:gd name="connsiteX12" fmla="*/ 927050 w 1422362"/>
                <a:gd name="connsiteY12" fmla="*/ 562055 h 2257446"/>
                <a:gd name="connsiteX13" fmla="*/ 957315 w 1422362"/>
                <a:gd name="connsiteY13" fmla="*/ 891269 h 2257446"/>
                <a:gd name="connsiteX14" fmla="*/ 905990 w 1422362"/>
                <a:gd name="connsiteY14" fmla="*/ 561013 h 2257446"/>
                <a:gd name="connsiteX15" fmla="*/ 711016 w 1422362"/>
                <a:gd name="connsiteY15" fmla="*/ 516719 h 2257446"/>
                <a:gd name="connsiteX16" fmla="*/ 714846 w 1422362"/>
                <a:gd name="connsiteY16" fmla="*/ 904926 h 2257446"/>
                <a:gd name="connsiteX17" fmla="*/ 683174 w 1422362"/>
                <a:gd name="connsiteY17" fmla="*/ 125606 h 2257446"/>
                <a:gd name="connsiteX18" fmla="*/ 486275 w 1422362"/>
                <a:gd name="connsiteY18" fmla="*/ 165420 h 2257446"/>
                <a:gd name="connsiteX19" fmla="*/ 473286 w 1422362"/>
                <a:gd name="connsiteY19" fmla="*/ 1259226 h 2257446"/>
                <a:gd name="connsiteX20" fmla="*/ 338442 w 1422362"/>
                <a:gd name="connsiteY20" fmla="*/ 1205321 h 2257446"/>
                <a:gd name="connsiteX21" fmla="*/ 719 w 1422362"/>
                <a:gd name="connsiteY21" fmla="*/ 904644 h 2257446"/>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73286 w 1422362"/>
                <a:gd name="connsiteY19" fmla="*/ 1255537 h 2253757"/>
                <a:gd name="connsiteX20" fmla="*/ 338442 w 1422362"/>
                <a:gd name="connsiteY20" fmla="*/ 1201632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38442 w 1422362"/>
                <a:gd name="connsiteY20" fmla="*/ 1201632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04672 w 1422362"/>
                <a:gd name="connsiteY20" fmla="*/ 1148565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04672 w 1422362"/>
                <a:gd name="connsiteY20" fmla="*/ 1148565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04672 w 1422362"/>
                <a:gd name="connsiteY20" fmla="*/ 1148565 h 2253757"/>
                <a:gd name="connsiteX21" fmla="*/ 719 w 1422362"/>
                <a:gd name="connsiteY21" fmla="*/ 900955 h 2253757"/>
                <a:gd name="connsiteX0" fmla="*/ 436 w 1494443"/>
                <a:gd name="connsiteY0" fmla="*/ 886482 h 2253757"/>
                <a:gd name="connsiteX1" fmla="*/ 213013 w 1494443"/>
                <a:gd name="connsiteY1" fmla="*/ 1296729 h 2253757"/>
                <a:gd name="connsiteX2" fmla="*/ 381263 w 1494443"/>
                <a:gd name="connsiteY2" fmla="*/ 1655174 h 2253757"/>
                <a:gd name="connsiteX3" fmla="*/ 620854 w 1494443"/>
                <a:gd name="connsiteY3" fmla="*/ 1879748 h 2253757"/>
                <a:gd name="connsiteX4" fmla="*/ 654451 w 1494443"/>
                <a:gd name="connsiteY4" fmla="*/ 2240642 h 2253757"/>
                <a:gd name="connsiteX5" fmla="*/ 1325108 w 1494443"/>
                <a:gd name="connsiteY5" fmla="*/ 2253757 h 2253757"/>
                <a:gd name="connsiteX6" fmla="*/ 1334541 w 1494443"/>
                <a:gd name="connsiteY6" fmla="*/ 1930484 h 2253757"/>
                <a:gd name="connsiteX7" fmla="*/ 1493173 w 1494443"/>
                <a:gd name="connsiteY7" fmla="*/ 1069958 h 2253757"/>
                <a:gd name="connsiteX8" fmla="*/ 1441205 w 1494443"/>
                <a:gd name="connsiteY8" fmla="*/ 644162 h 2253757"/>
                <a:gd name="connsiteX9" fmla="*/ 1248800 w 1494443"/>
                <a:gd name="connsiteY9" fmla="*/ 612493 h 2253757"/>
                <a:gd name="connsiteX10" fmla="*/ 1241034 w 1494443"/>
                <a:gd name="connsiteY10" fmla="*/ 911472 h 2253757"/>
                <a:gd name="connsiteX11" fmla="*/ 1228936 w 1494443"/>
                <a:gd name="connsiteY11" fmla="*/ 600743 h 2253757"/>
                <a:gd name="connsiteX12" fmla="*/ 999131 w 1494443"/>
                <a:gd name="connsiteY12" fmla="*/ 558366 h 2253757"/>
                <a:gd name="connsiteX13" fmla="*/ 1029396 w 1494443"/>
                <a:gd name="connsiteY13" fmla="*/ 887580 h 2253757"/>
                <a:gd name="connsiteX14" fmla="*/ 978071 w 1494443"/>
                <a:gd name="connsiteY14" fmla="*/ 557324 h 2253757"/>
                <a:gd name="connsiteX15" fmla="*/ 783097 w 1494443"/>
                <a:gd name="connsiteY15" fmla="*/ 513030 h 2253757"/>
                <a:gd name="connsiteX16" fmla="*/ 786927 w 1494443"/>
                <a:gd name="connsiteY16" fmla="*/ 901237 h 2253757"/>
                <a:gd name="connsiteX17" fmla="*/ 755255 w 1494443"/>
                <a:gd name="connsiteY17" fmla="*/ 121917 h 2253757"/>
                <a:gd name="connsiteX18" fmla="*/ 558356 w 1494443"/>
                <a:gd name="connsiteY18" fmla="*/ 161731 h 2253757"/>
                <a:gd name="connsiteX19" fmla="*/ 535718 w 1494443"/>
                <a:gd name="connsiteY19" fmla="*/ 1183173 h 2253757"/>
                <a:gd name="connsiteX20" fmla="*/ 376753 w 1494443"/>
                <a:gd name="connsiteY20" fmla="*/ 1148565 h 2253757"/>
                <a:gd name="connsiteX21" fmla="*/ 436 w 1494443"/>
                <a:gd name="connsiteY21" fmla="*/ 886482 h 2253757"/>
                <a:gd name="connsiteX0" fmla="*/ 436 w 1494443"/>
                <a:gd name="connsiteY0" fmla="*/ 886482 h 2253757"/>
                <a:gd name="connsiteX1" fmla="*/ 213013 w 1494443"/>
                <a:gd name="connsiteY1" fmla="*/ 1296729 h 2253757"/>
                <a:gd name="connsiteX2" fmla="*/ 381263 w 1494443"/>
                <a:gd name="connsiteY2" fmla="*/ 1655174 h 2253757"/>
                <a:gd name="connsiteX3" fmla="*/ 620854 w 1494443"/>
                <a:gd name="connsiteY3" fmla="*/ 1879748 h 2253757"/>
                <a:gd name="connsiteX4" fmla="*/ 654451 w 1494443"/>
                <a:gd name="connsiteY4" fmla="*/ 2240642 h 2253757"/>
                <a:gd name="connsiteX5" fmla="*/ 1325108 w 1494443"/>
                <a:gd name="connsiteY5" fmla="*/ 2253757 h 2253757"/>
                <a:gd name="connsiteX6" fmla="*/ 1334541 w 1494443"/>
                <a:gd name="connsiteY6" fmla="*/ 1930484 h 2253757"/>
                <a:gd name="connsiteX7" fmla="*/ 1493173 w 1494443"/>
                <a:gd name="connsiteY7" fmla="*/ 1069958 h 2253757"/>
                <a:gd name="connsiteX8" fmla="*/ 1441205 w 1494443"/>
                <a:gd name="connsiteY8" fmla="*/ 644162 h 2253757"/>
                <a:gd name="connsiteX9" fmla="*/ 1248800 w 1494443"/>
                <a:gd name="connsiteY9" fmla="*/ 612493 h 2253757"/>
                <a:gd name="connsiteX10" fmla="*/ 1241034 w 1494443"/>
                <a:gd name="connsiteY10" fmla="*/ 911472 h 2253757"/>
                <a:gd name="connsiteX11" fmla="*/ 1228936 w 1494443"/>
                <a:gd name="connsiteY11" fmla="*/ 600743 h 2253757"/>
                <a:gd name="connsiteX12" fmla="*/ 999131 w 1494443"/>
                <a:gd name="connsiteY12" fmla="*/ 558366 h 2253757"/>
                <a:gd name="connsiteX13" fmla="*/ 1029396 w 1494443"/>
                <a:gd name="connsiteY13" fmla="*/ 887580 h 2253757"/>
                <a:gd name="connsiteX14" fmla="*/ 978071 w 1494443"/>
                <a:gd name="connsiteY14" fmla="*/ 557324 h 2253757"/>
                <a:gd name="connsiteX15" fmla="*/ 783097 w 1494443"/>
                <a:gd name="connsiteY15" fmla="*/ 513030 h 2253757"/>
                <a:gd name="connsiteX16" fmla="*/ 786927 w 1494443"/>
                <a:gd name="connsiteY16" fmla="*/ 901237 h 2253757"/>
                <a:gd name="connsiteX17" fmla="*/ 755255 w 1494443"/>
                <a:gd name="connsiteY17" fmla="*/ 121917 h 2253757"/>
                <a:gd name="connsiteX18" fmla="*/ 558356 w 1494443"/>
                <a:gd name="connsiteY18" fmla="*/ 161731 h 2253757"/>
                <a:gd name="connsiteX19" fmla="*/ 535718 w 1494443"/>
                <a:gd name="connsiteY19" fmla="*/ 1183173 h 2253757"/>
                <a:gd name="connsiteX20" fmla="*/ 376753 w 1494443"/>
                <a:gd name="connsiteY20" fmla="*/ 1148565 h 2253757"/>
                <a:gd name="connsiteX21" fmla="*/ 436 w 1494443"/>
                <a:gd name="connsiteY21" fmla="*/ 886482 h 2253757"/>
                <a:gd name="connsiteX0" fmla="*/ 0 w 1494007"/>
                <a:gd name="connsiteY0" fmla="*/ 886482 h 2253757"/>
                <a:gd name="connsiteX1" fmla="*/ 212577 w 1494007"/>
                <a:gd name="connsiteY1" fmla="*/ 1296729 h 2253757"/>
                <a:gd name="connsiteX2" fmla="*/ 380827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380827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115210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147622"/>
                <a:gd name="connsiteX1" fmla="*/ 202929 w 1494007"/>
                <a:gd name="connsiteY1" fmla="*/ 1320850 h 2147622"/>
                <a:gd name="connsiteX2" fmla="*/ 438719 w 1494007"/>
                <a:gd name="connsiteY2" fmla="*/ 1655174 h 2147622"/>
                <a:gd name="connsiteX3" fmla="*/ 620418 w 1494007"/>
                <a:gd name="connsiteY3" fmla="*/ 1879748 h 2147622"/>
                <a:gd name="connsiteX4" fmla="*/ 654015 w 1494007"/>
                <a:gd name="connsiteY4" fmla="*/ 2115210 h 2147622"/>
                <a:gd name="connsiteX5" fmla="*/ 1339145 w 1494007"/>
                <a:gd name="connsiteY5" fmla="*/ 2147622 h 2147622"/>
                <a:gd name="connsiteX6" fmla="*/ 1334105 w 1494007"/>
                <a:gd name="connsiteY6" fmla="*/ 1930484 h 2147622"/>
                <a:gd name="connsiteX7" fmla="*/ 1492737 w 1494007"/>
                <a:gd name="connsiteY7" fmla="*/ 1069958 h 2147622"/>
                <a:gd name="connsiteX8" fmla="*/ 1440769 w 1494007"/>
                <a:gd name="connsiteY8" fmla="*/ 644162 h 2147622"/>
                <a:gd name="connsiteX9" fmla="*/ 1248364 w 1494007"/>
                <a:gd name="connsiteY9" fmla="*/ 612493 h 2147622"/>
                <a:gd name="connsiteX10" fmla="*/ 1240598 w 1494007"/>
                <a:gd name="connsiteY10" fmla="*/ 911472 h 2147622"/>
                <a:gd name="connsiteX11" fmla="*/ 1228500 w 1494007"/>
                <a:gd name="connsiteY11" fmla="*/ 600743 h 2147622"/>
                <a:gd name="connsiteX12" fmla="*/ 998695 w 1494007"/>
                <a:gd name="connsiteY12" fmla="*/ 558366 h 2147622"/>
                <a:gd name="connsiteX13" fmla="*/ 1028960 w 1494007"/>
                <a:gd name="connsiteY13" fmla="*/ 887580 h 2147622"/>
                <a:gd name="connsiteX14" fmla="*/ 977635 w 1494007"/>
                <a:gd name="connsiteY14" fmla="*/ 557324 h 2147622"/>
                <a:gd name="connsiteX15" fmla="*/ 782661 w 1494007"/>
                <a:gd name="connsiteY15" fmla="*/ 513030 h 2147622"/>
                <a:gd name="connsiteX16" fmla="*/ 786491 w 1494007"/>
                <a:gd name="connsiteY16" fmla="*/ 901237 h 2147622"/>
                <a:gd name="connsiteX17" fmla="*/ 754819 w 1494007"/>
                <a:gd name="connsiteY17" fmla="*/ 121917 h 2147622"/>
                <a:gd name="connsiteX18" fmla="*/ 557920 w 1494007"/>
                <a:gd name="connsiteY18" fmla="*/ 161731 h 2147622"/>
                <a:gd name="connsiteX19" fmla="*/ 535282 w 1494007"/>
                <a:gd name="connsiteY19" fmla="*/ 1183173 h 2147622"/>
                <a:gd name="connsiteX20" fmla="*/ 376317 w 1494007"/>
                <a:gd name="connsiteY20" fmla="*/ 1148565 h 2147622"/>
                <a:gd name="connsiteX21" fmla="*/ 0 w 1494007"/>
                <a:gd name="connsiteY21" fmla="*/ 886482 h 2147622"/>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01512 w 1494007"/>
                <a:gd name="connsiteY19" fmla="*/ 1192821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01512 w 1494007"/>
                <a:gd name="connsiteY19" fmla="*/ 1192821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01512 w 1494007"/>
                <a:gd name="connsiteY19" fmla="*/ 1192821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0458 w 1494007"/>
                <a:gd name="connsiteY19" fmla="*/ 1197645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0458 w 1494007"/>
                <a:gd name="connsiteY19" fmla="*/ 1197645 h 2123500"/>
                <a:gd name="connsiteX20" fmla="*/ 395614 w 1494007"/>
                <a:gd name="connsiteY20" fmla="*/ 1153389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0458 w 1494007"/>
                <a:gd name="connsiteY19" fmla="*/ 1197645 h 2123500"/>
                <a:gd name="connsiteX20" fmla="*/ 395614 w 1494007"/>
                <a:gd name="connsiteY20" fmla="*/ 1153389 h 2123500"/>
                <a:gd name="connsiteX21" fmla="*/ 0 w 1494007"/>
                <a:gd name="connsiteY21" fmla="*/ 886482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33149"/>
                <a:gd name="connsiteX1" fmla="*/ 227051 w 1518129"/>
                <a:gd name="connsiteY1" fmla="*/ 1320850 h 2133149"/>
                <a:gd name="connsiteX2" fmla="*/ 462841 w 1518129"/>
                <a:gd name="connsiteY2" fmla="*/ 1655174 h 2133149"/>
                <a:gd name="connsiteX3" fmla="*/ 644540 w 1518129"/>
                <a:gd name="connsiteY3" fmla="*/ 1879748 h 2133149"/>
                <a:gd name="connsiteX4" fmla="*/ 678137 w 1518129"/>
                <a:gd name="connsiteY4" fmla="*/ 2115210 h 2133149"/>
                <a:gd name="connsiteX5" fmla="*/ 1348794 w 1518129"/>
                <a:gd name="connsiteY5" fmla="*/ 2133149 h 2133149"/>
                <a:gd name="connsiteX6" fmla="*/ 1358227 w 1518129"/>
                <a:gd name="connsiteY6" fmla="*/ 1930484 h 2133149"/>
                <a:gd name="connsiteX7" fmla="*/ 1516859 w 1518129"/>
                <a:gd name="connsiteY7" fmla="*/ 1069958 h 2133149"/>
                <a:gd name="connsiteX8" fmla="*/ 1464891 w 1518129"/>
                <a:gd name="connsiteY8" fmla="*/ 644162 h 2133149"/>
                <a:gd name="connsiteX9" fmla="*/ 1272486 w 1518129"/>
                <a:gd name="connsiteY9" fmla="*/ 612493 h 2133149"/>
                <a:gd name="connsiteX10" fmla="*/ 1264720 w 1518129"/>
                <a:gd name="connsiteY10" fmla="*/ 911472 h 2133149"/>
                <a:gd name="connsiteX11" fmla="*/ 1252622 w 1518129"/>
                <a:gd name="connsiteY11" fmla="*/ 600743 h 2133149"/>
                <a:gd name="connsiteX12" fmla="*/ 1022817 w 1518129"/>
                <a:gd name="connsiteY12" fmla="*/ 558366 h 2133149"/>
                <a:gd name="connsiteX13" fmla="*/ 1053082 w 1518129"/>
                <a:gd name="connsiteY13" fmla="*/ 887580 h 2133149"/>
                <a:gd name="connsiteX14" fmla="*/ 1001757 w 1518129"/>
                <a:gd name="connsiteY14" fmla="*/ 557324 h 2133149"/>
                <a:gd name="connsiteX15" fmla="*/ 806783 w 1518129"/>
                <a:gd name="connsiteY15" fmla="*/ 513030 h 2133149"/>
                <a:gd name="connsiteX16" fmla="*/ 810613 w 1518129"/>
                <a:gd name="connsiteY16" fmla="*/ 901237 h 2133149"/>
                <a:gd name="connsiteX17" fmla="*/ 778941 w 1518129"/>
                <a:gd name="connsiteY17" fmla="*/ 121917 h 2133149"/>
                <a:gd name="connsiteX18" fmla="*/ 582042 w 1518129"/>
                <a:gd name="connsiteY18" fmla="*/ 161731 h 2133149"/>
                <a:gd name="connsiteX19" fmla="*/ 554580 w 1518129"/>
                <a:gd name="connsiteY19" fmla="*/ 1197645 h 2133149"/>
                <a:gd name="connsiteX20" fmla="*/ 419736 w 1518129"/>
                <a:gd name="connsiteY20" fmla="*/ 1153389 h 2133149"/>
                <a:gd name="connsiteX21" fmla="*/ 0 w 1518129"/>
                <a:gd name="connsiteY21" fmla="*/ 891306 h 2133149"/>
                <a:gd name="connsiteX0" fmla="*/ 0 w 1518129"/>
                <a:gd name="connsiteY0" fmla="*/ 891306 h 2115210"/>
                <a:gd name="connsiteX1" fmla="*/ 227051 w 1518129"/>
                <a:gd name="connsiteY1" fmla="*/ 1320850 h 2115210"/>
                <a:gd name="connsiteX2" fmla="*/ 462841 w 1518129"/>
                <a:gd name="connsiteY2" fmla="*/ 1655174 h 2115210"/>
                <a:gd name="connsiteX3" fmla="*/ 644540 w 1518129"/>
                <a:gd name="connsiteY3" fmla="*/ 1879748 h 2115210"/>
                <a:gd name="connsiteX4" fmla="*/ 678137 w 1518129"/>
                <a:gd name="connsiteY4" fmla="*/ 2115210 h 2115210"/>
                <a:gd name="connsiteX5" fmla="*/ 1339145 w 1518129"/>
                <a:gd name="connsiteY5" fmla="*/ 2113852 h 2115210"/>
                <a:gd name="connsiteX6" fmla="*/ 1358227 w 1518129"/>
                <a:gd name="connsiteY6" fmla="*/ 1930484 h 2115210"/>
                <a:gd name="connsiteX7" fmla="*/ 1516859 w 1518129"/>
                <a:gd name="connsiteY7" fmla="*/ 1069958 h 2115210"/>
                <a:gd name="connsiteX8" fmla="*/ 1464891 w 1518129"/>
                <a:gd name="connsiteY8" fmla="*/ 644162 h 2115210"/>
                <a:gd name="connsiteX9" fmla="*/ 1272486 w 1518129"/>
                <a:gd name="connsiteY9" fmla="*/ 612493 h 2115210"/>
                <a:gd name="connsiteX10" fmla="*/ 1264720 w 1518129"/>
                <a:gd name="connsiteY10" fmla="*/ 911472 h 2115210"/>
                <a:gd name="connsiteX11" fmla="*/ 1252622 w 1518129"/>
                <a:gd name="connsiteY11" fmla="*/ 600743 h 2115210"/>
                <a:gd name="connsiteX12" fmla="*/ 1022817 w 1518129"/>
                <a:gd name="connsiteY12" fmla="*/ 558366 h 2115210"/>
                <a:gd name="connsiteX13" fmla="*/ 1053082 w 1518129"/>
                <a:gd name="connsiteY13" fmla="*/ 887580 h 2115210"/>
                <a:gd name="connsiteX14" fmla="*/ 1001757 w 1518129"/>
                <a:gd name="connsiteY14" fmla="*/ 557324 h 2115210"/>
                <a:gd name="connsiteX15" fmla="*/ 806783 w 1518129"/>
                <a:gd name="connsiteY15" fmla="*/ 513030 h 2115210"/>
                <a:gd name="connsiteX16" fmla="*/ 810613 w 1518129"/>
                <a:gd name="connsiteY16" fmla="*/ 901237 h 2115210"/>
                <a:gd name="connsiteX17" fmla="*/ 778941 w 1518129"/>
                <a:gd name="connsiteY17" fmla="*/ 121917 h 2115210"/>
                <a:gd name="connsiteX18" fmla="*/ 582042 w 1518129"/>
                <a:gd name="connsiteY18" fmla="*/ 161731 h 2115210"/>
                <a:gd name="connsiteX19" fmla="*/ 554580 w 1518129"/>
                <a:gd name="connsiteY19" fmla="*/ 1197645 h 2115210"/>
                <a:gd name="connsiteX20" fmla="*/ 419736 w 1518129"/>
                <a:gd name="connsiteY20" fmla="*/ 1153389 h 2115210"/>
                <a:gd name="connsiteX21" fmla="*/ 0 w 1518129"/>
                <a:gd name="connsiteY21" fmla="*/ 891306 h 2115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8129" h="2115210">
                  <a:moveTo>
                    <a:pt x="0" y="891306"/>
                  </a:moveTo>
                  <a:cubicBezTo>
                    <a:pt x="124742" y="1042097"/>
                    <a:pt x="180313" y="1188925"/>
                    <a:pt x="227051" y="1320850"/>
                  </a:cubicBezTo>
                  <a:cubicBezTo>
                    <a:pt x="283134" y="1440332"/>
                    <a:pt x="360533" y="1506746"/>
                    <a:pt x="462841" y="1655174"/>
                  </a:cubicBezTo>
                  <a:cubicBezTo>
                    <a:pt x="565096" y="1757587"/>
                    <a:pt x="604529" y="1837560"/>
                    <a:pt x="644540" y="1879748"/>
                  </a:cubicBezTo>
                  <a:cubicBezTo>
                    <a:pt x="721823" y="1966655"/>
                    <a:pt x="679875" y="2008729"/>
                    <a:pt x="678137" y="2115210"/>
                  </a:cubicBezTo>
                  <a:lnTo>
                    <a:pt x="1339145" y="2113852"/>
                  </a:lnTo>
                  <a:cubicBezTo>
                    <a:pt x="1324322" y="2047548"/>
                    <a:pt x="1303318" y="2034201"/>
                    <a:pt x="1358227" y="1930484"/>
                  </a:cubicBezTo>
                  <a:cubicBezTo>
                    <a:pt x="1521981" y="1634855"/>
                    <a:pt x="1516858" y="1179685"/>
                    <a:pt x="1516859" y="1069958"/>
                  </a:cubicBezTo>
                  <a:cubicBezTo>
                    <a:pt x="1522576" y="857179"/>
                    <a:pt x="1509640" y="720406"/>
                    <a:pt x="1464891" y="644162"/>
                  </a:cubicBezTo>
                  <a:cubicBezTo>
                    <a:pt x="1396021" y="572742"/>
                    <a:pt x="1370976" y="579197"/>
                    <a:pt x="1272486" y="612493"/>
                  </a:cubicBezTo>
                  <a:cubicBezTo>
                    <a:pt x="1306205" y="707004"/>
                    <a:pt x="1275123" y="829781"/>
                    <a:pt x="1264720" y="911472"/>
                  </a:cubicBezTo>
                  <a:cubicBezTo>
                    <a:pt x="1250153" y="907906"/>
                    <a:pt x="1292939" y="659594"/>
                    <a:pt x="1252622" y="600743"/>
                  </a:cubicBezTo>
                  <a:cubicBezTo>
                    <a:pt x="1202656" y="541892"/>
                    <a:pt x="1107533" y="508148"/>
                    <a:pt x="1022817" y="558366"/>
                  </a:cubicBezTo>
                  <a:cubicBezTo>
                    <a:pt x="1086811" y="668103"/>
                    <a:pt x="1058849" y="793697"/>
                    <a:pt x="1053082" y="887580"/>
                  </a:cubicBezTo>
                  <a:cubicBezTo>
                    <a:pt x="1041532" y="883386"/>
                    <a:pt x="1071753" y="653519"/>
                    <a:pt x="1001757" y="557324"/>
                  </a:cubicBezTo>
                  <a:cubicBezTo>
                    <a:pt x="946234" y="504548"/>
                    <a:pt x="915026" y="504758"/>
                    <a:pt x="806783" y="513030"/>
                  </a:cubicBezTo>
                  <a:cubicBezTo>
                    <a:pt x="816055" y="653003"/>
                    <a:pt x="822837" y="732256"/>
                    <a:pt x="810613" y="901237"/>
                  </a:cubicBezTo>
                  <a:cubicBezTo>
                    <a:pt x="782414" y="451352"/>
                    <a:pt x="784675" y="276900"/>
                    <a:pt x="778941" y="121917"/>
                  </a:cubicBezTo>
                  <a:cubicBezTo>
                    <a:pt x="774616" y="-32693"/>
                    <a:pt x="569584" y="-61779"/>
                    <a:pt x="582042" y="161731"/>
                  </a:cubicBezTo>
                  <a:cubicBezTo>
                    <a:pt x="570378" y="380417"/>
                    <a:pt x="623442" y="1132875"/>
                    <a:pt x="554580" y="1197645"/>
                  </a:cubicBezTo>
                  <a:cubicBezTo>
                    <a:pt x="495024" y="1230412"/>
                    <a:pt x="496393" y="1222363"/>
                    <a:pt x="419736" y="1153389"/>
                  </a:cubicBezTo>
                  <a:cubicBezTo>
                    <a:pt x="331744" y="1046414"/>
                    <a:pt x="197603" y="767201"/>
                    <a:pt x="0" y="891306"/>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grpSp>
          <p:nvGrpSpPr>
            <p:cNvPr id="5" name="Group 4">
              <a:extLst>
                <a:ext uri="{FF2B5EF4-FFF2-40B4-BE49-F238E27FC236}">
                  <a16:creationId xmlns="" xmlns:a16="http://schemas.microsoft.com/office/drawing/2014/main" id="{86237614-27E4-4E44-AB53-441F724A66AE}"/>
                </a:ext>
              </a:extLst>
            </p:cNvPr>
            <p:cNvGrpSpPr/>
            <p:nvPr/>
          </p:nvGrpSpPr>
          <p:grpSpPr>
            <a:xfrm rot="5400000">
              <a:off x="-91119" y="4126341"/>
              <a:ext cx="1048447" cy="872955"/>
              <a:chOff x="967066" y="4263648"/>
              <a:chExt cx="670418" cy="1251022"/>
            </a:xfrm>
          </p:grpSpPr>
          <p:sp>
            <p:nvSpPr>
              <p:cNvPr id="6" name="Rectangle 5">
                <a:extLst>
                  <a:ext uri="{FF2B5EF4-FFF2-40B4-BE49-F238E27FC236}">
                    <a16:creationId xmlns="" xmlns:a16="http://schemas.microsoft.com/office/drawing/2014/main" id="{F8683E0C-15A4-46D0-831E-ED181CF631FA}"/>
                  </a:ext>
                </a:extLst>
              </p:cNvPr>
              <p:cNvSpPr/>
              <p:nvPr/>
            </p:nvSpPr>
            <p:spPr>
              <a:xfrm rot="16200000">
                <a:off x="1080146" y="4196080"/>
                <a:ext cx="457516" cy="59265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sp>
            <p:nvSpPr>
              <p:cNvPr id="7" name="Rectangle 6">
                <a:extLst>
                  <a:ext uri="{FF2B5EF4-FFF2-40B4-BE49-F238E27FC236}">
                    <a16:creationId xmlns="" xmlns:a16="http://schemas.microsoft.com/office/drawing/2014/main" id="{E9E7157D-D83F-4008-BAFC-FA76DE72D77D}"/>
                  </a:ext>
                </a:extLst>
              </p:cNvPr>
              <p:cNvSpPr/>
              <p:nvPr/>
            </p:nvSpPr>
            <p:spPr>
              <a:xfrm rot="16200000">
                <a:off x="858794" y="4735980"/>
                <a:ext cx="886962" cy="67041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grpSp>
      </p:grpSp>
    </p:spTree>
    <p:extLst>
      <p:ext uri="{BB962C8B-B14F-4D97-AF65-F5344CB8AC3E}">
        <p14:creationId xmlns:p14="http://schemas.microsoft.com/office/powerpoint/2010/main" val="337008722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030310" y="115910"/>
            <a:ext cx="10908405" cy="4790941"/>
          </a:xfrm>
        </p:spPr>
        <p:txBody>
          <a:bodyPr/>
          <a:lstStyle/>
          <a:p>
            <a:pPr algn="just"/>
            <a:r>
              <a:rPr lang="en-US" sz="3200" dirty="0" smtClean="0"/>
              <a:t>When we want floating point elements in an array then we need to </a:t>
            </a:r>
            <a:r>
              <a:rPr lang="en-IN" sz="3200" dirty="0" smtClean="0"/>
              <a:t>provide </a:t>
            </a:r>
            <a:r>
              <a:rPr lang="en-IN" sz="3200" dirty="0"/>
              <a:t>at least one floating-point argument to arange(), </a:t>
            </a:r>
            <a:r>
              <a:rPr lang="en-IN" sz="3200" dirty="0" smtClean="0"/>
              <a:t>even </a:t>
            </a:r>
            <a:r>
              <a:rPr lang="en-IN" sz="3200" dirty="0"/>
              <a:t>when other arguments are integers:</a:t>
            </a:r>
          </a:p>
          <a:p>
            <a:pPr algn="just"/>
            <a:endParaRPr lang="en-IN" sz="3200" dirty="0"/>
          </a:p>
          <a:p>
            <a:pPr algn="just"/>
            <a:r>
              <a:rPr lang="en-IN" sz="3200" dirty="0" smtClean="0"/>
              <a:t>A = </a:t>
            </a:r>
            <a:r>
              <a:rPr lang="en-IN" sz="3200" dirty="0" err="1"/>
              <a:t>np.arange</a:t>
            </a:r>
            <a:r>
              <a:rPr lang="en-IN" sz="3200" dirty="0"/>
              <a:t>(1, </a:t>
            </a:r>
            <a:r>
              <a:rPr lang="en-IN" sz="3200" dirty="0" smtClean="0"/>
              <a:t>5.1</a:t>
            </a:r>
            <a:r>
              <a:rPr lang="en-IN" sz="3200" dirty="0"/>
              <a:t>)</a:t>
            </a:r>
          </a:p>
          <a:p>
            <a:pPr algn="just"/>
            <a:r>
              <a:rPr lang="en-IN" sz="3200" dirty="0"/>
              <a:t>array([1., 2., 3., 4., 5</a:t>
            </a:r>
            <a:r>
              <a:rPr lang="en-IN" sz="3200" dirty="0" smtClean="0"/>
              <a:t>.])</a:t>
            </a:r>
          </a:p>
          <a:p>
            <a:pPr algn="just"/>
            <a:r>
              <a:rPr lang="en-IN" sz="3200" dirty="0" err="1" smtClean="0"/>
              <a:t>A.dtype</a:t>
            </a:r>
            <a:endParaRPr lang="en-IN" sz="3200" dirty="0"/>
          </a:p>
          <a:p>
            <a:pPr algn="just"/>
            <a:r>
              <a:rPr lang="en-IN" sz="3200" dirty="0" err="1"/>
              <a:t>dtype</a:t>
            </a:r>
            <a:r>
              <a:rPr lang="en-IN" sz="3200" dirty="0"/>
              <a:t>('float64</a:t>
            </a:r>
            <a:r>
              <a:rPr lang="en-IN" sz="3200" dirty="0" smtClean="0"/>
              <a:t>')</a:t>
            </a:r>
          </a:p>
        </p:txBody>
      </p:sp>
      <p:grpSp>
        <p:nvGrpSpPr>
          <p:cNvPr id="3" name="Group 2">
            <a:extLst>
              <a:ext uri="{FF2B5EF4-FFF2-40B4-BE49-F238E27FC236}">
                <a16:creationId xmlns="" xmlns:a16="http://schemas.microsoft.com/office/drawing/2014/main" id="{A9A2186A-C326-48DC-8E09-0BB48FF9D3DE}"/>
              </a:ext>
            </a:extLst>
          </p:cNvPr>
          <p:cNvGrpSpPr/>
          <p:nvPr/>
        </p:nvGrpSpPr>
        <p:grpSpPr>
          <a:xfrm>
            <a:off x="150424" y="276894"/>
            <a:ext cx="648068" cy="528033"/>
            <a:chOff x="-3373" y="3444677"/>
            <a:chExt cx="3155739" cy="1643520"/>
          </a:xfrm>
        </p:grpSpPr>
        <p:sp>
          <p:nvSpPr>
            <p:cNvPr id="4" name="Freeform 61">
              <a:extLst>
                <a:ext uri="{FF2B5EF4-FFF2-40B4-BE49-F238E27FC236}">
                  <a16:creationId xmlns="" xmlns:a16="http://schemas.microsoft.com/office/drawing/2014/main" id="{B69C1344-DA27-4625-A365-74DC77A0B525}"/>
                </a:ext>
              </a:extLst>
            </p:cNvPr>
            <p:cNvSpPr/>
            <p:nvPr/>
          </p:nvSpPr>
          <p:spPr>
            <a:xfrm rot="5400000">
              <a:off x="1185646" y="3121477"/>
              <a:ext cx="1643520" cy="2289920"/>
            </a:xfrm>
            <a:custGeom>
              <a:avLst/>
              <a:gdLst>
                <a:gd name="connsiteX0" fmla="*/ 0 w 1404518"/>
                <a:gd name="connsiteY0" fmla="*/ 1053388 h 2070201"/>
                <a:gd name="connsiteX1" fmla="*/ 124358 w 1404518"/>
                <a:gd name="connsiteY1" fmla="*/ 1382572 h 2070201"/>
                <a:gd name="connsiteX2" fmla="*/ 292608 w 1404518"/>
                <a:gd name="connsiteY2" fmla="*/ 1675180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675180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31366 w 1404518"/>
                <a:gd name="connsiteY4" fmla="*/ 2055571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294790 w 1404518"/>
                <a:gd name="connsiteY4" fmla="*/ 2055571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294790 w 1404518"/>
                <a:gd name="connsiteY4" fmla="*/ 2055571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13093"/>
                <a:gd name="connsiteY0" fmla="*/ 1053388 h 2070201"/>
                <a:gd name="connsiteX1" fmla="*/ 124358 w 1413093"/>
                <a:gd name="connsiteY1" fmla="*/ 1382572 h 2070201"/>
                <a:gd name="connsiteX2" fmla="*/ 292608 w 1413093"/>
                <a:gd name="connsiteY2" fmla="*/ 1741017 h 2070201"/>
                <a:gd name="connsiteX3" fmla="*/ 687628 w 1413093"/>
                <a:gd name="connsiteY3" fmla="*/ 2070201 h 2070201"/>
                <a:gd name="connsiteX4" fmla="*/ 1294790 w 1413093"/>
                <a:gd name="connsiteY4" fmla="*/ 2055571 h 2070201"/>
                <a:gd name="connsiteX5" fmla="*/ 1404518 w 1413093"/>
                <a:gd name="connsiteY5" fmla="*/ 1155801 h 2070201"/>
                <a:gd name="connsiteX6" fmla="*/ 1221638 w 1413093"/>
                <a:gd name="connsiteY6" fmla="*/ 768096 h 2070201"/>
                <a:gd name="connsiteX7" fmla="*/ 1177747 w 1413093"/>
                <a:gd name="connsiteY7" fmla="*/ 965606 h 2070201"/>
                <a:gd name="connsiteX8" fmla="*/ 1024128 w 1413093"/>
                <a:gd name="connsiteY8" fmla="*/ 694944 h 2070201"/>
                <a:gd name="connsiteX9" fmla="*/ 921715 w 1413093"/>
                <a:gd name="connsiteY9" fmla="*/ 929030 h 2070201"/>
                <a:gd name="connsiteX10" fmla="*/ 877824 w 1413093"/>
                <a:gd name="connsiteY10" fmla="*/ 629107 h 2070201"/>
                <a:gd name="connsiteX11" fmla="*/ 709574 w 1413093"/>
                <a:gd name="connsiteY11" fmla="*/ 936345 h 2070201"/>
                <a:gd name="connsiteX12" fmla="*/ 526694 w 1413093"/>
                <a:gd name="connsiteY12" fmla="*/ 0 h 2070201"/>
                <a:gd name="connsiteX13" fmla="*/ 468172 w 1413093"/>
                <a:gd name="connsiteY13" fmla="*/ 1338681 h 2070201"/>
                <a:gd name="connsiteX14" fmla="*/ 321868 w 1413093"/>
                <a:gd name="connsiteY14" fmla="*/ 1287475 h 2070201"/>
                <a:gd name="connsiteX15" fmla="*/ 0 w 1413093"/>
                <a:gd name="connsiteY15" fmla="*/ 1053388 h 2070201"/>
                <a:gd name="connsiteX0" fmla="*/ 0 w 1413093"/>
                <a:gd name="connsiteY0" fmla="*/ 1053388 h 2070201"/>
                <a:gd name="connsiteX1" fmla="*/ 124358 w 1413093"/>
                <a:gd name="connsiteY1" fmla="*/ 1382572 h 2070201"/>
                <a:gd name="connsiteX2" fmla="*/ 292608 w 1413093"/>
                <a:gd name="connsiteY2" fmla="*/ 1741017 h 2070201"/>
                <a:gd name="connsiteX3" fmla="*/ 687628 w 1413093"/>
                <a:gd name="connsiteY3" fmla="*/ 2070201 h 2070201"/>
                <a:gd name="connsiteX4" fmla="*/ 1294790 w 1413093"/>
                <a:gd name="connsiteY4" fmla="*/ 2055571 h 2070201"/>
                <a:gd name="connsiteX5" fmla="*/ 1404518 w 1413093"/>
                <a:gd name="connsiteY5" fmla="*/ 1155801 h 2070201"/>
                <a:gd name="connsiteX6" fmla="*/ 1221638 w 1413093"/>
                <a:gd name="connsiteY6" fmla="*/ 768096 h 2070201"/>
                <a:gd name="connsiteX7" fmla="*/ 1177747 w 1413093"/>
                <a:gd name="connsiteY7" fmla="*/ 965606 h 2070201"/>
                <a:gd name="connsiteX8" fmla="*/ 1024128 w 1413093"/>
                <a:gd name="connsiteY8" fmla="*/ 694944 h 2070201"/>
                <a:gd name="connsiteX9" fmla="*/ 921715 w 1413093"/>
                <a:gd name="connsiteY9" fmla="*/ 929030 h 2070201"/>
                <a:gd name="connsiteX10" fmla="*/ 877824 w 1413093"/>
                <a:gd name="connsiteY10" fmla="*/ 629107 h 2070201"/>
                <a:gd name="connsiteX11" fmla="*/ 709574 w 1413093"/>
                <a:gd name="connsiteY11" fmla="*/ 936345 h 2070201"/>
                <a:gd name="connsiteX12" fmla="*/ 526694 w 1413093"/>
                <a:gd name="connsiteY12" fmla="*/ 0 h 2070201"/>
                <a:gd name="connsiteX13" fmla="*/ 468172 w 1413093"/>
                <a:gd name="connsiteY13" fmla="*/ 1338681 h 2070201"/>
                <a:gd name="connsiteX14" fmla="*/ 321868 w 1413093"/>
                <a:gd name="connsiteY14" fmla="*/ 1287475 h 2070201"/>
                <a:gd name="connsiteX15" fmla="*/ 0 w 1413093"/>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90042 w 1404608"/>
                <a:gd name="connsiteY10" fmla="*/ 599846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38836 w 1404608"/>
                <a:gd name="connsiteY10" fmla="*/ 592531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38836 w 1404608"/>
                <a:gd name="connsiteY10" fmla="*/ 592531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38836 w 1404608"/>
                <a:gd name="connsiteY10" fmla="*/ 592531 h 2070201"/>
                <a:gd name="connsiteX11" fmla="*/ 709574 w 1404608"/>
                <a:gd name="connsiteY11" fmla="*/ 936345 h 2070201"/>
                <a:gd name="connsiteX12" fmla="*/ 702259 w 1404608"/>
                <a:gd name="connsiteY12" fmla="*/ 629107 h 2070201"/>
                <a:gd name="connsiteX13" fmla="*/ 526694 w 1404608"/>
                <a:gd name="connsiteY13" fmla="*/ 0 h 2070201"/>
                <a:gd name="connsiteX14" fmla="*/ 468172 w 1404608"/>
                <a:gd name="connsiteY14" fmla="*/ 1338681 h 2070201"/>
                <a:gd name="connsiteX15" fmla="*/ 321868 w 1404608"/>
                <a:gd name="connsiteY15" fmla="*/ 1287475 h 2070201"/>
                <a:gd name="connsiteX16" fmla="*/ 0 w 1404608"/>
                <a:gd name="connsiteY16" fmla="*/ 1053388 h 2070201"/>
                <a:gd name="connsiteX0" fmla="*/ 0 w 1404608"/>
                <a:gd name="connsiteY0" fmla="*/ 1056935 h 2073748"/>
                <a:gd name="connsiteX1" fmla="*/ 124358 w 1404608"/>
                <a:gd name="connsiteY1" fmla="*/ 1386119 h 2073748"/>
                <a:gd name="connsiteX2" fmla="*/ 292608 w 1404608"/>
                <a:gd name="connsiteY2" fmla="*/ 1744564 h 2073748"/>
                <a:gd name="connsiteX3" fmla="*/ 687628 w 1404608"/>
                <a:gd name="connsiteY3" fmla="*/ 2073748 h 2073748"/>
                <a:gd name="connsiteX4" fmla="*/ 1294790 w 1404608"/>
                <a:gd name="connsiteY4" fmla="*/ 2059118 h 2073748"/>
                <a:gd name="connsiteX5" fmla="*/ 1404518 w 1404608"/>
                <a:gd name="connsiteY5" fmla="*/ 1159348 h 2073748"/>
                <a:gd name="connsiteX6" fmla="*/ 1221638 w 1404608"/>
                <a:gd name="connsiteY6" fmla="*/ 771643 h 2073748"/>
                <a:gd name="connsiteX7" fmla="*/ 1177747 w 1404608"/>
                <a:gd name="connsiteY7" fmla="*/ 969153 h 2073748"/>
                <a:gd name="connsiteX8" fmla="*/ 980236 w 1404608"/>
                <a:gd name="connsiteY8" fmla="*/ 698491 h 2073748"/>
                <a:gd name="connsiteX9" fmla="*/ 921715 w 1404608"/>
                <a:gd name="connsiteY9" fmla="*/ 932577 h 2073748"/>
                <a:gd name="connsiteX10" fmla="*/ 738836 w 1404608"/>
                <a:gd name="connsiteY10" fmla="*/ 596078 h 2073748"/>
                <a:gd name="connsiteX11" fmla="*/ 709574 w 1404608"/>
                <a:gd name="connsiteY11" fmla="*/ 939892 h 2073748"/>
                <a:gd name="connsiteX12" fmla="*/ 526694 w 1404608"/>
                <a:gd name="connsiteY12" fmla="*/ 3547 h 2073748"/>
                <a:gd name="connsiteX13" fmla="*/ 468172 w 1404608"/>
                <a:gd name="connsiteY13" fmla="*/ 1342228 h 2073748"/>
                <a:gd name="connsiteX14" fmla="*/ 321868 w 1404608"/>
                <a:gd name="connsiteY14" fmla="*/ 1291022 h 2073748"/>
                <a:gd name="connsiteX15" fmla="*/ 0 w 1404608"/>
                <a:gd name="connsiteY15" fmla="*/ 1056935 h 2073748"/>
                <a:gd name="connsiteX0" fmla="*/ 0 w 1404608"/>
                <a:gd name="connsiteY0" fmla="*/ 1056935 h 2073748"/>
                <a:gd name="connsiteX1" fmla="*/ 124358 w 1404608"/>
                <a:gd name="connsiteY1" fmla="*/ 1386119 h 2073748"/>
                <a:gd name="connsiteX2" fmla="*/ 292608 w 1404608"/>
                <a:gd name="connsiteY2" fmla="*/ 1744564 h 2073748"/>
                <a:gd name="connsiteX3" fmla="*/ 687628 w 1404608"/>
                <a:gd name="connsiteY3" fmla="*/ 2073748 h 2073748"/>
                <a:gd name="connsiteX4" fmla="*/ 1294790 w 1404608"/>
                <a:gd name="connsiteY4" fmla="*/ 2059118 h 2073748"/>
                <a:gd name="connsiteX5" fmla="*/ 1404518 w 1404608"/>
                <a:gd name="connsiteY5" fmla="*/ 1159348 h 2073748"/>
                <a:gd name="connsiteX6" fmla="*/ 1221638 w 1404608"/>
                <a:gd name="connsiteY6" fmla="*/ 771643 h 2073748"/>
                <a:gd name="connsiteX7" fmla="*/ 1177747 w 1404608"/>
                <a:gd name="connsiteY7" fmla="*/ 969153 h 2073748"/>
                <a:gd name="connsiteX8" fmla="*/ 980236 w 1404608"/>
                <a:gd name="connsiteY8" fmla="*/ 698491 h 2073748"/>
                <a:gd name="connsiteX9" fmla="*/ 921715 w 1404608"/>
                <a:gd name="connsiteY9" fmla="*/ 932577 h 2073748"/>
                <a:gd name="connsiteX10" fmla="*/ 738836 w 1404608"/>
                <a:gd name="connsiteY10" fmla="*/ 596078 h 2073748"/>
                <a:gd name="connsiteX11" fmla="*/ 709574 w 1404608"/>
                <a:gd name="connsiteY11" fmla="*/ 939892 h 2073748"/>
                <a:gd name="connsiteX12" fmla="*/ 526694 w 1404608"/>
                <a:gd name="connsiteY12" fmla="*/ 3547 h 2073748"/>
                <a:gd name="connsiteX13" fmla="*/ 468172 w 1404608"/>
                <a:gd name="connsiteY13" fmla="*/ 1342228 h 2073748"/>
                <a:gd name="connsiteX14" fmla="*/ 321868 w 1404608"/>
                <a:gd name="connsiteY14" fmla="*/ 1291022 h 2073748"/>
                <a:gd name="connsiteX15" fmla="*/ 0 w 1404608"/>
                <a:gd name="connsiteY15" fmla="*/ 1056935 h 2073748"/>
                <a:gd name="connsiteX0" fmla="*/ 0 w 1404608"/>
                <a:gd name="connsiteY0" fmla="*/ 1056935 h 2073748"/>
                <a:gd name="connsiteX1" fmla="*/ 124358 w 1404608"/>
                <a:gd name="connsiteY1" fmla="*/ 1386119 h 2073748"/>
                <a:gd name="connsiteX2" fmla="*/ 292608 w 1404608"/>
                <a:gd name="connsiteY2" fmla="*/ 1744564 h 2073748"/>
                <a:gd name="connsiteX3" fmla="*/ 687628 w 1404608"/>
                <a:gd name="connsiteY3" fmla="*/ 2073748 h 2073748"/>
                <a:gd name="connsiteX4" fmla="*/ 1294790 w 1404608"/>
                <a:gd name="connsiteY4" fmla="*/ 2059118 h 2073748"/>
                <a:gd name="connsiteX5" fmla="*/ 1404518 w 1404608"/>
                <a:gd name="connsiteY5" fmla="*/ 1159348 h 2073748"/>
                <a:gd name="connsiteX6" fmla="*/ 1221638 w 1404608"/>
                <a:gd name="connsiteY6" fmla="*/ 771643 h 2073748"/>
                <a:gd name="connsiteX7" fmla="*/ 1177747 w 1404608"/>
                <a:gd name="connsiteY7" fmla="*/ 969153 h 2073748"/>
                <a:gd name="connsiteX8" fmla="*/ 980236 w 1404608"/>
                <a:gd name="connsiteY8" fmla="*/ 698491 h 2073748"/>
                <a:gd name="connsiteX9" fmla="*/ 921715 w 1404608"/>
                <a:gd name="connsiteY9" fmla="*/ 932577 h 2073748"/>
                <a:gd name="connsiteX10" fmla="*/ 738836 w 1404608"/>
                <a:gd name="connsiteY10" fmla="*/ 596078 h 2073748"/>
                <a:gd name="connsiteX11" fmla="*/ 709574 w 1404608"/>
                <a:gd name="connsiteY11" fmla="*/ 939892 h 2073748"/>
                <a:gd name="connsiteX12" fmla="*/ 526694 w 1404608"/>
                <a:gd name="connsiteY12" fmla="*/ 3547 h 2073748"/>
                <a:gd name="connsiteX13" fmla="*/ 468172 w 1404608"/>
                <a:gd name="connsiteY13" fmla="*/ 1342228 h 2073748"/>
                <a:gd name="connsiteX14" fmla="*/ 321868 w 1404608"/>
                <a:gd name="connsiteY14" fmla="*/ 1291022 h 2073748"/>
                <a:gd name="connsiteX15" fmla="*/ 0 w 1404608"/>
                <a:gd name="connsiteY15" fmla="*/ 1056935 h 2073748"/>
                <a:gd name="connsiteX0" fmla="*/ 0 w 1404608"/>
                <a:gd name="connsiteY0" fmla="*/ 1058942 h 2075755"/>
                <a:gd name="connsiteX1" fmla="*/ 124358 w 1404608"/>
                <a:gd name="connsiteY1" fmla="*/ 1388126 h 2075755"/>
                <a:gd name="connsiteX2" fmla="*/ 292608 w 1404608"/>
                <a:gd name="connsiteY2" fmla="*/ 1746571 h 2075755"/>
                <a:gd name="connsiteX3" fmla="*/ 687628 w 1404608"/>
                <a:gd name="connsiteY3" fmla="*/ 2075755 h 2075755"/>
                <a:gd name="connsiteX4" fmla="*/ 1294790 w 1404608"/>
                <a:gd name="connsiteY4" fmla="*/ 2061125 h 2075755"/>
                <a:gd name="connsiteX5" fmla="*/ 1404518 w 1404608"/>
                <a:gd name="connsiteY5" fmla="*/ 1161355 h 2075755"/>
                <a:gd name="connsiteX6" fmla="*/ 1221638 w 1404608"/>
                <a:gd name="connsiteY6" fmla="*/ 773650 h 2075755"/>
                <a:gd name="connsiteX7" fmla="*/ 1177747 w 1404608"/>
                <a:gd name="connsiteY7" fmla="*/ 971160 h 2075755"/>
                <a:gd name="connsiteX8" fmla="*/ 980236 w 1404608"/>
                <a:gd name="connsiteY8" fmla="*/ 700498 h 2075755"/>
                <a:gd name="connsiteX9" fmla="*/ 921715 w 1404608"/>
                <a:gd name="connsiteY9" fmla="*/ 934584 h 2075755"/>
                <a:gd name="connsiteX10" fmla="*/ 738836 w 1404608"/>
                <a:gd name="connsiteY10" fmla="*/ 598085 h 2075755"/>
                <a:gd name="connsiteX11" fmla="*/ 709574 w 1404608"/>
                <a:gd name="connsiteY11" fmla="*/ 941899 h 2075755"/>
                <a:gd name="connsiteX12" fmla="*/ 526694 w 1404608"/>
                <a:gd name="connsiteY12" fmla="*/ 5554 h 2075755"/>
                <a:gd name="connsiteX13" fmla="*/ 468172 w 1404608"/>
                <a:gd name="connsiteY13" fmla="*/ 1344235 h 2075755"/>
                <a:gd name="connsiteX14" fmla="*/ 321868 w 1404608"/>
                <a:gd name="connsiteY14" fmla="*/ 1293029 h 2075755"/>
                <a:gd name="connsiteX15" fmla="*/ 0 w 1404608"/>
                <a:gd name="connsiteY15" fmla="*/ 1058942 h 2075755"/>
                <a:gd name="connsiteX0" fmla="*/ 0 w 1404608"/>
                <a:gd name="connsiteY0" fmla="*/ 1029958 h 2046771"/>
                <a:gd name="connsiteX1" fmla="*/ 124358 w 1404608"/>
                <a:gd name="connsiteY1" fmla="*/ 1359142 h 2046771"/>
                <a:gd name="connsiteX2" fmla="*/ 292608 w 1404608"/>
                <a:gd name="connsiteY2" fmla="*/ 1717587 h 2046771"/>
                <a:gd name="connsiteX3" fmla="*/ 687628 w 1404608"/>
                <a:gd name="connsiteY3" fmla="*/ 2046771 h 2046771"/>
                <a:gd name="connsiteX4" fmla="*/ 1294790 w 1404608"/>
                <a:gd name="connsiteY4" fmla="*/ 2032141 h 2046771"/>
                <a:gd name="connsiteX5" fmla="*/ 1404518 w 1404608"/>
                <a:gd name="connsiteY5" fmla="*/ 1132371 h 2046771"/>
                <a:gd name="connsiteX6" fmla="*/ 1221638 w 1404608"/>
                <a:gd name="connsiteY6" fmla="*/ 744666 h 2046771"/>
                <a:gd name="connsiteX7" fmla="*/ 1177747 w 1404608"/>
                <a:gd name="connsiteY7" fmla="*/ 942176 h 2046771"/>
                <a:gd name="connsiteX8" fmla="*/ 980236 w 1404608"/>
                <a:gd name="connsiteY8" fmla="*/ 671514 h 2046771"/>
                <a:gd name="connsiteX9" fmla="*/ 921715 w 1404608"/>
                <a:gd name="connsiteY9" fmla="*/ 905600 h 2046771"/>
                <a:gd name="connsiteX10" fmla="*/ 738836 w 1404608"/>
                <a:gd name="connsiteY10" fmla="*/ 569101 h 2046771"/>
                <a:gd name="connsiteX11" fmla="*/ 709574 w 1404608"/>
                <a:gd name="connsiteY11" fmla="*/ 912915 h 2046771"/>
                <a:gd name="connsiteX12" fmla="*/ 526694 w 1404608"/>
                <a:gd name="connsiteY12" fmla="*/ 5831 h 2046771"/>
                <a:gd name="connsiteX13" fmla="*/ 468172 w 1404608"/>
                <a:gd name="connsiteY13" fmla="*/ 1315251 h 2046771"/>
                <a:gd name="connsiteX14" fmla="*/ 321868 w 1404608"/>
                <a:gd name="connsiteY14" fmla="*/ 1264045 h 2046771"/>
                <a:gd name="connsiteX15" fmla="*/ 0 w 1404608"/>
                <a:gd name="connsiteY15" fmla="*/ 1029958 h 2046771"/>
                <a:gd name="connsiteX0" fmla="*/ 0 w 1404608"/>
                <a:gd name="connsiteY0" fmla="*/ 1024127 h 2040940"/>
                <a:gd name="connsiteX1" fmla="*/ 124358 w 1404608"/>
                <a:gd name="connsiteY1" fmla="*/ 1353311 h 2040940"/>
                <a:gd name="connsiteX2" fmla="*/ 292608 w 1404608"/>
                <a:gd name="connsiteY2" fmla="*/ 1711756 h 2040940"/>
                <a:gd name="connsiteX3" fmla="*/ 687628 w 1404608"/>
                <a:gd name="connsiteY3" fmla="*/ 2040940 h 2040940"/>
                <a:gd name="connsiteX4" fmla="*/ 1294790 w 1404608"/>
                <a:gd name="connsiteY4" fmla="*/ 2026310 h 2040940"/>
                <a:gd name="connsiteX5" fmla="*/ 1404518 w 1404608"/>
                <a:gd name="connsiteY5" fmla="*/ 1126540 h 2040940"/>
                <a:gd name="connsiteX6" fmla="*/ 1221638 w 1404608"/>
                <a:gd name="connsiteY6" fmla="*/ 738835 h 2040940"/>
                <a:gd name="connsiteX7" fmla="*/ 1177747 w 1404608"/>
                <a:gd name="connsiteY7" fmla="*/ 936345 h 2040940"/>
                <a:gd name="connsiteX8" fmla="*/ 980236 w 1404608"/>
                <a:gd name="connsiteY8" fmla="*/ 665683 h 2040940"/>
                <a:gd name="connsiteX9" fmla="*/ 921715 w 1404608"/>
                <a:gd name="connsiteY9" fmla="*/ 899769 h 2040940"/>
                <a:gd name="connsiteX10" fmla="*/ 738836 w 1404608"/>
                <a:gd name="connsiteY10" fmla="*/ 563270 h 2040940"/>
                <a:gd name="connsiteX11" fmla="*/ 709574 w 1404608"/>
                <a:gd name="connsiteY11" fmla="*/ 907084 h 2040940"/>
                <a:gd name="connsiteX12" fmla="*/ 526694 w 1404608"/>
                <a:gd name="connsiteY12" fmla="*/ 0 h 2040940"/>
                <a:gd name="connsiteX13" fmla="*/ 468172 w 1404608"/>
                <a:gd name="connsiteY13" fmla="*/ 1309420 h 2040940"/>
                <a:gd name="connsiteX14" fmla="*/ 321868 w 1404608"/>
                <a:gd name="connsiteY14" fmla="*/ 1258214 h 2040940"/>
                <a:gd name="connsiteX15" fmla="*/ 0 w 1404608"/>
                <a:gd name="connsiteY15" fmla="*/ 1024127 h 2040940"/>
                <a:gd name="connsiteX0" fmla="*/ 0 w 1404608"/>
                <a:gd name="connsiteY0" fmla="*/ 1024614 h 2041427"/>
                <a:gd name="connsiteX1" fmla="*/ 124358 w 1404608"/>
                <a:gd name="connsiteY1" fmla="*/ 1353798 h 2041427"/>
                <a:gd name="connsiteX2" fmla="*/ 292608 w 1404608"/>
                <a:gd name="connsiteY2" fmla="*/ 1712243 h 2041427"/>
                <a:gd name="connsiteX3" fmla="*/ 687628 w 1404608"/>
                <a:gd name="connsiteY3" fmla="*/ 2041427 h 2041427"/>
                <a:gd name="connsiteX4" fmla="*/ 1294790 w 1404608"/>
                <a:gd name="connsiteY4" fmla="*/ 2026797 h 2041427"/>
                <a:gd name="connsiteX5" fmla="*/ 1404518 w 1404608"/>
                <a:gd name="connsiteY5" fmla="*/ 1127027 h 2041427"/>
                <a:gd name="connsiteX6" fmla="*/ 1221638 w 1404608"/>
                <a:gd name="connsiteY6" fmla="*/ 739322 h 2041427"/>
                <a:gd name="connsiteX7" fmla="*/ 1177747 w 1404608"/>
                <a:gd name="connsiteY7" fmla="*/ 936832 h 2041427"/>
                <a:gd name="connsiteX8" fmla="*/ 980236 w 1404608"/>
                <a:gd name="connsiteY8" fmla="*/ 666170 h 2041427"/>
                <a:gd name="connsiteX9" fmla="*/ 921715 w 1404608"/>
                <a:gd name="connsiteY9" fmla="*/ 900256 h 2041427"/>
                <a:gd name="connsiteX10" fmla="*/ 738836 w 1404608"/>
                <a:gd name="connsiteY10" fmla="*/ 563757 h 2041427"/>
                <a:gd name="connsiteX11" fmla="*/ 709574 w 1404608"/>
                <a:gd name="connsiteY11" fmla="*/ 907571 h 2041427"/>
                <a:gd name="connsiteX12" fmla="*/ 526694 w 1404608"/>
                <a:gd name="connsiteY12" fmla="*/ 487 h 2041427"/>
                <a:gd name="connsiteX13" fmla="*/ 468172 w 1404608"/>
                <a:gd name="connsiteY13" fmla="*/ 1309907 h 2041427"/>
                <a:gd name="connsiteX14" fmla="*/ 321868 w 1404608"/>
                <a:gd name="connsiteY14" fmla="*/ 1258701 h 2041427"/>
                <a:gd name="connsiteX15" fmla="*/ 0 w 1404608"/>
                <a:gd name="connsiteY15" fmla="*/ 1024614 h 2041427"/>
                <a:gd name="connsiteX0" fmla="*/ 0 w 1404608"/>
                <a:gd name="connsiteY0" fmla="*/ 1024614 h 2041427"/>
                <a:gd name="connsiteX1" fmla="*/ 124358 w 1404608"/>
                <a:gd name="connsiteY1" fmla="*/ 1353798 h 2041427"/>
                <a:gd name="connsiteX2" fmla="*/ 292608 w 1404608"/>
                <a:gd name="connsiteY2" fmla="*/ 1712243 h 2041427"/>
                <a:gd name="connsiteX3" fmla="*/ 687628 w 1404608"/>
                <a:gd name="connsiteY3" fmla="*/ 2041427 h 2041427"/>
                <a:gd name="connsiteX4" fmla="*/ 1294790 w 1404608"/>
                <a:gd name="connsiteY4" fmla="*/ 2026797 h 2041427"/>
                <a:gd name="connsiteX5" fmla="*/ 1404518 w 1404608"/>
                <a:gd name="connsiteY5" fmla="*/ 1127027 h 2041427"/>
                <a:gd name="connsiteX6" fmla="*/ 1221638 w 1404608"/>
                <a:gd name="connsiteY6" fmla="*/ 739322 h 2041427"/>
                <a:gd name="connsiteX7" fmla="*/ 1177747 w 1404608"/>
                <a:gd name="connsiteY7" fmla="*/ 936832 h 2041427"/>
                <a:gd name="connsiteX8" fmla="*/ 980236 w 1404608"/>
                <a:gd name="connsiteY8" fmla="*/ 666170 h 2041427"/>
                <a:gd name="connsiteX9" fmla="*/ 921715 w 1404608"/>
                <a:gd name="connsiteY9" fmla="*/ 900256 h 2041427"/>
                <a:gd name="connsiteX10" fmla="*/ 738836 w 1404608"/>
                <a:gd name="connsiteY10" fmla="*/ 563757 h 2041427"/>
                <a:gd name="connsiteX11" fmla="*/ 709574 w 1404608"/>
                <a:gd name="connsiteY11" fmla="*/ 907571 h 2041427"/>
                <a:gd name="connsiteX12" fmla="*/ 526694 w 1404608"/>
                <a:gd name="connsiteY12" fmla="*/ 487 h 2041427"/>
                <a:gd name="connsiteX13" fmla="*/ 468172 w 1404608"/>
                <a:gd name="connsiteY13" fmla="*/ 1309907 h 2041427"/>
                <a:gd name="connsiteX14" fmla="*/ 321868 w 1404608"/>
                <a:gd name="connsiteY14" fmla="*/ 1258701 h 2041427"/>
                <a:gd name="connsiteX15" fmla="*/ 0 w 1404608"/>
                <a:gd name="connsiteY15" fmla="*/ 1024614 h 2041427"/>
                <a:gd name="connsiteX0" fmla="*/ 0 w 1404608"/>
                <a:gd name="connsiteY0" fmla="*/ 1024370 h 2041183"/>
                <a:gd name="connsiteX1" fmla="*/ 124358 w 1404608"/>
                <a:gd name="connsiteY1" fmla="*/ 1353554 h 2041183"/>
                <a:gd name="connsiteX2" fmla="*/ 292608 w 1404608"/>
                <a:gd name="connsiteY2" fmla="*/ 1711999 h 2041183"/>
                <a:gd name="connsiteX3" fmla="*/ 687628 w 1404608"/>
                <a:gd name="connsiteY3" fmla="*/ 2041183 h 2041183"/>
                <a:gd name="connsiteX4" fmla="*/ 1294790 w 1404608"/>
                <a:gd name="connsiteY4" fmla="*/ 2026553 h 2041183"/>
                <a:gd name="connsiteX5" fmla="*/ 1404518 w 1404608"/>
                <a:gd name="connsiteY5" fmla="*/ 1126783 h 2041183"/>
                <a:gd name="connsiteX6" fmla="*/ 1221638 w 1404608"/>
                <a:gd name="connsiteY6" fmla="*/ 739078 h 2041183"/>
                <a:gd name="connsiteX7" fmla="*/ 1177747 w 1404608"/>
                <a:gd name="connsiteY7" fmla="*/ 936588 h 2041183"/>
                <a:gd name="connsiteX8" fmla="*/ 980236 w 1404608"/>
                <a:gd name="connsiteY8" fmla="*/ 665926 h 2041183"/>
                <a:gd name="connsiteX9" fmla="*/ 921715 w 1404608"/>
                <a:gd name="connsiteY9" fmla="*/ 900012 h 2041183"/>
                <a:gd name="connsiteX10" fmla="*/ 738836 w 1404608"/>
                <a:gd name="connsiteY10" fmla="*/ 563513 h 2041183"/>
                <a:gd name="connsiteX11" fmla="*/ 709574 w 1404608"/>
                <a:gd name="connsiteY11" fmla="*/ 907327 h 2041183"/>
                <a:gd name="connsiteX12" fmla="*/ 526694 w 1404608"/>
                <a:gd name="connsiteY12" fmla="*/ 243 h 2041183"/>
                <a:gd name="connsiteX13" fmla="*/ 468172 w 1404608"/>
                <a:gd name="connsiteY13" fmla="*/ 1309663 h 2041183"/>
                <a:gd name="connsiteX14" fmla="*/ 321868 w 1404608"/>
                <a:gd name="connsiteY14" fmla="*/ 1258457 h 2041183"/>
                <a:gd name="connsiteX15" fmla="*/ 0 w 1404608"/>
                <a:gd name="connsiteY15" fmla="*/ 1024370 h 2041183"/>
                <a:gd name="connsiteX0" fmla="*/ 0 w 1404608"/>
                <a:gd name="connsiteY0" fmla="*/ 1024383 h 2041196"/>
                <a:gd name="connsiteX1" fmla="*/ 124358 w 1404608"/>
                <a:gd name="connsiteY1" fmla="*/ 1353567 h 2041196"/>
                <a:gd name="connsiteX2" fmla="*/ 292608 w 1404608"/>
                <a:gd name="connsiteY2" fmla="*/ 1712012 h 2041196"/>
                <a:gd name="connsiteX3" fmla="*/ 687628 w 1404608"/>
                <a:gd name="connsiteY3" fmla="*/ 2041196 h 2041196"/>
                <a:gd name="connsiteX4" fmla="*/ 1294790 w 1404608"/>
                <a:gd name="connsiteY4" fmla="*/ 2026566 h 2041196"/>
                <a:gd name="connsiteX5" fmla="*/ 1404518 w 1404608"/>
                <a:gd name="connsiteY5" fmla="*/ 1126796 h 2041196"/>
                <a:gd name="connsiteX6" fmla="*/ 1221638 w 1404608"/>
                <a:gd name="connsiteY6" fmla="*/ 739091 h 2041196"/>
                <a:gd name="connsiteX7" fmla="*/ 1177747 w 1404608"/>
                <a:gd name="connsiteY7" fmla="*/ 936601 h 2041196"/>
                <a:gd name="connsiteX8" fmla="*/ 980236 w 1404608"/>
                <a:gd name="connsiteY8" fmla="*/ 665939 h 2041196"/>
                <a:gd name="connsiteX9" fmla="*/ 921715 w 1404608"/>
                <a:gd name="connsiteY9" fmla="*/ 900025 h 2041196"/>
                <a:gd name="connsiteX10" fmla="*/ 738836 w 1404608"/>
                <a:gd name="connsiteY10" fmla="*/ 563526 h 2041196"/>
                <a:gd name="connsiteX11" fmla="*/ 709574 w 1404608"/>
                <a:gd name="connsiteY11" fmla="*/ 907340 h 2041196"/>
                <a:gd name="connsiteX12" fmla="*/ 526694 w 1404608"/>
                <a:gd name="connsiteY12" fmla="*/ 256 h 2041196"/>
                <a:gd name="connsiteX13" fmla="*/ 453541 w 1404608"/>
                <a:gd name="connsiteY13" fmla="*/ 1258469 h 2041196"/>
                <a:gd name="connsiteX14" fmla="*/ 321868 w 1404608"/>
                <a:gd name="connsiteY14" fmla="*/ 1258470 h 2041196"/>
                <a:gd name="connsiteX15" fmla="*/ 0 w 1404608"/>
                <a:gd name="connsiteY15" fmla="*/ 1024383 h 2041196"/>
                <a:gd name="connsiteX0" fmla="*/ 0 w 1404608"/>
                <a:gd name="connsiteY0" fmla="*/ 1024383 h 2041196"/>
                <a:gd name="connsiteX1" fmla="*/ 124358 w 1404608"/>
                <a:gd name="connsiteY1" fmla="*/ 1353567 h 2041196"/>
                <a:gd name="connsiteX2" fmla="*/ 292608 w 1404608"/>
                <a:gd name="connsiteY2" fmla="*/ 1712012 h 2041196"/>
                <a:gd name="connsiteX3" fmla="*/ 687628 w 1404608"/>
                <a:gd name="connsiteY3" fmla="*/ 2041196 h 2041196"/>
                <a:gd name="connsiteX4" fmla="*/ 1294790 w 1404608"/>
                <a:gd name="connsiteY4" fmla="*/ 2026566 h 2041196"/>
                <a:gd name="connsiteX5" fmla="*/ 1404518 w 1404608"/>
                <a:gd name="connsiteY5" fmla="*/ 1126796 h 2041196"/>
                <a:gd name="connsiteX6" fmla="*/ 1221638 w 1404608"/>
                <a:gd name="connsiteY6" fmla="*/ 739091 h 2041196"/>
                <a:gd name="connsiteX7" fmla="*/ 1177747 w 1404608"/>
                <a:gd name="connsiteY7" fmla="*/ 936601 h 2041196"/>
                <a:gd name="connsiteX8" fmla="*/ 980236 w 1404608"/>
                <a:gd name="connsiteY8" fmla="*/ 665939 h 2041196"/>
                <a:gd name="connsiteX9" fmla="*/ 921715 w 1404608"/>
                <a:gd name="connsiteY9" fmla="*/ 900025 h 2041196"/>
                <a:gd name="connsiteX10" fmla="*/ 738836 w 1404608"/>
                <a:gd name="connsiteY10" fmla="*/ 563526 h 2041196"/>
                <a:gd name="connsiteX11" fmla="*/ 709574 w 1404608"/>
                <a:gd name="connsiteY11" fmla="*/ 907340 h 2041196"/>
                <a:gd name="connsiteX12" fmla="*/ 526694 w 1404608"/>
                <a:gd name="connsiteY12" fmla="*/ 256 h 2041196"/>
                <a:gd name="connsiteX13" fmla="*/ 453541 w 1404608"/>
                <a:gd name="connsiteY13" fmla="*/ 1258469 h 2041196"/>
                <a:gd name="connsiteX14" fmla="*/ 321868 w 1404608"/>
                <a:gd name="connsiteY14" fmla="*/ 1258470 h 2041196"/>
                <a:gd name="connsiteX15" fmla="*/ 0 w 1404608"/>
                <a:gd name="connsiteY15" fmla="*/ 1024383 h 2041196"/>
                <a:gd name="connsiteX0" fmla="*/ 0 w 1404608"/>
                <a:gd name="connsiteY0" fmla="*/ 1024369 h 2041182"/>
                <a:gd name="connsiteX1" fmla="*/ 124358 w 1404608"/>
                <a:gd name="connsiteY1" fmla="*/ 1353553 h 2041182"/>
                <a:gd name="connsiteX2" fmla="*/ 292608 w 1404608"/>
                <a:gd name="connsiteY2" fmla="*/ 1711998 h 2041182"/>
                <a:gd name="connsiteX3" fmla="*/ 687628 w 1404608"/>
                <a:gd name="connsiteY3" fmla="*/ 2041182 h 2041182"/>
                <a:gd name="connsiteX4" fmla="*/ 1294790 w 1404608"/>
                <a:gd name="connsiteY4" fmla="*/ 2026552 h 2041182"/>
                <a:gd name="connsiteX5" fmla="*/ 1404518 w 1404608"/>
                <a:gd name="connsiteY5" fmla="*/ 1126782 h 2041182"/>
                <a:gd name="connsiteX6" fmla="*/ 1221638 w 1404608"/>
                <a:gd name="connsiteY6" fmla="*/ 739077 h 2041182"/>
                <a:gd name="connsiteX7" fmla="*/ 1177747 w 1404608"/>
                <a:gd name="connsiteY7" fmla="*/ 936587 h 2041182"/>
                <a:gd name="connsiteX8" fmla="*/ 980236 w 1404608"/>
                <a:gd name="connsiteY8" fmla="*/ 665925 h 2041182"/>
                <a:gd name="connsiteX9" fmla="*/ 921715 w 1404608"/>
                <a:gd name="connsiteY9" fmla="*/ 900011 h 2041182"/>
                <a:gd name="connsiteX10" fmla="*/ 738836 w 1404608"/>
                <a:gd name="connsiteY10" fmla="*/ 563512 h 2041182"/>
                <a:gd name="connsiteX11" fmla="*/ 709574 w 1404608"/>
                <a:gd name="connsiteY11" fmla="*/ 907326 h 2041182"/>
                <a:gd name="connsiteX12" fmla="*/ 526694 w 1404608"/>
                <a:gd name="connsiteY12" fmla="*/ 242 h 2041182"/>
                <a:gd name="connsiteX13" fmla="*/ 456712 w 1404608"/>
                <a:gd name="connsiteY13" fmla="*/ 1312361 h 2041182"/>
                <a:gd name="connsiteX14" fmla="*/ 321868 w 1404608"/>
                <a:gd name="connsiteY14" fmla="*/ 1258456 h 2041182"/>
                <a:gd name="connsiteX15" fmla="*/ 0 w 1404608"/>
                <a:gd name="connsiteY15" fmla="*/ 1024369 h 2041182"/>
                <a:gd name="connsiteX0" fmla="*/ 0 w 1404608"/>
                <a:gd name="connsiteY0" fmla="*/ 1024369 h 2041182"/>
                <a:gd name="connsiteX1" fmla="*/ 124358 w 1404608"/>
                <a:gd name="connsiteY1" fmla="*/ 1353553 h 2041182"/>
                <a:gd name="connsiteX2" fmla="*/ 292608 w 1404608"/>
                <a:gd name="connsiteY2" fmla="*/ 1711998 h 2041182"/>
                <a:gd name="connsiteX3" fmla="*/ 687628 w 1404608"/>
                <a:gd name="connsiteY3" fmla="*/ 2041182 h 2041182"/>
                <a:gd name="connsiteX4" fmla="*/ 1294790 w 1404608"/>
                <a:gd name="connsiteY4" fmla="*/ 2026552 h 2041182"/>
                <a:gd name="connsiteX5" fmla="*/ 1404518 w 1404608"/>
                <a:gd name="connsiteY5" fmla="*/ 1126782 h 2041182"/>
                <a:gd name="connsiteX6" fmla="*/ 1221638 w 1404608"/>
                <a:gd name="connsiteY6" fmla="*/ 739077 h 2041182"/>
                <a:gd name="connsiteX7" fmla="*/ 1177747 w 1404608"/>
                <a:gd name="connsiteY7" fmla="*/ 936587 h 2041182"/>
                <a:gd name="connsiteX8" fmla="*/ 980236 w 1404608"/>
                <a:gd name="connsiteY8" fmla="*/ 665925 h 2041182"/>
                <a:gd name="connsiteX9" fmla="*/ 921715 w 1404608"/>
                <a:gd name="connsiteY9" fmla="*/ 900011 h 2041182"/>
                <a:gd name="connsiteX10" fmla="*/ 738836 w 1404608"/>
                <a:gd name="connsiteY10" fmla="*/ 563512 h 2041182"/>
                <a:gd name="connsiteX11" fmla="*/ 709574 w 1404608"/>
                <a:gd name="connsiteY11" fmla="*/ 907326 h 2041182"/>
                <a:gd name="connsiteX12" fmla="*/ 526694 w 1404608"/>
                <a:gd name="connsiteY12" fmla="*/ 242 h 2041182"/>
                <a:gd name="connsiteX13" fmla="*/ 456712 w 1404608"/>
                <a:gd name="connsiteY13" fmla="*/ 1312361 h 2041182"/>
                <a:gd name="connsiteX14" fmla="*/ 321868 w 1404608"/>
                <a:gd name="connsiteY14" fmla="*/ 1258456 h 2041182"/>
                <a:gd name="connsiteX15" fmla="*/ 0 w 1404608"/>
                <a:gd name="connsiteY15" fmla="*/ 1024369 h 2041182"/>
                <a:gd name="connsiteX0" fmla="*/ 0 w 1404608"/>
                <a:gd name="connsiteY0" fmla="*/ 1024369 h 2041182"/>
                <a:gd name="connsiteX1" fmla="*/ 124358 w 1404608"/>
                <a:gd name="connsiteY1" fmla="*/ 1353553 h 2041182"/>
                <a:gd name="connsiteX2" fmla="*/ 292608 w 1404608"/>
                <a:gd name="connsiteY2" fmla="*/ 1711998 h 2041182"/>
                <a:gd name="connsiteX3" fmla="*/ 687628 w 1404608"/>
                <a:gd name="connsiteY3" fmla="*/ 2041182 h 2041182"/>
                <a:gd name="connsiteX4" fmla="*/ 1294790 w 1404608"/>
                <a:gd name="connsiteY4" fmla="*/ 2026552 h 2041182"/>
                <a:gd name="connsiteX5" fmla="*/ 1404518 w 1404608"/>
                <a:gd name="connsiteY5" fmla="*/ 1126782 h 2041182"/>
                <a:gd name="connsiteX6" fmla="*/ 1221638 w 1404608"/>
                <a:gd name="connsiteY6" fmla="*/ 739077 h 2041182"/>
                <a:gd name="connsiteX7" fmla="*/ 1177747 w 1404608"/>
                <a:gd name="connsiteY7" fmla="*/ 936587 h 2041182"/>
                <a:gd name="connsiteX8" fmla="*/ 980236 w 1404608"/>
                <a:gd name="connsiteY8" fmla="*/ 665925 h 2041182"/>
                <a:gd name="connsiteX9" fmla="*/ 921715 w 1404608"/>
                <a:gd name="connsiteY9" fmla="*/ 900011 h 2041182"/>
                <a:gd name="connsiteX10" fmla="*/ 738836 w 1404608"/>
                <a:gd name="connsiteY10" fmla="*/ 563512 h 2041182"/>
                <a:gd name="connsiteX11" fmla="*/ 709574 w 1404608"/>
                <a:gd name="connsiteY11" fmla="*/ 907326 h 2041182"/>
                <a:gd name="connsiteX12" fmla="*/ 526694 w 1404608"/>
                <a:gd name="connsiteY12" fmla="*/ 242 h 2041182"/>
                <a:gd name="connsiteX13" fmla="*/ 456712 w 1404608"/>
                <a:gd name="connsiteY13" fmla="*/ 1312361 h 2041182"/>
                <a:gd name="connsiteX14" fmla="*/ 321868 w 1404608"/>
                <a:gd name="connsiteY14" fmla="*/ 1258456 h 2041182"/>
                <a:gd name="connsiteX15" fmla="*/ 0 w 1404608"/>
                <a:gd name="connsiteY15" fmla="*/ 1024369 h 2041182"/>
                <a:gd name="connsiteX0" fmla="*/ 0 w 1420463"/>
                <a:gd name="connsiteY0" fmla="*/ 957779 h 2041182"/>
                <a:gd name="connsiteX1" fmla="*/ 140213 w 1420463"/>
                <a:gd name="connsiteY1" fmla="*/ 1353553 h 2041182"/>
                <a:gd name="connsiteX2" fmla="*/ 308463 w 1420463"/>
                <a:gd name="connsiteY2" fmla="*/ 1711998 h 2041182"/>
                <a:gd name="connsiteX3" fmla="*/ 703483 w 1420463"/>
                <a:gd name="connsiteY3" fmla="*/ 2041182 h 2041182"/>
                <a:gd name="connsiteX4" fmla="*/ 1310645 w 1420463"/>
                <a:gd name="connsiteY4" fmla="*/ 2026552 h 2041182"/>
                <a:gd name="connsiteX5" fmla="*/ 1420373 w 1420463"/>
                <a:gd name="connsiteY5" fmla="*/ 1126782 h 2041182"/>
                <a:gd name="connsiteX6" fmla="*/ 1237493 w 1420463"/>
                <a:gd name="connsiteY6" fmla="*/ 739077 h 2041182"/>
                <a:gd name="connsiteX7" fmla="*/ 1193602 w 1420463"/>
                <a:gd name="connsiteY7" fmla="*/ 936587 h 2041182"/>
                <a:gd name="connsiteX8" fmla="*/ 996091 w 1420463"/>
                <a:gd name="connsiteY8" fmla="*/ 665925 h 2041182"/>
                <a:gd name="connsiteX9" fmla="*/ 937570 w 1420463"/>
                <a:gd name="connsiteY9" fmla="*/ 900011 h 2041182"/>
                <a:gd name="connsiteX10" fmla="*/ 754691 w 1420463"/>
                <a:gd name="connsiteY10" fmla="*/ 563512 h 2041182"/>
                <a:gd name="connsiteX11" fmla="*/ 725429 w 1420463"/>
                <a:gd name="connsiteY11" fmla="*/ 907326 h 2041182"/>
                <a:gd name="connsiteX12" fmla="*/ 542549 w 1420463"/>
                <a:gd name="connsiteY12" fmla="*/ 242 h 2041182"/>
                <a:gd name="connsiteX13" fmla="*/ 472567 w 1420463"/>
                <a:gd name="connsiteY13" fmla="*/ 1312361 h 2041182"/>
                <a:gd name="connsiteX14" fmla="*/ 337723 w 1420463"/>
                <a:gd name="connsiteY14" fmla="*/ 1258456 h 2041182"/>
                <a:gd name="connsiteX15" fmla="*/ 0 w 1420463"/>
                <a:gd name="connsiteY15" fmla="*/ 957779 h 2041182"/>
                <a:gd name="connsiteX0" fmla="*/ 0 w 1420463"/>
                <a:gd name="connsiteY0" fmla="*/ 957779 h 2041182"/>
                <a:gd name="connsiteX1" fmla="*/ 140213 w 1420463"/>
                <a:gd name="connsiteY1" fmla="*/ 1353553 h 2041182"/>
                <a:gd name="connsiteX2" fmla="*/ 308463 w 1420463"/>
                <a:gd name="connsiteY2" fmla="*/ 1711998 h 2041182"/>
                <a:gd name="connsiteX3" fmla="*/ 703483 w 1420463"/>
                <a:gd name="connsiteY3" fmla="*/ 2041182 h 2041182"/>
                <a:gd name="connsiteX4" fmla="*/ 1310645 w 1420463"/>
                <a:gd name="connsiteY4" fmla="*/ 2026552 h 2041182"/>
                <a:gd name="connsiteX5" fmla="*/ 1420373 w 1420463"/>
                <a:gd name="connsiteY5" fmla="*/ 1126782 h 2041182"/>
                <a:gd name="connsiteX6" fmla="*/ 1237493 w 1420463"/>
                <a:gd name="connsiteY6" fmla="*/ 739077 h 2041182"/>
                <a:gd name="connsiteX7" fmla="*/ 1193602 w 1420463"/>
                <a:gd name="connsiteY7" fmla="*/ 936587 h 2041182"/>
                <a:gd name="connsiteX8" fmla="*/ 996091 w 1420463"/>
                <a:gd name="connsiteY8" fmla="*/ 665925 h 2041182"/>
                <a:gd name="connsiteX9" fmla="*/ 937570 w 1420463"/>
                <a:gd name="connsiteY9" fmla="*/ 900011 h 2041182"/>
                <a:gd name="connsiteX10" fmla="*/ 754691 w 1420463"/>
                <a:gd name="connsiteY10" fmla="*/ 563512 h 2041182"/>
                <a:gd name="connsiteX11" fmla="*/ 725429 w 1420463"/>
                <a:gd name="connsiteY11" fmla="*/ 907326 h 2041182"/>
                <a:gd name="connsiteX12" fmla="*/ 542549 w 1420463"/>
                <a:gd name="connsiteY12" fmla="*/ 242 h 2041182"/>
                <a:gd name="connsiteX13" fmla="*/ 472567 w 1420463"/>
                <a:gd name="connsiteY13" fmla="*/ 1312361 h 2041182"/>
                <a:gd name="connsiteX14" fmla="*/ 337723 w 1420463"/>
                <a:gd name="connsiteY14" fmla="*/ 1258456 h 2041182"/>
                <a:gd name="connsiteX15" fmla="*/ 0 w 1420463"/>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55410 w 1421182"/>
                <a:gd name="connsiteY10" fmla="*/ 563512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36384 w 1421182"/>
                <a:gd name="connsiteY10" fmla="*/ 563512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55588 w 1421182"/>
                <a:gd name="connsiteY8" fmla="*/ 659583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59583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59583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52597 w 1421182"/>
                <a:gd name="connsiteY6" fmla="*/ 669316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537 h 2040940"/>
                <a:gd name="connsiteX1" fmla="*/ 140932 w 1421182"/>
                <a:gd name="connsiteY1" fmla="*/ 1353311 h 2040940"/>
                <a:gd name="connsiteX2" fmla="*/ 309182 w 1421182"/>
                <a:gd name="connsiteY2" fmla="*/ 1711756 h 2040940"/>
                <a:gd name="connsiteX3" fmla="*/ 704202 w 1421182"/>
                <a:gd name="connsiteY3" fmla="*/ 2040940 h 2040940"/>
                <a:gd name="connsiteX4" fmla="*/ 1311364 w 1421182"/>
                <a:gd name="connsiteY4" fmla="*/ 2026310 h 2040940"/>
                <a:gd name="connsiteX5" fmla="*/ 1421092 w 1421182"/>
                <a:gd name="connsiteY5" fmla="*/ 1126540 h 2040940"/>
                <a:gd name="connsiteX6" fmla="*/ 1152597 w 1421182"/>
                <a:gd name="connsiteY6" fmla="*/ 669074 h 2040940"/>
                <a:gd name="connsiteX7" fmla="*/ 1168953 w 1421182"/>
                <a:gd name="connsiteY7" fmla="*/ 968054 h 2040940"/>
                <a:gd name="connsiteX8" fmla="*/ 927050 w 1421182"/>
                <a:gd name="connsiteY8" fmla="*/ 614948 h 2040940"/>
                <a:gd name="connsiteX9" fmla="*/ 957315 w 1421182"/>
                <a:gd name="connsiteY9" fmla="*/ 944162 h 2040940"/>
                <a:gd name="connsiteX10" fmla="*/ 711016 w 1421182"/>
                <a:gd name="connsiteY10" fmla="*/ 569612 h 2040940"/>
                <a:gd name="connsiteX11" fmla="*/ 729319 w 1421182"/>
                <a:gd name="connsiteY11" fmla="*/ 957819 h 2040940"/>
                <a:gd name="connsiteX12" fmla="*/ 543268 w 1421182"/>
                <a:gd name="connsiteY12" fmla="*/ 0 h 2040940"/>
                <a:gd name="connsiteX13" fmla="*/ 473286 w 1421182"/>
                <a:gd name="connsiteY13" fmla="*/ 1312119 h 2040940"/>
                <a:gd name="connsiteX14" fmla="*/ 338442 w 1421182"/>
                <a:gd name="connsiteY14" fmla="*/ 1258214 h 2040940"/>
                <a:gd name="connsiteX15" fmla="*/ 719 w 1421182"/>
                <a:gd name="connsiteY15" fmla="*/ 957537 h 2040940"/>
                <a:gd name="connsiteX0" fmla="*/ 719 w 1421182"/>
                <a:gd name="connsiteY0" fmla="*/ 957545 h 2040948"/>
                <a:gd name="connsiteX1" fmla="*/ 140932 w 1421182"/>
                <a:gd name="connsiteY1" fmla="*/ 1353319 h 2040948"/>
                <a:gd name="connsiteX2" fmla="*/ 309182 w 1421182"/>
                <a:gd name="connsiteY2" fmla="*/ 1711764 h 2040948"/>
                <a:gd name="connsiteX3" fmla="*/ 704202 w 1421182"/>
                <a:gd name="connsiteY3" fmla="*/ 2040948 h 2040948"/>
                <a:gd name="connsiteX4" fmla="*/ 1311364 w 1421182"/>
                <a:gd name="connsiteY4" fmla="*/ 2026318 h 2040948"/>
                <a:gd name="connsiteX5" fmla="*/ 1421092 w 1421182"/>
                <a:gd name="connsiteY5" fmla="*/ 1126548 h 2040948"/>
                <a:gd name="connsiteX6" fmla="*/ 1152597 w 1421182"/>
                <a:gd name="connsiteY6" fmla="*/ 669082 h 2040948"/>
                <a:gd name="connsiteX7" fmla="*/ 1168953 w 1421182"/>
                <a:gd name="connsiteY7" fmla="*/ 968062 h 2040948"/>
                <a:gd name="connsiteX8" fmla="*/ 927050 w 1421182"/>
                <a:gd name="connsiteY8" fmla="*/ 614956 h 2040948"/>
                <a:gd name="connsiteX9" fmla="*/ 957315 w 1421182"/>
                <a:gd name="connsiteY9" fmla="*/ 944170 h 2040948"/>
                <a:gd name="connsiteX10" fmla="*/ 711016 w 1421182"/>
                <a:gd name="connsiteY10" fmla="*/ 569620 h 2040948"/>
                <a:gd name="connsiteX11" fmla="*/ 729319 w 1421182"/>
                <a:gd name="connsiteY11" fmla="*/ 957827 h 2040948"/>
                <a:gd name="connsiteX12" fmla="*/ 543268 w 1421182"/>
                <a:gd name="connsiteY12" fmla="*/ 8 h 2040948"/>
                <a:gd name="connsiteX13" fmla="*/ 473286 w 1421182"/>
                <a:gd name="connsiteY13" fmla="*/ 1312127 h 2040948"/>
                <a:gd name="connsiteX14" fmla="*/ 338442 w 1421182"/>
                <a:gd name="connsiteY14" fmla="*/ 1258222 h 2040948"/>
                <a:gd name="connsiteX15" fmla="*/ 719 w 1421182"/>
                <a:gd name="connsiteY15" fmla="*/ 957545 h 2040948"/>
                <a:gd name="connsiteX0" fmla="*/ 719 w 1421182"/>
                <a:gd name="connsiteY0" fmla="*/ 957545 h 2040948"/>
                <a:gd name="connsiteX1" fmla="*/ 140932 w 1421182"/>
                <a:gd name="connsiteY1" fmla="*/ 1353319 h 2040948"/>
                <a:gd name="connsiteX2" fmla="*/ 309182 w 1421182"/>
                <a:gd name="connsiteY2" fmla="*/ 1711764 h 2040948"/>
                <a:gd name="connsiteX3" fmla="*/ 704202 w 1421182"/>
                <a:gd name="connsiteY3" fmla="*/ 2040948 h 2040948"/>
                <a:gd name="connsiteX4" fmla="*/ 1311364 w 1421182"/>
                <a:gd name="connsiteY4" fmla="*/ 2026318 h 2040948"/>
                <a:gd name="connsiteX5" fmla="*/ 1421092 w 1421182"/>
                <a:gd name="connsiteY5" fmla="*/ 1126548 h 2040948"/>
                <a:gd name="connsiteX6" fmla="*/ 1152597 w 1421182"/>
                <a:gd name="connsiteY6" fmla="*/ 669082 h 2040948"/>
                <a:gd name="connsiteX7" fmla="*/ 1168953 w 1421182"/>
                <a:gd name="connsiteY7" fmla="*/ 968062 h 2040948"/>
                <a:gd name="connsiteX8" fmla="*/ 927050 w 1421182"/>
                <a:gd name="connsiteY8" fmla="*/ 614956 h 2040948"/>
                <a:gd name="connsiteX9" fmla="*/ 957315 w 1421182"/>
                <a:gd name="connsiteY9" fmla="*/ 944170 h 2040948"/>
                <a:gd name="connsiteX10" fmla="*/ 711016 w 1421182"/>
                <a:gd name="connsiteY10" fmla="*/ 569620 h 2040948"/>
                <a:gd name="connsiteX11" fmla="*/ 729319 w 1421182"/>
                <a:gd name="connsiteY11" fmla="*/ 957827 h 2040948"/>
                <a:gd name="connsiteX12" fmla="*/ 543268 w 1421182"/>
                <a:gd name="connsiteY12" fmla="*/ 8 h 2040948"/>
                <a:gd name="connsiteX13" fmla="*/ 473286 w 1421182"/>
                <a:gd name="connsiteY13" fmla="*/ 1312127 h 2040948"/>
                <a:gd name="connsiteX14" fmla="*/ 338442 w 1421182"/>
                <a:gd name="connsiteY14" fmla="*/ 1258222 h 2040948"/>
                <a:gd name="connsiteX15" fmla="*/ 719 w 1421182"/>
                <a:gd name="connsiteY15" fmla="*/ 957545 h 2040948"/>
                <a:gd name="connsiteX0" fmla="*/ 719 w 1421182"/>
                <a:gd name="connsiteY0" fmla="*/ 957545 h 2026318"/>
                <a:gd name="connsiteX1" fmla="*/ 140932 w 1421182"/>
                <a:gd name="connsiteY1" fmla="*/ 1353319 h 2026318"/>
                <a:gd name="connsiteX2" fmla="*/ 309182 w 1421182"/>
                <a:gd name="connsiteY2" fmla="*/ 1711764 h 2026318"/>
                <a:gd name="connsiteX3" fmla="*/ 693290 w 1421182"/>
                <a:gd name="connsiteY3" fmla="*/ 2019121 h 2026318"/>
                <a:gd name="connsiteX4" fmla="*/ 1311364 w 1421182"/>
                <a:gd name="connsiteY4" fmla="*/ 2026318 h 2026318"/>
                <a:gd name="connsiteX5" fmla="*/ 1421092 w 1421182"/>
                <a:gd name="connsiteY5" fmla="*/ 1126548 h 2026318"/>
                <a:gd name="connsiteX6" fmla="*/ 1152597 w 1421182"/>
                <a:gd name="connsiteY6" fmla="*/ 669082 h 2026318"/>
                <a:gd name="connsiteX7" fmla="*/ 1168953 w 1421182"/>
                <a:gd name="connsiteY7" fmla="*/ 968062 h 2026318"/>
                <a:gd name="connsiteX8" fmla="*/ 927050 w 1421182"/>
                <a:gd name="connsiteY8" fmla="*/ 614956 h 2026318"/>
                <a:gd name="connsiteX9" fmla="*/ 957315 w 1421182"/>
                <a:gd name="connsiteY9" fmla="*/ 944170 h 2026318"/>
                <a:gd name="connsiteX10" fmla="*/ 711016 w 1421182"/>
                <a:gd name="connsiteY10" fmla="*/ 569620 h 2026318"/>
                <a:gd name="connsiteX11" fmla="*/ 729319 w 1421182"/>
                <a:gd name="connsiteY11" fmla="*/ 957827 h 2026318"/>
                <a:gd name="connsiteX12" fmla="*/ 543268 w 1421182"/>
                <a:gd name="connsiteY12" fmla="*/ 8 h 2026318"/>
                <a:gd name="connsiteX13" fmla="*/ 473286 w 1421182"/>
                <a:gd name="connsiteY13" fmla="*/ 1312127 h 2026318"/>
                <a:gd name="connsiteX14" fmla="*/ 338442 w 1421182"/>
                <a:gd name="connsiteY14" fmla="*/ 1258222 h 2026318"/>
                <a:gd name="connsiteX15" fmla="*/ 719 w 1421182"/>
                <a:gd name="connsiteY15" fmla="*/ 957545 h 2026318"/>
                <a:gd name="connsiteX0" fmla="*/ 719 w 1421182"/>
                <a:gd name="connsiteY0" fmla="*/ 957545 h 2295953"/>
                <a:gd name="connsiteX1" fmla="*/ 140932 w 1421182"/>
                <a:gd name="connsiteY1" fmla="*/ 1353319 h 2295953"/>
                <a:gd name="connsiteX2" fmla="*/ 309182 w 1421182"/>
                <a:gd name="connsiteY2" fmla="*/ 1711764 h 2295953"/>
                <a:gd name="connsiteX3" fmla="*/ 693290 w 1421182"/>
                <a:gd name="connsiteY3" fmla="*/ 2019121 h 2295953"/>
                <a:gd name="connsiteX4" fmla="*/ 722524 w 1421182"/>
                <a:gd name="connsiteY4" fmla="*/ 2295953 h 2295953"/>
                <a:gd name="connsiteX5" fmla="*/ 1311364 w 1421182"/>
                <a:gd name="connsiteY5" fmla="*/ 2026318 h 2295953"/>
                <a:gd name="connsiteX6" fmla="*/ 1421092 w 1421182"/>
                <a:gd name="connsiteY6" fmla="*/ 1126548 h 2295953"/>
                <a:gd name="connsiteX7" fmla="*/ 1152597 w 1421182"/>
                <a:gd name="connsiteY7" fmla="*/ 669082 h 2295953"/>
                <a:gd name="connsiteX8" fmla="*/ 1168953 w 1421182"/>
                <a:gd name="connsiteY8" fmla="*/ 968062 h 2295953"/>
                <a:gd name="connsiteX9" fmla="*/ 927050 w 1421182"/>
                <a:gd name="connsiteY9" fmla="*/ 614956 h 2295953"/>
                <a:gd name="connsiteX10" fmla="*/ 957315 w 1421182"/>
                <a:gd name="connsiteY10" fmla="*/ 944170 h 2295953"/>
                <a:gd name="connsiteX11" fmla="*/ 711016 w 1421182"/>
                <a:gd name="connsiteY11" fmla="*/ 569620 h 2295953"/>
                <a:gd name="connsiteX12" fmla="*/ 729319 w 1421182"/>
                <a:gd name="connsiteY12" fmla="*/ 957827 h 2295953"/>
                <a:gd name="connsiteX13" fmla="*/ 543268 w 1421182"/>
                <a:gd name="connsiteY13" fmla="*/ 8 h 2295953"/>
                <a:gd name="connsiteX14" fmla="*/ 473286 w 1421182"/>
                <a:gd name="connsiteY14" fmla="*/ 1312127 h 2295953"/>
                <a:gd name="connsiteX15" fmla="*/ 338442 w 1421182"/>
                <a:gd name="connsiteY15" fmla="*/ 1258222 h 2295953"/>
                <a:gd name="connsiteX16" fmla="*/ 719 w 1421182"/>
                <a:gd name="connsiteY16" fmla="*/ 957545 h 2295953"/>
                <a:gd name="connsiteX0" fmla="*/ 719 w 1421182"/>
                <a:gd name="connsiteY0" fmla="*/ 957545 h 2317397"/>
                <a:gd name="connsiteX1" fmla="*/ 140932 w 1421182"/>
                <a:gd name="connsiteY1" fmla="*/ 1353319 h 2317397"/>
                <a:gd name="connsiteX2" fmla="*/ 309182 w 1421182"/>
                <a:gd name="connsiteY2" fmla="*/ 1711764 h 2317397"/>
                <a:gd name="connsiteX3" fmla="*/ 693290 w 1421182"/>
                <a:gd name="connsiteY3" fmla="*/ 2019121 h 2317397"/>
                <a:gd name="connsiteX4" fmla="*/ 722524 w 1421182"/>
                <a:gd name="connsiteY4" fmla="*/ 2295953 h 2317397"/>
                <a:gd name="connsiteX5" fmla="*/ 1170733 w 1421182"/>
                <a:gd name="connsiteY5" fmla="*/ 2300858 h 2317397"/>
                <a:gd name="connsiteX6" fmla="*/ 1311364 w 1421182"/>
                <a:gd name="connsiteY6" fmla="*/ 2026318 h 2317397"/>
                <a:gd name="connsiteX7" fmla="*/ 1421092 w 1421182"/>
                <a:gd name="connsiteY7" fmla="*/ 1126548 h 2317397"/>
                <a:gd name="connsiteX8" fmla="*/ 1152597 w 1421182"/>
                <a:gd name="connsiteY8" fmla="*/ 669082 h 2317397"/>
                <a:gd name="connsiteX9" fmla="*/ 1168953 w 1421182"/>
                <a:gd name="connsiteY9" fmla="*/ 968062 h 2317397"/>
                <a:gd name="connsiteX10" fmla="*/ 927050 w 1421182"/>
                <a:gd name="connsiteY10" fmla="*/ 614956 h 2317397"/>
                <a:gd name="connsiteX11" fmla="*/ 957315 w 1421182"/>
                <a:gd name="connsiteY11" fmla="*/ 944170 h 2317397"/>
                <a:gd name="connsiteX12" fmla="*/ 711016 w 1421182"/>
                <a:gd name="connsiteY12" fmla="*/ 569620 h 2317397"/>
                <a:gd name="connsiteX13" fmla="*/ 729319 w 1421182"/>
                <a:gd name="connsiteY13" fmla="*/ 957827 h 2317397"/>
                <a:gd name="connsiteX14" fmla="*/ 543268 w 1421182"/>
                <a:gd name="connsiteY14" fmla="*/ 8 h 2317397"/>
                <a:gd name="connsiteX15" fmla="*/ 473286 w 1421182"/>
                <a:gd name="connsiteY15" fmla="*/ 1312127 h 2317397"/>
                <a:gd name="connsiteX16" fmla="*/ 338442 w 1421182"/>
                <a:gd name="connsiteY16" fmla="*/ 1258222 h 2317397"/>
                <a:gd name="connsiteX17" fmla="*/ 719 w 1421182"/>
                <a:gd name="connsiteY17" fmla="*/ 957545 h 2317397"/>
                <a:gd name="connsiteX0" fmla="*/ 719 w 1421182"/>
                <a:gd name="connsiteY0" fmla="*/ 957545 h 2317397"/>
                <a:gd name="connsiteX1" fmla="*/ 140932 w 1421182"/>
                <a:gd name="connsiteY1" fmla="*/ 1353319 h 2317397"/>
                <a:gd name="connsiteX2" fmla="*/ 309182 w 1421182"/>
                <a:gd name="connsiteY2" fmla="*/ 1711764 h 2317397"/>
                <a:gd name="connsiteX3" fmla="*/ 626141 w 1421182"/>
                <a:gd name="connsiteY3" fmla="*/ 1985150 h 2317397"/>
                <a:gd name="connsiteX4" fmla="*/ 722524 w 1421182"/>
                <a:gd name="connsiteY4" fmla="*/ 2295953 h 2317397"/>
                <a:gd name="connsiteX5" fmla="*/ 1170733 w 1421182"/>
                <a:gd name="connsiteY5" fmla="*/ 2300858 h 2317397"/>
                <a:gd name="connsiteX6" fmla="*/ 1311364 w 1421182"/>
                <a:gd name="connsiteY6" fmla="*/ 2026318 h 2317397"/>
                <a:gd name="connsiteX7" fmla="*/ 1421092 w 1421182"/>
                <a:gd name="connsiteY7" fmla="*/ 1126548 h 2317397"/>
                <a:gd name="connsiteX8" fmla="*/ 1152597 w 1421182"/>
                <a:gd name="connsiteY8" fmla="*/ 669082 h 2317397"/>
                <a:gd name="connsiteX9" fmla="*/ 1168953 w 1421182"/>
                <a:gd name="connsiteY9" fmla="*/ 968062 h 2317397"/>
                <a:gd name="connsiteX10" fmla="*/ 927050 w 1421182"/>
                <a:gd name="connsiteY10" fmla="*/ 614956 h 2317397"/>
                <a:gd name="connsiteX11" fmla="*/ 957315 w 1421182"/>
                <a:gd name="connsiteY11" fmla="*/ 944170 h 2317397"/>
                <a:gd name="connsiteX12" fmla="*/ 711016 w 1421182"/>
                <a:gd name="connsiteY12" fmla="*/ 569620 h 2317397"/>
                <a:gd name="connsiteX13" fmla="*/ 729319 w 1421182"/>
                <a:gd name="connsiteY13" fmla="*/ 957827 h 2317397"/>
                <a:gd name="connsiteX14" fmla="*/ 543268 w 1421182"/>
                <a:gd name="connsiteY14" fmla="*/ 8 h 2317397"/>
                <a:gd name="connsiteX15" fmla="*/ 473286 w 1421182"/>
                <a:gd name="connsiteY15" fmla="*/ 1312127 h 2317397"/>
                <a:gd name="connsiteX16" fmla="*/ 338442 w 1421182"/>
                <a:gd name="connsiteY16" fmla="*/ 1258222 h 2317397"/>
                <a:gd name="connsiteX17" fmla="*/ 719 w 1421182"/>
                <a:gd name="connsiteY17" fmla="*/ 957545 h 2317397"/>
                <a:gd name="connsiteX0" fmla="*/ 719 w 1421182"/>
                <a:gd name="connsiteY0" fmla="*/ 957545 h 2314785"/>
                <a:gd name="connsiteX1" fmla="*/ 140932 w 1421182"/>
                <a:gd name="connsiteY1" fmla="*/ 1353319 h 2314785"/>
                <a:gd name="connsiteX2" fmla="*/ 309182 w 1421182"/>
                <a:gd name="connsiteY2" fmla="*/ 1711764 h 2314785"/>
                <a:gd name="connsiteX3" fmla="*/ 626141 w 1421182"/>
                <a:gd name="connsiteY3" fmla="*/ 1985150 h 2314785"/>
                <a:gd name="connsiteX4" fmla="*/ 658780 w 1421182"/>
                <a:gd name="connsiteY4" fmla="*/ 2266927 h 2314785"/>
                <a:gd name="connsiteX5" fmla="*/ 1170733 w 1421182"/>
                <a:gd name="connsiteY5" fmla="*/ 2300858 h 2314785"/>
                <a:gd name="connsiteX6" fmla="*/ 1311364 w 1421182"/>
                <a:gd name="connsiteY6" fmla="*/ 2026318 h 2314785"/>
                <a:gd name="connsiteX7" fmla="*/ 1421092 w 1421182"/>
                <a:gd name="connsiteY7" fmla="*/ 1126548 h 2314785"/>
                <a:gd name="connsiteX8" fmla="*/ 1152597 w 1421182"/>
                <a:gd name="connsiteY8" fmla="*/ 669082 h 2314785"/>
                <a:gd name="connsiteX9" fmla="*/ 1168953 w 1421182"/>
                <a:gd name="connsiteY9" fmla="*/ 968062 h 2314785"/>
                <a:gd name="connsiteX10" fmla="*/ 927050 w 1421182"/>
                <a:gd name="connsiteY10" fmla="*/ 614956 h 2314785"/>
                <a:gd name="connsiteX11" fmla="*/ 957315 w 1421182"/>
                <a:gd name="connsiteY11" fmla="*/ 944170 h 2314785"/>
                <a:gd name="connsiteX12" fmla="*/ 711016 w 1421182"/>
                <a:gd name="connsiteY12" fmla="*/ 569620 h 2314785"/>
                <a:gd name="connsiteX13" fmla="*/ 729319 w 1421182"/>
                <a:gd name="connsiteY13" fmla="*/ 957827 h 2314785"/>
                <a:gd name="connsiteX14" fmla="*/ 543268 w 1421182"/>
                <a:gd name="connsiteY14" fmla="*/ 8 h 2314785"/>
                <a:gd name="connsiteX15" fmla="*/ 473286 w 1421182"/>
                <a:gd name="connsiteY15" fmla="*/ 1312127 h 2314785"/>
                <a:gd name="connsiteX16" fmla="*/ 338442 w 1421182"/>
                <a:gd name="connsiteY16" fmla="*/ 1258222 h 2314785"/>
                <a:gd name="connsiteX17" fmla="*/ 719 w 1421182"/>
                <a:gd name="connsiteY17" fmla="*/ 957545 h 2314785"/>
                <a:gd name="connsiteX0" fmla="*/ 719 w 1421182"/>
                <a:gd name="connsiteY0" fmla="*/ 957545 h 2323891"/>
                <a:gd name="connsiteX1" fmla="*/ 140932 w 1421182"/>
                <a:gd name="connsiteY1" fmla="*/ 1353319 h 2323891"/>
                <a:gd name="connsiteX2" fmla="*/ 309182 w 1421182"/>
                <a:gd name="connsiteY2" fmla="*/ 1711764 h 2323891"/>
                <a:gd name="connsiteX3" fmla="*/ 626141 w 1421182"/>
                <a:gd name="connsiteY3" fmla="*/ 1985150 h 2323891"/>
                <a:gd name="connsiteX4" fmla="*/ 658780 w 1421182"/>
                <a:gd name="connsiteY4" fmla="*/ 2266927 h 2323891"/>
                <a:gd name="connsiteX5" fmla="*/ 1170733 w 1421182"/>
                <a:gd name="connsiteY5" fmla="*/ 2300858 h 2323891"/>
                <a:gd name="connsiteX6" fmla="*/ 1311364 w 1421182"/>
                <a:gd name="connsiteY6" fmla="*/ 2026318 h 2323891"/>
                <a:gd name="connsiteX7" fmla="*/ 1421092 w 1421182"/>
                <a:gd name="connsiteY7" fmla="*/ 1126548 h 2323891"/>
                <a:gd name="connsiteX8" fmla="*/ 1152597 w 1421182"/>
                <a:gd name="connsiteY8" fmla="*/ 669082 h 2323891"/>
                <a:gd name="connsiteX9" fmla="*/ 1168953 w 1421182"/>
                <a:gd name="connsiteY9" fmla="*/ 968062 h 2323891"/>
                <a:gd name="connsiteX10" fmla="*/ 927050 w 1421182"/>
                <a:gd name="connsiteY10" fmla="*/ 614956 h 2323891"/>
                <a:gd name="connsiteX11" fmla="*/ 957315 w 1421182"/>
                <a:gd name="connsiteY11" fmla="*/ 944170 h 2323891"/>
                <a:gd name="connsiteX12" fmla="*/ 711016 w 1421182"/>
                <a:gd name="connsiteY12" fmla="*/ 569620 h 2323891"/>
                <a:gd name="connsiteX13" fmla="*/ 729319 w 1421182"/>
                <a:gd name="connsiteY13" fmla="*/ 957827 h 2323891"/>
                <a:gd name="connsiteX14" fmla="*/ 543268 w 1421182"/>
                <a:gd name="connsiteY14" fmla="*/ 8 h 2323891"/>
                <a:gd name="connsiteX15" fmla="*/ 473286 w 1421182"/>
                <a:gd name="connsiteY15" fmla="*/ 1312127 h 2323891"/>
                <a:gd name="connsiteX16" fmla="*/ 338442 w 1421182"/>
                <a:gd name="connsiteY16" fmla="*/ 1258222 h 2323891"/>
                <a:gd name="connsiteX17" fmla="*/ 719 w 1421182"/>
                <a:gd name="connsiteY17" fmla="*/ 957545 h 2323891"/>
                <a:gd name="connsiteX0" fmla="*/ 719 w 1421182"/>
                <a:gd name="connsiteY0" fmla="*/ 957545 h 2358736"/>
                <a:gd name="connsiteX1" fmla="*/ 140932 w 1421182"/>
                <a:gd name="connsiteY1" fmla="*/ 1353319 h 2358736"/>
                <a:gd name="connsiteX2" fmla="*/ 309182 w 1421182"/>
                <a:gd name="connsiteY2" fmla="*/ 1711764 h 2358736"/>
                <a:gd name="connsiteX3" fmla="*/ 626141 w 1421182"/>
                <a:gd name="connsiteY3" fmla="*/ 1985150 h 2358736"/>
                <a:gd name="connsiteX4" fmla="*/ 658780 w 1421182"/>
                <a:gd name="connsiteY4" fmla="*/ 2266927 h 2358736"/>
                <a:gd name="connsiteX5" fmla="*/ 1227989 w 1421182"/>
                <a:gd name="connsiteY5" fmla="*/ 2341644 h 2358736"/>
                <a:gd name="connsiteX6" fmla="*/ 1311364 w 1421182"/>
                <a:gd name="connsiteY6" fmla="*/ 2026318 h 2358736"/>
                <a:gd name="connsiteX7" fmla="*/ 1421092 w 1421182"/>
                <a:gd name="connsiteY7" fmla="*/ 1126548 h 2358736"/>
                <a:gd name="connsiteX8" fmla="*/ 1152597 w 1421182"/>
                <a:gd name="connsiteY8" fmla="*/ 669082 h 2358736"/>
                <a:gd name="connsiteX9" fmla="*/ 1168953 w 1421182"/>
                <a:gd name="connsiteY9" fmla="*/ 968062 h 2358736"/>
                <a:gd name="connsiteX10" fmla="*/ 927050 w 1421182"/>
                <a:gd name="connsiteY10" fmla="*/ 614956 h 2358736"/>
                <a:gd name="connsiteX11" fmla="*/ 957315 w 1421182"/>
                <a:gd name="connsiteY11" fmla="*/ 944170 h 2358736"/>
                <a:gd name="connsiteX12" fmla="*/ 711016 w 1421182"/>
                <a:gd name="connsiteY12" fmla="*/ 569620 h 2358736"/>
                <a:gd name="connsiteX13" fmla="*/ 729319 w 1421182"/>
                <a:gd name="connsiteY13" fmla="*/ 957827 h 2358736"/>
                <a:gd name="connsiteX14" fmla="*/ 543268 w 1421182"/>
                <a:gd name="connsiteY14" fmla="*/ 8 h 2358736"/>
                <a:gd name="connsiteX15" fmla="*/ 473286 w 1421182"/>
                <a:gd name="connsiteY15" fmla="*/ 1312127 h 2358736"/>
                <a:gd name="connsiteX16" fmla="*/ 338442 w 1421182"/>
                <a:gd name="connsiteY16" fmla="*/ 1258222 h 2358736"/>
                <a:gd name="connsiteX17" fmla="*/ 719 w 1421182"/>
                <a:gd name="connsiteY17" fmla="*/ 957545 h 2358736"/>
                <a:gd name="connsiteX0" fmla="*/ 719 w 1421182"/>
                <a:gd name="connsiteY0" fmla="*/ 957545 h 2341644"/>
                <a:gd name="connsiteX1" fmla="*/ 140932 w 1421182"/>
                <a:gd name="connsiteY1" fmla="*/ 1353319 h 2341644"/>
                <a:gd name="connsiteX2" fmla="*/ 309182 w 1421182"/>
                <a:gd name="connsiteY2" fmla="*/ 1711764 h 2341644"/>
                <a:gd name="connsiteX3" fmla="*/ 626141 w 1421182"/>
                <a:gd name="connsiteY3" fmla="*/ 1985150 h 2341644"/>
                <a:gd name="connsiteX4" fmla="*/ 658780 w 1421182"/>
                <a:gd name="connsiteY4" fmla="*/ 2266927 h 2341644"/>
                <a:gd name="connsiteX5" fmla="*/ 1227989 w 1421182"/>
                <a:gd name="connsiteY5" fmla="*/ 2341644 h 2341644"/>
                <a:gd name="connsiteX6" fmla="*/ 1311364 w 1421182"/>
                <a:gd name="connsiteY6" fmla="*/ 2026318 h 2341644"/>
                <a:gd name="connsiteX7" fmla="*/ 1421092 w 1421182"/>
                <a:gd name="connsiteY7" fmla="*/ 1126548 h 2341644"/>
                <a:gd name="connsiteX8" fmla="*/ 1152597 w 1421182"/>
                <a:gd name="connsiteY8" fmla="*/ 669082 h 2341644"/>
                <a:gd name="connsiteX9" fmla="*/ 1168953 w 1421182"/>
                <a:gd name="connsiteY9" fmla="*/ 968062 h 2341644"/>
                <a:gd name="connsiteX10" fmla="*/ 927050 w 1421182"/>
                <a:gd name="connsiteY10" fmla="*/ 614956 h 2341644"/>
                <a:gd name="connsiteX11" fmla="*/ 957315 w 1421182"/>
                <a:gd name="connsiteY11" fmla="*/ 944170 h 2341644"/>
                <a:gd name="connsiteX12" fmla="*/ 711016 w 1421182"/>
                <a:gd name="connsiteY12" fmla="*/ 569620 h 2341644"/>
                <a:gd name="connsiteX13" fmla="*/ 729319 w 1421182"/>
                <a:gd name="connsiteY13" fmla="*/ 957827 h 2341644"/>
                <a:gd name="connsiteX14" fmla="*/ 543268 w 1421182"/>
                <a:gd name="connsiteY14" fmla="*/ 8 h 2341644"/>
                <a:gd name="connsiteX15" fmla="*/ 473286 w 1421182"/>
                <a:gd name="connsiteY15" fmla="*/ 1312127 h 2341644"/>
                <a:gd name="connsiteX16" fmla="*/ 338442 w 1421182"/>
                <a:gd name="connsiteY16" fmla="*/ 1258222 h 2341644"/>
                <a:gd name="connsiteX17" fmla="*/ 719 w 1421182"/>
                <a:gd name="connsiteY17" fmla="*/ 957545 h 2341644"/>
                <a:gd name="connsiteX0" fmla="*/ 719 w 1421092"/>
                <a:gd name="connsiteY0" fmla="*/ 957545 h 2341644"/>
                <a:gd name="connsiteX1" fmla="*/ 140932 w 1421092"/>
                <a:gd name="connsiteY1" fmla="*/ 1353319 h 2341644"/>
                <a:gd name="connsiteX2" fmla="*/ 309182 w 1421092"/>
                <a:gd name="connsiteY2" fmla="*/ 1711764 h 2341644"/>
                <a:gd name="connsiteX3" fmla="*/ 626141 w 1421092"/>
                <a:gd name="connsiteY3" fmla="*/ 1985150 h 2341644"/>
                <a:gd name="connsiteX4" fmla="*/ 658780 w 1421092"/>
                <a:gd name="connsiteY4" fmla="*/ 2266927 h 2341644"/>
                <a:gd name="connsiteX5" fmla="*/ 1227989 w 1421092"/>
                <a:gd name="connsiteY5" fmla="*/ 2341644 h 2341644"/>
                <a:gd name="connsiteX6" fmla="*/ 1262460 w 1421092"/>
                <a:gd name="connsiteY6" fmla="*/ 1987074 h 2341644"/>
                <a:gd name="connsiteX7" fmla="*/ 1421092 w 1421092"/>
                <a:gd name="connsiteY7" fmla="*/ 1126548 h 2341644"/>
                <a:gd name="connsiteX8" fmla="*/ 1152597 w 1421092"/>
                <a:gd name="connsiteY8" fmla="*/ 669082 h 2341644"/>
                <a:gd name="connsiteX9" fmla="*/ 1168953 w 1421092"/>
                <a:gd name="connsiteY9" fmla="*/ 968062 h 2341644"/>
                <a:gd name="connsiteX10" fmla="*/ 927050 w 1421092"/>
                <a:gd name="connsiteY10" fmla="*/ 614956 h 2341644"/>
                <a:gd name="connsiteX11" fmla="*/ 957315 w 1421092"/>
                <a:gd name="connsiteY11" fmla="*/ 944170 h 2341644"/>
                <a:gd name="connsiteX12" fmla="*/ 711016 w 1421092"/>
                <a:gd name="connsiteY12" fmla="*/ 569620 h 2341644"/>
                <a:gd name="connsiteX13" fmla="*/ 729319 w 1421092"/>
                <a:gd name="connsiteY13" fmla="*/ 957827 h 2341644"/>
                <a:gd name="connsiteX14" fmla="*/ 543268 w 1421092"/>
                <a:gd name="connsiteY14" fmla="*/ 8 h 2341644"/>
                <a:gd name="connsiteX15" fmla="*/ 473286 w 1421092"/>
                <a:gd name="connsiteY15" fmla="*/ 1312127 h 2341644"/>
                <a:gd name="connsiteX16" fmla="*/ 338442 w 1421092"/>
                <a:gd name="connsiteY16" fmla="*/ 1258222 h 2341644"/>
                <a:gd name="connsiteX17" fmla="*/ 719 w 1421092"/>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626141 w 1421109"/>
                <a:gd name="connsiteY3" fmla="*/ 1985150 h 2341644"/>
                <a:gd name="connsiteX4" fmla="*/ 658780 w 1421109"/>
                <a:gd name="connsiteY4" fmla="*/ 2266927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626141 w 1421109"/>
                <a:gd name="connsiteY3" fmla="*/ 1985150 h 2341644"/>
                <a:gd name="connsiteX4" fmla="*/ 658780 w 1421109"/>
                <a:gd name="connsiteY4" fmla="*/ 2266927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626141 w 1421109"/>
                <a:gd name="connsiteY3" fmla="*/ 1985150 h 2341644"/>
                <a:gd name="connsiteX4" fmla="*/ 622941 w 1421109"/>
                <a:gd name="connsiteY4" fmla="*/ 2320778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548773 w 1421109"/>
                <a:gd name="connsiteY3" fmla="*/ 1936338 h 2341644"/>
                <a:gd name="connsiteX4" fmla="*/ 622941 w 1421109"/>
                <a:gd name="connsiteY4" fmla="*/ 2320778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548773 w 1421109"/>
                <a:gd name="connsiteY3" fmla="*/ 1936338 h 2341644"/>
                <a:gd name="connsiteX4" fmla="*/ 557331 w 1421109"/>
                <a:gd name="connsiteY4" fmla="*/ 2278453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548773 w 1421109"/>
                <a:gd name="connsiteY3" fmla="*/ 1936338 h 2341644"/>
                <a:gd name="connsiteX4" fmla="*/ 601148 w 1421109"/>
                <a:gd name="connsiteY4" fmla="*/ 2297232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10754"/>
                <a:gd name="connsiteX1" fmla="*/ 140932 w 1421109"/>
                <a:gd name="connsiteY1" fmla="*/ 1353319 h 2310754"/>
                <a:gd name="connsiteX2" fmla="*/ 309182 w 1421109"/>
                <a:gd name="connsiteY2" fmla="*/ 1711764 h 2310754"/>
                <a:gd name="connsiteX3" fmla="*/ 548773 w 1421109"/>
                <a:gd name="connsiteY3" fmla="*/ 1936338 h 2310754"/>
                <a:gd name="connsiteX4" fmla="*/ 601148 w 1421109"/>
                <a:gd name="connsiteY4" fmla="*/ 2297232 h 2310754"/>
                <a:gd name="connsiteX5" fmla="*/ 1253027 w 1421109"/>
                <a:gd name="connsiteY5" fmla="*/ 2310347 h 2310754"/>
                <a:gd name="connsiteX6" fmla="*/ 1262460 w 1421109"/>
                <a:gd name="connsiteY6" fmla="*/ 1987074 h 2310754"/>
                <a:gd name="connsiteX7" fmla="*/ 1421092 w 1421109"/>
                <a:gd name="connsiteY7" fmla="*/ 1126548 h 2310754"/>
                <a:gd name="connsiteX8" fmla="*/ 1152597 w 1421109"/>
                <a:gd name="connsiteY8" fmla="*/ 669082 h 2310754"/>
                <a:gd name="connsiteX9" fmla="*/ 1168953 w 1421109"/>
                <a:gd name="connsiteY9" fmla="*/ 968062 h 2310754"/>
                <a:gd name="connsiteX10" fmla="*/ 927050 w 1421109"/>
                <a:gd name="connsiteY10" fmla="*/ 614956 h 2310754"/>
                <a:gd name="connsiteX11" fmla="*/ 957315 w 1421109"/>
                <a:gd name="connsiteY11" fmla="*/ 944170 h 2310754"/>
                <a:gd name="connsiteX12" fmla="*/ 711016 w 1421109"/>
                <a:gd name="connsiteY12" fmla="*/ 569620 h 2310754"/>
                <a:gd name="connsiteX13" fmla="*/ 729319 w 1421109"/>
                <a:gd name="connsiteY13" fmla="*/ 957827 h 2310754"/>
                <a:gd name="connsiteX14" fmla="*/ 543268 w 1421109"/>
                <a:gd name="connsiteY14" fmla="*/ 8 h 2310754"/>
                <a:gd name="connsiteX15" fmla="*/ 473286 w 1421109"/>
                <a:gd name="connsiteY15" fmla="*/ 1312127 h 2310754"/>
                <a:gd name="connsiteX16" fmla="*/ 338442 w 1421109"/>
                <a:gd name="connsiteY16" fmla="*/ 1258222 h 2310754"/>
                <a:gd name="connsiteX17" fmla="*/ 719 w 1421109"/>
                <a:gd name="connsiteY17" fmla="*/ 957545 h 2310754"/>
                <a:gd name="connsiteX0" fmla="*/ 719 w 1421109"/>
                <a:gd name="connsiteY0" fmla="*/ 957545 h 2310755"/>
                <a:gd name="connsiteX1" fmla="*/ 140932 w 1421109"/>
                <a:gd name="connsiteY1" fmla="*/ 1353319 h 2310755"/>
                <a:gd name="connsiteX2" fmla="*/ 309182 w 1421109"/>
                <a:gd name="connsiteY2" fmla="*/ 1711764 h 2310755"/>
                <a:gd name="connsiteX3" fmla="*/ 548773 w 1421109"/>
                <a:gd name="connsiteY3" fmla="*/ 1936338 h 2310755"/>
                <a:gd name="connsiteX4" fmla="*/ 601148 w 1421109"/>
                <a:gd name="connsiteY4" fmla="*/ 2297232 h 2310755"/>
                <a:gd name="connsiteX5" fmla="*/ 1253027 w 1421109"/>
                <a:gd name="connsiteY5" fmla="*/ 2310347 h 2310755"/>
                <a:gd name="connsiteX6" fmla="*/ 1262460 w 1421109"/>
                <a:gd name="connsiteY6" fmla="*/ 1987074 h 2310755"/>
                <a:gd name="connsiteX7" fmla="*/ 1421092 w 1421109"/>
                <a:gd name="connsiteY7" fmla="*/ 1126548 h 2310755"/>
                <a:gd name="connsiteX8" fmla="*/ 1152597 w 1421109"/>
                <a:gd name="connsiteY8" fmla="*/ 669082 h 2310755"/>
                <a:gd name="connsiteX9" fmla="*/ 1168953 w 1421109"/>
                <a:gd name="connsiteY9" fmla="*/ 968062 h 2310755"/>
                <a:gd name="connsiteX10" fmla="*/ 927050 w 1421109"/>
                <a:gd name="connsiteY10" fmla="*/ 614956 h 2310755"/>
                <a:gd name="connsiteX11" fmla="*/ 957315 w 1421109"/>
                <a:gd name="connsiteY11" fmla="*/ 944170 h 2310755"/>
                <a:gd name="connsiteX12" fmla="*/ 711016 w 1421109"/>
                <a:gd name="connsiteY12" fmla="*/ 569620 h 2310755"/>
                <a:gd name="connsiteX13" fmla="*/ 729319 w 1421109"/>
                <a:gd name="connsiteY13" fmla="*/ 957827 h 2310755"/>
                <a:gd name="connsiteX14" fmla="*/ 543268 w 1421109"/>
                <a:gd name="connsiteY14" fmla="*/ 8 h 2310755"/>
                <a:gd name="connsiteX15" fmla="*/ 473286 w 1421109"/>
                <a:gd name="connsiteY15" fmla="*/ 1312127 h 2310755"/>
                <a:gd name="connsiteX16" fmla="*/ 338442 w 1421109"/>
                <a:gd name="connsiteY16" fmla="*/ 1258222 h 2310755"/>
                <a:gd name="connsiteX17" fmla="*/ 719 w 1421109"/>
                <a:gd name="connsiteY17" fmla="*/ 957545 h 2310755"/>
                <a:gd name="connsiteX0" fmla="*/ 719 w 1421109"/>
                <a:gd name="connsiteY0" fmla="*/ 957545 h 2310755"/>
                <a:gd name="connsiteX1" fmla="*/ 140932 w 1421109"/>
                <a:gd name="connsiteY1" fmla="*/ 1353319 h 2310755"/>
                <a:gd name="connsiteX2" fmla="*/ 309182 w 1421109"/>
                <a:gd name="connsiteY2" fmla="*/ 1711764 h 2310755"/>
                <a:gd name="connsiteX3" fmla="*/ 548773 w 1421109"/>
                <a:gd name="connsiteY3" fmla="*/ 1936338 h 2310755"/>
                <a:gd name="connsiteX4" fmla="*/ 582370 w 1421109"/>
                <a:gd name="connsiteY4" fmla="*/ 2297232 h 2310755"/>
                <a:gd name="connsiteX5" fmla="*/ 1253027 w 1421109"/>
                <a:gd name="connsiteY5" fmla="*/ 2310347 h 2310755"/>
                <a:gd name="connsiteX6" fmla="*/ 1262460 w 1421109"/>
                <a:gd name="connsiteY6" fmla="*/ 1987074 h 2310755"/>
                <a:gd name="connsiteX7" fmla="*/ 1421092 w 1421109"/>
                <a:gd name="connsiteY7" fmla="*/ 1126548 h 2310755"/>
                <a:gd name="connsiteX8" fmla="*/ 1152597 w 1421109"/>
                <a:gd name="connsiteY8" fmla="*/ 669082 h 2310755"/>
                <a:gd name="connsiteX9" fmla="*/ 1168953 w 1421109"/>
                <a:gd name="connsiteY9" fmla="*/ 968062 h 2310755"/>
                <a:gd name="connsiteX10" fmla="*/ 927050 w 1421109"/>
                <a:gd name="connsiteY10" fmla="*/ 614956 h 2310755"/>
                <a:gd name="connsiteX11" fmla="*/ 957315 w 1421109"/>
                <a:gd name="connsiteY11" fmla="*/ 944170 h 2310755"/>
                <a:gd name="connsiteX12" fmla="*/ 711016 w 1421109"/>
                <a:gd name="connsiteY12" fmla="*/ 569620 h 2310755"/>
                <a:gd name="connsiteX13" fmla="*/ 729319 w 1421109"/>
                <a:gd name="connsiteY13" fmla="*/ 957827 h 2310755"/>
                <a:gd name="connsiteX14" fmla="*/ 543268 w 1421109"/>
                <a:gd name="connsiteY14" fmla="*/ 8 h 2310755"/>
                <a:gd name="connsiteX15" fmla="*/ 473286 w 1421109"/>
                <a:gd name="connsiteY15" fmla="*/ 1312127 h 2310755"/>
                <a:gd name="connsiteX16" fmla="*/ 338442 w 1421109"/>
                <a:gd name="connsiteY16" fmla="*/ 1258222 h 2310755"/>
                <a:gd name="connsiteX17" fmla="*/ 719 w 1421109"/>
                <a:gd name="connsiteY17" fmla="*/ 957545 h 2310755"/>
                <a:gd name="connsiteX0" fmla="*/ 719 w 1421109"/>
                <a:gd name="connsiteY0" fmla="*/ 957545 h 2310755"/>
                <a:gd name="connsiteX1" fmla="*/ 140932 w 1421109"/>
                <a:gd name="connsiteY1" fmla="*/ 1353319 h 2310755"/>
                <a:gd name="connsiteX2" fmla="*/ 309182 w 1421109"/>
                <a:gd name="connsiteY2" fmla="*/ 1711764 h 2310755"/>
                <a:gd name="connsiteX3" fmla="*/ 548773 w 1421109"/>
                <a:gd name="connsiteY3" fmla="*/ 1936338 h 2310755"/>
                <a:gd name="connsiteX4" fmla="*/ 582370 w 1421109"/>
                <a:gd name="connsiteY4" fmla="*/ 2297232 h 2310755"/>
                <a:gd name="connsiteX5" fmla="*/ 1253027 w 1421109"/>
                <a:gd name="connsiteY5" fmla="*/ 2310347 h 2310755"/>
                <a:gd name="connsiteX6" fmla="*/ 1262460 w 1421109"/>
                <a:gd name="connsiteY6" fmla="*/ 1987074 h 2310755"/>
                <a:gd name="connsiteX7" fmla="*/ 1421092 w 1421109"/>
                <a:gd name="connsiteY7" fmla="*/ 1126548 h 2310755"/>
                <a:gd name="connsiteX8" fmla="*/ 1152597 w 1421109"/>
                <a:gd name="connsiteY8" fmla="*/ 669082 h 2310755"/>
                <a:gd name="connsiteX9" fmla="*/ 1168953 w 1421109"/>
                <a:gd name="connsiteY9" fmla="*/ 968062 h 2310755"/>
                <a:gd name="connsiteX10" fmla="*/ 927050 w 1421109"/>
                <a:gd name="connsiteY10" fmla="*/ 614956 h 2310755"/>
                <a:gd name="connsiteX11" fmla="*/ 957315 w 1421109"/>
                <a:gd name="connsiteY11" fmla="*/ 944170 h 2310755"/>
                <a:gd name="connsiteX12" fmla="*/ 711016 w 1421109"/>
                <a:gd name="connsiteY12" fmla="*/ 569620 h 2310755"/>
                <a:gd name="connsiteX13" fmla="*/ 729319 w 1421109"/>
                <a:gd name="connsiteY13" fmla="*/ 957827 h 2310755"/>
                <a:gd name="connsiteX14" fmla="*/ 543268 w 1421109"/>
                <a:gd name="connsiteY14" fmla="*/ 8 h 2310755"/>
                <a:gd name="connsiteX15" fmla="*/ 473286 w 1421109"/>
                <a:gd name="connsiteY15" fmla="*/ 1312127 h 2310755"/>
                <a:gd name="connsiteX16" fmla="*/ 338442 w 1421109"/>
                <a:gd name="connsiteY16" fmla="*/ 1258222 h 2310755"/>
                <a:gd name="connsiteX17" fmla="*/ 719 w 1421109"/>
                <a:gd name="connsiteY17" fmla="*/ 957545 h 2310755"/>
                <a:gd name="connsiteX0" fmla="*/ 719 w 1421109"/>
                <a:gd name="connsiteY0" fmla="*/ 957545 h 2310347"/>
                <a:gd name="connsiteX1" fmla="*/ 140932 w 1421109"/>
                <a:gd name="connsiteY1" fmla="*/ 1353319 h 2310347"/>
                <a:gd name="connsiteX2" fmla="*/ 309182 w 1421109"/>
                <a:gd name="connsiteY2" fmla="*/ 1711764 h 2310347"/>
                <a:gd name="connsiteX3" fmla="*/ 548773 w 1421109"/>
                <a:gd name="connsiteY3" fmla="*/ 1936338 h 2310347"/>
                <a:gd name="connsiteX4" fmla="*/ 582370 w 1421109"/>
                <a:gd name="connsiteY4" fmla="*/ 2297232 h 2310347"/>
                <a:gd name="connsiteX5" fmla="*/ 1253027 w 1421109"/>
                <a:gd name="connsiteY5" fmla="*/ 2310347 h 2310347"/>
                <a:gd name="connsiteX6" fmla="*/ 1262460 w 1421109"/>
                <a:gd name="connsiteY6" fmla="*/ 1987074 h 2310347"/>
                <a:gd name="connsiteX7" fmla="*/ 1421092 w 1421109"/>
                <a:gd name="connsiteY7" fmla="*/ 1126548 h 2310347"/>
                <a:gd name="connsiteX8" fmla="*/ 1152597 w 1421109"/>
                <a:gd name="connsiteY8" fmla="*/ 669082 h 2310347"/>
                <a:gd name="connsiteX9" fmla="*/ 1168953 w 1421109"/>
                <a:gd name="connsiteY9" fmla="*/ 968062 h 2310347"/>
                <a:gd name="connsiteX10" fmla="*/ 927050 w 1421109"/>
                <a:gd name="connsiteY10" fmla="*/ 614956 h 2310347"/>
                <a:gd name="connsiteX11" fmla="*/ 957315 w 1421109"/>
                <a:gd name="connsiteY11" fmla="*/ 944170 h 2310347"/>
                <a:gd name="connsiteX12" fmla="*/ 711016 w 1421109"/>
                <a:gd name="connsiteY12" fmla="*/ 569620 h 2310347"/>
                <a:gd name="connsiteX13" fmla="*/ 729319 w 1421109"/>
                <a:gd name="connsiteY13" fmla="*/ 957827 h 2310347"/>
                <a:gd name="connsiteX14" fmla="*/ 543268 w 1421109"/>
                <a:gd name="connsiteY14" fmla="*/ 8 h 2310347"/>
                <a:gd name="connsiteX15" fmla="*/ 473286 w 1421109"/>
                <a:gd name="connsiteY15" fmla="*/ 1312127 h 2310347"/>
                <a:gd name="connsiteX16" fmla="*/ 338442 w 1421109"/>
                <a:gd name="connsiteY16" fmla="*/ 1258222 h 2310347"/>
                <a:gd name="connsiteX17" fmla="*/ 719 w 1421109"/>
                <a:gd name="connsiteY17"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52597 w 1423213"/>
                <a:gd name="connsiteY9" fmla="*/ 669082 h 2310347"/>
                <a:gd name="connsiteX10" fmla="*/ 1168953 w 1423213"/>
                <a:gd name="connsiteY10" fmla="*/ 968062 h 2310347"/>
                <a:gd name="connsiteX11" fmla="*/ 927050 w 1423213"/>
                <a:gd name="connsiteY11" fmla="*/ 614956 h 2310347"/>
                <a:gd name="connsiteX12" fmla="*/ 957315 w 1423213"/>
                <a:gd name="connsiteY12" fmla="*/ 944170 h 2310347"/>
                <a:gd name="connsiteX13" fmla="*/ 711016 w 1423213"/>
                <a:gd name="connsiteY13" fmla="*/ 569620 h 2310347"/>
                <a:gd name="connsiteX14" fmla="*/ 729319 w 1423213"/>
                <a:gd name="connsiteY14" fmla="*/ 957827 h 2310347"/>
                <a:gd name="connsiteX15" fmla="*/ 543268 w 1423213"/>
                <a:gd name="connsiteY15" fmla="*/ 8 h 2310347"/>
                <a:gd name="connsiteX16" fmla="*/ 473286 w 1423213"/>
                <a:gd name="connsiteY16" fmla="*/ 1312127 h 2310347"/>
                <a:gd name="connsiteX17" fmla="*/ 338442 w 1423213"/>
                <a:gd name="connsiteY17" fmla="*/ 1258222 h 2310347"/>
                <a:gd name="connsiteX18" fmla="*/ 719 w 1423213"/>
                <a:gd name="connsiteY18"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52597 w 1423213"/>
                <a:gd name="connsiteY9" fmla="*/ 669082 h 2310347"/>
                <a:gd name="connsiteX10" fmla="*/ 1168953 w 1423213"/>
                <a:gd name="connsiteY10" fmla="*/ 968062 h 2310347"/>
                <a:gd name="connsiteX11" fmla="*/ 927050 w 1423213"/>
                <a:gd name="connsiteY11" fmla="*/ 614956 h 2310347"/>
                <a:gd name="connsiteX12" fmla="*/ 957315 w 1423213"/>
                <a:gd name="connsiteY12" fmla="*/ 944170 h 2310347"/>
                <a:gd name="connsiteX13" fmla="*/ 711016 w 1423213"/>
                <a:gd name="connsiteY13" fmla="*/ 569620 h 2310347"/>
                <a:gd name="connsiteX14" fmla="*/ 729319 w 1423213"/>
                <a:gd name="connsiteY14" fmla="*/ 957827 h 2310347"/>
                <a:gd name="connsiteX15" fmla="*/ 543268 w 1423213"/>
                <a:gd name="connsiteY15" fmla="*/ 8 h 2310347"/>
                <a:gd name="connsiteX16" fmla="*/ 473286 w 1423213"/>
                <a:gd name="connsiteY16" fmla="*/ 1312127 h 2310347"/>
                <a:gd name="connsiteX17" fmla="*/ 338442 w 1423213"/>
                <a:gd name="connsiteY17" fmla="*/ 1258222 h 2310347"/>
                <a:gd name="connsiteX18" fmla="*/ 719 w 1423213"/>
                <a:gd name="connsiteY18"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927050 w 1423213"/>
                <a:gd name="connsiteY11" fmla="*/ 614956 h 2310347"/>
                <a:gd name="connsiteX12" fmla="*/ 957315 w 1423213"/>
                <a:gd name="connsiteY12" fmla="*/ 944170 h 2310347"/>
                <a:gd name="connsiteX13" fmla="*/ 711016 w 1423213"/>
                <a:gd name="connsiteY13" fmla="*/ 569620 h 2310347"/>
                <a:gd name="connsiteX14" fmla="*/ 729319 w 1423213"/>
                <a:gd name="connsiteY14" fmla="*/ 957827 h 2310347"/>
                <a:gd name="connsiteX15" fmla="*/ 543268 w 1423213"/>
                <a:gd name="connsiteY15" fmla="*/ 8 h 2310347"/>
                <a:gd name="connsiteX16" fmla="*/ 473286 w 1423213"/>
                <a:gd name="connsiteY16" fmla="*/ 1312127 h 2310347"/>
                <a:gd name="connsiteX17" fmla="*/ 338442 w 1423213"/>
                <a:gd name="connsiteY17" fmla="*/ 1258222 h 2310347"/>
                <a:gd name="connsiteX18" fmla="*/ 719 w 1423213"/>
                <a:gd name="connsiteY18"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86368 w 1423213"/>
                <a:gd name="connsiteY9" fmla="*/ 644961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86368 w 1423213"/>
                <a:gd name="connsiteY9" fmla="*/ 644961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6650"/>
                <a:gd name="connsiteY0" fmla="*/ 957545 h 2310347"/>
                <a:gd name="connsiteX1" fmla="*/ 140932 w 1426650"/>
                <a:gd name="connsiteY1" fmla="*/ 1353319 h 2310347"/>
                <a:gd name="connsiteX2" fmla="*/ 309182 w 1426650"/>
                <a:gd name="connsiteY2" fmla="*/ 1711764 h 2310347"/>
                <a:gd name="connsiteX3" fmla="*/ 548773 w 1426650"/>
                <a:gd name="connsiteY3" fmla="*/ 1936338 h 2310347"/>
                <a:gd name="connsiteX4" fmla="*/ 582370 w 1426650"/>
                <a:gd name="connsiteY4" fmla="*/ 2297232 h 2310347"/>
                <a:gd name="connsiteX5" fmla="*/ 1253027 w 1426650"/>
                <a:gd name="connsiteY5" fmla="*/ 2310347 h 2310347"/>
                <a:gd name="connsiteX6" fmla="*/ 1262460 w 1426650"/>
                <a:gd name="connsiteY6" fmla="*/ 1987074 h 2310347"/>
                <a:gd name="connsiteX7" fmla="*/ 1421092 w 1426650"/>
                <a:gd name="connsiteY7" fmla="*/ 1126548 h 2310347"/>
                <a:gd name="connsiteX8" fmla="*/ 1393246 w 1426650"/>
                <a:gd name="connsiteY8" fmla="*/ 734522 h 2310347"/>
                <a:gd name="connsiteX9" fmla="*/ 1186368 w 1426650"/>
                <a:gd name="connsiteY9" fmla="*/ 644961 h 2310347"/>
                <a:gd name="connsiteX10" fmla="*/ 1168953 w 1426650"/>
                <a:gd name="connsiteY10" fmla="*/ 968062 h 2310347"/>
                <a:gd name="connsiteX11" fmla="*/ 1156855 w 1426650"/>
                <a:gd name="connsiteY11" fmla="*/ 657333 h 2310347"/>
                <a:gd name="connsiteX12" fmla="*/ 927050 w 1426650"/>
                <a:gd name="connsiteY12" fmla="*/ 614956 h 2310347"/>
                <a:gd name="connsiteX13" fmla="*/ 957315 w 1426650"/>
                <a:gd name="connsiteY13" fmla="*/ 944170 h 2310347"/>
                <a:gd name="connsiteX14" fmla="*/ 711016 w 1426650"/>
                <a:gd name="connsiteY14" fmla="*/ 569620 h 2310347"/>
                <a:gd name="connsiteX15" fmla="*/ 729319 w 1426650"/>
                <a:gd name="connsiteY15" fmla="*/ 957827 h 2310347"/>
                <a:gd name="connsiteX16" fmla="*/ 543268 w 1426650"/>
                <a:gd name="connsiteY16" fmla="*/ 8 h 2310347"/>
                <a:gd name="connsiteX17" fmla="*/ 473286 w 1426650"/>
                <a:gd name="connsiteY17" fmla="*/ 1312127 h 2310347"/>
                <a:gd name="connsiteX18" fmla="*/ 338442 w 1426650"/>
                <a:gd name="connsiteY18" fmla="*/ 1258222 h 2310347"/>
                <a:gd name="connsiteX19" fmla="*/ 719 w 1426650"/>
                <a:gd name="connsiteY19"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711016 w 1422362"/>
                <a:gd name="connsiteY14" fmla="*/ 569620 h 2310347"/>
                <a:gd name="connsiteX15" fmla="*/ 729319 w 1422362"/>
                <a:gd name="connsiteY15" fmla="*/ 957827 h 2310347"/>
                <a:gd name="connsiteX16" fmla="*/ 543268 w 1422362"/>
                <a:gd name="connsiteY16" fmla="*/ 8 h 2310347"/>
                <a:gd name="connsiteX17" fmla="*/ 473286 w 1422362"/>
                <a:gd name="connsiteY17" fmla="*/ 1312127 h 2310347"/>
                <a:gd name="connsiteX18" fmla="*/ 338442 w 1422362"/>
                <a:gd name="connsiteY18" fmla="*/ 1258222 h 2310347"/>
                <a:gd name="connsiteX19" fmla="*/ 719 w 1422362"/>
                <a:gd name="connsiteY19"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76719 w 1422362"/>
                <a:gd name="connsiteY9" fmla="*/ 669083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76719 w 1422362"/>
                <a:gd name="connsiteY9" fmla="*/ 669083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76719 w 1422362"/>
                <a:gd name="connsiteY9" fmla="*/ 669083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1028697 h 2381499"/>
                <a:gd name="connsiteX1" fmla="*/ 140932 w 1422362"/>
                <a:gd name="connsiteY1" fmla="*/ 1424471 h 2381499"/>
                <a:gd name="connsiteX2" fmla="*/ 309182 w 1422362"/>
                <a:gd name="connsiteY2" fmla="*/ 1782916 h 2381499"/>
                <a:gd name="connsiteX3" fmla="*/ 548773 w 1422362"/>
                <a:gd name="connsiteY3" fmla="*/ 2007490 h 2381499"/>
                <a:gd name="connsiteX4" fmla="*/ 582370 w 1422362"/>
                <a:gd name="connsiteY4" fmla="*/ 2368384 h 2381499"/>
                <a:gd name="connsiteX5" fmla="*/ 1253027 w 1422362"/>
                <a:gd name="connsiteY5" fmla="*/ 2381499 h 2381499"/>
                <a:gd name="connsiteX6" fmla="*/ 1262460 w 1422362"/>
                <a:gd name="connsiteY6" fmla="*/ 2058226 h 2381499"/>
                <a:gd name="connsiteX7" fmla="*/ 1421092 w 1422362"/>
                <a:gd name="connsiteY7" fmla="*/ 1197700 h 2381499"/>
                <a:gd name="connsiteX8" fmla="*/ 1369124 w 1422362"/>
                <a:gd name="connsiteY8" fmla="*/ 771904 h 2381499"/>
                <a:gd name="connsiteX9" fmla="*/ 1176719 w 1422362"/>
                <a:gd name="connsiteY9" fmla="*/ 740235 h 2381499"/>
                <a:gd name="connsiteX10" fmla="*/ 1168953 w 1422362"/>
                <a:gd name="connsiteY10" fmla="*/ 1039214 h 2381499"/>
                <a:gd name="connsiteX11" fmla="*/ 1156855 w 1422362"/>
                <a:gd name="connsiteY11" fmla="*/ 728485 h 2381499"/>
                <a:gd name="connsiteX12" fmla="*/ 927050 w 1422362"/>
                <a:gd name="connsiteY12" fmla="*/ 686108 h 2381499"/>
                <a:gd name="connsiteX13" fmla="*/ 957315 w 1422362"/>
                <a:gd name="connsiteY13" fmla="*/ 1015322 h 2381499"/>
                <a:gd name="connsiteX14" fmla="*/ 905990 w 1422362"/>
                <a:gd name="connsiteY14" fmla="*/ 685066 h 2381499"/>
                <a:gd name="connsiteX15" fmla="*/ 711016 w 1422362"/>
                <a:gd name="connsiteY15" fmla="*/ 640772 h 2381499"/>
                <a:gd name="connsiteX16" fmla="*/ 729319 w 1422362"/>
                <a:gd name="connsiteY16" fmla="*/ 1028979 h 2381499"/>
                <a:gd name="connsiteX17" fmla="*/ 543268 w 1422362"/>
                <a:gd name="connsiteY17" fmla="*/ 71160 h 2381499"/>
                <a:gd name="connsiteX18" fmla="*/ 471802 w 1422362"/>
                <a:gd name="connsiteY18" fmla="*/ 217109 h 2381499"/>
                <a:gd name="connsiteX19" fmla="*/ 473286 w 1422362"/>
                <a:gd name="connsiteY19" fmla="*/ 1383279 h 2381499"/>
                <a:gd name="connsiteX20" fmla="*/ 338442 w 1422362"/>
                <a:gd name="connsiteY20" fmla="*/ 1329374 h 2381499"/>
                <a:gd name="connsiteX21" fmla="*/ 719 w 1422362"/>
                <a:gd name="connsiteY21" fmla="*/ 1028697 h 2381499"/>
                <a:gd name="connsiteX0" fmla="*/ 719 w 1422362"/>
                <a:gd name="connsiteY0" fmla="*/ 1028697 h 2381499"/>
                <a:gd name="connsiteX1" fmla="*/ 140932 w 1422362"/>
                <a:gd name="connsiteY1" fmla="*/ 1424471 h 2381499"/>
                <a:gd name="connsiteX2" fmla="*/ 309182 w 1422362"/>
                <a:gd name="connsiteY2" fmla="*/ 1782916 h 2381499"/>
                <a:gd name="connsiteX3" fmla="*/ 548773 w 1422362"/>
                <a:gd name="connsiteY3" fmla="*/ 2007490 h 2381499"/>
                <a:gd name="connsiteX4" fmla="*/ 582370 w 1422362"/>
                <a:gd name="connsiteY4" fmla="*/ 2368384 h 2381499"/>
                <a:gd name="connsiteX5" fmla="*/ 1253027 w 1422362"/>
                <a:gd name="connsiteY5" fmla="*/ 2381499 h 2381499"/>
                <a:gd name="connsiteX6" fmla="*/ 1262460 w 1422362"/>
                <a:gd name="connsiteY6" fmla="*/ 2058226 h 2381499"/>
                <a:gd name="connsiteX7" fmla="*/ 1421092 w 1422362"/>
                <a:gd name="connsiteY7" fmla="*/ 1197700 h 2381499"/>
                <a:gd name="connsiteX8" fmla="*/ 1369124 w 1422362"/>
                <a:gd name="connsiteY8" fmla="*/ 771904 h 2381499"/>
                <a:gd name="connsiteX9" fmla="*/ 1176719 w 1422362"/>
                <a:gd name="connsiteY9" fmla="*/ 740235 h 2381499"/>
                <a:gd name="connsiteX10" fmla="*/ 1168953 w 1422362"/>
                <a:gd name="connsiteY10" fmla="*/ 1039214 h 2381499"/>
                <a:gd name="connsiteX11" fmla="*/ 1156855 w 1422362"/>
                <a:gd name="connsiteY11" fmla="*/ 728485 h 2381499"/>
                <a:gd name="connsiteX12" fmla="*/ 927050 w 1422362"/>
                <a:gd name="connsiteY12" fmla="*/ 686108 h 2381499"/>
                <a:gd name="connsiteX13" fmla="*/ 957315 w 1422362"/>
                <a:gd name="connsiteY13" fmla="*/ 1015322 h 2381499"/>
                <a:gd name="connsiteX14" fmla="*/ 905990 w 1422362"/>
                <a:gd name="connsiteY14" fmla="*/ 685066 h 2381499"/>
                <a:gd name="connsiteX15" fmla="*/ 711016 w 1422362"/>
                <a:gd name="connsiteY15" fmla="*/ 640772 h 2381499"/>
                <a:gd name="connsiteX16" fmla="*/ 729319 w 1422362"/>
                <a:gd name="connsiteY16" fmla="*/ 1028979 h 2381499"/>
                <a:gd name="connsiteX17" fmla="*/ 543268 w 1422362"/>
                <a:gd name="connsiteY17" fmla="*/ 71160 h 2381499"/>
                <a:gd name="connsiteX18" fmla="*/ 471802 w 1422362"/>
                <a:gd name="connsiteY18" fmla="*/ 217109 h 2381499"/>
                <a:gd name="connsiteX19" fmla="*/ 473286 w 1422362"/>
                <a:gd name="connsiteY19" fmla="*/ 1383279 h 2381499"/>
                <a:gd name="connsiteX20" fmla="*/ 338442 w 1422362"/>
                <a:gd name="connsiteY20" fmla="*/ 1329374 h 2381499"/>
                <a:gd name="connsiteX21" fmla="*/ 719 w 1422362"/>
                <a:gd name="connsiteY21" fmla="*/ 1028697 h 2381499"/>
                <a:gd name="connsiteX0" fmla="*/ 719 w 1422362"/>
                <a:gd name="connsiteY0" fmla="*/ 1025260 h 2378062"/>
                <a:gd name="connsiteX1" fmla="*/ 140932 w 1422362"/>
                <a:gd name="connsiteY1" fmla="*/ 1421034 h 2378062"/>
                <a:gd name="connsiteX2" fmla="*/ 309182 w 1422362"/>
                <a:gd name="connsiteY2" fmla="*/ 1779479 h 2378062"/>
                <a:gd name="connsiteX3" fmla="*/ 548773 w 1422362"/>
                <a:gd name="connsiteY3" fmla="*/ 2004053 h 2378062"/>
                <a:gd name="connsiteX4" fmla="*/ 582370 w 1422362"/>
                <a:gd name="connsiteY4" fmla="*/ 2364947 h 2378062"/>
                <a:gd name="connsiteX5" fmla="*/ 1253027 w 1422362"/>
                <a:gd name="connsiteY5" fmla="*/ 2378062 h 2378062"/>
                <a:gd name="connsiteX6" fmla="*/ 1262460 w 1422362"/>
                <a:gd name="connsiteY6" fmla="*/ 2054789 h 2378062"/>
                <a:gd name="connsiteX7" fmla="*/ 1421092 w 1422362"/>
                <a:gd name="connsiteY7" fmla="*/ 1194263 h 2378062"/>
                <a:gd name="connsiteX8" fmla="*/ 1369124 w 1422362"/>
                <a:gd name="connsiteY8" fmla="*/ 768467 h 2378062"/>
                <a:gd name="connsiteX9" fmla="*/ 1176719 w 1422362"/>
                <a:gd name="connsiteY9" fmla="*/ 736798 h 2378062"/>
                <a:gd name="connsiteX10" fmla="*/ 1168953 w 1422362"/>
                <a:gd name="connsiteY10" fmla="*/ 1035777 h 2378062"/>
                <a:gd name="connsiteX11" fmla="*/ 1156855 w 1422362"/>
                <a:gd name="connsiteY11" fmla="*/ 725048 h 2378062"/>
                <a:gd name="connsiteX12" fmla="*/ 927050 w 1422362"/>
                <a:gd name="connsiteY12" fmla="*/ 682671 h 2378062"/>
                <a:gd name="connsiteX13" fmla="*/ 957315 w 1422362"/>
                <a:gd name="connsiteY13" fmla="*/ 1011885 h 2378062"/>
                <a:gd name="connsiteX14" fmla="*/ 905990 w 1422362"/>
                <a:gd name="connsiteY14" fmla="*/ 681629 h 2378062"/>
                <a:gd name="connsiteX15" fmla="*/ 711016 w 1422362"/>
                <a:gd name="connsiteY15" fmla="*/ 637335 h 2378062"/>
                <a:gd name="connsiteX16" fmla="*/ 729319 w 1422362"/>
                <a:gd name="connsiteY16" fmla="*/ 1025542 h 2378062"/>
                <a:gd name="connsiteX17" fmla="*/ 543268 w 1422362"/>
                <a:gd name="connsiteY17" fmla="*/ 67723 h 2378062"/>
                <a:gd name="connsiteX18" fmla="*/ 471802 w 1422362"/>
                <a:gd name="connsiteY18" fmla="*/ 213672 h 2378062"/>
                <a:gd name="connsiteX19" fmla="*/ 473286 w 1422362"/>
                <a:gd name="connsiteY19" fmla="*/ 1379842 h 2378062"/>
                <a:gd name="connsiteX20" fmla="*/ 338442 w 1422362"/>
                <a:gd name="connsiteY20" fmla="*/ 1325937 h 2378062"/>
                <a:gd name="connsiteX21" fmla="*/ 719 w 1422362"/>
                <a:gd name="connsiteY21" fmla="*/ 1025260 h 2378062"/>
                <a:gd name="connsiteX0" fmla="*/ 719 w 1422362"/>
                <a:gd name="connsiteY0" fmla="*/ 1011512 h 2364314"/>
                <a:gd name="connsiteX1" fmla="*/ 140932 w 1422362"/>
                <a:gd name="connsiteY1" fmla="*/ 1407286 h 2364314"/>
                <a:gd name="connsiteX2" fmla="*/ 309182 w 1422362"/>
                <a:gd name="connsiteY2" fmla="*/ 1765731 h 2364314"/>
                <a:gd name="connsiteX3" fmla="*/ 548773 w 1422362"/>
                <a:gd name="connsiteY3" fmla="*/ 1990305 h 2364314"/>
                <a:gd name="connsiteX4" fmla="*/ 582370 w 1422362"/>
                <a:gd name="connsiteY4" fmla="*/ 2351199 h 2364314"/>
                <a:gd name="connsiteX5" fmla="*/ 1253027 w 1422362"/>
                <a:gd name="connsiteY5" fmla="*/ 2364314 h 2364314"/>
                <a:gd name="connsiteX6" fmla="*/ 1262460 w 1422362"/>
                <a:gd name="connsiteY6" fmla="*/ 2041041 h 2364314"/>
                <a:gd name="connsiteX7" fmla="*/ 1421092 w 1422362"/>
                <a:gd name="connsiteY7" fmla="*/ 1180515 h 2364314"/>
                <a:gd name="connsiteX8" fmla="*/ 1369124 w 1422362"/>
                <a:gd name="connsiteY8" fmla="*/ 754719 h 2364314"/>
                <a:gd name="connsiteX9" fmla="*/ 1176719 w 1422362"/>
                <a:gd name="connsiteY9" fmla="*/ 723050 h 2364314"/>
                <a:gd name="connsiteX10" fmla="*/ 1168953 w 1422362"/>
                <a:gd name="connsiteY10" fmla="*/ 1022029 h 2364314"/>
                <a:gd name="connsiteX11" fmla="*/ 1156855 w 1422362"/>
                <a:gd name="connsiteY11" fmla="*/ 711300 h 2364314"/>
                <a:gd name="connsiteX12" fmla="*/ 927050 w 1422362"/>
                <a:gd name="connsiteY12" fmla="*/ 668923 h 2364314"/>
                <a:gd name="connsiteX13" fmla="*/ 957315 w 1422362"/>
                <a:gd name="connsiteY13" fmla="*/ 998137 h 2364314"/>
                <a:gd name="connsiteX14" fmla="*/ 905990 w 1422362"/>
                <a:gd name="connsiteY14" fmla="*/ 667881 h 2364314"/>
                <a:gd name="connsiteX15" fmla="*/ 711016 w 1422362"/>
                <a:gd name="connsiteY15" fmla="*/ 623587 h 2364314"/>
                <a:gd name="connsiteX16" fmla="*/ 729319 w 1422362"/>
                <a:gd name="connsiteY16" fmla="*/ 1011794 h 2364314"/>
                <a:gd name="connsiteX17" fmla="*/ 630106 w 1422362"/>
                <a:gd name="connsiteY17" fmla="*/ 73272 h 2364314"/>
                <a:gd name="connsiteX18" fmla="*/ 471802 w 1422362"/>
                <a:gd name="connsiteY18" fmla="*/ 199924 h 2364314"/>
                <a:gd name="connsiteX19" fmla="*/ 473286 w 1422362"/>
                <a:gd name="connsiteY19" fmla="*/ 1366094 h 2364314"/>
                <a:gd name="connsiteX20" fmla="*/ 338442 w 1422362"/>
                <a:gd name="connsiteY20" fmla="*/ 1312189 h 2364314"/>
                <a:gd name="connsiteX21" fmla="*/ 719 w 1422362"/>
                <a:gd name="connsiteY21" fmla="*/ 1011512 h 2364314"/>
                <a:gd name="connsiteX0" fmla="*/ 719 w 1422362"/>
                <a:gd name="connsiteY0" fmla="*/ 938672 h 2291474"/>
                <a:gd name="connsiteX1" fmla="*/ 140932 w 1422362"/>
                <a:gd name="connsiteY1" fmla="*/ 1334446 h 2291474"/>
                <a:gd name="connsiteX2" fmla="*/ 309182 w 1422362"/>
                <a:gd name="connsiteY2" fmla="*/ 1692891 h 2291474"/>
                <a:gd name="connsiteX3" fmla="*/ 548773 w 1422362"/>
                <a:gd name="connsiteY3" fmla="*/ 1917465 h 2291474"/>
                <a:gd name="connsiteX4" fmla="*/ 582370 w 1422362"/>
                <a:gd name="connsiteY4" fmla="*/ 2278359 h 2291474"/>
                <a:gd name="connsiteX5" fmla="*/ 1253027 w 1422362"/>
                <a:gd name="connsiteY5" fmla="*/ 2291474 h 2291474"/>
                <a:gd name="connsiteX6" fmla="*/ 1262460 w 1422362"/>
                <a:gd name="connsiteY6" fmla="*/ 1968201 h 2291474"/>
                <a:gd name="connsiteX7" fmla="*/ 1421092 w 1422362"/>
                <a:gd name="connsiteY7" fmla="*/ 1107675 h 2291474"/>
                <a:gd name="connsiteX8" fmla="*/ 1369124 w 1422362"/>
                <a:gd name="connsiteY8" fmla="*/ 681879 h 2291474"/>
                <a:gd name="connsiteX9" fmla="*/ 1176719 w 1422362"/>
                <a:gd name="connsiteY9" fmla="*/ 650210 h 2291474"/>
                <a:gd name="connsiteX10" fmla="*/ 1168953 w 1422362"/>
                <a:gd name="connsiteY10" fmla="*/ 949189 h 2291474"/>
                <a:gd name="connsiteX11" fmla="*/ 1156855 w 1422362"/>
                <a:gd name="connsiteY11" fmla="*/ 638460 h 2291474"/>
                <a:gd name="connsiteX12" fmla="*/ 927050 w 1422362"/>
                <a:gd name="connsiteY12" fmla="*/ 596083 h 2291474"/>
                <a:gd name="connsiteX13" fmla="*/ 957315 w 1422362"/>
                <a:gd name="connsiteY13" fmla="*/ 925297 h 2291474"/>
                <a:gd name="connsiteX14" fmla="*/ 905990 w 1422362"/>
                <a:gd name="connsiteY14" fmla="*/ 595041 h 2291474"/>
                <a:gd name="connsiteX15" fmla="*/ 711016 w 1422362"/>
                <a:gd name="connsiteY15" fmla="*/ 550747 h 2291474"/>
                <a:gd name="connsiteX16" fmla="*/ 729319 w 1422362"/>
                <a:gd name="connsiteY16" fmla="*/ 938954 h 2291474"/>
                <a:gd name="connsiteX17" fmla="*/ 673525 w 1422362"/>
                <a:gd name="connsiteY17" fmla="*/ 130688 h 2291474"/>
                <a:gd name="connsiteX18" fmla="*/ 471802 w 1422362"/>
                <a:gd name="connsiteY18" fmla="*/ 127084 h 2291474"/>
                <a:gd name="connsiteX19" fmla="*/ 473286 w 1422362"/>
                <a:gd name="connsiteY19" fmla="*/ 1293254 h 2291474"/>
                <a:gd name="connsiteX20" fmla="*/ 338442 w 1422362"/>
                <a:gd name="connsiteY20" fmla="*/ 1239349 h 2291474"/>
                <a:gd name="connsiteX21" fmla="*/ 719 w 1422362"/>
                <a:gd name="connsiteY21" fmla="*/ 938672 h 2291474"/>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29319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29319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29319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14198 h 2267000"/>
                <a:gd name="connsiteX1" fmla="*/ 140932 w 1422362"/>
                <a:gd name="connsiteY1" fmla="*/ 1309972 h 2267000"/>
                <a:gd name="connsiteX2" fmla="*/ 309182 w 1422362"/>
                <a:gd name="connsiteY2" fmla="*/ 1668417 h 2267000"/>
                <a:gd name="connsiteX3" fmla="*/ 548773 w 1422362"/>
                <a:gd name="connsiteY3" fmla="*/ 1892991 h 2267000"/>
                <a:gd name="connsiteX4" fmla="*/ 582370 w 1422362"/>
                <a:gd name="connsiteY4" fmla="*/ 2253885 h 2267000"/>
                <a:gd name="connsiteX5" fmla="*/ 1253027 w 1422362"/>
                <a:gd name="connsiteY5" fmla="*/ 2267000 h 2267000"/>
                <a:gd name="connsiteX6" fmla="*/ 1262460 w 1422362"/>
                <a:gd name="connsiteY6" fmla="*/ 1943727 h 2267000"/>
                <a:gd name="connsiteX7" fmla="*/ 1421092 w 1422362"/>
                <a:gd name="connsiteY7" fmla="*/ 1083201 h 2267000"/>
                <a:gd name="connsiteX8" fmla="*/ 1369124 w 1422362"/>
                <a:gd name="connsiteY8" fmla="*/ 657405 h 2267000"/>
                <a:gd name="connsiteX9" fmla="*/ 1176719 w 1422362"/>
                <a:gd name="connsiteY9" fmla="*/ 625736 h 2267000"/>
                <a:gd name="connsiteX10" fmla="*/ 1168953 w 1422362"/>
                <a:gd name="connsiteY10" fmla="*/ 924715 h 2267000"/>
                <a:gd name="connsiteX11" fmla="*/ 1156855 w 1422362"/>
                <a:gd name="connsiteY11" fmla="*/ 613986 h 2267000"/>
                <a:gd name="connsiteX12" fmla="*/ 927050 w 1422362"/>
                <a:gd name="connsiteY12" fmla="*/ 571609 h 2267000"/>
                <a:gd name="connsiteX13" fmla="*/ 957315 w 1422362"/>
                <a:gd name="connsiteY13" fmla="*/ 900823 h 2267000"/>
                <a:gd name="connsiteX14" fmla="*/ 905990 w 1422362"/>
                <a:gd name="connsiteY14" fmla="*/ 570567 h 2267000"/>
                <a:gd name="connsiteX15" fmla="*/ 711016 w 1422362"/>
                <a:gd name="connsiteY15" fmla="*/ 526273 h 2267000"/>
                <a:gd name="connsiteX16" fmla="*/ 714846 w 1422362"/>
                <a:gd name="connsiteY16" fmla="*/ 914480 h 2267000"/>
                <a:gd name="connsiteX17" fmla="*/ 673525 w 1422362"/>
                <a:gd name="connsiteY17" fmla="*/ 106214 h 2267000"/>
                <a:gd name="connsiteX18" fmla="*/ 486275 w 1422362"/>
                <a:gd name="connsiteY18" fmla="*/ 174974 h 2267000"/>
                <a:gd name="connsiteX19" fmla="*/ 473286 w 1422362"/>
                <a:gd name="connsiteY19" fmla="*/ 1268780 h 2267000"/>
                <a:gd name="connsiteX20" fmla="*/ 338442 w 1422362"/>
                <a:gd name="connsiteY20" fmla="*/ 1214875 h 2267000"/>
                <a:gd name="connsiteX21" fmla="*/ 719 w 1422362"/>
                <a:gd name="connsiteY21" fmla="*/ 914198 h 2267000"/>
                <a:gd name="connsiteX0" fmla="*/ 719 w 1422362"/>
                <a:gd name="connsiteY0" fmla="*/ 897709 h 2250511"/>
                <a:gd name="connsiteX1" fmla="*/ 140932 w 1422362"/>
                <a:gd name="connsiteY1" fmla="*/ 1293483 h 2250511"/>
                <a:gd name="connsiteX2" fmla="*/ 309182 w 1422362"/>
                <a:gd name="connsiteY2" fmla="*/ 1651928 h 2250511"/>
                <a:gd name="connsiteX3" fmla="*/ 548773 w 1422362"/>
                <a:gd name="connsiteY3" fmla="*/ 1876502 h 2250511"/>
                <a:gd name="connsiteX4" fmla="*/ 582370 w 1422362"/>
                <a:gd name="connsiteY4" fmla="*/ 2237396 h 2250511"/>
                <a:gd name="connsiteX5" fmla="*/ 1253027 w 1422362"/>
                <a:gd name="connsiteY5" fmla="*/ 2250511 h 2250511"/>
                <a:gd name="connsiteX6" fmla="*/ 1262460 w 1422362"/>
                <a:gd name="connsiteY6" fmla="*/ 1927238 h 2250511"/>
                <a:gd name="connsiteX7" fmla="*/ 1421092 w 1422362"/>
                <a:gd name="connsiteY7" fmla="*/ 1066712 h 2250511"/>
                <a:gd name="connsiteX8" fmla="*/ 1369124 w 1422362"/>
                <a:gd name="connsiteY8" fmla="*/ 640916 h 2250511"/>
                <a:gd name="connsiteX9" fmla="*/ 1176719 w 1422362"/>
                <a:gd name="connsiteY9" fmla="*/ 609247 h 2250511"/>
                <a:gd name="connsiteX10" fmla="*/ 1168953 w 1422362"/>
                <a:gd name="connsiteY10" fmla="*/ 908226 h 2250511"/>
                <a:gd name="connsiteX11" fmla="*/ 1156855 w 1422362"/>
                <a:gd name="connsiteY11" fmla="*/ 597497 h 2250511"/>
                <a:gd name="connsiteX12" fmla="*/ 927050 w 1422362"/>
                <a:gd name="connsiteY12" fmla="*/ 555120 h 2250511"/>
                <a:gd name="connsiteX13" fmla="*/ 957315 w 1422362"/>
                <a:gd name="connsiteY13" fmla="*/ 884334 h 2250511"/>
                <a:gd name="connsiteX14" fmla="*/ 905990 w 1422362"/>
                <a:gd name="connsiteY14" fmla="*/ 554078 h 2250511"/>
                <a:gd name="connsiteX15" fmla="*/ 711016 w 1422362"/>
                <a:gd name="connsiteY15" fmla="*/ 509784 h 2250511"/>
                <a:gd name="connsiteX16" fmla="*/ 714846 w 1422362"/>
                <a:gd name="connsiteY16" fmla="*/ 897991 h 2250511"/>
                <a:gd name="connsiteX17" fmla="*/ 683174 w 1422362"/>
                <a:gd name="connsiteY17" fmla="*/ 118671 h 2250511"/>
                <a:gd name="connsiteX18" fmla="*/ 486275 w 1422362"/>
                <a:gd name="connsiteY18" fmla="*/ 158485 h 2250511"/>
                <a:gd name="connsiteX19" fmla="*/ 473286 w 1422362"/>
                <a:gd name="connsiteY19" fmla="*/ 1252291 h 2250511"/>
                <a:gd name="connsiteX20" fmla="*/ 338442 w 1422362"/>
                <a:gd name="connsiteY20" fmla="*/ 1198386 h 2250511"/>
                <a:gd name="connsiteX21" fmla="*/ 719 w 1422362"/>
                <a:gd name="connsiteY21" fmla="*/ 897709 h 2250511"/>
                <a:gd name="connsiteX0" fmla="*/ 719 w 1422362"/>
                <a:gd name="connsiteY0" fmla="*/ 897709 h 2250511"/>
                <a:gd name="connsiteX1" fmla="*/ 140932 w 1422362"/>
                <a:gd name="connsiteY1" fmla="*/ 1293483 h 2250511"/>
                <a:gd name="connsiteX2" fmla="*/ 309182 w 1422362"/>
                <a:gd name="connsiteY2" fmla="*/ 1651928 h 2250511"/>
                <a:gd name="connsiteX3" fmla="*/ 548773 w 1422362"/>
                <a:gd name="connsiteY3" fmla="*/ 1876502 h 2250511"/>
                <a:gd name="connsiteX4" fmla="*/ 582370 w 1422362"/>
                <a:gd name="connsiteY4" fmla="*/ 2237396 h 2250511"/>
                <a:gd name="connsiteX5" fmla="*/ 1253027 w 1422362"/>
                <a:gd name="connsiteY5" fmla="*/ 2250511 h 2250511"/>
                <a:gd name="connsiteX6" fmla="*/ 1262460 w 1422362"/>
                <a:gd name="connsiteY6" fmla="*/ 1927238 h 2250511"/>
                <a:gd name="connsiteX7" fmla="*/ 1421092 w 1422362"/>
                <a:gd name="connsiteY7" fmla="*/ 1066712 h 2250511"/>
                <a:gd name="connsiteX8" fmla="*/ 1369124 w 1422362"/>
                <a:gd name="connsiteY8" fmla="*/ 640916 h 2250511"/>
                <a:gd name="connsiteX9" fmla="*/ 1176719 w 1422362"/>
                <a:gd name="connsiteY9" fmla="*/ 609247 h 2250511"/>
                <a:gd name="connsiteX10" fmla="*/ 1168953 w 1422362"/>
                <a:gd name="connsiteY10" fmla="*/ 908226 h 2250511"/>
                <a:gd name="connsiteX11" fmla="*/ 1156855 w 1422362"/>
                <a:gd name="connsiteY11" fmla="*/ 597497 h 2250511"/>
                <a:gd name="connsiteX12" fmla="*/ 927050 w 1422362"/>
                <a:gd name="connsiteY12" fmla="*/ 555120 h 2250511"/>
                <a:gd name="connsiteX13" fmla="*/ 957315 w 1422362"/>
                <a:gd name="connsiteY13" fmla="*/ 884334 h 2250511"/>
                <a:gd name="connsiteX14" fmla="*/ 905990 w 1422362"/>
                <a:gd name="connsiteY14" fmla="*/ 554078 h 2250511"/>
                <a:gd name="connsiteX15" fmla="*/ 711016 w 1422362"/>
                <a:gd name="connsiteY15" fmla="*/ 509784 h 2250511"/>
                <a:gd name="connsiteX16" fmla="*/ 714846 w 1422362"/>
                <a:gd name="connsiteY16" fmla="*/ 897991 h 2250511"/>
                <a:gd name="connsiteX17" fmla="*/ 683174 w 1422362"/>
                <a:gd name="connsiteY17" fmla="*/ 118671 h 2250511"/>
                <a:gd name="connsiteX18" fmla="*/ 486275 w 1422362"/>
                <a:gd name="connsiteY18" fmla="*/ 158485 h 2250511"/>
                <a:gd name="connsiteX19" fmla="*/ 473286 w 1422362"/>
                <a:gd name="connsiteY19" fmla="*/ 1252291 h 2250511"/>
                <a:gd name="connsiteX20" fmla="*/ 338442 w 1422362"/>
                <a:gd name="connsiteY20" fmla="*/ 1198386 h 2250511"/>
                <a:gd name="connsiteX21" fmla="*/ 719 w 1422362"/>
                <a:gd name="connsiteY21" fmla="*/ 897709 h 2250511"/>
                <a:gd name="connsiteX0" fmla="*/ 719 w 1422362"/>
                <a:gd name="connsiteY0" fmla="*/ 904644 h 2257446"/>
                <a:gd name="connsiteX1" fmla="*/ 140932 w 1422362"/>
                <a:gd name="connsiteY1" fmla="*/ 1300418 h 2257446"/>
                <a:gd name="connsiteX2" fmla="*/ 309182 w 1422362"/>
                <a:gd name="connsiteY2" fmla="*/ 1658863 h 2257446"/>
                <a:gd name="connsiteX3" fmla="*/ 548773 w 1422362"/>
                <a:gd name="connsiteY3" fmla="*/ 1883437 h 2257446"/>
                <a:gd name="connsiteX4" fmla="*/ 582370 w 1422362"/>
                <a:gd name="connsiteY4" fmla="*/ 2244331 h 2257446"/>
                <a:gd name="connsiteX5" fmla="*/ 1253027 w 1422362"/>
                <a:gd name="connsiteY5" fmla="*/ 2257446 h 2257446"/>
                <a:gd name="connsiteX6" fmla="*/ 1262460 w 1422362"/>
                <a:gd name="connsiteY6" fmla="*/ 1934173 h 2257446"/>
                <a:gd name="connsiteX7" fmla="*/ 1421092 w 1422362"/>
                <a:gd name="connsiteY7" fmla="*/ 1073647 h 2257446"/>
                <a:gd name="connsiteX8" fmla="*/ 1369124 w 1422362"/>
                <a:gd name="connsiteY8" fmla="*/ 647851 h 2257446"/>
                <a:gd name="connsiteX9" fmla="*/ 1176719 w 1422362"/>
                <a:gd name="connsiteY9" fmla="*/ 616182 h 2257446"/>
                <a:gd name="connsiteX10" fmla="*/ 1168953 w 1422362"/>
                <a:gd name="connsiteY10" fmla="*/ 915161 h 2257446"/>
                <a:gd name="connsiteX11" fmla="*/ 1156855 w 1422362"/>
                <a:gd name="connsiteY11" fmla="*/ 604432 h 2257446"/>
                <a:gd name="connsiteX12" fmla="*/ 927050 w 1422362"/>
                <a:gd name="connsiteY12" fmla="*/ 562055 h 2257446"/>
                <a:gd name="connsiteX13" fmla="*/ 957315 w 1422362"/>
                <a:gd name="connsiteY13" fmla="*/ 891269 h 2257446"/>
                <a:gd name="connsiteX14" fmla="*/ 905990 w 1422362"/>
                <a:gd name="connsiteY14" fmla="*/ 561013 h 2257446"/>
                <a:gd name="connsiteX15" fmla="*/ 711016 w 1422362"/>
                <a:gd name="connsiteY15" fmla="*/ 516719 h 2257446"/>
                <a:gd name="connsiteX16" fmla="*/ 714846 w 1422362"/>
                <a:gd name="connsiteY16" fmla="*/ 904926 h 2257446"/>
                <a:gd name="connsiteX17" fmla="*/ 683174 w 1422362"/>
                <a:gd name="connsiteY17" fmla="*/ 125606 h 2257446"/>
                <a:gd name="connsiteX18" fmla="*/ 486275 w 1422362"/>
                <a:gd name="connsiteY18" fmla="*/ 165420 h 2257446"/>
                <a:gd name="connsiteX19" fmla="*/ 473286 w 1422362"/>
                <a:gd name="connsiteY19" fmla="*/ 1259226 h 2257446"/>
                <a:gd name="connsiteX20" fmla="*/ 338442 w 1422362"/>
                <a:gd name="connsiteY20" fmla="*/ 1205321 h 2257446"/>
                <a:gd name="connsiteX21" fmla="*/ 719 w 1422362"/>
                <a:gd name="connsiteY21" fmla="*/ 904644 h 2257446"/>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73286 w 1422362"/>
                <a:gd name="connsiteY19" fmla="*/ 1255537 h 2253757"/>
                <a:gd name="connsiteX20" fmla="*/ 338442 w 1422362"/>
                <a:gd name="connsiteY20" fmla="*/ 1201632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38442 w 1422362"/>
                <a:gd name="connsiteY20" fmla="*/ 1201632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04672 w 1422362"/>
                <a:gd name="connsiteY20" fmla="*/ 1148565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04672 w 1422362"/>
                <a:gd name="connsiteY20" fmla="*/ 1148565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04672 w 1422362"/>
                <a:gd name="connsiteY20" fmla="*/ 1148565 h 2253757"/>
                <a:gd name="connsiteX21" fmla="*/ 719 w 1422362"/>
                <a:gd name="connsiteY21" fmla="*/ 900955 h 2253757"/>
                <a:gd name="connsiteX0" fmla="*/ 436 w 1494443"/>
                <a:gd name="connsiteY0" fmla="*/ 886482 h 2253757"/>
                <a:gd name="connsiteX1" fmla="*/ 213013 w 1494443"/>
                <a:gd name="connsiteY1" fmla="*/ 1296729 h 2253757"/>
                <a:gd name="connsiteX2" fmla="*/ 381263 w 1494443"/>
                <a:gd name="connsiteY2" fmla="*/ 1655174 h 2253757"/>
                <a:gd name="connsiteX3" fmla="*/ 620854 w 1494443"/>
                <a:gd name="connsiteY3" fmla="*/ 1879748 h 2253757"/>
                <a:gd name="connsiteX4" fmla="*/ 654451 w 1494443"/>
                <a:gd name="connsiteY4" fmla="*/ 2240642 h 2253757"/>
                <a:gd name="connsiteX5" fmla="*/ 1325108 w 1494443"/>
                <a:gd name="connsiteY5" fmla="*/ 2253757 h 2253757"/>
                <a:gd name="connsiteX6" fmla="*/ 1334541 w 1494443"/>
                <a:gd name="connsiteY6" fmla="*/ 1930484 h 2253757"/>
                <a:gd name="connsiteX7" fmla="*/ 1493173 w 1494443"/>
                <a:gd name="connsiteY7" fmla="*/ 1069958 h 2253757"/>
                <a:gd name="connsiteX8" fmla="*/ 1441205 w 1494443"/>
                <a:gd name="connsiteY8" fmla="*/ 644162 h 2253757"/>
                <a:gd name="connsiteX9" fmla="*/ 1248800 w 1494443"/>
                <a:gd name="connsiteY9" fmla="*/ 612493 h 2253757"/>
                <a:gd name="connsiteX10" fmla="*/ 1241034 w 1494443"/>
                <a:gd name="connsiteY10" fmla="*/ 911472 h 2253757"/>
                <a:gd name="connsiteX11" fmla="*/ 1228936 w 1494443"/>
                <a:gd name="connsiteY11" fmla="*/ 600743 h 2253757"/>
                <a:gd name="connsiteX12" fmla="*/ 999131 w 1494443"/>
                <a:gd name="connsiteY12" fmla="*/ 558366 h 2253757"/>
                <a:gd name="connsiteX13" fmla="*/ 1029396 w 1494443"/>
                <a:gd name="connsiteY13" fmla="*/ 887580 h 2253757"/>
                <a:gd name="connsiteX14" fmla="*/ 978071 w 1494443"/>
                <a:gd name="connsiteY14" fmla="*/ 557324 h 2253757"/>
                <a:gd name="connsiteX15" fmla="*/ 783097 w 1494443"/>
                <a:gd name="connsiteY15" fmla="*/ 513030 h 2253757"/>
                <a:gd name="connsiteX16" fmla="*/ 786927 w 1494443"/>
                <a:gd name="connsiteY16" fmla="*/ 901237 h 2253757"/>
                <a:gd name="connsiteX17" fmla="*/ 755255 w 1494443"/>
                <a:gd name="connsiteY17" fmla="*/ 121917 h 2253757"/>
                <a:gd name="connsiteX18" fmla="*/ 558356 w 1494443"/>
                <a:gd name="connsiteY18" fmla="*/ 161731 h 2253757"/>
                <a:gd name="connsiteX19" fmla="*/ 535718 w 1494443"/>
                <a:gd name="connsiteY19" fmla="*/ 1183173 h 2253757"/>
                <a:gd name="connsiteX20" fmla="*/ 376753 w 1494443"/>
                <a:gd name="connsiteY20" fmla="*/ 1148565 h 2253757"/>
                <a:gd name="connsiteX21" fmla="*/ 436 w 1494443"/>
                <a:gd name="connsiteY21" fmla="*/ 886482 h 2253757"/>
                <a:gd name="connsiteX0" fmla="*/ 436 w 1494443"/>
                <a:gd name="connsiteY0" fmla="*/ 886482 h 2253757"/>
                <a:gd name="connsiteX1" fmla="*/ 213013 w 1494443"/>
                <a:gd name="connsiteY1" fmla="*/ 1296729 h 2253757"/>
                <a:gd name="connsiteX2" fmla="*/ 381263 w 1494443"/>
                <a:gd name="connsiteY2" fmla="*/ 1655174 h 2253757"/>
                <a:gd name="connsiteX3" fmla="*/ 620854 w 1494443"/>
                <a:gd name="connsiteY3" fmla="*/ 1879748 h 2253757"/>
                <a:gd name="connsiteX4" fmla="*/ 654451 w 1494443"/>
                <a:gd name="connsiteY4" fmla="*/ 2240642 h 2253757"/>
                <a:gd name="connsiteX5" fmla="*/ 1325108 w 1494443"/>
                <a:gd name="connsiteY5" fmla="*/ 2253757 h 2253757"/>
                <a:gd name="connsiteX6" fmla="*/ 1334541 w 1494443"/>
                <a:gd name="connsiteY6" fmla="*/ 1930484 h 2253757"/>
                <a:gd name="connsiteX7" fmla="*/ 1493173 w 1494443"/>
                <a:gd name="connsiteY7" fmla="*/ 1069958 h 2253757"/>
                <a:gd name="connsiteX8" fmla="*/ 1441205 w 1494443"/>
                <a:gd name="connsiteY8" fmla="*/ 644162 h 2253757"/>
                <a:gd name="connsiteX9" fmla="*/ 1248800 w 1494443"/>
                <a:gd name="connsiteY9" fmla="*/ 612493 h 2253757"/>
                <a:gd name="connsiteX10" fmla="*/ 1241034 w 1494443"/>
                <a:gd name="connsiteY10" fmla="*/ 911472 h 2253757"/>
                <a:gd name="connsiteX11" fmla="*/ 1228936 w 1494443"/>
                <a:gd name="connsiteY11" fmla="*/ 600743 h 2253757"/>
                <a:gd name="connsiteX12" fmla="*/ 999131 w 1494443"/>
                <a:gd name="connsiteY12" fmla="*/ 558366 h 2253757"/>
                <a:gd name="connsiteX13" fmla="*/ 1029396 w 1494443"/>
                <a:gd name="connsiteY13" fmla="*/ 887580 h 2253757"/>
                <a:gd name="connsiteX14" fmla="*/ 978071 w 1494443"/>
                <a:gd name="connsiteY14" fmla="*/ 557324 h 2253757"/>
                <a:gd name="connsiteX15" fmla="*/ 783097 w 1494443"/>
                <a:gd name="connsiteY15" fmla="*/ 513030 h 2253757"/>
                <a:gd name="connsiteX16" fmla="*/ 786927 w 1494443"/>
                <a:gd name="connsiteY16" fmla="*/ 901237 h 2253757"/>
                <a:gd name="connsiteX17" fmla="*/ 755255 w 1494443"/>
                <a:gd name="connsiteY17" fmla="*/ 121917 h 2253757"/>
                <a:gd name="connsiteX18" fmla="*/ 558356 w 1494443"/>
                <a:gd name="connsiteY18" fmla="*/ 161731 h 2253757"/>
                <a:gd name="connsiteX19" fmla="*/ 535718 w 1494443"/>
                <a:gd name="connsiteY19" fmla="*/ 1183173 h 2253757"/>
                <a:gd name="connsiteX20" fmla="*/ 376753 w 1494443"/>
                <a:gd name="connsiteY20" fmla="*/ 1148565 h 2253757"/>
                <a:gd name="connsiteX21" fmla="*/ 436 w 1494443"/>
                <a:gd name="connsiteY21" fmla="*/ 886482 h 2253757"/>
                <a:gd name="connsiteX0" fmla="*/ 0 w 1494007"/>
                <a:gd name="connsiteY0" fmla="*/ 886482 h 2253757"/>
                <a:gd name="connsiteX1" fmla="*/ 212577 w 1494007"/>
                <a:gd name="connsiteY1" fmla="*/ 1296729 h 2253757"/>
                <a:gd name="connsiteX2" fmla="*/ 380827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380827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115210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147622"/>
                <a:gd name="connsiteX1" fmla="*/ 202929 w 1494007"/>
                <a:gd name="connsiteY1" fmla="*/ 1320850 h 2147622"/>
                <a:gd name="connsiteX2" fmla="*/ 438719 w 1494007"/>
                <a:gd name="connsiteY2" fmla="*/ 1655174 h 2147622"/>
                <a:gd name="connsiteX3" fmla="*/ 620418 w 1494007"/>
                <a:gd name="connsiteY3" fmla="*/ 1879748 h 2147622"/>
                <a:gd name="connsiteX4" fmla="*/ 654015 w 1494007"/>
                <a:gd name="connsiteY4" fmla="*/ 2115210 h 2147622"/>
                <a:gd name="connsiteX5" fmla="*/ 1339145 w 1494007"/>
                <a:gd name="connsiteY5" fmla="*/ 2147622 h 2147622"/>
                <a:gd name="connsiteX6" fmla="*/ 1334105 w 1494007"/>
                <a:gd name="connsiteY6" fmla="*/ 1930484 h 2147622"/>
                <a:gd name="connsiteX7" fmla="*/ 1492737 w 1494007"/>
                <a:gd name="connsiteY7" fmla="*/ 1069958 h 2147622"/>
                <a:gd name="connsiteX8" fmla="*/ 1440769 w 1494007"/>
                <a:gd name="connsiteY8" fmla="*/ 644162 h 2147622"/>
                <a:gd name="connsiteX9" fmla="*/ 1248364 w 1494007"/>
                <a:gd name="connsiteY9" fmla="*/ 612493 h 2147622"/>
                <a:gd name="connsiteX10" fmla="*/ 1240598 w 1494007"/>
                <a:gd name="connsiteY10" fmla="*/ 911472 h 2147622"/>
                <a:gd name="connsiteX11" fmla="*/ 1228500 w 1494007"/>
                <a:gd name="connsiteY11" fmla="*/ 600743 h 2147622"/>
                <a:gd name="connsiteX12" fmla="*/ 998695 w 1494007"/>
                <a:gd name="connsiteY12" fmla="*/ 558366 h 2147622"/>
                <a:gd name="connsiteX13" fmla="*/ 1028960 w 1494007"/>
                <a:gd name="connsiteY13" fmla="*/ 887580 h 2147622"/>
                <a:gd name="connsiteX14" fmla="*/ 977635 w 1494007"/>
                <a:gd name="connsiteY14" fmla="*/ 557324 h 2147622"/>
                <a:gd name="connsiteX15" fmla="*/ 782661 w 1494007"/>
                <a:gd name="connsiteY15" fmla="*/ 513030 h 2147622"/>
                <a:gd name="connsiteX16" fmla="*/ 786491 w 1494007"/>
                <a:gd name="connsiteY16" fmla="*/ 901237 h 2147622"/>
                <a:gd name="connsiteX17" fmla="*/ 754819 w 1494007"/>
                <a:gd name="connsiteY17" fmla="*/ 121917 h 2147622"/>
                <a:gd name="connsiteX18" fmla="*/ 557920 w 1494007"/>
                <a:gd name="connsiteY18" fmla="*/ 161731 h 2147622"/>
                <a:gd name="connsiteX19" fmla="*/ 535282 w 1494007"/>
                <a:gd name="connsiteY19" fmla="*/ 1183173 h 2147622"/>
                <a:gd name="connsiteX20" fmla="*/ 376317 w 1494007"/>
                <a:gd name="connsiteY20" fmla="*/ 1148565 h 2147622"/>
                <a:gd name="connsiteX21" fmla="*/ 0 w 1494007"/>
                <a:gd name="connsiteY21" fmla="*/ 886482 h 2147622"/>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01512 w 1494007"/>
                <a:gd name="connsiteY19" fmla="*/ 1192821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01512 w 1494007"/>
                <a:gd name="connsiteY19" fmla="*/ 1192821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01512 w 1494007"/>
                <a:gd name="connsiteY19" fmla="*/ 1192821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0458 w 1494007"/>
                <a:gd name="connsiteY19" fmla="*/ 1197645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0458 w 1494007"/>
                <a:gd name="connsiteY19" fmla="*/ 1197645 h 2123500"/>
                <a:gd name="connsiteX20" fmla="*/ 395614 w 1494007"/>
                <a:gd name="connsiteY20" fmla="*/ 1153389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0458 w 1494007"/>
                <a:gd name="connsiteY19" fmla="*/ 1197645 h 2123500"/>
                <a:gd name="connsiteX20" fmla="*/ 395614 w 1494007"/>
                <a:gd name="connsiteY20" fmla="*/ 1153389 h 2123500"/>
                <a:gd name="connsiteX21" fmla="*/ 0 w 1494007"/>
                <a:gd name="connsiteY21" fmla="*/ 886482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33149"/>
                <a:gd name="connsiteX1" fmla="*/ 227051 w 1518129"/>
                <a:gd name="connsiteY1" fmla="*/ 1320850 h 2133149"/>
                <a:gd name="connsiteX2" fmla="*/ 462841 w 1518129"/>
                <a:gd name="connsiteY2" fmla="*/ 1655174 h 2133149"/>
                <a:gd name="connsiteX3" fmla="*/ 644540 w 1518129"/>
                <a:gd name="connsiteY3" fmla="*/ 1879748 h 2133149"/>
                <a:gd name="connsiteX4" fmla="*/ 678137 w 1518129"/>
                <a:gd name="connsiteY4" fmla="*/ 2115210 h 2133149"/>
                <a:gd name="connsiteX5" fmla="*/ 1348794 w 1518129"/>
                <a:gd name="connsiteY5" fmla="*/ 2133149 h 2133149"/>
                <a:gd name="connsiteX6" fmla="*/ 1358227 w 1518129"/>
                <a:gd name="connsiteY6" fmla="*/ 1930484 h 2133149"/>
                <a:gd name="connsiteX7" fmla="*/ 1516859 w 1518129"/>
                <a:gd name="connsiteY7" fmla="*/ 1069958 h 2133149"/>
                <a:gd name="connsiteX8" fmla="*/ 1464891 w 1518129"/>
                <a:gd name="connsiteY8" fmla="*/ 644162 h 2133149"/>
                <a:gd name="connsiteX9" fmla="*/ 1272486 w 1518129"/>
                <a:gd name="connsiteY9" fmla="*/ 612493 h 2133149"/>
                <a:gd name="connsiteX10" fmla="*/ 1264720 w 1518129"/>
                <a:gd name="connsiteY10" fmla="*/ 911472 h 2133149"/>
                <a:gd name="connsiteX11" fmla="*/ 1252622 w 1518129"/>
                <a:gd name="connsiteY11" fmla="*/ 600743 h 2133149"/>
                <a:gd name="connsiteX12" fmla="*/ 1022817 w 1518129"/>
                <a:gd name="connsiteY12" fmla="*/ 558366 h 2133149"/>
                <a:gd name="connsiteX13" fmla="*/ 1053082 w 1518129"/>
                <a:gd name="connsiteY13" fmla="*/ 887580 h 2133149"/>
                <a:gd name="connsiteX14" fmla="*/ 1001757 w 1518129"/>
                <a:gd name="connsiteY14" fmla="*/ 557324 h 2133149"/>
                <a:gd name="connsiteX15" fmla="*/ 806783 w 1518129"/>
                <a:gd name="connsiteY15" fmla="*/ 513030 h 2133149"/>
                <a:gd name="connsiteX16" fmla="*/ 810613 w 1518129"/>
                <a:gd name="connsiteY16" fmla="*/ 901237 h 2133149"/>
                <a:gd name="connsiteX17" fmla="*/ 778941 w 1518129"/>
                <a:gd name="connsiteY17" fmla="*/ 121917 h 2133149"/>
                <a:gd name="connsiteX18" fmla="*/ 582042 w 1518129"/>
                <a:gd name="connsiteY18" fmla="*/ 161731 h 2133149"/>
                <a:gd name="connsiteX19" fmla="*/ 554580 w 1518129"/>
                <a:gd name="connsiteY19" fmla="*/ 1197645 h 2133149"/>
                <a:gd name="connsiteX20" fmla="*/ 419736 w 1518129"/>
                <a:gd name="connsiteY20" fmla="*/ 1153389 h 2133149"/>
                <a:gd name="connsiteX21" fmla="*/ 0 w 1518129"/>
                <a:gd name="connsiteY21" fmla="*/ 891306 h 2133149"/>
                <a:gd name="connsiteX0" fmla="*/ 0 w 1518129"/>
                <a:gd name="connsiteY0" fmla="*/ 891306 h 2115210"/>
                <a:gd name="connsiteX1" fmla="*/ 227051 w 1518129"/>
                <a:gd name="connsiteY1" fmla="*/ 1320850 h 2115210"/>
                <a:gd name="connsiteX2" fmla="*/ 462841 w 1518129"/>
                <a:gd name="connsiteY2" fmla="*/ 1655174 h 2115210"/>
                <a:gd name="connsiteX3" fmla="*/ 644540 w 1518129"/>
                <a:gd name="connsiteY3" fmla="*/ 1879748 h 2115210"/>
                <a:gd name="connsiteX4" fmla="*/ 678137 w 1518129"/>
                <a:gd name="connsiteY4" fmla="*/ 2115210 h 2115210"/>
                <a:gd name="connsiteX5" fmla="*/ 1339145 w 1518129"/>
                <a:gd name="connsiteY5" fmla="*/ 2113852 h 2115210"/>
                <a:gd name="connsiteX6" fmla="*/ 1358227 w 1518129"/>
                <a:gd name="connsiteY6" fmla="*/ 1930484 h 2115210"/>
                <a:gd name="connsiteX7" fmla="*/ 1516859 w 1518129"/>
                <a:gd name="connsiteY7" fmla="*/ 1069958 h 2115210"/>
                <a:gd name="connsiteX8" fmla="*/ 1464891 w 1518129"/>
                <a:gd name="connsiteY8" fmla="*/ 644162 h 2115210"/>
                <a:gd name="connsiteX9" fmla="*/ 1272486 w 1518129"/>
                <a:gd name="connsiteY9" fmla="*/ 612493 h 2115210"/>
                <a:gd name="connsiteX10" fmla="*/ 1264720 w 1518129"/>
                <a:gd name="connsiteY10" fmla="*/ 911472 h 2115210"/>
                <a:gd name="connsiteX11" fmla="*/ 1252622 w 1518129"/>
                <a:gd name="connsiteY11" fmla="*/ 600743 h 2115210"/>
                <a:gd name="connsiteX12" fmla="*/ 1022817 w 1518129"/>
                <a:gd name="connsiteY12" fmla="*/ 558366 h 2115210"/>
                <a:gd name="connsiteX13" fmla="*/ 1053082 w 1518129"/>
                <a:gd name="connsiteY13" fmla="*/ 887580 h 2115210"/>
                <a:gd name="connsiteX14" fmla="*/ 1001757 w 1518129"/>
                <a:gd name="connsiteY14" fmla="*/ 557324 h 2115210"/>
                <a:gd name="connsiteX15" fmla="*/ 806783 w 1518129"/>
                <a:gd name="connsiteY15" fmla="*/ 513030 h 2115210"/>
                <a:gd name="connsiteX16" fmla="*/ 810613 w 1518129"/>
                <a:gd name="connsiteY16" fmla="*/ 901237 h 2115210"/>
                <a:gd name="connsiteX17" fmla="*/ 778941 w 1518129"/>
                <a:gd name="connsiteY17" fmla="*/ 121917 h 2115210"/>
                <a:gd name="connsiteX18" fmla="*/ 582042 w 1518129"/>
                <a:gd name="connsiteY18" fmla="*/ 161731 h 2115210"/>
                <a:gd name="connsiteX19" fmla="*/ 554580 w 1518129"/>
                <a:gd name="connsiteY19" fmla="*/ 1197645 h 2115210"/>
                <a:gd name="connsiteX20" fmla="*/ 419736 w 1518129"/>
                <a:gd name="connsiteY20" fmla="*/ 1153389 h 2115210"/>
                <a:gd name="connsiteX21" fmla="*/ 0 w 1518129"/>
                <a:gd name="connsiteY21" fmla="*/ 891306 h 2115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8129" h="2115210">
                  <a:moveTo>
                    <a:pt x="0" y="891306"/>
                  </a:moveTo>
                  <a:cubicBezTo>
                    <a:pt x="124742" y="1042097"/>
                    <a:pt x="180313" y="1188925"/>
                    <a:pt x="227051" y="1320850"/>
                  </a:cubicBezTo>
                  <a:cubicBezTo>
                    <a:pt x="283134" y="1440332"/>
                    <a:pt x="360533" y="1506746"/>
                    <a:pt x="462841" y="1655174"/>
                  </a:cubicBezTo>
                  <a:cubicBezTo>
                    <a:pt x="565096" y="1757587"/>
                    <a:pt x="604529" y="1837560"/>
                    <a:pt x="644540" y="1879748"/>
                  </a:cubicBezTo>
                  <a:cubicBezTo>
                    <a:pt x="721823" y="1966655"/>
                    <a:pt x="679875" y="2008729"/>
                    <a:pt x="678137" y="2115210"/>
                  </a:cubicBezTo>
                  <a:lnTo>
                    <a:pt x="1339145" y="2113852"/>
                  </a:lnTo>
                  <a:cubicBezTo>
                    <a:pt x="1324322" y="2047548"/>
                    <a:pt x="1303318" y="2034201"/>
                    <a:pt x="1358227" y="1930484"/>
                  </a:cubicBezTo>
                  <a:cubicBezTo>
                    <a:pt x="1521981" y="1634855"/>
                    <a:pt x="1516858" y="1179685"/>
                    <a:pt x="1516859" y="1069958"/>
                  </a:cubicBezTo>
                  <a:cubicBezTo>
                    <a:pt x="1522576" y="857179"/>
                    <a:pt x="1509640" y="720406"/>
                    <a:pt x="1464891" y="644162"/>
                  </a:cubicBezTo>
                  <a:cubicBezTo>
                    <a:pt x="1396021" y="572742"/>
                    <a:pt x="1370976" y="579197"/>
                    <a:pt x="1272486" y="612493"/>
                  </a:cubicBezTo>
                  <a:cubicBezTo>
                    <a:pt x="1306205" y="707004"/>
                    <a:pt x="1275123" y="829781"/>
                    <a:pt x="1264720" y="911472"/>
                  </a:cubicBezTo>
                  <a:cubicBezTo>
                    <a:pt x="1250153" y="907906"/>
                    <a:pt x="1292939" y="659594"/>
                    <a:pt x="1252622" y="600743"/>
                  </a:cubicBezTo>
                  <a:cubicBezTo>
                    <a:pt x="1202656" y="541892"/>
                    <a:pt x="1107533" y="508148"/>
                    <a:pt x="1022817" y="558366"/>
                  </a:cubicBezTo>
                  <a:cubicBezTo>
                    <a:pt x="1086811" y="668103"/>
                    <a:pt x="1058849" y="793697"/>
                    <a:pt x="1053082" y="887580"/>
                  </a:cubicBezTo>
                  <a:cubicBezTo>
                    <a:pt x="1041532" y="883386"/>
                    <a:pt x="1071753" y="653519"/>
                    <a:pt x="1001757" y="557324"/>
                  </a:cubicBezTo>
                  <a:cubicBezTo>
                    <a:pt x="946234" y="504548"/>
                    <a:pt x="915026" y="504758"/>
                    <a:pt x="806783" y="513030"/>
                  </a:cubicBezTo>
                  <a:cubicBezTo>
                    <a:pt x="816055" y="653003"/>
                    <a:pt x="822837" y="732256"/>
                    <a:pt x="810613" y="901237"/>
                  </a:cubicBezTo>
                  <a:cubicBezTo>
                    <a:pt x="782414" y="451352"/>
                    <a:pt x="784675" y="276900"/>
                    <a:pt x="778941" y="121917"/>
                  </a:cubicBezTo>
                  <a:cubicBezTo>
                    <a:pt x="774616" y="-32693"/>
                    <a:pt x="569584" y="-61779"/>
                    <a:pt x="582042" y="161731"/>
                  </a:cubicBezTo>
                  <a:cubicBezTo>
                    <a:pt x="570378" y="380417"/>
                    <a:pt x="623442" y="1132875"/>
                    <a:pt x="554580" y="1197645"/>
                  </a:cubicBezTo>
                  <a:cubicBezTo>
                    <a:pt x="495024" y="1230412"/>
                    <a:pt x="496393" y="1222363"/>
                    <a:pt x="419736" y="1153389"/>
                  </a:cubicBezTo>
                  <a:cubicBezTo>
                    <a:pt x="331744" y="1046414"/>
                    <a:pt x="197603" y="767201"/>
                    <a:pt x="0" y="891306"/>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grpSp>
          <p:nvGrpSpPr>
            <p:cNvPr id="5" name="Group 4">
              <a:extLst>
                <a:ext uri="{FF2B5EF4-FFF2-40B4-BE49-F238E27FC236}">
                  <a16:creationId xmlns="" xmlns:a16="http://schemas.microsoft.com/office/drawing/2014/main" id="{86237614-27E4-4E44-AB53-441F724A66AE}"/>
                </a:ext>
              </a:extLst>
            </p:cNvPr>
            <p:cNvGrpSpPr/>
            <p:nvPr/>
          </p:nvGrpSpPr>
          <p:grpSpPr>
            <a:xfrm rot="5400000">
              <a:off x="-91119" y="4126341"/>
              <a:ext cx="1048447" cy="872955"/>
              <a:chOff x="967066" y="4263648"/>
              <a:chExt cx="670418" cy="1251022"/>
            </a:xfrm>
          </p:grpSpPr>
          <p:sp>
            <p:nvSpPr>
              <p:cNvPr id="6" name="Rectangle 5">
                <a:extLst>
                  <a:ext uri="{FF2B5EF4-FFF2-40B4-BE49-F238E27FC236}">
                    <a16:creationId xmlns="" xmlns:a16="http://schemas.microsoft.com/office/drawing/2014/main" id="{F8683E0C-15A4-46D0-831E-ED181CF631FA}"/>
                  </a:ext>
                </a:extLst>
              </p:cNvPr>
              <p:cNvSpPr/>
              <p:nvPr/>
            </p:nvSpPr>
            <p:spPr>
              <a:xfrm rot="16200000">
                <a:off x="1080146" y="4196080"/>
                <a:ext cx="457516" cy="59265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sp>
            <p:nvSpPr>
              <p:cNvPr id="7" name="Rectangle 6">
                <a:extLst>
                  <a:ext uri="{FF2B5EF4-FFF2-40B4-BE49-F238E27FC236}">
                    <a16:creationId xmlns="" xmlns:a16="http://schemas.microsoft.com/office/drawing/2014/main" id="{E9E7157D-D83F-4008-BAFC-FA76DE72D77D}"/>
                  </a:ext>
                </a:extLst>
              </p:cNvPr>
              <p:cNvSpPr/>
              <p:nvPr/>
            </p:nvSpPr>
            <p:spPr>
              <a:xfrm rot="16200000">
                <a:off x="858794" y="4735980"/>
                <a:ext cx="886962" cy="67041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grpSp>
      </p:grpSp>
    </p:spTree>
    <p:extLst>
      <p:ext uri="{BB962C8B-B14F-4D97-AF65-F5344CB8AC3E}">
        <p14:creationId xmlns:p14="http://schemas.microsoft.com/office/powerpoint/2010/main" val="183938893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017430" y="213682"/>
            <a:ext cx="10985679" cy="5092414"/>
          </a:xfrm>
        </p:spPr>
        <p:txBody>
          <a:bodyPr/>
          <a:lstStyle/>
          <a:p>
            <a:pPr algn="just"/>
            <a:r>
              <a:rPr lang="en-US" sz="3200" dirty="0" smtClean="0"/>
              <a:t>B </a:t>
            </a:r>
            <a:r>
              <a:rPr lang="en-US" sz="3200" dirty="0"/>
              <a:t>= </a:t>
            </a:r>
            <a:r>
              <a:rPr lang="en-US" sz="3200" dirty="0" err="1"/>
              <a:t>np.arange</a:t>
            </a:r>
            <a:r>
              <a:rPr lang="en-US" sz="3200" dirty="0"/>
              <a:t>(0, 9, 1.5)</a:t>
            </a:r>
          </a:p>
          <a:p>
            <a:pPr algn="just"/>
            <a:r>
              <a:rPr lang="en-US" sz="3200" dirty="0"/>
              <a:t>array([0. , 1.5, 3. , 4.5, 6. , 7.5])</a:t>
            </a:r>
          </a:p>
          <a:p>
            <a:pPr algn="just"/>
            <a:r>
              <a:rPr lang="en-US" sz="3200" dirty="0" err="1" smtClean="0"/>
              <a:t>B.dtype</a:t>
            </a:r>
            <a:endParaRPr lang="en-US" sz="3200" dirty="0"/>
          </a:p>
          <a:p>
            <a:pPr algn="just"/>
            <a:r>
              <a:rPr lang="en-US" sz="3200" dirty="0" err="1"/>
              <a:t>dtype</a:t>
            </a:r>
            <a:r>
              <a:rPr lang="en-US" sz="3200" dirty="0"/>
              <a:t>('float64</a:t>
            </a:r>
            <a:r>
              <a:rPr lang="en-US" sz="3200" dirty="0" smtClean="0"/>
              <a:t>')</a:t>
            </a:r>
          </a:p>
          <a:p>
            <a:pPr algn="just"/>
            <a:endParaRPr lang="en-US" sz="3200" dirty="0" smtClean="0"/>
          </a:p>
          <a:p>
            <a:pPr algn="just"/>
            <a:endParaRPr lang="en-US" sz="3200" dirty="0" smtClean="0"/>
          </a:p>
        </p:txBody>
      </p:sp>
      <p:grpSp>
        <p:nvGrpSpPr>
          <p:cNvPr id="3" name="Group 2">
            <a:extLst>
              <a:ext uri="{FF2B5EF4-FFF2-40B4-BE49-F238E27FC236}">
                <a16:creationId xmlns="" xmlns:a16="http://schemas.microsoft.com/office/drawing/2014/main" id="{A9A2186A-C326-48DC-8E09-0BB48FF9D3DE}"/>
              </a:ext>
            </a:extLst>
          </p:cNvPr>
          <p:cNvGrpSpPr/>
          <p:nvPr/>
        </p:nvGrpSpPr>
        <p:grpSpPr>
          <a:xfrm>
            <a:off x="176181" y="182666"/>
            <a:ext cx="648068" cy="528033"/>
            <a:chOff x="-3373" y="3444677"/>
            <a:chExt cx="3155739" cy="1643520"/>
          </a:xfrm>
        </p:grpSpPr>
        <p:sp>
          <p:nvSpPr>
            <p:cNvPr id="4" name="Freeform 61">
              <a:extLst>
                <a:ext uri="{FF2B5EF4-FFF2-40B4-BE49-F238E27FC236}">
                  <a16:creationId xmlns="" xmlns:a16="http://schemas.microsoft.com/office/drawing/2014/main" id="{B69C1344-DA27-4625-A365-74DC77A0B525}"/>
                </a:ext>
              </a:extLst>
            </p:cNvPr>
            <p:cNvSpPr/>
            <p:nvPr/>
          </p:nvSpPr>
          <p:spPr>
            <a:xfrm rot="5400000">
              <a:off x="1185646" y="3121477"/>
              <a:ext cx="1643520" cy="2289920"/>
            </a:xfrm>
            <a:custGeom>
              <a:avLst/>
              <a:gdLst>
                <a:gd name="connsiteX0" fmla="*/ 0 w 1404518"/>
                <a:gd name="connsiteY0" fmla="*/ 1053388 h 2070201"/>
                <a:gd name="connsiteX1" fmla="*/ 124358 w 1404518"/>
                <a:gd name="connsiteY1" fmla="*/ 1382572 h 2070201"/>
                <a:gd name="connsiteX2" fmla="*/ 292608 w 1404518"/>
                <a:gd name="connsiteY2" fmla="*/ 1675180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675180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31366 w 1404518"/>
                <a:gd name="connsiteY4" fmla="*/ 2055571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294790 w 1404518"/>
                <a:gd name="connsiteY4" fmla="*/ 2055571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294790 w 1404518"/>
                <a:gd name="connsiteY4" fmla="*/ 2055571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13093"/>
                <a:gd name="connsiteY0" fmla="*/ 1053388 h 2070201"/>
                <a:gd name="connsiteX1" fmla="*/ 124358 w 1413093"/>
                <a:gd name="connsiteY1" fmla="*/ 1382572 h 2070201"/>
                <a:gd name="connsiteX2" fmla="*/ 292608 w 1413093"/>
                <a:gd name="connsiteY2" fmla="*/ 1741017 h 2070201"/>
                <a:gd name="connsiteX3" fmla="*/ 687628 w 1413093"/>
                <a:gd name="connsiteY3" fmla="*/ 2070201 h 2070201"/>
                <a:gd name="connsiteX4" fmla="*/ 1294790 w 1413093"/>
                <a:gd name="connsiteY4" fmla="*/ 2055571 h 2070201"/>
                <a:gd name="connsiteX5" fmla="*/ 1404518 w 1413093"/>
                <a:gd name="connsiteY5" fmla="*/ 1155801 h 2070201"/>
                <a:gd name="connsiteX6" fmla="*/ 1221638 w 1413093"/>
                <a:gd name="connsiteY6" fmla="*/ 768096 h 2070201"/>
                <a:gd name="connsiteX7" fmla="*/ 1177747 w 1413093"/>
                <a:gd name="connsiteY7" fmla="*/ 965606 h 2070201"/>
                <a:gd name="connsiteX8" fmla="*/ 1024128 w 1413093"/>
                <a:gd name="connsiteY8" fmla="*/ 694944 h 2070201"/>
                <a:gd name="connsiteX9" fmla="*/ 921715 w 1413093"/>
                <a:gd name="connsiteY9" fmla="*/ 929030 h 2070201"/>
                <a:gd name="connsiteX10" fmla="*/ 877824 w 1413093"/>
                <a:gd name="connsiteY10" fmla="*/ 629107 h 2070201"/>
                <a:gd name="connsiteX11" fmla="*/ 709574 w 1413093"/>
                <a:gd name="connsiteY11" fmla="*/ 936345 h 2070201"/>
                <a:gd name="connsiteX12" fmla="*/ 526694 w 1413093"/>
                <a:gd name="connsiteY12" fmla="*/ 0 h 2070201"/>
                <a:gd name="connsiteX13" fmla="*/ 468172 w 1413093"/>
                <a:gd name="connsiteY13" fmla="*/ 1338681 h 2070201"/>
                <a:gd name="connsiteX14" fmla="*/ 321868 w 1413093"/>
                <a:gd name="connsiteY14" fmla="*/ 1287475 h 2070201"/>
                <a:gd name="connsiteX15" fmla="*/ 0 w 1413093"/>
                <a:gd name="connsiteY15" fmla="*/ 1053388 h 2070201"/>
                <a:gd name="connsiteX0" fmla="*/ 0 w 1413093"/>
                <a:gd name="connsiteY0" fmla="*/ 1053388 h 2070201"/>
                <a:gd name="connsiteX1" fmla="*/ 124358 w 1413093"/>
                <a:gd name="connsiteY1" fmla="*/ 1382572 h 2070201"/>
                <a:gd name="connsiteX2" fmla="*/ 292608 w 1413093"/>
                <a:gd name="connsiteY2" fmla="*/ 1741017 h 2070201"/>
                <a:gd name="connsiteX3" fmla="*/ 687628 w 1413093"/>
                <a:gd name="connsiteY3" fmla="*/ 2070201 h 2070201"/>
                <a:gd name="connsiteX4" fmla="*/ 1294790 w 1413093"/>
                <a:gd name="connsiteY4" fmla="*/ 2055571 h 2070201"/>
                <a:gd name="connsiteX5" fmla="*/ 1404518 w 1413093"/>
                <a:gd name="connsiteY5" fmla="*/ 1155801 h 2070201"/>
                <a:gd name="connsiteX6" fmla="*/ 1221638 w 1413093"/>
                <a:gd name="connsiteY6" fmla="*/ 768096 h 2070201"/>
                <a:gd name="connsiteX7" fmla="*/ 1177747 w 1413093"/>
                <a:gd name="connsiteY7" fmla="*/ 965606 h 2070201"/>
                <a:gd name="connsiteX8" fmla="*/ 1024128 w 1413093"/>
                <a:gd name="connsiteY8" fmla="*/ 694944 h 2070201"/>
                <a:gd name="connsiteX9" fmla="*/ 921715 w 1413093"/>
                <a:gd name="connsiteY9" fmla="*/ 929030 h 2070201"/>
                <a:gd name="connsiteX10" fmla="*/ 877824 w 1413093"/>
                <a:gd name="connsiteY10" fmla="*/ 629107 h 2070201"/>
                <a:gd name="connsiteX11" fmla="*/ 709574 w 1413093"/>
                <a:gd name="connsiteY11" fmla="*/ 936345 h 2070201"/>
                <a:gd name="connsiteX12" fmla="*/ 526694 w 1413093"/>
                <a:gd name="connsiteY12" fmla="*/ 0 h 2070201"/>
                <a:gd name="connsiteX13" fmla="*/ 468172 w 1413093"/>
                <a:gd name="connsiteY13" fmla="*/ 1338681 h 2070201"/>
                <a:gd name="connsiteX14" fmla="*/ 321868 w 1413093"/>
                <a:gd name="connsiteY14" fmla="*/ 1287475 h 2070201"/>
                <a:gd name="connsiteX15" fmla="*/ 0 w 1413093"/>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90042 w 1404608"/>
                <a:gd name="connsiteY10" fmla="*/ 599846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38836 w 1404608"/>
                <a:gd name="connsiteY10" fmla="*/ 592531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38836 w 1404608"/>
                <a:gd name="connsiteY10" fmla="*/ 592531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38836 w 1404608"/>
                <a:gd name="connsiteY10" fmla="*/ 592531 h 2070201"/>
                <a:gd name="connsiteX11" fmla="*/ 709574 w 1404608"/>
                <a:gd name="connsiteY11" fmla="*/ 936345 h 2070201"/>
                <a:gd name="connsiteX12" fmla="*/ 702259 w 1404608"/>
                <a:gd name="connsiteY12" fmla="*/ 629107 h 2070201"/>
                <a:gd name="connsiteX13" fmla="*/ 526694 w 1404608"/>
                <a:gd name="connsiteY13" fmla="*/ 0 h 2070201"/>
                <a:gd name="connsiteX14" fmla="*/ 468172 w 1404608"/>
                <a:gd name="connsiteY14" fmla="*/ 1338681 h 2070201"/>
                <a:gd name="connsiteX15" fmla="*/ 321868 w 1404608"/>
                <a:gd name="connsiteY15" fmla="*/ 1287475 h 2070201"/>
                <a:gd name="connsiteX16" fmla="*/ 0 w 1404608"/>
                <a:gd name="connsiteY16" fmla="*/ 1053388 h 2070201"/>
                <a:gd name="connsiteX0" fmla="*/ 0 w 1404608"/>
                <a:gd name="connsiteY0" fmla="*/ 1056935 h 2073748"/>
                <a:gd name="connsiteX1" fmla="*/ 124358 w 1404608"/>
                <a:gd name="connsiteY1" fmla="*/ 1386119 h 2073748"/>
                <a:gd name="connsiteX2" fmla="*/ 292608 w 1404608"/>
                <a:gd name="connsiteY2" fmla="*/ 1744564 h 2073748"/>
                <a:gd name="connsiteX3" fmla="*/ 687628 w 1404608"/>
                <a:gd name="connsiteY3" fmla="*/ 2073748 h 2073748"/>
                <a:gd name="connsiteX4" fmla="*/ 1294790 w 1404608"/>
                <a:gd name="connsiteY4" fmla="*/ 2059118 h 2073748"/>
                <a:gd name="connsiteX5" fmla="*/ 1404518 w 1404608"/>
                <a:gd name="connsiteY5" fmla="*/ 1159348 h 2073748"/>
                <a:gd name="connsiteX6" fmla="*/ 1221638 w 1404608"/>
                <a:gd name="connsiteY6" fmla="*/ 771643 h 2073748"/>
                <a:gd name="connsiteX7" fmla="*/ 1177747 w 1404608"/>
                <a:gd name="connsiteY7" fmla="*/ 969153 h 2073748"/>
                <a:gd name="connsiteX8" fmla="*/ 980236 w 1404608"/>
                <a:gd name="connsiteY8" fmla="*/ 698491 h 2073748"/>
                <a:gd name="connsiteX9" fmla="*/ 921715 w 1404608"/>
                <a:gd name="connsiteY9" fmla="*/ 932577 h 2073748"/>
                <a:gd name="connsiteX10" fmla="*/ 738836 w 1404608"/>
                <a:gd name="connsiteY10" fmla="*/ 596078 h 2073748"/>
                <a:gd name="connsiteX11" fmla="*/ 709574 w 1404608"/>
                <a:gd name="connsiteY11" fmla="*/ 939892 h 2073748"/>
                <a:gd name="connsiteX12" fmla="*/ 526694 w 1404608"/>
                <a:gd name="connsiteY12" fmla="*/ 3547 h 2073748"/>
                <a:gd name="connsiteX13" fmla="*/ 468172 w 1404608"/>
                <a:gd name="connsiteY13" fmla="*/ 1342228 h 2073748"/>
                <a:gd name="connsiteX14" fmla="*/ 321868 w 1404608"/>
                <a:gd name="connsiteY14" fmla="*/ 1291022 h 2073748"/>
                <a:gd name="connsiteX15" fmla="*/ 0 w 1404608"/>
                <a:gd name="connsiteY15" fmla="*/ 1056935 h 2073748"/>
                <a:gd name="connsiteX0" fmla="*/ 0 w 1404608"/>
                <a:gd name="connsiteY0" fmla="*/ 1056935 h 2073748"/>
                <a:gd name="connsiteX1" fmla="*/ 124358 w 1404608"/>
                <a:gd name="connsiteY1" fmla="*/ 1386119 h 2073748"/>
                <a:gd name="connsiteX2" fmla="*/ 292608 w 1404608"/>
                <a:gd name="connsiteY2" fmla="*/ 1744564 h 2073748"/>
                <a:gd name="connsiteX3" fmla="*/ 687628 w 1404608"/>
                <a:gd name="connsiteY3" fmla="*/ 2073748 h 2073748"/>
                <a:gd name="connsiteX4" fmla="*/ 1294790 w 1404608"/>
                <a:gd name="connsiteY4" fmla="*/ 2059118 h 2073748"/>
                <a:gd name="connsiteX5" fmla="*/ 1404518 w 1404608"/>
                <a:gd name="connsiteY5" fmla="*/ 1159348 h 2073748"/>
                <a:gd name="connsiteX6" fmla="*/ 1221638 w 1404608"/>
                <a:gd name="connsiteY6" fmla="*/ 771643 h 2073748"/>
                <a:gd name="connsiteX7" fmla="*/ 1177747 w 1404608"/>
                <a:gd name="connsiteY7" fmla="*/ 969153 h 2073748"/>
                <a:gd name="connsiteX8" fmla="*/ 980236 w 1404608"/>
                <a:gd name="connsiteY8" fmla="*/ 698491 h 2073748"/>
                <a:gd name="connsiteX9" fmla="*/ 921715 w 1404608"/>
                <a:gd name="connsiteY9" fmla="*/ 932577 h 2073748"/>
                <a:gd name="connsiteX10" fmla="*/ 738836 w 1404608"/>
                <a:gd name="connsiteY10" fmla="*/ 596078 h 2073748"/>
                <a:gd name="connsiteX11" fmla="*/ 709574 w 1404608"/>
                <a:gd name="connsiteY11" fmla="*/ 939892 h 2073748"/>
                <a:gd name="connsiteX12" fmla="*/ 526694 w 1404608"/>
                <a:gd name="connsiteY12" fmla="*/ 3547 h 2073748"/>
                <a:gd name="connsiteX13" fmla="*/ 468172 w 1404608"/>
                <a:gd name="connsiteY13" fmla="*/ 1342228 h 2073748"/>
                <a:gd name="connsiteX14" fmla="*/ 321868 w 1404608"/>
                <a:gd name="connsiteY14" fmla="*/ 1291022 h 2073748"/>
                <a:gd name="connsiteX15" fmla="*/ 0 w 1404608"/>
                <a:gd name="connsiteY15" fmla="*/ 1056935 h 2073748"/>
                <a:gd name="connsiteX0" fmla="*/ 0 w 1404608"/>
                <a:gd name="connsiteY0" fmla="*/ 1056935 h 2073748"/>
                <a:gd name="connsiteX1" fmla="*/ 124358 w 1404608"/>
                <a:gd name="connsiteY1" fmla="*/ 1386119 h 2073748"/>
                <a:gd name="connsiteX2" fmla="*/ 292608 w 1404608"/>
                <a:gd name="connsiteY2" fmla="*/ 1744564 h 2073748"/>
                <a:gd name="connsiteX3" fmla="*/ 687628 w 1404608"/>
                <a:gd name="connsiteY3" fmla="*/ 2073748 h 2073748"/>
                <a:gd name="connsiteX4" fmla="*/ 1294790 w 1404608"/>
                <a:gd name="connsiteY4" fmla="*/ 2059118 h 2073748"/>
                <a:gd name="connsiteX5" fmla="*/ 1404518 w 1404608"/>
                <a:gd name="connsiteY5" fmla="*/ 1159348 h 2073748"/>
                <a:gd name="connsiteX6" fmla="*/ 1221638 w 1404608"/>
                <a:gd name="connsiteY6" fmla="*/ 771643 h 2073748"/>
                <a:gd name="connsiteX7" fmla="*/ 1177747 w 1404608"/>
                <a:gd name="connsiteY7" fmla="*/ 969153 h 2073748"/>
                <a:gd name="connsiteX8" fmla="*/ 980236 w 1404608"/>
                <a:gd name="connsiteY8" fmla="*/ 698491 h 2073748"/>
                <a:gd name="connsiteX9" fmla="*/ 921715 w 1404608"/>
                <a:gd name="connsiteY9" fmla="*/ 932577 h 2073748"/>
                <a:gd name="connsiteX10" fmla="*/ 738836 w 1404608"/>
                <a:gd name="connsiteY10" fmla="*/ 596078 h 2073748"/>
                <a:gd name="connsiteX11" fmla="*/ 709574 w 1404608"/>
                <a:gd name="connsiteY11" fmla="*/ 939892 h 2073748"/>
                <a:gd name="connsiteX12" fmla="*/ 526694 w 1404608"/>
                <a:gd name="connsiteY12" fmla="*/ 3547 h 2073748"/>
                <a:gd name="connsiteX13" fmla="*/ 468172 w 1404608"/>
                <a:gd name="connsiteY13" fmla="*/ 1342228 h 2073748"/>
                <a:gd name="connsiteX14" fmla="*/ 321868 w 1404608"/>
                <a:gd name="connsiteY14" fmla="*/ 1291022 h 2073748"/>
                <a:gd name="connsiteX15" fmla="*/ 0 w 1404608"/>
                <a:gd name="connsiteY15" fmla="*/ 1056935 h 2073748"/>
                <a:gd name="connsiteX0" fmla="*/ 0 w 1404608"/>
                <a:gd name="connsiteY0" fmla="*/ 1058942 h 2075755"/>
                <a:gd name="connsiteX1" fmla="*/ 124358 w 1404608"/>
                <a:gd name="connsiteY1" fmla="*/ 1388126 h 2075755"/>
                <a:gd name="connsiteX2" fmla="*/ 292608 w 1404608"/>
                <a:gd name="connsiteY2" fmla="*/ 1746571 h 2075755"/>
                <a:gd name="connsiteX3" fmla="*/ 687628 w 1404608"/>
                <a:gd name="connsiteY3" fmla="*/ 2075755 h 2075755"/>
                <a:gd name="connsiteX4" fmla="*/ 1294790 w 1404608"/>
                <a:gd name="connsiteY4" fmla="*/ 2061125 h 2075755"/>
                <a:gd name="connsiteX5" fmla="*/ 1404518 w 1404608"/>
                <a:gd name="connsiteY5" fmla="*/ 1161355 h 2075755"/>
                <a:gd name="connsiteX6" fmla="*/ 1221638 w 1404608"/>
                <a:gd name="connsiteY6" fmla="*/ 773650 h 2075755"/>
                <a:gd name="connsiteX7" fmla="*/ 1177747 w 1404608"/>
                <a:gd name="connsiteY7" fmla="*/ 971160 h 2075755"/>
                <a:gd name="connsiteX8" fmla="*/ 980236 w 1404608"/>
                <a:gd name="connsiteY8" fmla="*/ 700498 h 2075755"/>
                <a:gd name="connsiteX9" fmla="*/ 921715 w 1404608"/>
                <a:gd name="connsiteY9" fmla="*/ 934584 h 2075755"/>
                <a:gd name="connsiteX10" fmla="*/ 738836 w 1404608"/>
                <a:gd name="connsiteY10" fmla="*/ 598085 h 2075755"/>
                <a:gd name="connsiteX11" fmla="*/ 709574 w 1404608"/>
                <a:gd name="connsiteY11" fmla="*/ 941899 h 2075755"/>
                <a:gd name="connsiteX12" fmla="*/ 526694 w 1404608"/>
                <a:gd name="connsiteY12" fmla="*/ 5554 h 2075755"/>
                <a:gd name="connsiteX13" fmla="*/ 468172 w 1404608"/>
                <a:gd name="connsiteY13" fmla="*/ 1344235 h 2075755"/>
                <a:gd name="connsiteX14" fmla="*/ 321868 w 1404608"/>
                <a:gd name="connsiteY14" fmla="*/ 1293029 h 2075755"/>
                <a:gd name="connsiteX15" fmla="*/ 0 w 1404608"/>
                <a:gd name="connsiteY15" fmla="*/ 1058942 h 2075755"/>
                <a:gd name="connsiteX0" fmla="*/ 0 w 1404608"/>
                <a:gd name="connsiteY0" fmla="*/ 1029958 h 2046771"/>
                <a:gd name="connsiteX1" fmla="*/ 124358 w 1404608"/>
                <a:gd name="connsiteY1" fmla="*/ 1359142 h 2046771"/>
                <a:gd name="connsiteX2" fmla="*/ 292608 w 1404608"/>
                <a:gd name="connsiteY2" fmla="*/ 1717587 h 2046771"/>
                <a:gd name="connsiteX3" fmla="*/ 687628 w 1404608"/>
                <a:gd name="connsiteY3" fmla="*/ 2046771 h 2046771"/>
                <a:gd name="connsiteX4" fmla="*/ 1294790 w 1404608"/>
                <a:gd name="connsiteY4" fmla="*/ 2032141 h 2046771"/>
                <a:gd name="connsiteX5" fmla="*/ 1404518 w 1404608"/>
                <a:gd name="connsiteY5" fmla="*/ 1132371 h 2046771"/>
                <a:gd name="connsiteX6" fmla="*/ 1221638 w 1404608"/>
                <a:gd name="connsiteY6" fmla="*/ 744666 h 2046771"/>
                <a:gd name="connsiteX7" fmla="*/ 1177747 w 1404608"/>
                <a:gd name="connsiteY7" fmla="*/ 942176 h 2046771"/>
                <a:gd name="connsiteX8" fmla="*/ 980236 w 1404608"/>
                <a:gd name="connsiteY8" fmla="*/ 671514 h 2046771"/>
                <a:gd name="connsiteX9" fmla="*/ 921715 w 1404608"/>
                <a:gd name="connsiteY9" fmla="*/ 905600 h 2046771"/>
                <a:gd name="connsiteX10" fmla="*/ 738836 w 1404608"/>
                <a:gd name="connsiteY10" fmla="*/ 569101 h 2046771"/>
                <a:gd name="connsiteX11" fmla="*/ 709574 w 1404608"/>
                <a:gd name="connsiteY11" fmla="*/ 912915 h 2046771"/>
                <a:gd name="connsiteX12" fmla="*/ 526694 w 1404608"/>
                <a:gd name="connsiteY12" fmla="*/ 5831 h 2046771"/>
                <a:gd name="connsiteX13" fmla="*/ 468172 w 1404608"/>
                <a:gd name="connsiteY13" fmla="*/ 1315251 h 2046771"/>
                <a:gd name="connsiteX14" fmla="*/ 321868 w 1404608"/>
                <a:gd name="connsiteY14" fmla="*/ 1264045 h 2046771"/>
                <a:gd name="connsiteX15" fmla="*/ 0 w 1404608"/>
                <a:gd name="connsiteY15" fmla="*/ 1029958 h 2046771"/>
                <a:gd name="connsiteX0" fmla="*/ 0 w 1404608"/>
                <a:gd name="connsiteY0" fmla="*/ 1024127 h 2040940"/>
                <a:gd name="connsiteX1" fmla="*/ 124358 w 1404608"/>
                <a:gd name="connsiteY1" fmla="*/ 1353311 h 2040940"/>
                <a:gd name="connsiteX2" fmla="*/ 292608 w 1404608"/>
                <a:gd name="connsiteY2" fmla="*/ 1711756 h 2040940"/>
                <a:gd name="connsiteX3" fmla="*/ 687628 w 1404608"/>
                <a:gd name="connsiteY3" fmla="*/ 2040940 h 2040940"/>
                <a:gd name="connsiteX4" fmla="*/ 1294790 w 1404608"/>
                <a:gd name="connsiteY4" fmla="*/ 2026310 h 2040940"/>
                <a:gd name="connsiteX5" fmla="*/ 1404518 w 1404608"/>
                <a:gd name="connsiteY5" fmla="*/ 1126540 h 2040940"/>
                <a:gd name="connsiteX6" fmla="*/ 1221638 w 1404608"/>
                <a:gd name="connsiteY6" fmla="*/ 738835 h 2040940"/>
                <a:gd name="connsiteX7" fmla="*/ 1177747 w 1404608"/>
                <a:gd name="connsiteY7" fmla="*/ 936345 h 2040940"/>
                <a:gd name="connsiteX8" fmla="*/ 980236 w 1404608"/>
                <a:gd name="connsiteY8" fmla="*/ 665683 h 2040940"/>
                <a:gd name="connsiteX9" fmla="*/ 921715 w 1404608"/>
                <a:gd name="connsiteY9" fmla="*/ 899769 h 2040940"/>
                <a:gd name="connsiteX10" fmla="*/ 738836 w 1404608"/>
                <a:gd name="connsiteY10" fmla="*/ 563270 h 2040940"/>
                <a:gd name="connsiteX11" fmla="*/ 709574 w 1404608"/>
                <a:gd name="connsiteY11" fmla="*/ 907084 h 2040940"/>
                <a:gd name="connsiteX12" fmla="*/ 526694 w 1404608"/>
                <a:gd name="connsiteY12" fmla="*/ 0 h 2040940"/>
                <a:gd name="connsiteX13" fmla="*/ 468172 w 1404608"/>
                <a:gd name="connsiteY13" fmla="*/ 1309420 h 2040940"/>
                <a:gd name="connsiteX14" fmla="*/ 321868 w 1404608"/>
                <a:gd name="connsiteY14" fmla="*/ 1258214 h 2040940"/>
                <a:gd name="connsiteX15" fmla="*/ 0 w 1404608"/>
                <a:gd name="connsiteY15" fmla="*/ 1024127 h 2040940"/>
                <a:gd name="connsiteX0" fmla="*/ 0 w 1404608"/>
                <a:gd name="connsiteY0" fmla="*/ 1024614 h 2041427"/>
                <a:gd name="connsiteX1" fmla="*/ 124358 w 1404608"/>
                <a:gd name="connsiteY1" fmla="*/ 1353798 h 2041427"/>
                <a:gd name="connsiteX2" fmla="*/ 292608 w 1404608"/>
                <a:gd name="connsiteY2" fmla="*/ 1712243 h 2041427"/>
                <a:gd name="connsiteX3" fmla="*/ 687628 w 1404608"/>
                <a:gd name="connsiteY3" fmla="*/ 2041427 h 2041427"/>
                <a:gd name="connsiteX4" fmla="*/ 1294790 w 1404608"/>
                <a:gd name="connsiteY4" fmla="*/ 2026797 h 2041427"/>
                <a:gd name="connsiteX5" fmla="*/ 1404518 w 1404608"/>
                <a:gd name="connsiteY5" fmla="*/ 1127027 h 2041427"/>
                <a:gd name="connsiteX6" fmla="*/ 1221638 w 1404608"/>
                <a:gd name="connsiteY6" fmla="*/ 739322 h 2041427"/>
                <a:gd name="connsiteX7" fmla="*/ 1177747 w 1404608"/>
                <a:gd name="connsiteY7" fmla="*/ 936832 h 2041427"/>
                <a:gd name="connsiteX8" fmla="*/ 980236 w 1404608"/>
                <a:gd name="connsiteY8" fmla="*/ 666170 h 2041427"/>
                <a:gd name="connsiteX9" fmla="*/ 921715 w 1404608"/>
                <a:gd name="connsiteY9" fmla="*/ 900256 h 2041427"/>
                <a:gd name="connsiteX10" fmla="*/ 738836 w 1404608"/>
                <a:gd name="connsiteY10" fmla="*/ 563757 h 2041427"/>
                <a:gd name="connsiteX11" fmla="*/ 709574 w 1404608"/>
                <a:gd name="connsiteY11" fmla="*/ 907571 h 2041427"/>
                <a:gd name="connsiteX12" fmla="*/ 526694 w 1404608"/>
                <a:gd name="connsiteY12" fmla="*/ 487 h 2041427"/>
                <a:gd name="connsiteX13" fmla="*/ 468172 w 1404608"/>
                <a:gd name="connsiteY13" fmla="*/ 1309907 h 2041427"/>
                <a:gd name="connsiteX14" fmla="*/ 321868 w 1404608"/>
                <a:gd name="connsiteY14" fmla="*/ 1258701 h 2041427"/>
                <a:gd name="connsiteX15" fmla="*/ 0 w 1404608"/>
                <a:gd name="connsiteY15" fmla="*/ 1024614 h 2041427"/>
                <a:gd name="connsiteX0" fmla="*/ 0 w 1404608"/>
                <a:gd name="connsiteY0" fmla="*/ 1024614 h 2041427"/>
                <a:gd name="connsiteX1" fmla="*/ 124358 w 1404608"/>
                <a:gd name="connsiteY1" fmla="*/ 1353798 h 2041427"/>
                <a:gd name="connsiteX2" fmla="*/ 292608 w 1404608"/>
                <a:gd name="connsiteY2" fmla="*/ 1712243 h 2041427"/>
                <a:gd name="connsiteX3" fmla="*/ 687628 w 1404608"/>
                <a:gd name="connsiteY3" fmla="*/ 2041427 h 2041427"/>
                <a:gd name="connsiteX4" fmla="*/ 1294790 w 1404608"/>
                <a:gd name="connsiteY4" fmla="*/ 2026797 h 2041427"/>
                <a:gd name="connsiteX5" fmla="*/ 1404518 w 1404608"/>
                <a:gd name="connsiteY5" fmla="*/ 1127027 h 2041427"/>
                <a:gd name="connsiteX6" fmla="*/ 1221638 w 1404608"/>
                <a:gd name="connsiteY6" fmla="*/ 739322 h 2041427"/>
                <a:gd name="connsiteX7" fmla="*/ 1177747 w 1404608"/>
                <a:gd name="connsiteY7" fmla="*/ 936832 h 2041427"/>
                <a:gd name="connsiteX8" fmla="*/ 980236 w 1404608"/>
                <a:gd name="connsiteY8" fmla="*/ 666170 h 2041427"/>
                <a:gd name="connsiteX9" fmla="*/ 921715 w 1404608"/>
                <a:gd name="connsiteY9" fmla="*/ 900256 h 2041427"/>
                <a:gd name="connsiteX10" fmla="*/ 738836 w 1404608"/>
                <a:gd name="connsiteY10" fmla="*/ 563757 h 2041427"/>
                <a:gd name="connsiteX11" fmla="*/ 709574 w 1404608"/>
                <a:gd name="connsiteY11" fmla="*/ 907571 h 2041427"/>
                <a:gd name="connsiteX12" fmla="*/ 526694 w 1404608"/>
                <a:gd name="connsiteY12" fmla="*/ 487 h 2041427"/>
                <a:gd name="connsiteX13" fmla="*/ 468172 w 1404608"/>
                <a:gd name="connsiteY13" fmla="*/ 1309907 h 2041427"/>
                <a:gd name="connsiteX14" fmla="*/ 321868 w 1404608"/>
                <a:gd name="connsiteY14" fmla="*/ 1258701 h 2041427"/>
                <a:gd name="connsiteX15" fmla="*/ 0 w 1404608"/>
                <a:gd name="connsiteY15" fmla="*/ 1024614 h 2041427"/>
                <a:gd name="connsiteX0" fmla="*/ 0 w 1404608"/>
                <a:gd name="connsiteY0" fmla="*/ 1024370 h 2041183"/>
                <a:gd name="connsiteX1" fmla="*/ 124358 w 1404608"/>
                <a:gd name="connsiteY1" fmla="*/ 1353554 h 2041183"/>
                <a:gd name="connsiteX2" fmla="*/ 292608 w 1404608"/>
                <a:gd name="connsiteY2" fmla="*/ 1711999 h 2041183"/>
                <a:gd name="connsiteX3" fmla="*/ 687628 w 1404608"/>
                <a:gd name="connsiteY3" fmla="*/ 2041183 h 2041183"/>
                <a:gd name="connsiteX4" fmla="*/ 1294790 w 1404608"/>
                <a:gd name="connsiteY4" fmla="*/ 2026553 h 2041183"/>
                <a:gd name="connsiteX5" fmla="*/ 1404518 w 1404608"/>
                <a:gd name="connsiteY5" fmla="*/ 1126783 h 2041183"/>
                <a:gd name="connsiteX6" fmla="*/ 1221638 w 1404608"/>
                <a:gd name="connsiteY6" fmla="*/ 739078 h 2041183"/>
                <a:gd name="connsiteX7" fmla="*/ 1177747 w 1404608"/>
                <a:gd name="connsiteY7" fmla="*/ 936588 h 2041183"/>
                <a:gd name="connsiteX8" fmla="*/ 980236 w 1404608"/>
                <a:gd name="connsiteY8" fmla="*/ 665926 h 2041183"/>
                <a:gd name="connsiteX9" fmla="*/ 921715 w 1404608"/>
                <a:gd name="connsiteY9" fmla="*/ 900012 h 2041183"/>
                <a:gd name="connsiteX10" fmla="*/ 738836 w 1404608"/>
                <a:gd name="connsiteY10" fmla="*/ 563513 h 2041183"/>
                <a:gd name="connsiteX11" fmla="*/ 709574 w 1404608"/>
                <a:gd name="connsiteY11" fmla="*/ 907327 h 2041183"/>
                <a:gd name="connsiteX12" fmla="*/ 526694 w 1404608"/>
                <a:gd name="connsiteY12" fmla="*/ 243 h 2041183"/>
                <a:gd name="connsiteX13" fmla="*/ 468172 w 1404608"/>
                <a:gd name="connsiteY13" fmla="*/ 1309663 h 2041183"/>
                <a:gd name="connsiteX14" fmla="*/ 321868 w 1404608"/>
                <a:gd name="connsiteY14" fmla="*/ 1258457 h 2041183"/>
                <a:gd name="connsiteX15" fmla="*/ 0 w 1404608"/>
                <a:gd name="connsiteY15" fmla="*/ 1024370 h 2041183"/>
                <a:gd name="connsiteX0" fmla="*/ 0 w 1404608"/>
                <a:gd name="connsiteY0" fmla="*/ 1024383 h 2041196"/>
                <a:gd name="connsiteX1" fmla="*/ 124358 w 1404608"/>
                <a:gd name="connsiteY1" fmla="*/ 1353567 h 2041196"/>
                <a:gd name="connsiteX2" fmla="*/ 292608 w 1404608"/>
                <a:gd name="connsiteY2" fmla="*/ 1712012 h 2041196"/>
                <a:gd name="connsiteX3" fmla="*/ 687628 w 1404608"/>
                <a:gd name="connsiteY3" fmla="*/ 2041196 h 2041196"/>
                <a:gd name="connsiteX4" fmla="*/ 1294790 w 1404608"/>
                <a:gd name="connsiteY4" fmla="*/ 2026566 h 2041196"/>
                <a:gd name="connsiteX5" fmla="*/ 1404518 w 1404608"/>
                <a:gd name="connsiteY5" fmla="*/ 1126796 h 2041196"/>
                <a:gd name="connsiteX6" fmla="*/ 1221638 w 1404608"/>
                <a:gd name="connsiteY6" fmla="*/ 739091 h 2041196"/>
                <a:gd name="connsiteX7" fmla="*/ 1177747 w 1404608"/>
                <a:gd name="connsiteY7" fmla="*/ 936601 h 2041196"/>
                <a:gd name="connsiteX8" fmla="*/ 980236 w 1404608"/>
                <a:gd name="connsiteY8" fmla="*/ 665939 h 2041196"/>
                <a:gd name="connsiteX9" fmla="*/ 921715 w 1404608"/>
                <a:gd name="connsiteY9" fmla="*/ 900025 h 2041196"/>
                <a:gd name="connsiteX10" fmla="*/ 738836 w 1404608"/>
                <a:gd name="connsiteY10" fmla="*/ 563526 h 2041196"/>
                <a:gd name="connsiteX11" fmla="*/ 709574 w 1404608"/>
                <a:gd name="connsiteY11" fmla="*/ 907340 h 2041196"/>
                <a:gd name="connsiteX12" fmla="*/ 526694 w 1404608"/>
                <a:gd name="connsiteY12" fmla="*/ 256 h 2041196"/>
                <a:gd name="connsiteX13" fmla="*/ 453541 w 1404608"/>
                <a:gd name="connsiteY13" fmla="*/ 1258469 h 2041196"/>
                <a:gd name="connsiteX14" fmla="*/ 321868 w 1404608"/>
                <a:gd name="connsiteY14" fmla="*/ 1258470 h 2041196"/>
                <a:gd name="connsiteX15" fmla="*/ 0 w 1404608"/>
                <a:gd name="connsiteY15" fmla="*/ 1024383 h 2041196"/>
                <a:gd name="connsiteX0" fmla="*/ 0 w 1404608"/>
                <a:gd name="connsiteY0" fmla="*/ 1024383 h 2041196"/>
                <a:gd name="connsiteX1" fmla="*/ 124358 w 1404608"/>
                <a:gd name="connsiteY1" fmla="*/ 1353567 h 2041196"/>
                <a:gd name="connsiteX2" fmla="*/ 292608 w 1404608"/>
                <a:gd name="connsiteY2" fmla="*/ 1712012 h 2041196"/>
                <a:gd name="connsiteX3" fmla="*/ 687628 w 1404608"/>
                <a:gd name="connsiteY3" fmla="*/ 2041196 h 2041196"/>
                <a:gd name="connsiteX4" fmla="*/ 1294790 w 1404608"/>
                <a:gd name="connsiteY4" fmla="*/ 2026566 h 2041196"/>
                <a:gd name="connsiteX5" fmla="*/ 1404518 w 1404608"/>
                <a:gd name="connsiteY5" fmla="*/ 1126796 h 2041196"/>
                <a:gd name="connsiteX6" fmla="*/ 1221638 w 1404608"/>
                <a:gd name="connsiteY6" fmla="*/ 739091 h 2041196"/>
                <a:gd name="connsiteX7" fmla="*/ 1177747 w 1404608"/>
                <a:gd name="connsiteY7" fmla="*/ 936601 h 2041196"/>
                <a:gd name="connsiteX8" fmla="*/ 980236 w 1404608"/>
                <a:gd name="connsiteY8" fmla="*/ 665939 h 2041196"/>
                <a:gd name="connsiteX9" fmla="*/ 921715 w 1404608"/>
                <a:gd name="connsiteY9" fmla="*/ 900025 h 2041196"/>
                <a:gd name="connsiteX10" fmla="*/ 738836 w 1404608"/>
                <a:gd name="connsiteY10" fmla="*/ 563526 h 2041196"/>
                <a:gd name="connsiteX11" fmla="*/ 709574 w 1404608"/>
                <a:gd name="connsiteY11" fmla="*/ 907340 h 2041196"/>
                <a:gd name="connsiteX12" fmla="*/ 526694 w 1404608"/>
                <a:gd name="connsiteY12" fmla="*/ 256 h 2041196"/>
                <a:gd name="connsiteX13" fmla="*/ 453541 w 1404608"/>
                <a:gd name="connsiteY13" fmla="*/ 1258469 h 2041196"/>
                <a:gd name="connsiteX14" fmla="*/ 321868 w 1404608"/>
                <a:gd name="connsiteY14" fmla="*/ 1258470 h 2041196"/>
                <a:gd name="connsiteX15" fmla="*/ 0 w 1404608"/>
                <a:gd name="connsiteY15" fmla="*/ 1024383 h 2041196"/>
                <a:gd name="connsiteX0" fmla="*/ 0 w 1404608"/>
                <a:gd name="connsiteY0" fmla="*/ 1024369 h 2041182"/>
                <a:gd name="connsiteX1" fmla="*/ 124358 w 1404608"/>
                <a:gd name="connsiteY1" fmla="*/ 1353553 h 2041182"/>
                <a:gd name="connsiteX2" fmla="*/ 292608 w 1404608"/>
                <a:gd name="connsiteY2" fmla="*/ 1711998 h 2041182"/>
                <a:gd name="connsiteX3" fmla="*/ 687628 w 1404608"/>
                <a:gd name="connsiteY3" fmla="*/ 2041182 h 2041182"/>
                <a:gd name="connsiteX4" fmla="*/ 1294790 w 1404608"/>
                <a:gd name="connsiteY4" fmla="*/ 2026552 h 2041182"/>
                <a:gd name="connsiteX5" fmla="*/ 1404518 w 1404608"/>
                <a:gd name="connsiteY5" fmla="*/ 1126782 h 2041182"/>
                <a:gd name="connsiteX6" fmla="*/ 1221638 w 1404608"/>
                <a:gd name="connsiteY6" fmla="*/ 739077 h 2041182"/>
                <a:gd name="connsiteX7" fmla="*/ 1177747 w 1404608"/>
                <a:gd name="connsiteY7" fmla="*/ 936587 h 2041182"/>
                <a:gd name="connsiteX8" fmla="*/ 980236 w 1404608"/>
                <a:gd name="connsiteY8" fmla="*/ 665925 h 2041182"/>
                <a:gd name="connsiteX9" fmla="*/ 921715 w 1404608"/>
                <a:gd name="connsiteY9" fmla="*/ 900011 h 2041182"/>
                <a:gd name="connsiteX10" fmla="*/ 738836 w 1404608"/>
                <a:gd name="connsiteY10" fmla="*/ 563512 h 2041182"/>
                <a:gd name="connsiteX11" fmla="*/ 709574 w 1404608"/>
                <a:gd name="connsiteY11" fmla="*/ 907326 h 2041182"/>
                <a:gd name="connsiteX12" fmla="*/ 526694 w 1404608"/>
                <a:gd name="connsiteY12" fmla="*/ 242 h 2041182"/>
                <a:gd name="connsiteX13" fmla="*/ 456712 w 1404608"/>
                <a:gd name="connsiteY13" fmla="*/ 1312361 h 2041182"/>
                <a:gd name="connsiteX14" fmla="*/ 321868 w 1404608"/>
                <a:gd name="connsiteY14" fmla="*/ 1258456 h 2041182"/>
                <a:gd name="connsiteX15" fmla="*/ 0 w 1404608"/>
                <a:gd name="connsiteY15" fmla="*/ 1024369 h 2041182"/>
                <a:gd name="connsiteX0" fmla="*/ 0 w 1404608"/>
                <a:gd name="connsiteY0" fmla="*/ 1024369 h 2041182"/>
                <a:gd name="connsiteX1" fmla="*/ 124358 w 1404608"/>
                <a:gd name="connsiteY1" fmla="*/ 1353553 h 2041182"/>
                <a:gd name="connsiteX2" fmla="*/ 292608 w 1404608"/>
                <a:gd name="connsiteY2" fmla="*/ 1711998 h 2041182"/>
                <a:gd name="connsiteX3" fmla="*/ 687628 w 1404608"/>
                <a:gd name="connsiteY3" fmla="*/ 2041182 h 2041182"/>
                <a:gd name="connsiteX4" fmla="*/ 1294790 w 1404608"/>
                <a:gd name="connsiteY4" fmla="*/ 2026552 h 2041182"/>
                <a:gd name="connsiteX5" fmla="*/ 1404518 w 1404608"/>
                <a:gd name="connsiteY5" fmla="*/ 1126782 h 2041182"/>
                <a:gd name="connsiteX6" fmla="*/ 1221638 w 1404608"/>
                <a:gd name="connsiteY6" fmla="*/ 739077 h 2041182"/>
                <a:gd name="connsiteX7" fmla="*/ 1177747 w 1404608"/>
                <a:gd name="connsiteY7" fmla="*/ 936587 h 2041182"/>
                <a:gd name="connsiteX8" fmla="*/ 980236 w 1404608"/>
                <a:gd name="connsiteY8" fmla="*/ 665925 h 2041182"/>
                <a:gd name="connsiteX9" fmla="*/ 921715 w 1404608"/>
                <a:gd name="connsiteY9" fmla="*/ 900011 h 2041182"/>
                <a:gd name="connsiteX10" fmla="*/ 738836 w 1404608"/>
                <a:gd name="connsiteY10" fmla="*/ 563512 h 2041182"/>
                <a:gd name="connsiteX11" fmla="*/ 709574 w 1404608"/>
                <a:gd name="connsiteY11" fmla="*/ 907326 h 2041182"/>
                <a:gd name="connsiteX12" fmla="*/ 526694 w 1404608"/>
                <a:gd name="connsiteY12" fmla="*/ 242 h 2041182"/>
                <a:gd name="connsiteX13" fmla="*/ 456712 w 1404608"/>
                <a:gd name="connsiteY13" fmla="*/ 1312361 h 2041182"/>
                <a:gd name="connsiteX14" fmla="*/ 321868 w 1404608"/>
                <a:gd name="connsiteY14" fmla="*/ 1258456 h 2041182"/>
                <a:gd name="connsiteX15" fmla="*/ 0 w 1404608"/>
                <a:gd name="connsiteY15" fmla="*/ 1024369 h 2041182"/>
                <a:gd name="connsiteX0" fmla="*/ 0 w 1404608"/>
                <a:gd name="connsiteY0" fmla="*/ 1024369 h 2041182"/>
                <a:gd name="connsiteX1" fmla="*/ 124358 w 1404608"/>
                <a:gd name="connsiteY1" fmla="*/ 1353553 h 2041182"/>
                <a:gd name="connsiteX2" fmla="*/ 292608 w 1404608"/>
                <a:gd name="connsiteY2" fmla="*/ 1711998 h 2041182"/>
                <a:gd name="connsiteX3" fmla="*/ 687628 w 1404608"/>
                <a:gd name="connsiteY3" fmla="*/ 2041182 h 2041182"/>
                <a:gd name="connsiteX4" fmla="*/ 1294790 w 1404608"/>
                <a:gd name="connsiteY4" fmla="*/ 2026552 h 2041182"/>
                <a:gd name="connsiteX5" fmla="*/ 1404518 w 1404608"/>
                <a:gd name="connsiteY5" fmla="*/ 1126782 h 2041182"/>
                <a:gd name="connsiteX6" fmla="*/ 1221638 w 1404608"/>
                <a:gd name="connsiteY6" fmla="*/ 739077 h 2041182"/>
                <a:gd name="connsiteX7" fmla="*/ 1177747 w 1404608"/>
                <a:gd name="connsiteY7" fmla="*/ 936587 h 2041182"/>
                <a:gd name="connsiteX8" fmla="*/ 980236 w 1404608"/>
                <a:gd name="connsiteY8" fmla="*/ 665925 h 2041182"/>
                <a:gd name="connsiteX9" fmla="*/ 921715 w 1404608"/>
                <a:gd name="connsiteY9" fmla="*/ 900011 h 2041182"/>
                <a:gd name="connsiteX10" fmla="*/ 738836 w 1404608"/>
                <a:gd name="connsiteY10" fmla="*/ 563512 h 2041182"/>
                <a:gd name="connsiteX11" fmla="*/ 709574 w 1404608"/>
                <a:gd name="connsiteY11" fmla="*/ 907326 h 2041182"/>
                <a:gd name="connsiteX12" fmla="*/ 526694 w 1404608"/>
                <a:gd name="connsiteY12" fmla="*/ 242 h 2041182"/>
                <a:gd name="connsiteX13" fmla="*/ 456712 w 1404608"/>
                <a:gd name="connsiteY13" fmla="*/ 1312361 h 2041182"/>
                <a:gd name="connsiteX14" fmla="*/ 321868 w 1404608"/>
                <a:gd name="connsiteY14" fmla="*/ 1258456 h 2041182"/>
                <a:gd name="connsiteX15" fmla="*/ 0 w 1404608"/>
                <a:gd name="connsiteY15" fmla="*/ 1024369 h 2041182"/>
                <a:gd name="connsiteX0" fmla="*/ 0 w 1420463"/>
                <a:gd name="connsiteY0" fmla="*/ 957779 h 2041182"/>
                <a:gd name="connsiteX1" fmla="*/ 140213 w 1420463"/>
                <a:gd name="connsiteY1" fmla="*/ 1353553 h 2041182"/>
                <a:gd name="connsiteX2" fmla="*/ 308463 w 1420463"/>
                <a:gd name="connsiteY2" fmla="*/ 1711998 h 2041182"/>
                <a:gd name="connsiteX3" fmla="*/ 703483 w 1420463"/>
                <a:gd name="connsiteY3" fmla="*/ 2041182 h 2041182"/>
                <a:gd name="connsiteX4" fmla="*/ 1310645 w 1420463"/>
                <a:gd name="connsiteY4" fmla="*/ 2026552 h 2041182"/>
                <a:gd name="connsiteX5" fmla="*/ 1420373 w 1420463"/>
                <a:gd name="connsiteY5" fmla="*/ 1126782 h 2041182"/>
                <a:gd name="connsiteX6" fmla="*/ 1237493 w 1420463"/>
                <a:gd name="connsiteY6" fmla="*/ 739077 h 2041182"/>
                <a:gd name="connsiteX7" fmla="*/ 1193602 w 1420463"/>
                <a:gd name="connsiteY7" fmla="*/ 936587 h 2041182"/>
                <a:gd name="connsiteX8" fmla="*/ 996091 w 1420463"/>
                <a:gd name="connsiteY8" fmla="*/ 665925 h 2041182"/>
                <a:gd name="connsiteX9" fmla="*/ 937570 w 1420463"/>
                <a:gd name="connsiteY9" fmla="*/ 900011 h 2041182"/>
                <a:gd name="connsiteX10" fmla="*/ 754691 w 1420463"/>
                <a:gd name="connsiteY10" fmla="*/ 563512 h 2041182"/>
                <a:gd name="connsiteX11" fmla="*/ 725429 w 1420463"/>
                <a:gd name="connsiteY11" fmla="*/ 907326 h 2041182"/>
                <a:gd name="connsiteX12" fmla="*/ 542549 w 1420463"/>
                <a:gd name="connsiteY12" fmla="*/ 242 h 2041182"/>
                <a:gd name="connsiteX13" fmla="*/ 472567 w 1420463"/>
                <a:gd name="connsiteY13" fmla="*/ 1312361 h 2041182"/>
                <a:gd name="connsiteX14" fmla="*/ 337723 w 1420463"/>
                <a:gd name="connsiteY14" fmla="*/ 1258456 h 2041182"/>
                <a:gd name="connsiteX15" fmla="*/ 0 w 1420463"/>
                <a:gd name="connsiteY15" fmla="*/ 957779 h 2041182"/>
                <a:gd name="connsiteX0" fmla="*/ 0 w 1420463"/>
                <a:gd name="connsiteY0" fmla="*/ 957779 h 2041182"/>
                <a:gd name="connsiteX1" fmla="*/ 140213 w 1420463"/>
                <a:gd name="connsiteY1" fmla="*/ 1353553 h 2041182"/>
                <a:gd name="connsiteX2" fmla="*/ 308463 w 1420463"/>
                <a:gd name="connsiteY2" fmla="*/ 1711998 h 2041182"/>
                <a:gd name="connsiteX3" fmla="*/ 703483 w 1420463"/>
                <a:gd name="connsiteY3" fmla="*/ 2041182 h 2041182"/>
                <a:gd name="connsiteX4" fmla="*/ 1310645 w 1420463"/>
                <a:gd name="connsiteY4" fmla="*/ 2026552 h 2041182"/>
                <a:gd name="connsiteX5" fmla="*/ 1420373 w 1420463"/>
                <a:gd name="connsiteY5" fmla="*/ 1126782 h 2041182"/>
                <a:gd name="connsiteX6" fmla="*/ 1237493 w 1420463"/>
                <a:gd name="connsiteY6" fmla="*/ 739077 h 2041182"/>
                <a:gd name="connsiteX7" fmla="*/ 1193602 w 1420463"/>
                <a:gd name="connsiteY7" fmla="*/ 936587 h 2041182"/>
                <a:gd name="connsiteX8" fmla="*/ 996091 w 1420463"/>
                <a:gd name="connsiteY8" fmla="*/ 665925 h 2041182"/>
                <a:gd name="connsiteX9" fmla="*/ 937570 w 1420463"/>
                <a:gd name="connsiteY9" fmla="*/ 900011 h 2041182"/>
                <a:gd name="connsiteX10" fmla="*/ 754691 w 1420463"/>
                <a:gd name="connsiteY10" fmla="*/ 563512 h 2041182"/>
                <a:gd name="connsiteX11" fmla="*/ 725429 w 1420463"/>
                <a:gd name="connsiteY11" fmla="*/ 907326 h 2041182"/>
                <a:gd name="connsiteX12" fmla="*/ 542549 w 1420463"/>
                <a:gd name="connsiteY12" fmla="*/ 242 h 2041182"/>
                <a:gd name="connsiteX13" fmla="*/ 472567 w 1420463"/>
                <a:gd name="connsiteY13" fmla="*/ 1312361 h 2041182"/>
                <a:gd name="connsiteX14" fmla="*/ 337723 w 1420463"/>
                <a:gd name="connsiteY14" fmla="*/ 1258456 h 2041182"/>
                <a:gd name="connsiteX15" fmla="*/ 0 w 1420463"/>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55410 w 1421182"/>
                <a:gd name="connsiteY10" fmla="*/ 563512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36384 w 1421182"/>
                <a:gd name="connsiteY10" fmla="*/ 563512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55588 w 1421182"/>
                <a:gd name="connsiteY8" fmla="*/ 659583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59583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59583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52597 w 1421182"/>
                <a:gd name="connsiteY6" fmla="*/ 669316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537 h 2040940"/>
                <a:gd name="connsiteX1" fmla="*/ 140932 w 1421182"/>
                <a:gd name="connsiteY1" fmla="*/ 1353311 h 2040940"/>
                <a:gd name="connsiteX2" fmla="*/ 309182 w 1421182"/>
                <a:gd name="connsiteY2" fmla="*/ 1711756 h 2040940"/>
                <a:gd name="connsiteX3" fmla="*/ 704202 w 1421182"/>
                <a:gd name="connsiteY3" fmla="*/ 2040940 h 2040940"/>
                <a:gd name="connsiteX4" fmla="*/ 1311364 w 1421182"/>
                <a:gd name="connsiteY4" fmla="*/ 2026310 h 2040940"/>
                <a:gd name="connsiteX5" fmla="*/ 1421092 w 1421182"/>
                <a:gd name="connsiteY5" fmla="*/ 1126540 h 2040940"/>
                <a:gd name="connsiteX6" fmla="*/ 1152597 w 1421182"/>
                <a:gd name="connsiteY6" fmla="*/ 669074 h 2040940"/>
                <a:gd name="connsiteX7" fmla="*/ 1168953 w 1421182"/>
                <a:gd name="connsiteY7" fmla="*/ 968054 h 2040940"/>
                <a:gd name="connsiteX8" fmla="*/ 927050 w 1421182"/>
                <a:gd name="connsiteY8" fmla="*/ 614948 h 2040940"/>
                <a:gd name="connsiteX9" fmla="*/ 957315 w 1421182"/>
                <a:gd name="connsiteY9" fmla="*/ 944162 h 2040940"/>
                <a:gd name="connsiteX10" fmla="*/ 711016 w 1421182"/>
                <a:gd name="connsiteY10" fmla="*/ 569612 h 2040940"/>
                <a:gd name="connsiteX11" fmla="*/ 729319 w 1421182"/>
                <a:gd name="connsiteY11" fmla="*/ 957819 h 2040940"/>
                <a:gd name="connsiteX12" fmla="*/ 543268 w 1421182"/>
                <a:gd name="connsiteY12" fmla="*/ 0 h 2040940"/>
                <a:gd name="connsiteX13" fmla="*/ 473286 w 1421182"/>
                <a:gd name="connsiteY13" fmla="*/ 1312119 h 2040940"/>
                <a:gd name="connsiteX14" fmla="*/ 338442 w 1421182"/>
                <a:gd name="connsiteY14" fmla="*/ 1258214 h 2040940"/>
                <a:gd name="connsiteX15" fmla="*/ 719 w 1421182"/>
                <a:gd name="connsiteY15" fmla="*/ 957537 h 2040940"/>
                <a:gd name="connsiteX0" fmla="*/ 719 w 1421182"/>
                <a:gd name="connsiteY0" fmla="*/ 957545 h 2040948"/>
                <a:gd name="connsiteX1" fmla="*/ 140932 w 1421182"/>
                <a:gd name="connsiteY1" fmla="*/ 1353319 h 2040948"/>
                <a:gd name="connsiteX2" fmla="*/ 309182 w 1421182"/>
                <a:gd name="connsiteY2" fmla="*/ 1711764 h 2040948"/>
                <a:gd name="connsiteX3" fmla="*/ 704202 w 1421182"/>
                <a:gd name="connsiteY3" fmla="*/ 2040948 h 2040948"/>
                <a:gd name="connsiteX4" fmla="*/ 1311364 w 1421182"/>
                <a:gd name="connsiteY4" fmla="*/ 2026318 h 2040948"/>
                <a:gd name="connsiteX5" fmla="*/ 1421092 w 1421182"/>
                <a:gd name="connsiteY5" fmla="*/ 1126548 h 2040948"/>
                <a:gd name="connsiteX6" fmla="*/ 1152597 w 1421182"/>
                <a:gd name="connsiteY6" fmla="*/ 669082 h 2040948"/>
                <a:gd name="connsiteX7" fmla="*/ 1168953 w 1421182"/>
                <a:gd name="connsiteY7" fmla="*/ 968062 h 2040948"/>
                <a:gd name="connsiteX8" fmla="*/ 927050 w 1421182"/>
                <a:gd name="connsiteY8" fmla="*/ 614956 h 2040948"/>
                <a:gd name="connsiteX9" fmla="*/ 957315 w 1421182"/>
                <a:gd name="connsiteY9" fmla="*/ 944170 h 2040948"/>
                <a:gd name="connsiteX10" fmla="*/ 711016 w 1421182"/>
                <a:gd name="connsiteY10" fmla="*/ 569620 h 2040948"/>
                <a:gd name="connsiteX11" fmla="*/ 729319 w 1421182"/>
                <a:gd name="connsiteY11" fmla="*/ 957827 h 2040948"/>
                <a:gd name="connsiteX12" fmla="*/ 543268 w 1421182"/>
                <a:gd name="connsiteY12" fmla="*/ 8 h 2040948"/>
                <a:gd name="connsiteX13" fmla="*/ 473286 w 1421182"/>
                <a:gd name="connsiteY13" fmla="*/ 1312127 h 2040948"/>
                <a:gd name="connsiteX14" fmla="*/ 338442 w 1421182"/>
                <a:gd name="connsiteY14" fmla="*/ 1258222 h 2040948"/>
                <a:gd name="connsiteX15" fmla="*/ 719 w 1421182"/>
                <a:gd name="connsiteY15" fmla="*/ 957545 h 2040948"/>
                <a:gd name="connsiteX0" fmla="*/ 719 w 1421182"/>
                <a:gd name="connsiteY0" fmla="*/ 957545 h 2040948"/>
                <a:gd name="connsiteX1" fmla="*/ 140932 w 1421182"/>
                <a:gd name="connsiteY1" fmla="*/ 1353319 h 2040948"/>
                <a:gd name="connsiteX2" fmla="*/ 309182 w 1421182"/>
                <a:gd name="connsiteY2" fmla="*/ 1711764 h 2040948"/>
                <a:gd name="connsiteX3" fmla="*/ 704202 w 1421182"/>
                <a:gd name="connsiteY3" fmla="*/ 2040948 h 2040948"/>
                <a:gd name="connsiteX4" fmla="*/ 1311364 w 1421182"/>
                <a:gd name="connsiteY4" fmla="*/ 2026318 h 2040948"/>
                <a:gd name="connsiteX5" fmla="*/ 1421092 w 1421182"/>
                <a:gd name="connsiteY5" fmla="*/ 1126548 h 2040948"/>
                <a:gd name="connsiteX6" fmla="*/ 1152597 w 1421182"/>
                <a:gd name="connsiteY6" fmla="*/ 669082 h 2040948"/>
                <a:gd name="connsiteX7" fmla="*/ 1168953 w 1421182"/>
                <a:gd name="connsiteY7" fmla="*/ 968062 h 2040948"/>
                <a:gd name="connsiteX8" fmla="*/ 927050 w 1421182"/>
                <a:gd name="connsiteY8" fmla="*/ 614956 h 2040948"/>
                <a:gd name="connsiteX9" fmla="*/ 957315 w 1421182"/>
                <a:gd name="connsiteY9" fmla="*/ 944170 h 2040948"/>
                <a:gd name="connsiteX10" fmla="*/ 711016 w 1421182"/>
                <a:gd name="connsiteY10" fmla="*/ 569620 h 2040948"/>
                <a:gd name="connsiteX11" fmla="*/ 729319 w 1421182"/>
                <a:gd name="connsiteY11" fmla="*/ 957827 h 2040948"/>
                <a:gd name="connsiteX12" fmla="*/ 543268 w 1421182"/>
                <a:gd name="connsiteY12" fmla="*/ 8 h 2040948"/>
                <a:gd name="connsiteX13" fmla="*/ 473286 w 1421182"/>
                <a:gd name="connsiteY13" fmla="*/ 1312127 h 2040948"/>
                <a:gd name="connsiteX14" fmla="*/ 338442 w 1421182"/>
                <a:gd name="connsiteY14" fmla="*/ 1258222 h 2040948"/>
                <a:gd name="connsiteX15" fmla="*/ 719 w 1421182"/>
                <a:gd name="connsiteY15" fmla="*/ 957545 h 2040948"/>
                <a:gd name="connsiteX0" fmla="*/ 719 w 1421182"/>
                <a:gd name="connsiteY0" fmla="*/ 957545 h 2026318"/>
                <a:gd name="connsiteX1" fmla="*/ 140932 w 1421182"/>
                <a:gd name="connsiteY1" fmla="*/ 1353319 h 2026318"/>
                <a:gd name="connsiteX2" fmla="*/ 309182 w 1421182"/>
                <a:gd name="connsiteY2" fmla="*/ 1711764 h 2026318"/>
                <a:gd name="connsiteX3" fmla="*/ 693290 w 1421182"/>
                <a:gd name="connsiteY3" fmla="*/ 2019121 h 2026318"/>
                <a:gd name="connsiteX4" fmla="*/ 1311364 w 1421182"/>
                <a:gd name="connsiteY4" fmla="*/ 2026318 h 2026318"/>
                <a:gd name="connsiteX5" fmla="*/ 1421092 w 1421182"/>
                <a:gd name="connsiteY5" fmla="*/ 1126548 h 2026318"/>
                <a:gd name="connsiteX6" fmla="*/ 1152597 w 1421182"/>
                <a:gd name="connsiteY6" fmla="*/ 669082 h 2026318"/>
                <a:gd name="connsiteX7" fmla="*/ 1168953 w 1421182"/>
                <a:gd name="connsiteY7" fmla="*/ 968062 h 2026318"/>
                <a:gd name="connsiteX8" fmla="*/ 927050 w 1421182"/>
                <a:gd name="connsiteY8" fmla="*/ 614956 h 2026318"/>
                <a:gd name="connsiteX9" fmla="*/ 957315 w 1421182"/>
                <a:gd name="connsiteY9" fmla="*/ 944170 h 2026318"/>
                <a:gd name="connsiteX10" fmla="*/ 711016 w 1421182"/>
                <a:gd name="connsiteY10" fmla="*/ 569620 h 2026318"/>
                <a:gd name="connsiteX11" fmla="*/ 729319 w 1421182"/>
                <a:gd name="connsiteY11" fmla="*/ 957827 h 2026318"/>
                <a:gd name="connsiteX12" fmla="*/ 543268 w 1421182"/>
                <a:gd name="connsiteY12" fmla="*/ 8 h 2026318"/>
                <a:gd name="connsiteX13" fmla="*/ 473286 w 1421182"/>
                <a:gd name="connsiteY13" fmla="*/ 1312127 h 2026318"/>
                <a:gd name="connsiteX14" fmla="*/ 338442 w 1421182"/>
                <a:gd name="connsiteY14" fmla="*/ 1258222 h 2026318"/>
                <a:gd name="connsiteX15" fmla="*/ 719 w 1421182"/>
                <a:gd name="connsiteY15" fmla="*/ 957545 h 2026318"/>
                <a:gd name="connsiteX0" fmla="*/ 719 w 1421182"/>
                <a:gd name="connsiteY0" fmla="*/ 957545 h 2295953"/>
                <a:gd name="connsiteX1" fmla="*/ 140932 w 1421182"/>
                <a:gd name="connsiteY1" fmla="*/ 1353319 h 2295953"/>
                <a:gd name="connsiteX2" fmla="*/ 309182 w 1421182"/>
                <a:gd name="connsiteY2" fmla="*/ 1711764 h 2295953"/>
                <a:gd name="connsiteX3" fmla="*/ 693290 w 1421182"/>
                <a:gd name="connsiteY3" fmla="*/ 2019121 h 2295953"/>
                <a:gd name="connsiteX4" fmla="*/ 722524 w 1421182"/>
                <a:gd name="connsiteY4" fmla="*/ 2295953 h 2295953"/>
                <a:gd name="connsiteX5" fmla="*/ 1311364 w 1421182"/>
                <a:gd name="connsiteY5" fmla="*/ 2026318 h 2295953"/>
                <a:gd name="connsiteX6" fmla="*/ 1421092 w 1421182"/>
                <a:gd name="connsiteY6" fmla="*/ 1126548 h 2295953"/>
                <a:gd name="connsiteX7" fmla="*/ 1152597 w 1421182"/>
                <a:gd name="connsiteY7" fmla="*/ 669082 h 2295953"/>
                <a:gd name="connsiteX8" fmla="*/ 1168953 w 1421182"/>
                <a:gd name="connsiteY8" fmla="*/ 968062 h 2295953"/>
                <a:gd name="connsiteX9" fmla="*/ 927050 w 1421182"/>
                <a:gd name="connsiteY9" fmla="*/ 614956 h 2295953"/>
                <a:gd name="connsiteX10" fmla="*/ 957315 w 1421182"/>
                <a:gd name="connsiteY10" fmla="*/ 944170 h 2295953"/>
                <a:gd name="connsiteX11" fmla="*/ 711016 w 1421182"/>
                <a:gd name="connsiteY11" fmla="*/ 569620 h 2295953"/>
                <a:gd name="connsiteX12" fmla="*/ 729319 w 1421182"/>
                <a:gd name="connsiteY12" fmla="*/ 957827 h 2295953"/>
                <a:gd name="connsiteX13" fmla="*/ 543268 w 1421182"/>
                <a:gd name="connsiteY13" fmla="*/ 8 h 2295953"/>
                <a:gd name="connsiteX14" fmla="*/ 473286 w 1421182"/>
                <a:gd name="connsiteY14" fmla="*/ 1312127 h 2295953"/>
                <a:gd name="connsiteX15" fmla="*/ 338442 w 1421182"/>
                <a:gd name="connsiteY15" fmla="*/ 1258222 h 2295953"/>
                <a:gd name="connsiteX16" fmla="*/ 719 w 1421182"/>
                <a:gd name="connsiteY16" fmla="*/ 957545 h 2295953"/>
                <a:gd name="connsiteX0" fmla="*/ 719 w 1421182"/>
                <a:gd name="connsiteY0" fmla="*/ 957545 h 2317397"/>
                <a:gd name="connsiteX1" fmla="*/ 140932 w 1421182"/>
                <a:gd name="connsiteY1" fmla="*/ 1353319 h 2317397"/>
                <a:gd name="connsiteX2" fmla="*/ 309182 w 1421182"/>
                <a:gd name="connsiteY2" fmla="*/ 1711764 h 2317397"/>
                <a:gd name="connsiteX3" fmla="*/ 693290 w 1421182"/>
                <a:gd name="connsiteY3" fmla="*/ 2019121 h 2317397"/>
                <a:gd name="connsiteX4" fmla="*/ 722524 w 1421182"/>
                <a:gd name="connsiteY4" fmla="*/ 2295953 h 2317397"/>
                <a:gd name="connsiteX5" fmla="*/ 1170733 w 1421182"/>
                <a:gd name="connsiteY5" fmla="*/ 2300858 h 2317397"/>
                <a:gd name="connsiteX6" fmla="*/ 1311364 w 1421182"/>
                <a:gd name="connsiteY6" fmla="*/ 2026318 h 2317397"/>
                <a:gd name="connsiteX7" fmla="*/ 1421092 w 1421182"/>
                <a:gd name="connsiteY7" fmla="*/ 1126548 h 2317397"/>
                <a:gd name="connsiteX8" fmla="*/ 1152597 w 1421182"/>
                <a:gd name="connsiteY8" fmla="*/ 669082 h 2317397"/>
                <a:gd name="connsiteX9" fmla="*/ 1168953 w 1421182"/>
                <a:gd name="connsiteY9" fmla="*/ 968062 h 2317397"/>
                <a:gd name="connsiteX10" fmla="*/ 927050 w 1421182"/>
                <a:gd name="connsiteY10" fmla="*/ 614956 h 2317397"/>
                <a:gd name="connsiteX11" fmla="*/ 957315 w 1421182"/>
                <a:gd name="connsiteY11" fmla="*/ 944170 h 2317397"/>
                <a:gd name="connsiteX12" fmla="*/ 711016 w 1421182"/>
                <a:gd name="connsiteY12" fmla="*/ 569620 h 2317397"/>
                <a:gd name="connsiteX13" fmla="*/ 729319 w 1421182"/>
                <a:gd name="connsiteY13" fmla="*/ 957827 h 2317397"/>
                <a:gd name="connsiteX14" fmla="*/ 543268 w 1421182"/>
                <a:gd name="connsiteY14" fmla="*/ 8 h 2317397"/>
                <a:gd name="connsiteX15" fmla="*/ 473286 w 1421182"/>
                <a:gd name="connsiteY15" fmla="*/ 1312127 h 2317397"/>
                <a:gd name="connsiteX16" fmla="*/ 338442 w 1421182"/>
                <a:gd name="connsiteY16" fmla="*/ 1258222 h 2317397"/>
                <a:gd name="connsiteX17" fmla="*/ 719 w 1421182"/>
                <a:gd name="connsiteY17" fmla="*/ 957545 h 2317397"/>
                <a:gd name="connsiteX0" fmla="*/ 719 w 1421182"/>
                <a:gd name="connsiteY0" fmla="*/ 957545 h 2317397"/>
                <a:gd name="connsiteX1" fmla="*/ 140932 w 1421182"/>
                <a:gd name="connsiteY1" fmla="*/ 1353319 h 2317397"/>
                <a:gd name="connsiteX2" fmla="*/ 309182 w 1421182"/>
                <a:gd name="connsiteY2" fmla="*/ 1711764 h 2317397"/>
                <a:gd name="connsiteX3" fmla="*/ 626141 w 1421182"/>
                <a:gd name="connsiteY3" fmla="*/ 1985150 h 2317397"/>
                <a:gd name="connsiteX4" fmla="*/ 722524 w 1421182"/>
                <a:gd name="connsiteY4" fmla="*/ 2295953 h 2317397"/>
                <a:gd name="connsiteX5" fmla="*/ 1170733 w 1421182"/>
                <a:gd name="connsiteY5" fmla="*/ 2300858 h 2317397"/>
                <a:gd name="connsiteX6" fmla="*/ 1311364 w 1421182"/>
                <a:gd name="connsiteY6" fmla="*/ 2026318 h 2317397"/>
                <a:gd name="connsiteX7" fmla="*/ 1421092 w 1421182"/>
                <a:gd name="connsiteY7" fmla="*/ 1126548 h 2317397"/>
                <a:gd name="connsiteX8" fmla="*/ 1152597 w 1421182"/>
                <a:gd name="connsiteY8" fmla="*/ 669082 h 2317397"/>
                <a:gd name="connsiteX9" fmla="*/ 1168953 w 1421182"/>
                <a:gd name="connsiteY9" fmla="*/ 968062 h 2317397"/>
                <a:gd name="connsiteX10" fmla="*/ 927050 w 1421182"/>
                <a:gd name="connsiteY10" fmla="*/ 614956 h 2317397"/>
                <a:gd name="connsiteX11" fmla="*/ 957315 w 1421182"/>
                <a:gd name="connsiteY11" fmla="*/ 944170 h 2317397"/>
                <a:gd name="connsiteX12" fmla="*/ 711016 w 1421182"/>
                <a:gd name="connsiteY12" fmla="*/ 569620 h 2317397"/>
                <a:gd name="connsiteX13" fmla="*/ 729319 w 1421182"/>
                <a:gd name="connsiteY13" fmla="*/ 957827 h 2317397"/>
                <a:gd name="connsiteX14" fmla="*/ 543268 w 1421182"/>
                <a:gd name="connsiteY14" fmla="*/ 8 h 2317397"/>
                <a:gd name="connsiteX15" fmla="*/ 473286 w 1421182"/>
                <a:gd name="connsiteY15" fmla="*/ 1312127 h 2317397"/>
                <a:gd name="connsiteX16" fmla="*/ 338442 w 1421182"/>
                <a:gd name="connsiteY16" fmla="*/ 1258222 h 2317397"/>
                <a:gd name="connsiteX17" fmla="*/ 719 w 1421182"/>
                <a:gd name="connsiteY17" fmla="*/ 957545 h 2317397"/>
                <a:gd name="connsiteX0" fmla="*/ 719 w 1421182"/>
                <a:gd name="connsiteY0" fmla="*/ 957545 h 2314785"/>
                <a:gd name="connsiteX1" fmla="*/ 140932 w 1421182"/>
                <a:gd name="connsiteY1" fmla="*/ 1353319 h 2314785"/>
                <a:gd name="connsiteX2" fmla="*/ 309182 w 1421182"/>
                <a:gd name="connsiteY2" fmla="*/ 1711764 h 2314785"/>
                <a:gd name="connsiteX3" fmla="*/ 626141 w 1421182"/>
                <a:gd name="connsiteY3" fmla="*/ 1985150 h 2314785"/>
                <a:gd name="connsiteX4" fmla="*/ 658780 w 1421182"/>
                <a:gd name="connsiteY4" fmla="*/ 2266927 h 2314785"/>
                <a:gd name="connsiteX5" fmla="*/ 1170733 w 1421182"/>
                <a:gd name="connsiteY5" fmla="*/ 2300858 h 2314785"/>
                <a:gd name="connsiteX6" fmla="*/ 1311364 w 1421182"/>
                <a:gd name="connsiteY6" fmla="*/ 2026318 h 2314785"/>
                <a:gd name="connsiteX7" fmla="*/ 1421092 w 1421182"/>
                <a:gd name="connsiteY7" fmla="*/ 1126548 h 2314785"/>
                <a:gd name="connsiteX8" fmla="*/ 1152597 w 1421182"/>
                <a:gd name="connsiteY8" fmla="*/ 669082 h 2314785"/>
                <a:gd name="connsiteX9" fmla="*/ 1168953 w 1421182"/>
                <a:gd name="connsiteY9" fmla="*/ 968062 h 2314785"/>
                <a:gd name="connsiteX10" fmla="*/ 927050 w 1421182"/>
                <a:gd name="connsiteY10" fmla="*/ 614956 h 2314785"/>
                <a:gd name="connsiteX11" fmla="*/ 957315 w 1421182"/>
                <a:gd name="connsiteY11" fmla="*/ 944170 h 2314785"/>
                <a:gd name="connsiteX12" fmla="*/ 711016 w 1421182"/>
                <a:gd name="connsiteY12" fmla="*/ 569620 h 2314785"/>
                <a:gd name="connsiteX13" fmla="*/ 729319 w 1421182"/>
                <a:gd name="connsiteY13" fmla="*/ 957827 h 2314785"/>
                <a:gd name="connsiteX14" fmla="*/ 543268 w 1421182"/>
                <a:gd name="connsiteY14" fmla="*/ 8 h 2314785"/>
                <a:gd name="connsiteX15" fmla="*/ 473286 w 1421182"/>
                <a:gd name="connsiteY15" fmla="*/ 1312127 h 2314785"/>
                <a:gd name="connsiteX16" fmla="*/ 338442 w 1421182"/>
                <a:gd name="connsiteY16" fmla="*/ 1258222 h 2314785"/>
                <a:gd name="connsiteX17" fmla="*/ 719 w 1421182"/>
                <a:gd name="connsiteY17" fmla="*/ 957545 h 2314785"/>
                <a:gd name="connsiteX0" fmla="*/ 719 w 1421182"/>
                <a:gd name="connsiteY0" fmla="*/ 957545 h 2323891"/>
                <a:gd name="connsiteX1" fmla="*/ 140932 w 1421182"/>
                <a:gd name="connsiteY1" fmla="*/ 1353319 h 2323891"/>
                <a:gd name="connsiteX2" fmla="*/ 309182 w 1421182"/>
                <a:gd name="connsiteY2" fmla="*/ 1711764 h 2323891"/>
                <a:gd name="connsiteX3" fmla="*/ 626141 w 1421182"/>
                <a:gd name="connsiteY3" fmla="*/ 1985150 h 2323891"/>
                <a:gd name="connsiteX4" fmla="*/ 658780 w 1421182"/>
                <a:gd name="connsiteY4" fmla="*/ 2266927 h 2323891"/>
                <a:gd name="connsiteX5" fmla="*/ 1170733 w 1421182"/>
                <a:gd name="connsiteY5" fmla="*/ 2300858 h 2323891"/>
                <a:gd name="connsiteX6" fmla="*/ 1311364 w 1421182"/>
                <a:gd name="connsiteY6" fmla="*/ 2026318 h 2323891"/>
                <a:gd name="connsiteX7" fmla="*/ 1421092 w 1421182"/>
                <a:gd name="connsiteY7" fmla="*/ 1126548 h 2323891"/>
                <a:gd name="connsiteX8" fmla="*/ 1152597 w 1421182"/>
                <a:gd name="connsiteY8" fmla="*/ 669082 h 2323891"/>
                <a:gd name="connsiteX9" fmla="*/ 1168953 w 1421182"/>
                <a:gd name="connsiteY9" fmla="*/ 968062 h 2323891"/>
                <a:gd name="connsiteX10" fmla="*/ 927050 w 1421182"/>
                <a:gd name="connsiteY10" fmla="*/ 614956 h 2323891"/>
                <a:gd name="connsiteX11" fmla="*/ 957315 w 1421182"/>
                <a:gd name="connsiteY11" fmla="*/ 944170 h 2323891"/>
                <a:gd name="connsiteX12" fmla="*/ 711016 w 1421182"/>
                <a:gd name="connsiteY12" fmla="*/ 569620 h 2323891"/>
                <a:gd name="connsiteX13" fmla="*/ 729319 w 1421182"/>
                <a:gd name="connsiteY13" fmla="*/ 957827 h 2323891"/>
                <a:gd name="connsiteX14" fmla="*/ 543268 w 1421182"/>
                <a:gd name="connsiteY14" fmla="*/ 8 h 2323891"/>
                <a:gd name="connsiteX15" fmla="*/ 473286 w 1421182"/>
                <a:gd name="connsiteY15" fmla="*/ 1312127 h 2323891"/>
                <a:gd name="connsiteX16" fmla="*/ 338442 w 1421182"/>
                <a:gd name="connsiteY16" fmla="*/ 1258222 h 2323891"/>
                <a:gd name="connsiteX17" fmla="*/ 719 w 1421182"/>
                <a:gd name="connsiteY17" fmla="*/ 957545 h 2323891"/>
                <a:gd name="connsiteX0" fmla="*/ 719 w 1421182"/>
                <a:gd name="connsiteY0" fmla="*/ 957545 h 2358736"/>
                <a:gd name="connsiteX1" fmla="*/ 140932 w 1421182"/>
                <a:gd name="connsiteY1" fmla="*/ 1353319 h 2358736"/>
                <a:gd name="connsiteX2" fmla="*/ 309182 w 1421182"/>
                <a:gd name="connsiteY2" fmla="*/ 1711764 h 2358736"/>
                <a:gd name="connsiteX3" fmla="*/ 626141 w 1421182"/>
                <a:gd name="connsiteY3" fmla="*/ 1985150 h 2358736"/>
                <a:gd name="connsiteX4" fmla="*/ 658780 w 1421182"/>
                <a:gd name="connsiteY4" fmla="*/ 2266927 h 2358736"/>
                <a:gd name="connsiteX5" fmla="*/ 1227989 w 1421182"/>
                <a:gd name="connsiteY5" fmla="*/ 2341644 h 2358736"/>
                <a:gd name="connsiteX6" fmla="*/ 1311364 w 1421182"/>
                <a:gd name="connsiteY6" fmla="*/ 2026318 h 2358736"/>
                <a:gd name="connsiteX7" fmla="*/ 1421092 w 1421182"/>
                <a:gd name="connsiteY7" fmla="*/ 1126548 h 2358736"/>
                <a:gd name="connsiteX8" fmla="*/ 1152597 w 1421182"/>
                <a:gd name="connsiteY8" fmla="*/ 669082 h 2358736"/>
                <a:gd name="connsiteX9" fmla="*/ 1168953 w 1421182"/>
                <a:gd name="connsiteY9" fmla="*/ 968062 h 2358736"/>
                <a:gd name="connsiteX10" fmla="*/ 927050 w 1421182"/>
                <a:gd name="connsiteY10" fmla="*/ 614956 h 2358736"/>
                <a:gd name="connsiteX11" fmla="*/ 957315 w 1421182"/>
                <a:gd name="connsiteY11" fmla="*/ 944170 h 2358736"/>
                <a:gd name="connsiteX12" fmla="*/ 711016 w 1421182"/>
                <a:gd name="connsiteY12" fmla="*/ 569620 h 2358736"/>
                <a:gd name="connsiteX13" fmla="*/ 729319 w 1421182"/>
                <a:gd name="connsiteY13" fmla="*/ 957827 h 2358736"/>
                <a:gd name="connsiteX14" fmla="*/ 543268 w 1421182"/>
                <a:gd name="connsiteY14" fmla="*/ 8 h 2358736"/>
                <a:gd name="connsiteX15" fmla="*/ 473286 w 1421182"/>
                <a:gd name="connsiteY15" fmla="*/ 1312127 h 2358736"/>
                <a:gd name="connsiteX16" fmla="*/ 338442 w 1421182"/>
                <a:gd name="connsiteY16" fmla="*/ 1258222 h 2358736"/>
                <a:gd name="connsiteX17" fmla="*/ 719 w 1421182"/>
                <a:gd name="connsiteY17" fmla="*/ 957545 h 2358736"/>
                <a:gd name="connsiteX0" fmla="*/ 719 w 1421182"/>
                <a:gd name="connsiteY0" fmla="*/ 957545 h 2341644"/>
                <a:gd name="connsiteX1" fmla="*/ 140932 w 1421182"/>
                <a:gd name="connsiteY1" fmla="*/ 1353319 h 2341644"/>
                <a:gd name="connsiteX2" fmla="*/ 309182 w 1421182"/>
                <a:gd name="connsiteY2" fmla="*/ 1711764 h 2341644"/>
                <a:gd name="connsiteX3" fmla="*/ 626141 w 1421182"/>
                <a:gd name="connsiteY3" fmla="*/ 1985150 h 2341644"/>
                <a:gd name="connsiteX4" fmla="*/ 658780 w 1421182"/>
                <a:gd name="connsiteY4" fmla="*/ 2266927 h 2341644"/>
                <a:gd name="connsiteX5" fmla="*/ 1227989 w 1421182"/>
                <a:gd name="connsiteY5" fmla="*/ 2341644 h 2341644"/>
                <a:gd name="connsiteX6" fmla="*/ 1311364 w 1421182"/>
                <a:gd name="connsiteY6" fmla="*/ 2026318 h 2341644"/>
                <a:gd name="connsiteX7" fmla="*/ 1421092 w 1421182"/>
                <a:gd name="connsiteY7" fmla="*/ 1126548 h 2341644"/>
                <a:gd name="connsiteX8" fmla="*/ 1152597 w 1421182"/>
                <a:gd name="connsiteY8" fmla="*/ 669082 h 2341644"/>
                <a:gd name="connsiteX9" fmla="*/ 1168953 w 1421182"/>
                <a:gd name="connsiteY9" fmla="*/ 968062 h 2341644"/>
                <a:gd name="connsiteX10" fmla="*/ 927050 w 1421182"/>
                <a:gd name="connsiteY10" fmla="*/ 614956 h 2341644"/>
                <a:gd name="connsiteX11" fmla="*/ 957315 w 1421182"/>
                <a:gd name="connsiteY11" fmla="*/ 944170 h 2341644"/>
                <a:gd name="connsiteX12" fmla="*/ 711016 w 1421182"/>
                <a:gd name="connsiteY12" fmla="*/ 569620 h 2341644"/>
                <a:gd name="connsiteX13" fmla="*/ 729319 w 1421182"/>
                <a:gd name="connsiteY13" fmla="*/ 957827 h 2341644"/>
                <a:gd name="connsiteX14" fmla="*/ 543268 w 1421182"/>
                <a:gd name="connsiteY14" fmla="*/ 8 h 2341644"/>
                <a:gd name="connsiteX15" fmla="*/ 473286 w 1421182"/>
                <a:gd name="connsiteY15" fmla="*/ 1312127 h 2341644"/>
                <a:gd name="connsiteX16" fmla="*/ 338442 w 1421182"/>
                <a:gd name="connsiteY16" fmla="*/ 1258222 h 2341644"/>
                <a:gd name="connsiteX17" fmla="*/ 719 w 1421182"/>
                <a:gd name="connsiteY17" fmla="*/ 957545 h 2341644"/>
                <a:gd name="connsiteX0" fmla="*/ 719 w 1421092"/>
                <a:gd name="connsiteY0" fmla="*/ 957545 h 2341644"/>
                <a:gd name="connsiteX1" fmla="*/ 140932 w 1421092"/>
                <a:gd name="connsiteY1" fmla="*/ 1353319 h 2341644"/>
                <a:gd name="connsiteX2" fmla="*/ 309182 w 1421092"/>
                <a:gd name="connsiteY2" fmla="*/ 1711764 h 2341644"/>
                <a:gd name="connsiteX3" fmla="*/ 626141 w 1421092"/>
                <a:gd name="connsiteY3" fmla="*/ 1985150 h 2341644"/>
                <a:gd name="connsiteX4" fmla="*/ 658780 w 1421092"/>
                <a:gd name="connsiteY4" fmla="*/ 2266927 h 2341644"/>
                <a:gd name="connsiteX5" fmla="*/ 1227989 w 1421092"/>
                <a:gd name="connsiteY5" fmla="*/ 2341644 h 2341644"/>
                <a:gd name="connsiteX6" fmla="*/ 1262460 w 1421092"/>
                <a:gd name="connsiteY6" fmla="*/ 1987074 h 2341644"/>
                <a:gd name="connsiteX7" fmla="*/ 1421092 w 1421092"/>
                <a:gd name="connsiteY7" fmla="*/ 1126548 h 2341644"/>
                <a:gd name="connsiteX8" fmla="*/ 1152597 w 1421092"/>
                <a:gd name="connsiteY8" fmla="*/ 669082 h 2341644"/>
                <a:gd name="connsiteX9" fmla="*/ 1168953 w 1421092"/>
                <a:gd name="connsiteY9" fmla="*/ 968062 h 2341644"/>
                <a:gd name="connsiteX10" fmla="*/ 927050 w 1421092"/>
                <a:gd name="connsiteY10" fmla="*/ 614956 h 2341644"/>
                <a:gd name="connsiteX11" fmla="*/ 957315 w 1421092"/>
                <a:gd name="connsiteY11" fmla="*/ 944170 h 2341644"/>
                <a:gd name="connsiteX12" fmla="*/ 711016 w 1421092"/>
                <a:gd name="connsiteY12" fmla="*/ 569620 h 2341644"/>
                <a:gd name="connsiteX13" fmla="*/ 729319 w 1421092"/>
                <a:gd name="connsiteY13" fmla="*/ 957827 h 2341644"/>
                <a:gd name="connsiteX14" fmla="*/ 543268 w 1421092"/>
                <a:gd name="connsiteY14" fmla="*/ 8 h 2341644"/>
                <a:gd name="connsiteX15" fmla="*/ 473286 w 1421092"/>
                <a:gd name="connsiteY15" fmla="*/ 1312127 h 2341644"/>
                <a:gd name="connsiteX16" fmla="*/ 338442 w 1421092"/>
                <a:gd name="connsiteY16" fmla="*/ 1258222 h 2341644"/>
                <a:gd name="connsiteX17" fmla="*/ 719 w 1421092"/>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626141 w 1421109"/>
                <a:gd name="connsiteY3" fmla="*/ 1985150 h 2341644"/>
                <a:gd name="connsiteX4" fmla="*/ 658780 w 1421109"/>
                <a:gd name="connsiteY4" fmla="*/ 2266927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626141 w 1421109"/>
                <a:gd name="connsiteY3" fmla="*/ 1985150 h 2341644"/>
                <a:gd name="connsiteX4" fmla="*/ 658780 w 1421109"/>
                <a:gd name="connsiteY4" fmla="*/ 2266927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626141 w 1421109"/>
                <a:gd name="connsiteY3" fmla="*/ 1985150 h 2341644"/>
                <a:gd name="connsiteX4" fmla="*/ 622941 w 1421109"/>
                <a:gd name="connsiteY4" fmla="*/ 2320778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548773 w 1421109"/>
                <a:gd name="connsiteY3" fmla="*/ 1936338 h 2341644"/>
                <a:gd name="connsiteX4" fmla="*/ 622941 w 1421109"/>
                <a:gd name="connsiteY4" fmla="*/ 2320778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548773 w 1421109"/>
                <a:gd name="connsiteY3" fmla="*/ 1936338 h 2341644"/>
                <a:gd name="connsiteX4" fmla="*/ 557331 w 1421109"/>
                <a:gd name="connsiteY4" fmla="*/ 2278453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548773 w 1421109"/>
                <a:gd name="connsiteY3" fmla="*/ 1936338 h 2341644"/>
                <a:gd name="connsiteX4" fmla="*/ 601148 w 1421109"/>
                <a:gd name="connsiteY4" fmla="*/ 2297232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10754"/>
                <a:gd name="connsiteX1" fmla="*/ 140932 w 1421109"/>
                <a:gd name="connsiteY1" fmla="*/ 1353319 h 2310754"/>
                <a:gd name="connsiteX2" fmla="*/ 309182 w 1421109"/>
                <a:gd name="connsiteY2" fmla="*/ 1711764 h 2310754"/>
                <a:gd name="connsiteX3" fmla="*/ 548773 w 1421109"/>
                <a:gd name="connsiteY3" fmla="*/ 1936338 h 2310754"/>
                <a:gd name="connsiteX4" fmla="*/ 601148 w 1421109"/>
                <a:gd name="connsiteY4" fmla="*/ 2297232 h 2310754"/>
                <a:gd name="connsiteX5" fmla="*/ 1253027 w 1421109"/>
                <a:gd name="connsiteY5" fmla="*/ 2310347 h 2310754"/>
                <a:gd name="connsiteX6" fmla="*/ 1262460 w 1421109"/>
                <a:gd name="connsiteY6" fmla="*/ 1987074 h 2310754"/>
                <a:gd name="connsiteX7" fmla="*/ 1421092 w 1421109"/>
                <a:gd name="connsiteY7" fmla="*/ 1126548 h 2310754"/>
                <a:gd name="connsiteX8" fmla="*/ 1152597 w 1421109"/>
                <a:gd name="connsiteY8" fmla="*/ 669082 h 2310754"/>
                <a:gd name="connsiteX9" fmla="*/ 1168953 w 1421109"/>
                <a:gd name="connsiteY9" fmla="*/ 968062 h 2310754"/>
                <a:gd name="connsiteX10" fmla="*/ 927050 w 1421109"/>
                <a:gd name="connsiteY10" fmla="*/ 614956 h 2310754"/>
                <a:gd name="connsiteX11" fmla="*/ 957315 w 1421109"/>
                <a:gd name="connsiteY11" fmla="*/ 944170 h 2310754"/>
                <a:gd name="connsiteX12" fmla="*/ 711016 w 1421109"/>
                <a:gd name="connsiteY12" fmla="*/ 569620 h 2310754"/>
                <a:gd name="connsiteX13" fmla="*/ 729319 w 1421109"/>
                <a:gd name="connsiteY13" fmla="*/ 957827 h 2310754"/>
                <a:gd name="connsiteX14" fmla="*/ 543268 w 1421109"/>
                <a:gd name="connsiteY14" fmla="*/ 8 h 2310754"/>
                <a:gd name="connsiteX15" fmla="*/ 473286 w 1421109"/>
                <a:gd name="connsiteY15" fmla="*/ 1312127 h 2310754"/>
                <a:gd name="connsiteX16" fmla="*/ 338442 w 1421109"/>
                <a:gd name="connsiteY16" fmla="*/ 1258222 h 2310754"/>
                <a:gd name="connsiteX17" fmla="*/ 719 w 1421109"/>
                <a:gd name="connsiteY17" fmla="*/ 957545 h 2310754"/>
                <a:gd name="connsiteX0" fmla="*/ 719 w 1421109"/>
                <a:gd name="connsiteY0" fmla="*/ 957545 h 2310755"/>
                <a:gd name="connsiteX1" fmla="*/ 140932 w 1421109"/>
                <a:gd name="connsiteY1" fmla="*/ 1353319 h 2310755"/>
                <a:gd name="connsiteX2" fmla="*/ 309182 w 1421109"/>
                <a:gd name="connsiteY2" fmla="*/ 1711764 h 2310755"/>
                <a:gd name="connsiteX3" fmla="*/ 548773 w 1421109"/>
                <a:gd name="connsiteY3" fmla="*/ 1936338 h 2310755"/>
                <a:gd name="connsiteX4" fmla="*/ 601148 w 1421109"/>
                <a:gd name="connsiteY4" fmla="*/ 2297232 h 2310755"/>
                <a:gd name="connsiteX5" fmla="*/ 1253027 w 1421109"/>
                <a:gd name="connsiteY5" fmla="*/ 2310347 h 2310755"/>
                <a:gd name="connsiteX6" fmla="*/ 1262460 w 1421109"/>
                <a:gd name="connsiteY6" fmla="*/ 1987074 h 2310755"/>
                <a:gd name="connsiteX7" fmla="*/ 1421092 w 1421109"/>
                <a:gd name="connsiteY7" fmla="*/ 1126548 h 2310755"/>
                <a:gd name="connsiteX8" fmla="*/ 1152597 w 1421109"/>
                <a:gd name="connsiteY8" fmla="*/ 669082 h 2310755"/>
                <a:gd name="connsiteX9" fmla="*/ 1168953 w 1421109"/>
                <a:gd name="connsiteY9" fmla="*/ 968062 h 2310755"/>
                <a:gd name="connsiteX10" fmla="*/ 927050 w 1421109"/>
                <a:gd name="connsiteY10" fmla="*/ 614956 h 2310755"/>
                <a:gd name="connsiteX11" fmla="*/ 957315 w 1421109"/>
                <a:gd name="connsiteY11" fmla="*/ 944170 h 2310755"/>
                <a:gd name="connsiteX12" fmla="*/ 711016 w 1421109"/>
                <a:gd name="connsiteY12" fmla="*/ 569620 h 2310755"/>
                <a:gd name="connsiteX13" fmla="*/ 729319 w 1421109"/>
                <a:gd name="connsiteY13" fmla="*/ 957827 h 2310755"/>
                <a:gd name="connsiteX14" fmla="*/ 543268 w 1421109"/>
                <a:gd name="connsiteY14" fmla="*/ 8 h 2310755"/>
                <a:gd name="connsiteX15" fmla="*/ 473286 w 1421109"/>
                <a:gd name="connsiteY15" fmla="*/ 1312127 h 2310755"/>
                <a:gd name="connsiteX16" fmla="*/ 338442 w 1421109"/>
                <a:gd name="connsiteY16" fmla="*/ 1258222 h 2310755"/>
                <a:gd name="connsiteX17" fmla="*/ 719 w 1421109"/>
                <a:gd name="connsiteY17" fmla="*/ 957545 h 2310755"/>
                <a:gd name="connsiteX0" fmla="*/ 719 w 1421109"/>
                <a:gd name="connsiteY0" fmla="*/ 957545 h 2310755"/>
                <a:gd name="connsiteX1" fmla="*/ 140932 w 1421109"/>
                <a:gd name="connsiteY1" fmla="*/ 1353319 h 2310755"/>
                <a:gd name="connsiteX2" fmla="*/ 309182 w 1421109"/>
                <a:gd name="connsiteY2" fmla="*/ 1711764 h 2310755"/>
                <a:gd name="connsiteX3" fmla="*/ 548773 w 1421109"/>
                <a:gd name="connsiteY3" fmla="*/ 1936338 h 2310755"/>
                <a:gd name="connsiteX4" fmla="*/ 582370 w 1421109"/>
                <a:gd name="connsiteY4" fmla="*/ 2297232 h 2310755"/>
                <a:gd name="connsiteX5" fmla="*/ 1253027 w 1421109"/>
                <a:gd name="connsiteY5" fmla="*/ 2310347 h 2310755"/>
                <a:gd name="connsiteX6" fmla="*/ 1262460 w 1421109"/>
                <a:gd name="connsiteY6" fmla="*/ 1987074 h 2310755"/>
                <a:gd name="connsiteX7" fmla="*/ 1421092 w 1421109"/>
                <a:gd name="connsiteY7" fmla="*/ 1126548 h 2310755"/>
                <a:gd name="connsiteX8" fmla="*/ 1152597 w 1421109"/>
                <a:gd name="connsiteY8" fmla="*/ 669082 h 2310755"/>
                <a:gd name="connsiteX9" fmla="*/ 1168953 w 1421109"/>
                <a:gd name="connsiteY9" fmla="*/ 968062 h 2310755"/>
                <a:gd name="connsiteX10" fmla="*/ 927050 w 1421109"/>
                <a:gd name="connsiteY10" fmla="*/ 614956 h 2310755"/>
                <a:gd name="connsiteX11" fmla="*/ 957315 w 1421109"/>
                <a:gd name="connsiteY11" fmla="*/ 944170 h 2310755"/>
                <a:gd name="connsiteX12" fmla="*/ 711016 w 1421109"/>
                <a:gd name="connsiteY12" fmla="*/ 569620 h 2310755"/>
                <a:gd name="connsiteX13" fmla="*/ 729319 w 1421109"/>
                <a:gd name="connsiteY13" fmla="*/ 957827 h 2310755"/>
                <a:gd name="connsiteX14" fmla="*/ 543268 w 1421109"/>
                <a:gd name="connsiteY14" fmla="*/ 8 h 2310755"/>
                <a:gd name="connsiteX15" fmla="*/ 473286 w 1421109"/>
                <a:gd name="connsiteY15" fmla="*/ 1312127 h 2310755"/>
                <a:gd name="connsiteX16" fmla="*/ 338442 w 1421109"/>
                <a:gd name="connsiteY16" fmla="*/ 1258222 h 2310755"/>
                <a:gd name="connsiteX17" fmla="*/ 719 w 1421109"/>
                <a:gd name="connsiteY17" fmla="*/ 957545 h 2310755"/>
                <a:gd name="connsiteX0" fmla="*/ 719 w 1421109"/>
                <a:gd name="connsiteY0" fmla="*/ 957545 h 2310755"/>
                <a:gd name="connsiteX1" fmla="*/ 140932 w 1421109"/>
                <a:gd name="connsiteY1" fmla="*/ 1353319 h 2310755"/>
                <a:gd name="connsiteX2" fmla="*/ 309182 w 1421109"/>
                <a:gd name="connsiteY2" fmla="*/ 1711764 h 2310755"/>
                <a:gd name="connsiteX3" fmla="*/ 548773 w 1421109"/>
                <a:gd name="connsiteY3" fmla="*/ 1936338 h 2310755"/>
                <a:gd name="connsiteX4" fmla="*/ 582370 w 1421109"/>
                <a:gd name="connsiteY4" fmla="*/ 2297232 h 2310755"/>
                <a:gd name="connsiteX5" fmla="*/ 1253027 w 1421109"/>
                <a:gd name="connsiteY5" fmla="*/ 2310347 h 2310755"/>
                <a:gd name="connsiteX6" fmla="*/ 1262460 w 1421109"/>
                <a:gd name="connsiteY6" fmla="*/ 1987074 h 2310755"/>
                <a:gd name="connsiteX7" fmla="*/ 1421092 w 1421109"/>
                <a:gd name="connsiteY7" fmla="*/ 1126548 h 2310755"/>
                <a:gd name="connsiteX8" fmla="*/ 1152597 w 1421109"/>
                <a:gd name="connsiteY8" fmla="*/ 669082 h 2310755"/>
                <a:gd name="connsiteX9" fmla="*/ 1168953 w 1421109"/>
                <a:gd name="connsiteY9" fmla="*/ 968062 h 2310755"/>
                <a:gd name="connsiteX10" fmla="*/ 927050 w 1421109"/>
                <a:gd name="connsiteY10" fmla="*/ 614956 h 2310755"/>
                <a:gd name="connsiteX11" fmla="*/ 957315 w 1421109"/>
                <a:gd name="connsiteY11" fmla="*/ 944170 h 2310755"/>
                <a:gd name="connsiteX12" fmla="*/ 711016 w 1421109"/>
                <a:gd name="connsiteY12" fmla="*/ 569620 h 2310755"/>
                <a:gd name="connsiteX13" fmla="*/ 729319 w 1421109"/>
                <a:gd name="connsiteY13" fmla="*/ 957827 h 2310755"/>
                <a:gd name="connsiteX14" fmla="*/ 543268 w 1421109"/>
                <a:gd name="connsiteY14" fmla="*/ 8 h 2310755"/>
                <a:gd name="connsiteX15" fmla="*/ 473286 w 1421109"/>
                <a:gd name="connsiteY15" fmla="*/ 1312127 h 2310755"/>
                <a:gd name="connsiteX16" fmla="*/ 338442 w 1421109"/>
                <a:gd name="connsiteY16" fmla="*/ 1258222 h 2310755"/>
                <a:gd name="connsiteX17" fmla="*/ 719 w 1421109"/>
                <a:gd name="connsiteY17" fmla="*/ 957545 h 2310755"/>
                <a:gd name="connsiteX0" fmla="*/ 719 w 1421109"/>
                <a:gd name="connsiteY0" fmla="*/ 957545 h 2310347"/>
                <a:gd name="connsiteX1" fmla="*/ 140932 w 1421109"/>
                <a:gd name="connsiteY1" fmla="*/ 1353319 h 2310347"/>
                <a:gd name="connsiteX2" fmla="*/ 309182 w 1421109"/>
                <a:gd name="connsiteY2" fmla="*/ 1711764 h 2310347"/>
                <a:gd name="connsiteX3" fmla="*/ 548773 w 1421109"/>
                <a:gd name="connsiteY3" fmla="*/ 1936338 h 2310347"/>
                <a:gd name="connsiteX4" fmla="*/ 582370 w 1421109"/>
                <a:gd name="connsiteY4" fmla="*/ 2297232 h 2310347"/>
                <a:gd name="connsiteX5" fmla="*/ 1253027 w 1421109"/>
                <a:gd name="connsiteY5" fmla="*/ 2310347 h 2310347"/>
                <a:gd name="connsiteX6" fmla="*/ 1262460 w 1421109"/>
                <a:gd name="connsiteY6" fmla="*/ 1987074 h 2310347"/>
                <a:gd name="connsiteX7" fmla="*/ 1421092 w 1421109"/>
                <a:gd name="connsiteY7" fmla="*/ 1126548 h 2310347"/>
                <a:gd name="connsiteX8" fmla="*/ 1152597 w 1421109"/>
                <a:gd name="connsiteY8" fmla="*/ 669082 h 2310347"/>
                <a:gd name="connsiteX9" fmla="*/ 1168953 w 1421109"/>
                <a:gd name="connsiteY9" fmla="*/ 968062 h 2310347"/>
                <a:gd name="connsiteX10" fmla="*/ 927050 w 1421109"/>
                <a:gd name="connsiteY10" fmla="*/ 614956 h 2310347"/>
                <a:gd name="connsiteX11" fmla="*/ 957315 w 1421109"/>
                <a:gd name="connsiteY11" fmla="*/ 944170 h 2310347"/>
                <a:gd name="connsiteX12" fmla="*/ 711016 w 1421109"/>
                <a:gd name="connsiteY12" fmla="*/ 569620 h 2310347"/>
                <a:gd name="connsiteX13" fmla="*/ 729319 w 1421109"/>
                <a:gd name="connsiteY13" fmla="*/ 957827 h 2310347"/>
                <a:gd name="connsiteX14" fmla="*/ 543268 w 1421109"/>
                <a:gd name="connsiteY14" fmla="*/ 8 h 2310347"/>
                <a:gd name="connsiteX15" fmla="*/ 473286 w 1421109"/>
                <a:gd name="connsiteY15" fmla="*/ 1312127 h 2310347"/>
                <a:gd name="connsiteX16" fmla="*/ 338442 w 1421109"/>
                <a:gd name="connsiteY16" fmla="*/ 1258222 h 2310347"/>
                <a:gd name="connsiteX17" fmla="*/ 719 w 1421109"/>
                <a:gd name="connsiteY17"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52597 w 1423213"/>
                <a:gd name="connsiteY9" fmla="*/ 669082 h 2310347"/>
                <a:gd name="connsiteX10" fmla="*/ 1168953 w 1423213"/>
                <a:gd name="connsiteY10" fmla="*/ 968062 h 2310347"/>
                <a:gd name="connsiteX11" fmla="*/ 927050 w 1423213"/>
                <a:gd name="connsiteY11" fmla="*/ 614956 h 2310347"/>
                <a:gd name="connsiteX12" fmla="*/ 957315 w 1423213"/>
                <a:gd name="connsiteY12" fmla="*/ 944170 h 2310347"/>
                <a:gd name="connsiteX13" fmla="*/ 711016 w 1423213"/>
                <a:gd name="connsiteY13" fmla="*/ 569620 h 2310347"/>
                <a:gd name="connsiteX14" fmla="*/ 729319 w 1423213"/>
                <a:gd name="connsiteY14" fmla="*/ 957827 h 2310347"/>
                <a:gd name="connsiteX15" fmla="*/ 543268 w 1423213"/>
                <a:gd name="connsiteY15" fmla="*/ 8 h 2310347"/>
                <a:gd name="connsiteX16" fmla="*/ 473286 w 1423213"/>
                <a:gd name="connsiteY16" fmla="*/ 1312127 h 2310347"/>
                <a:gd name="connsiteX17" fmla="*/ 338442 w 1423213"/>
                <a:gd name="connsiteY17" fmla="*/ 1258222 h 2310347"/>
                <a:gd name="connsiteX18" fmla="*/ 719 w 1423213"/>
                <a:gd name="connsiteY18"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52597 w 1423213"/>
                <a:gd name="connsiteY9" fmla="*/ 669082 h 2310347"/>
                <a:gd name="connsiteX10" fmla="*/ 1168953 w 1423213"/>
                <a:gd name="connsiteY10" fmla="*/ 968062 h 2310347"/>
                <a:gd name="connsiteX11" fmla="*/ 927050 w 1423213"/>
                <a:gd name="connsiteY11" fmla="*/ 614956 h 2310347"/>
                <a:gd name="connsiteX12" fmla="*/ 957315 w 1423213"/>
                <a:gd name="connsiteY12" fmla="*/ 944170 h 2310347"/>
                <a:gd name="connsiteX13" fmla="*/ 711016 w 1423213"/>
                <a:gd name="connsiteY13" fmla="*/ 569620 h 2310347"/>
                <a:gd name="connsiteX14" fmla="*/ 729319 w 1423213"/>
                <a:gd name="connsiteY14" fmla="*/ 957827 h 2310347"/>
                <a:gd name="connsiteX15" fmla="*/ 543268 w 1423213"/>
                <a:gd name="connsiteY15" fmla="*/ 8 h 2310347"/>
                <a:gd name="connsiteX16" fmla="*/ 473286 w 1423213"/>
                <a:gd name="connsiteY16" fmla="*/ 1312127 h 2310347"/>
                <a:gd name="connsiteX17" fmla="*/ 338442 w 1423213"/>
                <a:gd name="connsiteY17" fmla="*/ 1258222 h 2310347"/>
                <a:gd name="connsiteX18" fmla="*/ 719 w 1423213"/>
                <a:gd name="connsiteY18"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927050 w 1423213"/>
                <a:gd name="connsiteY11" fmla="*/ 614956 h 2310347"/>
                <a:gd name="connsiteX12" fmla="*/ 957315 w 1423213"/>
                <a:gd name="connsiteY12" fmla="*/ 944170 h 2310347"/>
                <a:gd name="connsiteX13" fmla="*/ 711016 w 1423213"/>
                <a:gd name="connsiteY13" fmla="*/ 569620 h 2310347"/>
                <a:gd name="connsiteX14" fmla="*/ 729319 w 1423213"/>
                <a:gd name="connsiteY14" fmla="*/ 957827 h 2310347"/>
                <a:gd name="connsiteX15" fmla="*/ 543268 w 1423213"/>
                <a:gd name="connsiteY15" fmla="*/ 8 h 2310347"/>
                <a:gd name="connsiteX16" fmla="*/ 473286 w 1423213"/>
                <a:gd name="connsiteY16" fmla="*/ 1312127 h 2310347"/>
                <a:gd name="connsiteX17" fmla="*/ 338442 w 1423213"/>
                <a:gd name="connsiteY17" fmla="*/ 1258222 h 2310347"/>
                <a:gd name="connsiteX18" fmla="*/ 719 w 1423213"/>
                <a:gd name="connsiteY18"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86368 w 1423213"/>
                <a:gd name="connsiteY9" fmla="*/ 644961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86368 w 1423213"/>
                <a:gd name="connsiteY9" fmla="*/ 644961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6650"/>
                <a:gd name="connsiteY0" fmla="*/ 957545 h 2310347"/>
                <a:gd name="connsiteX1" fmla="*/ 140932 w 1426650"/>
                <a:gd name="connsiteY1" fmla="*/ 1353319 h 2310347"/>
                <a:gd name="connsiteX2" fmla="*/ 309182 w 1426650"/>
                <a:gd name="connsiteY2" fmla="*/ 1711764 h 2310347"/>
                <a:gd name="connsiteX3" fmla="*/ 548773 w 1426650"/>
                <a:gd name="connsiteY3" fmla="*/ 1936338 h 2310347"/>
                <a:gd name="connsiteX4" fmla="*/ 582370 w 1426650"/>
                <a:gd name="connsiteY4" fmla="*/ 2297232 h 2310347"/>
                <a:gd name="connsiteX5" fmla="*/ 1253027 w 1426650"/>
                <a:gd name="connsiteY5" fmla="*/ 2310347 h 2310347"/>
                <a:gd name="connsiteX6" fmla="*/ 1262460 w 1426650"/>
                <a:gd name="connsiteY6" fmla="*/ 1987074 h 2310347"/>
                <a:gd name="connsiteX7" fmla="*/ 1421092 w 1426650"/>
                <a:gd name="connsiteY7" fmla="*/ 1126548 h 2310347"/>
                <a:gd name="connsiteX8" fmla="*/ 1393246 w 1426650"/>
                <a:gd name="connsiteY8" fmla="*/ 734522 h 2310347"/>
                <a:gd name="connsiteX9" fmla="*/ 1186368 w 1426650"/>
                <a:gd name="connsiteY9" fmla="*/ 644961 h 2310347"/>
                <a:gd name="connsiteX10" fmla="*/ 1168953 w 1426650"/>
                <a:gd name="connsiteY10" fmla="*/ 968062 h 2310347"/>
                <a:gd name="connsiteX11" fmla="*/ 1156855 w 1426650"/>
                <a:gd name="connsiteY11" fmla="*/ 657333 h 2310347"/>
                <a:gd name="connsiteX12" fmla="*/ 927050 w 1426650"/>
                <a:gd name="connsiteY12" fmla="*/ 614956 h 2310347"/>
                <a:gd name="connsiteX13" fmla="*/ 957315 w 1426650"/>
                <a:gd name="connsiteY13" fmla="*/ 944170 h 2310347"/>
                <a:gd name="connsiteX14" fmla="*/ 711016 w 1426650"/>
                <a:gd name="connsiteY14" fmla="*/ 569620 h 2310347"/>
                <a:gd name="connsiteX15" fmla="*/ 729319 w 1426650"/>
                <a:gd name="connsiteY15" fmla="*/ 957827 h 2310347"/>
                <a:gd name="connsiteX16" fmla="*/ 543268 w 1426650"/>
                <a:gd name="connsiteY16" fmla="*/ 8 h 2310347"/>
                <a:gd name="connsiteX17" fmla="*/ 473286 w 1426650"/>
                <a:gd name="connsiteY17" fmla="*/ 1312127 h 2310347"/>
                <a:gd name="connsiteX18" fmla="*/ 338442 w 1426650"/>
                <a:gd name="connsiteY18" fmla="*/ 1258222 h 2310347"/>
                <a:gd name="connsiteX19" fmla="*/ 719 w 1426650"/>
                <a:gd name="connsiteY19"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711016 w 1422362"/>
                <a:gd name="connsiteY14" fmla="*/ 569620 h 2310347"/>
                <a:gd name="connsiteX15" fmla="*/ 729319 w 1422362"/>
                <a:gd name="connsiteY15" fmla="*/ 957827 h 2310347"/>
                <a:gd name="connsiteX16" fmla="*/ 543268 w 1422362"/>
                <a:gd name="connsiteY16" fmla="*/ 8 h 2310347"/>
                <a:gd name="connsiteX17" fmla="*/ 473286 w 1422362"/>
                <a:gd name="connsiteY17" fmla="*/ 1312127 h 2310347"/>
                <a:gd name="connsiteX18" fmla="*/ 338442 w 1422362"/>
                <a:gd name="connsiteY18" fmla="*/ 1258222 h 2310347"/>
                <a:gd name="connsiteX19" fmla="*/ 719 w 1422362"/>
                <a:gd name="connsiteY19"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76719 w 1422362"/>
                <a:gd name="connsiteY9" fmla="*/ 669083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76719 w 1422362"/>
                <a:gd name="connsiteY9" fmla="*/ 669083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76719 w 1422362"/>
                <a:gd name="connsiteY9" fmla="*/ 669083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1028697 h 2381499"/>
                <a:gd name="connsiteX1" fmla="*/ 140932 w 1422362"/>
                <a:gd name="connsiteY1" fmla="*/ 1424471 h 2381499"/>
                <a:gd name="connsiteX2" fmla="*/ 309182 w 1422362"/>
                <a:gd name="connsiteY2" fmla="*/ 1782916 h 2381499"/>
                <a:gd name="connsiteX3" fmla="*/ 548773 w 1422362"/>
                <a:gd name="connsiteY3" fmla="*/ 2007490 h 2381499"/>
                <a:gd name="connsiteX4" fmla="*/ 582370 w 1422362"/>
                <a:gd name="connsiteY4" fmla="*/ 2368384 h 2381499"/>
                <a:gd name="connsiteX5" fmla="*/ 1253027 w 1422362"/>
                <a:gd name="connsiteY5" fmla="*/ 2381499 h 2381499"/>
                <a:gd name="connsiteX6" fmla="*/ 1262460 w 1422362"/>
                <a:gd name="connsiteY6" fmla="*/ 2058226 h 2381499"/>
                <a:gd name="connsiteX7" fmla="*/ 1421092 w 1422362"/>
                <a:gd name="connsiteY7" fmla="*/ 1197700 h 2381499"/>
                <a:gd name="connsiteX8" fmla="*/ 1369124 w 1422362"/>
                <a:gd name="connsiteY8" fmla="*/ 771904 h 2381499"/>
                <a:gd name="connsiteX9" fmla="*/ 1176719 w 1422362"/>
                <a:gd name="connsiteY9" fmla="*/ 740235 h 2381499"/>
                <a:gd name="connsiteX10" fmla="*/ 1168953 w 1422362"/>
                <a:gd name="connsiteY10" fmla="*/ 1039214 h 2381499"/>
                <a:gd name="connsiteX11" fmla="*/ 1156855 w 1422362"/>
                <a:gd name="connsiteY11" fmla="*/ 728485 h 2381499"/>
                <a:gd name="connsiteX12" fmla="*/ 927050 w 1422362"/>
                <a:gd name="connsiteY12" fmla="*/ 686108 h 2381499"/>
                <a:gd name="connsiteX13" fmla="*/ 957315 w 1422362"/>
                <a:gd name="connsiteY13" fmla="*/ 1015322 h 2381499"/>
                <a:gd name="connsiteX14" fmla="*/ 905990 w 1422362"/>
                <a:gd name="connsiteY14" fmla="*/ 685066 h 2381499"/>
                <a:gd name="connsiteX15" fmla="*/ 711016 w 1422362"/>
                <a:gd name="connsiteY15" fmla="*/ 640772 h 2381499"/>
                <a:gd name="connsiteX16" fmla="*/ 729319 w 1422362"/>
                <a:gd name="connsiteY16" fmla="*/ 1028979 h 2381499"/>
                <a:gd name="connsiteX17" fmla="*/ 543268 w 1422362"/>
                <a:gd name="connsiteY17" fmla="*/ 71160 h 2381499"/>
                <a:gd name="connsiteX18" fmla="*/ 471802 w 1422362"/>
                <a:gd name="connsiteY18" fmla="*/ 217109 h 2381499"/>
                <a:gd name="connsiteX19" fmla="*/ 473286 w 1422362"/>
                <a:gd name="connsiteY19" fmla="*/ 1383279 h 2381499"/>
                <a:gd name="connsiteX20" fmla="*/ 338442 w 1422362"/>
                <a:gd name="connsiteY20" fmla="*/ 1329374 h 2381499"/>
                <a:gd name="connsiteX21" fmla="*/ 719 w 1422362"/>
                <a:gd name="connsiteY21" fmla="*/ 1028697 h 2381499"/>
                <a:gd name="connsiteX0" fmla="*/ 719 w 1422362"/>
                <a:gd name="connsiteY0" fmla="*/ 1028697 h 2381499"/>
                <a:gd name="connsiteX1" fmla="*/ 140932 w 1422362"/>
                <a:gd name="connsiteY1" fmla="*/ 1424471 h 2381499"/>
                <a:gd name="connsiteX2" fmla="*/ 309182 w 1422362"/>
                <a:gd name="connsiteY2" fmla="*/ 1782916 h 2381499"/>
                <a:gd name="connsiteX3" fmla="*/ 548773 w 1422362"/>
                <a:gd name="connsiteY3" fmla="*/ 2007490 h 2381499"/>
                <a:gd name="connsiteX4" fmla="*/ 582370 w 1422362"/>
                <a:gd name="connsiteY4" fmla="*/ 2368384 h 2381499"/>
                <a:gd name="connsiteX5" fmla="*/ 1253027 w 1422362"/>
                <a:gd name="connsiteY5" fmla="*/ 2381499 h 2381499"/>
                <a:gd name="connsiteX6" fmla="*/ 1262460 w 1422362"/>
                <a:gd name="connsiteY6" fmla="*/ 2058226 h 2381499"/>
                <a:gd name="connsiteX7" fmla="*/ 1421092 w 1422362"/>
                <a:gd name="connsiteY7" fmla="*/ 1197700 h 2381499"/>
                <a:gd name="connsiteX8" fmla="*/ 1369124 w 1422362"/>
                <a:gd name="connsiteY8" fmla="*/ 771904 h 2381499"/>
                <a:gd name="connsiteX9" fmla="*/ 1176719 w 1422362"/>
                <a:gd name="connsiteY9" fmla="*/ 740235 h 2381499"/>
                <a:gd name="connsiteX10" fmla="*/ 1168953 w 1422362"/>
                <a:gd name="connsiteY10" fmla="*/ 1039214 h 2381499"/>
                <a:gd name="connsiteX11" fmla="*/ 1156855 w 1422362"/>
                <a:gd name="connsiteY11" fmla="*/ 728485 h 2381499"/>
                <a:gd name="connsiteX12" fmla="*/ 927050 w 1422362"/>
                <a:gd name="connsiteY12" fmla="*/ 686108 h 2381499"/>
                <a:gd name="connsiteX13" fmla="*/ 957315 w 1422362"/>
                <a:gd name="connsiteY13" fmla="*/ 1015322 h 2381499"/>
                <a:gd name="connsiteX14" fmla="*/ 905990 w 1422362"/>
                <a:gd name="connsiteY14" fmla="*/ 685066 h 2381499"/>
                <a:gd name="connsiteX15" fmla="*/ 711016 w 1422362"/>
                <a:gd name="connsiteY15" fmla="*/ 640772 h 2381499"/>
                <a:gd name="connsiteX16" fmla="*/ 729319 w 1422362"/>
                <a:gd name="connsiteY16" fmla="*/ 1028979 h 2381499"/>
                <a:gd name="connsiteX17" fmla="*/ 543268 w 1422362"/>
                <a:gd name="connsiteY17" fmla="*/ 71160 h 2381499"/>
                <a:gd name="connsiteX18" fmla="*/ 471802 w 1422362"/>
                <a:gd name="connsiteY18" fmla="*/ 217109 h 2381499"/>
                <a:gd name="connsiteX19" fmla="*/ 473286 w 1422362"/>
                <a:gd name="connsiteY19" fmla="*/ 1383279 h 2381499"/>
                <a:gd name="connsiteX20" fmla="*/ 338442 w 1422362"/>
                <a:gd name="connsiteY20" fmla="*/ 1329374 h 2381499"/>
                <a:gd name="connsiteX21" fmla="*/ 719 w 1422362"/>
                <a:gd name="connsiteY21" fmla="*/ 1028697 h 2381499"/>
                <a:gd name="connsiteX0" fmla="*/ 719 w 1422362"/>
                <a:gd name="connsiteY0" fmla="*/ 1025260 h 2378062"/>
                <a:gd name="connsiteX1" fmla="*/ 140932 w 1422362"/>
                <a:gd name="connsiteY1" fmla="*/ 1421034 h 2378062"/>
                <a:gd name="connsiteX2" fmla="*/ 309182 w 1422362"/>
                <a:gd name="connsiteY2" fmla="*/ 1779479 h 2378062"/>
                <a:gd name="connsiteX3" fmla="*/ 548773 w 1422362"/>
                <a:gd name="connsiteY3" fmla="*/ 2004053 h 2378062"/>
                <a:gd name="connsiteX4" fmla="*/ 582370 w 1422362"/>
                <a:gd name="connsiteY4" fmla="*/ 2364947 h 2378062"/>
                <a:gd name="connsiteX5" fmla="*/ 1253027 w 1422362"/>
                <a:gd name="connsiteY5" fmla="*/ 2378062 h 2378062"/>
                <a:gd name="connsiteX6" fmla="*/ 1262460 w 1422362"/>
                <a:gd name="connsiteY6" fmla="*/ 2054789 h 2378062"/>
                <a:gd name="connsiteX7" fmla="*/ 1421092 w 1422362"/>
                <a:gd name="connsiteY7" fmla="*/ 1194263 h 2378062"/>
                <a:gd name="connsiteX8" fmla="*/ 1369124 w 1422362"/>
                <a:gd name="connsiteY8" fmla="*/ 768467 h 2378062"/>
                <a:gd name="connsiteX9" fmla="*/ 1176719 w 1422362"/>
                <a:gd name="connsiteY9" fmla="*/ 736798 h 2378062"/>
                <a:gd name="connsiteX10" fmla="*/ 1168953 w 1422362"/>
                <a:gd name="connsiteY10" fmla="*/ 1035777 h 2378062"/>
                <a:gd name="connsiteX11" fmla="*/ 1156855 w 1422362"/>
                <a:gd name="connsiteY11" fmla="*/ 725048 h 2378062"/>
                <a:gd name="connsiteX12" fmla="*/ 927050 w 1422362"/>
                <a:gd name="connsiteY12" fmla="*/ 682671 h 2378062"/>
                <a:gd name="connsiteX13" fmla="*/ 957315 w 1422362"/>
                <a:gd name="connsiteY13" fmla="*/ 1011885 h 2378062"/>
                <a:gd name="connsiteX14" fmla="*/ 905990 w 1422362"/>
                <a:gd name="connsiteY14" fmla="*/ 681629 h 2378062"/>
                <a:gd name="connsiteX15" fmla="*/ 711016 w 1422362"/>
                <a:gd name="connsiteY15" fmla="*/ 637335 h 2378062"/>
                <a:gd name="connsiteX16" fmla="*/ 729319 w 1422362"/>
                <a:gd name="connsiteY16" fmla="*/ 1025542 h 2378062"/>
                <a:gd name="connsiteX17" fmla="*/ 543268 w 1422362"/>
                <a:gd name="connsiteY17" fmla="*/ 67723 h 2378062"/>
                <a:gd name="connsiteX18" fmla="*/ 471802 w 1422362"/>
                <a:gd name="connsiteY18" fmla="*/ 213672 h 2378062"/>
                <a:gd name="connsiteX19" fmla="*/ 473286 w 1422362"/>
                <a:gd name="connsiteY19" fmla="*/ 1379842 h 2378062"/>
                <a:gd name="connsiteX20" fmla="*/ 338442 w 1422362"/>
                <a:gd name="connsiteY20" fmla="*/ 1325937 h 2378062"/>
                <a:gd name="connsiteX21" fmla="*/ 719 w 1422362"/>
                <a:gd name="connsiteY21" fmla="*/ 1025260 h 2378062"/>
                <a:gd name="connsiteX0" fmla="*/ 719 w 1422362"/>
                <a:gd name="connsiteY0" fmla="*/ 1011512 h 2364314"/>
                <a:gd name="connsiteX1" fmla="*/ 140932 w 1422362"/>
                <a:gd name="connsiteY1" fmla="*/ 1407286 h 2364314"/>
                <a:gd name="connsiteX2" fmla="*/ 309182 w 1422362"/>
                <a:gd name="connsiteY2" fmla="*/ 1765731 h 2364314"/>
                <a:gd name="connsiteX3" fmla="*/ 548773 w 1422362"/>
                <a:gd name="connsiteY3" fmla="*/ 1990305 h 2364314"/>
                <a:gd name="connsiteX4" fmla="*/ 582370 w 1422362"/>
                <a:gd name="connsiteY4" fmla="*/ 2351199 h 2364314"/>
                <a:gd name="connsiteX5" fmla="*/ 1253027 w 1422362"/>
                <a:gd name="connsiteY5" fmla="*/ 2364314 h 2364314"/>
                <a:gd name="connsiteX6" fmla="*/ 1262460 w 1422362"/>
                <a:gd name="connsiteY6" fmla="*/ 2041041 h 2364314"/>
                <a:gd name="connsiteX7" fmla="*/ 1421092 w 1422362"/>
                <a:gd name="connsiteY7" fmla="*/ 1180515 h 2364314"/>
                <a:gd name="connsiteX8" fmla="*/ 1369124 w 1422362"/>
                <a:gd name="connsiteY8" fmla="*/ 754719 h 2364314"/>
                <a:gd name="connsiteX9" fmla="*/ 1176719 w 1422362"/>
                <a:gd name="connsiteY9" fmla="*/ 723050 h 2364314"/>
                <a:gd name="connsiteX10" fmla="*/ 1168953 w 1422362"/>
                <a:gd name="connsiteY10" fmla="*/ 1022029 h 2364314"/>
                <a:gd name="connsiteX11" fmla="*/ 1156855 w 1422362"/>
                <a:gd name="connsiteY11" fmla="*/ 711300 h 2364314"/>
                <a:gd name="connsiteX12" fmla="*/ 927050 w 1422362"/>
                <a:gd name="connsiteY12" fmla="*/ 668923 h 2364314"/>
                <a:gd name="connsiteX13" fmla="*/ 957315 w 1422362"/>
                <a:gd name="connsiteY13" fmla="*/ 998137 h 2364314"/>
                <a:gd name="connsiteX14" fmla="*/ 905990 w 1422362"/>
                <a:gd name="connsiteY14" fmla="*/ 667881 h 2364314"/>
                <a:gd name="connsiteX15" fmla="*/ 711016 w 1422362"/>
                <a:gd name="connsiteY15" fmla="*/ 623587 h 2364314"/>
                <a:gd name="connsiteX16" fmla="*/ 729319 w 1422362"/>
                <a:gd name="connsiteY16" fmla="*/ 1011794 h 2364314"/>
                <a:gd name="connsiteX17" fmla="*/ 630106 w 1422362"/>
                <a:gd name="connsiteY17" fmla="*/ 73272 h 2364314"/>
                <a:gd name="connsiteX18" fmla="*/ 471802 w 1422362"/>
                <a:gd name="connsiteY18" fmla="*/ 199924 h 2364314"/>
                <a:gd name="connsiteX19" fmla="*/ 473286 w 1422362"/>
                <a:gd name="connsiteY19" fmla="*/ 1366094 h 2364314"/>
                <a:gd name="connsiteX20" fmla="*/ 338442 w 1422362"/>
                <a:gd name="connsiteY20" fmla="*/ 1312189 h 2364314"/>
                <a:gd name="connsiteX21" fmla="*/ 719 w 1422362"/>
                <a:gd name="connsiteY21" fmla="*/ 1011512 h 2364314"/>
                <a:gd name="connsiteX0" fmla="*/ 719 w 1422362"/>
                <a:gd name="connsiteY0" fmla="*/ 938672 h 2291474"/>
                <a:gd name="connsiteX1" fmla="*/ 140932 w 1422362"/>
                <a:gd name="connsiteY1" fmla="*/ 1334446 h 2291474"/>
                <a:gd name="connsiteX2" fmla="*/ 309182 w 1422362"/>
                <a:gd name="connsiteY2" fmla="*/ 1692891 h 2291474"/>
                <a:gd name="connsiteX3" fmla="*/ 548773 w 1422362"/>
                <a:gd name="connsiteY3" fmla="*/ 1917465 h 2291474"/>
                <a:gd name="connsiteX4" fmla="*/ 582370 w 1422362"/>
                <a:gd name="connsiteY4" fmla="*/ 2278359 h 2291474"/>
                <a:gd name="connsiteX5" fmla="*/ 1253027 w 1422362"/>
                <a:gd name="connsiteY5" fmla="*/ 2291474 h 2291474"/>
                <a:gd name="connsiteX6" fmla="*/ 1262460 w 1422362"/>
                <a:gd name="connsiteY6" fmla="*/ 1968201 h 2291474"/>
                <a:gd name="connsiteX7" fmla="*/ 1421092 w 1422362"/>
                <a:gd name="connsiteY7" fmla="*/ 1107675 h 2291474"/>
                <a:gd name="connsiteX8" fmla="*/ 1369124 w 1422362"/>
                <a:gd name="connsiteY8" fmla="*/ 681879 h 2291474"/>
                <a:gd name="connsiteX9" fmla="*/ 1176719 w 1422362"/>
                <a:gd name="connsiteY9" fmla="*/ 650210 h 2291474"/>
                <a:gd name="connsiteX10" fmla="*/ 1168953 w 1422362"/>
                <a:gd name="connsiteY10" fmla="*/ 949189 h 2291474"/>
                <a:gd name="connsiteX11" fmla="*/ 1156855 w 1422362"/>
                <a:gd name="connsiteY11" fmla="*/ 638460 h 2291474"/>
                <a:gd name="connsiteX12" fmla="*/ 927050 w 1422362"/>
                <a:gd name="connsiteY12" fmla="*/ 596083 h 2291474"/>
                <a:gd name="connsiteX13" fmla="*/ 957315 w 1422362"/>
                <a:gd name="connsiteY13" fmla="*/ 925297 h 2291474"/>
                <a:gd name="connsiteX14" fmla="*/ 905990 w 1422362"/>
                <a:gd name="connsiteY14" fmla="*/ 595041 h 2291474"/>
                <a:gd name="connsiteX15" fmla="*/ 711016 w 1422362"/>
                <a:gd name="connsiteY15" fmla="*/ 550747 h 2291474"/>
                <a:gd name="connsiteX16" fmla="*/ 729319 w 1422362"/>
                <a:gd name="connsiteY16" fmla="*/ 938954 h 2291474"/>
                <a:gd name="connsiteX17" fmla="*/ 673525 w 1422362"/>
                <a:gd name="connsiteY17" fmla="*/ 130688 h 2291474"/>
                <a:gd name="connsiteX18" fmla="*/ 471802 w 1422362"/>
                <a:gd name="connsiteY18" fmla="*/ 127084 h 2291474"/>
                <a:gd name="connsiteX19" fmla="*/ 473286 w 1422362"/>
                <a:gd name="connsiteY19" fmla="*/ 1293254 h 2291474"/>
                <a:gd name="connsiteX20" fmla="*/ 338442 w 1422362"/>
                <a:gd name="connsiteY20" fmla="*/ 1239349 h 2291474"/>
                <a:gd name="connsiteX21" fmla="*/ 719 w 1422362"/>
                <a:gd name="connsiteY21" fmla="*/ 938672 h 2291474"/>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29319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29319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29319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14198 h 2267000"/>
                <a:gd name="connsiteX1" fmla="*/ 140932 w 1422362"/>
                <a:gd name="connsiteY1" fmla="*/ 1309972 h 2267000"/>
                <a:gd name="connsiteX2" fmla="*/ 309182 w 1422362"/>
                <a:gd name="connsiteY2" fmla="*/ 1668417 h 2267000"/>
                <a:gd name="connsiteX3" fmla="*/ 548773 w 1422362"/>
                <a:gd name="connsiteY3" fmla="*/ 1892991 h 2267000"/>
                <a:gd name="connsiteX4" fmla="*/ 582370 w 1422362"/>
                <a:gd name="connsiteY4" fmla="*/ 2253885 h 2267000"/>
                <a:gd name="connsiteX5" fmla="*/ 1253027 w 1422362"/>
                <a:gd name="connsiteY5" fmla="*/ 2267000 h 2267000"/>
                <a:gd name="connsiteX6" fmla="*/ 1262460 w 1422362"/>
                <a:gd name="connsiteY6" fmla="*/ 1943727 h 2267000"/>
                <a:gd name="connsiteX7" fmla="*/ 1421092 w 1422362"/>
                <a:gd name="connsiteY7" fmla="*/ 1083201 h 2267000"/>
                <a:gd name="connsiteX8" fmla="*/ 1369124 w 1422362"/>
                <a:gd name="connsiteY8" fmla="*/ 657405 h 2267000"/>
                <a:gd name="connsiteX9" fmla="*/ 1176719 w 1422362"/>
                <a:gd name="connsiteY9" fmla="*/ 625736 h 2267000"/>
                <a:gd name="connsiteX10" fmla="*/ 1168953 w 1422362"/>
                <a:gd name="connsiteY10" fmla="*/ 924715 h 2267000"/>
                <a:gd name="connsiteX11" fmla="*/ 1156855 w 1422362"/>
                <a:gd name="connsiteY11" fmla="*/ 613986 h 2267000"/>
                <a:gd name="connsiteX12" fmla="*/ 927050 w 1422362"/>
                <a:gd name="connsiteY12" fmla="*/ 571609 h 2267000"/>
                <a:gd name="connsiteX13" fmla="*/ 957315 w 1422362"/>
                <a:gd name="connsiteY13" fmla="*/ 900823 h 2267000"/>
                <a:gd name="connsiteX14" fmla="*/ 905990 w 1422362"/>
                <a:gd name="connsiteY14" fmla="*/ 570567 h 2267000"/>
                <a:gd name="connsiteX15" fmla="*/ 711016 w 1422362"/>
                <a:gd name="connsiteY15" fmla="*/ 526273 h 2267000"/>
                <a:gd name="connsiteX16" fmla="*/ 714846 w 1422362"/>
                <a:gd name="connsiteY16" fmla="*/ 914480 h 2267000"/>
                <a:gd name="connsiteX17" fmla="*/ 673525 w 1422362"/>
                <a:gd name="connsiteY17" fmla="*/ 106214 h 2267000"/>
                <a:gd name="connsiteX18" fmla="*/ 486275 w 1422362"/>
                <a:gd name="connsiteY18" fmla="*/ 174974 h 2267000"/>
                <a:gd name="connsiteX19" fmla="*/ 473286 w 1422362"/>
                <a:gd name="connsiteY19" fmla="*/ 1268780 h 2267000"/>
                <a:gd name="connsiteX20" fmla="*/ 338442 w 1422362"/>
                <a:gd name="connsiteY20" fmla="*/ 1214875 h 2267000"/>
                <a:gd name="connsiteX21" fmla="*/ 719 w 1422362"/>
                <a:gd name="connsiteY21" fmla="*/ 914198 h 2267000"/>
                <a:gd name="connsiteX0" fmla="*/ 719 w 1422362"/>
                <a:gd name="connsiteY0" fmla="*/ 897709 h 2250511"/>
                <a:gd name="connsiteX1" fmla="*/ 140932 w 1422362"/>
                <a:gd name="connsiteY1" fmla="*/ 1293483 h 2250511"/>
                <a:gd name="connsiteX2" fmla="*/ 309182 w 1422362"/>
                <a:gd name="connsiteY2" fmla="*/ 1651928 h 2250511"/>
                <a:gd name="connsiteX3" fmla="*/ 548773 w 1422362"/>
                <a:gd name="connsiteY3" fmla="*/ 1876502 h 2250511"/>
                <a:gd name="connsiteX4" fmla="*/ 582370 w 1422362"/>
                <a:gd name="connsiteY4" fmla="*/ 2237396 h 2250511"/>
                <a:gd name="connsiteX5" fmla="*/ 1253027 w 1422362"/>
                <a:gd name="connsiteY5" fmla="*/ 2250511 h 2250511"/>
                <a:gd name="connsiteX6" fmla="*/ 1262460 w 1422362"/>
                <a:gd name="connsiteY6" fmla="*/ 1927238 h 2250511"/>
                <a:gd name="connsiteX7" fmla="*/ 1421092 w 1422362"/>
                <a:gd name="connsiteY7" fmla="*/ 1066712 h 2250511"/>
                <a:gd name="connsiteX8" fmla="*/ 1369124 w 1422362"/>
                <a:gd name="connsiteY8" fmla="*/ 640916 h 2250511"/>
                <a:gd name="connsiteX9" fmla="*/ 1176719 w 1422362"/>
                <a:gd name="connsiteY9" fmla="*/ 609247 h 2250511"/>
                <a:gd name="connsiteX10" fmla="*/ 1168953 w 1422362"/>
                <a:gd name="connsiteY10" fmla="*/ 908226 h 2250511"/>
                <a:gd name="connsiteX11" fmla="*/ 1156855 w 1422362"/>
                <a:gd name="connsiteY11" fmla="*/ 597497 h 2250511"/>
                <a:gd name="connsiteX12" fmla="*/ 927050 w 1422362"/>
                <a:gd name="connsiteY12" fmla="*/ 555120 h 2250511"/>
                <a:gd name="connsiteX13" fmla="*/ 957315 w 1422362"/>
                <a:gd name="connsiteY13" fmla="*/ 884334 h 2250511"/>
                <a:gd name="connsiteX14" fmla="*/ 905990 w 1422362"/>
                <a:gd name="connsiteY14" fmla="*/ 554078 h 2250511"/>
                <a:gd name="connsiteX15" fmla="*/ 711016 w 1422362"/>
                <a:gd name="connsiteY15" fmla="*/ 509784 h 2250511"/>
                <a:gd name="connsiteX16" fmla="*/ 714846 w 1422362"/>
                <a:gd name="connsiteY16" fmla="*/ 897991 h 2250511"/>
                <a:gd name="connsiteX17" fmla="*/ 683174 w 1422362"/>
                <a:gd name="connsiteY17" fmla="*/ 118671 h 2250511"/>
                <a:gd name="connsiteX18" fmla="*/ 486275 w 1422362"/>
                <a:gd name="connsiteY18" fmla="*/ 158485 h 2250511"/>
                <a:gd name="connsiteX19" fmla="*/ 473286 w 1422362"/>
                <a:gd name="connsiteY19" fmla="*/ 1252291 h 2250511"/>
                <a:gd name="connsiteX20" fmla="*/ 338442 w 1422362"/>
                <a:gd name="connsiteY20" fmla="*/ 1198386 h 2250511"/>
                <a:gd name="connsiteX21" fmla="*/ 719 w 1422362"/>
                <a:gd name="connsiteY21" fmla="*/ 897709 h 2250511"/>
                <a:gd name="connsiteX0" fmla="*/ 719 w 1422362"/>
                <a:gd name="connsiteY0" fmla="*/ 897709 h 2250511"/>
                <a:gd name="connsiteX1" fmla="*/ 140932 w 1422362"/>
                <a:gd name="connsiteY1" fmla="*/ 1293483 h 2250511"/>
                <a:gd name="connsiteX2" fmla="*/ 309182 w 1422362"/>
                <a:gd name="connsiteY2" fmla="*/ 1651928 h 2250511"/>
                <a:gd name="connsiteX3" fmla="*/ 548773 w 1422362"/>
                <a:gd name="connsiteY3" fmla="*/ 1876502 h 2250511"/>
                <a:gd name="connsiteX4" fmla="*/ 582370 w 1422362"/>
                <a:gd name="connsiteY4" fmla="*/ 2237396 h 2250511"/>
                <a:gd name="connsiteX5" fmla="*/ 1253027 w 1422362"/>
                <a:gd name="connsiteY5" fmla="*/ 2250511 h 2250511"/>
                <a:gd name="connsiteX6" fmla="*/ 1262460 w 1422362"/>
                <a:gd name="connsiteY6" fmla="*/ 1927238 h 2250511"/>
                <a:gd name="connsiteX7" fmla="*/ 1421092 w 1422362"/>
                <a:gd name="connsiteY7" fmla="*/ 1066712 h 2250511"/>
                <a:gd name="connsiteX8" fmla="*/ 1369124 w 1422362"/>
                <a:gd name="connsiteY8" fmla="*/ 640916 h 2250511"/>
                <a:gd name="connsiteX9" fmla="*/ 1176719 w 1422362"/>
                <a:gd name="connsiteY9" fmla="*/ 609247 h 2250511"/>
                <a:gd name="connsiteX10" fmla="*/ 1168953 w 1422362"/>
                <a:gd name="connsiteY10" fmla="*/ 908226 h 2250511"/>
                <a:gd name="connsiteX11" fmla="*/ 1156855 w 1422362"/>
                <a:gd name="connsiteY11" fmla="*/ 597497 h 2250511"/>
                <a:gd name="connsiteX12" fmla="*/ 927050 w 1422362"/>
                <a:gd name="connsiteY12" fmla="*/ 555120 h 2250511"/>
                <a:gd name="connsiteX13" fmla="*/ 957315 w 1422362"/>
                <a:gd name="connsiteY13" fmla="*/ 884334 h 2250511"/>
                <a:gd name="connsiteX14" fmla="*/ 905990 w 1422362"/>
                <a:gd name="connsiteY14" fmla="*/ 554078 h 2250511"/>
                <a:gd name="connsiteX15" fmla="*/ 711016 w 1422362"/>
                <a:gd name="connsiteY15" fmla="*/ 509784 h 2250511"/>
                <a:gd name="connsiteX16" fmla="*/ 714846 w 1422362"/>
                <a:gd name="connsiteY16" fmla="*/ 897991 h 2250511"/>
                <a:gd name="connsiteX17" fmla="*/ 683174 w 1422362"/>
                <a:gd name="connsiteY17" fmla="*/ 118671 h 2250511"/>
                <a:gd name="connsiteX18" fmla="*/ 486275 w 1422362"/>
                <a:gd name="connsiteY18" fmla="*/ 158485 h 2250511"/>
                <a:gd name="connsiteX19" fmla="*/ 473286 w 1422362"/>
                <a:gd name="connsiteY19" fmla="*/ 1252291 h 2250511"/>
                <a:gd name="connsiteX20" fmla="*/ 338442 w 1422362"/>
                <a:gd name="connsiteY20" fmla="*/ 1198386 h 2250511"/>
                <a:gd name="connsiteX21" fmla="*/ 719 w 1422362"/>
                <a:gd name="connsiteY21" fmla="*/ 897709 h 2250511"/>
                <a:gd name="connsiteX0" fmla="*/ 719 w 1422362"/>
                <a:gd name="connsiteY0" fmla="*/ 904644 h 2257446"/>
                <a:gd name="connsiteX1" fmla="*/ 140932 w 1422362"/>
                <a:gd name="connsiteY1" fmla="*/ 1300418 h 2257446"/>
                <a:gd name="connsiteX2" fmla="*/ 309182 w 1422362"/>
                <a:gd name="connsiteY2" fmla="*/ 1658863 h 2257446"/>
                <a:gd name="connsiteX3" fmla="*/ 548773 w 1422362"/>
                <a:gd name="connsiteY3" fmla="*/ 1883437 h 2257446"/>
                <a:gd name="connsiteX4" fmla="*/ 582370 w 1422362"/>
                <a:gd name="connsiteY4" fmla="*/ 2244331 h 2257446"/>
                <a:gd name="connsiteX5" fmla="*/ 1253027 w 1422362"/>
                <a:gd name="connsiteY5" fmla="*/ 2257446 h 2257446"/>
                <a:gd name="connsiteX6" fmla="*/ 1262460 w 1422362"/>
                <a:gd name="connsiteY6" fmla="*/ 1934173 h 2257446"/>
                <a:gd name="connsiteX7" fmla="*/ 1421092 w 1422362"/>
                <a:gd name="connsiteY7" fmla="*/ 1073647 h 2257446"/>
                <a:gd name="connsiteX8" fmla="*/ 1369124 w 1422362"/>
                <a:gd name="connsiteY8" fmla="*/ 647851 h 2257446"/>
                <a:gd name="connsiteX9" fmla="*/ 1176719 w 1422362"/>
                <a:gd name="connsiteY9" fmla="*/ 616182 h 2257446"/>
                <a:gd name="connsiteX10" fmla="*/ 1168953 w 1422362"/>
                <a:gd name="connsiteY10" fmla="*/ 915161 h 2257446"/>
                <a:gd name="connsiteX11" fmla="*/ 1156855 w 1422362"/>
                <a:gd name="connsiteY11" fmla="*/ 604432 h 2257446"/>
                <a:gd name="connsiteX12" fmla="*/ 927050 w 1422362"/>
                <a:gd name="connsiteY12" fmla="*/ 562055 h 2257446"/>
                <a:gd name="connsiteX13" fmla="*/ 957315 w 1422362"/>
                <a:gd name="connsiteY13" fmla="*/ 891269 h 2257446"/>
                <a:gd name="connsiteX14" fmla="*/ 905990 w 1422362"/>
                <a:gd name="connsiteY14" fmla="*/ 561013 h 2257446"/>
                <a:gd name="connsiteX15" fmla="*/ 711016 w 1422362"/>
                <a:gd name="connsiteY15" fmla="*/ 516719 h 2257446"/>
                <a:gd name="connsiteX16" fmla="*/ 714846 w 1422362"/>
                <a:gd name="connsiteY16" fmla="*/ 904926 h 2257446"/>
                <a:gd name="connsiteX17" fmla="*/ 683174 w 1422362"/>
                <a:gd name="connsiteY17" fmla="*/ 125606 h 2257446"/>
                <a:gd name="connsiteX18" fmla="*/ 486275 w 1422362"/>
                <a:gd name="connsiteY18" fmla="*/ 165420 h 2257446"/>
                <a:gd name="connsiteX19" fmla="*/ 473286 w 1422362"/>
                <a:gd name="connsiteY19" fmla="*/ 1259226 h 2257446"/>
                <a:gd name="connsiteX20" fmla="*/ 338442 w 1422362"/>
                <a:gd name="connsiteY20" fmla="*/ 1205321 h 2257446"/>
                <a:gd name="connsiteX21" fmla="*/ 719 w 1422362"/>
                <a:gd name="connsiteY21" fmla="*/ 904644 h 2257446"/>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73286 w 1422362"/>
                <a:gd name="connsiteY19" fmla="*/ 1255537 h 2253757"/>
                <a:gd name="connsiteX20" fmla="*/ 338442 w 1422362"/>
                <a:gd name="connsiteY20" fmla="*/ 1201632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38442 w 1422362"/>
                <a:gd name="connsiteY20" fmla="*/ 1201632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04672 w 1422362"/>
                <a:gd name="connsiteY20" fmla="*/ 1148565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04672 w 1422362"/>
                <a:gd name="connsiteY20" fmla="*/ 1148565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04672 w 1422362"/>
                <a:gd name="connsiteY20" fmla="*/ 1148565 h 2253757"/>
                <a:gd name="connsiteX21" fmla="*/ 719 w 1422362"/>
                <a:gd name="connsiteY21" fmla="*/ 900955 h 2253757"/>
                <a:gd name="connsiteX0" fmla="*/ 436 w 1494443"/>
                <a:gd name="connsiteY0" fmla="*/ 886482 h 2253757"/>
                <a:gd name="connsiteX1" fmla="*/ 213013 w 1494443"/>
                <a:gd name="connsiteY1" fmla="*/ 1296729 h 2253757"/>
                <a:gd name="connsiteX2" fmla="*/ 381263 w 1494443"/>
                <a:gd name="connsiteY2" fmla="*/ 1655174 h 2253757"/>
                <a:gd name="connsiteX3" fmla="*/ 620854 w 1494443"/>
                <a:gd name="connsiteY3" fmla="*/ 1879748 h 2253757"/>
                <a:gd name="connsiteX4" fmla="*/ 654451 w 1494443"/>
                <a:gd name="connsiteY4" fmla="*/ 2240642 h 2253757"/>
                <a:gd name="connsiteX5" fmla="*/ 1325108 w 1494443"/>
                <a:gd name="connsiteY5" fmla="*/ 2253757 h 2253757"/>
                <a:gd name="connsiteX6" fmla="*/ 1334541 w 1494443"/>
                <a:gd name="connsiteY6" fmla="*/ 1930484 h 2253757"/>
                <a:gd name="connsiteX7" fmla="*/ 1493173 w 1494443"/>
                <a:gd name="connsiteY7" fmla="*/ 1069958 h 2253757"/>
                <a:gd name="connsiteX8" fmla="*/ 1441205 w 1494443"/>
                <a:gd name="connsiteY8" fmla="*/ 644162 h 2253757"/>
                <a:gd name="connsiteX9" fmla="*/ 1248800 w 1494443"/>
                <a:gd name="connsiteY9" fmla="*/ 612493 h 2253757"/>
                <a:gd name="connsiteX10" fmla="*/ 1241034 w 1494443"/>
                <a:gd name="connsiteY10" fmla="*/ 911472 h 2253757"/>
                <a:gd name="connsiteX11" fmla="*/ 1228936 w 1494443"/>
                <a:gd name="connsiteY11" fmla="*/ 600743 h 2253757"/>
                <a:gd name="connsiteX12" fmla="*/ 999131 w 1494443"/>
                <a:gd name="connsiteY12" fmla="*/ 558366 h 2253757"/>
                <a:gd name="connsiteX13" fmla="*/ 1029396 w 1494443"/>
                <a:gd name="connsiteY13" fmla="*/ 887580 h 2253757"/>
                <a:gd name="connsiteX14" fmla="*/ 978071 w 1494443"/>
                <a:gd name="connsiteY14" fmla="*/ 557324 h 2253757"/>
                <a:gd name="connsiteX15" fmla="*/ 783097 w 1494443"/>
                <a:gd name="connsiteY15" fmla="*/ 513030 h 2253757"/>
                <a:gd name="connsiteX16" fmla="*/ 786927 w 1494443"/>
                <a:gd name="connsiteY16" fmla="*/ 901237 h 2253757"/>
                <a:gd name="connsiteX17" fmla="*/ 755255 w 1494443"/>
                <a:gd name="connsiteY17" fmla="*/ 121917 h 2253757"/>
                <a:gd name="connsiteX18" fmla="*/ 558356 w 1494443"/>
                <a:gd name="connsiteY18" fmla="*/ 161731 h 2253757"/>
                <a:gd name="connsiteX19" fmla="*/ 535718 w 1494443"/>
                <a:gd name="connsiteY19" fmla="*/ 1183173 h 2253757"/>
                <a:gd name="connsiteX20" fmla="*/ 376753 w 1494443"/>
                <a:gd name="connsiteY20" fmla="*/ 1148565 h 2253757"/>
                <a:gd name="connsiteX21" fmla="*/ 436 w 1494443"/>
                <a:gd name="connsiteY21" fmla="*/ 886482 h 2253757"/>
                <a:gd name="connsiteX0" fmla="*/ 436 w 1494443"/>
                <a:gd name="connsiteY0" fmla="*/ 886482 h 2253757"/>
                <a:gd name="connsiteX1" fmla="*/ 213013 w 1494443"/>
                <a:gd name="connsiteY1" fmla="*/ 1296729 h 2253757"/>
                <a:gd name="connsiteX2" fmla="*/ 381263 w 1494443"/>
                <a:gd name="connsiteY2" fmla="*/ 1655174 h 2253757"/>
                <a:gd name="connsiteX3" fmla="*/ 620854 w 1494443"/>
                <a:gd name="connsiteY3" fmla="*/ 1879748 h 2253757"/>
                <a:gd name="connsiteX4" fmla="*/ 654451 w 1494443"/>
                <a:gd name="connsiteY4" fmla="*/ 2240642 h 2253757"/>
                <a:gd name="connsiteX5" fmla="*/ 1325108 w 1494443"/>
                <a:gd name="connsiteY5" fmla="*/ 2253757 h 2253757"/>
                <a:gd name="connsiteX6" fmla="*/ 1334541 w 1494443"/>
                <a:gd name="connsiteY6" fmla="*/ 1930484 h 2253757"/>
                <a:gd name="connsiteX7" fmla="*/ 1493173 w 1494443"/>
                <a:gd name="connsiteY7" fmla="*/ 1069958 h 2253757"/>
                <a:gd name="connsiteX8" fmla="*/ 1441205 w 1494443"/>
                <a:gd name="connsiteY8" fmla="*/ 644162 h 2253757"/>
                <a:gd name="connsiteX9" fmla="*/ 1248800 w 1494443"/>
                <a:gd name="connsiteY9" fmla="*/ 612493 h 2253757"/>
                <a:gd name="connsiteX10" fmla="*/ 1241034 w 1494443"/>
                <a:gd name="connsiteY10" fmla="*/ 911472 h 2253757"/>
                <a:gd name="connsiteX11" fmla="*/ 1228936 w 1494443"/>
                <a:gd name="connsiteY11" fmla="*/ 600743 h 2253757"/>
                <a:gd name="connsiteX12" fmla="*/ 999131 w 1494443"/>
                <a:gd name="connsiteY12" fmla="*/ 558366 h 2253757"/>
                <a:gd name="connsiteX13" fmla="*/ 1029396 w 1494443"/>
                <a:gd name="connsiteY13" fmla="*/ 887580 h 2253757"/>
                <a:gd name="connsiteX14" fmla="*/ 978071 w 1494443"/>
                <a:gd name="connsiteY14" fmla="*/ 557324 h 2253757"/>
                <a:gd name="connsiteX15" fmla="*/ 783097 w 1494443"/>
                <a:gd name="connsiteY15" fmla="*/ 513030 h 2253757"/>
                <a:gd name="connsiteX16" fmla="*/ 786927 w 1494443"/>
                <a:gd name="connsiteY16" fmla="*/ 901237 h 2253757"/>
                <a:gd name="connsiteX17" fmla="*/ 755255 w 1494443"/>
                <a:gd name="connsiteY17" fmla="*/ 121917 h 2253757"/>
                <a:gd name="connsiteX18" fmla="*/ 558356 w 1494443"/>
                <a:gd name="connsiteY18" fmla="*/ 161731 h 2253757"/>
                <a:gd name="connsiteX19" fmla="*/ 535718 w 1494443"/>
                <a:gd name="connsiteY19" fmla="*/ 1183173 h 2253757"/>
                <a:gd name="connsiteX20" fmla="*/ 376753 w 1494443"/>
                <a:gd name="connsiteY20" fmla="*/ 1148565 h 2253757"/>
                <a:gd name="connsiteX21" fmla="*/ 436 w 1494443"/>
                <a:gd name="connsiteY21" fmla="*/ 886482 h 2253757"/>
                <a:gd name="connsiteX0" fmla="*/ 0 w 1494007"/>
                <a:gd name="connsiteY0" fmla="*/ 886482 h 2253757"/>
                <a:gd name="connsiteX1" fmla="*/ 212577 w 1494007"/>
                <a:gd name="connsiteY1" fmla="*/ 1296729 h 2253757"/>
                <a:gd name="connsiteX2" fmla="*/ 380827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380827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115210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147622"/>
                <a:gd name="connsiteX1" fmla="*/ 202929 w 1494007"/>
                <a:gd name="connsiteY1" fmla="*/ 1320850 h 2147622"/>
                <a:gd name="connsiteX2" fmla="*/ 438719 w 1494007"/>
                <a:gd name="connsiteY2" fmla="*/ 1655174 h 2147622"/>
                <a:gd name="connsiteX3" fmla="*/ 620418 w 1494007"/>
                <a:gd name="connsiteY3" fmla="*/ 1879748 h 2147622"/>
                <a:gd name="connsiteX4" fmla="*/ 654015 w 1494007"/>
                <a:gd name="connsiteY4" fmla="*/ 2115210 h 2147622"/>
                <a:gd name="connsiteX5" fmla="*/ 1339145 w 1494007"/>
                <a:gd name="connsiteY5" fmla="*/ 2147622 h 2147622"/>
                <a:gd name="connsiteX6" fmla="*/ 1334105 w 1494007"/>
                <a:gd name="connsiteY6" fmla="*/ 1930484 h 2147622"/>
                <a:gd name="connsiteX7" fmla="*/ 1492737 w 1494007"/>
                <a:gd name="connsiteY7" fmla="*/ 1069958 h 2147622"/>
                <a:gd name="connsiteX8" fmla="*/ 1440769 w 1494007"/>
                <a:gd name="connsiteY8" fmla="*/ 644162 h 2147622"/>
                <a:gd name="connsiteX9" fmla="*/ 1248364 w 1494007"/>
                <a:gd name="connsiteY9" fmla="*/ 612493 h 2147622"/>
                <a:gd name="connsiteX10" fmla="*/ 1240598 w 1494007"/>
                <a:gd name="connsiteY10" fmla="*/ 911472 h 2147622"/>
                <a:gd name="connsiteX11" fmla="*/ 1228500 w 1494007"/>
                <a:gd name="connsiteY11" fmla="*/ 600743 h 2147622"/>
                <a:gd name="connsiteX12" fmla="*/ 998695 w 1494007"/>
                <a:gd name="connsiteY12" fmla="*/ 558366 h 2147622"/>
                <a:gd name="connsiteX13" fmla="*/ 1028960 w 1494007"/>
                <a:gd name="connsiteY13" fmla="*/ 887580 h 2147622"/>
                <a:gd name="connsiteX14" fmla="*/ 977635 w 1494007"/>
                <a:gd name="connsiteY14" fmla="*/ 557324 h 2147622"/>
                <a:gd name="connsiteX15" fmla="*/ 782661 w 1494007"/>
                <a:gd name="connsiteY15" fmla="*/ 513030 h 2147622"/>
                <a:gd name="connsiteX16" fmla="*/ 786491 w 1494007"/>
                <a:gd name="connsiteY16" fmla="*/ 901237 h 2147622"/>
                <a:gd name="connsiteX17" fmla="*/ 754819 w 1494007"/>
                <a:gd name="connsiteY17" fmla="*/ 121917 h 2147622"/>
                <a:gd name="connsiteX18" fmla="*/ 557920 w 1494007"/>
                <a:gd name="connsiteY18" fmla="*/ 161731 h 2147622"/>
                <a:gd name="connsiteX19" fmla="*/ 535282 w 1494007"/>
                <a:gd name="connsiteY19" fmla="*/ 1183173 h 2147622"/>
                <a:gd name="connsiteX20" fmla="*/ 376317 w 1494007"/>
                <a:gd name="connsiteY20" fmla="*/ 1148565 h 2147622"/>
                <a:gd name="connsiteX21" fmla="*/ 0 w 1494007"/>
                <a:gd name="connsiteY21" fmla="*/ 886482 h 2147622"/>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01512 w 1494007"/>
                <a:gd name="connsiteY19" fmla="*/ 1192821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01512 w 1494007"/>
                <a:gd name="connsiteY19" fmla="*/ 1192821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01512 w 1494007"/>
                <a:gd name="connsiteY19" fmla="*/ 1192821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0458 w 1494007"/>
                <a:gd name="connsiteY19" fmla="*/ 1197645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0458 w 1494007"/>
                <a:gd name="connsiteY19" fmla="*/ 1197645 h 2123500"/>
                <a:gd name="connsiteX20" fmla="*/ 395614 w 1494007"/>
                <a:gd name="connsiteY20" fmla="*/ 1153389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0458 w 1494007"/>
                <a:gd name="connsiteY19" fmla="*/ 1197645 h 2123500"/>
                <a:gd name="connsiteX20" fmla="*/ 395614 w 1494007"/>
                <a:gd name="connsiteY20" fmla="*/ 1153389 h 2123500"/>
                <a:gd name="connsiteX21" fmla="*/ 0 w 1494007"/>
                <a:gd name="connsiteY21" fmla="*/ 886482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33149"/>
                <a:gd name="connsiteX1" fmla="*/ 227051 w 1518129"/>
                <a:gd name="connsiteY1" fmla="*/ 1320850 h 2133149"/>
                <a:gd name="connsiteX2" fmla="*/ 462841 w 1518129"/>
                <a:gd name="connsiteY2" fmla="*/ 1655174 h 2133149"/>
                <a:gd name="connsiteX3" fmla="*/ 644540 w 1518129"/>
                <a:gd name="connsiteY3" fmla="*/ 1879748 h 2133149"/>
                <a:gd name="connsiteX4" fmla="*/ 678137 w 1518129"/>
                <a:gd name="connsiteY4" fmla="*/ 2115210 h 2133149"/>
                <a:gd name="connsiteX5" fmla="*/ 1348794 w 1518129"/>
                <a:gd name="connsiteY5" fmla="*/ 2133149 h 2133149"/>
                <a:gd name="connsiteX6" fmla="*/ 1358227 w 1518129"/>
                <a:gd name="connsiteY6" fmla="*/ 1930484 h 2133149"/>
                <a:gd name="connsiteX7" fmla="*/ 1516859 w 1518129"/>
                <a:gd name="connsiteY7" fmla="*/ 1069958 h 2133149"/>
                <a:gd name="connsiteX8" fmla="*/ 1464891 w 1518129"/>
                <a:gd name="connsiteY8" fmla="*/ 644162 h 2133149"/>
                <a:gd name="connsiteX9" fmla="*/ 1272486 w 1518129"/>
                <a:gd name="connsiteY9" fmla="*/ 612493 h 2133149"/>
                <a:gd name="connsiteX10" fmla="*/ 1264720 w 1518129"/>
                <a:gd name="connsiteY10" fmla="*/ 911472 h 2133149"/>
                <a:gd name="connsiteX11" fmla="*/ 1252622 w 1518129"/>
                <a:gd name="connsiteY11" fmla="*/ 600743 h 2133149"/>
                <a:gd name="connsiteX12" fmla="*/ 1022817 w 1518129"/>
                <a:gd name="connsiteY12" fmla="*/ 558366 h 2133149"/>
                <a:gd name="connsiteX13" fmla="*/ 1053082 w 1518129"/>
                <a:gd name="connsiteY13" fmla="*/ 887580 h 2133149"/>
                <a:gd name="connsiteX14" fmla="*/ 1001757 w 1518129"/>
                <a:gd name="connsiteY14" fmla="*/ 557324 h 2133149"/>
                <a:gd name="connsiteX15" fmla="*/ 806783 w 1518129"/>
                <a:gd name="connsiteY15" fmla="*/ 513030 h 2133149"/>
                <a:gd name="connsiteX16" fmla="*/ 810613 w 1518129"/>
                <a:gd name="connsiteY16" fmla="*/ 901237 h 2133149"/>
                <a:gd name="connsiteX17" fmla="*/ 778941 w 1518129"/>
                <a:gd name="connsiteY17" fmla="*/ 121917 h 2133149"/>
                <a:gd name="connsiteX18" fmla="*/ 582042 w 1518129"/>
                <a:gd name="connsiteY18" fmla="*/ 161731 h 2133149"/>
                <a:gd name="connsiteX19" fmla="*/ 554580 w 1518129"/>
                <a:gd name="connsiteY19" fmla="*/ 1197645 h 2133149"/>
                <a:gd name="connsiteX20" fmla="*/ 419736 w 1518129"/>
                <a:gd name="connsiteY20" fmla="*/ 1153389 h 2133149"/>
                <a:gd name="connsiteX21" fmla="*/ 0 w 1518129"/>
                <a:gd name="connsiteY21" fmla="*/ 891306 h 2133149"/>
                <a:gd name="connsiteX0" fmla="*/ 0 w 1518129"/>
                <a:gd name="connsiteY0" fmla="*/ 891306 h 2115210"/>
                <a:gd name="connsiteX1" fmla="*/ 227051 w 1518129"/>
                <a:gd name="connsiteY1" fmla="*/ 1320850 h 2115210"/>
                <a:gd name="connsiteX2" fmla="*/ 462841 w 1518129"/>
                <a:gd name="connsiteY2" fmla="*/ 1655174 h 2115210"/>
                <a:gd name="connsiteX3" fmla="*/ 644540 w 1518129"/>
                <a:gd name="connsiteY3" fmla="*/ 1879748 h 2115210"/>
                <a:gd name="connsiteX4" fmla="*/ 678137 w 1518129"/>
                <a:gd name="connsiteY4" fmla="*/ 2115210 h 2115210"/>
                <a:gd name="connsiteX5" fmla="*/ 1339145 w 1518129"/>
                <a:gd name="connsiteY5" fmla="*/ 2113852 h 2115210"/>
                <a:gd name="connsiteX6" fmla="*/ 1358227 w 1518129"/>
                <a:gd name="connsiteY6" fmla="*/ 1930484 h 2115210"/>
                <a:gd name="connsiteX7" fmla="*/ 1516859 w 1518129"/>
                <a:gd name="connsiteY7" fmla="*/ 1069958 h 2115210"/>
                <a:gd name="connsiteX8" fmla="*/ 1464891 w 1518129"/>
                <a:gd name="connsiteY8" fmla="*/ 644162 h 2115210"/>
                <a:gd name="connsiteX9" fmla="*/ 1272486 w 1518129"/>
                <a:gd name="connsiteY9" fmla="*/ 612493 h 2115210"/>
                <a:gd name="connsiteX10" fmla="*/ 1264720 w 1518129"/>
                <a:gd name="connsiteY10" fmla="*/ 911472 h 2115210"/>
                <a:gd name="connsiteX11" fmla="*/ 1252622 w 1518129"/>
                <a:gd name="connsiteY11" fmla="*/ 600743 h 2115210"/>
                <a:gd name="connsiteX12" fmla="*/ 1022817 w 1518129"/>
                <a:gd name="connsiteY12" fmla="*/ 558366 h 2115210"/>
                <a:gd name="connsiteX13" fmla="*/ 1053082 w 1518129"/>
                <a:gd name="connsiteY13" fmla="*/ 887580 h 2115210"/>
                <a:gd name="connsiteX14" fmla="*/ 1001757 w 1518129"/>
                <a:gd name="connsiteY14" fmla="*/ 557324 h 2115210"/>
                <a:gd name="connsiteX15" fmla="*/ 806783 w 1518129"/>
                <a:gd name="connsiteY15" fmla="*/ 513030 h 2115210"/>
                <a:gd name="connsiteX16" fmla="*/ 810613 w 1518129"/>
                <a:gd name="connsiteY16" fmla="*/ 901237 h 2115210"/>
                <a:gd name="connsiteX17" fmla="*/ 778941 w 1518129"/>
                <a:gd name="connsiteY17" fmla="*/ 121917 h 2115210"/>
                <a:gd name="connsiteX18" fmla="*/ 582042 w 1518129"/>
                <a:gd name="connsiteY18" fmla="*/ 161731 h 2115210"/>
                <a:gd name="connsiteX19" fmla="*/ 554580 w 1518129"/>
                <a:gd name="connsiteY19" fmla="*/ 1197645 h 2115210"/>
                <a:gd name="connsiteX20" fmla="*/ 419736 w 1518129"/>
                <a:gd name="connsiteY20" fmla="*/ 1153389 h 2115210"/>
                <a:gd name="connsiteX21" fmla="*/ 0 w 1518129"/>
                <a:gd name="connsiteY21" fmla="*/ 891306 h 2115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8129" h="2115210">
                  <a:moveTo>
                    <a:pt x="0" y="891306"/>
                  </a:moveTo>
                  <a:cubicBezTo>
                    <a:pt x="124742" y="1042097"/>
                    <a:pt x="180313" y="1188925"/>
                    <a:pt x="227051" y="1320850"/>
                  </a:cubicBezTo>
                  <a:cubicBezTo>
                    <a:pt x="283134" y="1440332"/>
                    <a:pt x="360533" y="1506746"/>
                    <a:pt x="462841" y="1655174"/>
                  </a:cubicBezTo>
                  <a:cubicBezTo>
                    <a:pt x="565096" y="1757587"/>
                    <a:pt x="604529" y="1837560"/>
                    <a:pt x="644540" y="1879748"/>
                  </a:cubicBezTo>
                  <a:cubicBezTo>
                    <a:pt x="721823" y="1966655"/>
                    <a:pt x="679875" y="2008729"/>
                    <a:pt x="678137" y="2115210"/>
                  </a:cubicBezTo>
                  <a:lnTo>
                    <a:pt x="1339145" y="2113852"/>
                  </a:lnTo>
                  <a:cubicBezTo>
                    <a:pt x="1324322" y="2047548"/>
                    <a:pt x="1303318" y="2034201"/>
                    <a:pt x="1358227" y="1930484"/>
                  </a:cubicBezTo>
                  <a:cubicBezTo>
                    <a:pt x="1521981" y="1634855"/>
                    <a:pt x="1516858" y="1179685"/>
                    <a:pt x="1516859" y="1069958"/>
                  </a:cubicBezTo>
                  <a:cubicBezTo>
                    <a:pt x="1522576" y="857179"/>
                    <a:pt x="1509640" y="720406"/>
                    <a:pt x="1464891" y="644162"/>
                  </a:cubicBezTo>
                  <a:cubicBezTo>
                    <a:pt x="1396021" y="572742"/>
                    <a:pt x="1370976" y="579197"/>
                    <a:pt x="1272486" y="612493"/>
                  </a:cubicBezTo>
                  <a:cubicBezTo>
                    <a:pt x="1306205" y="707004"/>
                    <a:pt x="1275123" y="829781"/>
                    <a:pt x="1264720" y="911472"/>
                  </a:cubicBezTo>
                  <a:cubicBezTo>
                    <a:pt x="1250153" y="907906"/>
                    <a:pt x="1292939" y="659594"/>
                    <a:pt x="1252622" y="600743"/>
                  </a:cubicBezTo>
                  <a:cubicBezTo>
                    <a:pt x="1202656" y="541892"/>
                    <a:pt x="1107533" y="508148"/>
                    <a:pt x="1022817" y="558366"/>
                  </a:cubicBezTo>
                  <a:cubicBezTo>
                    <a:pt x="1086811" y="668103"/>
                    <a:pt x="1058849" y="793697"/>
                    <a:pt x="1053082" y="887580"/>
                  </a:cubicBezTo>
                  <a:cubicBezTo>
                    <a:pt x="1041532" y="883386"/>
                    <a:pt x="1071753" y="653519"/>
                    <a:pt x="1001757" y="557324"/>
                  </a:cubicBezTo>
                  <a:cubicBezTo>
                    <a:pt x="946234" y="504548"/>
                    <a:pt x="915026" y="504758"/>
                    <a:pt x="806783" y="513030"/>
                  </a:cubicBezTo>
                  <a:cubicBezTo>
                    <a:pt x="816055" y="653003"/>
                    <a:pt x="822837" y="732256"/>
                    <a:pt x="810613" y="901237"/>
                  </a:cubicBezTo>
                  <a:cubicBezTo>
                    <a:pt x="782414" y="451352"/>
                    <a:pt x="784675" y="276900"/>
                    <a:pt x="778941" y="121917"/>
                  </a:cubicBezTo>
                  <a:cubicBezTo>
                    <a:pt x="774616" y="-32693"/>
                    <a:pt x="569584" y="-61779"/>
                    <a:pt x="582042" y="161731"/>
                  </a:cubicBezTo>
                  <a:cubicBezTo>
                    <a:pt x="570378" y="380417"/>
                    <a:pt x="623442" y="1132875"/>
                    <a:pt x="554580" y="1197645"/>
                  </a:cubicBezTo>
                  <a:cubicBezTo>
                    <a:pt x="495024" y="1230412"/>
                    <a:pt x="496393" y="1222363"/>
                    <a:pt x="419736" y="1153389"/>
                  </a:cubicBezTo>
                  <a:cubicBezTo>
                    <a:pt x="331744" y="1046414"/>
                    <a:pt x="197603" y="767201"/>
                    <a:pt x="0" y="891306"/>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grpSp>
          <p:nvGrpSpPr>
            <p:cNvPr id="5" name="Group 4">
              <a:extLst>
                <a:ext uri="{FF2B5EF4-FFF2-40B4-BE49-F238E27FC236}">
                  <a16:creationId xmlns="" xmlns:a16="http://schemas.microsoft.com/office/drawing/2014/main" id="{86237614-27E4-4E44-AB53-441F724A66AE}"/>
                </a:ext>
              </a:extLst>
            </p:cNvPr>
            <p:cNvGrpSpPr/>
            <p:nvPr/>
          </p:nvGrpSpPr>
          <p:grpSpPr>
            <a:xfrm rot="5400000">
              <a:off x="-91119" y="4126341"/>
              <a:ext cx="1048447" cy="872955"/>
              <a:chOff x="967066" y="4263648"/>
              <a:chExt cx="670418" cy="1251022"/>
            </a:xfrm>
          </p:grpSpPr>
          <p:sp>
            <p:nvSpPr>
              <p:cNvPr id="6" name="Rectangle 5">
                <a:extLst>
                  <a:ext uri="{FF2B5EF4-FFF2-40B4-BE49-F238E27FC236}">
                    <a16:creationId xmlns="" xmlns:a16="http://schemas.microsoft.com/office/drawing/2014/main" id="{F8683E0C-15A4-46D0-831E-ED181CF631FA}"/>
                  </a:ext>
                </a:extLst>
              </p:cNvPr>
              <p:cNvSpPr/>
              <p:nvPr/>
            </p:nvSpPr>
            <p:spPr>
              <a:xfrm rot="16200000">
                <a:off x="1080146" y="4196080"/>
                <a:ext cx="457516" cy="59265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sp>
            <p:nvSpPr>
              <p:cNvPr id="7" name="Rectangle 6">
                <a:extLst>
                  <a:ext uri="{FF2B5EF4-FFF2-40B4-BE49-F238E27FC236}">
                    <a16:creationId xmlns="" xmlns:a16="http://schemas.microsoft.com/office/drawing/2014/main" id="{E9E7157D-D83F-4008-BAFC-FA76DE72D77D}"/>
                  </a:ext>
                </a:extLst>
              </p:cNvPr>
              <p:cNvSpPr/>
              <p:nvPr/>
            </p:nvSpPr>
            <p:spPr>
              <a:xfrm rot="16200000">
                <a:off x="858794" y="4735980"/>
                <a:ext cx="886962" cy="67041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grpSp>
      </p:grpSp>
    </p:spTree>
    <p:extLst>
      <p:ext uri="{BB962C8B-B14F-4D97-AF65-F5344CB8AC3E}">
        <p14:creationId xmlns:p14="http://schemas.microsoft.com/office/powerpoint/2010/main" val="295733232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107583" y="160985"/>
            <a:ext cx="10831132" cy="5261021"/>
          </a:xfrm>
        </p:spPr>
        <p:txBody>
          <a:bodyPr/>
          <a:lstStyle/>
          <a:p>
            <a:pPr algn="just"/>
            <a:r>
              <a:rPr lang="en-IN" sz="3200" dirty="0"/>
              <a:t>If you specify </a:t>
            </a:r>
            <a:r>
              <a:rPr lang="en-IN" sz="3200" dirty="0" err="1"/>
              <a:t>dtype</a:t>
            </a:r>
            <a:r>
              <a:rPr lang="en-IN" sz="3200" dirty="0"/>
              <a:t>, then arange() will </a:t>
            </a:r>
            <a:r>
              <a:rPr lang="en-IN" sz="3200" dirty="0" smtClean="0"/>
              <a:t>create an </a:t>
            </a:r>
            <a:r>
              <a:rPr lang="en-IN" sz="3200" dirty="0"/>
              <a:t>array with the elements of the provided data type:</a:t>
            </a:r>
          </a:p>
          <a:p>
            <a:pPr algn="just"/>
            <a:endParaRPr lang="en-US" sz="3200" dirty="0"/>
          </a:p>
          <a:p>
            <a:pPr algn="just"/>
            <a:r>
              <a:rPr lang="en-IN" sz="3200" dirty="0" smtClean="0"/>
              <a:t>&gt;&gt;&gt; </a:t>
            </a:r>
            <a:r>
              <a:rPr lang="en-IN" sz="3200" dirty="0"/>
              <a:t>y = </a:t>
            </a:r>
            <a:r>
              <a:rPr lang="en-IN" sz="3200" dirty="0" err="1"/>
              <a:t>np.arange</a:t>
            </a:r>
            <a:r>
              <a:rPr lang="en-IN" sz="3200" dirty="0"/>
              <a:t>(5, </a:t>
            </a:r>
            <a:r>
              <a:rPr lang="en-IN" sz="3200" dirty="0" err="1"/>
              <a:t>dtype</a:t>
            </a:r>
            <a:r>
              <a:rPr lang="en-IN" sz="3200" dirty="0"/>
              <a:t>=float)</a:t>
            </a:r>
          </a:p>
          <a:p>
            <a:pPr algn="just"/>
            <a:r>
              <a:rPr lang="en-IN" sz="3200" dirty="0"/>
              <a:t>&gt;&gt;&gt; y</a:t>
            </a:r>
          </a:p>
          <a:p>
            <a:pPr algn="just"/>
            <a:r>
              <a:rPr lang="en-IN" sz="3200" dirty="0"/>
              <a:t>array([0., 1., 2., 3., 4.])</a:t>
            </a:r>
          </a:p>
          <a:p>
            <a:pPr algn="just"/>
            <a:r>
              <a:rPr lang="en-IN" sz="3200" dirty="0"/>
              <a:t>&gt;&gt;&gt; </a:t>
            </a:r>
            <a:r>
              <a:rPr lang="en-IN" sz="3200" dirty="0" err="1"/>
              <a:t>y.dtype</a:t>
            </a:r>
            <a:endParaRPr lang="en-IN" sz="3200" dirty="0"/>
          </a:p>
          <a:p>
            <a:pPr algn="just"/>
            <a:r>
              <a:rPr lang="en-IN" sz="3200" dirty="0" err="1"/>
              <a:t>dtype</a:t>
            </a:r>
            <a:r>
              <a:rPr lang="en-IN" sz="3200" dirty="0"/>
              <a:t>('float64</a:t>
            </a:r>
            <a:r>
              <a:rPr lang="en-IN" sz="3200" dirty="0" smtClean="0"/>
              <a:t>')</a:t>
            </a:r>
          </a:p>
          <a:p>
            <a:pPr algn="just"/>
            <a:endParaRPr lang="en-US" sz="3200" dirty="0"/>
          </a:p>
        </p:txBody>
      </p:sp>
      <p:grpSp>
        <p:nvGrpSpPr>
          <p:cNvPr id="3" name="Group 2">
            <a:extLst>
              <a:ext uri="{FF2B5EF4-FFF2-40B4-BE49-F238E27FC236}">
                <a16:creationId xmlns="" xmlns:a16="http://schemas.microsoft.com/office/drawing/2014/main" id="{A9A2186A-C326-48DC-8E09-0BB48FF9D3DE}"/>
              </a:ext>
            </a:extLst>
          </p:cNvPr>
          <p:cNvGrpSpPr/>
          <p:nvPr/>
        </p:nvGrpSpPr>
        <p:grpSpPr>
          <a:xfrm>
            <a:off x="189060" y="328410"/>
            <a:ext cx="648068" cy="528033"/>
            <a:chOff x="-3373" y="3444677"/>
            <a:chExt cx="3155739" cy="1643520"/>
          </a:xfrm>
        </p:grpSpPr>
        <p:sp>
          <p:nvSpPr>
            <p:cNvPr id="4" name="Freeform 61">
              <a:extLst>
                <a:ext uri="{FF2B5EF4-FFF2-40B4-BE49-F238E27FC236}">
                  <a16:creationId xmlns="" xmlns:a16="http://schemas.microsoft.com/office/drawing/2014/main" id="{B69C1344-DA27-4625-A365-74DC77A0B525}"/>
                </a:ext>
              </a:extLst>
            </p:cNvPr>
            <p:cNvSpPr/>
            <p:nvPr/>
          </p:nvSpPr>
          <p:spPr>
            <a:xfrm rot="5400000">
              <a:off x="1185646" y="3121477"/>
              <a:ext cx="1643520" cy="2289920"/>
            </a:xfrm>
            <a:custGeom>
              <a:avLst/>
              <a:gdLst>
                <a:gd name="connsiteX0" fmla="*/ 0 w 1404518"/>
                <a:gd name="connsiteY0" fmla="*/ 1053388 h 2070201"/>
                <a:gd name="connsiteX1" fmla="*/ 124358 w 1404518"/>
                <a:gd name="connsiteY1" fmla="*/ 1382572 h 2070201"/>
                <a:gd name="connsiteX2" fmla="*/ 292608 w 1404518"/>
                <a:gd name="connsiteY2" fmla="*/ 1675180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675180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31366 w 1404518"/>
                <a:gd name="connsiteY4" fmla="*/ 2055571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294790 w 1404518"/>
                <a:gd name="connsiteY4" fmla="*/ 2055571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294790 w 1404518"/>
                <a:gd name="connsiteY4" fmla="*/ 2055571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13093"/>
                <a:gd name="connsiteY0" fmla="*/ 1053388 h 2070201"/>
                <a:gd name="connsiteX1" fmla="*/ 124358 w 1413093"/>
                <a:gd name="connsiteY1" fmla="*/ 1382572 h 2070201"/>
                <a:gd name="connsiteX2" fmla="*/ 292608 w 1413093"/>
                <a:gd name="connsiteY2" fmla="*/ 1741017 h 2070201"/>
                <a:gd name="connsiteX3" fmla="*/ 687628 w 1413093"/>
                <a:gd name="connsiteY3" fmla="*/ 2070201 h 2070201"/>
                <a:gd name="connsiteX4" fmla="*/ 1294790 w 1413093"/>
                <a:gd name="connsiteY4" fmla="*/ 2055571 h 2070201"/>
                <a:gd name="connsiteX5" fmla="*/ 1404518 w 1413093"/>
                <a:gd name="connsiteY5" fmla="*/ 1155801 h 2070201"/>
                <a:gd name="connsiteX6" fmla="*/ 1221638 w 1413093"/>
                <a:gd name="connsiteY6" fmla="*/ 768096 h 2070201"/>
                <a:gd name="connsiteX7" fmla="*/ 1177747 w 1413093"/>
                <a:gd name="connsiteY7" fmla="*/ 965606 h 2070201"/>
                <a:gd name="connsiteX8" fmla="*/ 1024128 w 1413093"/>
                <a:gd name="connsiteY8" fmla="*/ 694944 h 2070201"/>
                <a:gd name="connsiteX9" fmla="*/ 921715 w 1413093"/>
                <a:gd name="connsiteY9" fmla="*/ 929030 h 2070201"/>
                <a:gd name="connsiteX10" fmla="*/ 877824 w 1413093"/>
                <a:gd name="connsiteY10" fmla="*/ 629107 h 2070201"/>
                <a:gd name="connsiteX11" fmla="*/ 709574 w 1413093"/>
                <a:gd name="connsiteY11" fmla="*/ 936345 h 2070201"/>
                <a:gd name="connsiteX12" fmla="*/ 526694 w 1413093"/>
                <a:gd name="connsiteY12" fmla="*/ 0 h 2070201"/>
                <a:gd name="connsiteX13" fmla="*/ 468172 w 1413093"/>
                <a:gd name="connsiteY13" fmla="*/ 1338681 h 2070201"/>
                <a:gd name="connsiteX14" fmla="*/ 321868 w 1413093"/>
                <a:gd name="connsiteY14" fmla="*/ 1287475 h 2070201"/>
                <a:gd name="connsiteX15" fmla="*/ 0 w 1413093"/>
                <a:gd name="connsiteY15" fmla="*/ 1053388 h 2070201"/>
                <a:gd name="connsiteX0" fmla="*/ 0 w 1413093"/>
                <a:gd name="connsiteY0" fmla="*/ 1053388 h 2070201"/>
                <a:gd name="connsiteX1" fmla="*/ 124358 w 1413093"/>
                <a:gd name="connsiteY1" fmla="*/ 1382572 h 2070201"/>
                <a:gd name="connsiteX2" fmla="*/ 292608 w 1413093"/>
                <a:gd name="connsiteY2" fmla="*/ 1741017 h 2070201"/>
                <a:gd name="connsiteX3" fmla="*/ 687628 w 1413093"/>
                <a:gd name="connsiteY3" fmla="*/ 2070201 h 2070201"/>
                <a:gd name="connsiteX4" fmla="*/ 1294790 w 1413093"/>
                <a:gd name="connsiteY4" fmla="*/ 2055571 h 2070201"/>
                <a:gd name="connsiteX5" fmla="*/ 1404518 w 1413093"/>
                <a:gd name="connsiteY5" fmla="*/ 1155801 h 2070201"/>
                <a:gd name="connsiteX6" fmla="*/ 1221638 w 1413093"/>
                <a:gd name="connsiteY6" fmla="*/ 768096 h 2070201"/>
                <a:gd name="connsiteX7" fmla="*/ 1177747 w 1413093"/>
                <a:gd name="connsiteY7" fmla="*/ 965606 h 2070201"/>
                <a:gd name="connsiteX8" fmla="*/ 1024128 w 1413093"/>
                <a:gd name="connsiteY8" fmla="*/ 694944 h 2070201"/>
                <a:gd name="connsiteX9" fmla="*/ 921715 w 1413093"/>
                <a:gd name="connsiteY9" fmla="*/ 929030 h 2070201"/>
                <a:gd name="connsiteX10" fmla="*/ 877824 w 1413093"/>
                <a:gd name="connsiteY10" fmla="*/ 629107 h 2070201"/>
                <a:gd name="connsiteX11" fmla="*/ 709574 w 1413093"/>
                <a:gd name="connsiteY11" fmla="*/ 936345 h 2070201"/>
                <a:gd name="connsiteX12" fmla="*/ 526694 w 1413093"/>
                <a:gd name="connsiteY12" fmla="*/ 0 h 2070201"/>
                <a:gd name="connsiteX13" fmla="*/ 468172 w 1413093"/>
                <a:gd name="connsiteY13" fmla="*/ 1338681 h 2070201"/>
                <a:gd name="connsiteX14" fmla="*/ 321868 w 1413093"/>
                <a:gd name="connsiteY14" fmla="*/ 1287475 h 2070201"/>
                <a:gd name="connsiteX15" fmla="*/ 0 w 1413093"/>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90042 w 1404608"/>
                <a:gd name="connsiteY10" fmla="*/ 599846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38836 w 1404608"/>
                <a:gd name="connsiteY10" fmla="*/ 592531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38836 w 1404608"/>
                <a:gd name="connsiteY10" fmla="*/ 592531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38836 w 1404608"/>
                <a:gd name="connsiteY10" fmla="*/ 592531 h 2070201"/>
                <a:gd name="connsiteX11" fmla="*/ 709574 w 1404608"/>
                <a:gd name="connsiteY11" fmla="*/ 936345 h 2070201"/>
                <a:gd name="connsiteX12" fmla="*/ 702259 w 1404608"/>
                <a:gd name="connsiteY12" fmla="*/ 629107 h 2070201"/>
                <a:gd name="connsiteX13" fmla="*/ 526694 w 1404608"/>
                <a:gd name="connsiteY13" fmla="*/ 0 h 2070201"/>
                <a:gd name="connsiteX14" fmla="*/ 468172 w 1404608"/>
                <a:gd name="connsiteY14" fmla="*/ 1338681 h 2070201"/>
                <a:gd name="connsiteX15" fmla="*/ 321868 w 1404608"/>
                <a:gd name="connsiteY15" fmla="*/ 1287475 h 2070201"/>
                <a:gd name="connsiteX16" fmla="*/ 0 w 1404608"/>
                <a:gd name="connsiteY16" fmla="*/ 1053388 h 2070201"/>
                <a:gd name="connsiteX0" fmla="*/ 0 w 1404608"/>
                <a:gd name="connsiteY0" fmla="*/ 1056935 h 2073748"/>
                <a:gd name="connsiteX1" fmla="*/ 124358 w 1404608"/>
                <a:gd name="connsiteY1" fmla="*/ 1386119 h 2073748"/>
                <a:gd name="connsiteX2" fmla="*/ 292608 w 1404608"/>
                <a:gd name="connsiteY2" fmla="*/ 1744564 h 2073748"/>
                <a:gd name="connsiteX3" fmla="*/ 687628 w 1404608"/>
                <a:gd name="connsiteY3" fmla="*/ 2073748 h 2073748"/>
                <a:gd name="connsiteX4" fmla="*/ 1294790 w 1404608"/>
                <a:gd name="connsiteY4" fmla="*/ 2059118 h 2073748"/>
                <a:gd name="connsiteX5" fmla="*/ 1404518 w 1404608"/>
                <a:gd name="connsiteY5" fmla="*/ 1159348 h 2073748"/>
                <a:gd name="connsiteX6" fmla="*/ 1221638 w 1404608"/>
                <a:gd name="connsiteY6" fmla="*/ 771643 h 2073748"/>
                <a:gd name="connsiteX7" fmla="*/ 1177747 w 1404608"/>
                <a:gd name="connsiteY7" fmla="*/ 969153 h 2073748"/>
                <a:gd name="connsiteX8" fmla="*/ 980236 w 1404608"/>
                <a:gd name="connsiteY8" fmla="*/ 698491 h 2073748"/>
                <a:gd name="connsiteX9" fmla="*/ 921715 w 1404608"/>
                <a:gd name="connsiteY9" fmla="*/ 932577 h 2073748"/>
                <a:gd name="connsiteX10" fmla="*/ 738836 w 1404608"/>
                <a:gd name="connsiteY10" fmla="*/ 596078 h 2073748"/>
                <a:gd name="connsiteX11" fmla="*/ 709574 w 1404608"/>
                <a:gd name="connsiteY11" fmla="*/ 939892 h 2073748"/>
                <a:gd name="connsiteX12" fmla="*/ 526694 w 1404608"/>
                <a:gd name="connsiteY12" fmla="*/ 3547 h 2073748"/>
                <a:gd name="connsiteX13" fmla="*/ 468172 w 1404608"/>
                <a:gd name="connsiteY13" fmla="*/ 1342228 h 2073748"/>
                <a:gd name="connsiteX14" fmla="*/ 321868 w 1404608"/>
                <a:gd name="connsiteY14" fmla="*/ 1291022 h 2073748"/>
                <a:gd name="connsiteX15" fmla="*/ 0 w 1404608"/>
                <a:gd name="connsiteY15" fmla="*/ 1056935 h 2073748"/>
                <a:gd name="connsiteX0" fmla="*/ 0 w 1404608"/>
                <a:gd name="connsiteY0" fmla="*/ 1056935 h 2073748"/>
                <a:gd name="connsiteX1" fmla="*/ 124358 w 1404608"/>
                <a:gd name="connsiteY1" fmla="*/ 1386119 h 2073748"/>
                <a:gd name="connsiteX2" fmla="*/ 292608 w 1404608"/>
                <a:gd name="connsiteY2" fmla="*/ 1744564 h 2073748"/>
                <a:gd name="connsiteX3" fmla="*/ 687628 w 1404608"/>
                <a:gd name="connsiteY3" fmla="*/ 2073748 h 2073748"/>
                <a:gd name="connsiteX4" fmla="*/ 1294790 w 1404608"/>
                <a:gd name="connsiteY4" fmla="*/ 2059118 h 2073748"/>
                <a:gd name="connsiteX5" fmla="*/ 1404518 w 1404608"/>
                <a:gd name="connsiteY5" fmla="*/ 1159348 h 2073748"/>
                <a:gd name="connsiteX6" fmla="*/ 1221638 w 1404608"/>
                <a:gd name="connsiteY6" fmla="*/ 771643 h 2073748"/>
                <a:gd name="connsiteX7" fmla="*/ 1177747 w 1404608"/>
                <a:gd name="connsiteY7" fmla="*/ 969153 h 2073748"/>
                <a:gd name="connsiteX8" fmla="*/ 980236 w 1404608"/>
                <a:gd name="connsiteY8" fmla="*/ 698491 h 2073748"/>
                <a:gd name="connsiteX9" fmla="*/ 921715 w 1404608"/>
                <a:gd name="connsiteY9" fmla="*/ 932577 h 2073748"/>
                <a:gd name="connsiteX10" fmla="*/ 738836 w 1404608"/>
                <a:gd name="connsiteY10" fmla="*/ 596078 h 2073748"/>
                <a:gd name="connsiteX11" fmla="*/ 709574 w 1404608"/>
                <a:gd name="connsiteY11" fmla="*/ 939892 h 2073748"/>
                <a:gd name="connsiteX12" fmla="*/ 526694 w 1404608"/>
                <a:gd name="connsiteY12" fmla="*/ 3547 h 2073748"/>
                <a:gd name="connsiteX13" fmla="*/ 468172 w 1404608"/>
                <a:gd name="connsiteY13" fmla="*/ 1342228 h 2073748"/>
                <a:gd name="connsiteX14" fmla="*/ 321868 w 1404608"/>
                <a:gd name="connsiteY14" fmla="*/ 1291022 h 2073748"/>
                <a:gd name="connsiteX15" fmla="*/ 0 w 1404608"/>
                <a:gd name="connsiteY15" fmla="*/ 1056935 h 2073748"/>
                <a:gd name="connsiteX0" fmla="*/ 0 w 1404608"/>
                <a:gd name="connsiteY0" fmla="*/ 1056935 h 2073748"/>
                <a:gd name="connsiteX1" fmla="*/ 124358 w 1404608"/>
                <a:gd name="connsiteY1" fmla="*/ 1386119 h 2073748"/>
                <a:gd name="connsiteX2" fmla="*/ 292608 w 1404608"/>
                <a:gd name="connsiteY2" fmla="*/ 1744564 h 2073748"/>
                <a:gd name="connsiteX3" fmla="*/ 687628 w 1404608"/>
                <a:gd name="connsiteY3" fmla="*/ 2073748 h 2073748"/>
                <a:gd name="connsiteX4" fmla="*/ 1294790 w 1404608"/>
                <a:gd name="connsiteY4" fmla="*/ 2059118 h 2073748"/>
                <a:gd name="connsiteX5" fmla="*/ 1404518 w 1404608"/>
                <a:gd name="connsiteY5" fmla="*/ 1159348 h 2073748"/>
                <a:gd name="connsiteX6" fmla="*/ 1221638 w 1404608"/>
                <a:gd name="connsiteY6" fmla="*/ 771643 h 2073748"/>
                <a:gd name="connsiteX7" fmla="*/ 1177747 w 1404608"/>
                <a:gd name="connsiteY7" fmla="*/ 969153 h 2073748"/>
                <a:gd name="connsiteX8" fmla="*/ 980236 w 1404608"/>
                <a:gd name="connsiteY8" fmla="*/ 698491 h 2073748"/>
                <a:gd name="connsiteX9" fmla="*/ 921715 w 1404608"/>
                <a:gd name="connsiteY9" fmla="*/ 932577 h 2073748"/>
                <a:gd name="connsiteX10" fmla="*/ 738836 w 1404608"/>
                <a:gd name="connsiteY10" fmla="*/ 596078 h 2073748"/>
                <a:gd name="connsiteX11" fmla="*/ 709574 w 1404608"/>
                <a:gd name="connsiteY11" fmla="*/ 939892 h 2073748"/>
                <a:gd name="connsiteX12" fmla="*/ 526694 w 1404608"/>
                <a:gd name="connsiteY12" fmla="*/ 3547 h 2073748"/>
                <a:gd name="connsiteX13" fmla="*/ 468172 w 1404608"/>
                <a:gd name="connsiteY13" fmla="*/ 1342228 h 2073748"/>
                <a:gd name="connsiteX14" fmla="*/ 321868 w 1404608"/>
                <a:gd name="connsiteY14" fmla="*/ 1291022 h 2073748"/>
                <a:gd name="connsiteX15" fmla="*/ 0 w 1404608"/>
                <a:gd name="connsiteY15" fmla="*/ 1056935 h 2073748"/>
                <a:gd name="connsiteX0" fmla="*/ 0 w 1404608"/>
                <a:gd name="connsiteY0" fmla="*/ 1058942 h 2075755"/>
                <a:gd name="connsiteX1" fmla="*/ 124358 w 1404608"/>
                <a:gd name="connsiteY1" fmla="*/ 1388126 h 2075755"/>
                <a:gd name="connsiteX2" fmla="*/ 292608 w 1404608"/>
                <a:gd name="connsiteY2" fmla="*/ 1746571 h 2075755"/>
                <a:gd name="connsiteX3" fmla="*/ 687628 w 1404608"/>
                <a:gd name="connsiteY3" fmla="*/ 2075755 h 2075755"/>
                <a:gd name="connsiteX4" fmla="*/ 1294790 w 1404608"/>
                <a:gd name="connsiteY4" fmla="*/ 2061125 h 2075755"/>
                <a:gd name="connsiteX5" fmla="*/ 1404518 w 1404608"/>
                <a:gd name="connsiteY5" fmla="*/ 1161355 h 2075755"/>
                <a:gd name="connsiteX6" fmla="*/ 1221638 w 1404608"/>
                <a:gd name="connsiteY6" fmla="*/ 773650 h 2075755"/>
                <a:gd name="connsiteX7" fmla="*/ 1177747 w 1404608"/>
                <a:gd name="connsiteY7" fmla="*/ 971160 h 2075755"/>
                <a:gd name="connsiteX8" fmla="*/ 980236 w 1404608"/>
                <a:gd name="connsiteY8" fmla="*/ 700498 h 2075755"/>
                <a:gd name="connsiteX9" fmla="*/ 921715 w 1404608"/>
                <a:gd name="connsiteY9" fmla="*/ 934584 h 2075755"/>
                <a:gd name="connsiteX10" fmla="*/ 738836 w 1404608"/>
                <a:gd name="connsiteY10" fmla="*/ 598085 h 2075755"/>
                <a:gd name="connsiteX11" fmla="*/ 709574 w 1404608"/>
                <a:gd name="connsiteY11" fmla="*/ 941899 h 2075755"/>
                <a:gd name="connsiteX12" fmla="*/ 526694 w 1404608"/>
                <a:gd name="connsiteY12" fmla="*/ 5554 h 2075755"/>
                <a:gd name="connsiteX13" fmla="*/ 468172 w 1404608"/>
                <a:gd name="connsiteY13" fmla="*/ 1344235 h 2075755"/>
                <a:gd name="connsiteX14" fmla="*/ 321868 w 1404608"/>
                <a:gd name="connsiteY14" fmla="*/ 1293029 h 2075755"/>
                <a:gd name="connsiteX15" fmla="*/ 0 w 1404608"/>
                <a:gd name="connsiteY15" fmla="*/ 1058942 h 2075755"/>
                <a:gd name="connsiteX0" fmla="*/ 0 w 1404608"/>
                <a:gd name="connsiteY0" fmla="*/ 1029958 h 2046771"/>
                <a:gd name="connsiteX1" fmla="*/ 124358 w 1404608"/>
                <a:gd name="connsiteY1" fmla="*/ 1359142 h 2046771"/>
                <a:gd name="connsiteX2" fmla="*/ 292608 w 1404608"/>
                <a:gd name="connsiteY2" fmla="*/ 1717587 h 2046771"/>
                <a:gd name="connsiteX3" fmla="*/ 687628 w 1404608"/>
                <a:gd name="connsiteY3" fmla="*/ 2046771 h 2046771"/>
                <a:gd name="connsiteX4" fmla="*/ 1294790 w 1404608"/>
                <a:gd name="connsiteY4" fmla="*/ 2032141 h 2046771"/>
                <a:gd name="connsiteX5" fmla="*/ 1404518 w 1404608"/>
                <a:gd name="connsiteY5" fmla="*/ 1132371 h 2046771"/>
                <a:gd name="connsiteX6" fmla="*/ 1221638 w 1404608"/>
                <a:gd name="connsiteY6" fmla="*/ 744666 h 2046771"/>
                <a:gd name="connsiteX7" fmla="*/ 1177747 w 1404608"/>
                <a:gd name="connsiteY7" fmla="*/ 942176 h 2046771"/>
                <a:gd name="connsiteX8" fmla="*/ 980236 w 1404608"/>
                <a:gd name="connsiteY8" fmla="*/ 671514 h 2046771"/>
                <a:gd name="connsiteX9" fmla="*/ 921715 w 1404608"/>
                <a:gd name="connsiteY9" fmla="*/ 905600 h 2046771"/>
                <a:gd name="connsiteX10" fmla="*/ 738836 w 1404608"/>
                <a:gd name="connsiteY10" fmla="*/ 569101 h 2046771"/>
                <a:gd name="connsiteX11" fmla="*/ 709574 w 1404608"/>
                <a:gd name="connsiteY11" fmla="*/ 912915 h 2046771"/>
                <a:gd name="connsiteX12" fmla="*/ 526694 w 1404608"/>
                <a:gd name="connsiteY12" fmla="*/ 5831 h 2046771"/>
                <a:gd name="connsiteX13" fmla="*/ 468172 w 1404608"/>
                <a:gd name="connsiteY13" fmla="*/ 1315251 h 2046771"/>
                <a:gd name="connsiteX14" fmla="*/ 321868 w 1404608"/>
                <a:gd name="connsiteY14" fmla="*/ 1264045 h 2046771"/>
                <a:gd name="connsiteX15" fmla="*/ 0 w 1404608"/>
                <a:gd name="connsiteY15" fmla="*/ 1029958 h 2046771"/>
                <a:gd name="connsiteX0" fmla="*/ 0 w 1404608"/>
                <a:gd name="connsiteY0" fmla="*/ 1024127 h 2040940"/>
                <a:gd name="connsiteX1" fmla="*/ 124358 w 1404608"/>
                <a:gd name="connsiteY1" fmla="*/ 1353311 h 2040940"/>
                <a:gd name="connsiteX2" fmla="*/ 292608 w 1404608"/>
                <a:gd name="connsiteY2" fmla="*/ 1711756 h 2040940"/>
                <a:gd name="connsiteX3" fmla="*/ 687628 w 1404608"/>
                <a:gd name="connsiteY3" fmla="*/ 2040940 h 2040940"/>
                <a:gd name="connsiteX4" fmla="*/ 1294790 w 1404608"/>
                <a:gd name="connsiteY4" fmla="*/ 2026310 h 2040940"/>
                <a:gd name="connsiteX5" fmla="*/ 1404518 w 1404608"/>
                <a:gd name="connsiteY5" fmla="*/ 1126540 h 2040940"/>
                <a:gd name="connsiteX6" fmla="*/ 1221638 w 1404608"/>
                <a:gd name="connsiteY6" fmla="*/ 738835 h 2040940"/>
                <a:gd name="connsiteX7" fmla="*/ 1177747 w 1404608"/>
                <a:gd name="connsiteY7" fmla="*/ 936345 h 2040940"/>
                <a:gd name="connsiteX8" fmla="*/ 980236 w 1404608"/>
                <a:gd name="connsiteY8" fmla="*/ 665683 h 2040940"/>
                <a:gd name="connsiteX9" fmla="*/ 921715 w 1404608"/>
                <a:gd name="connsiteY9" fmla="*/ 899769 h 2040940"/>
                <a:gd name="connsiteX10" fmla="*/ 738836 w 1404608"/>
                <a:gd name="connsiteY10" fmla="*/ 563270 h 2040940"/>
                <a:gd name="connsiteX11" fmla="*/ 709574 w 1404608"/>
                <a:gd name="connsiteY11" fmla="*/ 907084 h 2040940"/>
                <a:gd name="connsiteX12" fmla="*/ 526694 w 1404608"/>
                <a:gd name="connsiteY12" fmla="*/ 0 h 2040940"/>
                <a:gd name="connsiteX13" fmla="*/ 468172 w 1404608"/>
                <a:gd name="connsiteY13" fmla="*/ 1309420 h 2040940"/>
                <a:gd name="connsiteX14" fmla="*/ 321868 w 1404608"/>
                <a:gd name="connsiteY14" fmla="*/ 1258214 h 2040940"/>
                <a:gd name="connsiteX15" fmla="*/ 0 w 1404608"/>
                <a:gd name="connsiteY15" fmla="*/ 1024127 h 2040940"/>
                <a:gd name="connsiteX0" fmla="*/ 0 w 1404608"/>
                <a:gd name="connsiteY0" fmla="*/ 1024614 h 2041427"/>
                <a:gd name="connsiteX1" fmla="*/ 124358 w 1404608"/>
                <a:gd name="connsiteY1" fmla="*/ 1353798 h 2041427"/>
                <a:gd name="connsiteX2" fmla="*/ 292608 w 1404608"/>
                <a:gd name="connsiteY2" fmla="*/ 1712243 h 2041427"/>
                <a:gd name="connsiteX3" fmla="*/ 687628 w 1404608"/>
                <a:gd name="connsiteY3" fmla="*/ 2041427 h 2041427"/>
                <a:gd name="connsiteX4" fmla="*/ 1294790 w 1404608"/>
                <a:gd name="connsiteY4" fmla="*/ 2026797 h 2041427"/>
                <a:gd name="connsiteX5" fmla="*/ 1404518 w 1404608"/>
                <a:gd name="connsiteY5" fmla="*/ 1127027 h 2041427"/>
                <a:gd name="connsiteX6" fmla="*/ 1221638 w 1404608"/>
                <a:gd name="connsiteY6" fmla="*/ 739322 h 2041427"/>
                <a:gd name="connsiteX7" fmla="*/ 1177747 w 1404608"/>
                <a:gd name="connsiteY7" fmla="*/ 936832 h 2041427"/>
                <a:gd name="connsiteX8" fmla="*/ 980236 w 1404608"/>
                <a:gd name="connsiteY8" fmla="*/ 666170 h 2041427"/>
                <a:gd name="connsiteX9" fmla="*/ 921715 w 1404608"/>
                <a:gd name="connsiteY9" fmla="*/ 900256 h 2041427"/>
                <a:gd name="connsiteX10" fmla="*/ 738836 w 1404608"/>
                <a:gd name="connsiteY10" fmla="*/ 563757 h 2041427"/>
                <a:gd name="connsiteX11" fmla="*/ 709574 w 1404608"/>
                <a:gd name="connsiteY11" fmla="*/ 907571 h 2041427"/>
                <a:gd name="connsiteX12" fmla="*/ 526694 w 1404608"/>
                <a:gd name="connsiteY12" fmla="*/ 487 h 2041427"/>
                <a:gd name="connsiteX13" fmla="*/ 468172 w 1404608"/>
                <a:gd name="connsiteY13" fmla="*/ 1309907 h 2041427"/>
                <a:gd name="connsiteX14" fmla="*/ 321868 w 1404608"/>
                <a:gd name="connsiteY14" fmla="*/ 1258701 h 2041427"/>
                <a:gd name="connsiteX15" fmla="*/ 0 w 1404608"/>
                <a:gd name="connsiteY15" fmla="*/ 1024614 h 2041427"/>
                <a:gd name="connsiteX0" fmla="*/ 0 w 1404608"/>
                <a:gd name="connsiteY0" fmla="*/ 1024614 h 2041427"/>
                <a:gd name="connsiteX1" fmla="*/ 124358 w 1404608"/>
                <a:gd name="connsiteY1" fmla="*/ 1353798 h 2041427"/>
                <a:gd name="connsiteX2" fmla="*/ 292608 w 1404608"/>
                <a:gd name="connsiteY2" fmla="*/ 1712243 h 2041427"/>
                <a:gd name="connsiteX3" fmla="*/ 687628 w 1404608"/>
                <a:gd name="connsiteY3" fmla="*/ 2041427 h 2041427"/>
                <a:gd name="connsiteX4" fmla="*/ 1294790 w 1404608"/>
                <a:gd name="connsiteY4" fmla="*/ 2026797 h 2041427"/>
                <a:gd name="connsiteX5" fmla="*/ 1404518 w 1404608"/>
                <a:gd name="connsiteY5" fmla="*/ 1127027 h 2041427"/>
                <a:gd name="connsiteX6" fmla="*/ 1221638 w 1404608"/>
                <a:gd name="connsiteY6" fmla="*/ 739322 h 2041427"/>
                <a:gd name="connsiteX7" fmla="*/ 1177747 w 1404608"/>
                <a:gd name="connsiteY7" fmla="*/ 936832 h 2041427"/>
                <a:gd name="connsiteX8" fmla="*/ 980236 w 1404608"/>
                <a:gd name="connsiteY8" fmla="*/ 666170 h 2041427"/>
                <a:gd name="connsiteX9" fmla="*/ 921715 w 1404608"/>
                <a:gd name="connsiteY9" fmla="*/ 900256 h 2041427"/>
                <a:gd name="connsiteX10" fmla="*/ 738836 w 1404608"/>
                <a:gd name="connsiteY10" fmla="*/ 563757 h 2041427"/>
                <a:gd name="connsiteX11" fmla="*/ 709574 w 1404608"/>
                <a:gd name="connsiteY11" fmla="*/ 907571 h 2041427"/>
                <a:gd name="connsiteX12" fmla="*/ 526694 w 1404608"/>
                <a:gd name="connsiteY12" fmla="*/ 487 h 2041427"/>
                <a:gd name="connsiteX13" fmla="*/ 468172 w 1404608"/>
                <a:gd name="connsiteY13" fmla="*/ 1309907 h 2041427"/>
                <a:gd name="connsiteX14" fmla="*/ 321868 w 1404608"/>
                <a:gd name="connsiteY14" fmla="*/ 1258701 h 2041427"/>
                <a:gd name="connsiteX15" fmla="*/ 0 w 1404608"/>
                <a:gd name="connsiteY15" fmla="*/ 1024614 h 2041427"/>
                <a:gd name="connsiteX0" fmla="*/ 0 w 1404608"/>
                <a:gd name="connsiteY0" fmla="*/ 1024370 h 2041183"/>
                <a:gd name="connsiteX1" fmla="*/ 124358 w 1404608"/>
                <a:gd name="connsiteY1" fmla="*/ 1353554 h 2041183"/>
                <a:gd name="connsiteX2" fmla="*/ 292608 w 1404608"/>
                <a:gd name="connsiteY2" fmla="*/ 1711999 h 2041183"/>
                <a:gd name="connsiteX3" fmla="*/ 687628 w 1404608"/>
                <a:gd name="connsiteY3" fmla="*/ 2041183 h 2041183"/>
                <a:gd name="connsiteX4" fmla="*/ 1294790 w 1404608"/>
                <a:gd name="connsiteY4" fmla="*/ 2026553 h 2041183"/>
                <a:gd name="connsiteX5" fmla="*/ 1404518 w 1404608"/>
                <a:gd name="connsiteY5" fmla="*/ 1126783 h 2041183"/>
                <a:gd name="connsiteX6" fmla="*/ 1221638 w 1404608"/>
                <a:gd name="connsiteY6" fmla="*/ 739078 h 2041183"/>
                <a:gd name="connsiteX7" fmla="*/ 1177747 w 1404608"/>
                <a:gd name="connsiteY7" fmla="*/ 936588 h 2041183"/>
                <a:gd name="connsiteX8" fmla="*/ 980236 w 1404608"/>
                <a:gd name="connsiteY8" fmla="*/ 665926 h 2041183"/>
                <a:gd name="connsiteX9" fmla="*/ 921715 w 1404608"/>
                <a:gd name="connsiteY9" fmla="*/ 900012 h 2041183"/>
                <a:gd name="connsiteX10" fmla="*/ 738836 w 1404608"/>
                <a:gd name="connsiteY10" fmla="*/ 563513 h 2041183"/>
                <a:gd name="connsiteX11" fmla="*/ 709574 w 1404608"/>
                <a:gd name="connsiteY11" fmla="*/ 907327 h 2041183"/>
                <a:gd name="connsiteX12" fmla="*/ 526694 w 1404608"/>
                <a:gd name="connsiteY12" fmla="*/ 243 h 2041183"/>
                <a:gd name="connsiteX13" fmla="*/ 468172 w 1404608"/>
                <a:gd name="connsiteY13" fmla="*/ 1309663 h 2041183"/>
                <a:gd name="connsiteX14" fmla="*/ 321868 w 1404608"/>
                <a:gd name="connsiteY14" fmla="*/ 1258457 h 2041183"/>
                <a:gd name="connsiteX15" fmla="*/ 0 w 1404608"/>
                <a:gd name="connsiteY15" fmla="*/ 1024370 h 2041183"/>
                <a:gd name="connsiteX0" fmla="*/ 0 w 1404608"/>
                <a:gd name="connsiteY0" fmla="*/ 1024383 h 2041196"/>
                <a:gd name="connsiteX1" fmla="*/ 124358 w 1404608"/>
                <a:gd name="connsiteY1" fmla="*/ 1353567 h 2041196"/>
                <a:gd name="connsiteX2" fmla="*/ 292608 w 1404608"/>
                <a:gd name="connsiteY2" fmla="*/ 1712012 h 2041196"/>
                <a:gd name="connsiteX3" fmla="*/ 687628 w 1404608"/>
                <a:gd name="connsiteY3" fmla="*/ 2041196 h 2041196"/>
                <a:gd name="connsiteX4" fmla="*/ 1294790 w 1404608"/>
                <a:gd name="connsiteY4" fmla="*/ 2026566 h 2041196"/>
                <a:gd name="connsiteX5" fmla="*/ 1404518 w 1404608"/>
                <a:gd name="connsiteY5" fmla="*/ 1126796 h 2041196"/>
                <a:gd name="connsiteX6" fmla="*/ 1221638 w 1404608"/>
                <a:gd name="connsiteY6" fmla="*/ 739091 h 2041196"/>
                <a:gd name="connsiteX7" fmla="*/ 1177747 w 1404608"/>
                <a:gd name="connsiteY7" fmla="*/ 936601 h 2041196"/>
                <a:gd name="connsiteX8" fmla="*/ 980236 w 1404608"/>
                <a:gd name="connsiteY8" fmla="*/ 665939 h 2041196"/>
                <a:gd name="connsiteX9" fmla="*/ 921715 w 1404608"/>
                <a:gd name="connsiteY9" fmla="*/ 900025 h 2041196"/>
                <a:gd name="connsiteX10" fmla="*/ 738836 w 1404608"/>
                <a:gd name="connsiteY10" fmla="*/ 563526 h 2041196"/>
                <a:gd name="connsiteX11" fmla="*/ 709574 w 1404608"/>
                <a:gd name="connsiteY11" fmla="*/ 907340 h 2041196"/>
                <a:gd name="connsiteX12" fmla="*/ 526694 w 1404608"/>
                <a:gd name="connsiteY12" fmla="*/ 256 h 2041196"/>
                <a:gd name="connsiteX13" fmla="*/ 453541 w 1404608"/>
                <a:gd name="connsiteY13" fmla="*/ 1258469 h 2041196"/>
                <a:gd name="connsiteX14" fmla="*/ 321868 w 1404608"/>
                <a:gd name="connsiteY14" fmla="*/ 1258470 h 2041196"/>
                <a:gd name="connsiteX15" fmla="*/ 0 w 1404608"/>
                <a:gd name="connsiteY15" fmla="*/ 1024383 h 2041196"/>
                <a:gd name="connsiteX0" fmla="*/ 0 w 1404608"/>
                <a:gd name="connsiteY0" fmla="*/ 1024383 h 2041196"/>
                <a:gd name="connsiteX1" fmla="*/ 124358 w 1404608"/>
                <a:gd name="connsiteY1" fmla="*/ 1353567 h 2041196"/>
                <a:gd name="connsiteX2" fmla="*/ 292608 w 1404608"/>
                <a:gd name="connsiteY2" fmla="*/ 1712012 h 2041196"/>
                <a:gd name="connsiteX3" fmla="*/ 687628 w 1404608"/>
                <a:gd name="connsiteY3" fmla="*/ 2041196 h 2041196"/>
                <a:gd name="connsiteX4" fmla="*/ 1294790 w 1404608"/>
                <a:gd name="connsiteY4" fmla="*/ 2026566 h 2041196"/>
                <a:gd name="connsiteX5" fmla="*/ 1404518 w 1404608"/>
                <a:gd name="connsiteY5" fmla="*/ 1126796 h 2041196"/>
                <a:gd name="connsiteX6" fmla="*/ 1221638 w 1404608"/>
                <a:gd name="connsiteY6" fmla="*/ 739091 h 2041196"/>
                <a:gd name="connsiteX7" fmla="*/ 1177747 w 1404608"/>
                <a:gd name="connsiteY7" fmla="*/ 936601 h 2041196"/>
                <a:gd name="connsiteX8" fmla="*/ 980236 w 1404608"/>
                <a:gd name="connsiteY8" fmla="*/ 665939 h 2041196"/>
                <a:gd name="connsiteX9" fmla="*/ 921715 w 1404608"/>
                <a:gd name="connsiteY9" fmla="*/ 900025 h 2041196"/>
                <a:gd name="connsiteX10" fmla="*/ 738836 w 1404608"/>
                <a:gd name="connsiteY10" fmla="*/ 563526 h 2041196"/>
                <a:gd name="connsiteX11" fmla="*/ 709574 w 1404608"/>
                <a:gd name="connsiteY11" fmla="*/ 907340 h 2041196"/>
                <a:gd name="connsiteX12" fmla="*/ 526694 w 1404608"/>
                <a:gd name="connsiteY12" fmla="*/ 256 h 2041196"/>
                <a:gd name="connsiteX13" fmla="*/ 453541 w 1404608"/>
                <a:gd name="connsiteY13" fmla="*/ 1258469 h 2041196"/>
                <a:gd name="connsiteX14" fmla="*/ 321868 w 1404608"/>
                <a:gd name="connsiteY14" fmla="*/ 1258470 h 2041196"/>
                <a:gd name="connsiteX15" fmla="*/ 0 w 1404608"/>
                <a:gd name="connsiteY15" fmla="*/ 1024383 h 2041196"/>
                <a:gd name="connsiteX0" fmla="*/ 0 w 1404608"/>
                <a:gd name="connsiteY0" fmla="*/ 1024369 h 2041182"/>
                <a:gd name="connsiteX1" fmla="*/ 124358 w 1404608"/>
                <a:gd name="connsiteY1" fmla="*/ 1353553 h 2041182"/>
                <a:gd name="connsiteX2" fmla="*/ 292608 w 1404608"/>
                <a:gd name="connsiteY2" fmla="*/ 1711998 h 2041182"/>
                <a:gd name="connsiteX3" fmla="*/ 687628 w 1404608"/>
                <a:gd name="connsiteY3" fmla="*/ 2041182 h 2041182"/>
                <a:gd name="connsiteX4" fmla="*/ 1294790 w 1404608"/>
                <a:gd name="connsiteY4" fmla="*/ 2026552 h 2041182"/>
                <a:gd name="connsiteX5" fmla="*/ 1404518 w 1404608"/>
                <a:gd name="connsiteY5" fmla="*/ 1126782 h 2041182"/>
                <a:gd name="connsiteX6" fmla="*/ 1221638 w 1404608"/>
                <a:gd name="connsiteY6" fmla="*/ 739077 h 2041182"/>
                <a:gd name="connsiteX7" fmla="*/ 1177747 w 1404608"/>
                <a:gd name="connsiteY7" fmla="*/ 936587 h 2041182"/>
                <a:gd name="connsiteX8" fmla="*/ 980236 w 1404608"/>
                <a:gd name="connsiteY8" fmla="*/ 665925 h 2041182"/>
                <a:gd name="connsiteX9" fmla="*/ 921715 w 1404608"/>
                <a:gd name="connsiteY9" fmla="*/ 900011 h 2041182"/>
                <a:gd name="connsiteX10" fmla="*/ 738836 w 1404608"/>
                <a:gd name="connsiteY10" fmla="*/ 563512 h 2041182"/>
                <a:gd name="connsiteX11" fmla="*/ 709574 w 1404608"/>
                <a:gd name="connsiteY11" fmla="*/ 907326 h 2041182"/>
                <a:gd name="connsiteX12" fmla="*/ 526694 w 1404608"/>
                <a:gd name="connsiteY12" fmla="*/ 242 h 2041182"/>
                <a:gd name="connsiteX13" fmla="*/ 456712 w 1404608"/>
                <a:gd name="connsiteY13" fmla="*/ 1312361 h 2041182"/>
                <a:gd name="connsiteX14" fmla="*/ 321868 w 1404608"/>
                <a:gd name="connsiteY14" fmla="*/ 1258456 h 2041182"/>
                <a:gd name="connsiteX15" fmla="*/ 0 w 1404608"/>
                <a:gd name="connsiteY15" fmla="*/ 1024369 h 2041182"/>
                <a:gd name="connsiteX0" fmla="*/ 0 w 1404608"/>
                <a:gd name="connsiteY0" fmla="*/ 1024369 h 2041182"/>
                <a:gd name="connsiteX1" fmla="*/ 124358 w 1404608"/>
                <a:gd name="connsiteY1" fmla="*/ 1353553 h 2041182"/>
                <a:gd name="connsiteX2" fmla="*/ 292608 w 1404608"/>
                <a:gd name="connsiteY2" fmla="*/ 1711998 h 2041182"/>
                <a:gd name="connsiteX3" fmla="*/ 687628 w 1404608"/>
                <a:gd name="connsiteY3" fmla="*/ 2041182 h 2041182"/>
                <a:gd name="connsiteX4" fmla="*/ 1294790 w 1404608"/>
                <a:gd name="connsiteY4" fmla="*/ 2026552 h 2041182"/>
                <a:gd name="connsiteX5" fmla="*/ 1404518 w 1404608"/>
                <a:gd name="connsiteY5" fmla="*/ 1126782 h 2041182"/>
                <a:gd name="connsiteX6" fmla="*/ 1221638 w 1404608"/>
                <a:gd name="connsiteY6" fmla="*/ 739077 h 2041182"/>
                <a:gd name="connsiteX7" fmla="*/ 1177747 w 1404608"/>
                <a:gd name="connsiteY7" fmla="*/ 936587 h 2041182"/>
                <a:gd name="connsiteX8" fmla="*/ 980236 w 1404608"/>
                <a:gd name="connsiteY8" fmla="*/ 665925 h 2041182"/>
                <a:gd name="connsiteX9" fmla="*/ 921715 w 1404608"/>
                <a:gd name="connsiteY9" fmla="*/ 900011 h 2041182"/>
                <a:gd name="connsiteX10" fmla="*/ 738836 w 1404608"/>
                <a:gd name="connsiteY10" fmla="*/ 563512 h 2041182"/>
                <a:gd name="connsiteX11" fmla="*/ 709574 w 1404608"/>
                <a:gd name="connsiteY11" fmla="*/ 907326 h 2041182"/>
                <a:gd name="connsiteX12" fmla="*/ 526694 w 1404608"/>
                <a:gd name="connsiteY12" fmla="*/ 242 h 2041182"/>
                <a:gd name="connsiteX13" fmla="*/ 456712 w 1404608"/>
                <a:gd name="connsiteY13" fmla="*/ 1312361 h 2041182"/>
                <a:gd name="connsiteX14" fmla="*/ 321868 w 1404608"/>
                <a:gd name="connsiteY14" fmla="*/ 1258456 h 2041182"/>
                <a:gd name="connsiteX15" fmla="*/ 0 w 1404608"/>
                <a:gd name="connsiteY15" fmla="*/ 1024369 h 2041182"/>
                <a:gd name="connsiteX0" fmla="*/ 0 w 1404608"/>
                <a:gd name="connsiteY0" fmla="*/ 1024369 h 2041182"/>
                <a:gd name="connsiteX1" fmla="*/ 124358 w 1404608"/>
                <a:gd name="connsiteY1" fmla="*/ 1353553 h 2041182"/>
                <a:gd name="connsiteX2" fmla="*/ 292608 w 1404608"/>
                <a:gd name="connsiteY2" fmla="*/ 1711998 h 2041182"/>
                <a:gd name="connsiteX3" fmla="*/ 687628 w 1404608"/>
                <a:gd name="connsiteY3" fmla="*/ 2041182 h 2041182"/>
                <a:gd name="connsiteX4" fmla="*/ 1294790 w 1404608"/>
                <a:gd name="connsiteY4" fmla="*/ 2026552 h 2041182"/>
                <a:gd name="connsiteX5" fmla="*/ 1404518 w 1404608"/>
                <a:gd name="connsiteY5" fmla="*/ 1126782 h 2041182"/>
                <a:gd name="connsiteX6" fmla="*/ 1221638 w 1404608"/>
                <a:gd name="connsiteY6" fmla="*/ 739077 h 2041182"/>
                <a:gd name="connsiteX7" fmla="*/ 1177747 w 1404608"/>
                <a:gd name="connsiteY7" fmla="*/ 936587 h 2041182"/>
                <a:gd name="connsiteX8" fmla="*/ 980236 w 1404608"/>
                <a:gd name="connsiteY8" fmla="*/ 665925 h 2041182"/>
                <a:gd name="connsiteX9" fmla="*/ 921715 w 1404608"/>
                <a:gd name="connsiteY9" fmla="*/ 900011 h 2041182"/>
                <a:gd name="connsiteX10" fmla="*/ 738836 w 1404608"/>
                <a:gd name="connsiteY10" fmla="*/ 563512 h 2041182"/>
                <a:gd name="connsiteX11" fmla="*/ 709574 w 1404608"/>
                <a:gd name="connsiteY11" fmla="*/ 907326 h 2041182"/>
                <a:gd name="connsiteX12" fmla="*/ 526694 w 1404608"/>
                <a:gd name="connsiteY12" fmla="*/ 242 h 2041182"/>
                <a:gd name="connsiteX13" fmla="*/ 456712 w 1404608"/>
                <a:gd name="connsiteY13" fmla="*/ 1312361 h 2041182"/>
                <a:gd name="connsiteX14" fmla="*/ 321868 w 1404608"/>
                <a:gd name="connsiteY14" fmla="*/ 1258456 h 2041182"/>
                <a:gd name="connsiteX15" fmla="*/ 0 w 1404608"/>
                <a:gd name="connsiteY15" fmla="*/ 1024369 h 2041182"/>
                <a:gd name="connsiteX0" fmla="*/ 0 w 1420463"/>
                <a:gd name="connsiteY0" fmla="*/ 957779 h 2041182"/>
                <a:gd name="connsiteX1" fmla="*/ 140213 w 1420463"/>
                <a:gd name="connsiteY1" fmla="*/ 1353553 h 2041182"/>
                <a:gd name="connsiteX2" fmla="*/ 308463 w 1420463"/>
                <a:gd name="connsiteY2" fmla="*/ 1711998 h 2041182"/>
                <a:gd name="connsiteX3" fmla="*/ 703483 w 1420463"/>
                <a:gd name="connsiteY3" fmla="*/ 2041182 h 2041182"/>
                <a:gd name="connsiteX4" fmla="*/ 1310645 w 1420463"/>
                <a:gd name="connsiteY4" fmla="*/ 2026552 h 2041182"/>
                <a:gd name="connsiteX5" fmla="*/ 1420373 w 1420463"/>
                <a:gd name="connsiteY5" fmla="*/ 1126782 h 2041182"/>
                <a:gd name="connsiteX6" fmla="*/ 1237493 w 1420463"/>
                <a:gd name="connsiteY6" fmla="*/ 739077 h 2041182"/>
                <a:gd name="connsiteX7" fmla="*/ 1193602 w 1420463"/>
                <a:gd name="connsiteY7" fmla="*/ 936587 h 2041182"/>
                <a:gd name="connsiteX8" fmla="*/ 996091 w 1420463"/>
                <a:gd name="connsiteY8" fmla="*/ 665925 h 2041182"/>
                <a:gd name="connsiteX9" fmla="*/ 937570 w 1420463"/>
                <a:gd name="connsiteY9" fmla="*/ 900011 h 2041182"/>
                <a:gd name="connsiteX10" fmla="*/ 754691 w 1420463"/>
                <a:gd name="connsiteY10" fmla="*/ 563512 h 2041182"/>
                <a:gd name="connsiteX11" fmla="*/ 725429 w 1420463"/>
                <a:gd name="connsiteY11" fmla="*/ 907326 h 2041182"/>
                <a:gd name="connsiteX12" fmla="*/ 542549 w 1420463"/>
                <a:gd name="connsiteY12" fmla="*/ 242 h 2041182"/>
                <a:gd name="connsiteX13" fmla="*/ 472567 w 1420463"/>
                <a:gd name="connsiteY13" fmla="*/ 1312361 h 2041182"/>
                <a:gd name="connsiteX14" fmla="*/ 337723 w 1420463"/>
                <a:gd name="connsiteY14" fmla="*/ 1258456 h 2041182"/>
                <a:gd name="connsiteX15" fmla="*/ 0 w 1420463"/>
                <a:gd name="connsiteY15" fmla="*/ 957779 h 2041182"/>
                <a:gd name="connsiteX0" fmla="*/ 0 w 1420463"/>
                <a:gd name="connsiteY0" fmla="*/ 957779 h 2041182"/>
                <a:gd name="connsiteX1" fmla="*/ 140213 w 1420463"/>
                <a:gd name="connsiteY1" fmla="*/ 1353553 h 2041182"/>
                <a:gd name="connsiteX2" fmla="*/ 308463 w 1420463"/>
                <a:gd name="connsiteY2" fmla="*/ 1711998 h 2041182"/>
                <a:gd name="connsiteX3" fmla="*/ 703483 w 1420463"/>
                <a:gd name="connsiteY3" fmla="*/ 2041182 h 2041182"/>
                <a:gd name="connsiteX4" fmla="*/ 1310645 w 1420463"/>
                <a:gd name="connsiteY4" fmla="*/ 2026552 h 2041182"/>
                <a:gd name="connsiteX5" fmla="*/ 1420373 w 1420463"/>
                <a:gd name="connsiteY5" fmla="*/ 1126782 h 2041182"/>
                <a:gd name="connsiteX6" fmla="*/ 1237493 w 1420463"/>
                <a:gd name="connsiteY6" fmla="*/ 739077 h 2041182"/>
                <a:gd name="connsiteX7" fmla="*/ 1193602 w 1420463"/>
                <a:gd name="connsiteY7" fmla="*/ 936587 h 2041182"/>
                <a:gd name="connsiteX8" fmla="*/ 996091 w 1420463"/>
                <a:gd name="connsiteY8" fmla="*/ 665925 h 2041182"/>
                <a:gd name="connsiteX9" fmla="*/ 937570 w 1420463"/>
                <a:gd name="connsiteY9" fmla="*/ 900011 h 2041182"/>
                <a:gd name="connsiteX10" fmla="*/ 754691 w 1420463"/>
                <a:gd name="connsiteY10" fmla="*/ 563512 h 2041182"/>
                <a:gd name="connsiteX11" fmla="*/ 725429 w 1420463"/>
                <a:gd name="connsiteY11" fmla="*/ 907326 h 2041182"/>
                <a:gd name="connsiteX12" fmla="*/ 542549 w 1420463"/>
                <a:gd name="connsiteY12" fmla="*/ 242 h 2041182"/>
                <a:gd name="connsiteX13" fmla="*/ 472567 w 1420463"/>
                <a:gd name="connsiteY13" fmla="*/ 1312361 h 2041182"/>
                <a:gd name="connsiteX14" fmla="*/ 337723 w 1420463"/>
                <a:gd name="connsiteY14" fmla="*/ 1258456 h 2041182"/>
                <a:gd name="connsiteX15" fmla="*/ 0 w 1420463"/>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55410 w 1421182"/>
                <a:gd name="connsiteY10" fmla="*/ 563512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36384 w 1421182"/>
                <a:gd name="connsiteY10" fmla="*/ 563512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55588 w 1421182"/>
                <a:gd name="connsiteY8" fmla="*/ 659583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59583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59583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52597 w 1421182"/>
                <a:gd name="connsiteY6" fmla="*/ 669316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537 h 2040940"/>
                <a:gd name="connsiteX1" fmla="*/ 140932 w 1421182"/>
                <a:gd name="connsiteY1" fmla="*/ 1353311 h 2040940"/>
                <a:gd name="connsiteX2" fmla="*/ 309182 w 1421182"/>
                <a:gd name="connsiteY2" fmla="*/ 1711756 h 2040940"/>
                <a:gd name="connsiteX3" fmla="*/ 704202 w 1421182"/>
                <a:gd name="connsiteY3" fmla="*/ 2040940 h 2040940"/>
                <a:gd name="connsiteX4" fmla="*/ 1311364 w 1421182"/>
                <a:gd name="connsiteY4" fmla="*/ 2026310 h 2040940"/>
                <a:gd name="connsiteX5" fmla="*/ 1421092 w 1421182"/>
                <a:gd name="connsiteY5" fmla="*/ 1126540 h 2040940"/>
                <a:gd name="connsiteX6" fmla="*/ 1152597 w 1421182"/>
                <a:gd name="connsiteY6" fmla="*/ 669074 h 2040940"/>
                <a:gd name="connsiteX7" fmla="*/ 1168953 w 1421182"/>
                <a:gd name="connsiteY7" fmla="*/ 968054 h 2040940"/>
                <a:gd name="connsiteX8" fmla="*/ 927050 w 1421182"/>
                <a:gd name="connsiteY8" fmla="*/ 614948 h 2040940"/>
                <a:gd name="connsiteX9" fmla="*/ 957315 w 1421182"/>
                <a:gd name="connsiteY9" fmla="*/ 944162 h 2040940"/>
                <a:gd name="connsiteX10" fmla="*/ 711016 w 1421182"/>
                <a:gd name="connsiteY10" fmla="*/ 569612 h 2040940"/>
                <a:gd name="connsiteX11" fmla="*/ 729319 w 1421182"/>
                <a:gd name="connsiteY11" fmla="*/ 957819 h 2040940"/>
                <a:gd name="connsiteX12" fmla="*/ 543268 w 1421182"/>
                <a:gd name="connsiteY12" fmla="*/ 0 h 2040940"/>
                <a:gd name="connsiteX13" fmla="*/ 473286 w 1421182"/>
                <a:gd name="connsiteY13" fmla="*/ 1312119 h 2040940"/>
                <a:gd name="connsiteX14" fmla="*/ 338442 w 1421182"/>
                <a:gd name="connsiteY14" fmla="*/ 1258214 h 2040940"/>
                <a:gd name="connsiteX15" fmla="*/ 719 w 1421182"/>
                <a:gd name="connsiteY15" fmla="*/ 957537 h 2040940"/>
                <a:gd name="connsiteX0" fmla="*/ 719 w 1421182"/>
                <a:gd name="connsiteY0" fmla="*/ 957545 h 2040948"/>
                <a:gd name="connsiteX1" fmla="*/ 140932 w 1421182"/>
                <a:gd name="connsiteY1" fmla="*/ 1353319 h 2040948"/>
                <a:gd name="connsiteX2" fmla="*/ 309182 w 1421182"/>
                <a:gd name="connsiteY2" fmla="*/ 1711764 h 2040948"/>
                <a:gd name="connsiteX3" fmla="*/ 704202 w 1421182"/>
                <a:gd name="connsiteY3" fmla="*/ 2040948 h 2040948"/>
                <a:gd name="connsiteX4" fmla="*/ 1311364 w 1421182"/>
                <a:gd name="connsiteY4" fmla="*/ 2026318 h 2040948"/>
                <a:gd name="connsiteX5" fmla="*/ 1421092 w 1421182"/>
                <a:gd name="connsiteY5" fmla="*/ 1126548 h 2040948"/>
                <a:gd name="connsiteX6" fmla="*/ 1152597 w 1421182"/>
                <a:gd name="connsiteY6" fmla="*/ 669082 h 2040948"/>
                <a:gd name="connsiteX7" fmla="*/ 1168953 w 1421182"/>
                <a:gd name="connsiteY7" fmla="*/ 968062 h 2040948"/>
                <a:gd name="connsiteX8" fmla="*/ 927050 w 1421182"/>
                <a:gd name="connsiteY8" fmla="*/ 614956 h 2040948"/>
                <a:gd name="connsiteX9" fmla="*/ 957315 w 1421182"/>
                <a:gd name="connsiteY9" fmla="*/ 944170 h 2040948"/>
                <a:gd name="connsiteX10" fmla="*/ 711016 w 1421182"/>
                <a:gd name="connsiteY10" fmla="*/ 569620 h 2040948"/>
                <a:gd name="connsiteX11" fmla="*/ 729319 w 1421182"/>
                <a:gd name="connsiteY11" fmla="*/ 957827 h 2040948"/>
                <a:gd name="connsiteX12" fmla="*/ 543268 w 1421182"/>
                <a:gd name="connsiteY12" fmla="*/ 8 h 2040948"/>
                <a:gd name="connsiteX13" fmla="*/ 473286 w 1421182"/>
                <a:gd name="connsiteY13" fmla="*/ 1312127 h 2040948"/>
                <a:gd name="connsiteX14" fmla="*/ 338442 w 1421182"/>
                <a:gd name="connsiteY14" fmla="*/ 1258222 h 2040948"/>
                <a:gd name="connsiteX15" fmla="*/ 719 w 1421182"/>
                <a:gd name="connsiteY15" fmla="*/ 957545 h 2040948"/>
                <a:gd name="connsiteX0" fmla="*/ 719 w 1421182"/>
                <a:gd name="connsiteY0" fmla="*/ 957545 h 2040948"/>
                <a:gd name="connsiteX1" fmla="*/ 140932 w 1421182"/>
                <a:gd name="connsiteY1" fmla="*/ 1353319 h 2040948"/>
                <a:gd name="connsiteX2" fmla="*/ 309182 w 1421182"/>
                <a:gd name="connsiteY2" fmla="*/ 1711764 h 2040948"/>
                <a:gd name="connsiteX3" fmla="*/ 704202 w 1421182"/>
                <a:gd name="connsiteY3" fmla="*/ 2040948 h 2040948"/>
                <a:gd name="connsiteX4" fmla="*/ 1311364 w 1421182"/>
                <a:gd name="connsiteY4" fmla="*/ 2026318 h 2040948"/>
                <a:gd name="connsiteX5" fmla="*/ 1421092 w 1421182"/>
                <a:gd name="connsiteY5" fmla="*/ 1126548 h 2040948"/>
                <a:gd name="connsiteX6" fmla="*/ 1152597 w 1421182"/>
                <a:gd name="connsiteY6" fmla="*/ 669082 h 2040948"/>
                <a:gd name="connsiteX7" fmla="*/ 1168953 w 1421182"/>
                <a:gd name="connsiteY7" fmla="*/ 968062 h 2040948"/>
                <a:gd name="connsiteX8" fmla="*/ 927050 w 1421182"/>
                <a:gd name="connsiteY8" fmla="*/ 614956 h 2040948"/>
                <a:gd name="connsiteX9" fmla="*/ 957315 w 1421182"/>
                <a:gd name="connsiteY9" fmla="*/ 944170 h 2040948"/>
                <a:gd name="connsiteX10" fmla="*/ 711016 w 1421182"/>
                <a:gd name="connsiteY10" fmla="*/ 569620 h 2040948"/>
                <a:gd name="connsiteX11" fmla="*/ 729319 w 1421182"/>
                <a:gd name="connsiteY11" fmla="*/ 957827 h 2040948"/>
                <a:gd name="connsiteX12" fmla="*/ 543268 w 1421182"/>
                <a:gd name="connsiteY12" fmla="*/ 8 h 2040948"/>
                <a:gd name="connsiteX13" fmla="*/ 473286 w 1421182"/>
                <a:gd name="connsiteY13" fmla="*/ 1312127 h 2040948"/>
                <a:gd name="connsiteX14" fmla="*/ 338442 w 1421182"/>
                <a:gd name="connsiteY14" fmla="*/ 1258222 h 2040948"/>
                <a:gd name="connsiteX15" fmla="*/ 719 w 1421182"/>
                <a:gd name="connsiteY15" fmla="*/ 957545 h 2040948"/>
                <a:gd name="connsiteX0" fmla="*/ 719 w 1421182"/>
                <a:gd name="connsiteY0" fmla="*/ 957545 h 2026318"/>
                <a:gd name="connsiteX1" fmla="*/ 140932 w 1421182"/>
                <a:gd name="connsiteY1" fmla="*/ 1353319 h 2026318"/>
                <a:gd name="connsiteX2" fmla="*/ 309182 w 1421182"/>
                <a:gd name="connsiteY2" fmla="*/ 1711764 h 2026318"/>
                <a:gd name="connsiteX3" fmla="*/ 693290 w 1421182"/>
                <a:gd name="connsiteY3" fmla="*/ 2019121 h 2026318"/>
                <a:gd name="connsiteX4" fmla="*/ 1311364 w 1421182"/>
                <a:gd name="connsiteY4" fmla="*/ 2026318 h 2026318"/>
                <a:gd name="connsiteX5" fmla="*/ 1421092 w 1421182"/>
                <a:gd name="connsiteY5" fmla="*/ 1126548 h 2026318"/>
                <a:gd name="connsiteX6" fmla="*/ 1152597 w 1421182"/>
                <a:gd name="connsiteY6" fmla="*/ 669082 h 2026318"/>
                <a:gd name="connsiteX7" fmla="*/ 1168953 w 1421182"/>
                <a:gd name="connsiteY7" fmla="*/ 968062 h 2026318"/>
                <a:gd name="connsiteX8" fmla="*/ 927050 w 1421182"/>
                <a:gd name="connsiteY8" fmla="*/ 614956 h 2026318"/>
                <a:gd name="connsiteX9" fmla="*/ 957315 w 1421182"/>
                <a:gd name="connsiteY9" fmla="*/ 944170 h 2026318"/>
                <a:gd name="connsiteX10" fmla="*/ 711016 w 1421182"/>
                <a:gd name="connsiteY10" fmla="*/ 569620 h 2026318"/>
                <a:gd name="connsiteX11" fmla="*/ 729319 w 1421182"/>
                <a:gd name="connsiteY11" fmla="*/ 957827 h 2026318"/>
                <a:gd name="connsiteX12" fmla="*/ 543268 w 1421182"/>
                <a:gd name="connsiteY12" fmla="*/ 8 h 2026318"/>
                <a:gd name="connsiteX13" fmla="*/ 473286 w 1421182"/>
                <a:gd name="connsiteY13" fmla="*/ 1312127 h 2026318"/>
                <a:gd name="connsiteX14" fmla="*/ 338442 w 1421182"/>
                <a:gd name="connsiteY14" fmla="*/ 1258222 h 2026318"/>
                <a:gd name="connsiteX15" fmla="*/ 719 w 1421182"/>
                <a:gd name="connsiteY15" fmla="*/ 957545 h 2026318"/>
                <a:gd name="connsiteX0" fmla="*/ 719 w 1421182"/>
                <a:gd name="connsiteY0" fmla="*/ 957545 h 2295953"/>
                <a:gd name="connsiteX1" fmla="*/ 140932 w 1421182"/>
                <a:gd name="connsiteY1" fmla="*/ 1353319 h 2295953"/>
                <a:gd name="connsiteX2" fmla="*/ 309182 w 1421182"/>
                <a:gd name="connsiteY2" fmla="*/ 1711764 h 2295953"/>
                <a:gd name="connsiteX3" fmla="*/ 693290 w 1421182"/>
                <a:gd name="connsiteY3" fmla="*/ 2019121 h 2295953"/>
                <a:gd name="connsiteX4" fmla="*/ 722524 w 1421182"/>
                <a:gd name="connsiteY4" fmla="*/ 2295953 h 2295953"/>
                <a:gd name="connsiteX5" fmla="*/ 1311364 w 1421182"/>
                <a:gd name="connsiteY5" fmla="*/ 2026318 h 2295953"/>
                <a:gd name="connsiteX6" fmla="*/ 1421092 w 1421182"/>
                <a:gd name="connsiteY6" fmla="*/ 1126548 h 2295953"/>
                <a:gd name="connsiteX7" fmla="*/ 1152597 w 1421182"/>
                <a:gd name="connsiteY7" fmla="*/ 669082 h 2295953"/>
                <a:gd name="connsiteX8" fmla="*/ 1168953 w 1421182"/>
                <a:gd name="connsiteY8" fmla="*/ 968062 h 2295953"/>
                <a:gd name="connsiteX9" fmla="*/ 927050 w 1421182"/>
                <a:gd name="connsiteY9" fmla="*/ 614956 h 2295953"/>
                <a:gd name="connsiteX10" fmla="*/ 957315 w 1421182"/>
                <a:gd name="connsiteY10" fmla="*/ 944170 h 2295953"/>
                <a:gd name="connsiteX11" fmla="*/ 711016 w 1421182"/>
                <a:gd name="connsiteY11" fmla="*/ 569620 h 2295953"/>
                <a:gd name="connsiteX12" fmla="*/ 729319 w 1421182"/>
                <a:gd name="connsiteY12" fmla="*/ 957827 h 2295953"/>
                <a:gd name="connsiteX13" fmla="*/ 543268 w 1421182"/>
                <a:gd name="connsiteY13" fmla="*/ 8 h 2295953"/>
                <a:gd name="connsiteX14" fmla="*/ 473286 w 1421182"/>
                <a:gd name="connsiteY14" fmla="*/ 1312127 h 2295953"/>
                <a:gd name="connsiteX15" fmla="*/ 338442 w 1421182"/>
                <a:gd name="connsiteY15" fmla="*/ 1258222 h 2295953"/>
                <a:gd name="connsiteX16" fmla="*/ 719 w 1421182"/>
                <a:gd name="connsiteY16" fmla="*/ 957545 h 2295953"/>
                <a:gd name="connsiteX0" fmla="*/ 719 w 1421182"/>
                <a:gd name="connsiteY0" fmla="*/ 957545 h 2317397"/>
                <a:gd name="connsiteX1" fmla="*/ 140932 w 1421182"/>
                <a:gd name="connsiteY1" fmla="*/ 1353319 h 2317397"/>
                <a:gd name="connsiteX2" fmla="*/ 309182 w 1421182"/>
                <a:gd name="connsiteY2" fmla="*/ 1711764 h 2317397"/>
                <a:gd name="connsiteX3" fmla="*/ 693290 w 1421182"/>
                <a:gd name="connsiteY3" fmla="*/ 2019121 h 2317397"/>
                <a:gd name="connsiteX4" fmla="*/ 722524 w 1421182"/>
                <a:gd name="connsiteY4" fmla="*/ 2295953 h 2317397"/>
                <a:gd name="connsiteX5" fmla="*/ 1170733 w 1421182"/>
                <a:gd name="connsiteY5" fmla="*/ 2300858 h 2317397"/>
                <a:gd name="connsiteX6" fmla="*/ 1311364 w 1421182"/>
                <a:gd name="connsiteY6" fmla="*/ 2026318 h 2317397"/>
                <a:gd name="connsiteX7" fmla="*/ 1421092 w 1421182"/>
                <a:gd name="connsiteY7" fmla="*/ 1126548 h 2317397"/>
                <a:gd name="connsiteX8" fmla="*/ 1152597 w 1421182"/>
                <a:gd name="connsiteY8" fmla="*/ 669082 h 2317397"/>
                <a:gd name="connsiteX9" fmla="*/ 1168953 w 1421182"/>
                <a:gd name="connsiteY9" fmla="*/ 968062 h 2317397"/>
                <a:gd name="connsiteX10" fmla="*/ 927050 w 1421182"/>
                <a:gd name="connsiteY10" fmla="*/ 614956 h 2317397"/>
                <a:gd name="connsiteX11" fmla="*/ 957315 w 1421182"/>
                <a:gd name="connsiteY11" fmla="*/ 944170 h 2317397"/>
                <a:gd name="connsiteX12" fmla="*/ 711016 w 1421182"/>
                <a:gd name="connsiteY12" fmla="*/ 569620 h 2317397"/>
                <a:gd name="connsiteX13" fmla="*/ 729319 w 1421182"/>
                <a:gd name="connsiteY13" fmla="*/ 957827 h 2317397"/>
                <a:gd name="connsiteX14" fmla="*/ 543268 w 1421182"/>
                <a:gd name="connsiteY14" fmla="*/ 8 h 2317397"/>
                <a:gd name="connsiteX15" fmla="*/ 473286 w 1421182"/>
                <a:gd name="connsiteY15" fmla="*/ 1312127 h 2317397"/>
                <a:gd name="connsiteX16" fmla="*/ 338442 w 1421182"/>
                <a:gd name="connsiteY16" fmla="*/ 1258222 h 2317397"/>
                <a:gd name="connsiteX17" fmla="*/ 719 w 1421182"/>
                <a:gd name="connsiteY17" fmla="*/ 957545 h 2317397"/>
                <a:gd name="connsiteX0" fmla="*/ 719 w 1421182"/>
                <a:gd name="connsiteY0" fmla="*/ 957545 h 2317397"/>
                <a:gd name="connsiteX1" fmla="*/ 140932 w 1421182"/>
                <a:gd name="connsiteY1" fmla="*/ 1353319 h 2317397"/>
                <a:gd name="connsiteX2" fmla="*/ 309182 w 1421182"/>
                <a:gd name="connsiteY2" fmla="*/ 1711764 h 2317397"/>
                <a:gd name="connsiteX3" fmla="*/ 626141 w 1421182"/>
                <a:gd name="connsiteY3" fmla="*/ 1985150 h 2317397"/>
                <a:gd name="connsiteX4" fmla="*/ 722524 w 1421182"/>
                <a:gd name="connsiteY4" fmla="*/ 2295953 h 2317397"/>
                <a:gd name="connsiteX5" fmla="*/ 1170733 w 1421182"/>
                <a:gd name="connsiteY5" fmla="*/ 2300858 h 2317397"/>
                <a:gd name="connsiteX6" fmla="*/ 1311364 w 1421182"/>
                <a:gd name="connsiteY6" fmla="*/ 2026318 h 2317397"/>
                <a:gd name="connsiteX7" fmla="*/ 1421092 w 1421182"/>
                <a:gd name="connsiteY7" fmla="*/ 1126548 h 2317397"/>
                <a:gd name="connsiteX8" fmla="*/ 1152597 w 1421182"/>
                <a:gd name="connsiteY8" fmla="*/ 669082 h 2317397"/>
                <a:gd name="connsiteX9" fmla="*/ 1168953 w 1421182"/>
                <a:gd name="connsiteY9" fmla="*/ 968062 h 2317397"/>
                <a:gd name="connsiteX10" fmla="*/ 927050 w 1421182"/>
                <a:gd name="connsiteY10" fmla="*/ 614956 h 2317397"/>
                <a:gd name="connsiteX11" fmla="*/ 957315 w 1421182"/>
                <a:gd name="connsiteY11" fmla="*/ 944170 h 2317397"/>
                <a:gd name="connsiteX12" fmla="*/ 711016 w 1421182"/>
                <a:gd name="connsiteY12" fmla="*/ 569620 h 2317397"/>
                <a:gd name="connsiteX13" fmla="*/ 729319 w 1421182"/>
                <a:gd name="connsiteY13" fmla="*/ 957827 h 2317397"/>
                <a:gd name="connsiteX14" fmla="*/ 543268 w 1421182"/>
                <a:gd name="connsiteY14" fmla="*/ 8 h 2317397"/>
                <a:gd name="connsiteX15" fmla="*/ 473286 w 1421182"/>
                <a:gd name="connsiteY15" fmla="*/ 1312127 h 2317397"/>
                <a:gd name="connsiteX16" fmla="*/ 338442 w 1421182"/>
                <a:gd name="connsiteY16" fmla="*/ 1258222 h 2317397"/>
                <a:gd name="connsiteX17" fmla="*/ 719 w 1421182"/>
                <a:gd name="connsiteY17" fmla="*/ 957545 h 2317397"/>
                <a:gd name="connsiteX0" fmla="*/ 719 w 1421182"/>
                <a:gd name="connsiteY0" fmla="*/ 957545 h 2314785"/>
                <a:gd name="connsiteX1" fmla="*/ 140932 w 1421182"/>
                <a:gd name="connsiteY1" fmla="*/ 1353319 h 2314785"/>
                <a:gd name="connsiteX2" fmla="*/ 309182 w 1421182"/>
                <a:gd name="connsiteY2" fmla="*/ 1711764 h 2314785"/>
                <a:gd name="connsiteX3" fmla="*/ 626141 w 1421182"/>
                <a:gd name="connsiteY3" fmla="*/ 1985150 h 2314785"/>
                <a:gd name="connsiteX4" fmla="*/ 658780 w 1421182"/>
                <a:gd name="connsiteY4" fmla="*/ 2266927 h 2314785"/>
                <a:gd name="connsiteX5" fmla="*/ 1170733 w 1421182"/>
                <a:gd name="connsiteY5" fmla="*/ 2300858 h 2314785"/>
                <a:gd name="connsiteX6" fmla="*/ 1311364 w 1421182"/>
                <a:gd name="connsiteY6" fmla="*/ 2026318 h 2314785"/>
                <a:gd name="connsiteX7" fmla="*/ 1421092 w 1421182"/>
                <a:gd name="connsiteY7" fmla="*/ 1126548 h 2314785"/>
                <a:gd name="connsiteX8" fmla="*/ 1152597 w 1421182"/>
                <a:gd name="connsiteY8" fmla="*/ 669082 h 2314785"/>
                <a:gd name="connsiteX9" fmla="*/ 1168953 w 1421182"/>
                <a:gd name="connsiteY9" fmla="*/ 968062 h 2314785"/>
                <a:gd name="connsiteX10" fmla="*/ 927050 w 1421182"/>
                <a:gd name="connsiteY10" fmla="*/ 614956 h 2314785"/>
                <a:gd name="connsiteX11" fmla="*/ 957315 w 1421182"/>
                <a:gd name="connsiteY11" fmla="*/ 944170 h 2314785"/>
                <a:gd name="connsiteX12" fmla="*/ 711016 w 1421182"/>
                <a:gd name="connsiteY12" fmla="*/ 569620 h 2314785"/>
                <a:gd name="connsiteX13" fmla="*/ 729319 w 1421182"/>
                <a:gd name="connsiteY13" fmla="*/ 957827 h 2314785"/>
                <a:gd name="connsiteX14" fmla="*/ 543268 w 1421182"/>
                <a:gd name="connsiteY14" fmla="*/ 8 h 2314785"/>
                <a:gd name="connsiteX15" fmla="*/ 473286 w 1421182"/>
                <a:gd name="connsiteY15" fmla="*/ 1312127 h 2314785"/>
                <a:gd name="connsiteX16" fmla="*/ 338442 w 1421182"/>
                <a:gd name="connsiteY16" fmla="*/ 1258222 h 2314785"/>
                <a:gd name="connsiteX17" fmla="*/ 719 w 1421182"/>
                <a:gd name="connsiteY17" fmla="*/ 957545 h 2314785"/>
                <a:gd name="connsiteX0" fmla="*/ 719 w 1421182"/>
                <a:gd name="connsiteY0" fmla="*/ 957545 h 2323891"/>
                <a:gd name="connsiteX1" fmla="*/ 140932 w 1421182"/>
                <a:gd name="connsiteY1" fmla="*/ 1353319 h 2323891"/>
                <a:gd name="connsiteX2" fmla="*/ 309182 w 1421182"/>
                <a:gd name="connsiteY2" fmla="*/ 1711764 h 2323891"/>
                <a:gd name="connsiteX3" fmla="*/ 626141 w 1421182"/>
                <a:gd name="connsiteY3" fmla="*/ 1985150 h 2323891"/>
                <a:gd name="connsiteX4" fmla="*/ 658780 w 1421182"/>
                <a:gd name="connsiteY4" fmla="*/ 2266927 h 2323891"/>
                <a:gd name="connsiteX5" fmla="*/ 1170733 w 1421182"/>
                <a:gd name="connsiteY5" fmla="*/ 2300858 h 2323891"/>
                <a:gd name="connsiteX6" fmla="*/ 1311364 w 1421182"/>
                <a:gd name="connsiteY6" fmla="*/ 2026318 h 2323891"/>
                <a:gd name="connsiteX7" fmla="*/ 1421092 w 1421182"/>
                <a:gd name="connsiteY7" fmla="*/ 1126548 h 2323891"/>
                <a:gd name="connsiteX8" fmla="*/ 1152597 w 1421182"/>
                <a:gd name="connsiteY8" fmla="*/ 669082 h 2323891"/>
                <a:gd name="connsiteX9" fmla="*/ 1168953 w 1421182"/>
                <a:gd name="connsiteY9" fmla="*/ 968062 h 2323891"/>
                <a:gd name="connsiteX10" fmla="*/ 927050 w 1421182"/>
                <a:gd name="connsiteY10" fmla="*/ 614956 h 2323891"/>
                <a:gd name="connsiteX11" fmla="*/ 957315 w 1421182"/>
                <a:gd name="connsiteY11" fmla="*/ 944170 h 2323891"/>
                <a:gd name="connsiteX12" fmla="*/ 711016 w 1421182"/>
                <a:gd name="connsiteY12" fmla="*/ 569620 h 2323891"/>
                <a:gd name="connsiteX13" fmla="*/ 729319 w 1421182"/>
                <a:gd name="connsiteY13" fmla="*/ 957827 h 2323891"/>
                <a:gd name="connsiteX14" fmla="*/ 543268 w 1421182"/>
                <a:gd name="connsiteY14" fmla="*/ 8 h 2323891"/>
                <a:gd name="connsiteX15" fmla="*/ 473286 w 1421182"/>
                <a:gd name="connsiteY15" fmla="*/ 1312127 h 2323891"/>
                <a:gd name="connsiteX16" fmla="*/ 338442 w 1421182"/>
                <a:gd name="connsiteY16" fmla="*/ 1258222 h 2323891"/>
                <a:gd name="connsiteX17" fmla="*/ 719 w 1421182"/>
                <a:gd name="connsiteY17" fmla="*/ 957545 h 2323891"/>
                <a:gd name="connsiteX0" fmla="*/ 719 w 1421182"/>
                <a:gd name="connsiteY0" fmla="*/ 957545 h 2358736"/>
                <a:gd name="connsiteX1" fmla="*/ 140932 w 1421182"/>
                <a:gd name="connsiteY1" fmla="*/ 1353319 h 2358736"/>
                <a:gd name="connsiteX2" fmla="*/ 309182 w 1421182"/>
                <a:gd name="connsiteY2" fmla="*/ 1711764 h 2358736"/>
                <a:gd name="connsiteX3" fmla="*/ 626141 w 1421182"/>
                <a:gd name="connsiteY3" fmla="*/ 1985150 h 2358736"/>
                <a:gd name="connsiteX4" fmla="*/ 658780 w 1421182"/>
                <a:gd name="connsiteY4" fmla="*/ 2266927 h 2358736"/>
                <a:gd name="connsiteX5" fmla="*/ 1227989 w 1421182"/>
                <a:gd name="connsiteY5" fmla="*/ 2341644 h 2358736"/>
                <a:gd name="connsiteX6" fmla="*/ 1311364 w 1421182"/>
                <a:gd name="connsiteY6" fmla="*/ 2026318 h 2358736"/>
                <a:gd name="connsiteX7" fmla="*/ 1421092 w 1421182"/>
                <a:gd name="connsiteY7" fmla="*/ 1126548 h 2358736"/>
                <a:gd name="connsiteX8" fmla="*/ 1152597 w 1421182"/>
                <a:gd name="connsiteY8" fmla="*/ 669082 h 2358736"/>
                <a:gd name="connsiteX9" fmla="*/ 1168953 w 1421182"/>
                <a:gd name="connsiteY9" fmla="*/ 968062 h 2358736"/>
                <a:gd name="connsiteX10" fmla="*/ 927050 w 1421182"/>
                <a:gd name="connsiteY10" fmla="*/ 614956 h 2358736"/>
                <a:gd name="connsiteX11" fmla="*/ 957315 w 1421182"/>
                <a:gd name="connsiteY11" fmla="*/ 944170 h 2358736"/>
                <a:gd name="connsiteX12" fmla="*/ 711016 w 1421182"/>
                <a:gd name="connsiteY12" fmla="*/ 569620 h 2358736"/>
                <a:gd name="connsiteX13" fmla="*/ 729319 w 1421182"/>
                <a:gd name="connsiteY13" fmla="*/ 957827 h 2358736"/>
                <a:gd name="connsiteX14" fmla="*/ 543268 w 1421182"/>
                <a:gd name="connsiteY14" fmla="*/ 8 h 2358736"/>
                <a:gd name="connsiteX15" fmla="*/ 473286 w 1421182"/>
                <a:gd name="connsiteY15" fmla="*/ 1312127 h 2358736"/>
                <a:gd name="connsiteX16" fmla="*/ 338442 w 1421182"/>
                <a:gd name="connsiteY16" fmla="*/ 1258222 h 2358736"/>
                <a:gd name="connsiteX17" fmla="*/ 719 w 1421182"/>
                <a:gd name="connsiteY17" fmla="*/ 957545 h 2358736"/>
                <a:gd name="connsiteX0" fmla="*/ 719 w 1421182"/>
                <a:gd name="connsiteY0" fmla="*/ 957545 h 2341644"/>
                <a:gd name="connsiteX1" fmla="*/ 140932 w 1421182"/>
                <a:gd name="connsiteY1" fmla="*/ 1353319 h 2341644"/>
                <a:gd name="connsiteX2" fmla="*/ 309182 w 1421182"/>
                <a:gd name="connsiteY2" fmla="*/ 1711764 h 2341644"/>
                <a:gd name="connsiteX3" fmla="*/ 626141 w 1421182"/>
                <a:gd name="connsiteY3" fmla="*/ 1985150 h 2341644"/>
                <a:gd name="connsiteX4" fmla="*/ 658780 w 1421182"/>
                <a:gd name="connsiteY4" fmla="*/ 2266927 h 2341644"/>
                <a:gd name="connsiteX5" fmla="*/ 1227989 w 1421182"/>
                <a:gd name="connsiteY5" fmla="*/ 2341644 h 2341644"/>
                <a:gd name="connsiteX6" fmla="*/ 1311364 w 1421182"/>
                <a:gd name="connsiteY6" fmla="*/ 2026318 h 2341644"/>
                <a:gd name="connsiteX7" fmla="*/ 1421092 w 1421182"/>
                <a:gd name="connsiteY7" fmla="*/ 1126548 h 2341644"/>
                <a:gd name="connsiteX8" fmla="*/ 1152597 w 1421182"/>
                <a:gd name="connsiteY8" fmla="*/ 669082 h 2341644"/>
                <a:gd name="connsiteX9" fmla="*/ 1168953 w 1421182"/>
                <a:gd name="connsiteY9" fmla="*/ 968062 h 2341644"/>
                <a:gd name="connsiteX10" fmla="*/ 927050 w 1421182"/>
                <a:gd name="connsiteY10" fmla="*/ 614956 h 2341644"/>
                <a:gd name="connsiteX11" fmla="*/ 957315 w 1421182"/>
                <a:gd name="connsiteY11" fmla="*/ 944170 h 2341644"/>
                <a:gd name="connsiteX12" fmla="*/ 711016 w 1421182"/>
                <a:gd name="connsiteY12" fmla="*/ 569620 h 2341644"/>
                <a:gd name="connsiteX13" fmla="*/ 729319 w 1421182"/>
                <a:gd name="connsiteY13" fmla="*/ 957827 h 2341644"/>
                <a:gd name="connsiteX14" fmla="*/ 543268 w 1421182"/>
                <a:gd name="connsiteY14" fmla="*/ 8 h 2341644"/>
                <a:gd name="connsiteX15" fmla="*/ 473286 w 1421182"/>
                <a:gd name="connsiteY15" fmla="*/ 1312127 h 2341644"/>
                <a:gd name="connsiteX16" fmla="*/ 338442 w 1421182"/>
                <a:gd name="connsiteY16" fmla="*/ 1258222 h 2341644"/>
                <a:gd name="connsiteX17" fmla="*/ 719 w 1421182"/>
                <a:gd name="connsiteY17" fmla="*/ 957545 h 2341644"/>
                <a:gd name="connsiteX0" fmla="*/ 719 w 1421092"/>
                <a:gd name="connsiteY0" fmla="*/ 957545 h 2341644"/>
                <a:gd name="connsiteX1" fmla="*/ 140932 w 1421092"/>
                <a:gd name="connsiteY1" fmla="*/ 1353319 h 2341644"/>
                <a:gd name="connsiteX2" fmla="*/ 309182 w 1421092"/>
                <a:gd name="connsiteY2" fmla="*/ 1711764 h 2341644"/>
                <a:gd name="connsiteX3" fmla="*/ 626141 w 1421092"/>
                <a:gd name="connsiteY3" fmla="*/ 1985150 h 2341644"/>
                <a:gd name="connsiteX4" fmla="*/ 658780 w 1421092"/>
                <a:gd name="connsiteY4" fmla="*/ 2266927 h 2341644"/>
                <a:gd name="connsiteX5" fmla="*/ 1227989 w 1421092"/>
                <a:gd name="connsiteY5" fmla="*/ 2341644 h 2341644"/>
                <a:gd name="connsiteX6" fmla="*/ 1262460 w 1421092"/>
                <a:gd name="connsiteY6" fmla="*/ 1987074 h 2341644"/>
                <a:gd name="connsiteX7" fmla="*/ 1421092 w 1421092"/>
                <a:gd name="connsiteY7" fmla="*/ 1126548 h 2341644"/>
                <a:gd name="connsiteX8" fmla="*/ 1152597 w 1421092"/>
                <a:gd name="connsiteY8" fmla="*/ 669082 h 2341644"/>
                <a:gd name="connsiteX9" fmla="*/ 1168953 w 1421092"/>
                <a:gd name="connsiteY9" fmla="*/ 968062 h 2341644"/>
                <a:gd name="connsiteX10" fmla="*/ 927050 w 1421092"/>
                <a:gd name="connsiteY10" fmla="*/ 614956 h 2341644"/>
                <a:gd name="connsiteX11" fmla="*/ 957315 w 1421092"/>
                <a:gd name="connsiteY11" fmla="*/ 944170 h 2341644"/>
                <a:gd name="connsiteX12" fmla="*/ 711016 w 1421092"/>
                <a:gd name="connsiteY12" fmla="*/ 569620 h 2341644"/>
                <a:gd name="connsiteX13" fmla="*/ 729319 w 1421092"/>
                <a:gd name="connsiteY13" fmla="*/ 957827 h 2341644"/>
                <a:gd name="connsiteX14" fmla="*/ 543268 w 1421092"/>
                <a:gd name="connsiteY14" fmla="*/ 8 h 2341644"/>
                <a:gd name="connsiteX15" fmla="*/ 473286 w 1421092"/>
                <a:gd name="connsiteY15" fmla="*/ 1312127 h 2341644"/>
                <a:gd name="connsiteX16" fmla="*/ 338442 w 1421092"/>
                <a:gd name="connsiteY16" fmla="*/ 1258222 h 2341644"/>
                <a:gd name="connsiteX17" fmla="*/ 719 w 1421092"/>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626141 w 1421109"/>
                <a:gd name="connsiteY3" fmla="*/ 1985150 h 2341644"/>
                <a:gd name="connsiteX4" fmla="*/ 658780 w 1421109"/>
                <a:gd name="connsiteY4" fmla="*/ 2266927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626141 w 1421109"/>
                <a:gd name="connsiteY3" fmla="*/ 1985150 h 2341644"/>
                <a:gd name="connsiteX4" fmla="*/ 658780 w 1421109"/>
                <a:gd name="connsiteY4" fmla="*/ 2266927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626141 w 1421109"/>
                <a:gd name="connsiteY3" fmla="*/ 1985150 h 2341644"/>
                <a:gd name="connsiteX4" fmla="*/ 622941 w 1421109"/>
                <a:gd name="connsiteY4" fmla="*/ 2320778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548773 w 1421109"/>
                <a:gd name="connsiteY3" fmla="*/ 1936338 h 2341644"/>
                <a:gd name="connsiteX4" fmla="*/ 622941 w 1421109"/>
                <a:gd name="connsiteY4" fmla="*/ 2320778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548773 w 1421109"/>
                <a:gd name="connsiteY3" fmla="*/ 1936338 h 2341644"/>
                <a:gd name="connsiteX4" fmla="*/ 557331 w 1421109"/>
                <a:gd name="connsiteY4" fmla="*/ 2278453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548773 w 1421109"/>
                <a:gd name="connsiteY3" fmla="*/ 1936338 h 2341644"/>
                <a:gd name="connsiteX4" fmla="*/ 601148 w 1421109"/>
                <a:gd name="connsiteY4" fmla="*/ 2297232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10754"/>
                <a:gd name="connsiteX1" fmla="*/ 140932 w 1421109"/>
                <a:gd name="connsiteY1" fmla="*/ 1353319 h 2310754"/>
                <a:gd name="connsiteX2" fmla="*/ 309182 w 1421109"/>
                <a:gd name="connsiteY2" fmla="*/ 1711764 h 2310754"/>
                <a:gd name="connsiteX3" fmla="*/ 548773 w 1421109"/>
                <a:gd name="connsiteY3" fmla="*/ 1936338 h 2310754"/>
                <a:gd name="connsiteX4" fmla="*/ 601148 w 1421109"/>
                <a:gd name="connsiteY4" fmla="*/ 2297232 h 2310754"/>
                <a:gd name="connsiteX5" fmla="*/ 1253027 w 1421109"/>
                <a:gd name="connsiteY5" fmla="*/ 2310347 h 2310754"/>
                <a:gd name="connsiteX6" fmla="*/ 1262460 w 1421109"/>
                <a:gd name="connsiteY6" fmla="*/ 1987074 h 2310754"/>
                <a:gd name="connsiteX7" fmla="*/ 1421092 w 1421109"/>
                <a:gd name="connsiteY7" fmla="*/ 1126548 h 2310754"/>
                <a:gd name="connsiteX8" fmla="*/ 1152597 w 1421109"/>
                <a:gd name="connsiteY8" fmla="*/ 669082 h 2310754"/>
                <a:gd name="connsiteX9" fmla="*/ 1168953 w 1421109"/>
                <a:gd name="connsiteY9" fmla="*/ 968062 h 2310754"/>
                <a:gd name="connsiteX10" fmla="*/ 927050 w 1421109"/>
                <a:gd name="connsiteY10" fmla="*/ 614956 h 2310754"/>
                <a:gd name="connsiteX11" fmla="*/ 957315 w 1421109"/>
                <a:gd name="connsiteY11" fmla="*/ 944170 h 2310754"/>
                <a:gd name="connsiteX12" fmla="*/ 711016 w 1421109"/>
                <a:gd name="connsiteY12" fmla="*/ 569620 h 2310754"/>
                <a:gd name="connsiteX13" fmla="*/ 729319 w 1421109"/>
                <a:gd name="connsiteY13" fmla="*/ 957827 h 2310754"/>
                <a:gd name="connsiteX14" fmla="*/ 543268 w 1421109"/>
                <a:gd name="connsiteY14" fmla="*/ 8 h 2310754"/>
                <a:gd name="connsiteX15" fmla="*/ 473286 w 1421109"/>
                <a:gd name="connsiteY15" fmla="*/ 1312127 h 2310754"/>
                <a:gd name="connsiteX16" fmla="*/ 338442 w 1421109"/>
                <a:gd name="connsiteY16" fmla="*/ 1258222 h 2310754"/>
                <a:gd name="connsiteX17" fmla="*/ 719 w 1421109"/>
                <a:gd name="connsiteY17" fmla="*/ 957545 h 2310754"/>
                <a:gd name="connsiteX0" fmla="*/ 719 w 1421109"/>
                <a:gd name="connsiteY0" fmla="*/ 957545 h 2310755"/>
                <a:gd name="connsiteX1" fmla="*/ 140932 w 1421109"/>
                <a:gd name="connsiteY1" fmla="*/ 1353319 h 2310755"/>
                <a:gd name="connsiteX2" fmla="*/ 309182 w 1421109"/>
                <a:gd name="connsiteY2" fmla="*/ 1711764 h 2310755"/>
                <a:gd name="connsiteX3" fmla="*/ 548773 w 1421109"/>
                <a:gd name="connsiteY3" fmla="*/ 1936338 h 2310755"/>
                <a:gd name="connsiteX4" fmla="*/ 601148 w 1421109"/>
                <a:gd name="connsiteY4" fmla="*/ 2297232 h 2310755"/>
                <a:gd name="connsiteX5" fmla="*/ 1253027 w 1421109"/>
                <a:gd name="connsiteY5" fmla="*/ 2310347 h 2310755"/>
                <a:gd name="connsiteX6" fmla="*/ 1262460 w 1421109"/>
                <a:gd name="connsiteY6" fmla="*/ 1987074 h 2310755"/>
                <a:gd name="connsiteX7" fmla="*/ 1421092 w 1421109"/>
                <a:gd name="connsiteY7" fmla="*/ 1126548 h 2310755"/>
                <a:gd name="connsiteX8" fmla="*/ 1152597 w 1421109"/>
                <a:gd name="connsiteY8" fmla="*/ 669082 h 2310755"/>
                <a:gd name="connsiteX9" fmla="*/ 1168953 w 1421109"/>
                <a:gd name="connsiteY9" fmla="*/ 968062 h 2310755"/>
                <a:gd name="connsiteX10" fmla="*/ 927050 w 1421109"/>
                <a:gd name="connsiteY10" fmla="*/ 614956 h 2310755"/>
                <a:gd name="connsiteX11" fmla="*/ 957315 w 1421109"/>
                <a:gd name="connsiteY11" fmla="*/ 944170 h 2310755"/>
                <a:gd name="connsiteX12" fmla="*/ 711016 w 1421109"/>
                <a:gd name="connsiteY12" fmla="*/ 569620 h 2310755"/>
                <a:gd name="connsiteX13" fmla="*/ 729319 w 1421109"/>
                <a:gd name="connsiteY13" fmla="*/ 957827 h 2310755"/>
                <a:gd name="connsiteX14" fmla="*/ 543268 w 1421109"/>
                <a:gd name="connsiteY14" fmla="*/ 8 h 2310755"/>
                <a:gd name="connsiteX15" fmla="*/ 473286 w 1421109"/>
                <a:gd name="connsiteY15" fmla="*/ 1312127 h 2310755"/>
                <a:gd name="connsiteX16" fmla="*/ 338442 w 1421109"/>
                <a:gd name="connsiteY16" fmla="*/ 1258222 h 2310755"/>
                <a:gd name="connsiteX17" fmla="*/ 719 w 1421109"/>
                <a:gd name="connsiteY17" fmla="*/ 957545 h 2310755"/>
                <a:gd name="connsiteX0" fmla="*/ 719 w 1421109"/>
                <a:gd name="connsiteY0" fmla="*/ 957545 h 2310755"/>
                <a:gd name="connsiteX1" fmla="*/ 140932 w 1421109"/>
                <a:gd name="connsiteY1" fmla="*/ 1353319 h 2310755"/>
                <a:gd name="connsiteX2" fmla="*/ 309182 w 1421109"/>
                <a:gd name="connsiteY2" fmla="*/ 1711764 h 2310755"/>
                <a:gd name="connsiteX3" fmla="*/ 548773 w 1421109"/>
                <a:gd name="connsiteY3" fmla="*/ 1936338 h 2310755"/>
                <a:gd name="connsiteX4" fmla="*/ 582370 w 1421109"/>
                <a:gd name="connsiteY4" fmla="*/ 2297232 h 2310755"/>
                <a:gd name="connsiteX5" fmla="*/ 1253027 w 1421109"/>
                <a:gd name="connsiteY5" fmla="*/ 2310347 h 2310755"/>
                <a:gd name="connsiteX6" fmla="*/ 1262460 w 1421109"/>
                <a:gd name="connsiteY6" fmla="*/ 1987074 h 2310755"/>
                <a:gd name="connsiteX7" fmla="*/ 1421092 w 1421109"/>
                <a:gd name="connsiteY7" fmla="*/ 1126548 h 2310755"/>
                <a:gd name="connsiteX8" fmla="*/ 1152597 w 1421109"/>
                <a:gd name="connsiteY8" fmla="*/ 669082 h 2310755"/>
                <a:gd name="connsiteX9" fmla="*/ 1168953 w 1421109"/>
                <a:gd name="connsiteY9" fmla="*/ 968062 h 2310755"/>
                <a:gd name="connsiteX10" fmla="*/ 927050 w 1421109"/>
                <a:gd name="connsiteY10" fmla="*/ 614956 h 2310755"/>
                <a:gd name="connsiteX11" fmla="*/ 957315 w 1421109"/>
                <a:gd name="connsiteY11" fmla="*/ 944170 h 2310755"/>
                <a:gd name="connsiteX12" fmla="*/ 711016 w 1421109"/>
                <a:gd name="connsiteY12" fmla="*/ 569620 h 2310755"/>
                <a:gd name="connsiteX13" fmla="*/ 729319 w 1421109"/>
                <a:gd name="connsiteY13" fmla="*/ 957827 h 2310755"/>
                <a:gd name="connsiteX14" fmla="*/ 543268 w 1421109"/>
                <a:gd name="connsiteY14" fmla="*/ 8 h 2310755"/>
                <a:gd name="connsiteX15" fmla="*/ 473286 w 1421109"/>
                <a:gd name="connsiteY15" fmla="*/ 1312127 h 2310755"/>
                <a:gd name="connsiteX16" fmla="*/ 338442 w 1421109"/>
                <a:gd name="connsiteY16" fmla="*/ 1258222 h 2310755"/>
                <a:gd name="connsiteX17" fmla="*/ 719 w 1421109"/>
                <a:gd name="connsiteY17" fmla="*/ 957545 h 2310755"/>
                <a:gd name="connsiteX0" fmla="*/ 719 w 1421109"/>
                <a:gd name="connsiteY0" fmla="*/ 957545 h 2310755"/>
                <a:gd name="connsiteX1" fmla="*/ 140932 w 1421109"/>
                <a:gd name="connsiteY1" fmla="*/ 1353319 h 2310755"/>
                <a:gd name="connsiteX2" fmla="*/ 309182 w 1421109"/>
                <a:gd name="connsiteY2" fmla="*/ 1711764 h 2310755"/>
                <a:gd name="connsiteX3" fmla="*/ 548773 w 1421109"/>
                <a:gd name="connsiteY3" fmla="*/ 1936338 h 2310755"/>
                <a:gd name="connsiteX4" fmla="*/ 582370 w 1421109"/>
                <a:gd name="connsiteY4" fmla="*/ 2297232 h 2310755"/>
                <a:gd name="connsiteX5" fmla="*/ 1253027 w 1421109"/>
                <a:gd name="connsiteY5" fmla="*/ 2310347 h 2310755"/>
                <a:gd name="connsiteX6" fmla="*/ 1262460 w 1421109"/>
                <a:gd name="connsiteY6" fmla="*/ 1987074 h 2310755"/>
                <a:gd name="connsiteX7" fmla="*/ 1421092 w 1421109"/>
                <a:gd name="connsiteY7" fmla="*/ 1126548 h 2310755"/>
                <a:gd name="connsiteX8" fmla="*/ 1152597 w 1421109"/>
                <a:gd name="connsiteY8" fmla="*/ 669082 h 2310755"/>
                <a:gd name="connsiteX9" fmla="*/ 1168953 w 1421109"/>
                <a:gd name="connsiteY9" fmla="*/ 968062 h 2310755"/>
                <a:gd name="connsiteX10" fmla="*/ 927050 w 1421109"/>
                <a:gd name="connsiteY10" fmla="*/ 614956 h 2310755"/>
                <a:gd name="connsiteX11" fmla="*/ 957315 w 1421109"/>
                <a:gd name="connsiteY11" fmla="*/ 944170 h 2310755"/>
                <a:gd name="connsiteX12" fmla="*/ 711016 w 1421109"/>
                <a:gd name="connsiteY12" fmla="*/ 569620 h 2310755"/>
                <a:gd name="connsiteX13" fmla="*/ 729319 w 1421109"/>
                <a:gd name="connsiteY13" fmla="*/ 957827 h 2310755"/>
                <a:gd name="connsiteX14" fmla="*/ 543268 w 1421109"/>
                <a:gd name="connsiteY14" fmla="*/ 8 h 2310755"/>
                <a:gd name="connsiteX15" fmla="*/ 473286 w 1421109"/>
                <a:gd name="connsiteY15" fmla="*/ 1312127 h 2310755"/>
                <a:gd name="connsiteX16" fmla="*/ 338442 w 1421109"/>
                <a:gd name="connsiteY16" fmla="*/ 1258222 h 2310755"/>
                <a:gd name="connsiteX17" fmla="*/ 719 w 1421109"/>
                <a:gd name="connsiteY17" fmla="*/ 957545 h 2310755"/>
                <a:gd name="connsiteX0" fmla="*/ 719 w 1421109"/>
                <a:gd name="connsiteY0" fmla="*/ 957545 h 2310347"/>
                <a:gd name="connsiteX1" fmla="*/ 140932 w 1421109"/>
                <a:gd name="connsiteY1" fmla="*/ 1353319 h 2310347"/>
                <a:gd name="connsiteX2" fmla="*/ 309182 w 1421109"/>
                <a:gd name="connsiteY2" fmla="*/ 1711764 h 2310347"/>
                <a:gd name="connsiteX3" fmla="*/ 548773 w 1421109"/>
                <a:gd name="connsiteY3" fmla="*/ 1936338 h 2310347"/>
                <a:gd name="connsiteX4" fmla="*/ 582370 w 1421109"/>
                <a:gd name="connsiteY4" fmla="*/ 2297232 h 2310347"/>
                <a:gd name="connsiteX5" fmla="*/ 1253027 w 1421109"/>
                <a:gd name="connsiteY5" fmla="*/ 2310347 h 2310347"/>
                <a:gd name="connsiteX6" fmla="*/ 1262460 w 1421109"/>
                <a:gd name="connsiteY6" fmla="*/ 1987074 h 2310347"/>
                <a:gd name="connsiteX7" fmla="*/ 1421092 w 1421109"/>
                <a:gd name="connsiteY7" fmla="*/ 1126548 h 2310347"/>
                <a:gd name="connsiteX8" fmla="*/ 1152597 w 1421109"/>
                <a:gd name="connsiteY8" fmla="*/ 669082 h 2310347"/>
                <a:gd name="connsiteX9" fmla="*/ 1168953 w 1421109"/>
                <a:gd name="connsiteY9" fmla="*/ 968062 h 2310347"/>
                <a:gd name="connsiteX10" fmla="*/ 927050 w 1421109"/>
                <a:gd name="connsiteY10" fmla="*/ 614956 h 2310347"/>
                <a:gd name="connsiteX11" fmla="*/ 957315 w 1421109"/>
                <a:gd name="connsiteY11" fmla="*/ 944170 h 2310347"/>
                <a:gd name="connsiteX12" fmla="*/ 711016 w 1421109"/>
                <a:gd name="connsiteY12" fmla="*/ 569620 h 2310347"/>
                <a:gd name="connsiteX13" fmla="*/ 729319 w 1421109"/>
                <a:gd name="connsiteY13" fmla="*/ 957827 h 2310347"/>
                <a:gd name="connsiteX14" fmla="*/ 543268 w 1421109"/>
                <a:gd name="connsiteY14" fmla="*/ 8 h 2310347"/>
                <a:gd name="connsiteX15" fmla="*/ 473286 w 1421109"/>
                <a:gd name="connsiteY15" fmla="*/ 1312127 h 2310347"/>
                <a:gd name="connsiteX16" fmla="*/ 338442 w 1421109"/>
                <a:gd name="connsiteY16" fmla="*/ 1258222 h 2310347"/>
                <a:gd name="connsiteX17" fmla="*/ 719 w 1421109"/>
                <a:gd name="connsiteY17"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52597 w 1423213"/>
                <a:gd name="connsiteY9" fmla="*/ 669082 h 2310347"/>
                <a:gd name="connsiteX10" fmla="*/ 1168953 w 1423213"/>
                <a:gd name="connsiteY10" fmla="*/ 968062 h 2310347"/>
                <a:gd name="connsiteX11" fmla="*/ 927050 w 1423213"/>
                <a:gd name="connsiteY11" fmla="*/ 614956 h 2310347"/>
                <a:gd name="connsiteX12" fmla="*/ 957315 w 1423213"/>
                <a:gd name="connsiteY12" fmla="*/ 944170 h 2310347"/>
                <a:gd name="connsiteX13" fmla="*/ 711016 w 1423213"/>
                <a:gd name="connsiteY13" fmla="*/ 569620 h 2310347"/>
                <a:gd name="connsiteX14" fmla="*/ 729319 w 1423213"/>
                <a:gd name="connsiteY14" fmla="*/ 957827 h 2310347"/>
                <a:gd name="connsiteX15" fmla="*/ 543268 w 1423213"/>
                <a:gd name="connsiteY15" fmla="*/ 8 h 2310347"/>
                <a:gd name="connsiteX16" fmla="*/ 473286 w 1423213"/>
                <a:gd name="connsiteY16" fmla="*/ 1312127 h 2310347"/>
                <a:gd name="connsiteX17" fmla="*/ 338442 w 1423213"/>
                <a:gd name="connsiteY17" fmla="*/ 1258222 h 2310347"/>
                <a:gd name="connsiteX18" fmla="*/ 719 w 1423213"/>
                <a:gd name="connsiteY18"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52597 w 1423213"/>
                <a:gd name="connsiteY9" fmla="*/ 669082 h 2310347"/>
                <a:gd name="connsiteX10" fmla="*/ 1168953 w 1423213"/>
                <a:gd name="connsiteY10" fmla="*/ 968062 h 2310347"/>
                <a:gd name="connsiteX11" fmla="*/ 927050 w 1423213"/>
                <a:gd name="connsiteY11" fmla="*/ 614956 h 2310347"/>
                <a:gd name="connsiteX12" fmla="*/ 957315 w 1423213"/>
                <a:gd name="connsiteY12" fmla="*/ 944170 h 2310347"/>
                <a:gd name="connsiteX13" fmla="*/ 711016 w 1423213"/>
                <a:gd name="connsiteY13" fmla="*/ 569620 h 2310347"/>
                <a:gd name="connsiteX14" fmla="*/ 729319 w 1423213"/>
                <a:gd name="connsiteY14" fmla="*/ 957827 h 2310347"/>
                <a:gd name="connsiteX15" fmla="*/ 543268 w 1423213"/>
                <a:gd name="connsiteY15" fmla="*/ 8 h 2310347"/>
                <a:gd name="connsiteX16" fmla="*/ 473286 w 1423213"/>
                <a:gd name="connsiteY16" fmla="*/ 1312127 h 2310347"/>
                <a:gd name="connsiteX17" fmla="*/ 338442 w 1423213"/>
                <a:gd name="connsiteY17" fmla="*/ 1258222 h 2310347"/>
                <a:gd name="connsiteX18" fmla="*/ 719 w 1423213"/>
                <a:gd name="connsiteY18"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927050 w 1423213"/>
                <a:gd name="connsiteY11" fmla="*/ 614956 h 2310347"/>
                <a:gd name="connsiteX12" fmla="*/ 957315 w 1423213"/>
                <a:gd name="connsiteY12" fmla="*/ 944170 h 2310347"/>
                <a:gd name="connsiteX13" fmla="*/ 711016 w 1423213"/>
                <a:gd name="connsiteY13" fmla="*/ 569620 h 2310347"/>
                <a:gd name="connsiteX14" fmla="*/ 729319 w 1423213"/>
                <a:gd name="connsiteY14" fmla="*/ 957827 h 2310347"/>
                <a:gd name="connsiteX15" fmla="*/ 543268 w 1423213"/>
                <a:gd name="connsiteY15" fmla="*/ 8 h 2310347"/>
                <a:gd name="connsiteX16" fmla="*/ 473286 w 1423213"/>
                <a:gd name="connsiteY16" fmla="*/ 1312127 h 2310347"/>
                <a:gd name="connsiteX17" fmla="*/ 338442 w 1423213"/>
                <a:gd name="connsiteY17" fmla="*/ 1258222 h 2310347"/>
                <a:gd name="connsiteX18" fmla="*/ 719 w 1423213"/>
                <a:gd name="connsiteY18"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86368 w 1423213"/>
                <a:gd name="connsiteY9" fmla="*/ 644961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86368 w 1423213"/>
                <a:gd name="connsiteY9" fmla="*/ 644961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6650"/>
                <a:gd name="connsiteY0" fmla="*/ 957545 h 2310347"/>
                <a:gd name="connsiteX1" fmla="*/ 140932 w 1426650"/>
                <a:gd name="connsiteY1" fmla="*/ 1353319 h 2310347"/>
                <a:gd name="connsiteX2" fmla="*/ 309182 w 1426650"/>
                <a:gd name="connsiteY2" fmla="*/ 1711764 h 2310347"/>
                <a:gd name="connsiteX3" fmla="*/ 548773 w 1426650"/>
                <a:gd name="connsiteY3" fmla="*/ 1936338 h 2310347"/>
                <a:gd name="connsiteX4" fmla="*/ 582370 w 1426650"/>
                <a:gd name="connsiteY4" fmla="*/ 2297232 h 2310347"/>
                <a:gd name="connsiteX5" fmla="*/ 1253027 w 1426650"/>
                <a:gd name="connsiteY5" fmla="*/ 2310347 h 2310347"/>
                <a:gd name="connsiteX6" fmla="*/ 1262460 w 1426650"/>
                <a:gd name="connsiteY6" fmla="*/ 1987074 h 2310347"/>
                <a:gd name="connsiteX7" fmla="*/ 1421092 w 1426650"/>
                <a:gd name="connsiteY7" fmla="*/ 1126548 h 2310347"/>
                <a:gd name="connsiteX8" fmla="*/ 1393246 w 1426650"/>
                <a:gd name="connsiteY8" fmla="*/ 734522 h 2310347"/>
                <a:gd name="connsiteX9" fmla="*/ 1186368 w 1426650"/>
                <a:gd name="connsiteY9" fmla="*/ 644961 h 2310347"/>
                <a:gd name="connsiteX10" fmla="*/ 1168953 w 1426650"/>
                <a:gd name="connsiteY10" fmla="*/ 968062 h 2310347"/>
                <a:gd name="connsiteX11" fmla="*/ 1156855 w 1426650"/>
                <a:gd name="connsiteY11" fmla="*/ 657333 h 2310347"/>
                <a:gd name="connsiteX12" fmla="*/ 927050 w 1426650"/>
                <a:gd name="connsiteY12" fmla="*/ 614956 h 2310347"/>
                <a:gd name="connsiteX13" fmla="*/ 957315 w 1426650"/>
                <a:gd name="connsiteY13" fmla="*/ 944170 h 2310347"/>
                <a:gd name="connsiteX14" fmla="*/ 711016 w 1426650"/>
                <a:gd name="connsiteY14" fmla="*/ 569620 h 2310347"/>
                <a:gd name="connsiteX15" fmla="*/ 729319 w 1426650"/>
                <a:gd name="connsiteY15" fmla="*/ 957827 h 2310347"/>
                <a:gd name="connsiteX16" fmla="*/ 543268 w 1426650"/>
                <a:gd name="connsiteY16" fmla="*/ 8 h 2310347"/>
                <a:gd name="connsiteX17" fmla="*/ 473286 w 1426650"/>
                <a:gd name="connsiteY17" fmla="*/ 1312127 h 2310347"/>
                <a:gd name="connsiteX18" fmla="*/ 338442 w 1426650"/>
                <a:gd name="connsiteY18" fmla="*/ 1258222 h 2310347"/>
                <a:gd name="connsiteX19" fmla="*/ 719 w 1426650"/>
                <a:gd name="connsiteY19"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711016 w 1422362"/>
                <a:gd name="connsiteY14" fmla="*/ 569620 h 2310347"/>
                <a:gd name="connsiteX15" fmla="*/ 729319 w 1422362"/>
                <a:gd name="connsiteY15" fmla="*/ 957827 h 2310347"/>
                <a:gd name="connsiteX16" fmla="*/ 543268 w 1422362"/>
                <a:gd name="connsiteY16" fmla="*/ 8 h 2310347"/>
                <a:gd name="connsiteX17" fmla="*/ 473286 w 1422362"/>
                <a:gd name="connsiteY17" fmla="*/ 1312127 h 2310347"/>
                <a:gd name="connsiteX18" fmla="*/ 338442 w 1422362"/>
                <a:gd name="connsiteY18" fmla="*/ 1258222 h 2310347"/>
                <a:gd name="connsiteX19" fmla="*/ 719 w 1422362"/>
                <a:gd name="connsiteY19"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76719 w 1422362"/>
                <a:gd name="connsiteY9" fmla="*/ 669083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76719 w 1422362"/>
                <a:gd name="connsiteY9" fmla="*/ 669083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76719 w 1422362"/>
                <a:gd name="connsiteY9" fmla="*/ 669083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1028697 h 2381499"/>
                <a:gd name="connsiteX1" fmla="*/ 140932 w 1422362"/>
                <a:gd name="connsiteY1" fmla="*/ 1424471 h 2381499"/>
                <a:gd name="connsiteX2" fmla="*/ 309182 w 1422362"/>
                <a:gd name="connsiteY2" fmla="*/ 1782916 h 2381499"/>
                <a:gd name="connsiteX3" fmla="*/ 548773 w 1422362"/>
                <a:gd name="connsiteY3" fmla="*/ 2007490 h 2381499"/>
                <a:gd name="connsiteX4" fmla="*/ 582370 w 1422362"/>
                <a:gd name="connsiteY4" fmla="*/ 2368384 h 2381499"/>
                <a:gd name="connsiteX5" fmla="*/ 1253027 w 1422362"/>
                <a:gd name="connsiteY5" fmla="*/ 2381499 h 2381499"/>
                <a:gd name="connsiteX6" fmla="*/ 1262460 w 1422362"/>
                <a:gd name="connsiteY6" fmla="*/ 2058226 h 2381499"/>
                <a:gd name="connsiteX7" fmla="*/ 1421092 w 1422362"/>
                <a:gd name="connsiteY7" fmla="*/ 1197700 h 2381499"/>
                <a:gd name="connsiteX8" fmla="*/ 1369124 w 1422362"/>
                <a:gd name="connsiteY8" fmla="*/ 771904 h 2381499"/>
                <a:gd name="connsiteX9" fmla="*/ 1176719 w 1422362"/>
                <a:gd name="connsiteY9" fmla="*/ 740235 h 2381499"/>
                <a:gd name="connsiteX10" fmla="*/ 1168953 w 1422362"/>
                <a:gd name="connsiteY10" fmla="*/ 1039214 h 2381499"/>
                <a:gd name="connsiteX11" fmla="*/ 1156855 w 1422362"/>
                <a:gd name="connsiteY11" fmla="*/ 728485 h 2381499"/>
                <a:gd name="connsiteX12" fmla="*/ 927050 w 1422362"/>
                <a:gd name="connsiteY12" fmla="*/ 686108 h 2381499"/>
                <a:gd name="connsiteX13" fmla="*/ 957315 w 1422362"/>
                <a:gd name="connsiteY13" fmla="*/ 1015322 h 2381499"/>
                <a:gd name="connsiteX14" fmla="*/ 905990 w 1422362"/>
                <a:gd name="connsiteY14" fmla="*/ 685066 h 2381499"/>
                <a:gd name="connsiteX15" fmla="*/ 711016 w 1422362"/>
                <a:gd name="connsiteY15" fmla="*/ 640772 h 2381499"/>
                <a:gd name="connsiteX16" fmla="*/ 729319 w 1422362"/>
                <a:gd name="connsiteY16" fmla="*/ 1028979 h 2381499"/>
                <a:gd name="connsiteX17" fmla="*/ 543268 w 1422362"/>
                <a:gd name="connsiteY17" fmla="*/ 71160 h 2381499"/>
                <a:gd name="connsiteX18" fmla="*/ 471802 w 1422362"/>
                <a:gd name="connsiteY18" fmla="*/ 217109 h 2381499"/>
                <a:gd name="connsiteX19" fmla="*/ 473286 w 1422362"/>
                <a:gd name="connsiteY19" fmla="*/ 1383279 h 2381499"/>
                <a:gd name="connsiteX20" fmla="*/ 338442 w 1422362"/>
                <a:gd name="connsiteY20" fmla="*/ 1329374 h 2381499"/>
                <a:gd name="connsiteX21" fmla="*/ 719 w 1422362"/>
                <a:gd name="connsiteY21" fmla="*/ 1028697 h 2381499"/>
                <a:gd name="connsiteX0" fmla="*/ 719 w 1422362"/>
                <a:gd name="connsiteY0" fmla="*/ 1028697 h 2381499"/>
                <a:gd name="connsiteX1" fmla="*/ 140932 w 1422362"/>
                <a:gd name="connsiteY1" fmla="*/ 1424471 h 2381499"/>
                <a:gd name="connsiteX2" fmla="*/ 309182 w 1422362"/>
                <a:gd name="connsiteY2" fmla="*/ 1782916 h 2381499"/>
                <a:gd name="connsiteX3" fmla="*/ 548773 w 1422362"/>
                <a:gd name="connsiteY3" fmla="*/ 2007490 h 2381499"/>
                <a:gd name="connsiteX4" fmla="*/ 582370 w 1422362"/>
                <a:gd name="connsiteY4" fmla="*/ 2368384 h 2381499"/>
                <a:gd name="connsiteX5" fmla="*/ 1253027 w 1422362"/>
                <a:gd name="connsiteY5" fmla="*/ 2381499 h 2381499"/>
                <a:gd name="connsiteX6" fmla="*/ 1262460 w 1422362"/>
                <a:gd name="connsiteY6" fmla="*/ 2058226 h 2381499"/>
                <a:gd name="connsiteX7" fmla="*/ 1421092 w 1422362"/>
                <a:gd name="connsiteY7" fmla="*/ 1197700 h 2381499"/>
                <a:gd name="connsiteX8" fmla="*/ 1369124 w 1422362"/>
                <a:gd name="connsiteY8" fmla="*/ 771904 h 2381499"/>
                <a:gd name="connsiteX9" fmla="*/ 1176719 w 1422362"/>
                <a:gd name="connsiteY9" fmla="*/ 740235 h 2381499"/>
                <a:gd name="connsiteX10" fmla="*/ 1168953 w 1422362"/>
                <a:gd name="connsiteY10" fmla="*/ 1039214 h 2381499"/>
                <a:gd name="connsiteX11" fmla="*/ 1156855 w 1422362"/>
                <a:gd name="connsiteY11" fmla="*/ 728485 h 2381499"/>
                <a:gd name="connsiteX12" fmla="*/ 927050 w 1422362"/>
                <a:gd name="connsiteY12" fmla="*/ 686108 h 2381499"/>
                <a:gd name="connsiteX13" fmla="*/ 957315 w 1422362"/>
                <a:gd name="connsiteY13" fmla="*/ 1015322 h 2381499"/>
                <a:gd name="connsiteX14" fmla="*/ 905990 w 1422362"/>
                <a:gd name="connsiteY14" fmla="*/ 685066 h 2381499"/>
                <a:gd name="connsiteX15" fmla="*/ 711016 w 1422362"/>
                <a:gd name="connsiteY15" fmla="*/ 640772 h 2381499"/>
                <a:gd name="connsiteX16" fmla="*/ 729319 w 1422362"/>
                <a:gd name="connsiteY16" fmla="*/ 1028979 h 2381499"/>
                <a:gd name="connsiteX17" fmla="*/ 543268 w 1422362"/>
                <a:gd name="connsiteY17" fmla="*/ 71160 h 2381499"/>
                <a:gd name="connsiteX18" fmla="*/ 471802 w 1422362"/>
                <a:gd name="connsiteY18" fmla="*/ 217109 h 2381499"/>
                <a:gd name="connsiteX19" fmla="*/ 473286 w 1422362"/>
                <a:gd name="connsiteY19" fmla="*/ 1383279 h 2381499"/>
                <a:gd name="connsiteX20" fmla="*/ 338442 w 1422362"/>
                <a:gd name="connsiteY20" fmla="*/ 1329374 h 2381499"/>
                <a:gd name="connsiteX21" fmla="*/ 719 w 1422362"/>
                <a:gd name="connsiteY21" fmla="*/ 1028697 h 2381499"/>
                <a:gd name="connsiteX0" fmla="*/ 719 w 1422362"/>
                <a:gd name="connsiteY0" fmla="*/ 1025260 h 2378062"/>
                <a:gd name="connsiteX1" fmla="*/ 140932 w 1422362"/>
                <a:gd name="connsiteY1" fmla="*/ 1421034 h 2378062"/>
                <a:gd name="connsiteX2" fmla="*/ 309182 w 1422362"/>
                <a:gd name="connsiteY2" fmla="*/ 1779479 h 2378062"/>
                <a:gd name="connsiteX3" fmla="*/ 548773 w 1422362"/>
                <a:gd name="connsiteY3" fmla="*/ 2004053 h 2378062"/>
                <a:gd name="connsiteX4" fmla="*/ 582370 w 1422362"/>
                <a:gd name="connsiteY4" fmla="*/ 2364947 h 2378062"/>
                <a:gd name="connsiteX5" fmla="*/ 1253027 w 1422362"/>
                <a:gd name="connsiteY5" fmla="*/ 2378062 h 2378062"/>
                <a:gd name="connsiteX6" fmla="*/ 1262460 w 1422362"/>
                <a:gd name="connsiteY6" fmla="*/ 2054789 h 2378062"/>
                <a:gd name="connsiteX7" fmla="*/ 1421092 w 1422362"/>
                <a:gd name="connsiteY7" fmla="*/ 1194263 h 2378062"/>
                <a:gd name="connsiteX8" fmla="*/ 1369124 w 1422362"/>
                <a:gd name="connsiteY8" fmla="*/ 768467 h 2378062"/>
                <a:gd name="connsiteX9" fmla="*/ 1176719 w 1422362"/>
                <a:gd name="connsiteY9" fmla="*/ 736798 h 2378062"/>
                <a:gd name="connsiteX10" fmla="*/ 1168953 w 1422362"/>
                <a:gd name="connsiteY10" fmla="*/ 1035777 h 2378062"/>
                <a:gd name="connsiteX11" fmla="*/ 1156855 w 1422362"/>
                <a:gd name="connsiteY11" fmla="*/ 725048 h 2378062"/>
                <a:gd name="connsiteX12" fmla="*/ 927050 w 1422362"/>
                <a:gd name="connsiteY12" fmla="*/ 682671 h 2378062"/>
                <a:gd name="connsiteX13" fmla="*/ 957315 w 1422362"/>
                <a:gd name="connsiteY13" fmla="*/ 1011885 h 2378062"/>
                <a:gd name="connsiteX14" fmla="*/ 905990 w 1422362"/>
                <a:gd name="connsiteY14" fmla="*/ 681629 h 2378062"/>
                <a:gd name="connsiteX15" fmla="*/ 711016 w 1422362"/>
                <a:gd name="connsiteY15" fmla="*/ 637335 h 2378062"/>
                <a:gd name="connsiteX16" fmla="*/ 729319 w 1422362"/>
                <a:gd name="connsiteY16" fmla="*/ 1025542 h 2378062"/>
                <a:gd name="connsiteX17" fmla="*/ 543268 w 1422362"/>
                <a:gd name="connsiteY17" fmla="*/ 67723 h 2378062"/>
                <a:gd name="connsiteX18" fmla="*/ 471802 w 1422362"/>
                <a:gd name="connsiteY18" fmla="*/ 213672 h 2378062"/>
                <a:gd name="connsiteX19" fmla="*/ 473286 w 1422362"/>
                <a:gd name="connsiteY19" fmla="*/ 1379842 h 2378062"/>
                <a:gd name="connsiteX20" fmla="*/ 338442 w 1422362"/>
                <a:gd name="connsiteY20" fmla="*/ 1325937 h 2378062"/>
                <a:gd name="connsiteX21" fmla="*/ 719 w 1422362"/>
                <a:gd name="connsiteY21" fmla="*/ 1025260 h 2378062"/>
                <a:gd name="connsiteX0" fmla="*/ 719 w 1422362"/>
                <a:gd name="connsiteY0" fmla="*/ 1011512 h 2364314"/>
                <a:gd name="connsiteX1" fmla="*/ 140932 w 1422362"/>
                <a:gd name="connsiteY1" fmla="*/ 1407286 h 2364314"/>
                <a:gd name="connsiteX2" fmla="*/ 309182 w 1422362"/>
                <a:gd name="connsiteY2" fmla="*/ 1765731 h 2364314"/>
                <a:gd name="connsiteX3" fmla="*/ 548773 w 1422362"/>
                <a:gd name="connsiteY3" fmla="*/ 1990305 h 2364314"/>
                <a:gd name="connsiteX4" fmla="*/ 582370 w 1422362"/>
                <a:gd name="connsiteY4" fmla="*/ 2351199 h 2364314"/>
                <a:gd name="connsiteX5" fmla="*/ 1253027 w 1422362"/>
                <a:gd name="connsiteY5" fmla="*/ 2364314 h 2364314"/>
                <a:gd name="connsiteX6" fmla="*/ 1262460 w 1422362"/>
                <a:gd name="connsiteY6" fmla="*/ 2041041 h 2364314"/>
                <a:gd name="connsiteX7" fmla="*/ 1421092 w 1422362"/>
                <a:gd name="connsiteY7" fmla="*/ 1180515 h 2364314"/>
                <a:gd name="connsiteX8" fmla="*/ 1369124 w 1422362"/>
                <a:gd name="connsiteY8" fmla="*/ 754719 h 2364314"/>
                <a:gd name="connsiteX9" fmla="*/ 1176719 w 1422362"/>
                <a:gd name="connsiteY9" fmla="*/ 723050 h 2364314"/>
                <a:gd name="connsiteX10" fmla="*/ 1168953 w 1422362"/>
                <a:gd name="connsiteY10" fmla="*/ 1022029 h 2364314"/>
                <a:gd name="connsiteX11" fmla="*/ 1156855 w 1422362"/>
                <a:gd name="connsiteY11" fmla="*/ 711300 h 2364314"/>
                <a:gd name="connsiteX12" fmla="*/ 927050 w 1422362"/>
                <a:gd name="connsiteY12" fmla="*/ 668923 h 2364314"/>
                <a:gd name="connsiteX13" fmla="*/ 957315 w 1422362"/>
                <a:gd name="connsiteY13" fmla="*/ 998137 h 2364314"/>
                <a:gd name="connsiteX14" fmla="*/ 905990 w 1422362"/>
                <a:gd name="connsiteY14" fmla="*/ 667881 h 2364314"/>
                <a:gd name="connsiteX15" fmla="*/ 711016 w 1422362"/>
                <a:gd name="connsiteY15" fmla="*/ 623587 h 2364314"/>
                <a:gd name="connsiteX16" fmla="*/ 729319 w 1422362"/>
                <a:gd name="connsiteY16" fmla="*/ 1011794 h 2364314"/>
                <a:gd name="connsiteX17" fmla="*/ 630106 w 1422362"/>
                <a:gd name="connsiteY17" fmla="*/ 73272 h 2364314"/>
                <a:gd name="connsiteX18" fmla="*/ 471802 w 1422362"/>
                <a:gd name="connsiteY18" fmla="*/ 199924 h 2364314"/>
                <a:gd name="connsiteX19" fmla="*/ 473286 w 1422362"/>
                <a:gd name="connsiteY19" fmla="*/ 1366094 h 2364314"/>
                <a:gd name="connsiteX20" fmla="*/ 338442 w 1422362"/>
                <a:gd name="connsiteY20" fmla="*/ 1312189 h 2364314"/>
                <a:gd name="connsiteX21" fmla="*/ 719 w 1422362"/>
                <a:gd name="connsiteY21" fmla="*/ 1011512 h 2364314"/>
                <a:gd name="connsiteX0" fmla="*/ 719 w 1422362"/>
                <a:gd name="connsiteY0" fmla="*/ 938672 h 2291474"/>
                <a:gd name="connsiteX1" fmla="*/ 140932 w 1422362"/>
                <a:gd name="connsiteY1" fmla="*/ 1334446 h 2291474"/>
                <a:gd name="connsiteX2" fmla="*/ 309182 w 1422362"/>
                <a:gd name="connsiteY2" fmla="*/ 1692891 h 2291474"/>
                <a:gd name="connsiteX3" fmla="*/ 548773 w 1422362"/>
                <a:gd name="connsiteY3" fmla="*/ 1917465 h 2291474"/>
                <a:gd name="connsiteX4" fmla="*/ 582370 w 1422362"/>
                <a:gd name="connsiteY4" fmla="*/ 2278359 h 2291474"/>
                <a:gd name="connsiteX5" fmla="*/ 1253027 w 1422362"/>
                <a:gd name="connsiteY5" fmla="*/ 2291474 h 2291474"/>
                <a:gd name="connsiteX6" fmla="*/ 1262460 w 1422362"/>
                <a:gd name="connsiteY6" fmla="*/ 1968201 h 2291474"/>
                <a:gd name="connsiteX7" fmla="*/ 1421092 w 1422362"/>
                <a:gd name="connsiteY7" fmla="*/ 1107675 h 2291474"/>
                <a:gd name="connsiteX8" fmla="*/ 1369124 w 1422362"/>
                <a:gd name="connsiteY8" fmla="*/ 681879 h 2291474"/>
                <a:gd name="connsiteX9" fmla="*/ 1176719 w 1422362"/>
                <a:gd name="connsiteY9" fmla="*/ 650210 h 2291474"/>
                <a:gd name="connsiteX10" fmla="*/ 1168953 w 1422362"/>
                <a:gd name="connsiteY10" fmla="*/ 949189 h 2291474"/>
                <a:gd name="connsiteX11" fmla="*/ 1156855 w 1422362"/>
                <a:gd name="connsiteY11" fmla="*/ 638460 h 2291474"/>
                <a:gd name="connsiteX12" fmla="*/ 927050 w 1422362"/>
                <a:gd name="connsiteY12" fmla="*/ 596083 h 2291474"/>
                <a:gd name="connsiteX13" fmla="*/ 957315 w 1422362"/>
                <a:gd name="connsiteY13" fmla="*/ 925297 h 2291474"/>
                <a:gd name="connsiteX14" fmla="*/ 905990 w 1422362"/>
                <a:gd name="connsiteY14" fmla="*/ 595041 h 2291474"/>
                <a:gd name="connsiteX15" fmla="*/ 711016 w 1422362"/>
                <a:gd name="connsiteY15" fmla="*/ 550747 h 2291474"/>
                <a:gd name="connsiteX16" fmla="*/ 729319 w 1422362"/>
                <a:gd name="connsiteY16" fmla="*/ 938954 h 2291474"/>
                <a:gd name="connsiteX17" fmla="*/ 673525 w 1422362"/>
                <a:gd name="connsiteY17" fmla="*/ 130688 h 2291474"/>
                <a:gd name="connsiteX18" fmla="*/ 471802 w 1422362"/>
                <a:gd name="connsiteY18" fmla="*/ 127084 h 2291474"/>
                <a:gd name="connsiteX19" fmla="*/ 473286 w 1422362"/>
                <a:gd name="connsiteY19" fmla="*/ 1293254 h 2291474"/>
                <a:gd name="connsiteX20" fmla="*/ 338442 w 1422362"/>
                <a:gd name="connsiteY20" fmla="*/ 1239349 h 2291474"/>
                <a:gd name="connsiteX21" fmla="*/ 719 w 1422362"/>
                <a:gd name="connsiteY21" fmla="*/ 938672 h 2291474"/>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29319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29319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29319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14198 h 2267000"/>
                <a:gd name="connsiteX1" fmla="*/ 140932 w 1422362"/>
                <a:gd name="connsiteY1" fmla="*/ 1309972 h 2267000"/>
                <a:gd name="connsiteX2" fmla="*/ 309182 w 1422362"/>
                <a:gd name="connsiteY2" fmla="*/ 1668417 h 2267000"/>
                <a:gd name="connsiteX3" fmla="*/ 548773 w 1422362"/>
                <a:gd name="connsiteY3" fmla="*/ 1892991 h 2267000"/>
                <a:gd name="connsiteX4" fmla="*/ 582370 w 1422362"/>
                <a:gd name="connsiteY4" fmla="*/ 2253885 h 2267000"/>
                <a:gd name="connsiteX5" fmla="*/ 1253027 w 1422362"/>
                <a:gd name="connsiteY5" fmla="*/ 2267000 h 2267000"/>
                <a:gd name="connsiteX6" fmla="*/ 1262460 w 1422362"/>
                <a:gd name="connsiteY6" fmla="*/ 1943727 h 2267000"/>
                <a:gd name="connsiteX7" fmla="*/ 1421092 w 1422362"/>
                <a:gd name="connsiteY7" fmla="*/ 1083201 h 2267000"/>
                <a:gd name="connsiteX8" fmla="*/ 1369124 w 1422362"/>
                <a:gd name="connsiteY8" fmla="*/ 657405 h 2267000"/>
                <a:gd name="connsiteX9" fmla="*/ 1176719 w 1422362"/>
                <a:gd name="connsiteY9" fmla="*/ 625736 h 2267000"/>
                <a:gd name="connsiteX10" fmla="*/ 1168953 w 1422362"/>
                <a:gd name="connsiteY10" fmla="*/ 924715 h 2267000"/>
                <a:gd name="connsiteX11" fmla="*/ 1156855 w 1422362"/>
                <a:gd name="connsiteY11" fmla="*/ 613986 h 2267000"/>
                <a:gd name="connsiteX12" fmla="*/ 927050 w 1422362"/>
                <a:gd name="connsiteY12" fmla="*/ 571609 h 2267000"/>
                <a:gd name="connsiteX13" fmla="*/ 957315 w 1422362"/>
                <a:gd name="connsiteY13" fmla="*/ 900823 h 2267000"/>
                <a:gd name="connsiteX14" fmla="*/ 905990 w 1422362"/>
                <a:gd name="connsiteY14" fmla="*/ 570567 h 2267000"/>
                <a:gd name="connsiteX15" fmla="*/ 711016 w 1422362"/>
                <a:gd name="connsiteY15" fmla="*/ 526273 h 2267000"/>
                <a:gd name="connsiteX16" fmla="*/ 714846 w 1422362"/>
                <a:gd name="connsiteY16" fmla="*/ 914480 h 2267000"/>
                <a:gd name="connsiteX17" fmla="*/ 673525 w 1422362"/>
                <a:gd name="connsiteY17" fmla="*/ 106214 h 2267000"/>
                <a:gd name="connsiteX18" fmla="*/ 486275 w 1422362"/>
                <a:gd name="connsiteY18" fmla="*/ 174974 h 2267000"/>
                <a:gd name="connsiteX19" fmla="*/ 473286 w 1422362"/>
                <a:gd name="connsiteY19" fmla="*/ 1268780 h 2267000"/>
                <a:gd name="connsiteX20" fmla="*/ 338442 w 1422362"/>
                <a:gd name="connsiteY20" fmla="*/ 1214875 h 2267000"/>
                <a:gd name="connsiteX21" fmla="*/ 719 w 1422362"/>
                <a:gd name="connsiteY21" fmla="*/ 914198 h 2267000"/>
                <a:gd name="connsiteX0" fmla="*/ 719 w 1422362"/>
                <a:gd name="connsiteY0" fmla="*/ 897709 h 2250511"/>
                <a:gd name="connsiteX1" fmla="*/ 140932 w 1422362"/>
                <a:gd name="connsiteY1" fmla="*/ 1293483 h 2250511"/>
                <a:gd name="connsiteX2" fmla="*/ 309182 w 1422362"/>
                <a:gd name="connsiteY2" fmla="*/ 1651928 h 2250511"/>
                <a:gd name="connsiteX3" fmla="*/ 548773 w 1422362"/>
                <a:gd name="connsiteY3" fmla="*/ 1876502 h 2250511"/>
                <a:gd name="connsiteX4" fmla="*/ 582370 w 1422362"/>
                <a:gd name="connsiteY4" fmla="*/ 2237396 h 2250511"/>
                <a:gd name="connsiteX5" fmla="*/ 1253027 w 1422362"/>
                <a:gd name="connsiteY5" fmla="*/ 2250511 h 2250511"/>
                <a:gd name="connsiteX6" fmla="*/ 1262460 w 1422362"/>
                <a:gd name="connsiteY6" fmla="*/ 1927238 h 2250511"/>
                <a:gd name="connsiteX7" fmla="*/ 1421092 w 1422362"/>
                <a:gd name="connsiteY7" fmla="*/ 1066712 h 2250511"/>
                <a:gd name="connsiteX8" fmla="*/ 1369124 w 1422362"/>
                <a:gd name="connsiteY8" fmla="*/ 640916 h 2250511"/>
                <a:gd name="connsiteX9" fmla="*/ 1176719 w 1422362"/>
                <a:gd name="connsiteY9" fmla="*/ 609247 h 2250511"/>
                <a:gd name="connsiteX10" fmla="*/ 1168953 w 1422362"/>
                <a:gd name="connsiteY10" fmla="*/ 908226 h 2250511"/>
                <a:gd name="connsiteX11" fmla="*/ 1156855 w 1422362"/>
                <a:gd name="connsiteY11" fmla="*/ 597497 h 2250511"/>
                <a:gd name="connsiteX12" fmla="*/ 927050 w 1422362"/>
                <a:gd name="connsiteY12" fmla="*/ 555120 h 2250511"/>
                <a:gd name="connsiteX13" fmla="*/ 957315 w 1422362"/>
                <a:gd name="connsiteY13" fmla="*/ 884334 h 2250511"/>
                <a:gd name="connsiteX14" fmla="*/ 905990 w 1422362"/>
                <a:gd name="connsiteY14" fmla="*/ 554078 h 2250511"/>
                <a:gd name="connsiteX15" fmla="*/ 711016 w 1422362"/>
                <a:gd name="connsiteY15" fmla="*/ 509784 h 2250511"/>
                <a:gd name="connsiteX16" fmla="*/ 714846 w 1422362"/>
                <a:gd name="connsiteY16" fmla="*/ 897991 h 2250511"/>
                <a:gd name="connsiteX17" fmla="*/ 683174 w 1422362"/>
                <a:gd name="connsiteY17" fmla="*/ 118671 h 2250511"/>
                <a:gd name="connsiteX18" fmla="*/ 486275 w 1422362"/>
                <a:gd name="connsiteY18" fmla="*/ 158485 h 2250511"/>
                <a:gd name="connsiteX19" fmla="*/ 473286 w 1422362"/>
                <a:gd name="connsiteY19" fmla="*/ 1252291 h 2250511"/>
                <a:gd name="connsiteX20" fmla="*/ 338442 w 1422362"/>
                <a:gd name="connsiteY20" fmla="*/ 1198386 h 2250511"/>
                <a:gd name="connsiteX21" fmla="*/ 719 w 1422362"/>
                <a:gd name="connsiteY21" fmla="*/ 897709 h 2250511"/>
                <a:gd name="connsiteX0" fmla="*/ 719 w 1422362"/>
                <a:gd name="connsiteY0" fmla="*/ 897709 h 2250511"/>
                <a:gd name="connsiteX1" fmla="*/ 140932 w 1422362"/>
                <a:gd name="connsiteY1" fmla="*/ 1293483 h 2250511"/>
                <a:gd name="connsiteX2" fmla="*/ 309182 w 1422362"/>
                <a:gd name="connsiteY2" fmla="*/ 1651928 h 2250511"/>
                <a:gd name="connsiteX3" fmla="*/ 548773 w 1422362"/>
                <a:gd name="connsiteY3" fmla="*/ 1876502 h 2250511"/>
                <a:gd name="connsiteX4" fmla="*/ 582370 w 1422362"/>
                <a:gd name="connsiteY4" fmla="*/ 2237396 h 2250511"/>
                <a:gd name="connsiteX5" fmla="*/ 1253027 w 1422362"/>
                <a:gd name="connsiteY5" fmla="*/ 2250511 h 2250511"/>
                <a:gd name="connsiteX6" fmla="*/ 1262460 w 1422362"/>
                <a:gd name="connsiteY6" fmla="*/ 1927238 h 2250511"/>
                <a:gd name="connsiteX7" fmla="*/ 1421092 w 1422362"/>
                <a:gd name="connsiteY7" fmla="*/ 1066712 h 2250511"/>
                <a:gd name="connsiteX8" fmla="*/ 1369124 w 1422362"/>
                <a:gd name="connsiteY8" fmla="*/ 640916 h 2250511"/>
                <a:gd name="connsiteX9" fmla="*/ 1176719 w 1422362"/>
                <a:gd name="connsiteY9" fmla="*/ 609247 h 2250511"/>
                <a:gd name="connsiteX10" fmla="*/ 1168953 w 1422362"/>
                <a:gd name="connsiteY10" fmla="*/ 908226 h 2250511"/>
                <a:gd name="connsiteX11" fmla="*/ 1156855 w 1422362"/>
                <a:gd name="connsiteY11" fmla="*/ 597497 h 2250511"/>
                <a:gd name="connsiteX12" fmla="*/ 927050 w 1422362"/>
                <a:gd name="connsiteY12" fmla="*/ 555120 h 2250511"/>
                <a:gd name="connsiteX13" fmla="*/ 957315 w 1422362"/>
                <a:gd name="connsiteY13" fmla="*/ 884334 h 2250511"/>
                <a:gd name="connsiteX14" fmla="*/ 905990 w 1422362"/>
                <a:gd name="connsiteY14" fmla="*/ 554078 h 2250511"/>
                <a:gd name="connsiteX15" fmla="*/ 711016 w 1422362"/>
                <a:gd name="connsiteY15" fmla="*/ 509784 h 2250511"/>
                <a:gd name="connsiteX16" fmla="*/ 714846 w 1422362"/>
                <a:gd name="connsiteY16" fmla="*/ 897991 h 2250511"/>
                <a:gd name="connsiteX17" fmla="*/ 683174 w 1422362"/>
                <a:gd name="connsiteY17" fmla="*/ 118671 h 2250511"/>
                <a:gd name="connsiteX18" fmla="*/ 486275 w 1422362"/>
                <a:gd name="connsiteY18" fmla="*/ 158485 h 2250511"/>
                <a:gd name="connsiteX19" fmla="*/ 473286 w 1422362"/>
                <a:gd name="connsiteY19" fmla="*/ 1252291 h 2250511"/>
                <a:gd name="connsiteX20" fmla="*/ 338442 w 1422362"/>
                <a:gd name="connsiteY20" fmla="*/ 1198386 h 2250511"/>
                <a:gd name="connsiteX21" fmla="*/ 719 w 1422362"/>
                <a:gd name="connsiteY21" fmla="*/ 897709 h 2250511"/>
                <a:gd name="connsiteX0" fmla="*/ 719 w 1422362"/>
                <a:gd name="connsiteY0" fmla="*/ 904644 h 2257446"/>
                <a:gd name="connsiteX1" fmla="*/ 140932 w 1422362"/>
                <a:gd name="connsiteY1" fmla="*/ 1300418 h 2257446"/>
                <a:gd name="connsiteX2" fmla="*/ 309182 w 1422362"/>
                <a:gd name="connsiteY2" fmla="*/ 1658863 h 2257446"/>
                <a:gd name="connsiteX3" fmla="*/ 548773 w 1422362"/>
                <a:gd name="connsiteY3" fmla="*/ 1883437 h 2257446"/>
                <a:gd name="connsiteX4" fmla="*/ 582370 w 1422362"/>
                <a:gd name="connsiteY4" fmla="*/ 2244331 h 2257446"/>
                <a:gd name="connsiteX5" fmla="*/ 1253027 w 1422362"/>
                <a:gd name="connsiteY5" fmla="*/ 2257446 h 2257446"/>
                <a:gd name="connsiteX6" fmla="*/ 1262460 w 1422362"/>
                <a:gd name="connsiteY6" fmla="*/ 1934173 h 2257446"/>
                <a:gd name="connsiteX7" fmla="*/ 1421092 w 1422362"/>
                <a:gd name="connsiteY7" fmla="*/ 1073647 h 2257446"/>
                <a:gd name="connsiteX8" fmla="*/ 1369124 w 1422362"/>
                <a:gd name="connsiteY8" fmla="*/ 647851 h 2257446"/>
                <a:gd name="connsiteX9" fmla="*/ 1176719 w 1422362"/>
                <a:gd name="connsiteY9" fmla="*/ 616182 h 2257446"/>
                <a:gd name="connsiteX10" fmla="*/ 1168953 w 1422362"/>
                <a:gd name="connsiteY10" fmla="*/ 915161 h 2257446"/>
                <a:gd name="connsiteX11" fmla="*/ 1156855 w 1422362"/>
                <a:gd name="connsiteY11" fmla="*/ 604432 h 2257446"/>
                <a:gd name="connsiteX12" fmla="*/ 927050 w 1422362"/>
                <a:gd name="connsiteY12" fmla="*/ 562055 h 2257446"/>
                <a:gd name="connsiteX13" fmla="*/ 957315 w 1422362"/>
                <a:gd name="connsiteY13" fmla="*/ 891269 h 2257446"/>
                <a:gd name="connsiteX14" fmla="*/ 905990 w 1422362"/>
                <a:gd name="connsiteY14" fmla="*/ 561013 h 2257446"/>
                <a:gd name="connsiteX15" fmla="*/ 711016 w 1422362"/>
                <a:gd name="connsiteY15" fmla="*/ 516719 h 2257446"/>
                <a:gd name="connsiteX16" fmla="*/ 714846 w 1422362"/>
                <a:gd name="connsiteY16" fmla="*/ 904926 h 2257446"/>
                <a:gd name="connsiteX17" fmla="*/ 683174 w 1422362"/>
                <a:gd name="connsiteY17" fmla="*/ 125606 h 2257446"/>
                <a:gd name="connsiteX18" fmla="*/ 486275 w 1422362"/>
                <a:gd name="connsiteY18" fmla="*/ 165420 h 2257446"/>
                <a:gd name="connsiteX19" fmla="*/ 473286 w 1422362"/>
                <a:gd name="connsiteY19" fmla="*/ 1259226 h 2257446"/>
                <a:gd name="connsiteX20" fmla="*/ 338442 w 1422362"/>
                <a:gd name="connsiteY20" fmla="*/ 1205321 h 2257446"/>
                <a:gd name="connsiteX21" fmla="*/ 719 w 1422362"/>
                <a:gd name="connsiteY21" fmla="*/ 904644 h 2257446"/>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73286 w 1422362"/>
                <a:gd name="connsiteY19" fmla="*/ 1255537 h 2253757"/>
                <a:gd name="connsiteX20" fmla="*/ 338442 w 1422362"/>
                <a:gd name="connsiteY20" fmla="*/ 1201632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38442 w 1422362"/>
                <a:gd name="connsiteY20" fmla="*/ 1201632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04672 w 1422362"/>
                <a:gd name="connsiteY20" fmla="*/ 1148565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04672 w 1422362"/>
                <a:gd name="connsiteY20" fmla="*/ 1148565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04672 w 1422362"/>
                <a:gd name="connsiteY20" fmla="*/ 1148565 h 2253757"/>
                <a:gd name="connsiteX21" fmla="*/ 719 w 1422362"/>
                <a:gd name="connsiteY21" fmla="*/ 900955 h 2253757"/>
                <a:gd name="connsiteX0" fmla="*/ 436 w 1494443"/>
                <a:gd name="connsiteY0" fmla="*/ 886482 h 2253757"/>
                <a:gd name="connsiteX1" fmla="*/ 213013 w 1494443"/>
                <a:gd name="connsiteY1" fmla="*/ 1296729 h 2253757"/>
                <a:gd name="connsiteX2" fmla="*/ 381263 w 1494443"/>
                <a:gd name="connsiteY2" fmla="*/ 1655174 h 2253757"/>
                <a:gd name="connsiteX3" fmla="*/ 620854 w 1494443"/>
                <a:gd name="connsiteY3" fmla="*/ 1879748 h 2253757"/>
                <a:gd name="connsiteX4" fmla="*/ 654451 w 1494443"/>
                <a:gd name="connsiteY4" fmla="*/ 2240642 h 2253757"/>
                <a:gd name="connsiteX5" fmla="*/ 1325108 w 1494443"/>
                <a:gd name="connsiteY5" fmla="*/ 2253757 h 2253757"/>
                <a:gd name="connsiteX6" fmla="*/ 1334541 w 1494443"/>
                <a:gd name="connsiteY6" fmla="*/ 1930484 h 2253757"/>
                <a:gd name="connsiteX7" fmla="*/ 1493173 w 1494443"/>
                <a:gd name="connsiteY7" fmla="*/ 1069958 h 2253757"/>
                <a:gd name="connsiteX8" fmla="*/ 1441205 w 1494443"/>
                <a:gd name="connsiteY8" fmla="*/ 644162 h 2253757"/>
                <a:gd name="connsiteX9" fmla="*/ 1248800 w 1494443"/>
                <a:gd name="connsiteY9" fmla="*/ 612493 h 2253757"/>
                <a:gd name="connsiteX10" fmla="*/ 1241034 w 1494443"/>
                <a:gd name="connsiteY10" fmla="*/ 911472 h 2253757"/>
                <a:gd name="connsiteX11" fmla="*/ 1228936 w 1494443"/>
                <a:gd name="connsiteY11" fmla="*/ 600743 h 2253757"/>
                <a:gd name="connsiteX12" fmla="*/ 999131 w 1494443"/>
                <a:gd name="connsiteY12" fmla="*/ 558366 h 2253757"/>
                <a:gd name="connsiteX13" fmla="*/ 1029396 w 1494443"/>
                <a:gd name="connsiteY13" fmla="*/ 887580 h 2253757"/>
                <a:gd name="connsiteX14" fmla="*/ 978071 w 1494443"/>
                <a:gd name="connsiteY14" fmla="*/ 557324 h 2253757"/>
                <a:gd name="connsiteX15" fmla="*/ 783097 w 1494443"/>
                <a:gd name="connsiteY15" fmla="*/ 513030 h 2253757"/>
                <a:gd name="connsiteX16" fmla="*/ 786927 w 1494443"/>
                <a:gd name="connsiteY16" fmla="*/ 901237 h 2253757"/>
                <a:gd name="connsiteX17" fmla="*/ 755255 w 1494443"/>
                <a:gd name="connsiteY17" fmla="*/ 121917 h 2253757"/>
                <a:gd name="connsiteX18" fmla="*/ 558356 w 1494443"/>
                <a:gd name="connsiteY18" fmla="*/ 161731 h 2253757"/>
                <a:gd name="connsiteX19" fmla="*/ 535718 w 1494443"/>
                <a:gd name="connsiteY19" fmla="*/ 1183173 h 2253757"/>
                <a:gd name="connsiteX20" fmla="*/ 376753 w 1494443"/>
                <a:gd name="connsiteY20" fmla="*/ 1148565 h 2253757"/>
                <a:gd name="connsiteX21" fmla="*/ 436 w 1494443"/>
                <a:gd name="connsiteY21" fmla="*/ 886482 h 2253757"/>
                <a:gd name="connsiteX0" fmla="*/ 436 w 1494443"/>
                <a:gd name="connsiteY0" fmla="*/ 886482 h 2253757"/>
                <a:gd name="connsiteX1" fmla="*/ 213013 w 1494443"/>
                <a:gd name="connsiteY1" fmla="*/ 1296729 h 2253757"/>
                <a:gd name="connsiteX2" fmla="*/ 381263 w 1494443"/>
                <a:gd name="connsiteY2" fmla="*/ 1655174 h 2253757"/>
                <a:gd name="connsiteX3" fmla="*/ 620854 w 1494443"/>
                <a:gd name="connsiteY3" fmla="*/ 1879748 h 2253757"/>
                <a:gd name="connsiteX4" fmla="*/ 654451 w 1494443"/>
                <a:gd name="connsiteY4" fmla="*/ 2240642 h 2253757"/>
                <a:gd name="connsiteX5" fmla="*/ 1325108 w 1494443"/>
                <a:gd name="connsiteY5" fmla="*/ 2253757 h 2253757"/>
                <a:gd name="connsiteX6" fmla="*/ 1334541 w 1494443"/>
                <a:gd name="connsiteY6" fmla="*/ 1930484 h 2253757"/>
                <a:gd name="connsiteX7" fmla="*/ 1493173 w 1494443"/>
                <a:gd name="connsiteY7" fmla="*/ 1069958 h 2253757"/>
                <a:gd name="connsiteX8" fmla="*/ 1441205 w 1494443"/>
                <a:gd name="connsiteY8" fmla="*/ 644162 h 2253757"/>
                <a:gd name="connsiteX9" fmla="*/ 1248800 w 1494443"/>
                <a:gd name="connsiteY9" fmla="*/ 612493 h 2253757"/>
                <a:gd name="connsiteX10" fmla="*/ 1241034 w 1494443"/>
                <a:gd name="connsiteY10" fmla="*/ 911472 h 2253757"/>
                <a:gd name="connsiteX11" fmla="*/ 1228936 w 1494443"/>
                <a:gd name="connsiteY11" fmla="*/ 600743 h 2253757"/>
                <a:gd name="connsiteX12" fmla="*/ 999131 w 1494443"/>
                <a:gd name="connsiteY12" fmla="*/ 558366 h 2253757"/>
                <a:gd name="connsiteX13" fmla="*/ 1029396 w 1494443"/>
                <a:gd name="connsiteY13" fmla="*/ 887580 h 2253757"/>
                <a:gd name="connsiteX14" fmla="*/ 978071 w 1494443"/>
                <a:gd name="connsiteY14" fmla="*/ 557324 h 2253757"/>
                <a:gd name="connsiteX15" fmla="*/ 783097 w 1494443"/>
                <a:gd name="connsiteY15" fmla="*/ 513030 h 2253757"/>
                <a:gd name="connsiteX16" fmla="*/ 786927 w 1494443"/>
                <a:gd name="connsiteY16" fmla="*/ 901237 h 2253757"/>
                <a:gd name="connsiteX17" fmla="*/ 755255 w 1494443"/>
                <a:gd name="connsiteY17" fmla="*/ 121917 h 2253757"/>
                <a:gd name="connsiteX18" fmla="*/ 558356 w 1494443"/>
                <a:gd name="connsiteY18" fmla="*/ 161731 h 2253757"/>
                <a:gd name="connsiteX19" fmla="*/ 535718 w 1494443"/>
                <a:gd name="connsiteY19" fmla="*/ 1183173 h 2253757"/>
                <a:gd name="connsiteX20" fmla="*/ 376753 w 1494443"/>
                <a:gd name="connsiteY20" fmla="*/ 1148565 h 2253757"/>
                <a:gd name="connsiteX21" fmla="*/ 436 w 1494443"/>
                <a:gd name="connsiteY21" fmla="*/ 886482 h 2253757"/>
                <a:gd name="connsiteX0" fmla="*/ 0 w 1494007"/>
                <a:gd name="connsiteY0" fmla="*/ 886482 h 2253757"/>
                <a:gd name="connsiteX1" fmla="*/ 212577 w 1494007"/>
                <a:gd name="connsiteY1" fmla="*/ 1296729 h 2253757"/>
                <a:gd name="connsiteX2" fmla="*/ 380827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380827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115210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147622"/>
                <a:gd name="connsiteX1" fmla="*/ 202929 w 1494007"/>
                <a:gd name="connsiteY1" fmla="*/ 1320850 h 2147622"/>
                <a:gd name="connsiteX2" fmla="*/ 438719 w 1494007"/>
                <a:gd name="connsiteY2" fmla="*/ 1655174 h 2147622"/>
                <a:gd name="connsiteX3" fmla="*/ 620418 w 1494007"/>
                <a:gd name="connsiteY3" fmla="*/ 1879748 h 2147622"/>
                <a:gd name="connsiteX4" fmla="*/ 654015 w 1494007"/>
                <a:gd name="connsiteY4" fmla="*/ 2115210 h 2147622"/>
                <a:gd name="connsiteX5" fmla="*/ 1339145 w 1494007"/>
                <a:gd name="connsiteY5" fmla="*/ 2147622 h 2147622"/>
                <a:gd name="connsiteX6" fmla="*/ 1334105 w 1494007"/>
                <a:gd name="connsiteY6" fmla="*/ 1930484 h 2147622"/>
                <a:gd name="connsiteX7" fmla="*/ 1492737 w 1494007"/>
                <a:gd name="connsiteY7" fmla="*/ 1069958 h 2147622"/>
                <a:gd name="connsiteX8" fmla="*/ 1440769 w 1494007"/>
                <a:gd name="connsiteY8" fmla="*/ 644162 h 2147622"/>
                <a:gd name="connsiteX9" fmla="*/ 1248364 w 1494007"/>
                <a:gd name="connsiteY9" fmla="*/ 612493 h 2147622"/>
                <a:gd name="connsiteX10" fmla="*/ 1240598 w 1494007"/>
                <a:gd name="connsiteY10" fmla="*/ 911472 h 2147622"/>
                <a:gd name="connsiteX11" fmla="*/ 1228500 w 1494007"/>
                <a:gd name="connsiteY11" fmla="*/ 600743 h 2147622"/>
                <a:gd name="connsiteX12" fmla="*/ 998695 w 1494007"/>
                <a:gd name="connsiteY12" fmla="*/ 558366 h 2147622"/>
                <a:gd name="connsiteX13" fmla="*/ 1028960 w 1494007"/>
                <a:gd name="connsiteY13" fmla="*/ 887580 h 2147622"/>
                <a:gd name="connsiteX14" fmla="*/ 977635 w 1494007"/>
                <a:gd name="connsiteY14" fmla="*/ 557324 h 2147622"/>
                <a:gd name="connsiteX15" fmla="*/ 782661 w 1494007"/>
                <a:gd name="connsiteY15" fmla="*/ 513030 h 2147622"/>
                <a:gd name="connsiteX16" fmla="*/ 786491 w 1494007"/>
                <a:gd name="connsiteY16" fmla="*/ 901237 h 2147622"/>
                <a:gd name="connsiteX17" fmla="*/ 754819 w 1494007"/>
                <a:gd name="connsiteY17" fmla="*/ 121917 h 2147622"/>
                <a:gd name="connsiteX18" fmla="*/ 557920 w 1494007"/>
                <a:gd name="connsiteY18" fmla="*/ 161731 h 2147622"/>
                <a:gd name="connsiteX19" fmla="*/ 535282 w 1494007"/>
                <a:gd name="connsiteY19" fmla="*/ 1183173 h 2147622"/>
                <a:gd name="connsiteX20" fmla="*/ 376317 w 1494007"/>
                <a:gd name="connsiteY20" fmla="*/ 1148565 h 2147622"/>
                <a:gd name="connsiteX21" fmla="*/ 0 w 1494007"/>
                <a:gd name="connsiteY21" fmla="*/ 886482 h 2147622"/>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01512 w 1494007"/>
                <a:gd name="connsiteY19" fmla="*/ 1192821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01512 w 1494007"/>
                <a:gd name="connsiteY19" fmla="*/ 1192821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01512 w 1494007"/>
                <a:gd name="connsiteY19" fmla="*/ 1192821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0458 w 1494007"/>
                <a:gd name="connsiteY19" fmla="*/ 1197645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0458 w 1494007"/>
                <a:gd name="connsiteY19" fmla="*/ 1197645 h 2123500"/>
                <a:gd name="connsiteX20" fmla="*/ 395614 w 1494007"/>
                <a:gd name="connsiteY20" fmla="*/ 1153389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0458 w 1494007"/>
                <a:gd name="connsiteY19" fmla="*/ 1197645 h 2123500"/>
                <a:gd name="connsiteX20" fmla="*/ 395614 w 1494007"/>
                <a:gd name="connsiteY20" fmla="*/ 1153389 h 2123500"/>
                <a:gd name="connsiteX21" fmla="*/ 0 w 1494007"/>
                <a:gd name="connsiteY21" fmla="*/ 886482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33149"/>
                <a:gd name="connsiteX1" fmla="*/ 227051 w 1518129"/>
                <a:gd name="connsiteY1" fmla="*/ 1320850 h 2133149"/>
                <a:gd name="connsiteX2" fmla="*/ 462841 w 1518129"/>
                <a:gd name="connsiteY2" fmla="*/ 1655174 h 2133149"/>
                <a:gd name="connsiteX3" fmla="*/ 644540 w 1518129"/>
                <a:gd name="connsiteY3" fmla="*/ 1879748 h 2133149"/>
                <a:gd name="connsiteX4" fmla="*/ 678137 w 1518129"/>
                <a:gd name="connsiteY4" fmla="*/ 2115210 h 2133149"/>
                <a:gd name="connsiteX5" fmla="*/ 1348794 w 1518129"/>
                <a:gd name="connsiteY5" fmla="*/ 2133149 h 2133149"/>
                <a:gd name="connsiteX6" fmla="*/ 1358227 w 1518129"/>
                <a:gd name="connsiteY6" fmla="*/ 1930484 h 2133149"/>
                <a:gd name="connsiteX7" fmla="*/ 1516859 w 1518129"/>
                <a:gd name="connsiteY7" fmla="*/ 1069958 h 2133149"/>
                <a:gd name="connsiteX8" fmla="*/ 1464891 w 1518129"/>
                <a:gd name="connsiteY8" fmla="*/ 644162 h 2133149"/>
                <a:gd name="connsiteX9" fmla="*/ 1272486 w 1518129"/>
                <a:gd name="connsiteY9" fmla="*/ 612493 h 2133149"/>
                <a:gd name="connsiteX10" fmla="*/ 1264720 w 1518129"/>
                <a:gd name="connsiteY10" fmla="*/ 911472 h 2133149"/>
                <a:gd name="connsiteX11" fmla="*/ 1252622 w 1518129"/>
                <a:gd name="connsiteY11" fmla="*/ 600743 h 2133149"/>
                <a:gd name="connsiteX12" fmla="*/ 1022817 w 1518129"/>
                <a:gd name="connsiteY12" fmla="*/ 558366 h 2133149"/>
                <a:gd name="connsiteX13" fmla="*/ 1053082 w 1518129"/>
                <a:gd name="connsiteY13" fmla="*/ 887580 h 2133149"/>
                <a:gd name="connsiteX14" fmla="*/ 1001757 w 1518129"/>
                <a:gd name="connsiteY14" fmla="*/ 557324 h 2133149"/>
                <a:gd name="connsiteX15" fmla="*/ 806783 w 1518129"/>
                <a:gd name="connsiteY15" fmla="*/ 513030 h 2133149"/>
                <a:gd name="connsiteX16" fmla="*/ 810613 w 1518129"/>
                <a:gd name="connsiteY16" fmla="*/ 901237 h 2133149"/>
                <a:gd name="connsiteX17" fmla="*/ 778941 w 1518129"/>
                <a:gd name="connsiteY17" fmla="*/ 121917 h 2133149"/>
                <a:gd name="connsiteX18" fmla="*/ 582042 w 1518129"/>
                <a:gd name="connsiteY18" fmla="*/ 161731 h 2133149"/>
                <a:gd name="connsiteX19" fmla="*/ 554580 w 1518129"/>
                <a:gd name="connsiteY19" fmla="*/ 1197645 h 2133149"/>
                <a:gd name="connsiteX20" fmla="*/ 419736 w 1518129"/>
                <a:gd name="connsiteY20" fmla="*/ 1153389 h 2133149"/>
                <a:gd name="connsiteX21" fmla="*/ 0 w 1518129"/>
                <a:gd name="connsiteY21" fmla="*/ 891306 h 2133149"/>
                <a:gd name="connsiteX0" fmla="*/ 0 w 1518129"/>
                <a:gd name="connsiteY0" fmla="*/ 891306 h 2115210"/>
                <a:gd name="connsiteX1" fmla="*/ 227051 w 1518129"/>
                <a:gd name="connsiteY1" fmla="*/ 1320850 h 2115210"/>
                <a:gd name="connsiteX2" fmla="*/ 462841 w 1518129"/>
                <a:gd name="connsiteY2" fmla="*/ 1655174 h 2115210"/>
                <a:gd name="connsiteX3" fmla="*/ 644540 w 1518129"/>
                <a:gd name="connsiteY3" fmla="*/ 1879748 h 2115210"/>
                <a:gd name="connsiteX4" fmla="*/ 678137 w 1518129"/>
                <a:gd name="connsiteY4" fmla="*/ 2115210 h 2115210"/>
                <a:gd name="connsiteX5" fmla="*/ 1339145 w 1518129"/>
                <a:gd name="connsiteY5" fmla="*/ 2113852 h 2115210"/>
                <a:gd name="connsiteX6" fmla="*/ 1358227 w 1518129"/>
                <a:gd name="connsiteY6" fmla="*/ 1930484 h 2115210"/>
                <a:gd name="connsiteX7" fmla="*/ 1516859 w 1518129"/>
                <a:gd name="connsiteY7" fmla="*/ 1069958 h 2115210"/>
                <a:gd name="connsiteX8" fmla="*/ 1464891 w 1518129"/>
                <a:gd name="connsiteY8" fmla="*/ 644162 h 2115210"/>
                <a:gd name="connsiteX9" fmla="*/ 1272486 w 1518129"/>
                <a:gd name="connsiteY9" fmla="*/ 612493 h 2115210"/>
                <a:gd name="connsiteX10" fmla="*/ 1264720 w 1518129"/>
                <a:gd name="connsiteY10" fmla="*/ 911472 h 2115210"/>
                <a:gd name="connsiteX11" fmla="*/ 1252622 w 1518129"/>
                <a:gd name="connsiteY11" fmla="*/ 600743 h 2115210"/>
                <a:gd name="connsiteX12" fmla="*/ 1022817 w 1518129"/>
                <a:gd name="connsiteY12" fmla="*/ 558366 h 2115210"/>
                <a:gd name="connsiteX13" fmla="*/ 1053082 w 1518129"/>
                <a:gd name="connsiteY13" fmla="*/ 887580 h 2115210"/>
                <a:gd name="connsiteX14" fmla="*/ 1001757 w 1518129"/>
                <a:gd name="connsiteY14" fmla="*/ 557324 h 2115210"/>
                <a:gd name="connsiteX15" fmla="*/ 806783 w 1518129"/>
                <a:gd name="connsiteY15" fmla="*/ 513030 h 2115210"/>
                <a:gd name="connsiteX16" fmla="*/ 810613 w 1518129"/>
                <a:gd name="connsiteY16" fmla="*/ 901237 h 2115210"/>
                <a:gd name="connsiteX17" fmla="*/ 778941 w 1518129"/>
                <a:gd name="connsiteY17" fmla="*/ 121917 h 2115210"/>
                <a:gd name="connsiteX18" fmla="*/ 582042 w 1518129"/>
                <a:gd name="connsiteY18" fmla="*/ 161731 h 2115210"/>
                <a:gd name="connsiteX19" fmla="*/ 554580 w 1518129"/>
                <a:gd name="connsiteY19" fmla="*/ 1197645 h 2115210"/>
                <a:gd name="connsiteX20" fmla="*/ 419736 w 1518129"/>
                <a:gd name="connsiteY20" fmla="*/ 1153389 h 2115210"/>
                <a:gd name="connsiteX21" fmla="*/ 0 w 1518129"/>
                <a:gd name="connsiteY21" fmla="*/ 891306 h 2115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8129" h="2115210">
                  <a:moveTo>
                    <a:pt x="0" y="891306"/>
                  </a:moveTo>
                  <a:cubicBezTo>
                    <a:pt x="124742" y="1042097"/>
                    <a:pt x="180313" y="1188925"/>
                    <a:pt x="227051" y="1320850"/>
                  </a:cubicBezTo>
                  <a:cubicBezTo>
                    <a:pt x="283134" y="1440332"/>
                    <a:pt x="360533" y="1506746"/>
                    <a:pt x="462841" y="1655174"/>
                  </a:cubicBezTo>
                  <a:cubicBezTo>
                    <a:pt x="565096" y="1757587"/>
                    <a:pt x="604529" y="1837560"/>
                    <a:pt x="644540" y="1879748"/>
                  </a:cubicBezTo>
                  <a:cubicBezTo>
                    <a:pt x="721823" y="1966655"/>
                    <a:pt x="679875" y="2008729"/>
                    <a:pt x="678137" y="2115210"/>
                  </a:cubicBezTo>
                  <a:lnTo>
                    <a:pt x="1339145" y="2113852"/>
                  </a:lnTo>
                  <a:cubicBezTo>
                    <a:pt x="1324322" y="2047548"/>
                    <a:pt x="1303318" y="2034201"/>
                    <a:pt x="1358227" y="1930484"/>
                  </a:cubicBezTo>
                  <a:cubicBezTo>
                    <a:pt x="1521981" y="1634855"/>
                    <a:pt x="1516858" y="1179685"/>
                    <a:pt x="1516859" y="1069958"/>
                  </a:cubicBezTo>
                  <a:cubicBezTo>
                    <a:pt x="1522576" y="857179"/>
                    <a:pt x="1509640" y="720406"/>
                    <a:pt x="1464891" y="644162"/>
                  </a:cubicBezTo>
                  <a:cubicBezTo>
                    <a:pt x="1396021" y="572742"/>
                    <a:pt x="1370976" y="579197"/>
                    <a:pt x="1272486" y="612493"/>
                  </a:cubicBezTo>
                  <a:cubicBezTo>
                    <a:pt x="1306205" y="707004"/>
                    <a:pt x="1275123" y="829781"/>
                    <a:pt x="1264720" y="911472"/>
                  </a:cubicBezTo>
                  <a:cubicBezTo>
                    <a:pt x="1250153" y="907906"/>
                    <a:pt x="1292939" y="659594"/>
                    <a:pt x="1252622" y="600743"/>
                  </a:cubicBezTo>
                  <a:cubicBezTo>
                    <a:pt x="1202656" y="541892"/>
                    <a:pt x="1107533" y="508148"/>
                    <a:pt x="1022817" y="558366"/>
                  </a:cubicBezTo>
                  <a:cubicBezTo>
                    <a:pt x="1086811" y="668103"/>
                    <a:pt x="1058849" y="793697"/>
                    <a:pt x="1053082" y="887580"/>
                  </a:cubicBezTo>
                  <a:cubicBezTo>
                    <a:pt x="1041532" y="883386"/>
                    <a:pt x="1071753" y="653519"/>
                    <a:pt x="1001757" y="557324"/>
                  </a:cubicBezTo>
                  <a:cubicBezTo>
                    <a:pt x="946234" y="504548"/>
                    <a:pt x="915026" y="504758"/>
                    <a:pt x="806783" y="513030"/>
                  </a:cubicBezTo>
                  <a:cubicBezTo>
                    <a:pt x="816055" y="653003"/>
                    <a:pt x="822837" y="732256"/>
                    <a:pt x="810613" y="901237"/>
                  </a:cubicBezTo>
                  <a:cubicBezTo>
                    <a:pt x="782414" y="451352"/>
                    <a:pt x="784675" y="276900"/>
                    <a:pt x="778941" y="121917"/>
                  </a:cubicBezTo>
                  <a:cubicBezTo>
                    <a:pt x="774616" y="-32693"/>
                    <a:pt x="569584" y="-61779"/>
                    <a:pt x="582042" y="161731"/>
                  </a:cubicBezTo>
                  <a:cubicBezTo>
                    <a:pt x="570378" y="380417"/>
                    <a:pt x="623442" y="1132875"/>
                    <a:pt x="554580" y="1197645"/>
                  </a:cubicBezTo>
                  <a:cubicBezTo>
                    <a:pt x="495024" y="1230412"/>
                    <a:pt x="496393" y="1222363"/>
                    <a:pt x="419736" y="1153389"/>
                  </a:cubicBezTo>
                  <a:cubicBezTo>
                    <a:pt x="331744" y="1046414"/>
                    <a:pt x="197603" y="767201"/>
                    <a:pt x="0" y="891306"/>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grpSp>
          <p:nvGrpSpPr>
            <p:cNvPr id="5" name="Group 4">
              <a:extLst>
                <a:ext uri="{FF2B5EF4-FFF2-40B4-BE49-F238E27FC236}">
                  <a16:creationId xmlns="" xmlns:a16="http://schemas.microsoft.com/office/drawing/2014/main" id="{86237614-27E4-4E44-AB53-441F724A66AE}"/>
                </a:ext>
              </a:extLst>
            </p:cNvPr>
            <p:cNvGrpSpPr/>
            <p:nvPr/>
          </p:nvGrpSpPr>
          <p:grpSpPr>
            <a:xfrm rot="5400000">
              <a:off x="-91119" y="4126341"/>
              <a:ext cx="1048447" cy="872955"/>
              <a:chOff x="967066" y="4263648"/>
              <a:chExt cx="670418" cy="1251022"/>
            </a:xfrm>
          </p:grpSpPr>
          <p:sp>
            <p:nvSpPr>
              <p:cNvPr id="6" name="Rectangle 5">
                <a:extLst>
                  <a:ext uri="{FF2B5EF4-FFF2-40B4-BE49-F238E27FC236}">
                    <a16:creationId xmlns="" xmlns:a16="http://schemas.microsoft.com/office/drawing/2014/main" id="{F8683E0C-15A4-46D0-831E-ED181CF631FA}"/>
                  </a:ext>
                </a:extLst>
              </p:cNvPr>
              <p:cNvSpPr/>
              <p:nvPr/>
            </p:nvSpPr>
            <p:spPr>
              <a:xfrm rot="16200000">
                <a:off x="1080146" y="4196080"/>
                <a:ext cx="457516" cy="59265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sp>
            <p:nvSpPr>
              <p:cNvPr id="7" name="Rectangle 6">
                <a:extLst>
                  <a:ext uri="{FF2B5EF4-FFF2-40B4-BE49-F238E27FC236}">
                    <a16:creationId xmlns="" xmlns:a16="http://schemas.microsoft.com/office/drawing/2014/main" id="{E9E7157D-D83F-4008-BAFC-FA76DE72D77D}"/>
                  </a:ext>
                </a:extLst>
              </p:cNvPr>
              <p:cNvSpPr/>
              <p:nvPr/>
            </p:nvSpPr>
            <p:spPr>
              <a:xfrm rot="16200000">
                <a:off x="858794" y="4735980"/>
                <a:ext cx="886962" cy="67041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grpSp>
      </p:grpSp>
    </p:spTree>
    <p:extLst>
      <p:ext uri="{BB962C8B-B14F-4D97-AF65-F5344CB8AC3E}">
        <p14:creationId xmlns:p14="http://schemas.microsoft.com/office/powerpoint/2010/main" val="343815028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107583" y="160985"/>
            <a:ext cx="10831132" cy="5389809"/>
          </a:xfrm>
        </p:spPr>
        <p:txBody>
          <a:bodyPr/>
          <a:lstStyle/>
          <a:p>
            <a:pPr algn="just"/>
            <a:r>
              <a:rPr lang="en-IN" sz="3200" b="1" dirty="0"/>
              <a:t>Comparison of range and </a:t>
            </a:r>
            <a:r>
              <a:rPr lang="en-IN" sz="3200" b="1" dirty="0" err="1"/>
              <a:t>np.arange</a:t>
            </a:r>
            <a:r>
              <a:rPr lang="en-IN" sz="3200" b="1" dirty="0" smtClean="0"/>
              <a:t>():</a:t>
            </a:r>
            <a:endParaRPr lang="en-IN" sz="3200" b="1" dirty="0"/>
          </a:p>
          <a:p>
            <a:pPr algn="just"/>
            <a:endParaRPr lang="en-IN" sz="3200" dirty="0"/>
          </a:p>
          <a:p>
            <a:pPr algn="just"/>
            <a:r>
              <a:rPr lang="en-IN" sz="3200" dirty="0"/>
              <a:t>Python has a built-in class range, similar to NumPy arange() to some extent. range and </a:t>
            </a:r>
            <a:r>
              <a:rPr lang="en-IN" sz="3200" dirty="0" err="1"/>
              <a:t>np.arange</a:t>
            </a:r>
            <a:r>
              <a:rPr lang="en-IN" sz="3200" dirty="0"/>
              <a:t>() have important distinctions related to application and performance. You’ll see their differences and similarities.</a:t>
            </a:r>
          </a:p>
          <a:p>
            <a:pPr algn="just"/>
            <a:endParaRPr lang="en-IN" sz="3200" dirty="0"/>
          </a:p>
          <a:p>
            <a:pPr algn="just"/>
            <a:r>
              <a:rPr lang="en-IN" sz="3200" dirty="0"/>
              <a:t>The main difference between the two is that range is a built-in Python class, while arange() is a function that belongs to a third-party library (NumPy).</a:t>
            </a:r>
            <a:endParaRPr lang="en-US" sz="3200" dirty="0" smtClean="0"/>
          </a:p>
        </p:txBody>
      </p:sp>
      <p:grpSp>
        <p:nvGrpSpPr>
          <p:cNvPr id="3" name="Group 2">
            <a:extLst>
              <a:ext uri="{FF2B5EF4-FFF2-40B4-BE49-F238E27FC236}">
                <a16:creationId xmlns="" xmlns:a16="http://schemas.microsoft.com/office/drawing/2014/main" id="{A9A2186A-C326-48DC-8E09-0BB48FF9D3DE}"/>
              </a:ext>
            </a:extLst>
          </p:cNvPr>
          <p:cNvGrpSpPr/>
          <p:nvPr/>
        </p:nvGrpSpPr>
        <p:grpSpPr>
          <a:xfrm>
            <a:off x="304970" y="328410"/>
            <a:ext cx="648068" cy="528033"/>
            <a:chOff x="-3373" y="3444677"/>
            <a:chExt cx="3155739" cy="1643520"/>
          </a:xfrm>
        </p:grpSpPr>
        <p:sp>
          <p:nvSpPr>
            <p:cNvPr id="4" name="Freeform 61">
              <a:extLst>
                <a:ext uri="{FF2B5EF4-FFF2-40B4-BE49-F238E27FC236}">
                  <a16:creationId xmlns="" xmlns:a16="http://schemas.microsoft.com/office/drawing/2014/main" id="{B69C1344-DA27-4625-A365-74DC77A0B525}"/>
                </a:ext>
              </a:extLst>
            </p:cNvPr>
            <p:cNvSpPr/>
            <p:nvPr/>
          </p:nvSpPr>
          <p:spPr>
            <a:xfrm rot="5400000">
              <a:off x="1185646" y="3121477"/>
              <a:ext cx="1643520" cy="2289920"/>
            </a:xfrm>
            <a:custGeom>
              <a:avLst/>
              <a:gdLst>
                <a:gd name="connsiteX0" fmla="*/ 0 w 1404518"/>
                <a:gd name="connsiteY0" fmla="*/ 1053388 h 2070201"/>
                <a:gd name="connsiteX1" fmla="*/ 124358 w 1404518"/>
                <a:gd name="connsiteY1" fmla="*/ 1382572 h 2070201"/>
                <a:gd name="connsiteX2" fmla="*/ 292608 w 1404518"/>
                <a:gd name="connsiteY2" fmla="*/ 1675180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675180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31366 w 1404518"/>
                <a:gd name="connsiteY4" fmla="*/ 2055571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294790 w 1404518"/>
                <a:gd name="connsiteY4" fmla="*/ 2055571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294790 w 1404518"/>
                <a:gd name="connsiteY4" fmla="*/ 2055571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13093"/>
                <a:gd name="connsiteY0" fmla="*/ 1053388 h 2070201"/>
                <a:gd name="connsiteX1" fmla="*/ 124358 w 1413093"/>
                <a:gd name="connsiteY1" fmla="*/ 1382572 h 2070201"/>
                <a:gd name="connsiteX2" fmla="*/ 292608 w 1413093"/>
                <a:gd name="connsiteY2" fmla="*/ 1741017 h 2070201"/>
                <a:gd name="connsiteX3" fmla="*/ 687628 w 1413093"/>
                <a:gd name="connsiteY3" fmla="*/ 2070201 h 2070201"/>
                <a:gd name="connsiteX4" fmla="*/ 1294790 w 1413093"/>
                <a:gd name="connsiteY4" fmla="*/ 2055571 h 2070201"/>
                <a:gd name="connsiteX5" fmla="*/ 1404518 w 1413093"/>
                <a:gd name="connsiteY5" fmla="*/ 1155801 h 2070201"/>
                <a:gd name="connsiteX6" fmla="*/ 1221638 w 1413093"/>
                <a:gd name="connsiteY6" fmla="*/ 768096 h 2070201"/>
                <a:gd name="connsiteX7" fmla="*/ 1177747 w 1413093"/>
                <a:gd name="connsiteY7" fmla="*/ 965606 h 2070201"/>
                <a:gd name="connsiteX8" fmla="*/ 1024128 w 1413093"/>
                <a:gd name="connsiteY8" fmla="*/ 694944 h 2070201"/>
                <a:gd name="connsiteX9" fmla="*/ 921715 w 1413093"/>
                <a:gd name="connsiteY9" fmla="*/ 929030 h 2070201"/>
                <a:gd name="connsiteX10" fmla="*/ 877824 w 1413093"/>
                <a:gd name="connsiteY10" fmla="*/ 629107 h 2070201"/>
                <a:gd name="connsiteX11" fmla="*/ 709574 w 1413093"/>
                <a:gd name="connsiteY11" fmla="*/ 936345 h 2070201"/>
                <a:gd name="connsiteX12" fmla="*/ 526694 w 1413093"/>
                <a:gd name="connsiteY12" fmla="*/ 0 h 2070201"/>
                <a:gd name="connsiteX13" fmla="*/ 468172 w 1413093"/>
                <a:gd name="connsiteY13" fmla="*/ 1338681 h 2070201"/>
                <a:gd name="connsiteX14" fmla="*/ 321868 w 1413093"/>
                <a:gd name="connsiteY14" fmla="*/ 1287475 h 2070201"/>
                <a:gd name="connsiteX15" fmla="*/ 0 w 1413093"/>
                <a:gd name="connsiteY15" fmla="*/ 1053388 h 2070201"/>
                <a:gd name="connsiteX0" fmla="*/ 0 w 1413093"/>
                <a:gd name="connsiteY0" fmla="*/ 1053388 h 2070201"/>
                <a:gd name="connsiteX1" fmla="*/ 124358 w 1413093"/>
                <a:gd name="connsiteY1" fmla="*/ 1382572 h 2070201"/>
                <a:gd name="connsiteX2" fmla="*/ 292608 w 1413093"/>
                <a:gd name="connsiteY2" fmla="*/ 1741017 h 2070201"/>
                <a:gd name="connsiteX3" fmla="*/ 687628 w 1413093"/>
                <a:gd name="connsiteY3" fmla="*/ 2070201 h 2070201"/>
                <a:gd name="connsiteX4" fmla="*/ 1294790 w 1413093"/>
                <a:gd name="connsiteY4" fmla="*/ 2055571 h 2070201"/>
                <a:gd name="connsiteX5" fmla="*/ 1404518 w 1413093"/>
                <a:gd name="connsiteY5" fmla="*/ 1155801 h 2070201"/>
                <a:gd name="connsiteX6" fmla="*/ 1221638 w 1413093"/>
                <a:gd name="connsiteY6" fmla="*/ 768096 h 2070201"/>
                <a:gd name="connsiteX7" fmla="*/ 1177747 w 1413093"/>
                <a:gd name="connsiteY7" fmla="*/ 965606 h 2070201"/>
                <a:gd name="connsiteX8" fmla="*/ 1024128 w 1413093"/>
                <a:gd name="connsiteY8" fmla="*/ 694944 h 2070201"/>
                <a:gd name="connsiteX9" fmla="*/ 921715 w 1413093"/>
                <a:gd name="connsiteY9" fmla="*/ 929030 h 2070201"/>
                <a:gd name="connsiteX10" fmla="*/ 877824 w 1413093"/>
                <a:gd name="connsiteY10" fmla="*/ 629107 h 2070201"/>
                <a:gd name="connsiteX11" fmla="*/ 709574 w 1413093"/>
                <a:gd name="connsiteY11" fmla="*/ 936345 h 2070201"/>
                <a:gd name="connsiteX12" fmla="*/ 526694 w 1413093"/>
                <a:gd name="connsiteY12" fmla="*/ 0 h 2070201"/>
                <a:gd name="connsiteX13" fmla="*/ 468172 w 1413093"/>
                <a:gd name="connsiteY13" fmla="*/ 1338681 h 2070201"/>
                <a:gd name="connsiteX14" fmla="*/ 321868 w 1413093"/>
                <a:gd name="connsiteY14" fmla="*/ 1287475 h 2070201"/>
                <a:gd name="connsiteX15" fmla="*/ 0 w 1413093"/>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90042 w 1404608"/>
                <a:gd name="connsiteY10" fmla="*/ 599846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38836 w 1404608"/>
                <a:gd name="connsiteY10" fmla="*/ 592531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38836 w 1404608"/>
                <a:gd name="connsiteY10" fmla="*/ 592531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38836 w 1404608"/>
                <a:gd name="connsiteY10" fmla="*/ 592531 h 2070201"/>
                <a:gd name="connsiteX11" fmla="*/ 709574 w 1404608"/>
                <a:gd name="connsiteY11" fmla="*/ 936345 h 2070201"/>
                <a:gd name="connsiteX12" fmla="*/ 702259 w 1404608"/>
                <a:gd name="connsiteY12" fmla="*/ 629107 h 2070201"/>
                <a:gd name="connsiteX13" fmla="*/ 526694 w 1404608"/>
                <a:gd name="connsiteY13" fmla="*/ 0 h 2070201"/>
                <a:gd name="connsiteX14" fmla="*/ 468172 w 1404608"/>
                <a:gd name="connsiteY14" fmla="*/ 1338681 h 2070201"/>
                <a:gd name="connsiteX15" fmla="*/ 321868 w 1404608"/>
                <a:gd name="connsiteY15" fmla="*/ 1287475 h 2070201"/>
                <a:gd name="connsiteX16" fmla="*/ 0 w 1404608"/>
                <a:gd name="connsiteY16" fmla="*/ 1053388 h 2070201"/>
                <a:gd name="connsiteX0" fmla="*/ 0 w 1404608"/>
                <a:gd name="connsiteY0" fmla="*/ 1056935 h 2073748"/>
                <a:gd name="connsiteX1" fmla="*/ 124358 w 1404608"/>
                <a:gd name="connsiteY1" fmla="*/ 1386119 h 2073748"/>
                <a:gd name="connsiteX2" fmla="*/ 292608 w 1404608"/>
                <a:gd name="connsiteY2" fmla="*/ 1744564 h 2073748"/>
                <a:gd name="connsiteX3" fmla="*/ 687628 w 1404608"/>
                <a:gd name="connsiteY3" fmla="*/ 2073748 h 2073748"/>
                <a:gd name="connsiteX4" fmla="*/ 1294790 w 1404608"/>
                <a:gd name="connsiteY4" fmla="*/ 2059118 h 2073748"/>
                <a:gd name="connsiteX5" fmla="*/ 1404518 w 1404608"/>
                <a:gd name="connsiteY5" fmla="*/ 1159348 h 2073748"/>
                <a:gd name="connsiteX6" fmla="*/ 1221638 w 1404608"/>
                <a:gd name="connsiteY6" fmla="*/ 771643 h 2073748"/>
                <a:gd name="connsiteX7" fmla="*/ 1177747 w 1404608"/>
                <a:gd name="connsiteY7" fmla="*/ 969153 h 2073748"/>
                <a:gd name="connsiteX8" fmla="*/ 980236 w 1404608"/>
                <a:gd name="connsiteY8" fmla="*/ 698491 h 2073748"/>
                <a:gd name="connsiteX9" fmla="*/ 921715 w 1404608"/>
                <a:gd name="connsiteY9" fmla="*/ 932577 h 2073748"/>
                <a:gd name="connsiteX10" fmla="*/ 738836 w 1404608"/>
                <a:gd name="connsiteY10" fmla="*/ 596078 h 2073748"/>
                <a:gd name="connsiteX11" fmla="*/ 709574 w 1404608"/>
                <a:gd name="connsiteY11" fmla="*/ 939892 h 2073748"/>
                <a:gd name="connsiteX12" fmla="*/ 526694 w 1404608"/>
                <a:gd name="connsiteY12" fmla="*/ 3547 h 2073748"/>
                <a:gd name="connsiteX13" fmla="*/ 468172 w 1404608"/>
                <a:gd name="connsiteY13" fmla="*/ 1342228 h 2073748"/>
                <a:gd name="connsiteX14" fmla="*/ 321868 w 1404608"/>
                <a:gd name="connsiteY14" fmla="*/ 1291022 h 2073748"/>
                <a:gd name="connsiteX15" fmla="*/ 0 w 1404608"/>
                <a:gd name="connsiteY15" fmla="*/ 1056935 h 2073748"/>
                <a:gd name="connsiteX0" fmla="*/ 0 w 1404608"/>
                <a:gd name="connsiteY0" fmla="*/ 1056935 h 2073748"/>
                <a:gd name="connsiteX1" fmla="*/ 124358 w 1404608"/>
                <a:gd name="connsiteY1" fmla="*/ 1386119 h 2073748"/>
                <a:gd name="connsiteX2" fmla="*/ 292608 w 1404608"/>
                <a:gd name="connsiteY2" fmla="*/ 1744564 h 2073748"/>
                <a:gd name="connsiteX3" fmla="*/ 687628 w 1404608"/>
                <a:gd name="connsiteY3" fmla="*/ 2073748 h 2073748"/>
                <a:gd name="connsiteX4" fmla="*/ 1294790 w 1404608"/>
                <a:gd name="connsiteY4" fmla="*/ 2059118 h 2073748"/>
                <a:gd name="connsiteX5" fmla="*/ 1404518 w 1404608"/>
                <a:gd name="connsiteY5" fmla="*/ 1159348 h 2073748"/>
                <a:gd name="connsiteX6" fmla="*/ 1221638 w 1404608"/>
                <a:gd name="connsiteY6" fmla="*/ 771643 h 2073748"/>
                <a:gd name="connsiteX7" fmla="*/ 1177747 w 1404608"/>
                <a:gd name="connsiteY7" fmla="*/ 969153 h 2073748"/>
                <a:gd name="connsiteX8" fmla="*/ 980236 w 1404608"/>
                <a:gd name="connsiteY8" fmla="*/ 698491 h 2073748"/>
                <a:gd name="connsiteX9" fmla="*/ 921715 w 1404608"/>
                <a:gd name="connsiteY9" fmla="*/ 932577 h 2073748"/>
                <a:gd name="connsiteX10" fmla="*/ 738836 w 1404608"/>
                <a:gd name="connsiteY10" fmla="*/ 596078 h 2073748"/>
                <a:gd name="connsiteX11" fmla="*/ 709574 w 1404608"/>
                <a:gd name="connsiteY11" fmla="*/ 939892 h 2073748"/>
                <a:gd name="connsiteX12" fmla="*/ 526694 w 1404608"/>
                <a:gd name="connsiteY12" fmla="*/ 3547 h 2073748"/>
                <a:gd name="connsiteX13" fmla="*/ 468172 w 1404608"/>
                <a:gd name="connsiteY13" fmla="*/ 1342228 h 2073748"/>
                <a:gd name="connsiteX14" fmla="*/ 321868 w 1404608"/>
                <a:gd name="connsiteY14" fmla="*/ 1291022 h 2073748"/>
                <a:gd name="connsiteX15" fmla="*/ 0 w 1404608"/>
                <a:gd name="connsiteY15" fmla="*/ 1056935 h 2073748"/>
                <a:gd name="connsiteX0" fmla="*/ 0 w 1404608"/>
                <a:gd name="connsiteY0" fmla="*/ 1056935 h 2073748"/>
                <a:gd name="connsiteX1" fmla="*/ 124358 w 1404608"/>
                <a:gd name="connsiteY1" fmla="*/ 1386119 h 2073748"/>
                <a:gd name="connsiteX2" fmla="*/ 292608 w 1404608"/>
                <a:gd name="connsiteY2" fmla="*/ 1744564 h 2073748"/>
                <a:gd name="connsiteX3" fmla="*/ 687628 w 1404608"/>
                <a:gd name="connsiteY3" fmla="*/ 2073748 h 2073748"/>
                <a:gd name="connsiteX4" fmla="*/ 1294790 w 1404608"/>
                <a:gd name="connsiteY4" fmla="*/ 2059118 h 2073748"/>
                <a:gd name="connsiteX5" fmla="*/ 1404518 w 1404608"/>
                <a:gd name="connsiteY5" fmla="*/ 1159348 h 2073748"/>
                <a:gd name="connsiteX6" fmla="*/ 1221638 w 1404608"/>
                <a:gd name="connsiteY6" fmla="*/ 771643 h 2073748"/>
                <a:gd name="connsiteX7" fmla="*/ 1177747 w 1404608"/>
                <a:gd name="connsiteY7" fmla="*/ 969153 h 2073748"/>
                <a:gd name="connsiteX8" fmla="*/ 980236 w 1404608"/>
                <a:gd name="connsiteY8" fmla="*/ 698491 h 2073748"/>
                <a:gd name="connsiteX9" fmla="*/ 921715 w 1404608"/>
                <a:gd name="connsiteY9" fmla="*/ 932577 h 2073748"/>
                <a:gd name="connsiteX10" fmla="*/ 738836 w 1404608"/>
                <a:gd name="connsiteY10" fmla="*/ 596078 h 2073748"/>
                <a:gd name="connsiteX11" fmla="*/ 709574 w 1404608"/>
                <a:gd name="connsiteY11" fmla="*/ 939892 h 2073748"/>
                <a:gd name="connsiteX12" fmla="*/ 526694 w 1404608"/>
                <a:gd name="connsiteY12" fmla="*/ 3547 h 2073748"/>
                <a:gd name="connsiteX13" fmla="*/ 468172 w 1404608"/>
                <a:gd name="connsiteY13" fmla="*/ 1342228 h 2073748"/>
                <a:gd name="connsiteX14" fmla="*/ 321868 w 1404608"/>
                <a:gd name="connsiteY14" fmla="*/ 1291022 h 2073748"/>
                <a:gd name="connsiteX15" fmla="*/ 0 w 1404608"/>
                <a:gd name="connsiteY15" fmla="*/ 1056935 h 2073748"/>
                <a:gd name="connsiteX0" fmla="*/ 0 w 1404608"/>
                <a:gd name="connsiteY0" fmla="*/ 1058942 h 2075755"/>
                <a:gd name="connsiteX1" fmla="*/ 124358 w 1404608"/>
                <a:gd name="connsiteY1" fmla="*/ 1388126 h 2075755"/>
                <a:gd name="connsiteX2" fmla="*/ 292608 w 1404608"/>
                <a:gd name="connsiteY2" fmla="*/ 1746571 h 2075755"/>
                <a:gd name="connsiteX3" fmla="*/ 687628 w 1404608"/>
                <a:gd name="connsiteY3" fmla="*/ 2075755 h 2075755"/>
                <a:gd name="connsiteX4" fmla="*/ 1294790 w 1404608"/>
                <a:gd name="connsiteY4" fmla="*/ 2061125 h 2075755"/>
                <a:gd name="connsiteX5" fmla="*/ 1404518 w 1404608"/>
                <a:gd name="connsiteY5" fmla="*/ 1161355 h 2075755"/>
                <a:gd name="connsiteX6" fmla="*/ 1221638 w 1404608"/>
                <a:gd name="connsiteY6" fmla="*/ 773650 h 2075755"/>
                <a:gd name="connsiteX7" fmla="*/ 1177747 w 1404608"/>
                <a:gd name="connsiteY7" fmla="*/ 971160 h 2075755"/>
                <a:gd name="connsiteX8" fmla="*/ 980236 w 1404608"/>
                <a:gd name="connsiteY8" fmla="*/ 700498 h 2075755"/>
                <a:gd name="connsiteX9" fmla="*/ 921715 w 1404608"/>
                <a:gd name="connsiteY9" fmla="*/ 934584 h 2075755"/>
                <a:gd name="connsiteX10" fmla="*/ 738836 w 1404608"/>
                <a:gd name="connsiteY10" fmla="*/ 598085 h 2075755"/>
                <a:gd name="connsiteX11" fmla="*/ 709574 w 1404608"/>
                <a:gd name="connsiteY11" fmla="*/ 941899 h 2075755"/>
                <a:gd name="connsiteX12" fmla="*/ 526694 w 1404608"/>
                <a:gd name="connsiteY12" fmla="*/ 5554 h 2075755"/>
                <a:gd name="connsiteX13" fmla="*/ 468172 w 1404608"/>
                <a:gd name="connsiteY13" fmla="*/ 1344235 h 2075755"/>
                <a:gd name="connsiteX14" fmla="*/ 321868 w 1404608"/>
                <a:gd name="connsiteY14" fmla="*/ 1293029 h 2075755"/>
                <a:gd name="connsiteX15" fmla="*/ 0 w 1404608"/>
                <a:gd name="connsiteY15" fmla="*/ 1058942 h 2075755"/>
                <a:gd name="connsiteX0" fmla="*/ 0 w 1404608"/>
                <a:gd name="connsiteY0" fmla="*/ 1029958 h 2046771"/>
                <a:gd name="connsiteX1" fmla="*/ 124358 w 1404608"/>
                <a:gd name="connsiteY1" fmla="*/ 1359142 h 2046771"/>
                <a:gd name="connsiteX2" fmla="*/ 292608 w 1404608"/>
                <a:gd name="connsiteY2" fmla="*/ 1717587 h 2046771"/>
                <a:gd name="connsiteX3" fmla="*/ 687628 w 1404608"/>
                <a:gd name="connsiteY3" fmla="*/ 2046771 h 2046771"/>
                <a:gd name="connsiteX4" fmla="*/ 1294790 w 1404608"/>
                <a:gd name="connsiteY4" fmla="*/ 2032141 h 2046771"/>
                <a:gd name="connsiteX5" fmla="*/ 1404518 w 1404608"/>
                <a:gd name="connsiteY5" fmla="*/ 1132371 h 2046771"/>
                <a:gd name="connsiteX6" fmla="*/ 1221638 w 1404608"/>
                <a:gd name="connsiteY6" fmla="*/ 744666 h 2046771"/>
                <a:gd name="connsiteX7" fmla="*/ 1177747 w 1404608"/>
                <a:gd name="connsiteY7" fmla="*/ 942176 h 2046771"/>
                <a:gd name="connsiteX8" fmla="*/ 980236 w 1404608"/>
                <a:gd name="connsiteY8" fmla="*/ 671514 h 2046771"/>
                <a:gd name="connsiteX9" fmla="*/ 921715 w 1404608"/>
                <a:gd name="connsiteY9" fmla="*/ 905600 h 2046771"/>
                <a:gd name="connsiteX10" fmla="*/ 738836 w 1404608"/>
                <a:gd name="connsiteY10" fmla="*/ 569101 h 2046771"/>
                <a:gd name="connsiteX11" fmla="*/ 709574 w 1404608"/>
                <a:gd name="connsiteY11" fmla="*/ 912915 h 2046771"/>
                <a:gd name="connsiteX12" fmla="*/ 526694 w 1404608"/>
                <a:gd name="connsiteY12" fmla="*/ 5831 h 2046771"/>
                <a:gd name="connsiteX13" fmla="*/ 468172 w 1404608"/>
                <a:gd name="connsiteY13" fmla="*/ 1315251 h 2046771"/>
                <a:gd name="connsiteX14" fmla="*/ 321868 w 1404608"/>
                <a:gd name="connsiteY14" fmla="*/ 1264045 h 2046771"/>
                <a:gd name="connsiteX15" fmla="*/ 0 w 1404608"/>
                <a:gd name="connsiteY15" fmla="*/ 1029958 h 2046771"/>
                <a:gd name="connsiteX0" fmla="*/ 0 w 1404608"/>
                <a:gd name="connsiteY0" fmla="*/ 1024127 h 2040940"/>
                <a:gd name="connsiteX1" fmla="*/ 124358 w 1404608"/>
                <a:gd name="connsiteY1" fmla="*/ 1353311 h 2040940"/>
                <a:gd name="connsiteX2" fmla="*/ 292608 w 1404608"/>
                <a:gd name="connsiteY2" fmla="*/ 1711756 h 2040940"/>
                <a:gd name="connsiteX3" fmla="*/ 687628 w 1404608"/>
                <a:gd name="connsiteY3" fmla="*/ 2040940 h 2040940"/>
                <a:gd name="connsiteX4" fmla="*/ 1294790 w 1404608"/>
                <a:gd name="connsiteY4" fmla="*/ 2026310 h 2040940"/>
                <a:gd name="connsiteX5" fmla="*/ 1404518 w 1404608"/>
                <a:gd name="connsiteY5" fmla="*/ 1126540 h 2040940"/>
                <a:gd name="connsiteX6" fmla="*/ 1221638 w 1404608"/>
                <a:gd name="connsiteY6" fmla="*/ 738835 h 2040940"/>
                <a:gd name="connsiteX7" fmla="*/ 1177747 w 1404608"/>
                <a:gd name="connsiteY7" fmla="*/ 936345 h 2040940"/>
                <a:gd name="connsiteX8" fmla="*/ 980236 w 1404608"/>
                <a:gd name="connsiteY8" fmla="*/ 665683 h 2040940"/>
                <a:gd name="connsiteX9" fmla="*/ 921715 w 1404608"/>
                <a:gd name="connsiteY9" fmla="*/ 899769 h 2040940"/>
                <a:gd name="connsiteX10" fmla="*/ 738836 w 1404608"/>
                <a:gd name="connsiteY10" fmla="*/ 563270 h 2040940"/>
                <a:gd name="connsiteX11" fmla="*/ 709574 w 1404608"/>
                <a:gd name="connsiteY11" fmla="*/ 907084 h 2040940"/>
                <a:gd name="connsiteX12" fmla="*/ 526694 w 1404608"/>
                <a:gd name="connsiteY12" fmla="*/ 0 h 2040940"/>
                <a:gd name="connsiteX13" fmla="*/ 468172 w 1404608"/>
                <a:gd name="connsiteY13" fmla="*/ 1309420 h 2040940"/>
                <a:gd name="connsiteX14" fmla="*/ 321868 w 1404608"/>
                <a:gd name="connsiteY14" fmla="*/ 1258214 h 2040940"/>
                <a:gd name="connsiteX15" fmla="*/ 0 w 1404608"/>
                <a:gd name="connsiteY15" fmla="*/ 1024127 h 2040940"/>
                <a:gd name="connsiteX0" fmla="*/ 0 w 1404608"/>
                <a:gd name="connsiteY0" fmla="*/ 1024614 h 2041427"/>
                <a:gd name="connsiteX1" fmla="*/ 124358 w 1404608"/>
                <a:gd name="connsiteY1" fmla="*/ 1353798 h 2041427"/>
                <a:gd name="connsiteX2" fmla="*/ 292608 w 1404608"/>
                <a:gd name="connsiteY2" fmla="*/ 1712243 h 2041427"/>
                <a:gd name="connsiteX3" fmla="*/ 687628 w 1404608"/>
                <a:gd name="connsiteY3" fmla="*/ 2041427 h 2041427"/>
                <a:gd name="connsiteX4" fmla="*/ 1294790 w 1404608"/>
                <a:gd name="connsiteY4" fmla="*/ 2026797 h 2041427"/>
                <a:gd name="connsiteX5" fmla="*/ 1404518 w 1404608"/>
                <a:gd name="connsiteY5" fmla="*/ 1127027 h 2041427"/>
                <a:gd name="connsiteX6" fmla="*/ 1221638 w 1404608"/>
                <a:gd name="connsiteY6" fmla="*/ 739322 h 2041427"/>
                <a:gd name="connsiteX7" fmla="*/ 1177747 w 1404608"/>
                <a:gd name="connsiteY7" fmla="*/ 936832 h 2041427"/>
                <a:gd name="connsiteX8" fmla="*/ 980236 w 1404608"/>
                <a:gd name="connsiteY8" fmla="*/ 666170 h 2041427"/>
                <a:gd name="connsiteX9" fmla="*/ 921715 w 1404608"/>
                <a:gd name="connsiteY9" fmla="*/ 900256 h 2041427"/>
                <a:gd name="connsiteX10" fmla="*/ 738836 w 1404608"/>
                <a:gd name="connsiteY10" fmla="*/ 563757 h 2041427"/>
                <a:gd name="connsiteX11" fmla="*/ 709574 w 1404608"/>
                <a:gd name="connsiteY11" fmla="*/ 907571 h 2041427"/>
                <a:gd name="connsiteX12" fmla="*/ 526694 w 1404608"/>
                <a:gd name="connsiteY12" fmla="*/ 487 h 2041427"/>
                <a:gd name="connsiteX13" fmla="*/ 468172 w 1404608"/>
                <a:gd name="connsiteY13" fmla="*/ 1309907 h 2041427"/>
                <a:gd name="connsiteX14" fmla="*/ 321868 w 1404608"/>
                <a:gd name="connsiteY14" fmla="*/ 1258701 h 2041427"/>
                <a:gd name="connsiteX15" fmla="*/ 0 w 1404608"/>
                <a:gd name="connsiteY15" fmla="*/ 1024614 h 2041427"/>
                <a:gd name="connsiteX0" fmla="*/ 0 w 1404608"/>
                <a:gd name="connsiteY0" fmla="*/ 1024614 h 2041427"/>
                <a:gd name="connsiteX1" fmla="*/ 124358 w 1404608"/>
                <a:gd name="connsiteY1" fmla="*/ 1353798 h 2041427"/>
                <a:gd name="connsiteX2" fmla="*/ 292608 w 1404608"/>
                <a:gd name="connsiteY2" fmla="*/ 1712243 h 2041427"/>
                <a:gd name="connsiteX3" fmla="*/ 687628 w 1404608"/>
                <a:gd name="connsiteY3" fmla="*/ 2041427 h 2041427"/>
                <a:gd name="connsiteX4" fmla="*/ 1294790 w 1404608"/>
                <a:gd name="connsiteY4" fmla="*/ 2026797 h 2041427"/>
                <a:gd name="connsiteX5" fmla="*/ 1404518 w 1404608"/>
                <a:gd name="connsiteY5" fmla="*/ 1127027 h 2041427"/>
                <a:gd name="connsiteX6" fmla="*/ 1221638 w 1404608"/>
                <a:gd name="connsiteY6" fmla="*/ 739322 h 2041427"/>
                <a:gd name="connsiteX7" fmla="*/ 1177747 w 1404608"/>
                <a:gd name="connsiteY7" fmla="*/ 936832 h 2041427"/>
                <a:gd name="connsiteX8" fmla="*/ 980236 w 1404608"/>
                <a:gd name="connsiteY8" fmla="*/ 666170 h 2041427"/>
                <a:gd name="connsiteX9" fmla="*/ 921715 w 1404608"/>
                <a:gd name="connsiteY9" fmla="*/ 900256 h 2041427"/>
                <a:gd name="connsiteX10" fmla="*/ 738836 w 1404608"/>
                <a:gd name="connsiteY10" fmla="*/ 563757 h 2041427"/>
                <a:gd name="connsiteX11" fmla="*/ 709574 w 1404608"/>
                <a:gd name="connsiteY11" fmla="*/ 907571 h 2041427"/>
                <a:gd name="connsiteX12" fmla="*/ 526694 w 1404608"/>
                <a:gd name="connsiteY12" fmla="*/ 487 h 2041427"/>
                <a:gd name="connsiteX13" fmla="*/ 468172 w 1404608"/>
                <a:gd name="connsiteY13" fmla="*/ 1309907 h 2041427"/>
                <a:gd name="connsiteX14" fmla="*/ 321868 w 1404608"/>
                <a:gd name="connsiteY14" fmla="*/ 1258701 h 2041427"/>
                <a:gd name="connsiteX15" fmla="*/ 0 w 1404608"/>
                <a:gd name="connsiteY15" fmla="*/ 1024614 h 2041427"/>
                <a:gd name="connsiteX0" fmla="*/ 0 w 1404608"/>
                <a:gd name="connsiteY0" fmla="*/ 1024370 h 2041183"/>
                <a:gd name="connsiteX1" fmla="*/ 124358 w 1404608"/>
                <a:gd name="connsiteY1" fmla="*/ 1353554 h 2041183"/>
                <a:gd name="connsiteX2" fmla="*/ 292608 w 1404608"/>
                <a:gd name="connsiteY2" fmla="*/ 1711999 h 2041183"/>
                <a:gd name="connsiteX3" fmla="*/ 687628 w 1404608"/>
                <a:gd name="connsiteY3" fmla="*/ 2041183 h 2041183"/>
                <a:gd name="connsiteX4" fmla="*/ 1294790 w 1404608"/>
                <a:gd name="connsiteY4" fmla="*/ 2026553 h 2041183"/>
                <a:gd name="connsiteX5" fmla="*/ 1404518 w 1404608"/>
                <a:gd name="connsiteY5" fmla="*/ 1126783 h 2041183"/>
                <a:gd name="connsiteX6" fmla="*/ 1221638 w 1404608"/>
                <a:gd name="connsiteY6" fmla="*/ 739078 h 2041183"/>
                <a:gd name="connsiteX7" fmla="*/ 1177747 w 1404608"/>
                <a:gd name="connsiteY7" fmla="*/ 936588 h 2041183"/>
                <a:gd name="connsiteX8" fmla="*/ 980236 w 1404608"/>
                <a:gd name="connsiteY8" fmla="*/ 665926 h 2041183"/>
                <a:gd name="connsiteX9" fmla="*/ 921715 w 1404608"/>
                <a:gd name="connsiteY9" fmla="*/ 900012 h 2041183"/>
                <a:gd name="connsiteX10" fmla="*/ 738836 w 1404608"/>
                <a:gd name="connsiteY10" fmla="*/ 563513 h 2041183"/>
                <a:gd name="connsiteX11" fmla="*/ 709574 w 1404608"/>
                <a:gd name="connsiteY11" fmla="*/ 907327 h 2041183"/>
                <a:gd name="connsiteX12" fmla="*/ 526694 w 1404608"/>
                <a:gd name="connsiteY12" fmla="*/ 243 h 2041183"/>
                <a:gd name="connsiteX13" fmla="*/ 468172 w 1404608"/>
                <a:gd name="connsiteY13" fmla="*/ 1309663 h 2041183"/>
                <a:gd name="connsiteX14" fmla="*/ 321868 w 1404608"/>
                <a:gd name="connsiteY14" fmla="*/ 1258457 h 2041183"/>
                <a:gd name="connsiteX15" fmla="*/ 0 w 1404608"/>
                <a:gd name="connsiteY15" fmla="*/ 1024370 h 2041183"/>
                <a:gd name="connsiteX0" fmla="*/ 0 w 1404608"/>
                <a:gd name="connsiteY0" fmla="*/ 1024383 h 2041196"/>
                <a:gd name="connsiteX1" fmla="*/ 124358 w 1404608"/>
                <a:gd name="connsiteY1" fmla="*/ 1353567 h 2041196"/>
                <a:gd name="connsiteX2" fmla="*/ 292608 w 1404608"/>
                <a:gd name="connsiteY2" fmla="*/ 1712012 h 2041196"/>
                <a:gd name="connsiteX3" fmla="*/ 687628 w 1404608"/>
                <a:gd name="connsiteY3" fmla="*/ 2041196 h 2041196"/>
                <a:gd name="connsiteX4" fmla="*/ 1294790 w 1404608"/>
                <a:gd name="connsiteY4" fmla="*/ 2026566 h 2041196"/>
                <a:gd name="connsiteX5" fmla="*/ 1404518 w 1404608"/>
                <a:gd name="connsiteY5" fmla="*/ 1126796 h 2041196"/>
                <a:gd name="connsiteX6" fmla="*/ 1221638 w 1404608"/>
                <a:gd name="connsiteY6" fmla="*/ 739091 h 2041196"/>
                <a:gd name="connsiteX7" fmla="*/ 1177747 w 1404608"/>
                <a:gd name="connsiteY7" fmla="*/ 936601 h 2041196"/>
                <a:gd name="connsiteX8" fmla="*/ 980236 w 1404608"/>
                <a:gd name="connsiteY8" fmla="*/ 665939 h 2041196"/>
                <a:gd name="connsiteX9" fmla="*/ 921715 w 1404608"/>
                <a:gd name="connsiteY9" fmla="*/ 900025 h 2041196"/>
                <a:gd name="connsiteX10" fmla="*/ 738836 w 1404608"/>
                <a:gd name="connsiteY10" fmla="*/ 563526 h 2041196"/>
                <a:gd name="connsiteX11" fmla="*/ 709574 w 1404608"/>
                <a:gd name="connsiteY11" fmla="*/ 907340 h 2041196"/>
                <a:gd name="connsiteX12" fmla="*/ 526694 w 1404608"/>
                <a:gd name="connsiteY12" fmla="*/ 256 h 2041196"/>
                <a:gd name="connsiteX13" fmla="*/ 453541 w 1404608"/>
                <a:gd name="connsiteY13" fmla="*/ 1258469 h 2041196"/>
                <a:gd name="connsiteX14" fmla="*/ 321868 w 1404608"/>
                <a:gd name="connsiteY14" fmla="*/ 1258470 h 2041196"/>
                <a:gd name="connsiteX15" fmla="*/ 0 w 1404608"/>
                <a:gd name="connsiteY15" fmla="*/ 1024383 h 2041196"/>
                <a:gd name="connsiteX0" fmla="*/ 0 w 1404608"/>
                <a:gd name="connsiteY0" fmla="*/ 1024383 h 2041196"/>
                <a:gd name="connsiteX1" fmla="*/ 124358 w 1404608"/>
                <a:gd name="connsiteY1" fmla="*/ 1353567 h 2041196"/>
                <a:gd name="connsiteX2" fmla="*/ 292608 w 1404608"/>
                <a:gd name="connsiteY2" fmla="*/ 1712012 h 2041196"/>
                <a:gd name="connsiteX3" fmla="*/ 687628 w 1404608"/>
                <a:gd name="connsiteY3" fmla="*/ 2041196 h 2041196"/>
                <a:gd name="connsiteX4" fmla="*/ 1294790 w 1404608"/>
                <a:gd name="connsiteY4" fmla="*/ 2026566 h 2041196"/>
                <a:gd name="connsiteX5" fmla="*/ 1404518 w 1404608"/>
                <a:gd name="connsiteY5" fmla="*/ 1126796 h 2041196"/>
                <a:gd name="connsiteX6" fmla="*/ 1221638 w 1404608"/>
                <a:gd name="connsiteY6" fmla="*/ 739091 h 2041196"/>
                <a:gd name="connsiteX7" fmla="*/ 1177747 w 1404608"/>
                <a:gd name="connsiteY7" fmla="*/ 936601 h 2041196"/>
                <a:gd name="connsiteX8" fmla="*/ 980236 w 1404608"/>
                <a:gd name="connsiteY8" fmla="*/ 665939 h 2041196"/>
                <a:gd name="connsiteX9" fmla="*/ 921715 w 1404608"/>
                <a:gd name="connsiteY9" fmla="*/ 900025 h 2041196"/>
                <a:gd name="connsiteX10" fmla="*/ 738836 w 1404608"/>
                <a:gd name="connsiteY10" fmla="*/ 563526 h 2041196"/>
                <a:gd name="connsiteX11" fmla="*/ 709574 w 1404608"/>
                <a:gd name="connsiteY11" fmla="*/ 907340 h 2041196"/>
                <a:gd name="connsiteX12" fmla="*/ 526694 w 1404608"/>
                <a:gd name="connsiteY12" fmla="*/ 256 h 2041196"/>
                <a:gd name="connsiteX13" fmla="*/ 453541 w 1404608"/>
                <a:gd name="connsiteY13" fmla="*/ 1258469 h 2041196"/>
                <a:gd name="connsiteX14" fmla="*/ 321868 w 1404608"/>
                <a:gd name="connsiteY14" fmla="*/ 1258470 h 2041196"/>
                <a:gd name="connsiteX15" fmla="*/ 0 w 1404608"/>
                <a:gd name="connsiteY15" fmla="*/ 1024383 h 2041196"/>
                <a:gd name="connsiteX0" fmla="*/ 0 w 1404608"/>
                <a:gd name="connsiteY0" fmla="*/ 1024369 h 2041182"/>
                <a:gd name="connsiteX1" fmla="*/ 124358 w 1404608"/>
                <a:gd name="connsiteY1" fmla="*/ 1353553 h 2041182"/>
                <a:gd name="connsiteX2" fmla="*/ 292608 w 1404608"/>
                <a:gd name="connsiteY2" fmla="*/ 1711998 h 2041182"/>
                <a:gd name="connsiteX3" fmla="*/ 687628 w 1404608"/>
                <a:gd name="connsiteY3" fmla="*/ 2041182 h 2041182"/>
                <a:gd name="connsiteX4" fmla="*/ 1294790 w 1404608"/>
                <a:gd name="connsiteY4" fmla="*/ 2026552 h 2041182"/>
                <a:gd name="connsiteX5" fmla="*/ 1404518 w 1404608"/>
                <a:gd name="connsiteY5" fmla="*/ 1126782 h 2041182"/>
                <a:gd name="connsiteX6" fmla="*/ 1221638 w 1404608"/>
                <a:gd name="connsiteY6" fmla="*/ 739077 h 2041182"/>
                <a:gd name="connsiteX7" fmla="*/ 1177747 w 1404608"/>
                <a:gd name="connsiteY7" fmla="*/ 936587 h 2041182"/>
                <a:gd name="connsiteX8" fmla="*/ 980236 w 1404608"/>
                <a:gd name="connsiteY8" fmla="*/ 665925 h 2041182"/>
                <a:gd name="connsiteX9" fmla="*/ 921715 w 1404608"/>
                <a:gd name="connsiteY9" fmla="*/ 900011 h 2041182"/>
                <a:gd name="connsiteX10" fmla="*/ 738836 w 1404608"/>
                <a:gd name="connsiteY10" fmla="*/ 563512 h 2041182"/>
                <a:gd name="connsiteX11" fmla="*/ 709574 w 1404608"/>
                <a:gd name="connsiteY11" fmla="*/ 907326 h 2041182"/>
                <a:gd name="connsiteX12" fmla="*/ 526694 w 1404608"/>
                <a:gd name="connsiteY12" fmla="*/ 242 h 2041182"/>
                <a:gd name="connsiteX13" fmla="*/ 456712 w 1404608"/>
                <a:gd name="connsiteY13" fmla="*/ 1312361 h 2041182"/>
                <a:gd name="connsiteX14" fmla="*/ 321868 w 1404608"/>
                <a:gd name="connsiteY14" fmla="*/ 1258456 h 2041182"/>
                <a:gd name="connsiteX15" fmla="*/ 0 w 1404608"/>
                <a:gd name="connsiteY15" fmla="*/ 1024369 h 2041182"/>
                <a:gd name="connsiteX0" fmla="*/ 0 w 1404608"/>
                <a:gd name="connsiteY0" fmla="*/ 1024369 h 2041182"/>
                <a:gd name="connsiteX1" fmla="*/ 124358 w 1404608"/>
                <a:gd name="connsiteY1" fmla="*/ 1353553 h 2041182"/>
                <a:gd name="connsiteX2" fmla="*/ 292608 w 1404608"/>
                <a:gd name="connsiteY2" fmla="*/ 1711998 h 2041182"/>
                <a:gd name="connsiteX3" fmla="*/ 687628 w 1404608"/>
                <a:gd name="connsiteY3" fmla="*/ 2041182 h 2041182"/>
                <a:gd name="connsiteX4" fmla="*/ 1294790 w 1404608"/>
                <a:gd name="connsiteY4" fmla="*/ 2026552 h 2041182"/>
                <a:gd name="connsiteX5" fmla="*/ 1404518 w 1404608"/>
                <a:gd name="connsiteY5" fmla="*/ 1126782 h 2041182"/>
                <a:gd name="connsiteX6" fmla="*/ 1221638 w 1404608"/>
                <a:gd name="connsiteY6" fmla="*/ 739077 h 2041182"/>
                <a:gd name="connsiteX7" fmla="*/ 1177747 w 1404608"/>
                <a:gd name="connsiteY7" fmla="*/ 936587 h 2041182"/>
                <a:gd name="connsiteX8" fmla="*/ 980236 w 1404608"/>
                <a:gd name="connsiteY8" fmla="*/ 665925 h 2041182"/>
                <a:gd name="connsiteX9" fmla="*/ 921715 w 1404608"/>
                <a:gd name="connsiteY9" fmla="*/ 900011 h 2041182"/>
                <a:gd name="connsiteX10" fmla="*/ 738836 w 1404608"/>
                <a:gd name="connsiteY10" fmla="*/ 563512 h 2041182"/>
                <a:gd name="connsiteX11" fmla="*/ 709574 w 1404608"/>
                <a:gd name="connsiteY11" fmla="*/ 907326 h 2041182"/>
                <a:gd name="connsiteX12" fmla="*/ 526694 w 1404608"/>
                <a:gd name="connsiteY12" fmla="*/ 242 h 2041182"/>
                <a:gd name="connsiteX13" fmla="*/ 456712 w 1404608"/>
                <a:gd name="connsiteY13" fmla="*/ 1312361 h 2041182"/>
                <a:gd name="connsiteX14" fmla="*/ 321868 w 1404608"/>
                <a:gd name="connsiteY14" fmla="*/ 1258456 h 2041182"/>
                <a:gd name="connsiteX15" fmla="*/ 0 w 1404608"/>
                <a:gd name="connsiteY15" fmla="*/ 1024369 h 2041182"/>
                <a:gd name="connsiteX0" fmla="*/ 0 w 1404608"/>
                <a:gd name="connsiteY0" fmla="*/ 1024369 h 2041182"/>
                <a:gd name="connsiteX1" fmla="*/ 124358 w 1404608"/>
                <a:gd name="connsiteY1" fmla="*/ 1353553 h 2041182"/>
                <a:gd name="connsiteX2" fmla="*/ 292608 w 1404608"/>
                <a:gd name="connsiteY2" fmla="*/ 1711998 h 2041182"/>
                <a:gd name="connsiteX3" fmla="*/ 687628 w 1404608"/>
                <a:gd name="connsiteY3" fmla="*/ 2041182 h 2041182"/>
                <a:gd name="connsiteX4" fmla="*/ 1294790 w 1404608"/>
                <a:gd name="connsiteY4" fmla="*/ 2026552 h 2041182"/>
                <a:gd name="connsiteX5" fmla="*/ 1404518 w 1404608"/>
                <a:gd name="connsiteY5" fmla="*/ 1126782 h 2041182"/>
                <a:gd name="connsiteX6" fmla="*/ 1221638 w 1404608"/>
                <a:gd name="connsiteY6" fmla="*/ 739077 h 2041182"/>
                <a:gd name="connsiteX7" fmla="*/ 1177747 w 1404608"/>
                <a:gd name="connsiteY7" fmla="*/ 936587 h 2041182"/>
                <a:gd name="connsiteX8" fmla="*/ 980236 w 1404608"/>
                <a:gd name="connsiteY8" fmla="*/ 665925 h 2041182"/>
                <a:gd name="connsiteX9" fmla="*/ 921715 w 1404608"/>
                <a:gd name="connsiteY9" fmla="*/ 900011 h 2041182"/>
                <a:gd name="connsiteX10" fmla="*/ 738836 w 1404608"/>
                <a:gd name="connsiteY10" fmla="*/ 563512 h 2041182"/>
                <a:gd name="connsiteX11" fmla="*/ 709574 w 1404608"/>
                <a:gd name="connsiteY11" fmla="*/ 907326 h 2041182"/>
                <a:gd name="connsiteX12" fmla="*/ 526694 w 1404608"/>
                <a:gd name="connsiteY12" fmla="*/ 242 h 2041182"/>
                <a:gd name="connsiteX13" fmla="*/ 456712 w 1404608"/>
                <a:gd name="connsiteY13" fmla="*/ 1312361 h 2041182"/>
                <a:gd name="connsiteX14" fmla="*/ 321868 w 1404608"/>
                <a:gd name="connsiteY14" fmla="*/ 1258456 h 2041182"/>
                <a:gd name="connsiteX15" fmla="*/ 0 w 1404608"/>
                <a:gd name="connsiteY15" fmla="*/ 1024369 h 2041182"/>
                <a:gd name="connsiteX0" fmla="*/ 0 w 1420463"/>
                <a:gd name="connsiteY0" fmla="*/ 957779 h 2041182"/>
                <a:gd name="connsiteX1" fmla="*/ 140213 w 1420463"/>
                <a:gd name="connsiteY1" fmla="*/ 1353553 h 2041182"/>
                <a:gd name="connsiteX2" fmla="*/ 308463 w 1420463"/>
                <a:gd name="connsiteY2" fmla="*/ 1711998 h 2041182"/>
                <a:gd name="connsiteX3" fmla="*/ 703483 w 1420463"/>
                <a:gd name="connsiteY3" fmla="*/ 2041182 h 2041182"/>
                <a:gd name="connsiteX4" fmla="*/ 1310645 w 1420463"/>
                <a:gd name="connsiteY4" fmla="*/ 2026552 h 2041182"/>
                <a:gd name="connsiteX5" fmla="*/ 1420373 w 1420463"/>
                <a:gd name="connsiteY5" fmla="*/ 1126782 h 2041182"/>
                <a:gd name="connsiteX6" fmla="*/ 1237493 w 1420463"/>
                <a:gd name="connsiteY6" fmla="*/ 739077 h 2041182"/>
                <a:gd name="connsiteX7" fmla="*/ 1193602 w 1420463"/>
                <a:gd name="connsiteY7" fmla="*/ 936587 h 2041182"/>
                <a:gd name="connsiteX8" fmla="*/ 996091 w 1420463"/>
                <a:gd name="connsiteY8" fmla="*/ 665925 h 2041182"/>
                <a:gd name="connsiteX9" fmla="*/ 937570 w 1420463"/>
                <a:gd name="connsiteY9" fmla="*/ 900011 h 2041182"/>
                <a:gd name="connsiteX10" fmla="*/ 754691 w 1420463"/>
                <a:gd name="connsiteY10" fmla="*/ 563512 h 2041182"/>
                <a:gd name="connsiteX11" fmla="*/ 725429 w 1420463"/>
                <a:gd name="connsiteY11" fmla="*/ 907326 h 2041182"/>
                <a:gd name="connsiteX12" fmla="*/ 542549 w 1420463"/>
                <a:gd name="connsiteY12" fmla="*/ 242 h 2041182"/>
                <a:gd name="connsiteX13" fmla="*/ 472567 w 1420463"/>
                <a:gd name="connsiteY13" fmla="*/ 1312361 h 2041182"/>
                <a:gd name="connsiteX14" fmla="*/ 337723 w 1420463"/>
                <a:gd name="connsiteY14" fmla="*/ 1258456 h 2041182"/>
                <a:gd name="connsiteX15" fmla="*/ 0 w 1420463"/>
                <a:gd name="connsiteY15" fmla="*/ 957779 h 2041182"/>
                <a:gd name="connsiteX0" fmla="*/ 0 w 1420463"/>
                <a:gd name="connsiteY0" fmla="*/ 957779 h 2041182"/>
                <a:gd name="connsiteX1" fmla="*/ 140213 w 1420463"/>
                <a:gd name="connsiteY1" fmla="*/ 1353553 h 2041182"/>
                <a:gd name="connsiteX2" fmla="*/ 308463 w 1420463"/>
                <a:gd name="connsiteY2" fmla="*/ 1711998 h 2041182"/>
                <a:gd name="connsiteX3" fmla="*/ 703483 w 1420463"/>
                <a:gd name="connsiteY3" fmla="*/ 2041182 h 2041182"/>
                <a:gd name="connsiteX4" fmla="*/ 1310645 w 1420463"/>
                <a:gd name="connsiteY4" fmla="*/ 2026552 h 2041182"/>
                <a:gd name="connsiteX5" fmla="*/ 1420373 w 1420463"/>
                <a:gd name="connsiteY5" fmla="*/ 1126782 h 2041182"/>
                <a:gd name="connsiteX6" fmla="*/ 1237493 w 1420463"/>
                <a:gd name="connsiteY6" fmla="*/ 739077 h 2041182"/>
                <a:gd name="connsiteX7" fmla="*/ 1193602 w 1420463"/>
                <a:gd name="connsiteY7" fmla="*/ 936587 h 2041182"/>
                <a:gd name="connsiteX8" fmla="*/ 996091 w 1420463"/>
                <a:gd name="connsiteY8" fmla="*/ 665925 h 2041182"/>
                <a:gd name="connsiteX9" fmla="*/ 937570 w 1420463"/>
                <a:gd name="connsiteY9" fmla="*/ 900011 h 2041182"/>
                <a:gd name="connsiteX10" fmla="*/ 754691 w 1420463"/>
                <a:gd name="connsiteY10" fmla="*/ 563512 h 2041182"/>
                <a:gd name="connsiteX11" fmla="*/ 725429 w 1420463"/>
                <a:gd name="connsiteY11" fmla="*/ 907326 h 2041182"/>
                <a:gd name="connsiteX12" fmla="*/ 542549 w 1420463"/>
                <a:gd name="connsiteY12" fmla="*/ 242 h 2041182"/>
                <a:gd name="connsiteX13" fmla="*/ 472567 w 1420463"/>
                <a:gd name="connsiteY13" fmla="*/ 1312361 h 2041182"/>
                <a:gd name="connsiteX14" fmla="*/ 337723 w 1420463"/>
                <a:gd name="connsiteY14" fmla="*/ 1258456 h 2041182"/>
                <a:gd name="connsiteX15" fmla="*/ 0 w 1420463"/>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55410 w 1421182"/>
                <a:gd name="connsiteY10" fmla="*/ 563512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36384 w 1421182"/>
                <a:gd name="connsiteY10" fmla="*/ 563512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55588 w 1421182"/>
                <a:gd name="connsiteY8" fmla="*/ 659583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59583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59583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52597 w 1421182"/>
                <a:gd name="connsiteY6" fmla="*/ 669316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537 h 2040940"/>
                <a:gd name="connsiteX1" fmla="*/ 140932 w 1421182"/>
                <a:gd name="connsiteY1" fmla="*/ 1353311 h 2040940"/>
                <a:gd name="connsiteX2" fmla="*/ 309182 w 1421182"/>
                <a:gd name="connsiteY2" fmla="*/ 1711756 h 2040940"/>
                <a:gd name="connsiteX3" fmla="*/ 704202 w 1421182"/>
                <a:gd name="connsiteY3" fmla="*/ 2040940 h 2040940"/>
                <a:gd name="connsiteX4" fmla="*/ 1311364 w 1421182"/>
                <a:gd name="connsiteY4" fmla="*/ 2026310 h 2040940"/>
                <a:gd name="connsiteX5" fmla="*/ 1421092 w 1421182"/>
                <a:gd name="connsiteY5" fmla="*/ 1126540 h 2040940"/>
                <a:gd name="connsiteX6" fmla="*/ 1152597 w 1421182"/>
                <a:gd name="connsiteY6" fmla="*/ 669074 h 2040940"/>
                <a:gd name="connsiteX7" fmla="*/ 1168953 w 1421182"/>
                <a:gd name="connsiteY7" fmla="*/ 968054 h 2040940"/>
                <a:gd name="connsiteX8" fmla="*/ 927050 w 1421182"/>
                <a:gd name="connsiteY8" fmla="*/ 614948 h 2040940"/>
                <a:gd name="connsiteX9" fmla="*/ 957315 w 1421182"/>
                <a:gd name="connsiteY9" fmla="*/ 944162 h 2040940"/>
                <a:gd name="connsiteX10" fmla="*/ 711016 w 1421182"/>
                <a:gd name="connsiteY10" fmla="*/ 569612 h 2040940"/>
                <a:gd name="connsiteX11" fmla="*/ 729319 w 1421182"/>
                <a:gd name="connsiteY11" fmla="*/ 957819 h 2040940"/>
                <a:gd name="connsiteX12" fmla="*/ 543268 w 1421182"/>
                <a:gd name="connsiteY12" fmla="*/ 0 h 2040940"/>
                <a:gd name="connsiteX13" fmla="*/ 473286 w 1421182"/>
                <a:gd name="connsiteY13" fmla="*/ 1312119 h 2040940"/>
                <a:gd name="connsiteX14" fmla="*/ 338442 w 1421182"/>
                <a:gd name="connsiteY14" fmla="*/ 1258214 h 2040940"/>
                <a:gd name="connsiteX15" fmla="*/ 719 w 1421182"/>
                <a:gd name="connsiteY15" fmla="*/ 957537 h 2040940"/>
                <a:gd name="connsiteX0" fmla="*/ 719 w 1421182"/>
                <a:gd name="connsiteY0" fmla="*/ 957545 h 2040948"/>
                <a:gd name="connsiteX1" fmla="*/ 140932 w 1421182"/>
                <a:gd name="connsiteY1" fmla="*/ 1353319 h 2040948"/>
                <a:gd name="connsiteX2" fmla="*/ 309182 w 1421182"/>
                <a:gd name="connsiteY2" fmla="*/ 1711764 h 2040948"/>
                <a:gd name="connsiteX3" fmla="*/ 704202 w 1421182"/>
                <a:gd name="connsiteY3" fmla="*/ 2040948 h 2040948"/>
                <a:gd name="connsiteX4" fmla="*/ 1311364 w 1421182"/>
                <a:gd name="connsiteY4" fmla="*/ 2026318 h 2040948"/>
                <a:gd name="connsiteX5" fmla="*/ 1421092 w 1421182"/>
                <a:gd name="connsiteY5" fmla="*/ 1126548 h 2040948"/>
                <a:gd name="connsiteX6" fmla="*/ 1152597 w 1421182"/>
                <a:gd name="connsiteY6" fmla="*/ 669082 h 2040948"/>
                <a:gd name="connsiteX7" fmla="*/ 1168953 w 1421182"/>
                <a:gd name="connsiteY7" fmla="*/ 968062 h 2040948"/>
                <a:gd name="connsiteX8" fmla="*/ 927050 w 1421182"/>
                <a:gd name="connsiteY8" fmla="*/ 614956 h 2040948"/>
                <a:gd name="connsiteX9" fmla="*/ 957315 w 1421182"/>
                <a:gd name="connsiteY9" fmla="*/ 944170 h 2040948"/>
                <a:gd name="connsiteX10" fmla="*/ 711016 w 1421182"/>
                <a:gd name="connsiteY10" fmla="*/ 569620 h 2040948"/>
                <a:gd name="connsiteX11" fmla="*/ 729319 w 1421182"/>
                <a:gd name="connsiteY11" fmla="*/ 957827 h 2040948"/>
                <a:gd name="connsiteX12" fmla="*/ 543268 w 1421182"/>
                <a:gd name="connsiteY12" fmla="*/ 8 h 2040948"/>
                <a:gd name="connsiteX13" fmla="*/ 473286 w 1421182"/>
                <a:gd name="connsiteY13" fmla="*/ 1312127 h 2040948"/>
                <a:gd name="connsiteX14" fmla="*/ 338442 w 1421182"/>
                <a:gd name="connsiteY14" fmla="*/ 1258222 h 2040948"/>
                <a:gd name="connsiteX15" fmla="*/ 719 w 1421182"/>
                <a:gd name="connsiteY15" fmla="*/ 957545 h 2040948"/>
                <a:gd name="connsiteX0" fmla="*/ 719 w 1421182"/>
                <a:gd name="connsiteY0" fmla="*/ 957545 h 2040948"/>
                <a:gd name="connsiteX1" fmla="*/ 140932 w 1421182"/>
                <a:gd name="connsiteY1" fmla="*/ 1353319 h 2040948"/>
                <a:gd name="connsiteX2" fmla="*/ 309182 w 1421182"/>
                <a:gd name="connsiteY2" fmla="*/ 1711764 h 2040948"/>
                <a:gd name="connsiteX3" fmla="*/ 704202 w 1421182"/>
                <a:gd name="connsiteY3" fmla="*/ 2040948 h 2040948"/>
                <a:gd name="connsiteX4" fmla="*/ 1311364 w 1421182"/>
                <a:gd name="connsiteY4" fmla="*/ 2026318 h 2040948"/>
                <a:gd name="connsiteX5" fmla="*/ 1421092 w 1421182"/>
                <a:gd name="connsiteY5" fmla="*/ 1126548 h 2040948"/>
                <a:gd name="connsiteX6" fmla="*/ 1152597 w 1421182"/>
                <a:gd name="connsiteY6" fmla="*/ 669082 h 2040948"/>
                <a:gd name="connsiteX7" fmla="*/ 1168953 w 1421182"/>
                <a:gd name="connsiteY7" fmla="*/ 968062 h 2040948"/>
                <a:gd name="connsiteX8" fmla="*/ 927050 w 1421182"/>
                <a:gd name="connsiteY8" fmla="*/ 614956 h 2040948"/>
                <a:gd name="connsiteX9" fmla="*/ 957315 w 1421182"/>
                <a:gd name="connsiteY9" fmla="*/ 944170 h 2040948"/>
                <a:gd name="connsiteX10" fmla="*/ 711016 w 1421182"/>
                <a:gd name="connsiteY10" fmla="*/ 569620 h 2040948"/>
                <a:gd name="connsiteX11" fmla="*/ 729319 w 1421182"/>
                <a:gd name="connsiteY11" fmla="*/ 957827 h 2040948"/>
                <a:gd name="connsiteX12" fmla="*/ 543268 w 1421182"/>
                <a:gd name="connsiteY12" fmla="*/ 8 h 2040948"/>
                <a:gd name="connsiteX13" fmla="*/ 473286 w 1421182"/>
                <a:gd name="connsiteY13" fmla="*/ 1312127 h 2040948"/>
                <a:gd name="connsiteX14" fmla="*/ 338442 w 1421182"/>
                <a:gd name="connsiteY14" fmla="*/ 1258222 h 2040948"/>
                <a:gd name="connsiteX15" fmla="*/ 719 w 1421182"/>
                <a:gd name="connsiteY15" fmla="*/ 957545 h 2040948"/>
                <a:gd name="connsiteX0" fmla="*/ 719 w 1421182"/>
                <a:gd name="connsiteY0" fmla="*/ 957545 h 2026318"/>
                <a:gd name="connsiteX1" fmla="*/ 140932 w 1421182"/>
                <a:gd name="connsiteY1" fmla="*/ 1353319 h 2026318"/>
                <a:gd name="connsiteX2" fmla="*/ 309182 w 1421182"/>
                <a:gd name="connsiteY2" fmla="*/ 1711764 h 2026318"/>
                <a:gd name="connsiteX3" fmla="*/ 693290 w 1421182"/>
                <a:gd name="connsiteY3" fmla="*/ 2019121 h 2026318"/>
                <a:gd name="connsiteX4" fmla="*/ 1311364 w 1421182"/>
                <a:gd name="connsiteY4" fmla="*/ 2026318 h 2026318"/>
                <a:gd name="connsiteX5" fmla="*/ 1421092 w 1421182"/>
                <a:gd name="connsiteY5" fmla="*/ 1126548 h 2026318"/>
                <a:gd name="connsiteX6" fmla="*/ 1152597 w 1421182"/>
                <a:gd name="connsiteY6" fmla="*/ 669082 h 2026318"/>
                <a:gd name="connsiteX7" fmla="*/ 1168953 w 1421182"/>
                <a:gd name="connsiteY7" fmla="*/ 968062 h 2026318"/>
                <a:gd name="connsiteX8" fmla="*/ 927050 w 1421182"/>
                <a:gd name="connsiteY8" fmla="*/ 614956 h 2026318"/>
                <a:gd name="connsiteX9" fmla="*/ 957315 w 1421182"/>
                <a:gd name="connsiteY9" fmla="*/ 944170 h 2026318"/>
                <a:gd name="connsiteX10" fmla="*/ 711016 w 1421182"/>
                <a:gd name="connsiteY10" fmla="*/ 569620 h 2026318"/>
                <a:gd name="connsiteX11" fmla="*/ 729319 w 1421182"/>
                <a:gd name="connsiteY11" fmla="*/ 957827 h 2026318"/>
                <a:gd name="connsiteX12" fmla="*/ 543268 w 1421182"/>
                <a:gd name="connsiteY12" fmla="*/ 8 h 2026318"/>
                <a:gd name="connsiteX13" fmla="*/ 473286 w 1421182"/>
                <a:gd name="connsiteY13" fmla="*/ 1312127 h 2026318"/>
                <a:gd name="connsiteX14" fmla="*/ 338442 w 1421182"/>
                <a:gd name="connsiteY14" fmla="*/ 1258222 h 2026318"/>
                <a:gd name="connsiteX15" fmla="*/ 719 w 1421182"/>
                <a:gd name="connsiteY15" fmla="*/ 957545 h 2026318"/>
                <a:gd name="connsiteX0" fmla="*/ 719 w 1421182"/>
                <a:gd name="connsiteY0" fmla="*/ 957545 h 2295953"/>
                <a:gd name="connsiteX1" fmla="*/ 140932 w 1421182"/>
                <a:gd name="connsiteY1" fmla="*/ 1353319 h 2295953"/>
                <a:gd name="connsiteX2" fmla="*/ 309182 w 1421182"/>
                <a:gd name="connsiteY2" fmla="*/ 1711764 h 2295953"/>
                <a:gd name="connsiteX3" fmla="*/ 693290 w 1421182"/>
                <a:gd name="connsiteY3" fmla="*/ 2019121 h 2295953"/>
                <a:gd name="connsiteX4" fmla="*/ 722524 w 1421182"/>
                <a:gd name="connsiteY4" fmla="*/ 2295953 h 2295953"/>
                <a:gd name="connsiteX5" fmla="*/ 1311364 w 1421182"/>
                <a:gd name="connsiteY5" fmla="*/ 2026318 h 2295953"/>
                <a:gd name="connsiteX6" fmla="*/ 1421092 w 1421182"/>
                <a:gd name="connsiteY6" fmla="*/ 1126548 h 2295953"/>
                <a:gd name="connsiteX7" fmla="*/ 1152597 w 1421182"/>
                <a:gd name="connsiteY7" fmla="*/ 669082 h 2295953"/>
                <a:gd name="connsiteX8" fmla="*/ 1168953 w 1421182"/>
                <a:gd name="connsiteY8" fmla="*/ 968062 h 2295953"/>
                <a:gd name="connsiteX9" fmla="*/ 927050 w 1421182"/>
                <a:gd name="connsiteY9" fmla="*/ 614956 h 2295953"/>
                <a:gd name="connsiteX10" fmla="*/ 957315 w 1421182"/>
                <a:gd name="connsiteY10" fmla="*/ 944170 h 2295953"/>
                <a:gd name="connsiteX11" fmla="*/ 711016 w 1421182"/>
                <a:gd name="connsiteY11" fmla="*/ 569620 h 2295953"/>
                <a:gd name="connsiteX12" fmla="*/ 729319 w 1421182"/>
                <a:gd name="connsiteY12" fmla="*/ 957827 h 2295953"/>
                <a:gd name="connsiteX13" fmla="*/ 543268 w 1421182"/>
                <a:gd name="connsiteY13" fmla="*/ 8 h 2295953"/>
                <a:gd name="connsiteX14" fmla="*/ 473286 w 1421182"/>
                <a:gd name="connsiteY14" fmla="*/ 1312127 h 2295953"/>
                <a:gd name="connsiteX15" fmla="*/ 338442 w 1421182"/>
                <a:gd name="connsiteY15" fmla="*/ 1258222 h 2295953"/>
                <a:gd name="connsiteX16" fmla="*/ 719 w 1421182"/>
                <a:gd name="connsiteY16" fmla="*/ 957545 h 2295953"/>
                <a:gd name="connsiteX0" fmla="*/ 719 w 1421182"/>
                <a:gd name="connsiteY0" fmla="*/ 957545 h 2317397"/>
                <a:gd name="connsiteX1" fmla="*/ 140932 w 1421182"/>
                <a:gd name="connsiteY1" fmla="*/ 1353319 h 2317397"/>
                <a:gd name="connsiteX2" fmla="*/ 309182 w 1421182"/>
                <a:gd name="connsiteY2" fmla="*/ 1711764 h 2317397"/>
                <a:gd name="connsiteX3" fmla="*/ 693290 w 1421182"/>
                <a:gd name="connsiteY3" fmla="*/ 2019121 h 2317397"/>
                <a:gd name="connsiteX4" fmla="*/ 722524 w 1421182"/>
                <a:gd name="connsiteY4" fmla="*/ 2295953 h 2317397"/>
                <a:gd name="connsiteX5" fmla="*/ 1170733 w 1421182"/>
                <a:gd name="connsiteY5" fmla="*/ 2300858 h 2317397"/>
                <a:gd name="connsiteX6" fmla="*/ 1311364 w 1421182"/>
                <a:gd name="connsiteY6" fmla="*/ 2026318 h 2317397"/>
                <a:gd name="connsiteX7" fmla="*/ 1421092 w 1421182"/>
                <a:gd name="connsiteY7" fmla="*/ 1126548 h 2317397"/>
                <a:gd name="connsiteX8" fmla="*/ 1152597 w 1421182"/>
                <a:gd name="connsiteY8" fmla="*/ 669082 h 2317397"/>
                <a:gd name="connsiteX9" fmla="*/ 1168953 w 1421182"/>
                <a:gd name="connsiteY9" fmla="*/ 968062 h 2317397"/>
                <a:gd name="connsiteX10" fmla="*/ 927050 w 1421182"/>
                <a:gd name="connsiteY10" fmla="*/ 614956 h 2317397"/>
                <a:gd name="connsiteX11" fmla="*/ 957315 w 1421182"/>
                <a:gd name="connsiteY11" fmla="*/ 944170 h 2317397"/>
                <a:gd name="connsiteX12" fmla="*/ 711016 w 1421182"/>
                <a:gd name="connsiteY12" fmla="*/ 569620 h 2317397"/>
                <a:gd name="connsiteX13" fmla="*/ 729319 w 1421182"/>
                <a:gd name="connsiteY13" fmla="*/ 957827 h 2317397"/>
                <a:gd name="connsiteX14" fmla="*/ 543268 w 1421182"/>
                <a:gd name="connsiteY14" fmla="*/ 8 h 2317397"/>
                <a:gd name="connsiteX15" fmla="*/ 473286 w 1421182"/>
                <a:gd name="connsiteY15" fmla="*/ 1312127 h 2317397"/>
                <a:gd name="connsiteX16" fmla="*/ 338442 w 1421182"/>
                <a:gd name="connsiteY16" fmla="*/ 1258222 h 2317397"/>
                <a:gd name="connsiteX17" fmla="*/ 719 w 1421182"/>
                <a:gd name="connsiteY17" fmla="*/ 957545 h 2317397"/>
                <a:gd name="connsiteX0" fmla="*/ 719 w 1421182"/>
                <a:gd name="connsiteY0" fmla="*/ 957545 h 2317397"/>
                <a:gd name="connsiteX1" fmla="*/ 140932 w 1421182"/>
                <a:gd name="connsiteY1" fmla="*/ 1353319 h 2317397"/>
                <a:gd name="connsiteX2" fmla="*/ 309182 w 1421182"/>
                <a:gd name="connsiteY2" fmla="*/ 1711764 h 2317397"/>
                <a:gd name="connsiteX3" fmla="*/ 626141 w 1421182"/>
                <a:gd name="connsiteY3" fmla="*/ 1985150 h 2317397"/>
                <a:gd name="connsiteX4" fmla="*/ 722524 w 1421182"/>
                <a:gd name="connsiteY4" fmla="*/ 2295953 h 2317397"/>
                <a:gd name="connsiteX5" fmla="*/ 1170733 w 1421182"/>
                <a:gd name="connsiteY5" fmla="*/ 2300858 h 2317397"/>
                <a:gd name="connsiteX6" fmla="*/ 1311364 w 1421182"/>
                <a:gd name="connsiteY6" fmla="*/ 2026318 h 2317397"/>
                <a:gd name="connsiteX7" fmla="*/ 1421092 w 1421182"/>
                <a:gd name="connsiteY7" fmla="*/ 1126548 h 2317397"/>
                <a:gd name="connsiteX8" fmla="*/ 1152597 w 1421182"/>
                <a:gd name="connsiteY8" fmla="*/ 669082 h 2317397"/>
                <a:gd name="connsiteX9" fmla="*/ 1168953 w 1421182"/>
                <a:gd name="connsiteY9" fmla="*/ 968062 h 2317397"/>
                <a:gd name="connsiteX10" fmla="*/ 927050 w 1421182"/>
                <a:gd name="connsiteY10" fmla="*/ 614956 h 2317397"/>
                <a:gd name="connsiteX11" fmla="*/ 957315 w 1421182"/>
                <a:gd name="connsiteY11" fmla="*/ 944170 h 2317397"/>
                <a:gd name="connsiteX12" fmla="*/ 711016 w 1421182"/>
                <a:gd name="connsiteY12" fmla="*/ 569620 h 2317397"/>
                <a:gd name="connsiteX13" fmla="*/ 729319 w 1421182"/>
                <a:gd name="connsiteY13" fmla="*/ 957827 h 2317397"/>
                <a:gd name="connsiteX14" fmla="*/ 543268 w 1421182"/>
                <a:gd name="connsiteY14" fmla="*/ 8 h 2317397"/>
                <a:gd name="connsiteX15" fmla="*/ 473286 w 1421182"/>
                <a:gd name="connsiteY15" fmla="*/ 1312127 h 2317397"/>
                <a:gd name="connsiteX16" fmla="*/ 338442 w 1421182"/>
                <a:gd name="connsiteY16" fmla="*/ 1258222 h 2317397"/>
                <a:gd name="connsiteX17" fmla="*/ 719 w 1421182"/>
                <a:gd name="connsiteY17" fmla="*/ 957545 h 2317397"/>
                <a:gd name="connsiteX0" fmla="*/ 719 w 1421182"/>
                <a:gd name="connsiteY0" fmla="*/ 957545 h 2314785"/>
                <a:gd name="connsiteX1" fmla="*/ 140932 w 1421182"/>
                <a:gd name="connsiteY1" fmla="*/ 1353319 h 2314785"/>
                <a:gd name="connsiteX2" fmla="*/ 309182 w 1421182"/>
                <a:gd name="connsiteY2" fmla="*/ 1711764 h 2314785"/>
                <a:gd name="connsiteX3" fmla="*/ 626141 w 1421182"/>
                <a:gd name="connsiteY3" fmla="*/ 1985150 h 2314785"/>
                <a:gd name="connsiteX4" fmla="*/ 658780 w 1421182"/>
                <a:gd name="connsiteY4" fmla="*/ 2266927 h 2314785"/>
                <a:gd name="connsiteX5" fmla="*/ 1170733 w 1421182"/>
                <a:gd name="connsiteY5" fmla="*/ 2300858 h 2314785"/>
                <a:gd name="connsiteX6" fmla="*/ 1311364 w 1421182"/>
                <a:gd name="connsiteY6" fmla="*/ 2026318 h 2314785"/>
                <a:gd name="connsiteX7" fmla="*/ 1421092 w 1421182"/>
                <a:gd name="connsiteY7" fmla="*/ 1126548 h 2314785"/>
                <a:gd name="connsiteX8" fmla="*/ 1152597 w 1421182"/>
                <a:gd name="connsiteY8" fmla="*/ 669082 h 2314785"/>
                <a:gd name="connsiteX9" fmla="*/ 1168953 w 1421182"/>
                <a:gd name="connsiteY9" fmla="*/ 968062 h 2314785"/>
                <a:gd name="connsiteX10" fmla="*/ 927050 w 1421182"/>
                <a:gd name="connsiteY10" fmla="*/ 614956 h 2314785"/>
                <a:gd name="connsiteX11" fmla="*/ 957315 w 1421182"/>
                <a:gd name="connsiteY11" fmla="*/ 944170 h 2314785"/>
                <a:gd name="connsiteX12" fmla="*/ 711016 w 1421182"/>
                <a:gd name="connsiteY12" fmla="*/ 569620 h 2314785"/>
                <a:gd name="connsiteX13" fmla="*/ 729319 w 1421182"/>
                <a:gd name="connsiteY13" fmla="*/ 957827 h 2314785"/>
                <a:gd name="connsiteX14" fmla="*/ 543268 w 1421182"/>
                <a:gd name="connsiteY14" fmla="*/ 8 h 2314785"/>
                <a:gd name="connsiteX15" fmla="*/ 473286 w 1421182"/>
                <a:gd name="connsiteY15" fmla="*/ 1312127 h 2314785"/>
                <a:gd name="connsiteX16" fmla="*/ 338442 w 1421182"/>
                <a:gd name="connsiteY16" fmla="*/ 1258222 h 2314785"/>
                <a:gd name="connsiteX17" fmla="*/ 719 w 1421182"/>
                <a:gd name="connsiteY17" fmla="*/ 957545 h 2314785"/>
                <a:gd name="connsiteX0" fmla="*/ 719 w 1421182"/>
                <a:gd name="connsiteY0" fmla="*/ 957545 h 2323891"/>
                <a:gd name="connsiteX1" fmla="*/ 140932 w 1421182"/>
                <a:gd name="connsiteY1" fmla="*/ 1353319 h 2323891"/>
                <a:gd name="connsiteX2" fmla="*/ 309182 w 1421182"/>
                <a:gd name="connsiteY2" fmla="*/ 1711764 h 2323891"/>
                <a:gd name="connsiteX3" fmla="*/ 626141 w 1421182"/>
                <a:gd name="connsiteY3" fmla="*/ 1985150 h 2323891"/>
                <a:gd name="connsiteX4" fmla="*/ 658780 w 1421182"/>
                <a:gd name="connsiteY4" fmla="*/ 2266927 h 2323891"/>
                <a:gd name="connsiteX5" fmla="*/ 1170733 w 1421182"/>
                <a:gd name="connsiteY5" fmla="*/ 2300858 h 2323891"/>
                <a:gd name="connsiteX6" fmla="*/ 1311364 w 1421182"/>
                <a:gd name="connsiteY6" fmla="*/ 2026318 h 2323891"/>
                <a:gd name="connsiteX7" fmla="*/ 1421092 w 1421182"/>
                <a:gd name="connsiteY7" fmla="*/ 1126548 h 2323891"/>
                <a:gd name="connsiteX8" fmla="*/ 1152597 w 1421182"/>
                <a:gd name="connsiteY8" fmla="*/ 669082 h 2323891"/>
                <a:gd name="connsiteX9" fmla="*/ 1168953 w 1421182"/>
                <a:gd name="connsiteY9" fmla="*/ 968062 h 2323891"/>
                <a:gd name="connsiteX10" fmla="*/ 927050 w 1421182"/>
                <a:gd name="connsiteY10" fmla="*/ 614956 h 2323891"/>
                <a:gd name="connsiteX11" fmla="*/ 957315 w 1421182"/>
                <a:gd name="connsiteY11" fmla="*/ 944170 h 2323891"/>
                <a:gd name="connsiteX12" fmla="*/ 711016 w 1421182"/>
                <a:gd name="connsiteY12" fmla="*/ 569620 h 2323891"/>
                <a:gd name="connsiteX13" fmla="*/ 729319 w 1421182"/>
                <a:gd name="connsiteY13" fmla="*/ 957827 h 2323891"/>
                <a:gd name="connsiteX14" fmla="*/ 543268 w 1421182"/>
                <a:gd name="connsiteY14" fmla="*/ 8 h 2323891"/>
                <a:gd name="connsiteX15" fmla="*/ 473286 w 1421182"/>
                <a:gd name="connsiteY15" fmla="*/ 1312127 h 2323891"/>
                <a:gd name="connsiteX16" fmla="*/ 338442 w 1421182"/>
                <a:gd name="connsiteY16" fmla="*/ 1258222 h 2323891"/>
                <a:gd name="connsiteX17" fmla="*/ 719 w 1421182"/>
                <a:gd name="connsiteY17" fmla="*/ 957545 h 2323891"/>
                <a:gd name="connsiteX0" fmla="*/ 719 w 1421182"/>
                <a:gd name="connsiteY0" fmla="*/ 957545 h 2358736"/>
                <a:gd name="connsiteX1" fmla="*/ 140932 w 1421182"/>
                <a:gd name="connsiteY1" fmla="*/ 1353319 h 2358736"/>
                <a:gd name="connsiteX2" fmla="*/ 309182 w 1421182"/>
                <a:gd name="connsiteY2" fmla="*/ 1711764 h 2358736"/>
                <a:gd name="connsiteX3" fmla="*/ 626141 w 1421182"/>
                <a:gd name="connsiteY3" fmla="*/ 1985150 h 2358736"/>
                <a:gd name="connsiteX4" fmla="*/ 658780 w 1421182"/>
                <a:gd name="connsiteY4" fmla="*/ 2266927 h 2358736"/>
                <a:gd name="connsiteX5" fmla="*/ 1227989 w 1421182"/>
                <a:gd name="connsiteY5" fmla="*/ 2341644 h 2358736"/>
                <a:gd name="connsiteX6" fmla="*/ 1311364 w 1421182"/>
                <a:gd name="connsiteY6" fmla="*/ 2026318 h 2358736"/>
                <a:gd name="connsiteX7" fmla="*/ 1421092 w 1421182"/>
                <a:gd name="connsiteY7" fmla="*/ 1126548 h 2358736"/>
                <a:gd name="connsiteX8" fmla="*/ 1152597 w 1421182"/>
                <a:gd name="connsiteY8" fmla="*/ 669082 h 2358736"/>
                <a:gd name="connsiteX9" fmla="*/ 1168953 w 1421182"/>
                <a:gd name="connsiteY9" fmla="*/ 968062 h 2358736"/>
                <a:gd name="connsiteX10" fmla="*/ 927050 w 1421182"/>
                <a:gd name="connsiteY10" fmla="*/ 614956 h 2358736"/>
                <a:gd name="connsiteX11" fmla="*/ 957315 w 1421182"/>
                <a:gd name="connsiteY11" fmla="*/ 944170 h 2358736"/>
                <a:gd name="connsiteX12" fmla="*/ 711016 w 1421182"/>
                <a:gd name="connsiteY12" fmla="*/ 569620 h 2358736"/>
                <a:gd name="connsiteX13" fmla="*/ 729319 w 1421182"/>
                <a:gd name="connsiteY13" fmla="*/ 957827 h 2358736"/>
                <a:gd name="connsiteX14" fmla="*/ 543268 w 1421182"/>
                <a:gd name="connsiteY14" fmla="*/ 8 h 2358736"/>
                <a:gd name="connsiteX15" fmla="*/ 473286 w 1421182"/>
                <a:gd name="connsiteY15" fmla="*/ 1312127 h 2358736"/>
                <a:gd name="connsiteX16" fmla="*/ 338442 w 1421182"/>
                <a:gd name="connsiteY16" fmla="*/ 1258222 h 2358736"/>
                <a:gd name="connsiteX17" fmla="*/ 719 w 1421182"/>
                <a:gd name="connsiteY17" fmla="*/ 957545 h 2358736"/>
                <a:gd name="connsiteX0" fmla="*/ 719 w 1421182"/>
                <a:gd name="connsiteY0" fmla="*/ 957545 h 2341644"/>
                <a:gd name="connsiteX1" fmla="*/ 140932 w 1421182"/>
                <a:gd name="connsiteY1" fmla="*/ 1353319 h 2341644"/>
                <a:gd name="connsiteX2" fmla="*/ 309182 w 1421182"/>
                <a:gd name="connsiteY2" fmla="*/ 1711764 h 2341644"/>
                <a:gd name="connsiteX3" fmla="*/ 626141 w 1421182"/>
                <a:gd name="connsiteY3" fmla="*/ 1985150 h 2341644"/>
                <a:gd name="connsiteX4" fmla="*/ 658780 w 1421182"/>
                <a:gd name="connsiteY4" fmla="*/ 2266927 h 2341644"/>
                <a:gd name="connsiteX5" fmla="*/ 1227989 w 1421182"/>
                <a:gd name="connsiteY5" fmla="*/ 2341644 h 2341644"/>
                <a:gd name="connsiteX6" fmla="*/ 1311364 w 1421182"/>
                <a:gd name="connsiteY6" fmla="*/ 2026318 h 2341644"/>
                <a:gd name="connsiteX7" fmla="*/ 1421092 w 1421182"/>
                <a:gd name="connsiteY7" fmla="*/ 1126548 h 2341644"/>
                <a:gd name="connsiteX8" fmla="*/ 1152597 w 1421182"/>
                <a:gd name="connsiteY8" fmla="*/ 669082 h 2341644"/>
                <a:gd name="connsiteX9" fmla="*/ 1168953 w 1421182"/>
                <a:gd name="connsiteY9" fmla="*/ 968062 h 2341644"/>
                <a:gd name="connsiteX10" fmla="*/ 927050 w 1421182"/>
                <a:gd name="connsiteY10" fmla="*/ 614956 h 2341644"/>
                <a:gd name="connsiteX11" fmla="*/ 957315 w 1421182"/>
                <a:gd name="connsiteY11" fmla="*/ 944170 h 2341644"/>
                <a:gd name="connsiteX12" fmla="*/ 711016 w 1421182"/>
                <a:gd name="connsiteY12" fmla="*/ 569620 h 2341644"/>
                <a:gd name="connsiteX13" fmla="*/ 729319 w 1421182"/>
                <a:gd name="connsiteY13" fmla="*/ 957827 h 2341644"/>
                <a:gd name="connsiteX14" fmla="*/ 543268 w 1421182"/>
                <a:gd name="connsiteY14" fmla="*/ 8 h 2341644"/>
                <a:gd name="connsiteX15" fmla="*/ 473286 w 1421182"/>
                <a:gd name="connsiteY15" fmla="*/ 1312127 h 2341644"/>
                <a:gd name="connsiteX16" fmla="*/ 338442 w 1421182"/>
                <a:gd name="connsiteY16" fmla="*/ 1258222 h 2341644"/>
                <a:gd name="connsiteX17" fmla="*/ 719 w 1421182"/>
                <a:gd name="connsiteY17" fmla="*/ 957545 h 2341644"/>
                <a:gd name="connsiteX0" fmla="*/ 719 w 1421092"/>
                <a:gd name="connsiteY0" fmla="*/ 957545 h 2341644"/>
                <a:gd name="connsiteX1" fmla="*/ 140932 w 1421092"/>
                <a:gd name="connsiteY1" fmla="*/ 1353319 h 2341644"/>
                <a:gd name="connsiteX2" fmla="*/ 309182 w 1421092"/>
                <a:gd name="connsiteY2" fmla="*/ 1711764 h 2341644"/>
                <a:gd name="connsiteX3" fmla="*/ 626141 w 1421092"/>
                <a:gd name="connsiteY3" fmla="*/ 1985150 h 2341644"/>
                <a:gd name="connsiteX4" fmla="*/ 658780 w 1421092"/>
                <a:gd name="connsiteY4" fmla="*/ 2266927 h 2341644"/>
                <a:gd name="connsiteX5" fmla="*/ 1227989 w 1421092"/>
                <a:gd name="connsiteY5" fmla="*/ 2341644 h 2341644"/>
                <a:gd name="connsiteX6" fmla="*/ 1262460 w 1421092"/>
                <a:gd name="connsiteY6" fmla="*/ 1987074 h 2341644"/>
                <a:gd name="connsiteX7" fmla="*/ 1421092 w 1421092"/>
                <a:gd name="connsiteY7" fmla="*/ 1126548 h 2341644"/>
                <a:gd name="connsiteX8" fmla="*/ 1152597 w 1421092"/>
                <a:gd name="connsiteY8" fmla="*/ 669082 h 2341644"/>
                <a:gd name="connsiteX9" fmla="*/ 1168953 w 1421092"/>
                <a:gd name="connsiteY9" fmla="*/ 968062 h 2341644"/>
                <a:gd name="connsiteX10" fmla="*/ 927050 w 1421092"/>
                <a:gd name="connsiteY10" fmla="*/ 614956 h 2341644"/>
                <a:gd name="connsiteX11" fmla="*/ 957315 w 1421092"/>
                <a:gd name="connsiteY11" fmla="*/ 944170 h 2341644"/>
                <a:gd name="connsiteX12" fmla="*/ 711016 w 1421092"/>
                <a:gd name="connsiteY12" fmla="*/ 569620 h 2341644"/>
                <a:gd name="connsiteX13" fmla="*/ 729319 w 1421092"/>
                <a:gd name="connsiteY13" fmla="*/ 957827 h 2341644"/>
                <a:gd name="connsiteX14" fmla="*/ 543268 w 1421092"/>
                <a:gd name="connsiteY14" fmla="*/ 8 h 2341644"/>
                <a:gd name="connsiteX15" fmla="*/ 473286 w 1421092"/>
                <a:gd name="connsiteY15" fmla="*/ 1312127 h 2341644"/>
                <a:gd name="connsiteX16" fmla="*/ 338442 w 1421092"/>
                <a:gd name="connsiteY16" fmla="*/ 1258222 h 2341644"/>
                <a:gd name="connsiteX17" fmla="*/ 719 w 1421092"/>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626141 w 1421109"/>
                <a:gd name="connsiteY3" fmla="*/ 1985150 h 2341644"/>
                <a:gd name="connsiteX4" fmla="*/ 658780 w 1421109"/>
                <a:gd name="connsiteY4" fmla="*/ 2266927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626141 w 1421109"/>
                <a:gd name="connsiteY3" fmla="*/ 1985150 h 2341644"/>
                <a:gd name="connsiteX4" fmla="*/ 658780 w 1421109"/>
                <a:gd name="connsiteY4" fmla="*/ 2266927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626141 w 1421109"/>
                <a:gd name="connsiteY3" fmla="*/ 1985150 h 2341644"/>
                <a:gd name="connsiteX4" fmla="*/ 622941 w 1421109"/>
                <a:gd name="connsiteY4" fmla="*/ 2320778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548773 w 1421109"/>
                <a:gd name="connsiteY3" fmla="*/ 1936338 h 2341644"/>
                <a:gd name="connsiteX4" fmla="*/ 622941 w 1421109"/>
                <a:gd name="connsiteY4" fmla="*/ 2320778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548773 w 1421109"/>
                <a:gd name="connsiteY3" fmla="*/ 1936338 h 2341644"/>
                <a:gd name="connsiteX4" fmla="*/ 557331 w 1421109"/>
                <a:gd name="connsiteY4" fmla="*/ 2278453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548773 w 1421109"/>
                <a:gd name="connsiteY3" fmla="*/ 1936338 h 2341644"/>
                <a:gd name="connsiteX4" fmla="*/ 601148 w 1421109"/>
                <a:gd name="connsiteY4" fmla="*/ 2297232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10754"/>
                <a:gd name="connsiteX1" fmla="*/ 140932 w 1421109"/>
                <a:gd name="connsiteY1" fmla="*/ 1353319 h 2310754"/>
                <a:gd name="connsiteX2" fmla="*/ 309182 w 1421109"/>
                <a:gd name="connsiteY2" fmla="*/ 1711764 h 2310754"/>
                <a:gd name="connsiteX3" fmla="*/ 548773 w 1421109"/>
                <a:gd name="connsiteY3" fmla="*/ 1936338 h 2310754"/>
                <a:gd name="connsiteX4" fmla="*/ 601148 w 1421109"/>
                <a:gd name="connsiteY4" fmla="*/ 2297232 h 2310754"/>
                <a:gd name="connsiteX5" fmla="*/ 1253027 w 1421109"/>
                <a:gd name="connsiteY5" fmla="*/ 2310347 h 2310754"/>
                <a:gd name="connsiteX6" fmla="*/ 1262460 w 1421109"/>
                <a:gd name="connsiteY6" fmla="*/ 1987074 h 2310754"/>
                <a:gd name="connsiteX7" fmla="*/ 1421092 w 1421109"/>
                <a:gd name="connsiteY7" fmla="*/ 1126548 h 2310754"/>
                <a:gd name="connsiteX8" fmla="*/ 1152597 w 1421109"/>
                <a:gd name="connsiteY8" fmla="*/ 669082 h 2310754"/>
                <a:gd name="connsiteX9" fmla="*/ 1168953 w 1421109"/>
                <a:gd name="connsiteY9" fmla="*/ 968062 h 2310754"/>
                <a:gd name="connsiteX10" fmla="*/ 927050 w 1421109"/>
                <a:gd name="connsiteY10" fmla="*/ 614956 h 2310754"/>
                <a:gd name="connsiteX11" fmla="*/ 957315 w 1421109"/>
                <a:gd name="connsiteY11" fmla="*/ 944170 h 2310754"/>
                <a:gd name="connsiteX12" fmla="*/ 711016 w 1421109"/>
                <a:gd name="connsiteY12" fmla="*/ 569620 h 2310754"/>
                <a:gd name="connsiteX13" fmla="*/ 729319 w 1421109"/>
                <a:gd name="connsiteY13" fmla="*/ 957827 h 2310754"/>
                <a:gd name="connsiteX14" fmla="*/ 543268 w 1421109"/>
                <a:gd name="connsiteY14" fmla="*/ 8 h 2310754"/>
                <a:gd name="connsiteX15" fmla="*/ 473286 w 1421109"/>
                <a:gd name="connsiteY15" fmla="*/ 1312127 h 2310754"/>
                <a:gd name="connsiteX16" fmla="*/ 338442 w 1421109"/>
                <a:gd name="connsiteY16" fmla="*/ 1258222 h 2310754"/>
                <a:gd name="connsiteX17" fmla="*/ 719 w 1421109"/>
                <a:gd name="connsiteY17" fmla="*/ 957545 h 2310754"/>
                <a:gd name="connsiteX0" fmla="*/ 719 w 1421109"/>
                <a:gd name="connsiteY0" fmla="*/ 957545 h 2310755"/>
                <a:gd name="connsiteX1" fmla="*/ 140932 w 1421109"/>
                <a:gd name="connsiteY1" fmla="*/ 1353319 h 2310755"/>
                <a:gd name="connsiteX2" fmla="*/ 309182 w 1421109"/>
                <a:gd name="connsiteY2" fmla="*/ 1711764 h 2310755"/>
                <a:gd name="connsiteX3" fmla="*/ 548773 w 1421109"/>
                <a:gd name="connsiteY3" fmla="*/ 1936338 h 2310755"/>
                <a:gd name="connsiteX4" fmla="*/ 601148 w 1421109"/>
                <a:gd name="connsiteY4" fmla="*/ 2297232 h 2310755"/>
                <a:gd name="connsiteX5" fmla="*/ 1253027 w 1421109"/>
                <a:gd name="connsiteY5" fmla="*/ 2310347 h 2310755"/>
                <a:gd name="connsiteX6" fmla="*/ 1262460 w 1421109"/>
                <a:gd name="connsiteY6" fmla="*/ 1987074 h 2310755"/>
                <a:gd name="connsiteX7" fmla="*/ 1421092 w 1421109"/>
                <a:gd name="connsiteY7" fmla="*/ 1126548 h 2310755"/>
                <a:gd name="connsiteX8" fmla="*/ 1152597 w 1421109"/>
                <a:gd name="connsiteY8" fmla="*/ 669082 h 2310755"/>
                <a:gd name="connsiteX9" fmla="*/ 1168953 w 1421109"/>
                <a:gd name="connsiteY9" fmla="*/ 968062 h 2310755"/>
                <a:gd name="connsiteX10" fmla="*/ 927050 w 1421109"/>
                <a:gd name="connsiteY10" fmla="*/ 614956 h 2310755"/>
                <a:gd name="connsiteX11" fmla="*/ 957315 w 1421109"/>
                <a:gd name="connsiteY11" fmla="*/ 944170 h 2310755"/>
                <a:gd name="connsiteX12" fmla="*/ 711016 w 1421109"/>
                <a:gd name="connsiteY12" fmla="*/ 569620 h 2310755"/>
                <a:gd name="connsiteX13" fmla="*/ 729319 w 1421109"/>
                <a:gd name="connsiteY13" fmla="*/ 957827 h 2310755"/>
                <a:gd name="connsiteX14" fmla="*/ 543268 w 1421109"/>
                <a:gd name="connsiteY14" fmla="*/ 8 h 2310755"/>
                <a:gd name="connsiteX15" fmla="*/ 473286 w 1421109"/>
                <a:gd name="connsiteY15" fmla="*/ 1312127 h 2310755"/>
                <a:gd name="connsiteX16" fmla="*/ 338442 w 1421109"/>
                <a:gd name="connsiteY16" fmla="*/ 1258222 h 2310755"/>
                <a:gd name="connsiteX17" fmla="*/ 719 w 1421109"/>
                <a:gd name="connsiteY17" fmla="*/ 957545 h 2310755"/>
                <a:gd name="connsiteX0" fmla="*/ 719 w 1421109"/>
                <a:gd name="connsiteY0" fmla="*/ 957545 h 2310755"/>
                <a:gd name="connsiteX1" fmla="*/ 140932 w 1421109"/>
                <a:gd name="connsiteY1" fmla="*/ 1353319 h 2310755"/>
                <a:gd name="connsiteX2" fmla="*/ 309182 w 1421109"/>
                <a:gd name="connsiteY2" fmla="*/ 1711764 h 2310755"/>
                <a:gd name="connsiteX3" fmla="*/ 548773 w 1421109"/>
                <a:gd name="connsiteY3" fmla="*/ 1936338 h 2310755"/>
                <a:gd name="connsiteX4" fmla="*/ 582370 w 1421109"/>
                <a:gd name="connsiteY4" fmla="*/ 2297232 h 2310755"/>
                <a:gd name="connsiteX5" fmla="*/ 1253027 w 1421109"/>
                <a:gd name="connsiteY5" fmla="*/ 2310347 h 2310755"/>
                <a:gd name="connsiteX6" fmla="*/ 1262460 w 1421109"/>
                <a:gd name="connsiteY6" fmla="*/ 1987074 h 2310755"/>
                <a:gd name="connsiteX7" fmla="*/ 1421092 w 1421109"/>
                <a:gd name="connsiteY7" fmla="*/ 1126548 h 2310755"/>
                <a:gd name="connsiteX8" fmla="*/ 1152597 w 1421109"/>
                <a:gd name="connsiteY8" fmla="*/ 669082 h 2310755"/>
                <a:gd name="connsiteX9" fmla="*/ 1168953 w 1421109"/>
                <a:gd name="connsiteY9" fmla="*/ 968062 h 2310755"/>
                <a:gd name="connsiteX10" fmla="*/ 927050 w 1421109"/>
                <a:gd name="connsiteY10" fmla="*/ 614956 h 2310755"/>
                <a:gd name="connsiteX11" fmla="*/ 957315 w 1421109"/>
                <a:gd name="connsiteY11" fmla="*/ 944170 h 2310755"/>
                <a:gd name="connsiteX12" fmla="*/ 711016 w 1421109"/>
                <a:gd name="connsiteY12" fmla="*/ 569620 h 2310755"/>
                <a:gd name="connsiteX13" fmla="*/ 729319 w 1421109"/>
                <a:gd name="connsiteY13" fmla="*/ 957827 h 2310755"/>
                <a:gd name="connsiteX14" fmla="*/ 543268 w 1421109"/>
                <a:gd name="connsiteY14" fmla="*/ 8 h 2310755"/>
                <a:gd name="connsiteX15" fmla="*/ 473286 w 1421109"/>
                <a:gd name="connsiteY15" fmla="*/ 1312127 h 2310755"/>
                <a:gd name="connsiteX16" fmla="*/ 338442 w 1421109"/>
                <a:gd name="connsiteY16" fmla="*/ 1258222 h 2310755"/>
                <a:gd name="connsiteX17" fmla="*/ 719 w 1421109"/>
                <a:gd name="connsiteY17" fmla="*/ 957545 h 2310755"/>
                <a:gd name="connsiteX0" fmla="*/ 719 w 1421109"/>
                <a:gd name="connsiteY0" fmla="*/ 957545 h 2310755"/>
                <a:gd name="connsiteX1" fmla="*/ 140932 w 1421109"/>
                <a:gd name="connsiteY1" fmla="*/ 1353319 h 2310755"/>
                <a:gd name="connsiteX2" fmla="*/ 309182 w 1421109"/>
                <a:gd name="connsiteY2" fmla="*/ 1711764 h 2310755"/>
                <a:gd name="connsiteX3" fmla="*/ 548773 w 1421109"/>
                <a:gd name="connsiteY3" fmla="*/ 1936338 h 2310755"/>
                <a:gd name="connsiteX4" fmla="*/ 582370 w 1421109"/>
                <a:gd name="connsiteY4" fmla="*/ 2297232 h 2310755"/>
                <a:gd name="connsiteX5" fmla="*/ 1253027 w 1421109"/>
                <a:gd name="connsiteY5" fmla="*/ 2310347 h 2310755"/>
                <a:gd name="connsiteX6" fmla="*/ 1262460 w 1421109"/>
                <a:gd name="connsiteY6" fmla="*/ 1987074 h 2310755"/>
                <a:gd name="connsiteX7" fmla="*/ 1421092 w 1421109"/>
                <a:gd name="connsiteY7" fmla="*/ 1126548 h 2310755"/>
                <a:gd name="connsiteX8" fmla="*/ 1152597 w 1421109"/>
                <a:gd name="connsiteY8" fmla="*/ 669082 h 2310755"/>
                <a:gd name="connsiteX9" fmla="*/ 1168953 w 1421109"/>
                <a:gd name="connsiteY9" fmla="*/ 968062 h 2310755"/>
                <a:gd name="connsiteX10" fmla="*/ 927050 w 1421109"/>
                <a:gd name="connsiteY10" fmla="*/ 614956 h 2310755"/>
                <a:gd name="connsiteX11" fmla="*/ 957315 w 1421109"/>
                <a:gd name="connsiteY11" fmla="*/ 944170 h 2310755"/>
                <a:gd name="connsiteX12" fmla="*/ 711016 w 1421109"/>
                <a:gd name="connsiteY12" fmla="*/ 569620 h 2310755"/>
                <a:gd name="connsiteX13" fmla="*/ 729319 w 1421109"/>
                <a:gd name="connsiteY13" fmla="*/ 957827 h 2310755"/>
                <a:gd name="connsiteX14" fmla="*/ 543268 w 1421109"/>
                <a:gd name="connsiteY14" fmla="*/ 8 h 2310755"/>
                <a:gd name="connsiteX15" fmla="*/ 473286 w 1421109"/>
                <a:gd name="connsiteY15" fmla="*/ 1312127 h 2310755"/>
                <a:gd name="connsiteX16" fmla="*/ 338442 w 1421109"/>
                <a:gd name="connsiteY16" fmla="*/ 1258222 h 2310755"/>
                <a:gd name="connsiteX17" fmla="*/ 719 w 1421109"/>
                <a:gd name="connsiteY17" fmla="*/ 957545 h 2310755"/>
                <a:gd name="connsiteX0" fmla="*/ 719 w 1421109"/>
                <a:gd name="connsiteY0" fmla="*/ 957545 h 2310347"/>
                <a:gd name="connsiteX1" fmla="*/ 140932 w 1421109"/>
                <a:gd name="connsiteY1" fmla="*/ 1353319 h 2310347"/>
                <a:gd name="connsiteX2" fmla="*/ 309182 w 1421109"/>
                <a:gd name="connsiteY2" fmla="*/ 1711764 h 2310347"/>
                <a:gd name="connsiteX3" fmla="*/ 548773 w 1421109"/>
                <a:gd name="connsiteY3" fmla="*/ 1936338 h 2310347"/>
                <a:gd name="connsiteX4" fmla="*/ 582370 w 1421109"/>
                <a:gd name="connsiteY4" fmla="*/ 2297232 h 2310347"/>
                <a:gd name="connsiteX5" fmla="*/ 1253027 w 1421109"/>
                <a:gd name="connsiteY5" fmla="*/ 2310347 h 2310347"/>
                <a:gd name="connsiteX6" fmla="*/ 1262460 w 1421109"/>
                <a:gd name="connsiteY6" fmla="*/ 1987074 h 2310347"/>
                <a:gd name="connsiteX7" fmla="*/ 1421092 w 1421109"/>
                <a:gd name="connsiteY7" fmla="*/ 1126548 h 2310347"/>
                <a:gd name="connsiteX8" fmla="*/ 1152597 w 1421109"/>
                <a:gd name="connsiteY8" fmla="*/ 669082 h 2310347"/>
                <a:gd name="connsiteX9" fmla="*/ 1168953 w 1421109"/>
                <a:gd name="connsiteY9" fmla="*/ 968062 h 2310347"/>
                <a:gd name="connsiteX10" fmla="*/ 927050 w 1421109"/>
                <a:gd name="connsiteY10" fmla="*/ 614956 h 2310347"/>
                <a:gd name="connsiteX11" fmla="*/ 957315 w 1421109"/>
                <a:gd name="connsiteY11" fmla="*/ 944170 h 2310347"/>
                <a:gd name="connsiteX12" fmla="*/ 711016 w 1421109"/>
                <a:gd name="connsiteY12" fmla="*/ 569620 h 2310347"/>
                <a:gd name="connsiteX13" fmla="*/ 729319 w 1421109"/>
                <a:gd name="connsiteY13" fmla="*/ 957827 h 2310347"/>
                <a:gd name="connsiteX14" fmla="*/ 543268 w 1421109"/>
                <a:gd name="connsiteY14" fmla="*/ 8 h 2310347"/>
                <a:gd name="connsiteX15" fmla="*/ 473286 w 1421109"/>
                <a:gd name="connsiteY15" fmla="*/ 1312127 h 2310347"/>
                <a:gd name="connsiteX16" fmla="*/ 338442 w 1421109"/>
                <a:gd name="connsiteY16" fmla="*/ 1258222 h 2310347"/>
                <a:gd name="connsiteX17" fmla="*/ 719 w 1421109"/>
                <a:gd name="connsiteY17"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52597 w 1423213"/>
                <a:gd name="connsiteY9" fmla="*/ 669082 h 2310347"/>
                <a:gd name="connsiteX10" fmla="*/ 1168953 w 1423213"/>
                <a:gd name="connsiteY10" fmla="*/ 968062 h 2310347"/>
                <a:gd name="connsiteX11" fmla="*/ 927050 w 1423213"/>
                <a:gd name="connsiteY11" fmla="*/ 614956 h 2310347"/>
                <a:gd name="connsiteX12" fmla="*/ 957315 w 1423213"/>
                <a:gd name="connsiteY12" fmla="*/ 944170 h 2310347"/>
                <a:gd name="connsiteX13" fmla="*/ 711016 w 1423213"/>
                <a:gd name="connsiteY13" fmla="*/ 569620 h 2310347"/>
                <a:gd name="connsiteX14" fmla="*/ 729319 w 1423213"/>
                <a:gd name="connsiteY14" fmla="*/ 957827 h 2310347"/>
                <a:gd name="connsiteX15" fmla="*/ 543268 w 1423213"/>
                <a:gd name="connsiteY15" fmla="*/ 8 h 2310347"/>
                <a:gd name="connsiteX16" fmla="*/ 473286 w 1423213"/>
                <a:gd name="connsiteY16" fmla="*/ 1312127 h 2310347"/>
                <a:gd name="connsiteX17" fmla="*/ 338442 w 1423213"/>
                <a:gd name="connsiteY17" fmla="*/ 1258222 h 2310347"/>
                <a:gd name="connsiteX18" fmla="*/ 719 w 1423213"/>
                <a:gd name="connsiteY18"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52597 w 1423213"/>
                <a:gd name="connsiteY9" fmla="*/ 669082 h 2310347"/>
                <a:gd name="connsiteX10" fmla="*/ 1168953 w 1423213"/>
                <a:gd name="connsiteY10" fmla="*/ 968062 h 2310347"/>
                <a:gd name="connsiteX11" fmla="*/ 927050 w 1423213"/>
                <a:gd name="connsiteY11" fmla="*/ 614956 h 2310347"/>
                <a:gd name="connsiteX12" fmla="*/ 957315 w 1423213"/>
                <a:gd name="connsiteY12" fmla="*/ 944170 h 2310347"/>
                <a:gd name="connsiteX13" fmla="*/ 711016 w 1423213"/>
                <a:gd name="connsiteY13" fmla="*/ 569620 h 2310347"/>
                <a:gd name="connsiteX14" fmla="*/ 729319 w 1423213"/>
                <a:gd name="connsiteY14" fmla="*/ 957827 h 2310347"/>
                <a:gd name="connsiteX15" fmla="*/ 543268 w 1423213"/>
                <a:gd name="connsiteY15" fmla="*/ 8 h 2310347"/>
                <a:gd name="connsiteX16" fmla="*/ 473286 w 1423213"/>
                <a:gd name="connsiteY16" fmla="*/ 1312127 h 2310347"/>
                <a:gd name="connsiteX17" fmla="*/ 338442 w 1423213"/>
                <a:gd name="connsiteY17" fmla="*/ 1258222 h 2310347"/>
                <a:gd name="connsiteX18" fmla="*/ 719 w 1423213"/>
                <a:gd name="connsiteY18"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927050 w 1423213"/>
                <a:gd name="connsiteY11" fmla="*/ 614956 h 2310347"/>
                <a:gd name="connsiteX12" fmla="*/ 957315 w 1423213"/>
                <a:gd name="connsiteY12" fmla="*/ 944170 h 2310347"/>
                <a:gd name="connsiteX13" fmla="*/ 711016 w 1423213"/>
                <a:gd name="connsiteY13" fmla="*/ 569620 h 2310347"/>
                <a:gd name="connsiteX14" fmla="*/ 729319 w 1423213"/>
                <a:gd name="connsiteY14" fmla="*/ 957827 h 2310347"/>
                <a:gd name="connsiteX15" fmla="*/ 543268 w 1423213"/>
                <a:gd name="connsiteY15" fmla="*/ 8 h 2310347"/>
                <a:gd name="connsiteX16" fmla="*/ 473286 w 1423213"/>
                <a:gd name="connsiteY16" fmla="*/ 1312127 h 2310347"/>
                <a:gd name="connsiteX17" fmla="*/ 338442 w 1423213"/>
                <a:gd name="connsiteY17" fmla="*/ 1258222 h 2310347"/>
                <a:gd name="connsiteX18" fmla="*/ 719 w 1423213"/>
                <a:gd name="connsiteY18"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86368 w 1423213"/>
                <a:gd name="connsiteY9" fmla="*/ 644961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86368 w 1423213"/>
                <a:gd name="connsiteY9" fmla="*/ 644961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6650"/>
                <a:gd name="connsiteY0" fmla="*/ 957545 h 2310347"/>
                <a:gd name="connsiteX1" fmla="*/ 140932 w 1426650"/>
                <a:gd name="connsiteY1" fmla="*/ 1353319 h 2310347"/>
                <a:gd name="connsiteX2" fmla="*/ 309182 w 1426650"/>
                <a:gd name="connsiteY2" fmla="*/ 1711764 h 2310347"/>
                <a:gd name="connsiteX3" fmla="*/ 548773 w 1426650"/>
                <a:gd name="connsiteY3" fmla="*/ 1936338 h 2310347"/>
                <a:gd name="connsiteX4" fmla="*/ 582370 w 1426650"/>
                <a:gd name="connsiteY4" fmla="*/ 2297232 h 2310347"/>
                <a:gd name="connsiteX5" fmla="*/ 1253027 w 1426650"/>
                <a:gd name="connsiteY5" fmla="*/ 2310347 h 2310347"/>
                <a:gd name="connsiteX6" fmla="*/ 1262460 w 1426650"/>
                <a:gd name="connsiteY6" fmla="*/ 1987074 h 2310347"/>
                <a:gd name="connsiteX7" fmla="*/ 1421092 w 1426650"/>
                <a:gd name="connsiteY7" fmla="*/ 1126548 h 2310347"/>
                <a:gd name="connsiteX8" fmla="*/ 1393246 w 1426650"/>
                <a:gd name="connsiteY8" fmla="*/ 734522 h 2310347"/>
                <a:gd name="connsiteX9" fmla="*/ 1186368 w 1426650"/>
                <a:gd name="connsiteY9" fmla="*/ 644961 h 2310347"/>
                <a:gd name="connsiteX10" fmla="*/ 1168953 w 1426650"/>
                <a:gd name="connsiteY10" fmla="*/ 968062 h 2310347"/>
                <a:gd name="connsiteX11" fmla="*/ 1156855 w 1426650"/>
                <a:gd name="connsiteY11" fmla="*/ 657333 h 2310347"/>
                <a:gd name="connsiteX12" fmla="*/ 927050 w 1426650"/>
                <a:gd name="connsiteY12" fmla="*/ 614956 h 2310347"/>
                <a:gd name="connsiteX13" fmla="*/ 957315 w 1426650"/>
                <a:gd name="connsiteY13" fmla="*/ 944170 h 2310347"/>
                <a:gd name="connsiteX14" fmla="*/ 711016 w 1426650"/>
                <a:gd name="connsiteY14" fmla="*/ 569620 h 2310347"/>
                <a:gd name="connsiteX15" fmla="*/ 729319 w 1426650"/>
                <a:gd name="connsiteY15" fmla="*/ 957827 h 2310347"/>
                <a:gd name="connsiteX16" fmla="*/ 543268 w 1426650"/>
                <a:gd name="connsiteY16" fmla="*/ 8 h 2310347"/>
                <a:gd name="connsiteX17" fmla="*/ 473286 w 1426650"/>
                <a:gd name="connsiteY17" fmla="*/ 1312127 h 2310347"/>
                <a:gd name="connsiteX18" fmla="*/ 338442 w 1426650"/>
                <a:gd name="connsiteY18" fmla="*/ 1258222 h 2310347"/>
                <a:gd name="connsiteX19" fmla="*/ 719 w 1426650"/>
                <a:gd name="connsiteY19"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711016 w 1422362"/>
                <a:gd name="connsiteY14" fmla="*/ 569620 h 2310347"/>
                <a:gd name="connsiteX15" fmla="*/ 729319 w 1422362"/>
                <a:gd name="connsiteY15" fmla="*/ 957827 h 2310347"/>
                <a:gd name="connsiteX16" fmla="*/ 543268 w 1422362"/>
                <a:gd name="connsiteY16" fmla="*/ 8 h 2310347"/>
                <a:gd name="connsiteX17" fmla="*/ 473286 w 1422362"/>
                <a:gd name="connsiteY17" fmla="*/ 1312127 h 2310347"/>
                <a:gd name="connsiteX18" fmla="*/ 338442 w 1422362"/>
                <a:gd name="connsiteY18" fmla="*/ 1258222 h 2310347"/>
                <a:gd name="connsiteX19" fmla="*/ 719 w 1422362"/>
                <a:gd name="connsiteY19"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76719 w 1422362"/>
                <a:gd name="connsiteY9" fmla="*/ 669083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76719 w 1422362"/>
                <a:gd name="connsiteY9" fmla="*/ 669083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76719 w 1422362"/>
                <a:gd name="connsiteY9" fmla="*/ 669083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1028697 h 2381499"/>
                <a:gd name="connsiteX1" fmla="*/ 140932 w 1422362"/>
                <a:gd name="connsiteY1" fmla="*/ 1424471 h 2381499"/>
                <a:gd name="connsiteX2" fmla="*/ 309182 w 1422362"/>
                <a:gd name="connsiteY2" fmla="*/ 1782916 h 2381499"/>
                <a:gd name="connsiteX3" fmla="*/ 548773 w 1422362"/>
                <a:gd name="connsiteY3" fmla="*/ 2007490 h 2381499"/>
                <a:gd name="connsiteX4" fmla="*/ 582370 w 1422362"/>
                <a:gd name="connsiteY4" fmla="*/ 2368384 h 2381499"/>
                <a:gd name="connsiteX5" fmla="*/ 1253027 w 1422362"/>
                <a:gd name="connsiteY5" fmla="*/ 2381499 h 2381499"/>
                <a:gd name="connsiteX6" fmla="*/ 1262460 w 1422362"/>
                <a:gd name="connsiteY6" fmla="*/ 2058226 h 2381499"/>
                <a:gd name="connsiteX7" fmla="*/ 1421092 w 1422362"/>
                <a:gd name="connsiteY7" fmla="*/ 1197700 h 2381499"/>
                <a:gd name="connsiteX8" fmla="*/ 1369124 w 1422362"/>
                <a:gd name="connsiteY8" fmla="*/ 771904 h 2381499"/>
                <a:gd name="connsiteX9" fmla="*/ 1176719 w 1422362"/>
                <a:gd name="connsiteY9" fmla="*/ 740235 h 2381499"/>
                <a:gd name="connsiteX10" fmla="*/ 1168953 w 1422362"/>
                <a:gd name="connsiteY10" fmla="*/ 1039214 h 2381499"/>
                <a:gd name="connsiteX11" fmla="*/ 1156855 w 1422362"/>
                <a:gd name="connsiteY11" fmla="*/ 728485 h 2381499"/>
                <a:gd name="connsiteX12" fmla="*/ 927050 w 1422362"/>
                <a:gd name="connsiteY12" fmla="*/ 686108 h 2381499"/>
                <a:gd name="connsiteX13" fmla="*/ 957315 w 1422362"/>
                <a:gd name="connsiteY13" fmla="*/ 1015322 h 2381499"/>
                <a:gd name="connsiteX14" fmla="*/ 905990 w 1422362"/>
                <a:gd name="connsiteY14" fmla="*/ 685066 h 2381499"/>
                <a:gd name="connsiteX15" fmla="*/ 711016 w 1422362"/>
                <a:gd name="connsiteY15" fmla="*/ 640772 h 2381499"/>
                <a:gd name="connsiteX16" fmla="*/ 729319 w 1422362"/>
                <a:gd name="connsiteY16" fmla="*/ 1028979 h 2381499"/>
                <a:gd name="connsiteX17" fmla="*/ 543268 w 1422362"/>
                <a:gd name="connsiteY17" fmla="*/ 71160 h 2381499"/>
                <a:gd name="connsiteX18" fmla="*/ 471802 w 1422362"/>
                <a:gd name="connsiteY18" fmla="*/ 217109 h 2381499"/>
                <a:gd name="connsiteX19" fmla="*/ 473286 w 1422362"/>
                <a:gd name="connsiteY19" fmla="*/ 1383279 h 2381499"/>
                <a:gd name="connsiteX20" fmla="*/ 338442 w 1422362"/>
                <a:gd name="connsiteY20" fmla="*/ 1329374 h 2381499"/>
                <a:gd name="connsiteX21" fmla="*/ 719 w 1422362"/>
                <a:gd name="connsiteY21" fmla="*/ 1028697 h 2381499"/>
                <a:gd name="connsiteX0" fmla="*/ 719 w 1422362"/>
                <a:gd name="connsiteY0" fmla="*/ 1028697 h 2381499"/>
                <a:gd name="connsiteX1" fmla="*/ 140932 w 1422362"/>
                <a:gd name="connsiteY1" fmla="*/ 1424471 h 2381499"/>
                <a:gd name="connsiteX2" fmla="*/ 309182 w 1422362"/>
                <a:gd name="connsiteY2" fmla="*/ 1782916 h 2381499"/>
                <a:gd name="connsiteX3" fmla="*/ 548773 w 1422362"/>
                <a:gd name="connsiteY3" fmla="*/ 2007490 h 2381499"/>
                <a:gd name="connsiteX4" fmla="*/ 582370 w 1422362"/>
                <a:gd name="connsiteY4" fmla="*/ 2368384 h 2381499"/>
                <a:gd name="connsiteX5" fmla="*/ 1253027 w 1422362"/>
                <a:gd name="connsiteY5" fmla="*/ 2381499 h 2381499"/>
                <a:gd name="connsiteX6" fmla="*/ 1262460 w 1422362"/>
                <a:gd name="connsiteY6" fmla="*/ 2058226 h 2381499"/>
                <a:gd name="connsiteX7" fmla="*/ 1421092 w 1422362"/>
                <a:gd name="connsiteY7" fmla="*/ 1197700 h 2381499"/>
                <a:gd name="connsiteX8" fmla="*/ 1369124 w 1422362"/>
                <a:gd name="connsiteY8" fmla="*/ 771904 h 2381499"/>
                <a:gd name="connsiteX9" fmla="*/ 1176719 w 1422362"/>
                <a:gd name="connsiteY9" fmla="*/ 740235 h 2381499"/>
                <a:gd name="connsiteX10" fmla="*/ 1168953 w 1422362"/>
                <a:gd name="connsiteY10" fmla="*/ 1039214 h 2381499"/>
                <a:gd name="connsiteX11" fmla="*/ 1156855 w 1422362"/>
                <a:gd name="connsiteY11" fmla="*/ 728485 h 2381499"/>
                <a:gd name="connsiteX12" fmla="*/ 927050 w 1422362"/>
                <a:gd name="connsiteY12" fmla="*/ 686108 h 2381499"/>
                <a:gd name="connsiteX13" fmla="*/ 957315 w 1422362"/>
                <a:gd name="connsiteY13" fmla="*/ 1015322 h 2381499"/>
                <a:gd name="connsiteX14" fmla="*/ 905990 w 1422362"/>
                <a:gd name="connsiteY14" fmla="*/ 685066 h 2381499"/>
                <a:gd name="connsiteX15" fmla="*/ 711016 w 1422362"/>
                <a:gd name="connsiteY15" fmla="*/ 640772 h 2381499"/>
                <a:gd name="connsiteX16" fmla="*/ 729319 w 1422362"/>
                <a:gd name="connsiteY16" fmla="*/ 1028979 h 2381499"/>
                <a:gd name="connsiteX17" fmla="*/ 543268 w 1422362"/>
                <a:gd name="connsiteY17" fmla="*/ 71160 h 2381499"/>
                <a:gd name="connsiteX18" fmla="*/ 471802 w 1422362"/>
                <a:gd name="connsiteY18" fmla="*/ 217109 h 2381499"/>
                <a:gd name="connsiteX19" fmla="*/ 473286 w 1422362"/>
                <a:gd name="connsiteY19" fmla="*/ 1383279 h 2381499"/>
                <a:gd name="connsiteX20" fmla="*/ 338442 w 1422362"/>
                <a:gd name="connsiteY20" fmla="*/ 1329374 h 2381499"/>
                <a:gd name="connsiteX21" fmla="*/ 719 w 1422362"/>
                <a:gd name="connsiteY21" fmla="*/ 1028697 h 2381499"/>
                <a:gd name="connsiteX0" fmla="*/ 719 w 1422362"/>
                <a:gd name="connsiteY0" fmla="*/ 1025260 h 2378062"/>
                <a:gd name="connsiteX1" fmla="*/ 140932 w 1422362"/>
                <a:gd name="connsiteY1" fmla="*/ 1421034 h 2378062"/>
                <a:gd name="connsiteX2" fmla="*/ 309182 w 1422362"/>
                <a:gd name="connsiteY2" fmla="*/ 1779479 h 2378062"/>
                <a:gd name="connsiteX3" fmla="*/ 548773 w 1422362"/>
                <a:gd name="connsiteY3" fmla="*/ 2004053 h 2378062"/>
                <a:gd name="connsiteX4" fmla="*/ 582370 w 1422362"/>
                <a:gd name="connsiteY4" fmla="*/ 2364947 h 2378062"/>
                <a:gd name="connsiteX5" fmla="*/ 1253027 w 1422362"/>
                <a:gd name="connsiteY5" fmla="*/ 2378062 h 2378062"/>
                <a:gd name="connsiteX6" fmla="*/ 1262460 w 1422362"/>
                <a:gd name="connsiteY6" fmla="*/ 2054789 h 2378062"/>
                <a:gd name="connsiteX7" fmla="*/ 1421092 w 1422362"/>
                <a:gd name="connsiteY7" fmla="*/ 1194263 h 2378062"/>
                <a:gd name="connsiteX8" fmla="*/ 1369124 w 1422362"/>
                <a:gd name="connsiteY8" fmla="*/ 768467 h 2378062"/>
                <a:gd name="connsiteX9" fmla="*/ 1176719 w 1422362"/>
                <a:gd name="connsiteY9" fmla="*/ 736798 h 2378062"/>
                <a:gd name="connsiteX10" fmla="*/ 1168953 w 1422362"/>
                <a:gd name="connsiteY10" fmla="*/ 1035777 h 2378062"/>
                <a:gd name="connsiteX11" fmla="*/ 1156855 w 1422362"/>
                <a:gd name="connsiteY11" fmla="*/ 725048 h 2378062"/>
                <a:gd name="connsiteX12" fmla="*/ 927050 w 1422362"/>
                <a:gd name="connsiteY12" fmla="*/ 682671 h 2378062"/>
                <a:gd name="connsiteX13" fmla="*/ 957315 w 1422362"/>
                <a:gd name="connsiteY13" fmla="*/ 1011885 h 2378062"/>
                <a:gd name="connsiteX14" fmla="*/ 905990 w 1422362"/>
                <a:gd name="connsiteY14" fmla="*/ 681629 h 2378062"/>
                <a:gd name="connsiteX15" fmla="*/ 711016 w 1422362"/>
                <a:gd name="connsiteY15" fmla="*/ 637335 h 2378062"/>
                <a:gd name="connsiteX16" fmla="*/ 729319 w 1422362"/>
                <a:gd name="connsiteY16" fmla="*/ 1025542 h 2378062"/>
                <a:gd name="connsiteX17" fmla="*/ 543268 w 1422362"/>
                <a:gd name="connsiteY17" fmla="*/ 67723 h 2378062"/>
                <a:gd name="connsiteX18" fmla="*/ 471802 w 1422362"/>
                <a:gd name="connsiteY18" fmla="*/ 213672 h 2378062"/>
                <a:gd name="connsiteX19" fmla="*/ 473286 w 1422362"/>
                <a:gd name="connsiteY19" fmla="*/ 1379842 h 2378062"/>
                <a:gd name="connsiteX20" fmla="*/ 338442 w 1422362"/>
                <a:gd name="connsiteY20" fmla="*/ 1325937 h 2378062"/>
                <a:gd name="connsiteX21" fmla="*/ 719 w 1422362"/>
                <a:gd name="connsiteY21" fmla="*/ 1025260 h 2378062"/>
                <a:gd name="connsiteX0" fmla="*/ 719 w 1422362"/>
                <a:gd name="connsiteY0" fmla="*/ 1011512 h 2364314"/>
                <a:gd name="connsiteX1" fmla="*/ 140932 w 1422362"/>
                <a:gd name="connsiteY1" fmla="*/ 1407286 h 2364314"/>
                <a:gd name="connsiteX2" fmla="*/ 309182 w 1422362"/>
                <a:gd name="connsiteY2" fmla="*/ 1765731 h 2364314"/>
                <a:gd name="connsiteX3" fmla="*/ 548773 w 1422362"/>
                <a:gd name="connsiteY3" fmla="*/ 1990305 h 2364314"/>
                <a:gd name="connsiteX4" fmla="*/ 582370 w 1422362"/>
                <a:gd name="connsiteY4" fmla="*/ 2351199 h 2364314"/>
                <a:gd name="connsiteX5" fmla="*/ 1253027 w 1422362"/>
                <a:gd name="connsiteY5" fmla="*/ 2364314 h 2364314"/>
                <a:gd name="connsiteX6" fmla="*/ 1262460 w 1422362"/>
                <a:gd name="connsiteY6" fmla="*/ 2041041 h 2364314"/>
                <a:gd name="connsiteX7" fmla="*/ 1421092 w 1422362"/>
                <a:gd name="connsiteY7" fmla="*/ 1180515 h 2364314"/>
                <a:gd name="connsiteX8" fmla="*/ 1369124 w 1422362"/>
                <a:gd name="connsiteY8" fmla="*/ 754719 h 2364314"/>
                <a:gd name="connsiteX9" fmla="*/ 1176719 w 1422362"/>
                <a:gd name="connsiteY9" fmla="*/ 723050 h 2364314"/>
                <a:gd name="connsiteX10" fmla="*/ 1168953 w 1422362"/>
                <a:gd name="connsiteY10" fmla="*/ 1022029 h 2364314"/>
                <a:gd name="connsiteX11" fmla="*/ 1156855 w 1422362"/>
                <a:gd name="connsiteY11" fmla="*/ 711300 h 2364314"/>
                <a:gd name="connsiteX12" fmla="*/ 927050 w 1422362"/>
                <a:gd name="connsiteY12" fmla="*/ 668923 h 2364314"/>
                <a:gd name="connsiteX13" fmla="*/ 957315 w 1422362"/>
                <a:gd name="connsiteY13" fmla="*/ 998137 h 2364314"/>
                <a:gd name="connsiteX14" fmla="*/ 905990 w 1422362"/>
                <a:gd name="connsiteY14" fmla="*/ 667881 h 2364314"/>
                <a:gd name="connsiteX15" fmla="*/ 711016 w 1422362"/>
                <a:gd name="connsiteY15" fmla="*/ 623587 h 2364314"/>
                <a:gd name="connsiteX16" fmla="*/ 729319 w 1422362"/>
                <a:gd name="connsiteY16" fmla="*/ 1011794 h 2364314"/>
                <a:gd name="connsiteX17" fmla="*/ 630106 w 1422362"/>
                <a:gd name="connsiteY17" fmla="*/ 73272 h 2364314"/>
                <a:gd name="connsiteX18" fmla="*/ 471802 w 1422362"/>
                <a:gd name="connsiteY18" fmla="*/ 199924 h 2364314"/>
                <a:gd name="connsiteX19" fmla="*/ 473286 w 1422362"/>
                <a:gd name="connsiteY19" fmla="*/ 1366094 h 2364314"/>
                <a:gd name="connsiteX20" fmla="*/ 338442 w 1422362"/>
                <a:gd name="connsiteY20" fmla="*/ 1312189 h 2364314"/>
                <a:gd name="connsiteX21" fmla="*/ 719 w 1422362"/>
                <a:gd name="connsiteY21" fmla="*/ 1011512 h 2364314"/>
                <a:gd name="connsiteX0" fmla="*/ 719 w 1422362"/>
                <a:gd name="connsiteY0" fmla="*/ 938672 h 2291474"/>
                <a:gd name="connsiteX1" fmla="*/ 140932 w 1422362"/>
                <a:gd name="connsiteY1" fmla="*/ 1334446 h 2291474"/>
                <a:gd name="connsiteX2" fmla="*/ 309182 w 1422362"/>
                <a:gd name="connsiteY2" fmla="*/ 1692891 h 2291474"/>
                <a:gd name="connsiteX3" fmla="*/ 548773 w 1422362"/>
                <a:gd name="connsiteY3" fmla="*/ 1917465 h 2291474"/>
                <a:gd name="connsiteX4" fmla="*/ 582370 w 1422362"/>
                <a:gd name="connsiteY4" fmla="*/ 2278359 h 2291474"/>
                <a:gd name="connsiteX5" fmla="*/ 1253027 w 1422362"/>
                <a:gd name="connsiteY5" fmla="*/ 2291474 h 2291474"/>
                <a:gd name="connsiteX6" fmla="*/ 1262460 w 1422362"/>
                <a:gd name="connsiteY6" fmla="*/ 1968201 h 2291474"/>
                <a:gd name="connsiteX7" fmla="*/ 1421092 w 1422362"/>
                <a:gd name="connsiteY7" fmla="*/ 1107675 h 2291474"/>
                <a:gd name="connsiteX8" fmla="*/ 1369124 w 1422362"/>
                <a:gd name="connsiteY8" fmla="*/ 681879 h 2291474"/>
                <a:gd name="connsiteX9" fmla="*/ 1176719 w 1422362"/>
                <a:gd name="connsiteY9" fmla="*/ 650210 h 2291474"/>
                <a:gd name="connsiteX10" fmla="*/ 1168953 w 1422362"/>
                <a:gd name="connsiteY10" fmla="*/ 949189 h 2291474"/>
                <a:gd name="connsiteX11" fmla="*/ 1156855 w 1422362"/>
                <a:gd name="connsiteY11" fmla="*/ 638460 h 2291474"/>
                <a:gd name="connsiteX12" fmla="*/ 927050 w 1422362"/>
                <a:gd name="connsiteY12" fmla="*/ 596083 h 2291474"/>
                <a:gd name="connsiteX13" fmla="*/ 957315 w 1422362"/>
                <a:gd name="connsiteY13" fmla="*/ 925297 h 2291474"/>
                <a:gd name="connsiteX14" fmla="*/ 905990 w 1422362"/>
                <a:gd name="connsiteY14" fmla="*/ 595041 h 2291474"/>
                <a:gd name="connsiteX15" fmla="*/ 711016 w 1422362"/>
                <a:gd name="connsiteY15" fmla="*/ 550747 h 2291474"/>
                <a:gd name="connsiteX16" fmla="*/ 729319 w 1422362"/>
                <a:gd name="connsiteY16" fmla="*/ 938954 h 2291474"/>
                <a:gd name="connsiteX17" fmla="*/ 673525 w 1422362"/>
                <a:gd name="connsiteY17" fmla="*/ 130688 h 2291474"/>
                <a:gd name="connsiteX18" fmla="*/ 471802 w 1422362"/>
                <a:gd name="connsiteY18" fmla="*/ 127084 h 2291474"/>
                <a:gd name="connsiteX19" fmla="*/ 473286 w 1422362"/>
                <a:gd name="connsiteY19" fmla="*/ 1293254 h 2291474"/>
                <a:gd name="connsiteX20" fmla="*/ 338442 w 1422362"/>
                <a:gd name="connsiteY20" fmla="*/ 1239349 h 2291474"/>
                <a:gd name="connsiteX21" fmla="*/ 719 w 1422362"/>
                <a:gd name="connsiteY21" fmla="*/ 938672 h 2291474"/>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29319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29319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29319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14198 h 2267000"/>
                <a:gd name="connsiteX1" fmla="*/ 140932 w 1422362"/>
                <a:gd name="connsiteY1" fmla="*/ 1309972 h 2267000"/>
                <a:gd name="connsiteX2" fmla="*/ 309182 w 1422362"/>
                <a:gd name="connsiteY2" fmla="*/ 1668417 h 2267000"/>
                <a:gd name="connsiteX3" fmla="*/ 548773 w 1422362"/>
                <a:gd name="connsiteY3" fmla="*/ 1892991 h 2267000"/>
                <a:gd name="connsiteX4" fmla="*/ 582370 w 1422362"/>
                <a:gd name="connsiteY4" fmla="*/ 2253885 h 2267000"/>
                <a:gd name="connsiteX5" fmla="*/ 1253027 w 1422362"/>
                <a:gd name="connsiteY5" fmla="*/ 2267000 h 2267000"/>
                <a:gd name="connsiteX6" fmla="*/ 1262460 w 1422362"/>
                <a:gd name="connsiteY6" fmla="*/ 1943727 h 2267000"/>
                <a:gd name="connsiteX7" fmla="*/ 1421092 w 1422362"/>
                <a:gd name="connsiteY7" fmla="*/ 1083201 h 2267000"/>
                <a:gd name="connsiteX8" fmla="*/ 1369124 w 1422362"/>
                <a:gd name="connsiteY8" fmla="*/ 657405 h 2267000"/>
                <a:gd name="connsiteX9" fmla="*/ 1176719 w 1422362"/>
                <a:gd name="connsiteY9" fmla="*/ 625736 h 2267000"/>
                <a:gd name="connsiteX10" fmla="*/ 1168953 w 1422362"/>
                <a:gd name="connsiteY10" fmla="*/ 924715 h 2267000"/>
                <a:gd name="connsiteX11" fmla="*/ 1156855 w 1422362"/>
                <a:gd name="connsiteY11" fmla="*/ 613986 h 2267000"/>
                <a:gd name="connsiteX12" fmla="*/ 927050 w 1422362"/>
                <a:gd name="connsiteY12" fmla="*/ 571609 h 2267000"/>
                <a:gd name="connsiteX13" fmla="*/ 957315 w 1422362"/>
                <a:gd name="connsiteY13" fmla="*/ 900823 h 2267000"/>
                <a:gd name="connsiteX14" fmla="*/ 905990 w 1422362"/>
                <a:gd name="connsiteY14" fmla="*/ 570567 h 2267000"/>
                <a:gd name="connsiteX15" fmla="*/ 711016 w 1422362"/>
                <a:gd name="connsiteY15" fmla="*/ 526273 h 2267000"/>
                <a:gd name="connsiteX16" fmla="*/ 714846 w 1422362"/>
                <a:gd name="connsiteY16" fmla="*/ 914480 h 2267000"/>
                <a:gd name="connsiteX17" fmla="*/ 673525 w 1422362"/>
                <a:gd name="connsiteY17" fmla="*/ 106214 h 2267000"/>
                <a:gd name="connsiteX18" fmla="*/ 486275 w 1422362"/>
                <a:gd name="connsiteY18" fmla="*/ 174974 h 2267000"/>
                <a:gd name="connsiteX19" fmla="*/ 473286 w 1422362"/>
                <a:gd name="connsiteY19" fmla="*/ 1268780 h 2267000"/>
                <a:gd name="connsiteX20" fmla="*/ 338442 w 1422362"/>
                <a:gd name="connsiteY20" fmla="*/ 1214875 h 2267000"/>
                <a:gd name="connsiteX21" fmla="*/ 719 w 1422362"/>
                <a:gd name="connsiteY21" fmla="*/ 914198 h 2267000"/>
                <a:gd name="connsiteX0" fmla="*/ 719 w 1422362"/>
                <a:gd name="connsiteY0" fmla="*/ 897709 h 2250511"/>
                <a:gd name="connsiteX1" fmla="*/ 140932 w 1422362"/>
                <a:gd name="connsiteY1" fmla="*/ 1293483 h 2250511"/>
                <a:gd name="connsiteX2" fmla="*/ 309182 w 1422362"/>
                <a:gd name="connsiteY2" fmla="*/ 1651928 h 2250511"/>
                <a:gd name="connsiteX3" fmla="*/ 548773 w 1422362"/>
                <a:gd name="connsiteY3" fmla="*/ 1876502 h 2250511"/>
                <a:gd name="connsiteX4" fmla="*/ 582370 w 1422362"/>
                <a:gd name="connsiteY4" fmla="*/ 2237396 h 2250511"/>
                <a:gd name="connsiteX5" fmla="*/ 1253027 w 1422362"/>
                <a:gd name="connsiteY5" fmla="*/ 2250511 h 2250511"/>
                <a:gd name="connsiteX6" fmla="*/ 1262460 w 1422362"/>
                <a:gd name="connsiteY6" fmla="*/ 1927238 h 2250511"/>
                <a:gd name="connsiteX7" fmla="*/ 1421092 w 1422362"/>
                <a:gd name="connsiteY7" fmla="*/ 1066712 h 2250511"/>
                <a:gd name="connsiteX8" fmla="*/ 1369124 w 1422362"/>
                <a:gd name="connsiteY8" fmla="*/ 640916 h 2250511"/>
                <a:gd name="connsiteX9" fmla="*/ 1176719 w 1422362"/>
                <a:gd name="connsiteY9" fmla="*/ 609247 h 2250511"/>
                <a:gd name="connsiteX10" fmla="*/ 1168953 w 1422362"/>
                <a:gd name="connsiteY10" fmla="*/ 908226 h 2250511"/>
                <a:gd name="connsiteX11" fmla="*/ 1156855 w 1422362"/>
                <a:gd name="connsiteY11" fmla="*/ 597497 h 2250511"/>
                <a:gd name="connsiteX12" fmla="*/ 927050 w 1422362"/>
                <a:gd name="connsiteY12" fmla="*/ 555120 h 2250511"/>
                <a:gd name="connsiteX13" fmla="*/ 957315 w 1422362"/>
                <a:gd name="connsiteY13" fmla="*/ 884334 h 2250511"/>
                <a:gd name="connsiteX14" fmla="*/ 905990 w 1422362"/>
                <a:gd name="connsiteY14" fmla="*/ 554078 h 2250511"/>
                <a:gd name="connsiteX15" fmla="*/ 711016 w 1422362"/>
                <a:gd name="connsiteY15" fmla="*/ 509784 h 2250511"/>
                <a:gd name="connsiteX16" fmla="*/ 714846 w 1422362"/>
                <a:gd name="connsiteY16" fmla="*/ 897991 h 2250511"/>
                <a:gd name="connsiteX17" fmla="*/ 683174 w 1422362"/>
                <a:gd name="connsiteY17" fmla="*/ 118671 h 2250511"/>
                <a:gd name="connsiteX18" fmla="*/ 486275 w 1422362"/>
                <a:gd name="connsiteY18" fmla="*/ 158485 h 2250511"/>
                <a:gd name="connsiteX19" fmla="*/ 473286 w 1422362"/>
                <a:gd name="connsiteY19" fmla="*/ 1252291 h 2250511"/>
                <a:gd name="connsiteX20" fmla="*/ 338442 w 1422362"/>
                <a:gd name="connsiteY20" fmla="*/ 1198386 h 2250511"/>
                <a:gd name="connsiteX21" fmla="*/ 719 w 1422362"/>
                <a:gd name="connsiteY21" fmla="*/ 897709 h 2250511"/>
                <a:gd name="connsiteX0" fmla="*/ 719 w 1422362"/>
                <a:gd name="connsiteY0" fmla="*/ 897709 h 2250511"/>
                <a:gd name="connsiteX1" fmla="*/ 140932 w 1422362"/>
                <a:gd name="connsiteY1" fmla="*/ 1293483 h 2250511"/>
                <a:gd name="connsiteX2" fmla="*/ 309182 w 1422362"/>
                <a:gd name="connsiteY2" fmla="*/ 1651928 h 2250511"/>
                <a:gd name="connsiteX3" fmla="*/ 548773 w 1422362"/>
                <a:gd name="connsiteY3" fmla="*/ 1876502 h 2250511"/>
                <a:gd name="connsiteX4" fmla="*/ 582370 w 1422362"/>
                <a:gd name="connsiteY4" fmla="*/ 2237396 h 2250511"/>
                <a:gd name="connsiteX5" fmla="*/ 1253027 w 1422362"/>
                <a:gd name="connsiteY5" fmla="*/ 2250511 h 2250511"/>
                <a:gd name="connsiteX6" fmla="*/ 1262460 w 1422362"/>
                <a:gd name="connsiteY6" fmla="*/ 1927238 h 2250511"/>
                <a:gd name="connsiteX7" fmla="*/ 1421092 w 1422362"/>
                <a:gd name="connsiteY7" fmla="*/ 1066712 h 2250511"/>
                <a:gd name="connsiteX8" fmla="*/ 1369124 w 1422362"/>
                <a:gd name="connsiteY8" fmla="*/ 640916 h 2250511"/>
                <a:gd name="connsiteX9" fmla="*/ 1176719 w 1422362"/>
                <a:gd name="connsiteY9" fmla="*/ 609247 h 2250511"/>
                <a:gd name="connsiteX10" fmla="*/ 1168953 w 1422362"/>
                <a:gd name="connsiteY10" fmla="*/ 908226 h 2250511"/>
                <a:gd name="connsiteX11" fmla="*/ 1156855 w 1422362"/>
                <a:gd name="connsiteY11" fmla="*/ 597497 h 2250511"/>
                <a:gd name="connsiteX12" fmla="*/ 927050 w 1422362"/>
                <a:gd name="connsiteY12" fmla="*/ 555120 h 2250511"/>
                <a:gd name="connsiteX13" fmla="*/ 957315 w 1422362"/>
                <a:gd name="connsiteY13" fmla="*/ 884334 h 2250511"/>
                <a:gd name="connsiteX14" fmla="*/ 905990 w 1422362"/>
                <a:gd name="connsiteY14" fmla="*/ 554078 h 2250511"/>
                <a:gd name="connsiteX15" fmla="*/ 711016 w 1422362"/>
                <a:gd name="connsiteY15" fmla="*/ 509784 h 2250511"/>
                <a:gd name="connsiteX16" fmla="*/ 714846 w 1422362"/>
                <a:gd name="connsiteY16" fmla="*/ 897991 h 2250511"/>
                <a:gd name="connsiteX17" fmla="*/ 683174 w 1422362"/>
                <a:gd name="connsiteY17" fmla="*/ 118671 h 2250511"/>
                <a:gd name="connsiteX18" fmla="*/ 486275 w 1422362"/>
                <a:gd name="connsiteY18" fmla="*/ 158485 h 2250511"/>
                <a:gd name="connsiteX19" fmla="*/ 473286 w 1422362"/>
                <a:gd name="connsiteY19" fmla="*/ 1252291 h 2250511"/>
                <a:gd name="connsiteX20" fmla="*/ 338442 w 1422362"/>
                <a:gd name="connsiteY20" fmla="*/ 1198386 h 2250511"/>
                <a:gd name="connsiteX21" fmla="*/ 719 w 1422362"/>
                <a:gd name="connsiteY21" fmla="*/ 897709 h 2250511"/>
                <a:gd name="connsiteX0" fmla="*/ 719 w 1422362"/>
                <a:gd name="connsiteY0" fmla="*/ 904644 h 2257446"/>
                <a:gd name="connsiteX1" fmla="*/ 140932 w 1422362"/>
                <a:gd name="connsiteY1" fmla="*/ 1300418 h 2257446"/>
                <a:gd name="connsiteX2" fmla="*/ 309182 w 1422362"/>
                <a:gd name="connsiteY2" fmla="*/ 1658863 h 2257446"/>
                <a:gd name="connsiteX3" fmla="*/ 548773 w 1422362"/>
                <a:gd name="connsiteY3" fmla="*/ 1883437 h 2257446"/>
                <a:gd name="connsiteX4" fmla="*/ 582370 w 1422362"/>
                <a:gd name="connsiteY4" fmla="*/ 2244331 h 2257446"/>
                <a:gd name="connsiteX5" fmla="*/ 1253027 w 1422362"/>
                <a:gd name="connsiteY5" fmla="*/ 2257446 h 2257446"/>
                <a:gd name="connsiteX6" fmla="*/ 1262460 w 1422362"/>
                <a:gd name="connsiteY6" fmla="*/ 1934173 h 2257446"/>
                <a:gd name="connsiteX7" fmla="*/ 1421092 w 1422362"/>
                <a:gd name="connsiteY7" fmla="*/ 1073647 h 2257446"/>
                <a:gd name="connsiteX8" fmla="*/ 1369124 w 1422362"/>
                <a:gd name="connsiteY8" fmla="*/ 647851 h 2257446"/>
                <a:gd name="connsiteX9" fmla="*/ 1176719 w 1422362"/>
                <a:gd name="connsiteY9" fmla="*/ 616182 h 2257446"/>
                <a:gd name="connsiteX10" fmla="*/ 1168953 w 1422362"/>
                <a:gd name="connsiteY10" fmla="*/ 915161 h 2257446"/>
                <a:gd name="connsiteX11" fmla="*/ 1156855 w 1422362"/>
                <a:gd name="connsiteY11" fmla="*/ 604432 h 2257446"/>
                <a:gd name="connsiteX12" fmla="*/ 927050 w 1422362"/>
                <a:gd name="connsiteY12" fmla="*/ 562055 h 2257446"/>
                <a:gd name="connsiteX13" fmla="*/ 957315 w 1422362"/>
                <a:gd name="connsiteY13" fmla="*/ 891269 h 2257446"/>
                <a:gd name="connsiteX14" fmla="*/ 905990 w 1422362"/>
                <a:gd name="connsiteY14" fmla="*/ 561013 h 2257446"/>
                <a:gd name="connsiteX15" fmla="*/ 711016 w 1422362"/>
                <a:gd name="connsiteY15" fmla="*/ 516719 h 2257446"/>
                <a:gd name="connsiteX16" fmla="*/ 714846 w 1422362"/>
                <a:gd name="connsiteY16" fmla="*/ 904926 h 2257446"/>
                <a:gd name="connsiteX17" fmla="*/ 683174 w 1422362"/>
                <a:gd name="connsiteY17" fmla="*/ 125606 h 2257446"/>
                <a:gd name="connsiteX18" fmla="*/ 486275 w 1422362"/>
                <a:gd name="connsiteY18" fmla="*/ 165420 h 2257446"/>
                <a:gd name="connsiteX19" fmla="*/ 473286 w 1422362"/>
                <a:gd name="connsiteY19" fmla="*/ 1259226 h 2257446"/>
                <a:gd name="connsiteX20" fmla="*/ 338442 w 1422362"/>
                <a:gd name="connsiteY20" fmla="*/ 1205321 h 2257446"/>
                <a:gd name="connsiteX21" fmla="*/ 719 w 1422362"/>
                <a:gd name="connsiteY21" fmla="*/ 904644 h 2257446"/>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73286 w 1422362"/>
                <a:gd name="connsiteY19" fmla="*/ 1255537 h 2253757"/>
                <a:gd name="connsiteX20" fmla="*/ 338442 w 1422362"/>
                <a:gd name="connsiteY20" fmla="*/ 1201632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38442 w 1422362"/>
                <a:gd name="connsiteY20" fmla="*/ 1201632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04672 w 1422362"/>
                <a:gd name="connsiteY20" fmla="*/ 1148565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04672 w 1422362"/>
                <a:gd name="connsiteY20" fmla="*/ 1148565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04672 w 1422362"/>
                <a:gd name="connsiteY20" fmla="*/ 1148565 h 2253757"/>
                <a:gd name="connsiteX21" fmla="*/ 719 w 1422362"/>
                <a:gd name="connsiteY21" fmla="*/ 900955 h 2253757"/>
                <a:gd name="connsiteX0" fmla="*/ 436 w 1494443"/>
                <a:gd name="connsiteY0" fmla="*/ 886482 h 2253757"/>
                <a:gd name="connsiteX1" fmla="*/ 213013 w 1494443"/>
                <a:gd name="connsiteY1" fmla="*/ 1296729 h 2253757"/>
                <a:gd name="connsiteX2" fmla="*/ 381263 w 1494443"/>
                <a:gd name="connsiteY2" fmla="*/ 1655174 h 2253757"/>
                <a:gd name="connsiteX3" fmla="*/ 620854 w 1494443"/>
                <a:gd name="connsiteY3" fmla="*/ 1879748 h 2253757"/>
                <a:gd name="connsiteX4" fmla="*/ 654451 w 1494443"/>
                <a:gd name="connsiteY4" fmla="*/ 2240642 h 2253757"/>
                <a:gd name="connsiteX5" fmla="*/ 1325108 w 1494443"/>
                <a:gd name="connsiteY5" fmla="*/ 2253757 h 2253757"/>
                <a:gd name="connsiteX6" fmla="*/ 1334541 w 1494443"/>
                <a:gd name="connsiteY6" fmla="*/ 1930484 h 2253757"/>
                <a:gd name="connsiteX7" fmla="*/ 1493173 w 1494443"/>
                <a:gd name="connsiteY7" fmla="*/ 1069958 h 2253757"/>
                <a:gd name="connsiteX8" fmla="*/ 1441205 w 1494443"/>
                <a:gd name="connsiteY8" fmla="*/ 644162 h 2253757"/>
                <a:gd name="connsiteX9" fmla="*/ 1248800 w 1494443"/>
                <a:gd name="connsiteY9" fmla="*/ 612493 h 2253757"/>
                <a:gd name="connsiteX10" fmla="*/ 1241034 w 1494443"/>
                <a:gd name="connsiteY10" fmla="*/ 911472 h 2253757"/>
                <a:gd name="connsiteX11" fmla="*/ 1228936 w 1494443"/>
                <a:gd name="connsiteY11" fmla="*/ 600743 h 2253757"/>
                <a:gd name="connsiteX12" fmla="*/ 999131 w 1494443"/>
                <a:gd name="connsiteY12" fmla="*/ 558366 h 2253757"/>
                <a:gd name="connsiteX13" fmla="*/ 1029396 w 1494443"/>
                <a:gd name="connsiteY13" fmla="*/ 887580 h 2253757"/>
                <a:gd name="connsiteX14" fmla="*/ 978071 w 1494443"/>
                <a:gd name="connsiteY14" fmla="*/ 557324 h 2253757"/>
                <a:gd name="connsiteX15" fmla="*/ 783097 w 1494443"/>
                <a:gd name="connsiteY15" fmla="*/ 513030 h 2253757"/>
                <a:gd name="connsiteX16" fmla="*/ 786927 w 1494443"/>
                <a:gd name="connsiteY16" fmla="*/ 901237 h 2253757"/>
                <a:gd name="connsiteX17" fmla="*/ 755255 w 1494443"/>
                <a:gd name="connsiteY17" fmla="*/ 121917 h 2253757"/>
                <a:gd name="connsiteX18" fmla="*/ 558356 w 1494443"/>
                <a:gd name="connsiteY18" fmla="*/ 161731 h 2253757"/>
                <a:gd name="connsiteX19" fmla="*/ 535718 w 1494443"/>
                <a:gd name="connsiteY19" fmla="*/ 1183173 h 2253757"/>
                <a:gd name="connsiteX20" fmla="*/ 376753 w 1494443"/>
                <a:gd name="connsiteY20" fmla="*/ 1148565 h 2253757"/>
                <a:gd name="connsiteX21" fmla="*/ 436 w 1494443"/>
                <a:gd name="connsiteY21" fmla="*/ 886482 h 2253757"/>
                <a:gd name="connsiteX0" fmla="*/ 436 w 1494443"/>
                <a:gd name="connsiteY0" fmla="*/ 886482 h 2253757"/>
                <a:gd name="connsiteX1" fmla="*/ 213013 w 1494443"/>
                <a:gd name="connsiteY1" fmla="*/ 1296729 h 2253757"/>
                <a:gd name="connsiteX2" fmla="*/ 381263 w 1494443"/>
                <a:gd name="connsiteY2" fmla="*/ 1655174 h 2253757"/>
                <a:gd name="connsiteX3" fmla="*/ 620854 w 1494443"/>
                <a:gd name="connsiteY3" fmla="*/ 1879748 h 2253757"/>
                <a:gd name="connsiteX4" fmla="*/ 654451 w 1494443"/>
                <a:gd name="connsiteY4" fmla="*/ 2240642 h 2253757"/>
                <a:gd name="connsiteX5" fmla="*/ 1325108 w 1494443"/>
                <a:gd name="connsiteY5" fmla="*/ 2253757 h 2253757"/>
                <a:gd name="connsiteX6" fmla="*/ 1334541 w 1494443"/>
                <a:gd name="connsiteY6" fmla="*/ 1930484 h 2253757"/>
                <a:gd name="connsiteX7" fmla="*/ 1493173 w 1494443"/>
                <a:gd name="connsiteY7" fmla="*/ 1069958 h 2253757"/>
                <a:gd name="connsiteX8" fmla="*/ 1441205 w 1494443"/>
                <a:gd name="connsiteY8" fmla="*/ 644162 h 2253757"/>
                <a:gd name="connsiteX9" fmla="*/ 1248800 w 1494443"/>
                <a:gd name="connsiteY9" fmla="*/ 612493 h 2253757"/>
                <a:gd name="connsiteX10" fmla="*/ 1241034 w 1494443"/>
                <a:gd name="connsiteY10" fmla="*/ 911472 h 2253757"/>
                <a:gd name="connsiteX11" fmla="*/ 1228936 w 1494443"/>
                <a:gd name="connsiteY11" fmla="*/ 600743 h 2253757"/>
                <a:gd name="connsiteX12" fmla="*/ 999131 w 1494443"/>
                <a:gd name="connsiteY12" fmla="*/ 558366 h 2253757"/>
                <a:gd name="connsiteX13" fmla="*/ 1029396 w 1494443"/>
                <a:gd name="connsiteY13" fmla="*/ 887580 h 2253757"/>
                <a:gd name="connsiteX14" fmla="*/ 978071 w 1494443"/>
                <a:gd name="connsiteY14" fmla="*/ 557324 h 2253757"/>
                <a:gd name="connsiteX15" fmla="*/ 783097 w 1494443"/>
                <a:gd name="connsiteY15" fmla="*/ 513030 h 2253757"/>
                <a:gd name="connsiteX16" fmla="*/ 786927 w 1494443"/>
                <a:gd name="connsiteY16" fmla="*/ 901237 h 2253757"/>
                <a:gd name="connsiteX17" fmla="*/ 755255 w 1494443"/>
                <a:gd name="connsiteY17" fmla="*/ 121917 h 2253757"/>
                <a:gd name="connsiteX18" fmla="*/ 558356 w 1494443"/>
                <a:gd name="connsiteY18" fmla="*/ 161731 h 2253757"/>
                <a:gd name="connsiteX19" fmla="*/ 535718 w 1494443"/>
                <a:gd name="connsiteY19" fmla="*/ 1183173 h 2253757"/>
                <a:gd name="connsiteX20" fmla="*/ 376753 w 1494443"/>
                <a:gd name="connsiteY20" fmla="*/ 1148565 h 2253757"/>
                <a:gd name="connsiteX21" fmla="*/ 436 w 1494443"/>
                <a:gd name="connsiteY21" fmla="*/ 886482 h 2253757"/>
                <a:gd name="connsiteX0" fmla="*/ 0 w 1494007"/>
                <a:gd name="connsiteY0" fmla="*/ 886482 h 2253757"/>
                <a:gd name="connsiteX1" fmla="*/ 212577 w 1494007"/>
                <a:gd name="connsiteY1" fmla="*/ 1296729 h 2253757"/>
                <a:gd name="connsiteX2" fmla="*/ 380827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380827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115210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147622"/>
                <a:gd name="connsiteX1" fmla="*/ 202929 w 1494007"/>
                <a:gd name="connsiteY1" fmla="*/ 1320850 h 2147622"/>
                <a:gd name="connsiteX2" fmla="*/ 438719 w 1494007"/>
                <a:gd name="connsiteY2" fmla="*/ 1655174 h 2147622"/>
                <a:gd name="connsiteX3" fmla="*/ 620418 w 1494007"/>
                <a:gd name="connsiteY3" fmla="*/ 1879748 h 2147622"/>
                <a:gd name="connsiteX4" fmla="*/ 654015 w 1494007"/>
                <a:gd name="connsiteY4" fmla="*/ 2115210 h 2147622"/>
                <a:gd name="connsiteX5" fmla="*/ 1339145 w 1494007"/>
                <a:gd name="connsiteY5" fmla="*/ 2147622 h 2147622"/>
                <a:gd name="connsiteX6" fmla="*/ 1334105 w 1494007"/>
                <a:gd name="connsiteY6" fmla="*/ 1930484 h 2147622"/>
                <a:gd name="connsiteX7" fmla="*/ 1492737 w 1494007"/>
                <a:gd name="connsiteY7" fmla="*/ 1069958 h 2147622"/>
                <a:gd name="connsiteX8" fmla="*/ 1440769 w 1494007"/>
                <a:gd name="connsiteY8" fmla="*/ 644162 h 2147622"/>
                <a:gd name="connsiteX9" fmla="*/ 1248364 w 1494007"/>
                <a:gd name="connsiteY9" fmla="*/ 612493 h 2147622"/>
                <a:gd name="connsiteX10" fmla="*/ 1240598 w 1494007"/>
                <a:gd name="connsiteY10" fmla="*/ 911472 h 2147622"/>
                <a:gd name="connsiteX11" fmla="*/ 1228500 w 1494007"/>
                <a:gd name="connsiteY11" fmla="*/ 600743 h 2147622"/>
                <a:gd name="connsiteX12" fmla="*/ 998695 w 1494007"/>
                <a:gd name="connsiteY12" fmla="*/ 558366 h 2147622"/>
                <a:gd name="connsiteX13" fmla="*/ 1028960 w 1494007"/>
                <a:gd name="connsiteY13" fmla="*/ 887580 h 2147622"/>
                <a:gd name="connsiteX14" fmla="*/ 977635 w 1494007"/>
                <a:gd name="connsiteY14" fmla="*/ 557324 h 2147622"/>
                <a:gd name="connsiteX15" fmla="*/ 782661 w 1494007"/>
                <a:gd name="connsiteY15" fmla="*/ 513030 h 2147622"/>
                <a:gd name="connsiteX16" fmla="*/ 786491 w 1494007"/>
                <a:gd name="connsiteY16" fmla="*/ 901237 h 2147622"/>
                <a:gd name="connsiteX17" fmla="*/ 754819 w 1494007"/>
                <a:gd name="connsiteY17" fmla="*/ 121917 h 2147622"/>
                <a:gd name="connsiteX18" fmla="*/ 557920 w 1494007"/>
                <a:gd name="connsiteY18" fmla="*/ 161731 h 2147622"/>
                <a:gd name="connsiteX19" fmla="*/ 535282 w 1494007"/>
                <a:gd name="connsiteY19" fmla="*/ 1183173 h 2147622"/>
                <a:gd name="connsiteX20" fmla="*/ 376317 w 1494007"/>
                <a:gd name="connsiteY20" fmla="*/ 1148565 h 2147622"/>
                <a:gd name="connsiteX21" fmla="*/ 0 w 1494007"/>
                <a:gd name="connsiteY21" fmla="*/ 886482 h 2147622"/>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01512 w 1494007"/>
                <a:gd name="connsiteY19" fmla="*/ 1192821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01512 w 1494007"/>
                <a:gd name="connsiteY19" fmla="*/ 1192821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01512 w 1494007"/>
                <a:gd name="connsiteY19" fmla="*/ 1192821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0458 w 1494007"/>
                <a:gd name="connsiteY19" fmla="*/ 1197645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0458 w 1494007"/>
                <a:gd name="connsiteY19" fmla="*/ 1197645 h 2123500"/>
                <a:gd name="connsiteX20" fmla="*/ 395614 w 1494007"/>
                <a:gd name="connsiteY20" fmla="*/ 1153389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0458 w 1494007"/>
                <a:gd name="connsiteY19" fmla="*/ 1197645 h 2123500"/>
                <a:gd name="connsiteX20" fmla="*/ 395614 w 1494007"/>
                <a:gd name="connsiteY20" fmla="*/ 1153389 h 2123500"/>
                <a:gd name="connsiteX21" fmla="*/ 0 w 1494007"/>
                <a:gd name="connsiteY21" fmla="*/ 886482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33149"/>
                <a:gd name="connsiteX1" fmla="*/ 227051 w 1518129"/>
                <a:gd name="connsiteY1" fmla="*/ 1320850 h 2133149"/>
                <a:gd name="connsiteX2" fmla="*/ 462841 w 1518129"/>
                <a:gd name="connsiteY2" fmla="*/ 1655174 h 2133149"/>
                <a:gd name="connsiteX3" fmla="*/ 644540 w 1518129"/>
                <a:gd name="connsiteY3" fmla="*/ 1879748 h 2133149"/>
                <a:gd name="connsiteX4" fmla="*/ 678137 w 1518129"/>
                <a:gd name="connsiteY4" fmla="*/ 2115210 h 2133149"/>
                <a:gd name="connsiteX5" fmla="*/ 1348794 w 1518129"/>
                <a:gd name="connsiteY5" fmla="*/ 2133149 h 2133149"/>
                <a:gd name="connsiteX6" fmla="*/ 1358227 w 1518129"/>
                <a:gd name="connsiteY6" fmla="*/ 1930484 h 2133149"/>
                <a:gd name="connsiteX7" fmla="*/ 1516859 w 1518129"/>
                <a:gd name="connsiteY7" fmla="*/ 1069958 h 2133149"/>
                <a:gd name="connsiteX8" fmla="*/ 1464891 w 1518129"/>
                <a:gd name="connsiteY8" fmla="*/ 644162 h 2133149"/>
                <a:gd name="connsiteX9" fmla="*/ 1272486 w 1518129"/>
                <a:gd name="connsiteY9" fmla="*/ 612493 h 2133149"/>
                <a:gd name="connsiteX10" fmla="*/ 1264720 w 1518129"/>
                <a:gd name="connsiteY10" fmla="*/ 911472 h 2133149"/>
                <a:gd name="connsiteX11" fmla="*/ 1252622 w 1518129"/>
                <a:gd name="connsiteY11" fmla="*/ 600743 h 2133149"/>
                <a:gd name="connsiteX12" fmla="*/ 1022817 w 1518129"/>
                <a:gd name="connsiteY12" fmla="*/ 558366 h 2133149"/>
                <a:gd name="connsiteX13" fmla="*/ 1053082 w 1518129"/>
                <a:gd name="connsiteY13" fmla="*/ 887580 h 2133149"/>
                <a:gd name="connsiteX14" fmla="*/ 1001757 w 1518129"/>
                <a:gd name="connsiteY14" fmla="*/ 557324 h 2133149"/>
                <a:gd name="connsiteX15" fmla="*/ 806783 w 1518129"/>
                <a:gd name="connsiteY15" fmla="*/ 513030 h 2133149"/>
                <a:gd name="connsiteX16" fmla="*/ 810613 w 1518129"/>
                <a:gd name="connsiteY16" fmla="*/ 901237 h 2133149"/>
                <a:gd name="connsiteX17" fmla="*/ 778941 w 1518129"/>
                <a:gd name="connsiteY17" fmla="*/ 121917 h 2133149"/>
                <a:gd name="connsiteX18" fmla="*/ 582042 w 1518129"/>
                <a:gd name="connsiteY18" fmla="*/ 161731 h 2133149"/>
                <a:gd name="connsiteX19" fmla="*/ 554580 w 1518129"/>
                <a:gd name="connsiteY19" fmla="*/ 1197645 h 2133149"/>
                <a:gd name="connsiteX20" fmla="*/ 419736 w 1518129"/>
                <a:gd name="connsiteY20" fmla="*/ 1153389 h 2133149"/>
                <a:gd name="connsiteX21" fmla="*/ 0 w 1518129"/>
                <a:gd name="connsiteY21" fmla="*/ 891306 h 2133149"/>
                <a:gd name="connsiteX0" fmla="*/ 0 w 1518129"/>
                <a:gd name="connsiteY0" fmla="*/ 891306 h 2115210"/>
                <a:gd name="connsiteX1" fmla="*/ 227051 w 1518129"/>
                <a:gd name="connsiteY1" fmla="*/ 1320850 h 2115210"/>
                <a:gd name="connsiteX2" fmla="*/ 462841 w 1518129"/>
                <a:gd name="connsiteY2" fmla="*/ 1655174 h 2115210"/>
                <a:gd name="connsiteX3" fmla="*/ 644540 w 1518129"/>
                <a:gd name="connsiteY3" fmla="*/ 1879748 h 2115210"/>
                <a:gd name="connsiteX4" fmla="*/ 678137 w 1518129"/>
                <a:gd name="connsiteY4" fmla="*/ 2115210 h 2115210"/>
                <a:gd name="connsiteX5" fmla="*/ 1339145 w 1518129"/>
                <a:gd name="connsiteY5" fmla="*/ 2113852 h 2115210"/>
                <a:gd name="connsiteX6" fmla="*/ 1358227 w 1518129"/>
                <a:gd name="connsiteY6" fmla="*/ 1930484 h 2115210"/>
                <a:gd name="connsiteX7" fmla="*/ 1516859 w 1518129"/>
                <a:gd name="connsiteY7" fmla="*/ 1069958 h 2115210"/>
                <a:gd name="connsiteX8" fmla="*/ 1464891 w 1518129"/>
                <a:gd name="connsiteY8" fmla="*/ 644162 h 2115210"/>
                <a:gd name="connsiteX9" fmla="*/ 1272486 w 1518129"/>
                <a:gd name="connsiteY9" fmla="*/ 612493 h 2115210"/>
                <a:gd name="connsiteX10" fmla="*/ 1264720 w 1518129"/>
                <a:gd name="connsiteY10" fmla="*/ 911472 h 2115210"/>
                <a:gd name="connsiteX11" fmla="*/ 1252622 w 1518129"/>
                <a:gd name="connsiteY11" fmla="*/ 600743 h 2115210"/>
                <a:gd name="connsiteX12" fmla="*/ 1022817 w 1518129"/>
                <a:gd name="connsiteY12" fmla="*/ 558366 h 2115210"/>
                <a:gd name="connsiteX13" fmla="*/ 1053082 w 1518129"/>
                <a:gd name="connsiteY13" fmla="*/ 887580 h 2115210"/>
                <a:gd name="connsiteX14" fmla="*/ 1001757 w 1518129"/>
                <a:gd name="connsiteY14" fmla="*/ 557324 h 2115210"/>
                <a:gd name="connsiteX15" fmla="*/ 806783 w 1518129"/>
                <a:gd name="connsiteY15" fmla="*/ 513030 h 2115210"/>
                <a:gd name="connsiteX16" fmla="*/ 810613 w 1518129"/>
                <a:gd name="connsiteY16" fmla="*/ 901237 h 2115210"/>
                <a:gd name="connsiteX17" fmla="*/ 778941 w 1518129"/>
                <a:gd name="connsiteY17" fmla="*/ 121917 h 2115210"/>
                <a:gd name="connsiteX18" fmla="*/ 582042 w 1518129"/>
                <a:gd name="connsiteY18" fmla="*/ 161731 h 2115210"/>
                <a:gd name="connsiteX19" fmla="*/ 554580 w 1518129"/>
                <a:gd name="connsiteY19" fmla="*/ 1197645 h 2115210"/>
                <a:gd name="connsiteX20" fmla="*/ 419736 w 1518129"/>
                <a:gd name="connsiteY20" fmla="*/ 1153389 h 2115210"/>
                <a:gd name="connsiteX21" fmla="*/ 0 w 1518129"/>
                <a:gd name="connsiteY21" fmla="*/ 891306 h 2115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8129" h="2115210">
                  <a:moveTo>
                    <a:pt x="0" y="891306"/>
                  </a:moveTo>
                  <a:cubicBezTo>
                    <a:pt x="124742" y="1042097"/>
                    <a:pt x="180313" y="1188925"/>
                    <a:pt x="227051" y="1320850"/>
                  </a:cubicBezTo>
                  <a:cubicBezTo>
                    <a:pt x="283134" y="1440332"/>
                    <a:pt x="360533" y="1506746"/>
                    <a:pt x="462841" y="1655174"/>
                  </a:cubicBezTo>
                  <a:cubicBezTo>
                    <a:pt x="565096" y="1757587"/>
                    <a:pt x="604529" y="1837560"/>
                    <a:pt x="644540" y="1879748"/>
                  </a:cubicBezTo>
                  <a:cubicBezTo>
                    <a:pt x="721823" y="1966655"/>
                    <a:pt x="679875" y="2008729"/>
                    <a:pt x="678137" y="2115210"/>
                  </a:cubicBezTo>
                  <a:lnTo>
                    <a:pt x="1339145" y="2113852"/>
                  </a:lnTo>
                  <a:cubicBezTo>
                    <a:pt x="1324322" y="2047548"/>
                    <a:pt x="1303318" y="2034201"/>
                    <a:pt x="1358227" y="1930484"/>
                  </a:cubicBezTo>
                  <a:cubicBezTo>
                    <a:pt x="1521981" y="1634855"/>
                    <a:pt x="1516858" y="1179685"/>
                    <a:pt x="1516859" y="1069958"/>
                  </a:cubicBezTo>
                  <a:cubicBezTo>
                    <a:pt x="1522576" y="857179"/>
                    <a:pt x="1509640" y="720406"/>
                    <a:pt x="1464891" y="644162"/>
                  </a:cubicBezTo>
                  <a:cubicBezTo>
                    <a:pt x="1396021" y="572742"/>
                    <a:pt x="1370976" y="579197"/>
                    <a:pt x="1272486" y="612493"/>
                  </a:cubicBezTo>
                  <a:cubicBezTo>
                    <a:pt x="1306205" y="707004"/>
                    <a:pt x="1275123" y="829781"/>
                    <a:pt x="1264720" y="911472"/>
                  </a:cubicBezTo>
                  <a:cubicBezTo>
                    <a:pt x="1250153" y="907906"/>
                    <a:pt x="1292939" y="659594"/>
                    <a:pt x="1252622" y="600743"/>
                  </a:cubicBezTo>
                  <a:cubicBezTo>
                    <a:pt x="1202656" y="541892"/>
                    <a:pt x="1107533" y="508148"/>
                    <a:pt x="1022817" y="558366"/>
                  </a:cubicBezTo>
                  <a:cubicBezTo>
                    <a:pt x="1086811" y="668103"/>
                    <a:pt x="1058849" y="793697"/>
                    <a:pt x="1053082" y="887580"/>
                  </a:cubicBezTo>
                  <a:cubicBezTo>
                    <a:pt x="1041532" y="883386"/>
                    <a:pt x="1071753" y="653519"/>
                    <a:pt x="1001757" y="557324"/>
                  </a:cubicBezTo>
                  <a:cubicBezTo>
                    <a:pt x="946234" y="504548"/>
                    <a:pt x="915026" y="504758"/>
                    <a:pt x="806783" y="513030"/>
                  </a:cubicBezTo>
                  <a:cubicBezTo>
                    <a:pt x="816055" y="653003"/>
                    <a:pt x="822837" y="732256"/>
                    <a:pt x="810613" y="901237"/>
                  </a:cubicBezTo>
                  <a:cubicBezTo>
                    <a:pt x="782414" y="451352"/>
                    <a:pt x="784675" y="276900"/>
                    <a:pt x="778941" y="121917"/>
                  </a:cubicBezTo>
                  <a:cubicBezTo>
                    <a:pt x="774616" y="-32693"/>
                    <a:pt x="569584" y="-61779"/>
                    <a:pt x="582042" y="161731"/>
                  </a:cubicBezTo>
                  <a:cubicBezTo>
                    <a:pt x="570378" y="380417"/>
                    <a:pt x="623442" y="1132875"/>
                    <a:pt x="554580" y="1197645"/>
                  </a:cubicBezTo>
                  <a:cubicBezTo>
                    <a:pt x="495024" y="1230412"/>
                    <a:pt x="496393" y="1222363"/>
                    <a:pt x="419736" y="1153389"/>
                  </a:cubicBezTo>
                  <a:cubicBezTo>
                    <a:pt x="331744" y="1046414"/>
                    <a:pt x="197603" y="767201"/>
                    <a:pt x="0" y="891306"/>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grpSp>
          <p:nvGrpSpPr>
            <p:cNvPr id="5" name="Group 4">
              <a:extLst>
                <a:ext uri="{FF2B5EF4-FFF2-40B4-BE49-F238E27FC236}">
                  <a16:creationId xmlns="" xmlns:a16="http://schemas.microsoft.com/office/drawing/2014/main" id="{86237614-27E4-4E44-AB53-441F724A66AE}"/>
                </a:ext>
              </a:extLst>
            </p:cNvPr>
            <p:cNvGrpSpPr/>
            <p:nvPr/>
          </p:nvGrpSpPr>
          <p:grpSpPr>
            <a:xfrm rot="5400000">
              <a:off x="-91119" y="4126341"/>
              <a:ext cx="1048447" cy="872955"/>
              <a:chOff x="967066" y="4263648"/>
              <a:chExt cx="670418" cy="1251022"/>
            </a:xfrm>
          </p:grpSpPr>
          <p:sp>
            <p:nvSpPr>
              <p:cNvPr id="6" name="Rectangle 5">
                <a:extLst>
                  <a:ext uri="{FF2B5EF4-FFF2-40B4-BE49-F238E27FC236}">
                    <a16:creationId xmlns="" xmlns:a16="http://schemas.microsoft.com/office/drawing/2014/main" id="{F8683E0C-15A4-46D0-831E-ED181CF631FA}"/>
                  </a:ext>
                </a:extLst>
              </p:cNvPr>
              <p:cNvSpPr/>
              <p:nvPr/>
            </p:nvSpPr>
            <p:spPr>
              <a:xfrm rot="16200000">
                <a:off x="1080146" y="4196080"/>
                <a:ext cx="457516" cy="59265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sp>
            <p:nvSpPr>
              <p:cNvPr id="7" name="Rectangle 6">
                <a:extLst>
                  <a:ext uri="{FF2B5EF4-FFF2-40B4-BE49-F238E27FC236}">
                    <a16:creationId xmlns="" xmlns:a16="http://schemas.microsoft.com/office/drawing/2014/main" id="{E9E7157D-D83F-4008-BAFC-FA76DE72D77D}"/>
                  </a:ext>
                </a:extLst>
              </p:cNvPr>
              <p:cNvSpPr/>
              <p:nvPr/>
            </p:nvSpPr>
            <p:spPr>
              <a:xfrm rot="16200000">
                <a:off x="858794" y="4735980"/>
                <a:ext cx="886962" cy="67041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grpSp>
      </p:grpSp>
    </p:spTree>
    <p:extLst>
      <p:ext uri="{BB962C8B-B14F-4D97-AF65-F5344CB8AC3E}">
        <p14:creationId xmlns:p14="http://schemas.microsoft.com/office/powerpoint/2010/main" val="397542897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107583" y="160986"/>
            <a:ext cx="10831132" cy="4372378"/>
          </a:xfrm>
        </p:spPr>
        <p:txBody>
          <a:bodyPr/>
          <a:lstStyle/>
          <a:p>
            <a:pPr algn="just"/>
            <a:r>
              <a:rPr lang="en-IN" sz="4000" b="1" dirty="0"/>
              <a:t>Syntax:</a:t>
            </a:r>
          </a:p>
          <a:p>
            <a:pPr algn="just"/>
            <a:endParaRPr lang="en-IN" sz="3200" dirty="0"/>
          </a:p>
          <a:p>
            <a:pPr algn="just"/>
            <a:r>
              <a:rPr lang="en-IN" sz="3200" dirty="0" smtClean="0"/>
              <a:t>		</a:t>
            </a:r>
            <a:r>
              <a:rPr lang="en-IN" sz="3600" dirty="0" smtClean="0"/>
              <a:t>numpy.arange(start</a:t>
            </a:r>
            <a:r>
              <a:rPr lang="en-IN" sz="3600" dirty="0"/>
              <a:t>, stop</a:t>
            </a:r>
            <a:r>
              <a:rPr lang="en-IN" sz="3600" dirty="0" smtClean="0"/>
              <a:t>, step, </a:t>
            </a:r>
            <a:r>
              <a:rPr lang="en-IN" sz="3600" dirty="0" err="1" smtClean="0"/>
              <a:t>dtype</a:t>
            </a:r>
            <a:r>
              <a:rPr lang="en-IN" sz="3600" dirty="0" smtClean="0"/>
              <a:t>) </a:t>
            </a:r>
          </a:p>
          <a:p>
            <a:pPr algn="just"/>
            <a:endParaRPr lang="en-IN" sz="3600" dirty="0"/>
          </a:p>
        </p:txBody>
      </p:sp>
      <p:grpSp>
        <p:nvGrpSpPr>
          <p:cNvPr id="3" name="Group 2">
            <a:extLst>
              <a:ext uri="{FF2B5EF4-FFF2-40B4-BE49-F238E27FC236}">
                <a16:creationId xmlns="" xmlns:a16="http://schemas.microsoft.com/office/drawing/2014/main" id="{A9A2186A-C326-48DC-8E09-0BB48FF9D3DE}"/>
              </a:ext>
            </a:extLst>
          </p:cNvPr>
          <p:cNvGrpSpPr/>
          <p:nvPr/>
        </p:nvGrpSpPr>
        <p:grpSpPr>
          <a:xfrm>
            <a:off x="137545" y="1178415"/>
            <a:ext cx="648068" cy="528033"/>
            <a:chOff x="-3373" y="3444677"/>
            <a:chExt cx="3155739" cy="1643520"/>
          </a:xfrm>
        </p:grpSpPr>
        <p:sp>
          <p:nvSpPr>
            <p:cNvPr id="4" name="Freeform 61">
              <a:extLst>
                <a:ext uri="{FF2B5EF4-FFF2-40B4-BE49-F238E27FC236}">
                  <a16:creationId xmlns="" xmlns:a16="http://schemas.microsoft.com/office/drawing/2014/main" id="{B69C1344-DA27-4625-A365-74DC77A0B525}"/>
                </a:ext>
              </a:extLst>
            </p:cNvPr>
            <p:cNvSpPr/>
            <p:nvPr/>
          </p:nvSpPr>
          <p:spPr>
            <a:xfrm rot="5400000">
              <a:off x="1185646" y="3121477"/>
              <a:ext cx="1643520" cy="2289920"/>
            </a:xfrm>
            <a:custGeom>
              <a:avLst/>
              <a:gdLst>
                <a:gd name="connsiteX0" fmla="*/ 0 w 1404518"/>
                <a:gd name="connsiteY0" fmla="*/ 1053388 h 2070201"/>
                <a:gd name="connsiteX1" fmla="*/ 124358 w 1404518"/>
                <a:gd name="connsiteY1" fmla="*/ 1382572 h 2070201"/>
                <a:gd name="connsiteX2" fmla="*/ 292608 w 1404518"/>
                <a:gd name="connsiteY2" fmla="*/ 1675180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675180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31366 w 1404518"/>
                <a:gd name="connsiteY4" fmla="*/ 2055571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294790 w 1404518"/>
                <a:gd name="connsiteY4" fmla="*/ 2055571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294790 w 1404518"/>
                <a:gd name="connsiteY4" fmla="*/ 2055571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13093"/>
                <a:gd name="connsiteY0" fmla="*/ 1053388 h 2070201"/>
                <a:gd name="connsiteX1" fmla="*/ 124358 w 1413093"/>
                <a:gd name="connsiteY1" fmla="*/ 1382572 h 2070201"/>
                <a:gd name="connsiteX2" fmla="*/ 292608 w 1413093"/>
                <a:gd name="connsiteY2" fmla="*/ 1741017 h 2070201"/>
                <a:gd name="connsiteX3" fmla="*/ 687628 w 1413093"/>
                <a:gd name="connsiteY3" fmla="*/ 2070201 h 2070201"/>
                <a:gd name="connsiteX4" fmla="*/ 1294790 w 1413093"/>
                <a:gd name="connsiteY4" fmla="*/ 2055571 h 2070201"/>
                <a:gd name="connsiteX5" fmla="*/ 1404518 w 1413093"/>
                <a:gd name="connsiteY5" fmla="*/ 1155801 h 2070201"/>
                <a:gd name="connsiteX6" fmla="*/ 1221638 w 1413093"/>
                <a:gd name="connsiteY6" fmla="*/ 768096 h 2070201"/>
                <a:gd name="connsiteX7" fmla="*/ 1177747 w 1413093"/>
                <a:gd name="connsiteY7" fmla="*/ 965606 h 2070201"/>
                <a:gd name="connsiteX8" fmla="*/ 1024128 w 1413093"/>
                <a:gd name="connsiteY8" fmla="*/ 694944 h 2070201"/>
                <a:gd name="connsiteX9" fmla="*/ 921715 w 1413093"/>
                <a:gd name="connsiteY9" fmla="*/ 929030 h 2070201"/>
                <a:gd name="connsiteX10" fmla="*/ 877824 w 1413093"/>
                <a:gd name="connsiteY10" fmla="*/ 629107 h 2070201"/>
                <a:gd name="connsiteX11" fmla="*/ 709574 w 1413093"/>
                <a:gd name="connsiteY11" fmla="*/ 936345 h 2070201"/>
                <a:gd name="connsiteX12" fmla="*/ 526694 w 1413093"/>
                <a:gd name="connsiteY12" fmla="*/ 0 h 2070201"/>
                <a:gd name="connsiteX13" fmla="*/ 468172 w 1413093"/>
                <a:gd name="connsiteY13" fmla="*/ 1338681 h 2070201"/>
                <a:gd name="connsiteX14" fmla="*/ 321868 w 1413093"/>
                <a:gd name="connsiteY14" fmla="*/ 1287475 h 2070201"/>
                <a:gd name="connsiteX15" fmla="*/ 0 w 1413093"/>
                <a:gd name="connsiteY15" fmla="*/ 1053388 h 2070201"/>
                <a:gd name="connsiteX0" fmla="*/ 0 w 1413093"/>
                <a:gd name="connsiteY0" fmla="*/ 1053388 h 2070201"/>
                <a:gd name="connsiteX1" fmla="*/ 124358 w 1413093"/>
                <a:gd name="connsiteY1" fmla="*/ 1382572 h 2070201"/>
                <a:gd name="connsiteX2" fmla="*/ 292608 w 1413093"/>
                <a:gd name="connsiteY2" fmla="*/ 1741017 h 2070201"/>
                <a:gd name="connsiteX3" fmla="*/ 687628 w 1413093"/>
                <a:gd name="connsiteY3" fmla="*/ 2070201 h 2070201"/>
                <a:gd name="connsiteX4" fmla="*/ 1294790 w 1413093"/>
                <a:gd name="connsiteY4" fmla="*/ 2055571 h 2070201"/>
                <a:gd name="connsiteX5" fmla="*/ 1404518 w 1413093"/>
                <a:gd name="connsiteY5" fmla="*/ 1155801 h 2070201"/>
                <a:gd name="connsiteX6" fmla="*/ 1221638 w 1413093"/>
                <a:gd name="connsiteY6" fmla="*/ 768096 h 2070201"/>
                <a:gd name="connsiteX7" fmla="*/ 1177747 w 1413093"/>
                <a:gd name="connsiteY7" fmla="*/ 965606 h 2070201"/>
                <a:gd name="connsiteX8" fmla="*/ 1024128 w 1413093"/>
                <a:gd name="connsiteY8" fmla="*/ 694944 h 2070201"/>
                <a:gd name="connsiteX9" fmla="*/ 921715 w 1413093"/>
                <a:gd name="connsiteY9" fmla="*/ 929030 h 2070201"/>
                <a:gd name="connsiteX10" fmla="*/ 877824 w 1413093"/>
                <a:gd name="connsiteY10" fmla="*/ 629107 h 2070201"/>
                <a:gd name="connsiteX11" fmla="*/ 709574 w 1413093"/>
                <a:gd name="connsiteY11" fmla="*/ 936345 h 2070201"/>
                <a:gd name="connsiteX12" fmla="*/ 526694 w 1413093"/>
                <a:gd name="connsiteY12" fmla="*/ 0 h 2070201"/>
                <a:gd name="connsiteX13" fmla="*/ 468172 w 1413093"/>
                <a:gd name="connsiteY13" fmla="*/ 1338681 h 2070201"/>
                <a:gd name="connsiteX14" fmla="*/ 321868 w 1413093"/>
                <a:gd name="connsiteY14" fmla="*/ 1287475 h 2070201"/>
                <a:gd name="connsiteX15" fmla="*/ 0 w 1413093"/>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90042 w 1404608"/>
                <a:gd name="connsiteY10" fmla="*/ 599846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38836 w 1404608"/>
                <a:gd name="connsiteY10" fmla="*/ 592531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38836 w 1404608"/>
                <a:gd name="connsiteY10" fmla="*/ 592531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38836 w 1404608"/>
                <a:gd name="connsiteY10" fmla="*/ 592531 h 2070201"/>
                <a:gd name="connsiteX11" fmla="*/ 709574 w 1404608"/>
                <a:gd name="connsiteY11" fmla="*/ 936345 h 2070201"/>
                <a:gd name="connsiteX12" fmla="*/ 702259 w 1404608"/>
                <a:gd name="connsiteY12" fmla="*/ 629107 h 2070201"/>
                <a:gd name="connsiteX13" fmla="*/ 526694 w 1404608"/>
                <a:gd name="connsiteY13" fmla="*/ 0 h 2070201"/>
                <a:gd name="connsiteX14" fmla="*/ 468172 w 1404608"/>
                <a:gd name="connsiteY14" fmla="*/ 1338681 h 2070201"/>
                <a:gd name="connsiteX15" fmla="*/ 321868 w 1404608"/>
                <a:gd name="connsiteY15" fmla="*/ 1287475 h 2070201"/>
                <a:gd name="connsiteX16" fmla="*/ 0 w 1404608"/>
                <a:gd name="connsiteY16" fmla="*/ 1053388 h 2070201"/>
                <a:gd name="connsiteX0" fmla="*/ 0 w 1404608"/>
                <a:gd name="connsiteY0" fmla="*/ 1056935 h 2073748"/>
                <a:gd name="connsiteX1" fmla="*/ 124358 w 1404608"/>
                <a:gd name="connsiteY1" fmla="*/ 1386119 h 2073748"/>
                <a:gd name="connsiteX2" fmla="*/ 292608 w 1404608"/>
                <a:gd name="connsiteY2" fmla="*/ 1744564 h 2073748"/>
                <a:gd name="connsiteX3" fmla="*/ 687628 w 1404608"/>
                <a:gd name="connsiteY3" fmla="*/ 2073748 h 2073748"/>
                <a:gd name="connsiteX4" fmla="*/ 1294790 w 1404608"/>
                <a:gd name="connsiteY4" fmla="*/ 2059118 h 2073748"/>
                <a:gd name="connsiteX5" fmla="*/ 1404518 w 1404608"/>
                <a:gd name="connsiteY5" fmla="*/ 1159348 h 2073748"/>
                <a:gd name="connsiteX6" fmla="*/ 1221638 w 1404608"/>
                <a:gd name="connsiteY6" fmla="*/ 771643 h 2073748"/>
                <a:gd name="connsiteX7" fmla="*/ 1177747 w 1404608"/>
                <a:gd name="connsiteY7" fmla="*/ 969153 h 2073748"/>
                <a:gd name="connsiteX8" fmla="*/ 980236 w 1404608"/>
                <a:gd name="connsiteY8" fmla="*/ 698491 h 2073748"/>
                <a:gd name="connsiteX9" fmla="*/ 921715 w 1404608"/>
                <a:gd name="connsiteY9" fmla="*/ 932577 h 2073748"/>
                <a:gd name="connsiteX10" fmla="*/ 738836 w 1404608"/>
                <a:gd name="connsiteY10" fmla="*/ 596078 h 2073748"/>
                <a:gd name="connsiteX11" fmla="*/ 709574 w 1404608"/>
                <a:gd name="connsiteY11" fmla="*/ 939892 h 2073748"/>
                <a:gd name="connsiteX12" fmla="*/ 526694 w 1404608"/>
                <a:gd name="connsiteY12" fmla="*/ 3547 h 2073748"/>
                <a:gd name="connsiteX13" fmla="*/ 468172 w 1404608"/>
                <a:gd name="connsiteY13" fmla="*/ 1342228 h 2073748"/>
                <a:gd name="connsiteX14" fmla="*/ 321868 w 1404608"/>
                <a:gd name="connsiteY14" fmla="*/ 1291022 h 2073748"/>
                <a:gd name="connsiteX15" fmla="*/ 0 w 1404608"/>
                <a:gd name="connsiteY15" fmla="*/ 1056935 h 2073748"/>
                <a:gd name="connsiteX0" fmla="*/ 0 w 1404608"/>
                <a:gd name="connsiteY0" fmla="*/ 1056935 h 2073748"/>
                <a:gd name="connsiteX1" fmla="*/ 124358 w 1404608"/>
                <a:gd name="connsiteY1" fmla="*/ 1386119 h 2073748"/>
                <a:gd name="connsiteX2" fmla="*/ 292608 w 1404608"/>
                <a:gd name="connsiteY2" fmla="*/ 1744564 h 2073748"/>
                <a:gd name="connsiteX3" fmla="*/ 687628 w 1404608"/>
                <a:gd name="connsiteY3" fmla="*/ 2073748 h 2073748"/>
                <a:gd name="connsiteX4" fmla="*/ 1294790 w 1404608"/>
                <a:gd name="connsiteY4" fmla="*/ 2059118 h 2073748"/>
                <a:gd name="connsiteX5" fmla="*/ 1404518 w 1404608"/>
                <a:gd name="connsiteY5" fmla="*/ 1159348 h 2073748"/>
                <a:gd name="connsiteX6" fmla="*/ 1221638 w 1404608"/>
                <a:gd name="connsiteY6" fmla="*/ 771643 h 2073748"/>
                <a:gd name="connsiteX7" fmla="*/ 1177747 w 1404608"/>
                <a:gd name="connsiteY7" fmla="*/ 969153 h 2073748"/>
                <a:gd name="connsiteX8" fmla="*/ 980236 w 1404608"/>
                <a:gd name="connsiteY8" fmla="*/ 698491 h 2073748"/>
                <a:gd name="connsiteX9" fmla="*/ 921715 w 1404608"/>
                <a:gd name="connsiteY9" fmla="*/ 932577 h 2073748"/>
                <a:gd name="connsiteX10" fmla="*/ 738836 w 1404608"/>
                <a:gd name="connsiteY10" fmla="*/ 596078 h 2073748"/>
                <a:gd name="connsiteX11" fmla="*/ 709574 w 1404608"/>
                <a:gd name="connsiteY11" fmla="*/ 939892 h 2073748"/>
                <a:gd name="connsiteX12" fmla="*/ 526694 w 1404608"/>
                <a:gd name="connsiteY12" fmla="*/ 3547 h 2073748"/>
                <a:gd name="connsiteX13" fmla="*/ 468172 w 1404608"/>
                <a:gd name="connsiteY13" fmla="*/ 1342228 h 2073748"/>
                <a:gd name="connsiteX14" fmla="*/ 321868 w 1404608"/>
                <a:gd name="connsiteY14" fmla="*/ 1291022 h 2073748"/>
                <a:gd name="connsiteX15" fmla="*/ 0 w 1404608"/>
                <a:gd name="connsiteY15" fmla="*/ 1056935 h 2073748"/>
                <a:gd name="connsiteX0" fmla="*/ 0 w 1404608"/>
                <a:gd name="connsiteY0" fmla="*/ 1056935 h 2073748"/>
                <a:gd name="connsiteX1" fmla="*/ 124358 w 1404608"/>
                <a:gd name="connsiteY1" fmla="*/ 1386119 h 2073748"/>
                <a:gd name="connsiteX2" fmla="*/ 292608 w 1404608"/>
                <a:gd name="connsiteY2" fmla="*/ 1744564 h 2073748"/>
                <a:gd name="connsiteX3" fmla="*/ 687628 w 1404608"/>
                <a:gd name="connsiteY3" fmla="*/ 2073748 h 2073748"/>
                <a:gd name="connsiteX4" fmla="*/ 1294790 w 1404608"/>
                <a:gd name="connsiteY4" fmla="*/ 2059118 h 2073748"/>
                <a:gd name="connsiteX5" fmla="*/ 1404518 w 1404608"/>
                <a:gd name="connsiteY5" fmla="*/ 1159348 h 2073748"/>
                <a:gd name="connsiteX6" fmla="*/ 1221638 w 1404608"/>
                <a:gd name="connsiteY6" fmla="*/ 771643 h 2073748"/>
                <a:gd name="connsiteX7" fmla="*/ 1177747 w 1404608"/>
                <a:gd name="connsiteY7" fmla="*/ 969153 h 2073748"/>
                <a:gd name="connsiteX8" fmla="*/ 980236 w 1404608"/>
                <a:gd name="connsiteY8" fmla="*/ 698491 h 2073748"/>
                <a:gd name="connsiteX9" fmla="*/ 921715 w 1404608"/>
                <a:gd name="connsiteY9" fmla="*/ 932577 h 2073748"/>
                <a:gd name="connsiteX10" fmla="*/ 738836 w 1404608"/>
                <a:gd name="connsiteY10" fmla="*/ 596078 h 2073748"/>
                <a:gd name="connsiteX11" fmla="*/ 709574 w 1404608"/>
                <a:gd name="connsiteY11" fmla="*/ 939892 h 2073748"/>
                <a:gd name="connsiteX12" fmla="*/ 526694 w 1404608"/>
                <a:gd name="connsiteY12" fmla="*/ 3547 h 2073748"/>
                <a:gd name="connsiteX13" fmla="*/ 468172 w 1404608"/>
                <a:gd name="connsiteY13" fmla="*/ 1342228 h 2073748"/>
                <a:gd name="connsiteX14" fmla="*/ 321868 w 1404608"/>
                <a:gd name="connsiteY14" fmla="*/ 1291022 h 2073748"/>
                <a:gd name="connsiteX15" fmla="*/ 0 w 1404608"/>
                <a:gd name="connsiteY15" fmla="*/ 1056935 h 2073748"/>
                <a:gd name="connsiteX0" fmla="*/ 0 w 1404608"/>
                <a:gd name="connsiteY0" fmla="*/ 1058942 h 2075755"/>
                <a:gd name="connsiteX1" fmla="*/ 124358 w 1404608"/>
                <a:gd name="connsiteY1" fmla="*/ 1388126 h 2075755"/>
                <a:gd name="connsiteX2" fmla="*/ 292608 w 1404608"/>
                <a:gd name="connsiteY2" fmla="*/ 1746571 h 2075755"/>
                <a:gd name="connsiteX3" fmla="*/ 687628 w 1404608"/>
                <a:gd name="connsiteY3" fmla="*/ 2075755 h 2075755"/>
                <a:gd name="connsiteX4" fmla="*/ 1294790 w 1404608"/>
                <a:gd name="connsiteY4" fmla="*/ 2061125 h 2075755"/>
                <a:gd name="connsiteX5" fmla="*/ 1404518 w 1404608"/>
                <a:gd name="connsiteY5" fmla="*/ 1161355 h 2075755"/>
                <a:gd name="connsiteX6" fmla="*/ 1221638 w 1404608"/>
                <a:gd name="connsiteY6" fmla="*/ 773650 h 2075755"/>
                <a:gd name="connsiteX7" fmla="*/ 1177747 w 1404608"/>
                <a:gd name="connsiteY7" fmla="*/ 971160 h 2075755"/>
                <a:gd name="connsiteX8" fmla="*/ 980236 w 1404608"/>
                <a:gd name="connsiteY8" fmla="*/ 700498 h 2075755"/>
                <a:gd name="connsiteX9" fmla="*/ 921715 w 1404608"/>
                <a:gd name="connsiteY9" fmla="*/ 934584 h 2075755"/>
                <a:gd name="connsiteX10" fmla="*/ 738836 w 1404608"/>
                <a:gd name="connsiteY10" fmla="*/ 598085 h 2075755"/>
                <a:gd name="connsiteX11" fmla="*/ 709574 w 1404608"/>
                <a:gd name="connsiteY11" fmla="*/ 941899 h 2075755"/>
                <a:gd name="connsiteX12" fmla="*/ 526694 w 1404608"/>
                <a:gd name="connsiteY12" fmla="*/ 5554 h 2075755"/>
                <a:gd name="connsiteX13" fmla="*/ 468172 w 1404608"/>
                <a:gd name="connsiteY13" fmla="*/ 1344235 h 2075755"/>
                <a:gd name="connsiteX14" fmla="*/ 321868 w 1404608"/>
                <a:gd name="connsiteY14" fmla="*/ 1293029 h 2075755"/>
                <a:gd name="connsiteX15" fmla="*/ 0 w 1404608"/>
                <a:gd name="connsiteY15" fmla="*/ 1058942 h 2075755"/>
                <a:gd name="connsiteX0" fmla="*/ 0 w 1404608"/>
                <a:gd name="connsiteY0" fmla="*/ 1029958 h 2046771"/>
                <a:gd name="connsiteX1" fmla="*/ 124358 w 1404608"/>
                <a:gd name="connsiteY1" fmla="*/ 1359142 h 2046771"/>
                <a:gd name="connsiteX2" fmla="*/ 292608 w 1404608"/>
                <a:gd name="connsiteY2" fmla="*/ 1717587 h 2046771"/>
                <a:gd name="connsiteX3" fmla="*/ 687628 w 1404608"/>
                <a:gd name="connsiteY3" fmla="*/ 2046771 h 2046771"/>
                <a:gd name="connsiteX4" fmla="*/ 1294790 w 1404608"/>
                <a:gd name="connsiteY4" fmla="*/ 2032141 h 2046771"/>
                <a:gd name="connsiteX5" fmla="*/ 1404518 w 1404608"/>
                <a:gd name="connsiteY5" fmla="*/ 1132371 h 2046771"/>
                <a:gd name="connsiteX6" fmla="*/ 1221638 w 1404608"/>
                <a:gd name="connsiteY6" fmla="*/ 744666 h 2046771"/>
                <a:gd name="connsiteX7" fmla="*/ 1177747 w 1404608"/>
                <a:gd name="connsiteY7" fmla="*/ 942176 h 2046771"/>
                <a:gd name="connsiteX8" fmla="*/ 980236 w 1404608"/>
                <a:gd name="connsiteY8" fmla="*/ 671514 h 2046771"/>
                <a:gd name="connsiteX9" fmla="*/ 921715 w 1404608"/>
                <a:gd name="connsiteY9" fmla="*/ 905600 h 2046771"/>
                <a:gd name="connsiteX10" fmla="*/ 738836 w 1404608"/>
                <a:gd name="connsiteY10" fmla="*/ 569101 h 2046771"/>
                <a:gd name="connsiteX11" fmla="*/ 709574 w 1404608"/>
                <a:gd name="connsiteY11" fmla="*/ 912915 h 2046771"/>
                <a:gd name="connsiteX12" fmla="*/ 526694 w 1404608"/>
                <a:gd name="connsiteY12" fmla="*/ 5831 h 2046771"/>
                <a:gd name="connsiteX13" fmla="*/ 468172 w 1404608"/>
                <a:gd name="connsiteY13" fmla="*/ 1315251 h 2046771"/>
                <a:gd name="connsiteX14" fmla="*/ 321868 w 1404608"/>
                <a:gd name="connsiteY14" fmla="*/ 1264045 h 2046771"/>
                <a:gd name="connsiteX15" fmla="*/ 0 w 1404608"/>
                <a:gd name="connsiteY15" fmla="*/ 1029958 h 2046771"/>
                <a:gd name="connsiteX0" fmla="*/ 0 w 1404608"/>
                <a:gd name="connsiteY0" fmla="*/ 1024127 h 2040940"/>
                <a:gd name="connsiteX1" fmla="*/ 124358 w 1404608"/>
                <a:gd name="connsiteY1" fmla="*/ 1353311 h 2040940"/>
                <a:gd name="connsiteX2" fmla="*/ 292608 w 1404608"/>
                <a:gd name="connsiteY2" fmla="*/ 1711756 h 2040940"/>
                <a:gd name="connsiteX3" fmla="*/ 687628 w 1404608"/>
                <a:gd name="connsiteY3" fmla="*/ 2040940 h 2040940"/>
                <a:gd name="connsiteX4" fmla="*/ 1294790 w 1404608"/>
                <a:gd name="connsiteY4" fmla="*/ 2026310 h 2040940"/>
                <a:gd name="connsiteX5" fmla="*/ 1404518 w 1404608"/>
                <a:gd name="connsiteY5" fmla="*/ 1126540 h 2040940"/>
                <a:gd name="connsiteX6" fmla="*/ 1221638 w 1404608"/>
                <a:gd name="connsiteY6" fmla="*/ 738835 h 2040940"/>
                <a:gd name="connsiteX7" fmla="*/ 1177747 w 1404608"/>
                <a:gd name="connsiteY7" fmla="*/ 936345 h 2040940"/>
                <a:gd name="connsiteX8" fmla="*/ 980236 w 1404608"/>
                <a:gd name="connsiteY8" fmla="*/ 665683 h 2040940"/>
                <a:gd name="connsiteX9" fmla="*/ 921715 w 1404608"/>
                <a:gd name="connsiteY9" fmla="*/ 899769 h 2040940"/>
                <a:gd name="connsiteX10" fmla="*/ 738836 w 1404608"/>
                <a:gd name="connsiteY10" fmla="*/ 563270 h 2040940"/>
                <a:gd name="connsiteX11" fmla="*/ 709574 w 1404608"/>
                <a:gd name="connsiteY11" fmla="*/ 907084 h 2040940"/>
                <a:gd name="connsiteX12" fmla="*/ 526694 w 1404608"/>
                <a:gd name="connsiteY12" fmla="*/ 0 h 2040940"/>
                <a:gd name="connsiteX13" fmla="*/ 468172 w 1404608"/>
                <a:gd name="connsiteY13" fmla="*/ 1309420 h 2040940"/>
                <a:gd name="connsiteX14" fmla="*/ 321868 w 1404608"/>
                <a:gd name="connsiteY14" fmla="*/ 1258214 h 2040940"/>
                <a:gd name="connsiteX15" fmla="*/ 0 w 1404608"/>
                <a:gd name="connsiteY15" fmla="*/ 1024127 h 2040940"/>
                <a:gd name="connsiteX0" fmla="*/ 0 w 1404608"/>
                <a:gd name="connsiteY0" fmla="*/ 1024614 h 2041427"/>
                <a:gd name="connsiteX1" fmla="*/ 124358 w 1404608"/>
                <a:gd name="connsiteY1" fmla="*/ 1353798 h 2041427"/>
                <a:gd name="connsiteX2" fmla="*/ 292608 w 1404608"/>
                <a:gd name="connsiteY2" fmla="*/ 1712243 h 2041427"/>
                <a:gd name="connsiteX3" fmla="*/ 687628 w 1404608"/>
                <a:gd name="connsiteY3" fmla="*/ 2041427 h 2041427"/>
                <a:gd name="connsiteX4" fmla="*/ 1294790 w 1404608"/>
                <a:gd name="connsiteY4" fmla="*/ 2026797 h 2041427"/>
                <a:gd name="connsiteX5" fmla="*/ 1404518 w 1404608"/>
                <a:gd name="connsiteY5" fmla="*/ 1127027 h 2041427"/>
                <a:gd name="connsiteX6" fmla="*/ 1221638 w 1404608"/>
                <a:gd name="connsiteY6" fmla="*/ 739322 h 2041427"/>
                <a:gd name="connsiteX7" fmla="*/ 1177747 w 1404608"/>
                <a:gd name="connsiteY7" fmla="*/ 936832 h 2041427"/>
                <a:gd name="connsiteX8" fmla="*/ 980236 w 1404608"/>
                <a:gd name="connsiteY8" fmla="*/ 666170 h 2041427"/>
                <a:gd name="connsiteX9" fmla="*/ 921715 w 1404608"/>
                <a:gd name="connsiteY9" fmla="*/ 900256 h 2041427"/>
                <a:gd name="connsiteX10" fmla="*/ 738836 w 1404608"/>
                <a:gd name="connsiteY10" fmla="*/ 563757 h 2041427"/>
                <a:gd name="connsiteX11" fmla="*/ 709574 w 1404608"/>
                <a:gd name="connsiteY11" fmla="*/ 907571 h 2041427"/>
                <a:gd name="connsiteX12" fmla="*/ 526694 w 1404608"/>
                <a:gd name="connsiteY12" fmla="*/ 487 h 2041427"/>
                <a:gd name="connsiteX13" fmla="*/ 468172 w 1404608"/>
                <a:gd name="connsiteY13" fmla="*/ 1309907 h 2041427"/>
                <a:gd name="connsiteX14" fmla="*/ 321868 w 1404608"/>
                <a:gd name="connsiteY14" fmla="*/ 1258701 h 2041427"/>
                <a:gd name="connsiteX15" fmla="*/ 0 w 1404608"/>
                <a:gd name="connsiteY15" fmla="*/ 1024614 h 2041427"/>
                <a:gd name="connsiteX0" fmla="*/ 0 w 1404608"/>
                <a:gd name="connsiteY0" fmla="*/ 1024614 h 2041427"/>
                <a:gd name="connsiteX1" fmla="*/ 124358 w 1404608"/>
                <a:gd name="connsiteY1" fmla="*/ 1353798 h 2041427"/>
                <a:gd name="connsiteX2" fmla="*/ 292608 w 1404608"/>
                <a:gd name="connsiteY2" fmla="*/ 1712243 h 2041427"/>
                <a:gd name="connsiteX3" fmla="*/ 687628 w 1404608"/>
                <a:gd name="connsiteY3" fmla="*/ 2041427 h 2041427"/>
                <a:gd name="connsiteX4" fmla="*/ 1294790 w 1404608"/>
                <a:gd name="connsiteY4" fmla="*/ 2026797 h 2041427"/>
                <a:gd name="connsiteX5" fmla="*/ 1404518 w 1404608"/>
                <a:gd name="connsiteY5" fmla="*/ 1127027 h 2041427"/>
                <a:gd name="connsiteX6" fmla="*/ 1221638 w 1404608"/>
                <a:gd name="connsiteY6" fmla="*/ 739322 h 2041427"/>
                <a:gd name="connsiteX7" fmla="*/ 1177747 w 1404608"/>
                <a:gd name="connsiteY7" fmla="*/ 936832 h 2041427"/>
                <a:gd name="connsiteX8" fmla="*/ 980236 w 1404608"/>
                <a:gd name="connsiteY8" fmla="*/ 666170 h 2041427"/>
                <a:gd name="connsiteX9" fmla="*/ 921715 w 1404608"/>
                <a:gd name="connsiteY9" fmla="*/ 900256 h 2041427"/>
                <a:gd name="connsiteX10" fmla="*/ 738836 w 1404608"/>
                <a:gd name="connsiteY10" fmla="*/ 563757 h 2041427"/>
                <a:gd name="connsiteX11" fmla="*/ 709574 w 1404608"/>
                <a:gd name="connsiteY11" fmla="*/ 907571 h 2041427"/>
                <a:gd name="connsiteX12" fmla="*/ 526694 w 1404608"/>
                <a:gd name="connsiteY12" fmla="*/ 487 h 2041427"/>
                <a:gd name="connsiteX13" fmla="*/ 468172 w 1404608"/>
                <a:gd name="connsiteY13" fmla="*/ 1309907 h 2041427"/>
                <a:gd name="connsiteX14" fmla="*/ 321868 w 1404608"/>
                <a:gd name="connsiteY14" fmla="*/ 1258701 h 2041427"/>
                <a:gd name="connsiteX15" fmla="*/ 0 w 1404608"/>
                <a:gd name="connsiteY15" fmla="*/ 1024614 h 2041427"/>
                <a:gd name="connsiteX0" fmla="*/ 0 w 1404608"/>
                <a:gd name="connsiteY0" fmla="*/ 1024370 h 2041183"/>
                <a:gd name="connsiteX1" fmla="*/ 124358 w 1404608"/>
                <a:gd name="connsiteY1" fmla="*/ 1353554 h 2041183"/>
                <a:gd name="connsiteX2" fmla="*/ 292608 w 1404608"/>
                <a:gd name="connsiteY2" fmla="*/ 1711999 h 2041183"/>
                <a:gd name="connsiteX3" fmla="*/ 687628 w 1404608"/>
                <a:gd name="connsiteY3" fmla="*/ 2041183 h 2041183"/>
                <a:gd name="connsiteX4" fmla="*/ 1294790 w 1404608"/>
                <a:gd name="connsiteY4" fmla="*/ 2026553 h 2041183"/>
                <a:gd name="connsiteX5" fmla="*/ 1404518 w 1404608"/>
                <a:gd name="connsiteY5" fmla="*/ 1126783 h 2041183"/>
                <a:gd name="connsiteX6" fmla="*/ 1221638 w 1404608"/>
                <a:gd name="connsiteY6" fmla="*/ 739078 h 2041183"/>
                <a:gd name="connsiteX7" fmla="*/ 1177747 w 1404608"/>
                <a:gd name="connsiteY7" fmla="*/ 936588 h 2041183"/>
                <a:gd name="connsiteX8" fmla="*/ 980236 w 1404608"/>
                <a:gd name="connsiteY8" fmla="*/ 665926 h 2041183"/>
                <a:gd name="connsiteX9" fmla="*/ 921715 w 1404608"/>
                <a:gd name="connsiteY9" fmla="*/ 900012 h 2041183"/>
                <a:gd name="connsiteX10" fmla="*/ 738836 w 1404608"/>
                <a:gd name="connsiteY10" fmla="*/ 563513 h 2041183"/>
                <a:gd name="connsiteX11" fmla="*/ 709574 w 1404608"/>
                <a:gd name="connsiteY11" fmla="*/ 907327 h 2041183"/>
                <a:gd name="connsiteX12" fmla="*/ 526694 w 1404608"/>
                <a:gd name="connsiteY12" fmla="*/ 243 h 2041183"/>
                <a:gd name="connsiteX13" fmla="*/ 468172 w 1404608"/>
                <a:gd name="connsiteY13" fmla="*/ 1309663 h 2041183"/>
                <a:gd name="connsiteX14" fmla="*/ 321868 w 1404608"/>
                <a:gd name="connsiteY14" fmla="*/ 1258457 h 2041183"/>
                <a:gd name="connsiteX15" fmla="*/ 0 w 1404608"/>
                <a:gd name="connsiteY15" fmla="*/ 1024370 h 2041183"/>
                <a:gd name="connsiteX0" fmla="*/ 0 w 1404608"/>
                <a:gd name="connsiteY0" fmla="*/ 1024383 h 2041196"/>
                <a:gd name="connsiteX1" fmla="*/ 124358 w 1404608"/>
                <a:gd name="connsiteY1" fmla="*/ 1353567 h 2041196"/>
                <a:gd name="connsiteX2" fmla="*/ 292608 w 1404608"/>
                <a:gd name="connsiteY2" fmla="*/ 1712012 h 2041196"/>
                <a:gd name="connsiteX3" fmla="*/ 687628 w 1404608"/>
                <a:gd name="connsiteY3" fmla="*/ 2041196 h 2041196"/>
                <a:gd name="connsiteX4" fmla="*/ 1294790 w 1404608"/>
                <a:gd name="connsiteY4" fmla="*/ 2026566 h 2041196"/>
                <a:gd name="connsiteX5" fmla="*/ 1404518 w 1404608"/>
                <a:gd name="connsiteY5" fmla="*/ 1126796 h 2041196"/>
                <a:gd name="connsiteX6" fmla="*/ 1221638 w 1404608"/>
                <a:gd name="connsiteY6" fmla="*/ 739091 h 2041196"/>
                <a:gd name="connsiteX7" fmla="*/ 1177747 w 1404608"/>
                <a:gd name="connsiteY7" fmla="*/ 936601 h 2041196"/>
                <a:gd name="connsiteX8" fmla="*/ 980236 w 1404608"/>
                <a:gd name="connsiteY8" fmla="*/ 665939 h 2041196"/>
                <a:gd name="connsiteX9" fmla="*/ 921715 w 1404608"/>
                <a:gd name="connsiteY9" fmla="*/ 900025 h 2041196"/>
                <a:gd name="connsiteX10" fmla="*/ 738836 w 1404608"/>
                <a:gd name="connsiteY10" fmla="*/ 563526 h 2041196"/>
                <a:gd name="connsiteX11" fmla="*/ 709574 w 1404608"/>
                <a:gd name="connsiteY11" fmla="*/ 907340 h 2041196"/>
                <a:gd name="connsiteX12" fmla="*/ 526694 w 1404608"/>
                <a:gd name="connsiteY12" fmla="*/ 256 h 2041196"/>
                <a:gd name="connsiteX13" fmla="*/ 453541 w 1404608"/>
                <a:gd name="connsiteY13" fmla="*/ 1258469 h 2041196"/>
                <a:gd name="connsiteX14" fmla="*/ 321868 w 1404608"/>
                <a:gd name="connsiteY14" fmla="*/ 1258470 h 2041196"/>
                <a:gd name="connsiteX15" fmla="*/ 0 w 1404608"/>
                <a:gd name="connsiteY15" fmla="*/ 1024383 h 2041196"/>
                <a:gd name="connsiteX0" fmla="*/ 0 w 1404608"/>
                <a:gd name="connsiteY0" fmla="*/ 1024383 h 2041196"/>
                <a:gd name="connsiteX1" fmla="*/ 124358 w 1404608"/>
                <a:gd name="connsiteY1" fmla="*/ 1353567 h 2041196"/>
                <a:gd name="connsiteX2" fmla="*/ 292608 w 1404608"/>
                <a:gd name="connsiteY2" fmla="*/ 1712012 h 2041196"/>
                <a:gd name="connsiteX3" fmla="*/ 687628 w 1404608"/>
                <a:gd name="connsiteY3" fmla="*/ 2041196 h 2041196"/>
                <a:gd name="connsiteX4" fmla="*/ 1294790 w 1404608"/>
                <a:gd name="connsiteY4" fmla="*/ 2026566 h 2041196"/>
                <a:gd name="connsiteX5" fmla="*/ 1404518 w 1404608"/>
                <a:gd name="connsiteY5" fmla="*/ 1126796 h 2041196"/>
                <a:gd name="connsiteX6" fmla="*/ 1221638 w 1404608"/>
                <a:gd name="connsiteY6" fmla="*/ 739091 h 2041196"/>
                <a:gd name="connsiteX7" fmla="*/ 1177747 w 1404608"/>
                <a:gd name="connsiteY7" fmla="*/ 936601 h 2041196"/>
                <a:gd name="connsiteX8" fmla="*/ 980236 w 1404608"/>
                <a:gd name="connsiteY8" fmla="*/ 665939 h 2041196"/>
                <a:gd name="connsiteX9" fmla="*/ 921715 w 1404608"/>
                <a:gd name="connsiteY9" fmla="*/ 900025 h 2041196"/>
                <a:gd name="connsiteX10" fmla="*/ 738836 w 1404608"/>
                <a:gd name="connsiteY10" fmla="*/ 563526 h 2041196"/>
                <a:gd name="connsiteX11" fmla="*/ 709574 w 1404608"/>
                <a:gd name="connsiteY11" fmla="*/ 907340 h 2041196"/>
                <a:gd name="connsiteX12" fmla="*/ 526694 w 1404608"/>
                <a:gd name="connsiteY12" fmla="*/ 256 h 2041196"/>
                <a:gd name="connsiteX13" fmla="*/ 453541 w 1404608"/>
                <a:gd name="connsiteY13" fmla="*/ 1258469 h 2041196"/>
                <a:gd name="connsiteX14" fmla="*/ 321868 w 1404608"/>
                <a:gd name="connsiteY14" fmla="*/ 1258470 h 2041196"/>
                <a:gd name="connsiteX15" fmla="*/ 0 w 1404608"/>
                <a:gd name="connsiteY15" fmla="*/ 1024383 h 2041196"/>
                <a:gd name="connsiteX0" fmla="*/ 0 w 1404608"/>
                <a:gd name="connsiteY0" fmla="*/ 1024369 h 2041182"/>
                <a:gd name="connsiteX1" fmla="*/ 124358 w 1404608"/>
                <a:gd name="connsiteY1" fmla="*/ 1353553 h 2041182"/>
                <a:gd name="connsiteX2" fmla="*/ 292608 w 1404608"/>
                <a:gd name="connsiteY2" fmla="*/ 1711998 h 2041182"/>
                <a:gd name="connsiteX3" fmla="*/ 687628 w 1404608"/>
                <a:gd name="connsiteY3" fmla="*/ 2041182 h 2041182"/>
                <a:gd name="connsiteX4" fmla="*/ 1294790 w 1404608"/>
                <a:gd name="connsiteY4" fmla="*/ 2026552 h 2041182"/>
                <a:gd name="connsiteX5" fmla="*/ 1404518 w 1404608"/>
                <a:gd name="connsiteY5" fmla="*/ 1126782 h 2041182"/>
                <a:gd name="connsiteX6" fmla="*/ 1221638 w 1404608"/>
                <a:gd name="connsiteY6" fmla="*/ 739077 h 2041182"/>
                <a:gd name="connsiteX7" fmla="*/ 1177747 w 1404608"/>
                <a:gd name="connsiteY7" fmla="*/ 936587 h 2041182"/>
                <a:gd name="connsiteX8" fmla="*/ 980236 w 1404608"/>
                <a:gd name="connsiteY8" fmla="*/ 665925 h 2041182"/>
                <a:gd name="connsiteX9" fmla="*/ 921715 w 1404608"/>
                <a:gd name="connsiteY9" fmla="*/ 900011 h 2041182"/>
                <a:gd name="connsiteX10" fmla="*/ 738836 w 1404608"/>
                <a:gd name="connsiteY10" fmla="*/ 563512 h 2041182"/>
                <a:gd name="connsiteX11" fmla="*/ 709574 w 1404608"/>
                <a:gd name="connsiteY11" fmla="*/ 907326 h 2041182"/>
                <a:gd name="connsiteX12" fmla="*/ 526694 w 1404608"/>
                <a:gd name="connsiteY12" fmla="*/ 242 h 2041182"/>
                <a:gd name="connsiteX13" fmla="*/ 456712 w 1404608"/>
                <a:gd name="connsiteY13" fmla="*/ 1312361 h 2041182"/>
                <a:gd name="connsiteX14" fmla="*/ 321868 w 1404608"/>
                <a:gd name="connsiteY14" fmla="*/ 1258456 h 2041182"/>
                <a:gd name="connsiteX15" fmla="*/ 0 w 1404608"/>
                <a:gd name="connsiteY15" fmla="*/ 1024369 h 2041182"/>
                <a:gd name="connsiteX0" fmla="*/ 0 w 1404608"/>
                <a:gd name="connsiteY0" fmla="*/ 1024369 h 2041182"/>
                <a:gd name="connsiteX1" fmla="*/ 124358 w 1404608"/>
                <a:gd name="connsiteY1" fmla="*/ 1353553 h 2041182"/>
                <a:gd name="connsiteX2" fmla="*/ 292608 w 1404608"/>
                <a:gd name="connsiteY2" fmla="*/ 1711998 h 2041182"/>
                <a:gd name="connsiteX3" fmla="*/ 687628 w 1404608"/>
                <a:gd name="connsiteY3" fmla="*/ 2041182 h 2041182"/>
                <a:gd name="connsiteX4" fmla="*/ 1294790 w 1404608"/>
                <a:gd name="connsiteY4" fmla="*/ 2026552 h 2041182"/>
                <a:gd name="connsiteX5" fmla="*/ 1404518 w 1404608"/>
                <a:gd name="connsiteY5" fmla="*/ 1126782 h 2041182"/>
                <a:gd name="connsiteX6" fmla="*/ 1221638 w 1404608"/>
                <a:gd name="connsiteY6" fmla="*/ 739077 h 2041182"/>
                <a:gd name="connsiteX7" fmla="*/ 1177747 w 1404608"/>
                <a:gd name="connsiteY7" fmla="*/ 936587 h 2041182"/>
                <a:gd name="connsiteX8" fmla="*/ 980236 w 1404608"/>
                <a:gd name="connsiteY8" fmla="*/ 665925 h 2041182"/>
                <a:gd name="connsiteX9" fmla="*/ 921715 w 1404608"/>
                <a:gd name="connsiteY9" fmla="*/ 900011 h 2041182"/>
                <a:gd name="connsiteX10" fmla="*/ 738836 w 1404608"/>
                <a:gd name="connsiteY10" fmla="*/ 563512 h 2041182"/>
                <a:gd name="connsiteX11" fmla="*/ 709574 w 1404608"/>
                <a:gd name="connsiteY11" fmla="*/ 907326 h 2041182"/>
                <a:gd name="connsiteX12" fmla="*/ 526694 w 1404608"/>
                <a:gd name="connsiteY12" fmla="*/ 242 h 2041182"/>
                <a:gd name="connsiteX13" fmla="*/ 456712 w 1404608"/>
                <a:gd name="connsiteY13" fmla="*/ 1312361 h 2041182"/>
                <a:gd name="connsiteX14" fmla="*/ 321868 w 1404608"/>
                <a:gd name="connsiteY14" fmla="*/ 1258456 h 2041182"/>
                <a:gd name="connsiteX15" fmla="*/ 0 w 1404608"/>
                <a:gd name="connsiteY15" fmla="*/ 1024369 h 2041182"/>
                <a:gd name="connsiteX0" fmla="*/ 0 w 1404608"/>
                <a:gd name="connsiteY0" fmla="*/ 1024369 h 2041182"/>
                <a:gd name="connsiteX1" fmla="*/ 124358 w 1404608"/>
                <a:gd name="connsiteY1" fmla="*/ 1353553 h 2041182"/>
                <a:gd name="connsiteX2" fmla="*/ 292608 w 1404608"/>
                <a:gd name="connsiteY2" fmla="*/ 1711998 h 2041182"/>
                <a:gd name="connsiteX3" fmla="*/ 687628 w 1404608"/>
                <a:gd name="connsiteY3" fmla="*/ 2041182 h 2041182"/>
                <a:gd name="connsiteX4" fmla="*/ 1294790 w 1404608"/>
                <a:gd name="connsiteY4" fmla="*/ 2026552 h 2041182"/>
                <a:gd name="connsiteX5" fmla="*/ 1404518 w 1404608"/>
                <a:gd name="connsiteY5" fmla="*/ 1126782 h 2041182"/>
                <a:gd name="connsiteX6" fmla="*/ 1221638 w 1404608"/>
                <a:gd name="connsiteY6" fmla="*/ 739077 h 2041182"/>
                <a:gd name="connsiteX7" fmla="*/ 1177747 w 1404608"/>
                <a:gd name="connsiteY7" fmla="*/ 936587 h 2041182"/>
                <a:gd name="connsiteX8" fmla="*/ 980236 w 1404608"/>
                <a:gd name="connsiteY8" fmla="*/ 665925 h 2041182"/>
                <a:gd name="connsiteX9" fmla="*/ 921715 w 1404608"/>
                <a:gd name="connsiteY9" fmla="*/ 900011 h 2041182"/>
                <a:gd name="connsiteX10" fmla="*/ 738836 w 1404608"/>
                <a:gd name="connsiteY10" fmla="*/ 563512 h 2041182"/>
                <a:gd name="connsiteX11" fmla="*/ 709574 w 1404608"/>
                <a:gd name="connsiteY11" fmla="*/ 907326 h 2041182"/>
                <a:gd name="connsiteX12" fmla="*/ 526694 w 1404608"/>
                <a:gd name="connsiteY12" fmla="*/ 242 h 2041182"/>
                <a:gd name="connsiteX13" fmla="*/ 456712 w 1404608"/>
                <a:gd name="connsiteY13" fmla="*/ 1312361 h 2041182"/>
                <a:gd name="connsiteX14" fmla="*/ 321868 w 1404608"/>
                <a:gd name="connsiteY14" fmla="*/ 1258456 h 2041182"/>
                <a:gd name="connsiteX15" fmla="*/ 0 w 1404608"/>
                <a:gd name="connsiteY15" fmla="*/ 1024369 h 2041182"/>
                <a:gd name="connsiteX0" fmla="*/ 0 w 1420463"/>
                <a:gd name="connsiteY0" fmla="*/ 957779 h 2041182"/>
                <a:gd name="connsiteX1" fmla="*/ 140213 w 1420463"/>
                <a:gd name="connsiteY1" fmla="*/ 1353553 h 2041182"/>
                <a:gd name="connsiteX2" fmla="*/ 308463 w 1420463"/>
                <a:gd name="connsiteY2" fmla="*/ 1711998 h 2041182"/>
                <a:gd name="connsiteX3" fmla="*/ 703483 w 1420463"/>
                <a:gd name="connsiteY3" fmla="*/ 2041182 h 2041182"/>
                <a:gd name="connsiteX4" fmla="*/ 1310645 w 1420463"/>
                <a:gd name="connsiteY4" fmla="*/ 2026552 h 2041182"/>
                <a:gd name="connsiteX5" fmla="*/ 1420373 w 1420463"/>
                <a:gd name="connsiteY5" fmla="*/ 1126782 h 2041182"/>
                <a:gd name="connsiteX6" fmla="*/ 1237493 w 1420463"/>
                <a:gd name="connsiteY6" fmla="*/ 739077 h 2041182"/>
                <a:gd name="connsiteX7" fmla="*/ 1193602 w 1420463"/>
                <a:gd name="connsiteY7" fmla="*/ 936587 h 2041182"/>
                <a:gd name="connsiteX8" fmla="*/ 996091 w 1420463"/>
                <a:gd name="connsiteY8" fmla="*/ 665925 h 2041182"/>
                <a:gd name="connsiteX9" fmla="*/ 937570 w 1420463"/>
                <a:gd name="connsiteY9" fmla="*/ 900011 h 2041182"/>
                <a:gd name="connsiteX10" fmla="*/ 754691 w 1420463"/>
                <a:gd name="connsiteY10" fmla="*/ 563512 h 2041182"/>
                <a:gd name="connsiteX11" fmla="*/ 725429 w 1420463"/>
                <a:gd name="connsiteY11" fmla="*/ 907326 h 2041182"/>
                <a:gd name="connsiteX12" fmla="*/ 542549 w 1420463"/>
                <a:gd name="connsiteY12" fmla="*/ 242 h 2041182"/>
                <a:gd name="connsiteX13" fmla="*/ 472567 w 1420463"/>
                <a:gd name="connsiteY13" fmla="*/ 1312361 h 2041182"/>
                <a:gd name="connsiteX14" fmla="*/ 337723 w 1420463"/>
                <a:gd name="connsiteY14" fmla="*/ 1258456 h 2041182"/>
                <a:gd name="connsiteX15" fmla="*/ 0 w 1420463"/>
                <a:gd name="connsiteY15" fmla="*/ 957779 h 2041182"/>
                <a:gd name="connsiteX0" fmla="*/ 0 w 1420463"/>
                <a:gd name="connsiteY0" fmla="*/ 957779 h 2041182"/>
                <a:gd name="connsiteX1" fmla="*/ 140213 w 1420463"/>
                <a:gd name="connsiteY1" fmla="*/ 1353553 h 2041182"/>
                <a:gd name="connsiteX2" fmla="*/ 308463 w 1420463"/>
                <a:gd name="connsiteY2" fmla="*/ 1711998 h 2041182"/>
                <a:gd name="connsiteX3" fmla="*/ 703483 w 1420463"/>
                <a:gd name="connsiteY3" fmla="*/ 2041182 h 2041182"/>
                <a:gd name="connsiteX4" fmla="*/ 1310645 w 1420463"/>
                <a:gd name="connsiteY4" fmla="*/ 2026552 h 2041182"/>
                <a:gd name="connsiteX5" fmla="*/ 1420373 w 1420463"/>
                <a:gd name="connsiteY5" fmla="*/ 1126782 h 2041182"/>
                <a:gd name="connsiteX6" fmla="*/ 1237493 w 1420463"/>
                <a:gd name="connsiteY6" fmla="*/ 739077 h 2041182"/>
                <a:gd name="connsiteX7" fmla="*/ 1193602 w 1420463"/>
                <a:gd name="connsiteY7" fmla="*/ 936587 h 2041182"/>
                <a:gd name="connsiteX8" fmla="*/ 996091 w 1420463"/>
                <a:gd name="connsiteY8" fmla="*/ 665925 h 2041182"/>
                <a:gd name="connsiteX9" fmla="*/ 937570 w 1420463"/>
                <a:gd name="connsiteY9" fmla="*/ 900011 h 2041182"/>
                <a:gd name="connsiteX10" fmla="*/ 754691 w 1420463"/>
                <a:gd name="connsiteY10" fmla="*/ 563512 h 2041182"/>
                <a:gd name="connsiteX11" fmla="*/ 725429 w 1420463"/>
                <a:gd name="connsiteY11" fmla="*/ 907326 h 2041182"/>
                <a:gd name="connsiteX12" fmla="*/ 542549 w 1420463"/>
                <a:gd name="connsiteY12" fmla="*/ 242 h 2041182"/>
                <a:gd name="connsiteX13" fmla="*/ 472567 w 1420463"/>
                <a:gd name="connsiteY13" fmla="*/ 1312361 h 2041182"/>
                <a:gd name="connsiteX14" fmla="*/ 337723 w 1420463"/>
                <a:gd name="connsiteY14" fmla="*/ 1258456 h 2041182"/>
                <a:gd name="connsiteX15" fmla="*/ 0 w 1420463"/>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55410 w 1421182"/>
                <a:gd name="connsiteY10" fmla="*/ 563512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36384 w 1421182"/>
                <a:gd name="connsiteY10" fmla="*/ 563512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55588 w 1421182"/>
                <a:gd name="connsiteY8" fmla="*/ 659583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59583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59583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52597 w 1421182"/>
                <a:gd name="connsiteY6" fmla="*/ 669316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537 h 2040940"/>
                <a:gd name="connsiteX1" fmla="*/ 140932 w 1421182"/>
                <a:gd name="connsiteY1" fmla="*/ 1353311 h 2040940"/>
                <a:gd name="connsiteX2" fmla="*/ 309182 w 1421182"/>
                <a:gd name="connsiteY2" fmla="*/ 1711756 h 2040940"/>
                <a:gd name="connsiteX3" fmla="*/ 704202 w 1421182"/>
                <a:gd name="connsiteY3" fmla="*/ 2040940 h 2040940"/>
                <a:gd name="connsiteX4" fmla="*/ 1311364 w 1421182"/>
                <a:gd name="connsiteY4" fmla="*/ 2026310 h 2040940"/>
                <a:gd name="connsiteX5" fmla="*/ 1421092 w 1421182"/>
                <a:gd name="connsiteY5" fmla="*/ 1126540 h 2040940"/>
                <a:gd name="connsiteX6" fmla="*/ 1152597 w 1421182"/>
                <a:gd name="connsiteY6" fmla="*/ 669074 h 2040940"/>
                <a:gd name="connsiteX7" fmla="*/ 1168953 w 1421182"/>
                <a:gd name="connsiteY7" fmla="*/ 968054 h 2040940"/>
                <a:gd name="connsiteX8" fmla="*/ 927050 w 1421182"/>
                <a:gd name="connsiteY8" fmla="*/ 614948 h 2040940"/>
                <a:gd name="connsiteX9" fmla="*/ 957315 w 1421182"/>
                <a:gd name="connsiteY9" fmla="*/ 944162 h 2040940"/>
                <a:gd name="connsiteX10" fmla="*/ 711016 w 1421182"/>
                <a:gd name="connsiteY10" fmla="*/ 569612 h 2040940"/>
                <a:gd name="connsiteX11" fmla="*/ 729319 w 1421182"/>
                <a:gd name="connsiteY11" fmla="*/ 957819 h 2040940"/>
                <a:gd name="connsiteX12" fmla="*/ 543268 w 1421182"/>
                <a:gd name="connsiteY12" fmla="*/ 0 h 2040940"/>
                <a:gd name="connsiteX13" fmla="*/ 473286 w 1421182"/>
                <a:gd name="connsiteY13" fmla="*/ 1312119 h 2040940"/>
                <a:gd name="connsiteX14" fmla="*/ 338442 w 1421182"/>
                <a:gd name="connsiteY14" fmla="*/ 1258214 h 2040940"/>
                <a:gd name="connsiteX15" fmla="*/ 719 w 1421182"/>
                <a:gd name="connsiteY15" fmla="*/ 957537 h 2040940"/>
                <a:gd name="connsiteX0" fmla="*/ 719 w 1421182"/>
                <a:gd name="connsiteY0" fmla="*/ 957545 h 2040948"/>
                <a:gd name="connsiteX1" fmla="*/ 140932 w 1421182"/>
                <a:gd name="connsiteY1" fmla="*/ 1353319 h 2040948"/>
                <a:gd name="connsiteX2" fmla="*/ 309182 w 1421182"/>
                <a:gd name="connsiteY2" fmla="*/ 1711764 h 2040948"/>
                <a:gd name="connsiteX3" fmla="*/ 704202 w 1421182"/>
                <a:gd name="connsiteY3" fmla="*/ 2040948 h 2040948"/>
                <a:gd name="connsiteX4" fmla="*/ 1311364 w 1421182"/>
                <a:gd name="connsiteY4" fmla="*/ 2026318 h 2040948"/>
                <a:gd name="connsiteX5" fmla="*/ 1421092 w 1421182"/>
                <a:gd name="connsiteY5" fmla="*/ 1126548 h 2040948"/>
                <a:gd name="connsiteX6" fmla="*/ 1152597 w 1421182"/>
                <a:gd name="connsiteY6" fmla="*/ 669082 h 2040948"/>
                <a:gd name="connsiteX7" fmla="*/ 1168953 w 1421182"/>
                <a:gd name="connsiteY7" fmla="*/ 968062 h 2040948"/>
                <a:gd name="connsiteX8" fmla="*/ 927050 w 1421182"/>
                <a:gd name="connsiteY8" fmla="*/ 614956 h 2040948"/>
                <a:gd name="connsiteX9" fmla="*/ 957315 w 1421182"/>
                <a:gd name="connsiteY9" fmla="*/ 944170 h 2040948"/>
                <a:gd name="connsiteX10" fmla="*/ 711016 w 1421182"/>
                <a:gd name="connsiteY10" fmla="*/ 569620 h 2040948"/>
                <a:gd name="connsiteX11" fmla="*/ 729319 w 1421182"/>
                <a:gd name="connsiteY11" fmla="*/ 957827 h 2040948"/>
                <a:gd name="connsiteX12" fmla="*/ 543268 w 1421182"/>
                <a:gd name="connsiteY12" fmla="*/ 8 h 2040948"/>
                <a:gd name="connsiteX13" fmla="*/ 473286 w 1421182"/>
                <a:gd name="connsiteY13" fmla="*/ 1312127 h 2040948"/>
                <a:gd name="connsiteX14" fmla="*/ 338442 w 1421182"/>
                <a:gd name="connsiteY14" fmla="*/ 1258222 h 2040948"/>
                <a:gd name="connsiteX15" fmla="*/ 719 w 1421182"/>
                <a:gd name="connsiteY15" fmla="*/ 957545 h 2040948"/>
                <a:gd name="connsiteX0" fmla="*/ 719 w 1421182"/>
                <a:gd name="connsiteY0" fmla="*/ 957545 h 2040948"/>
                <a:gd name="connsiteX1" fmla="*/ 140932 w 1421182"/>
                <a:gd name="connsiteY1" fmla="*/ 1353319 h 2040948"/>
                <a:gd name="connsiteX2" fmla="*/ 309182 w 1421182"/>
                <a:gd name="connsiteY2" fmla="*/ 1711764 h 2040948"/>
                <a:gd name="connsiteX3" fmla="*/ 704202 w 1421182"/>
                <a:gd name="connsiteY3" fmla="*/ 2040948 h 2040948"/>
                <a:gd name="connsiteX4" fmla="*/ 1311364 w 1421182"/>
                <a:gd name="connsiteY4" fmla="*/ 2026318 h 2040948"/>
                <a:gd name="connsiteX5" fmla="*/ 1421092 w 1421182"/>
                <a:gd name="connsiteY5" fmla="*/ 1126548 h 2040948"/>
                <a:gd name="connsiteX6" fmla="*/ 1152597 w 1421182"/>
                <a:gd name="connsiteY6" fmla="*/ 669082 h 2040948"/>
                <a:gd name="connsiteX7" fmla="*/ 1168953 w 1421182"/>
                <a:gd name="connsiteY7" fmla="*/ 968062 h 2040948"/>
                <a:gd name="connsiteX8" fmla="*/ 927050 w 1421182"/>
                <a:gd name="connsiteY8" fmla="*/ 614956 h 2040948"/>
                <a:gd name="connsiteX9" fmla="*/ 957315 w 1421182"/>
                <a:gd name="connsiteY9" fmla="*/ 944170 h 2040948"/>
                <a:gd name="connsiteX10" fmla="*/ 711016 w 1421182"/>
                <a:gd name="connsiteY10" fmla="*/ 569620 h 2040948"/>
                <a:gd name="connsiteX11" fmla="*/ 729319 w 1421182"/>
                <a:gd name="connsiteY11" fmla="*/ 957827 h 2040948"/>
                <a:gd name="connsiteX12" fmla="*/ 543268 w 1421182"/>
                <a:gd name="connsiteY12" fmla="*/ 8 h 2040948"/>
                <a:gd name="connsiteX13" fmla="*/ 473286 w 1421182"/>
                <a:gd name="connsiteY13" fmla="*/ 1312127 h 2040948"/>
                <a:gd name="connsiteX14" fmla="*/ 338442 w 1421182"/>
                <a:gd name="connsiteY14" fmla="*/ 1258222 h 2040948"/>
                <a:gd name="connsiteX15" fmla="*/ 719 w 1421182"/>
                <a:gd name="connsiteY15" fmla="*/ 957545 h 2040948"/>
                <a:gd name="connsiteX0" fmla="*/ 719 w 1421182"/>
                <a:gd name="connsiteY0" fmla="*/ 957545 h 2026318"/>
                <a:gd name="connsiteX1" fmla="*/ 140932 w 1421182"/>
                <a:gd name="connsiteY1" fmla="*/ 1353319 h 2026318"/>
                <a:gd name="connsiteX2" fmla="*/ 309182 w 1421182"/>
                <a:gd name="connsiteY2" fmla="*/ 1711764 h 2026318"/>
                <a:gd name="connsiteX3" fmla="*/ 693290 w 1421182"/>
                <a:gd name="connsiteY3" fmla="*/ 2019121 h 2026318"/>
                <a:gd name="connsiteX4" fmla="*/ 1311364 w 1421182"/>
                <a:gd name="connsiteY4" fmla="*/ 2026318 h 2026318"/>
                <a:gd name="connsiteX5" fmla="*/ 1421092 w 1421182"/>
                <a:gd name="connsiteY5" fmla="*/ 1126548 h 2026318"/>
                <a:gd name="connsiteX6" fmla="*/ 1152597 w 1421182"/>
                <a:gd name="connsiteY6" fmla="*/ 669082 h 2026318"/>
                <a:gd name="connsiteX7" fmla="*/ 1168953 w 1421182"/>
                <a:gd name="connsiteY7" fmla="*/ 968062 h 2026318"/>
                <a:gd name="connsiteX8" fmla="*/ 927050 w 1421182"/>
                <a:gd name="connsiteY8" fmla="*/ 614956 h 2026318"/>
                <a:gd name="connsiteX9" fmla="*/ 957315 w 1421182"/>
                <a:gd name="connsiteY9" fmla="*/ 944170 h 2026318"/>
                <a:gd name="connsiteX10" fmla="*/ 711016 w 1421182"/>
                <a:gd name="connsiteY10" fmla="*/ 569620 h 2026318"/>
                <a:gd name="connsiteX11" fmla="*/ 729319 w 1421182"/>
                <a:gd name="connsiteY11" fmla="*/ 957827 h 2026318"/>
                <a:gd name="connsiteX12" fmla="*/ 543268 w 1421182"/>
                <a:gd name="connsiteY12" fmla="*/ 8 h 2026318"/>
                <a:gd name="connsiteX13" fmla="*/ 473286 w 1421182"/>
                <a:gd name="connsiteY13" fmla="*/ 1312127 h 2026318"/>
                <a:gd name="connsiteX14" fmla="*/ 338442 w 1421182"/>
                <a:gd name="connsiteY14" fmla="*/ 1258222 h 2026318"/>
                <a:gd name="connsiteX15" fmla="*/ 719 w 1421182"/>
                <a:gd name="connsiteY15" fmla="*/ 957545 h 2026318"/>
                <a:gd name="connsiteX0" fmla="*/ 719 w 1421182"/>
                <a:gd name="connsiteY0" fmla="*/ 957545 h 2295953"/>
                <a:gd name="connsiteX1" fmla="*/ 140932 w 1421182"/>
                <a:gd name="connsiteY1" fmla="*/ 1353319 h 2295953"/>
                <a:gd name="connsiteX2" fmla="*/ 309182 w 1421182"/>
                <a:gd name="connsiteY2" fmla="*/ 1711764 h 2295953"/>
                <a:gd name="connsiteX3" fmla="*/ 693290 w 1421182"/>
                <a:gd name="connsiteY3" fmla="*/ 2019121 h 2295953"/>
                <a:gd name="connsiteX4" fmla="*/ 722524 w 1421182"/>
                <a:gd name="connsiteY4" fmla="*/ 2295953 h 2295953"/>
                <a:gd name="connsiteX5" fmla="*/ 1311364 w 1421182"/>
                <a:gd name="connsiteY5" fmla="*/ 2026318 h 2295953"/>
                <a:gd name="connsiteX6" fmla="*/ 1421092 w 1421182"/>
                <a:gd name="connsiteY6" fmla="*/ 1126548 h 2295953"/>
                <a:gd name="connsiteX7" fmla="*/ 1152597 w 1421182"/>
                <a:gd name="connsiteY7" fmla="*/ 669082 h 2295953"/>
                <a:gd name="connsiteX8" fmla="*/ 1168953 w 1421182"/>
                <a:gd name="connsiteY8" fmla="*/ 968062 h 2295953"/>
                <a:gd name="connsiteX9" fmla="*/ 927050 w 1421182"/>
                <a:gd name="connsiteY9" fmla="*/ 614956 h 2295953"/>
                <a:gd name="connsiteX10" fmla="*/ 957315 w 1421182"/>
                <a:gd name="connsiteY10" fmla="*/ 944170 h 2295953"/>
                <a:gd name="connsiteX11" fmla="*/ 711016 w 1421182"/>
                <a:gd name="connsiteY11" fmla="*/ 569620 h 2295953"/>
                <a:gd name="connsiteX12" fmla="*/ 729319 w 1421182"/>
                <a:gd name="connsiteY12" fmla="*/ 957827 h 2295953"/>
                <a:gd name="connsiteX13" fmla="*/ 543268 w 1421182"/>
                <a:gd name="connsiteY13" fmla="*/ 8 h 2295953"/>
                <a:gd name="connsiteX14" fmla="*/ 473286 w 1421182"/>
                <a:gd name="connsiteY14" fmla="*/ 1312127 h 2295953"/>
                <a:gd name="connsiteX15" fmla="*/ 338442 w 1421182"/>
                <a:gd name="connsiteY15" fmla="*/ 1258222 h 2295953"/>
                <a:gd name="connsiteX16" fmla="*/ 719 w 1421182"/>
                <a:gd name="connsiteY16" fmla="*/ 957545 h 2295953"/>
                <a:gd name="connsiteX0" fmla="*/ 719 w 1421182"/>
                <a:gd name="connsiteY0" fmla="*/ 957545 h 2317397"/>
                <a:gd name="connsiteX1" fmla="*/ 140932 w 1421182"/>
                <a:gd name="connsiteY1" fmla="*/ 1353319 h 2317397"/>
                <a:gd name="connsiteX2" fmla="*/ 309182 w 1421182"/>
                <a:gd name="connsiteY2" fmla="*/ 1711764 h 2317397"/>
                <a:gd name="connsiteX3" fmla="*/ 693290 w 1421182"/>
                <a:gd name="connsiteY3" fmla="*/ 2019121 h 2317397"/>
                <a:gd name="connsiteX4" fmla="*/ 722524 w 1421182"/>
                <a:gd name="connsiteY4" fmla="*/ 2295953 h 2317397"/>
                <a:gd name="connsiteX5" fmla="*/ 1170733 w 1421182"/>
                <a:gd name="connsiteY5" fmla="*/ 2300858 h 2317397"/>
                <a:gd name="connsiteX6" fmla="*/ 1311364 w 1421182"/>
                <a:gd name="connsiteY6" fmla="*/ 2026318 h 2317397"/>
                <a:gd name="connsiteX7" fmla="*/ 1421092 w 1421182"/>
                <a:gd name="connsiteY7" fmla="*/ 1126548 h 2317397"/>
                <a:gd name="connsiteX8" fmla="*/ 1152597 w 1421182"/>
                <a:gd name="connsiteY8" fmla="*/ 669082 h 2317397"/>
                <a:gd name="connsiteX9" fmla="*/ 1168953 w 1421182"/>
                <a:gd name="connsiteY9" fmla="*/ 968062 h 2317397"/>
                <a:gd name="connsiteX10" fmla="*/ 927050 w 1421182"/>
                <a:gd name="connsiteY10" fmla="*/ 614956 h 2317397"/>
                <a:gd name="connsiteX11" fmla="*/ 957315 w 1421182"/>
                <a:gd name="connsiteY11" fmla="*/ 944170 h 2317397"/>
                <a:gd name="connsiteX12" fmla="*/ 711016 w 1421182"/>
                <a:gd name="connsiteY12" fmla="*/ 569620 h 2317397"/>
                <a:gd name="connsiteX13" fmla="*/ 729319 w 1421182"/>
                <a:gd name="connsiteY13" fmla="*/ 957827 h 2317397"/>
                <a:gd name="connsiteX14" fmla="*/ 543268 w 1421182"/>
                <a:gd name="connsiteY14" fmla="*/ 8 h 2317397"/>
                <a:gd name="connsiteX15" fmla="*/ 473286 w 1421182"/>
                <a:gd name="connsiteY15" fmla="*/ 1312127 h 2317397"/>
                <a:gd name="connsiteX16" fmla="*/ 338442 w 1421182"/>
                <a:gd name="connsiteY16" fmla="*/ 1258222 h 2317397"/>
                <a:gd name="connsiteX17" fmla="*/ 719 w 1421182"/>
                <a:gd name="connsiteY17" fmla="*/ 957545 h 2317397"/>
                <a:gd name="connsiteX0" fmla="*/ 719 w 1421182"/>
                <a:gd name="connsiteY0" fmla="*/ 957545 h 2317397"/>
                <a:gd name="connsiteX1" fmla="*/ 140932 w 1421182"/>
                <a:gd name="connsiteY1" fmla="*/ 1353319 h 2317397"/>
                <a:gd name="connsiteX2" fmla="*/ 309182 w 1421182"/>
                <a:gd name="connsiteY2" fmla="*/ 1711764 h 2317397"/>
                <a:gd name="connsiteX3" fmla="*/ 626141 w 1421182"/>
                <a:gd name="connsiteY3" fmla="*/ 1985150 h 2317397"/>
                <a:gd name="connsiteX4" fmla="*/ 722524 w 1421182"/>
                <a:gd name="connsiteY4" fmla="*/ 2295953 h 2317397"/>
                <a:gd name="connsiteX5" fmla="*/ 1170733 w 1421182"/>
                <a:gd name="connsiteY5" fmla="*/ 2300858 h 2317397"/>
                <a:gd name="connsiteX6" fmla="*/ 1311364 w 1421182"/>
                <a:gd name="connsiteY6" fmla="*/ 2026318 h 2317397"/>
                <a:gd name="connsiteX7" fmla="*/ 1421092 w 1421182"/>
                <a:gd name="connsiteY7" fmla="*/ 1126548 h 2317397"/>
                <a:gd name="connsiteX8" fmla="*/ 1152597 w 1421182"/>
                <a:gd name="connsiteY8" fmla="*/ 669082 h 2317397"/>
                <a:gd name="connsiteX9" fmla="*/ 1168953 w 1421182"/>
                <a:gd name="connsiteY9" fmla="*/ 968062 h 2317397"/>
                <a:gd name="connsiteX10" fmla="*/ 927050 w 1421182"/>
                <a:gd name="connsiteY10" fmla="*/ 614956 h 2317397"/>
                <a:gd name="connsiteX11" fmla="*/ 957315 w 1421182"/>
                <a:gd name="connsiteY11" fmla="*/ 944170 h 2317397"/>
                <a:gd name="connsiteX12" fmla="*/ 711016 w 1421182"/>
                <a:gd name="connsiteY12" fmla="*/ 569620 h 2317397"/>
                <a:gd name="connsiteX13" fmla="*/ 729319 w 1421182"/>
                <a:gd name="connsiteY13" fmla="*/ 957827 h 2317397"/>
                <a:gd name="connsiteX14" fmla="*/ 543268 w 1421182"/>
                <a:gd name="connsiteY14" fmla="*/ 8 h 2317397"/>
                <a:gd name="connsiteX15" fmla="*/ 473286 w 1421182"/>
                <a:gd name="connsiteY15" fmla="*/ 1312127 h 2317397"/>
                <a:gd name="connsiteX16" fmla="*/ 338442 w 1421182"/>
                <a:gd name="connsiteY16" fmla="*/ 1258222 h 2317397"/>
                <a:gd name="connsiteX17" fmla="*/ 719 w 1421182"/>
                <a:gd name="connsiteY17" fmla="*/ 957545 h 2317397"/>
                <a:gd name="connsiteX0" fmla="*/ 719 w 1421182"/>
                <a:gd name="connsiteY0" fmla="*/ 957545 h 2314785"/>
                <a:gd name="connsiteX1" fmla="*/ 140932 w 1421182"/>
                <a:gd name="connsiteY1" fmla="*/ 1353319 h 2314785"/>
                <a:gd name="connsiteX2" fmla="*/ 309182 w 1421182"/>
                <a:gd name="connsiteY2" fmla="*/ 1711764 h 2314785"/>
                <a:gd name="connsiteX3" fmla="*/ 626141 w 1421182"/>
                <a:gd name="connsiteY3" fmla="*/ 1985150 h 2314785"/>
                <a:gd name="connsiteX4" fmla="*/ 658780 w 1421182"/>
                <a:gd name="connsiteY4" fmla="*/ 2266927 h 2314785"/>
                <a:gd name="connsiteX5" fmla="*/ 1170733 w 1421182"/>
                <a:gd name="connsiteY5" fmla="*/ 2300858 h 2314785"/>
                <a:gd name="connsiteX6" fmla="*/ 1311364 w 1421182"/>
                <a:gd name="connsiteY6" fmla="*/ 2026318 h 2314785"/>
                <a:gd name="connsiteX7" fmla="*/ 1421092 w 1421182"/>
                <a:gd name="connsiteY7" fmla="*/ 1126548 h 2314785"/>
                <a:gd name="connsiteX8" fmla="*/ 1152597 w 1421182"/>
                <a:gd name="connsiteY8" fmla="*/ 669082 h 2314785"/>
                <a:gd name="connsiteX9" fmla="*/ 1168953 w 1421182"/>
                <a:gd name="connsiteY9" fmla="*/ 968062 h 2314785"/>
                <a:gd name="connsiteX10" fmla="*/ 927050 w 1421182"/>
                <a:gd name="connsiteY10" fmla="*/ 614956 h 2314785"/>
                <a:gd name="connsiteX11" fmla="*/ 957315 w 1421182"/>
                <a:gd name="connsiteY11" fmla="*/ 944170 h 2314785"/>
                <a:gd name="connsiteX12" fmla="*/ 711016 w 1421182"/>
                <a:gd name="connsiteY12" fmla="*/ 569620 h 2314785"/>
                <a:gd name="connsiteX13" fmla="*/ 729319 w 1421182"/>
                <a:gd name="connsiteY13" fmla="*/ 957827 h 2314785"/>
                <a:gd name="connsiteX14" fmla="*/ 543268 w 1421182"/>
                <a:gd name="connsiteY14" fmla="*/ 8 h 2314785"/>
                <a:gd name="connsiteX15" fmla="*/ 473286 w 1421182"/>
                <a:gd name="connsiteY15" fmla="*/ 1312127 h 2314785"/>
                <a:gd name="connsiteX16" fmla="*/ 338442 w 1421182"/>
                <a:gd name="connsiteY16" fmla="*/ 1258222 h 2314785"/>
                <a:gd name="connsiteX17" fmla="*/ 719 w 1421182"/>
                <a:gd name="connsiteY17" fmla="*/ 957545 h 2314785"/>
                <a:gd name="connsiteX0" fmla="*/ 719 w 1421182"/>
                <a:gd name="connsiteY0" fmla="*/ 957545 h 2323891"/>
                <a:gd name="connsiteX1" fmla="*/ 140932 w 1421182"/>
                <a:gd name="connsiteY1" fmla="*/ 1353319 h 2323891"/>
                <a:gd name="connsiteX2" fmla="*/ 309182 w 1421182"/>
                <a:gd name="connsiteY2" fmla="*/ 1711764 h 2323891"/>
                <a:gd name="connsiteX3" fmla="*/ 626141 w 1421182"/>
                <a:gd name="connsiteY3" fmla="*/ 1985150 h 2323891"/>
                <a:gd name="connsiteX4" fmla="*/ 658780 w 1421182"/>
                <a:gd name="connsiteY4" fmla="*/ 2266927 h 2323891"/>
                <a:gd name="connsiteX5" fmla="*/ 1170733 w 1421182"/>
                <a:gd name="connsiteY5" fmla="*/ 2300858 h 2323891"/>
                <a:gd name="connsiteX6" fmla="*/ 1311364 w 1421182"/>
                <a:gd name="connsiteY6" fmla="*/ 2026318 h 2323891"/>
                <a:gd name="connsiteX7" fmla="*/ 1421092 w 1421182"/>
                <a:gd name="connsiteY7" fmla="*/ 1126548 h 2323891"/>
                <a:gd name="connsiteX8" fmla="*/ 1152597 w 1421182"/>
                <a:gd name="connsiteY8" fmla="*/ 669082 h 2323891"/>
                <a:gd name="connsiteX9" fmla="*/ 1168953 w 1421182"/>
                <a:gd name="connsiteY9" fmla="*/ 968062 h 2323891"/>
                <a:gd name="connsiteX10" fmla="*/ 927050 w 1421182"/>
                <a:gd name="connsiteY10" fmla="*/ 614956 h 2323891"/>
                <a:gd name="connsiteX11" fmla="*/ 957315 w 1421182"/>
                <a:gd name="connsiteY11" fmla="*/ 944170 h 2323891"/>
                <a:gd name="connsiteX12" fmla="*/ 711016 w 1421182"/>
                <a:gd name="connsiteY12" fmla="*/ 569620 h 2323891"/>
                <a:gd name="connsiteX13" fmla="*/ 729319 w 1421182"/>
                <a:gd name="connsiteY13" fmla="*/ 957827 h 2323891"/>
                <a:gd name="connsiteX14" fmla="*/ 543268 w 1421182"/>
                <a:gd name="connsiteY14" fmla="*/ 8 h 2323891"/>
                <a:gd name="connsiteX15" fmla="*/ 473286 w 1421182"/>
                <a:gd name="connsiteY15" fmla="*/ 1312127 h 2323891"/>
                <a:gd name="connsiteX16" fmla="*/ 338442 w 1421182"/>
                <a:gd name="connsiteY16" fmla="*/ 1258222 h 2323891"/>
                <a:gd name="connsiteX17" fmla="*/ 719 w 1421182"/>
                <a:gd name="connsiteY17" fmla="*/ 957545 h 2323891"/>
                <a:gd name="connsiteX0" fmla="*/ 719 w 1421182"/>
                <a:gd name="connsiteY0" fmla="*/ 957545 h 2358736"/>
                <a:gd name="connsiteX1" fmla="*/ 140932 w 1421182"/>
                <a:gd name="connsiteY1" fmla="*/ 1353319 h 2358736"/>
                <a:gd name="connsiteX2" fmla="*/ 309182 w 1421182"/>
                <a:gd name="connsiteY2" fmla="*/ 1711764 h 2358736"/>
                <a:gd name="connsiteX3" fmla="*/ 626141 w 1421182"/>
                <a:gd name="connsiteY3" fmla="*/ 1985150 h 2358736"/>
                <a:gd name="connsiteX4" fmla="*/ 658780 w 1421182"/>
                <a:gd name="connsiteY4" fmla="*/ 2266927 h 2358736"/>
                <a:gd name="connsiteX5" fmla="*/ 1227989 w 1421182"/>
                <a:gd name="connsiteY5" fmla="*/ 2341644 h 2358736"/>
                <a:gd name="connsiteX6" fmla="*/ 1311364 w 1421182"/>
                <a:gd name="connsiteY6" fmla="*/ 2026318 h 2358736"/>
                <a:gd name="connsiteX7" fmla="*/ 1421092 w 1421182"/>
                <a:gd name="connsiteY7" fmla="*/ 1126548 h 2358736"/>
                <a:gd name="connsiteX8" fmla="*/ 1152597 w 1421182"/>
                <a:gd name="connsiteY8" fmla="*/ 669082 h 2358736"/>
                <a:gd name="connsiteX9" fmla="*/ 1168953 w 1421182"/>
                <a:gd name="connsiteY9" fmla="*/ 968062 h 2358736"/>
                <a:gd name="connsiteX10" fmla="*/ 927050 w 1421182"/>
                <a:gd name="connsiteY10" fmla="*/ 614956 h 2358736"/>
                <a:gd name="connsiteX11" fmla="*/ 957315 w 1421182"/>
                <a:gd name="connsiteY11" fmla="*/ 944170 h 2358736"/>
                <a:gd name="connsiteX12" fmla="*/ 711016 w 1421182"/>
                <a:gd name="connsiteY12" fmla="*/ 569620 h 2358736"/>
                <a:gd name="connsiteX13" fmla="*/ 729319 w 1421182"/>
                <a:gd name="connsiteY13" fmla="*/ 957827 h 2358736"/>
                <a:gd name="connsiteX14" fmla="*/ 543268 w 1421182"/>
                <a:gd name="connsiteY14" fmla="*/ 8 h 2358736"/>
                <a:gd name="connsiteX15" fmla="*/ 473286 w 1421182"/>
                <a:gd name="connsiteY15" fmla="*/ 1312127 h 2358736"/>
                <a:gd name="connsiteX16" fmla="*/ 338442 w 1421182"/>
                <a:gd name="connsiteY16" fmla="*/ 1258222 h 2358736"/>
                <a:gd name="connsiteX17" fmla="*/ 719 w 1421182"/>
                <a:gd name="connsiteY17" fmla="*/ 957545 h 2358736"/>
                <a:gd name="connsiteX0" fmla="*/ 719 w 1421182"/>
                <a:gd name="connsiteY0" fmla="*/ 957545 h 2341644"/>
                <a:gd name="connsiteX1" fmla="*/ 140932 w 1421182"/>
                <a:gd name="connsiteY1" fmla="*/ 1353319 h 2341644"/>
                <a:gd name="connsiteX2" fmla="*/ 309182 w 1421182"/>
                <a:gd name="connsiteY2" fmla="*/ 1711764 h 2341644"/>
                <a:gd name="connsiteX3" fmla="*/ 626141 w 1421182"/>
                <a:gd name="connsiteY3" fmla="*/ 1985150 h 2341644"/>
                <a:gd name="connsiteX4" fmla="*/ 658780 w 1421182"/>
                <a:gd name="connsiteY4" fmla="*/ 2266927 h 2341644"/>
                <a:gd name="connsiteX5" fmla="*/ 1227989 w 1421182"/>
                <a:gd name="connsiteY5" fmla="*/ 2341644 h 2341644"/>
                <a:gd name="connsiteX6" fmla="*/ 1311364 w 1421182"/>
                <a:gd name="connsiteY6" fmla="*/ 2026318 h 2341644"/>
                <a:gd name="connsiteX7" fmla="*/ 1421092 w 1421182"/>
                <a:gd name="connsiteY7" fmla="*/ 1126548 h 2341644"/>
                <a:gd name="connsiteX8" fmla="*/ 1152597 w 1421182"/>
                <a:gd name="connsiteY8" fmla="*/ 669082 h 2341644"/>
                <a:gd name="connsiteX9" fmla="*/ 1168953 w 1421182"/>
                <a:gd name="connsiteY9" fmla="*/ 968062 h 2341644"/>
                <a:gd name="connsiteX10" fmla="*/ 927050 w 1421182"/>
                <a:gd name="connsiteY10" fmla="*/ 614956 h 2341644"/>
                <a:gd name="connsiteX11" fmla="*/ 957315 w 1421182"/>
                <a:gd name="connsiteY11" fmla="*/ 944170 h 2341644"/>
                <a:gd name="connsiteX12" fmla="*/ 711016 w 1421182"/>
                <a:gd name="connsiteY12" fmla="*/ 569620 h 2341644"/>
                <a:gd name="connsiteX13" fmla="*/ 729319 w 1421182"/>
                <a:gd name="connsiteY13" fmla="*/ 957827 h 2341644"/>
                <a:gd name="connsiteX14" fmla="*/ 543268 w 1421182"/>
                <a:gd name="connsiteY14" fmla="*/ 8 h 2341644"/>
                <a:gd name="connsiteX15" fmla="*/ 473286 w 1421182"/>
                <a:gd name="connsiteY15" fmla="*/ 1312127 h 2341644"/>
                <a:gd name="connsiteX16" fmla="*/ 338442 w 1421182"/>
                <a:gd name="connsiteY16" fmla="*/ 1258222 h 2341644"/>
                <a:gd name="connsiteX17" fmla="*/ 719 w 1421182"/>
                <a:gd name="connsiteY17" fmla="*/ 957545 h 2341644"/>
                <a:gd name="connsiteX0" fmla="*/ 719 w 1421092"/>
                <a:gd name="connsiteY0" fmla="*/ 957545 h 2341644"/>
                <a:gd name="connsiteX1" fmla="*/ 140932 w 1421092"/>
                <a:gd name="connsiteY1" fmla="*/ 1353319 h 2341644"/>
                <a:gd name="connsiteX2" fmla="*/ 309182 w 1421092"/>
                <a:gd name="connsiteY2" fmla="*/ 1711764 h 2341644"/>
                <a:gd name="connsiteX3" fmla="*/ 626141 w 1421092"/>
                <a:gd name="connsiteY3" fmla="*/ 1985150 h 2341644"/>
                <a:gd name="connsiteX4" fmla="*/ 658780 w 1421092"/>
                <a:gd name="connsiteY4" fmla="*/ 2266927 h 2341644"/>
                <a:gd name="connsiteX5" fmla="*/ 1227989 w 1421092"/>
                <a:gd name="connsiteY5" fmla="*/ 2341644 h 2341644"/>
                <a:gd name="connsiteX6" fmla="*/ 1262460 w 1421092"/>
                <a:gd name="connsiteY6" fmla="*/ 1987074 h 2341644"/>
                <a:gd name="connsiteX7" fmla="*/ 1421092 w 1421092"/>
                <a:gd name="connsiteY7" fmla="*/ 1126548 h 2341644"/>
                <a:gd name="connsiteX8" fmla="*/ 1152597 w 1421092"/>
                <a:gd name="connsiteY8" fmla="*/ 669082 h 2341644"/>
                <a:gd name="connsiteX9" fmla="*/ 1168953 w 1421092"/>
                <a:gd name="connsiteY9" fmla="*/ 968062 h 2341644"/>
                <a:gd name="connsiteX10" fmla="*/ 927050 w 1421092"/>
                <a:gd name="connsiteY10" fmla="*/ 614956 h 2341644"/>
                <a:gd name="connsiteX11" fmla="*/ 957315 w 1421092"/>
                <a:gd name="connsiteY11" fmla="*/ 944170 h 2341644"/>
                <a:gd name="connsiteX12" fmla="*/ 711016 w 1421092"/>
                <a:gd name="connsiteY12" fmla="*/ 569620 h 2341644"/>
                <a:gd name="connsiteX13" fmla="*/ 729319 w 1421092"/>
                <a:gd name="connsiteY13" fmla="*/ 957827 h 2341644"/>
                <a:gd name="connsiteX14" fmla="*/ 543268 w 1421092"/>
                <a:gd name="connsiteY14" fmla="*/ 8 h 2341644"/>
                <a:gd name="connsiteX15" fmla="*/ 473286 w 1421092"/>
                <a:gd name="connsiteY15" fmla="*/ 1312127 h 2341644"/>
                <a:gd name="connsiteX16" fmla="*/ 338442 w 1421092"/>
                <a:gd name="connsiteY16" fmla="*/ 1258222 h 2341644"/>
                <a:gd name="connsiteX17" fmla="*/ 719 w 1421092"/>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626141 w 1421109"/>
                <a:gd name="connsiteY3" fmla="*/ 1985150 h 2341644"/>
                <a:gd name="connsiteX4" fmla="*/ 658780 w 1421109"/>
                <a:gd name="connsiteY4" fmla="*/ 2266927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626141 w 1421109"/>
                <a:gd name="connsiteY3" fmla="*/ 1985150 h 2341644"/>
                <a:gd name="connsiteX4" fmla="*/ 658780 w 1421109"/>
                <a:gd name="connsiteY4" fmla="*/ 2266927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626141 w 1421109"/>
                <a:gd name="connsiteY3" fmla="*/ 1985150 h 2341644"/>
                <a:gd name="connsiteX4" fmla="*/ 622941 w 1421109"/>
                <a:gd name="connsiteY4" fmla="*/ 2320778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548773 w 1421109"/>
                <a:gd name="connsiteY3" fmla="*/ 1936338 h 2341644"/>
                <a:gd name="connsiteX4" fmla="*/ 622941 w 1421109"/>
                <a:gd name="connsiteY4" fmla="*/ 2320778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548773 w 1421109"/>
                <a:gd name="connsiteY3" fmla="*/ 1936338 h 2341644"/>
                <a:gd name="connsiteX4" fmla="*/ 557331 w 1421109"/>
                <a:gd name="connsiteY4" fmla="*/ 2278453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548773 w 1421109"/>
                <a:gd name="connsiteY3" fmla="*/ 1936338 h 2341644"/>
                <a:gd name="connsiteX4" fmla="*/ 601148 w 1421109"/>
                <a:gd name="connsiteY4" fmla="*/ 2297232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10754"/>
                <a:gd name="connsiteX1" fmla="*/ 140932 w 1421109"/>
                <a:gd name="connsiteY1" fmla="*/ 1353319 h 2310754"/>
                <a:gd name="connsiteX2" fmla="*/ 309182 w 1421109"/>
                <a:gd name="connsiteY2" fmla="*/ 1711764 h 2310754"/>
                <a:gd name="connsiteX3" fmla="*/ 548773 w 1421109"/>
                <a:gd name="connsiteY3" fmla="*/ 1936338 h 2310754"/>
                <a:gd name="connsiteX4" fmla="*/ 601148 w 1421109"/>
                <a:gd name="connsiteY4" fmla="*/ 2297232 h 2310754"/>
                <a:gd name="connsiteX5" fmla="*/ 1253027 w 1421109"/>
                <a:gd name="connsiteY5" fmla="*/ 2310347 h 2310754"/>
                <a:gd name="connsiteX6" fmla="*/ 1262460 w 1421109"/>
                <a:gd name="connsiteY6" fmla="*/ 1987074 h 2310754"/>
                <a:gd name="connsiteX7" fmla="*/ 1421092 w 1421109"/>
                <a:gd name="connsiteY7" fmla="*/ 1126548 h 2310754"/>
                <a:gd name="connsiteX8" fmla="*/ 1152597 w 1421109"/>
                <a:gd name="connsiteY8" fmla="*/ 669082 h 2310754"/>
                <a:gd name="connsiteX9" fmla="*/ 1168953 w 1421109"/>
                <a:gd name="connsiteY9" fmla="*/ 968062 h 2310754"/>
                <a:gd name="connsiteX10" fmla="*/ 927050 w 1421109"/>
                <a:gd name="connsiteY10" fmla="*/ 614956 h 2310754"/>
                <a:gd name="connsiteX11" fmla="*/ 957315 w 1421109"/>
                <a:gd name="connsiteY11" fmla="*/ 944170 h 2310754"/>
                <a:gd name="connsiteX12" fmla="*/ 711016 w 1421109"/>
                <a:gd name="connsiteY12" fmla="*/ 569620 h 2310754"/>
                <a:gd name="connsiteX13" fmla="*/ 729319 w 1421109"/>
                <a:gd name="connsiteY13" fmla="*/ 957827 h 2310754"/>
                <a:gd name="connsiteX14" fmla="*/ 543268 w 1421109"/>
                <a:gd name="connsiteY14" fmla="*/ 8 h 2310754"/>
                <a:gd name="connsiteX15" fmla="*/ 473286 w 1421109"/>
                <a:gd name="connsiteY15" fmla="*/ 1312127 h 2310754"/>
                <a:gd name="connsiteX16" fmla="*/ 338442 w 1421109"/>
                <a:gd name="connsiteY16" fmla="*/ 1258222 h 2310754"/>
                <a:gd name="connsiteX17" fmla="*/ 719 w 1421109"/>
                <a:gd name="connsiteY17" fmla="*/ 957545 h 2310754"/>
                <a:gd name="connsiteX0" fmla="*/ 719 w 1421109"/>
                <a:gd name="connsiteY0" fmla="*/ 957545 h 2310755"/>
                <a:gd name="connsiteX1" fmla="*/ 140932 w 1421109"/>
                <a:gd name="connsiteY1" fmla="*/ 1353319 h 2310755"/>
                <a:gd name="connsiteX2" fmla="*/ 309182 w 1421109"/>
                <a:gd name="connsiteY2" fmla="*/ 1711764 h 2310755"/>
                <a:gd name="connsiteX3" fmla="*/ 548773 w 1421109"/>
                <a:gd name="connsiteY3" fmla="*/ 1936338 h 2310755"/>
                <a:gd name="connsiteX4" fmla="*/ 601148 w 1421109"/>
                <a:gd name="connsiteY4" fmla="*/ 2297232 h 2310755"/>
                <a:gd name="connsiteX5" fmla="*/ 1253027 w 1421109"/>
                <a:gd name="connsiteY5" fmla="*/ 2310347 h 2310755"/>
                <a:gd name="connsiteX6" fmla="*/ 1262460 w 1421109"/>
                <a:gd name="connsiteY6" fmla="*/ 1987074 h 2310755"/>
                <a:gd name="connsiteX7" fmla="*/ 1421092 w 1421109"/>
                <a:gd name="connsiteY7" fmla="*/ 1126548 h 2310755"/>
                <a:gd name="connsiteX8" fmla="*/ 1152597 w 1421109"/>
                <a:gd name="connsiteY8" fmla="*/ 669082 h 2310755"/>
                <a:gd name="connsiteX9" fmla="*/ 1168953 w 1421109"/>
                <a:gd name="connsiteY9" fmla="*/ 968062 h 2310755"/>
                <a:gd name="connsiteX10" fmla="*/ 927050 w 1421109"/>
                <a:gd name="connsiteY10" fmla="*/ 614956 h 2310755"/>
                <a:gd name="connsiteX11" fmla="*/ 957315 w 1421109"/>
                <a:gd name="connsiteY11" fmla="*/ 944170 h 2310755"/>
                <a:gd name="connsiteX12" fmla="*/ 711016 w 1421109"/>
                <a:gd name="connsiteY12" fmla="*/ 569620 h 2310755"/>
                <a:gd name="connsiteX13" fmla="*/ 729319 w 1421109"/>
                <a:gd name="connsiteY13" fmla="*/ 957827 h 2310755"/>
                <a:gd name="connsiteX14" fmla="*/ 543268 w 1421109"/>
                <a:gd name="connsiteY14" fmla="*/ 8 h 2310755"/>
                <a:gd name="connsiteX15" fmla="*/ 473286 w 1421109"/>
                <a:gd name="connsiteY15" fmla="*/ 1312127 h 2310755"/>
                <a:gd name="connsiteX16" fmla="*/ 338442 w 1421109"/>
                <a:gd name="connsiteY16" fmla="*/ 1258222 h 2310755"/>
                <a:gd name="connsiteX17" fmla="*/ 719 w 1421109"/>
                <a:gd name="connsiteY17" fmla="*/ 957545 h 2310755"/>
                <a:gd name="connsiteX0" fmla="*/ 719 w 1421109"/>
                <a:gd name="connsiteY0" fmla="*/ 957545 h 2310755"/>
                <a:gd name="connsiteX1" fmla="*/ 140932 w 1421109"/>
                <a:gd name="connsiteY1" fmla="*/ 1353319 h 2310755"/>
                <a:gd name="connsiteX2" fmla="*/ 309182 w 1421109"/>
                <a:gd name="connsiteY2" fmla="*/ 1711764 h 2310755"/>
                <a:gd name="connsiteX3" fmla="*/ 548773 w 1421109"/>
                <a:gd name="connsiteY3" fmla="*/ 1936338 h 2310755"/>
                <a:gd name="connsiteX4" fmla="*/ 582370 w 1421109"/>
                <a:gd name="connsiteY4" fmla="*/ 2297232 h 2310755"/>
                <a:gd name="connsiteX5" fmla="*/ 1253027 w 1421109"/>
                <a:gd name="connsiteY5" fmla="*/ 2310347 h 2310755"/>
                <a:gd name="connsiteX6" fmla="*/ 1262460 w 1421109"/>
                <a:gd name="connsiteY6" fmla="*/ 1987074 h 2310755"/>
                <a:gd name="connsiteX7" fmla="*/ 1421092 w 1421109"/>
                <a:gd name="connsiteY7" fmla="*/ 1126548 h 2310755"/>
                <a:gd name="connsiteX8" fmla="*/ 1152597 w 1421109"/>
                <a:gd name="connsiteY8" fmla="*/ 669082 h 2310755"/>
                <a:gd name="connsiteX9" fmla="*/ 1168953 w 1421109"/>
                <a:gd name="connsiteY9" fmla="*/ 968062 h 2310755"/>
                <a:gd name="connsiteX10" fmla="*/ 927050 w 1421109"/>
                <a:gd name="connsiteY10" fmla="*/ 614956 h 2310755"/>
                <a:gd name="connsiteX11" fmla="*/ 957315 w 1421109"/>
                <a:gd name="connsiteY11" fmla="*/ 944170 h 2310755"/>
                <a:gd name="connsiteX12" fmla="*/ 711016 w 1421109"/>
                <a:gd name="connsiteY12" fmla="*/ 569620 h 2310755"/>
                <a:gd name="connsiteX13" fmla="*/ 729319 w 1421109"/>
                <a:gd name="connsiteY13" fmla="*/ 957827 h 2310755"/>
                <a:gd name="connsiteX14" fmla="*/ 543268 w 1421109"/>
                <a:gd name="connsiteY14" fmla="*/ 8 h 2310755"/>
                <a:gd name="connsiteX15" fmla="*/ 473286 w 1421109"/>
                <a:gd name="connsiteY15" fmla="*/ 1312127 h 2310755"/>
                <a:gd name="connsiteX16" fmla="*/ 338442 w 1421109"/>
                <a:gd name="connsiteY16" fmla="*/ 1258222 h 2310755"/>
                <a:gd name="connsiteX17" fmla="*/ 719 w 1421109"/>
                <a:gd name="connsiteY17" fmla="*/ 957545 h 2310755"/>
                <a:gd name="connsiteX0" fmla="*/ 719 w 1421109"/>
                <a:gd name="connsiteY0" fmla="*/ 957545 h 2310755"/>
                <a:gd name="connsiteX1" fmla="*/ 140932 w 1421109"/>
                <a:gd name="connsiteY1" fmla="*/ 1353319 h 2310755"/>
                <a:gd name="connsiteX2" fmla="*/ 309182 w 1421109"/>
                <a:gd name="connsiteY2" fmla="*/ 1711764 h 2310755"/>
                <a:gd name="connsiteX3" fmla="*/ 548773 w 1421109"/>
                <a:gd name="connsiteY3" fmla="*/ 1936338 h 2310755"/>
                <a:gd name="connsiteX4" fmla="*/ 582370 w 1421109"/>
                <a:gd name="connsiteY4" fmla="*/ 2297232 h 2310755"/>
                <a:gd name="connsiteX5" fmla="*/ 1253027 w 1421109"/>
                <a:gd name="connsiteY5" fmla="*/ 2310347 h 2310755"/>
                <a:gd name="connsiteX6" fmla="*/ 1262460 w 1421109"/>
                <a:gd name="connsiteY6" fmla="*/ 1987074 h 2310755"/>
                <a:gd name="connsiteX7" fmla="*/ 1421092 w 1421109"/>
                <a:gd name="connsiteY7" fmla="*/ 1126548 h 2310755"/>
                <a:gd name="connsiteX8" fmla="*/ 1152597 w 1421109"/>
                <a:gd name="connsiteY8" fmla="*/ 669082 h 2310755"/>
                <a:gd name="connsiteX9" fmla="*/ 1168953 w 1421109"/>
                <a:gd name="connsiteY9" fmla="*/ 968062 h 2310755"/>
                <a:gd name="connsiteX10" fmla="*/ 927050 w 1421109"/>
                <a:gd name="connsiteY10" fmla="*/ 614956 h 2310755"/>
                <a:gd name="connsiteX11" fmla="*/ 957315 w 1421109"/>
                <a:gd name="connsiteY11" fmla="*/ 944170 h 2310755"/>
                <a:gd name="connsiteX12" fmla="*/ 711016 w 1421109"/>
                <a:gd name="connsiteY12" fmla="*/ 569620 h 2310755"/>
                <a:gd name="connsiteX13" fmla="*/ 729319 w 1421109"/>
                <a:gd name="connsiteY13" fmla="*/ 957827 h 2310755"/>
                <a:gd name="connsiteX14" fmla="*/ 543268 w 1421109"/>
                <a:gd name="connsiteY14" fmla="*/ 8 h 2310755"/>
                <a:gd name="connsiteX15" fmla="*/ 473286 w 1421109"/>
                <a:gd name="connsiteY15" fmla="*/ 1312127 h 2310755"/>
                <a:gd name="connsiteX16" fmla="*/ 338442 w 1421109"/>
                <a:gd name="connsiteY16" fmla="*/ 1258222 h 2310755"/>
                <a:gd name="connsiteX17" fmla="*/ 719 w 1421109"/>
                <a:gd name="connsiteY17" fmla="*/ 957545 h 2310755"/>
                <a:gd name="connsiteX0" fmla="*/ 719 w 1421109"/>
                <a:gd name="connsiteY0" fmla="*/ 957545 h 2310347"/>
                <a:gd name="connsiteX1" fmla="*/ 140932 w 1421109"/>
                <a:gd name="connsiteY1" fmla="*/ 1353319 h 2310347"/>
                <a:gd name="connsiteX2" fmla="*/ 309182 w 1421109"/>
                <a:gd name="connsiteY2" fmla="*/ 1711764 h 2310347"/>
                <a:gd name="connsiteX3" fmla="*/ 548773 w 1421109"/>
                <a:gd name="connsiteY3" fmla="*/ 1936338 h 2310347"/>
                <a:gd name="connsiteX4" fmla="*/ 582370 w 1421109"/>
                <a:gd name="connsiteY4" fmla="*/ 2297232 h 2310347"/>
                <a:gd name="connsiteX5" fmla="*/ 1253027 w 1421109"/>
                <a:gd name="connsiteY5" fmla="*/ 2310347 h 2310347"/>
                <a:gd name="connsiteX6" fmla="*/ 1262460 w 1421109"/>
                <a:gd name="connsiteY6" fmla="*/ 1987074 h 2310347"/>
                <a:gd name="connsiteX7" fmla="*/ 1421092 w 1421109"/>
                <a:gd name="connsiteY7" fmla="*/ 1126548 h 2310347"/>
                <a:gd name="connsiteX8" fmla="*/ 1152597 w 1421109"/>
                <a:gd name="connsiteY8" fmla="*/ 669082 h 2310347"/>
                <a:gd name="connsiteX9" fmla="*/ 1168953 w 1421109"/>
                <a:gd name="connsiteY9" fmla="*/ 968062 h 2310347"/>
                <a:gd name="connsiteX10" fmla="*/ 927050 w 1421109"/>
                <a:gd name="connsiteY10" fmla="*/ 614956 h 2310347"/>
                <a:gd name="connsiteX11" fmla="*/ 957315 w 1421109"/>
                <a:gd name="connsiteY11" fmla="*/ 944170 h 2310347"/>
                <a:gd name="connsiteX12" fmla="*/ 711016 w 1421109"/>
                <a:gd name="connsiteY12" fmla="*/ 569620 h 2310347"/>
                <a:gd name="connsiteX13" fmla="*/ 729319 w 1421109"/>
                <a:gd name="connsiteY13" fmla="*/ 957827 h 2310347"/>
                <a:gd name="connsiteX14" fmla="*/ 543268 w 1421109"/>
                <a:gd name="connsiteY14" fmla="*/ 8 h 2310347"/>
                <a:gd name="connsiteX15" fmla="*/ 473286 w 1421109"/>
                <a:gd name="connsiteY15" fmla="*/ 1312127 h 2310347"/>
                <a:gd name="connsiteX16" fmla="*/ 338442 w 1421109"/>
                <a:gd name="connsiteY16" fmla="*/ 1258222 h 2310347"/>
                <a:gd name="connsiteX17" fmla="*/ 719 w 1421109"/>
                <a:gd name="connsiteY17"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52597 w 1423213"/>
                <a:gd name="connsiteY9" fmla="*/ 669082 h 2310347"/>
                <a:gd name="connsiteX10" fmla="*/ 1168953 w 1423213"/>
                <a:gd name="connsiteY10" fmla="*/ 968062 h 2310347"/>
                <a:gd name="connsiteX11" fmla="*/ 927050 w 1423213"/>
                <a:gd name="connsiteY11" fmla="*/ 614956 h 2310347"/>
                <a:gd name="connsiteX12" fmla="*/ 957315 w 1423213"/>
                <a:gd name="connsiteY12" fmla="*/ 944170 h 2310347"/>
                <a:gd name="connsiteX13" fmla="*/ 711016 w 1423213"/>
                <a:gd name="connsiteY13" fmla="*/ 569620 h 2310347"/>
                <a:gd name="connsiteX14" fmla="*/ 729319 w 1423213"/>
                <a:gd name="connsiteY14" fmla="*/ 957827 h 2310347"/>
                <a:gd name="connsiteX15" fmla="*/ 543268 w 1423213"/>
                <a:gd name="connsiteY15" fmla="*/ 8 h 2310347"/>
                <a:gd name="connsiteX16" fmla="*/ 473286 w 1423213"/>
                <a:gd name="connsiteY16" fmla="*/ 1312127 h 2310347"/>
                <a:gd name="connsiteX17" fmla="*/ 338442 w 1423213"/>
                <a:gd name="connsiteY17" fmla="*/ 1258222 h 2310347"/>
                <a:gd name="connsiteX18" fmla="*/ 719 w 1423213"/>
                <a:gd name="connsiteY18"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52597 w 1423213"/>
                <a:gd name="connsiteY9" fmla="*/ 669082 h 2310347"/>
                <a:gd name="connsiteX10" fmla="*/ 1168953 w 1423213"/>
                <a:gd name="connsiteY10" fmla="*/ 968062 h 2310347"/>
                <a:gd name="connsiteX11" fmla="*/ 927050 w 1423213"/>
                <a:gd name="connsiteY11" fmla="*/ 614956 h 2310347"/>
                <a:gd name="connsiteX12" fmla="*/ 957315 w 1423213"/>
                <a:gd name="connsiteY12" fmla="*/ 944170 h 2310347"/>
                <a:gd name="connsiteX13" fmla="*/ 711016 w 1423213"/>
                <a:gd name="connsiteY13" fmla="*/ 569620 h 2310347"/>
                <a:gd name="connsiteX14" fmla="*/ 729319 w 1423213"/>
                <a:gd name="connsiteY14" fmla="*/ 957827 h 2310347"/>
                <a:gd name="connsiteX15" fmla="*/ 543268 w 1423213"/>
                <a:gd name="connsiteY15" fmla="*/ 8 h 2310347"/>
                <a:gd name="connsiteX16" fmla="*/ 473286 w 1423213"/>
                <a:gd name="connsiteY16" fmla="*/ 1312127 h 2310347"/>
                <a:gd name="connsiteX17" fmla="*/ 338442 w 1423213"/>
                <a:gd name="connsiteY17" fmla="*/ 1258222 h 2310347"/>
                <a:gd name="connsiteX18" fmla="*/ 719 w 1423213"/>
                <a:gd name="connsiteY18"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927050 w 1423213"/>
                <a:gd name="connsiteY11" fmla="*/ 614956 h 2310347"/>
                <a:gd name="connsiteX12" fmla="*/ 957315 w 1423213"/>
                <a:gd name="connsiteY12" fmla="*/ 944170 h 2310347"/>
                <a:gd name="connsiteX13" fmla="*/ 711016 w 1423213"/>
                <a:gd name="connsiteY13" fmla="*/ 569620 h 2310347"/>
                <a:gd name="connsiteX14" fmla="*/ 729319 w 1423213"/>
                <a:gd name="connsiteY14" fmla="*/ 957827 h 2310347"/>
                <a:gd name="connsiteX15" fmla="*/ 543268 w 1423213"/>
                <a:gd name="connsiteY15" fmla="*/ 8 h 2310347"/>
                <a:gd name="connsiteX16" fmla="*/ 473286 w 1423213"/>
                <a:gd name="connsiteY16" fmla="*/ 1312127 h 2310347"/>
                <a:gd name="connsiteX17" fmla="*/ 338442 w 1423213"/>
                <a:gd name="connsiteY17" fmla="*/ 1258222 h 2310347"/>
                <a:gd name="connsiteX18" fmla="*/ 719 w 1423213"/>
                <a:gd name="connsiteY18"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86368 w 1423213"/>
                <a:gd name="connsiteY9" fmla="*/ 644961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86368 w 1423213"/>
                <a:gd name="connsiteY9" fmla="*/ 644961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6650"/>
                <a:gd name="connsiteY0" fmla="*/ 957545 h 2310347"/>
                <a:gd name="connsiteX1" fmla="*/ 140932 w 1426650"/>
                <a:gd name="connsiteY1" fmla="*/ 1353319 h 2310347"/>
                <a:gd name="connsiteX2" fmla="*/ 309182 w 1426650"/>
                <a:gd name="connsiteY2" fmla="*/ 1711764 h 2310347"/>
                <a:gd name="connsiteX3" fmla="*/ 548773 w 1426650"/>
                <a:gd name="connsiteY3" fmla="*/ 1936338 h 2310347"/>
                <a:gd name="connsiteX4" fmla="*/ 582370 w 1426650"/>
                <a:gd name="connsiteY4" fmla="*/ 2297232 h 2310347"/>
                <a:gd name="connsiteX5" fmla="*/ 1253027 w 1426650"/>
                <a:gd name="connsiteY5" fmla="*/ 2310347 h 2310347"/>
                <a:gd name="connsiteX6" fmla="*/ 1262460 w 1426650"/>
                <a:gd name="connsiteY6" fmla="*/ 1987074 h 2310347"/>
                <a:gd name="connsiteX7" fmla="*/ 1421092 w 1426650"/>
                <a:gd name="connsiteY7" fmla="*/ 1126548 h 2310347"/>
                <a:gd name="connsiteX8" fmla="*/ 1393246 w 1426650"/>
                <a:gd name="connsiteY8" fmla="*/ 734522 h 2310347"/>
                <a:gd name="connsiteX9" fmla="*/ 1186368 w 1426650"/>
                <a:gd name="connsiteY9" fmla="*/ 644961 h 2310347"/>
                <a:gd name="connsiteX10" fmla="*/ 1168953 w 1426650"/>
                <a:gd name="connsiteY10" fmla="*/ 968062 h 2310347"/>
                <a:gd name="connsiteX11" fmla="*/ 1156855 w 1426650"/>
                <a:gd name="connsiteY11" fmla="*/ 657333 h 2310347"/>
                <a:gd name="connsiteX12" fmla="*/ 927050 w 1426650"/>
                <a:gd name="connsiteY12" fmla="*/ 614956 h 2310347"/>
                <a:gd name="connsiteX13" fmla="*/ 957315 w 1426650"/>
                <a:gd name="connsiteY13" fmla="*/ 944170 h 2310347"/>
                <a:gd name="connsiteX14" fmla="*/ 711016 w 1426650"/>
                <a:gd name="connsiteY14" fmla="*/ 569620 h 2310347"/>
                <a:gd name="connsiteX15" fmla="*/ 729319 w 1426650"/>
                <a:gd name="connsiteY15" fmla="*/ 957827 h 2310347"/>
                <a:gd name="connsiteX16" fmla="*/ 543268 w 1426650"/>
                <a:gd name="connsiteY16" fmla="*/ 8 h 2310347"/>
                <a:gd name="connsiteX17" fmla="*/ 473286 w 1426650"/>
                <a:gd name="connsiteY17" fmla="*/ 1312127 h 2310347"/>
                <a:gd name="connsiteX18" fmla="*/ 338442 w 1426650"/>
                <a:gd name="connsiteY18" fmla="*/ 1258222 h 2310347"/>
                <a:gd name="connsiteX19" fmla="*/ 719 w 1426650"/>
                <a:gd name="connsiteY19"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711016 w 1422362"/>
                <a:gd name="connsiteY14" fmla="*/ 569620 h 2310347"/>
                <a:gd name="connsiteX15" fmla="*/ 729319 w 1422362"/>
                <a:gd name="connsiteY15" fmla="*/ 957827 h 2310347"/>
                <a:gd name="connsiteX16" fmla="*/ 543268 w 1422362"/>
                <a:gd name="connsiteY16" fmla="*/ 8 h 2310347"/>
                <a:gd name="connsiteX17" fmla="*/ 473286 w 1422362"/>
                <a:gd name="connsiteY17" fmla="*/ 1312127 h 2310347"/>
                <a:gd name="connsiteX18" fmla="*/ 338442 w 1422362"/>
                <a:gd name="connsiteY18" fmla="*/ 1258222 h 2310347"/>
                <a:gd name="connsiteX19" fmla="*/ 719 w 1422362"/>
                <a:gd name="connsiteY19"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76719 w 1422362"/>
                <a:gd name="connsiteY9" fmla="*/ 669083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76719 w 1422362"/>
                <a:gd name="connsiteY9" fmla="*/ 669083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76719 w 1422362"/>
                <a:gd name="connsiteY9" fmla="*/ 669083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1028697 h 2381499"/>
                <a:gd name="connsiteX1" fmla="*/ 140932 w 1422362"/>
                <a:gd name="connsiteY1" fmla="*/ 1424471 h 2381499"/>
                <a:gd name="connsiteX2" fmla="*/ 309182 w 1422362"/>
                <a:gd name="connsiteY2" fmla="*/ 1782916 h 2381499"/>
                <a:gd name="connsiteX3" fmla="*/ 548773 w 1422362"/>
                <a:gd name="connsiteY3" fmla="*/ 2007490 h 2381499"/>
                <a:gd name="connsiteX4" fmla="*/ 582370 w 1422362"/>
                <a:gd name="connsiteY4" fmla="*/ 2368384 h 2381499"/>
                <a:gd name="connsiteX5" fmla="*/ 1253027 w 1422362"/>
                <a:gd name="connsiteY5" fmla="*/ 2381499 h 2381499"/>
                <a:gd name="connsiteX6" fmla="*/ 1262460 w 1422362"/>
                <a:gd name="connsiteY6" fmla="*/ 2058226 h 2381499"/>
                <a:gd name="connsiteX7" fmla="*/ 1421092 w 1422362"/>
                <a:gd name="connsiteY7" fmla="*/ 1197700 h 2381499"/>
                <a:gd name="connsiteX8" fmla="*/ 1369124 w 1422362"/>
                <a:gd name="connsiteY8" fmla="*/ 771904 h 2381499"/>
                <a:gd name="connsiteX9" fmla="*/ 1176719 w 1422362"/>
                <a:gd name="connsiteY9" fmla="*/ 740235 h 2381499"/>
                <a:gd name="connsiteX10" fmla="*/ 1168953 w 1422362"/>
                <a:gd name="connsiteY10" fmla="*/ 1039214 h 2381499"/>
                <a:gd name="connsiteX11" fmla="*/ 1156855 w 1422362"/>
                <a:gd name="connsiteY11" fmla="*/ 728485 h 2381499"/>
                <a:gd name="connsiteX12" fmla="*/ 927050 w 1422362"/>
                <a:gd name="connsiteY12" fmla="*/ 686108 h 2381499"/>
                <a:gd name="connsiteX13" fmla="*/ 957315 w 1422362"/>
                <a:gd name="connsiteY13" fmla="*/ 1015322 h 2381499"/>
                <a:gd name="connsiteX14" fmla="*/ 905990 w 1422362"/>
                <a:gd name="connsiteY14" fmla="*/ 685066 h 2381499"/>
                <a:gd name="connsiteX15" fmla="*/ 711016 w 1422362"/>
                <a:gd name="connsiteY15" fmla="*/ 640772 h 2381499"/>
                <a:gd name="connsiteX16" fmla="*/ 729319 w 1422362"/>
                <a:gd name="connsiteY16" fmla="*/ 1028979 h 2381499"/>
                <a:gd name="connsiteX17" fmla="*/ 543268 w 1422362"/>
                <a:gd name="connsiteY17" fmla="*/ 71160 h 2381499"/>
                <a:gd name="connsiteX18" fmla="*/ 471802 w 1422362"/>
                <a:gd name="connsiteY18" fmla="*/ 217109 h 2381499"/>
                <a:gd name="connsiteX19" fmla="*/ 473286 w 1422362"/>
                <a:gd name="connsiteY19" fmla="*/ 1383279 h 2381499"/>
                <a:gd name="connsiteX20" fmla="*/ 338442 w 1422362"/>
                <a:gd name="connsiteY20" fmla="*/ 1329374 h 2381499"/>
                <a:gd name="connsiteX21" fmla="*/ 719 w 1422362"/>
                <a:gd name="connsiteY21" fmla="*/ 1028697 h 2381499"/>
                <a:gd name="connsiteX0" fmla="*/ 719 w 1422362"/>
                <a:gd name="connsiteY0" fmla="*/ 1028697 h 2381499"/>
                <a:gd name="connsiteX1" fmla="*/ 140932 w 1422362"/>
                <a:gd name="connsiteY1" fmla="*/ 1424471 h 2381499"/>
                <a:gd name="connsiteX2" fmla="*/ 309182 w 1422362"/>
                <a:gd name="connsiteY2" fmla="*/ 1782916 h 2381499"/>
                <a:gd name="connsiteX3" fmla="*/ 548773 w 1422362"/>
                <a:gd name="connsiteY3" fmla="*/ 2007490 h 2381499"/>
                <a:gd name="connsiteX4" fmla="*/ 582370 w 1422362"/>
                <a:gd name="connsiteY4" fmla="*/ 2368384 h 2381499"/>
                <a:gd name="connsiteX5" fmla="*/ 1253027 w 1422362"/>
                <a:gd name="connsiteY5" fmla="*/ 2381499 h 2381499"/>
                <a:gd name="connsiteX6" fmla="*/ 1262460 w 1422362"/>
                <a:gd name="connsiteY6" fmla="*/ 2058226 h 2381499"/>
                <a:gd name="connsiteX7" fmla="*/ 1421092 w 1422362"/>
                <a:gd name="connsiteY7" fmla="*/ 1197700 h 2381499"/>
                <a:gd name="connsiteX8" fmla="*/ 1369124 w 1422362"/>
                <a:gd name="connsiteY8" fmla="*/ 771904 h 2381499"/>
                <a:gd name="connsiteX9" fmla="*/ 1176719 w 1422362"/>
                <a:gd name="connsiteY9" fmla="*/ 740235 h 2381499"/>
                <a:gd name="connsiteX10" fmla="*/ 1168953 w 1422362"/>
                <a:gd name="connsiteY10" fmla="*/ 1039214 h 2381499"/>
                <a:gd name="connsiteX11" fmla="*/ 1156855 w 1422362"/>
                <a:gd name="connsiteY11" fmla="*/ 728485 h 2381499"/>
                <a:gd name="connsiteX12" fmla="*/ 927050 w 1422362"/>
                <a:gd name="connsiteY12" fmla="*/ 686108 h 2381499"/>
                <a:gd name="connsiteX13" fmla="*/ 957315 w 1422362"/>
                <a:gd name="connsiteY13" fmla="*/ 1015322 h 2381499"/>
                <a:gd name="connsiteX14" fmla="*/ 905990 w 1422362"/>
                <a:gd name="connsiteY14" fmla="*/ 685066 h 2381499"/>
                <a:gd name="connsiteX15" fmla="*/ 711016 w 1422362"/>
                <a:gd name="connsiteY15" fmla="*/ 640772 h 2381499"/>
                <a:gd name="connsiteX16" fmla="*/ 729319 w 1422362"/>
                <a:gd name="connsiteY16" fmla="*/ 1028979 h 2381499"/>
                <a:gd name="connsiteX17" fmla="*/ 543268 w 1422362"/>
                <a:gd name="connsiteY17" fmla="*/ 71160 h 2381499"/>
                <a:gd name="connsiteX18" fmla="*/ 471802 w 1422362"/>
                <a:gd name="connsiteY18" fmla="*/ 217109 h 2381499"/>
                <a:gd name="connsiteX19" fmla="*/ 473286 w 1422362"/>
                <a:gd name="connsiteY19" fmla="*/ 1383279 h 2381499"/>
                <a:gd name="connsiteX20" fmla="*/ 338442 w 1422362"/>
                <a:gd name="connsiteY20" fmla="*/ 1329374 h 2381499"/>
                <a:gd name="connsiteX21" fmla="*/ 719 w 1422362"/>
                <a:gd name="connsiteY21" fmla="*/ 1028697 h 2381499"/>
                <a:gd name="connsiteX0" fmla="*/ 719 w 1422362"/>
                <a:gd name="connsiteY0" fmla="*/ 1025260 h 2378062"/>
                <a:gd name="connsiteX1" fmla="*/ 140932 w 1422362"/>
                <a:gd name="connsiteY1" fmla="*/ 1421034 h 2378062"/>
                <a:gd name="connsiteX2" fmla="*/ 309182 w 1422362"/>
                <a:gd name="connsiteY2" fmla="*/ 1779479 h 2378062"/>
                <a:gd name="connsiteX3" fmla="*/ 548773 w 1422362"/>
                <a:gd name="connsiteY3" fmla="*/ 2004053 h 2378062"/>
                <a:gd name="connsiteX4" fmla="*/ 582370 w 1422362"/>
                <a:gd name="connsiteY4" fmla="*/ 2364947 h 2378062"/>
                <a:gd name="connsiteX5" fmla="*/ 1253027 w 1422362"/>
                <a:gd name="connsiteY5" fmla="*/ 2378062 h 2378062"/>
                <a:gd name="connsiteX6" fmla="*/ 1262460 w 1422362"/>
                <a:gd name="connsiteY6" fmla="*/ 2054789 h 2378062"/>
                <a:gd name="connsiteX7" fmla="*/ 1421092 w 1422362"/>
                <a:gd name="connsiteY7" fmla="*/ 1194263 h 2378062"/>
                <a:gd name="connsiteX8" fmla="*/ 1369124 w 1422362"/>
                <a:gd name="connsiteY8" fmla="*/ 768467 h 2378062"/>
                <a:gd name="connsiteX9" fmla="*/ 1176719 w 1422362"/>
                <a:gd name="connsiteY9" fmla="*/ 736798 h 2378062"/>
                <a:gd name="connsiteX10" fmla="*/ 1168953 w 1422362"/>
                <a:gd name="connsiteY10" fmla="*/ 1035777 h 2378062"/>
                <a:gd name="connsiteX11" fmla="*/ 1156855 w 1422362"/>
                <a:gd name="connsiteY11" fmla="*/ 725048 h 2378062"/>
                <a:gd name="connsiteX12" fmla="*/ 927050 w 1422362"/>
                <a:gd name="connsiteY12" fmla="*/ 682671 h 2378062"/>
                <a:gd name="connsiteX13" fmla="*/ 957315 w 1422362"/>
                <a:gd name="connsiteY13" fmla="*/ 1011885 h 2378062"/>
                <a:gd name="connsiteX14" fmla="*/ 905990 w 1422362"/>
                <a:gd name="connsiteY14" fmla="*/ 681629 h 2378062"/>
                <a:gd name="connsiteX15" fmla="*/ 711016 w 1422362"/>
                <a:gd name="connsiteY15" fmla="*/ 637335 h 2378062"/>
                <a:gd name="connsiteX16" fmla="*/ 729319 w 1422362"/>
                <a:gd name="connsiteY16" fmla="*/ 1025542 h 2378062"/>
                <a:gd name="connsiteX17" fmla="*/ 543268 w 1422362"/>
                <a:gd name="connsiteY17" fmla="*/ 67723 h 2378062"/>
                <a:gd name="connsiteX18" fmla="*/ 471802 w 1422362"/>
                <a:gd name="connsiteY18" fmla="*/ 213672 h 2378062"/>
                <a:gd name="connsiteX19" fmla="*/ 473286 w 1422362"/>
                <a:gd name="connsiteY19" fmla="*/ 1379842 h 2378062"/>
                <a:gd name="connsiteX20" fmla="*/ 338442 w 1422362"/>
                <a:gd name="connsiteY20" fmla="*/ 1325937 h 2378062"/>
                <a:gd name="connsiteX21" fmla="*/ 719 w 1422362"/>
                <a:gd name="connsiteY21" fmla="*/ 1025260 h 2378062"/>
                <a:gd name="connsiteX0" fmla="*/ 719 w 1422362"/>
                <a:gd name="connsiteY0" fmla="*/ 1011512 h 2364314"/>
                <a:gd name="connsiteX1" fmla="*/ 140932 w 1422362"/>
                <a:gd name="connsiteY1" fmla="*/ 1407286 h 2364314"/>
                <a:gd name="connsiteX2" fmla="*/ 309182 w 1422362"/>
                <a:gd name="connsiteY2" fmla="*/ 1765731 h 2364314"/>
                <a:gd name="connsiteX3" fmla="*/ 548773 w 1422362"/>
                <a:gd name="connsiteY3" fmla="*/ 1990305 h 2364314"/>
                <a:gd name="connsiteX4" fmla="*/ 582370 w 1422362"/>
                <a:gd name="connsiteY4" fmla="*/ 2351199 h 2364314"/>
                <a:gd name="connsiteX5" fmla="*/ 1253027 w 1422362"/>
                <a:gd name="connsiteY5" fmla="*/ 2364314 h 2364314"/>
                <a:gd name="connsiteX6" fmla="*/ 1262460 w 1422362"/>
                <a:gd name="connsiteY6" fmla="*/ 2041041 h 2364314"/>
                <a:gd name="connsiteX7" fmla="*/ 1421092 w 1422362"/>
                <a:gd name="connsiteY7" fmla="*/ 1180515 h 2364314"/>
                <a:gd name="connsiteX8" fmla="*/ 1369124 w 1422362"/>
                <a:gd name="connsiteY8" fmla="*/ 754719 h 2364314"/>
                <a:gd name="connsiteX9" fmla="*/ 1176719 w 1422362"/>
                <a:gd name="connsiteY9" fmla="*/ 723050 h 2364314"/>
                <a:gd name="connsiteX10" fmla="*/ 1168953 w 1422362"/>
                <a:gd name="connsiteY10" fmla="*/ 1022029 h 2364314"/>
                <a:gd name="connsiteX11" fmla="*/ 1156855 w 1422362"/>
                <a:gd name="connsiteY11" fmla="*/ 711300 h 2364314"/>
                <a:gd name="connsiteX12" fmla="*/ 927050 w 1422362"/>
                <a:gd name="connsiteY12" fmla="*/ 668923 h 2364314"/>
                <a:gd name="connsiteX13" fmla="*/ 957315 w 1422362"/>
                <a:gd name="connsiteY13" fmla="*/ 998137 h 2364314"/>
                <a:gd name="connsiteX14" fmla="*/ 905990 w 1422362"/>
                <a:gd name="connsiteY14" fmla="*/ 667881 h 2364314"/>
                <a:gd name="connsiteX15" fmla="*/ 711016 w 1422362"/>
                <a:gd name="connsiteY15" fmla="*/ 623587 h 2364314"/>
                <a:gd name="connsiteX16" fmla="*/ 729319 w 1422362"/>
                <a:gd name="connsiteY16" fmla="*/ 1011794 h 2364314"/>
                <a:gd name="connsiteX17" fmla="*/ 630106 w 1422362"/>
                <a:gd name="connsiteY17" fmla="*/ 73272 h 2364314"/>
                <a:gd name="connsiteX18" fmla="*/ 471802 w 1422362"/>
                <a:gd name="connsiteY18" fmla="*/ 199924 h 2364314"/>
                <a:gd name="connsiteX19" fmla="*/ 473286 w 1422362"/>
                <a:gd name="connsiteY19" fmla="*/ 1366094 h 2364314"/>
                <a:gd name="connsiteX20" fmla="*/ 338442 w 1422362"/>
                <a:gd name="connsiteY20" fmla="*/ 1312189 h 2364314"/>
                <a:gd name="connsiteX21" fmla="*/ 719 w 1422362"/>
                <a:gd name="connsiteY21" fmla="*/ 1011512 h 2364314"/>
                <a:gd name="connsiteX0" fmla="*/ 719 w 1422362"/>
                <a:gd name="connsiteY0" fmla="*/ 938672 h 2291474"/>
                <a:gd name="connsiteX1" fmla="*/ 140932 w 1422362"/>
                <a:gd name="connsiteY1" fmla="*/ 1334446 h 2291474"/>
                <a:gd name="connsiteX2" fmla="*/ 309182 w 1422362"/>
                <a:gd name="connsiteY2" fmla="*/ 1692891 h 2291474"/>
                <a:gd name="connsiteX3" fmla="*/ 548773 w 1422362"/>
                <a:gd name="connsiteY3" fmla="*/ 1917465 h 2291474"/>
                <a:gd name="connsiteX4" fmla="*/ 582370 w 1422362"/>
                <a:gd name="connsiteY4" fmla="*/ 2278359 h 2291474"/>
                <a:gd name="connsiteX5" fmla="*/ 1253027 w 1422362"/>
                <a:gd name="connsiteY5" fmla="*/ 2291474 h 2291474"/>
                <a:gd name="connsiteX6" fmla="*/ 1262460 w 1422362"/>
                <a:gd name="connsiteY6" fmla="*/ 1968201 h 2291474"/>
                <a:gd name="connsiteX7" fmla="*/ 1421092 w 1422362"/>
                <a:gd name="connsiteY7" fmla="*/ 1107675 h 2291474"/>
                <a:gd name="connsiteX8" fmla="*/ 1369124 w 1422362"/>
                <a:gd name="connsiteY8" fmla="*/ 681879 h 2291474"/>
                <a:gd name="connsiteX9" fmla="*/ 1176719 w 1422362"/>
                <a:gd name="connsiteY9" fmla="*/ 650210 h 2291474"/>
                <a:gd name="connsiteX10" fmla="*/ 1168953 w 1422362"/>
                <a:gd name="connsiteY10" fmla="*/ 949189 h 2291474"/>
                <a:gd name="connsiteX11" fmla="*/ 1156855 w 1422362"/>
                <a:gd name="connsiteY11" fmla="*/ 638460 h 2291474"/>
                <a:gd name="connsiteX12" fmla="*/ 927050 w 1422362"/>
                <a:gd name="connsiteY12" fmla="*/ 596083 h 2291474"/>
                <a:gd name="connsiteX13" fmla="*/ 957315 w 1422362"/>
                <a:gd name="connsiteY13" fmla="*/ 925297 h 2291474"/>
                <a:gd name="connsiteX14" fmla="*/ 905990 w 1422362"/>
                <a:gd name="connsiteY14" fmla="*/ 595041 h 2291474"/>
                <a:gd name="connsiteX15" fmla="*/ 711016 w 1422362"/>
                <a:gd name="connsiteY15" fmla="*/ 550747 h 2291474"/>
                <a:gd name="connsiteX16" fmla="*/ 729319 w 1422362"/>
                <a:gd name="connsiteY16" fmla="*/ 938954 h 2291474"/>
                <a:gd name="connsiteX17" fmla="*/ 673525 w 1422362"/>
                <a:gd name="connsiteY17" fmla="*/ 130688 h 2291474"/>
                <a:gd name="connsiteX18" fmla="*/ 471802 w 1422362"/>
                <a:gd name="connsiteY18" fmla="*/ 127084 h 2291474"/>
                <a:gd name="connsiteX19" fmla="*/ 473286 w 1422362"/>
                <a:gd name="connsiteY19" fmla="*/ 1293254 h 2291474"/>
                <a:gd name="connsiteX20" fmla="*/ 338442 w 1422362"/>
                <a:gd name="connsiteY20" fmla="*/ 1239349 h 2291474"/>
                <a:gd name="connsiteX21" fmla="*/ 719 w 1422362"/>
                <a:gd name="connsiteY21" fmla="*/ 938672 h 2291474"/>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29319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29319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29319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14198 h 2267000"/>
                <a:gd name="connsiteX1" fmla="*/ 140932 w 1422362"/>
                <a:gd name="connsiteY1" fmla="*/ 1309972 h 2267000"/>
                <a:gd name="connsiteX2" fmla="*/ 309182 w 1422362"/>
                <a:gd name="connsiteY2" fmla="*/ 1668417 h 2267000"/>
                <a:gd name="connsiteX3" fmla="*/ 548773 w 1422362"/>
                <a:gd name="connsiteY3" fmla="*/ 1892991 h 2267000"/>
                <a:gd name="connsiteX4" fmla="*/ 582370 w 1422362"/>
                <a:gd name="connsiteY4" fmla="*/ 2253885 h 2267000"/>
                <a:gd name="connsiteX5" fmla="*/ 1253027 w 1422362"/>
                <a:gd name="connsiteY5" fmla="*/ 2267000 h 2267000"/>
                <a:gd name="connsiteX6" fmla="*/ 1262460 w 1422362"/>
                <a:gd name="connsiteY6" fmla="*/ 1943727 h 2267000"/>
                <a:gd name="connsiteX7" fmla="*/ 1421092 w 1422362"/>
                <a:gd name="connsiteY7" fmla="*/ 1083201 h 2267000"/>
                <a:gd name="connsiteX8" fmla="*/ 1369124 w 1422362"/>
                <a:gd name="connsiteY8" fmla="*/ 657405 h 2267000"/>
                <a:gd name="connsiteX9" fmla="*/ 1176719 w 1422362"/>
                <a:gd name="connsiteY9" fmla="*/ 625736 h 2267000"/>
                <a:gd name="connsiteX10" fmla="*/ 1168953 w 1422362"/>
                <a:gd name="connsiteY10" fmla="*/ 924715 h 2267000"/>
                <a:gd name="connsiteX11" fmla="*/ 1156855 w 1422362"/>
                <a:gd name="connsiteY11" fmla="*/ 613986 h 2267000"/>
                <a:gd name="connsiteX12" fmla="*/ 927050 w 1422362"/>
                <a:gd name="connsiteY12" fmla="*/ 571609 h 2267000"/>
                <a:gd name="connsiteX13" fmla="*/ 957315 w 1422362"/>
                <a:gd name="connsiteY13" fmla="*/ 900823 h 2267000"/>
                <a:gd name="connsiteX14" fmla="*/ 905990 w 1422362"/>
                <a:gd name="connsiteY14" fmla="*/ 570567 h 2267000"/>
                <a:gd name="connsiteX15" fmla="*/ 711016 w 1422362"/>
                <a:gd name="connsiteY15" fmla="*/ 526273 h 2267000"/>
                <a:gd name="connsiteX16" fmla="*/ 714846 w 1422362"/>
                <a:gd name="connsiteY16" fmla="*/ 914480 h 2267000"/>
                <a:gd name="connsiteX17" fmla="*/ 673525 w 1422362"/>
                <a:gd name="connsiteY17" fmla="*/ 106214 h 2267000"/>
                <a:gd name="connsiteX18" fmla="*/ 486275 w 1422362"/>
                <a:gd name="connsiteY18" fmla="*/ 174974 h 2267000"/>
                <a:gd name="connsiteX19" fmla="*/ 473286 w 1422362"/>
                <a:gd name="connsiteY19" fmla="*/ 1268780 h 2267000"/>
                <a:gd name="connsiteX20" fmla="*/ 338442 w 1422362"/>
                <a:gd name="connsiteY20" fmla="*/ 1214875 h 2267000"/>
                <a:gd name="connsiteX21" fmla="*/ 719 w 1422362"/>
                <a:gd name="connsiteY21" fmla="*/ 914198 h 2267000"/>
                <a:gd name="connsiteX0" fmla="*/ 719 w 1422362"/>
                <a:gd name="connsiteY0" fmla="*/ 897709 h 2250511"/>
                <a:gd name="connsiteX1" fmla="*/ 140932 w 1422362"/>
                <a:gd name="connsiteY1" fmla="*/ 1293483 h 2250511"/>
                <a:gd name="connsiteX2" fmla="*/ 309182 w 1422362"/>
                <a:gd name="connsiteY2" fmla="*/ 1651928 h 2250511"/>
                <a:gd name="connsiteX3" fmla="*/ 548773 w 1422362"/>
                <a:gd name="connsiteY3" fmla="*/ 1876502 h 2250511"/>
                <a:gd name="connsiteX4" fmla="*/ 582370 w 1422362"/>
                <a:gd name="connsiteY4" fmla="*/ 2237396 h 2250511"/>
                <a:gd name="connsiteX5" fmla="*/ 1253027 w 1422362"/>
                <a:gd name="connsiteY5" fmla="*/ 2250511 h 2250511"/>
                <a:gd name="connsiteX6" fmla="*/ 1262460 w 1422362"/>
                <a:gd name="connsiteY6" fmla="*/ 1927238 h 2250511"/>
                <a:gd name="connsiteX7" fmla="*/ 1421092 w 1422362"/>
                <a:gd name="connsiteY7" fmla="*/ 1066712 h 2250511"/>
                <a:gd name="connsiteX8" fmla="*/ 1369124 w 1422362"/>
                <a:gd name="connsiteY8" fmla="*/ 640916 h 2250511"/>
                <a:gd name="connsiteX9" fmla="*/ 1176719 w 1422362"/>
                <a:gd name="connsiteY9" fmla="*/ 609247 h 2250511"/>
                <a:gd name="connsiteX10" fmla="*/ 1168953 w 1422362"/>
                <a:gd name="connsiteY10" fmla="*/ 908226 h 2250511"/>
                <a:gd name="connsiteX11" fmla="*/ 1156855 w 1422362"/>
                <a:gd name="connsiteY11" fmla="*/ 597497 h 2250511"/>
                <a:gd name="connsiteX12" fmla="*/ 927050 w 1422362"/>
                <a:gd name="connsiteY12" fmla="*/ 555120 h 2250511"/>
                <a:gd name="connsiteX13" fmla="*/ 957315 w 1422362"/>
                <a:gd name="connsiteY13" fmla="*/ 884334 h 2250511"/>
                <a:gd name="connsiteX14" fmla="*/ 905990 w 1422362"/>
                <a:gd name="connsiteY14" fmla="*/ 554078 h 2250511"/>
                <a:gd name="connsiteX15" fmla="*/ 711016 w 1422362"/>
                <a:gd name="connsiteY15" fmla="*/ 509784 h 2250511"/>
                <a:gd name="connsiteX16" fmla="*/ 714846 w 1422362"/>
                <a:gd name="connsiteY16" fmla="*/ 897991 h 2250511"/>
                <a:gd name="connsiteX17" fmla="*/ 683174 w 1422362"/>
                <a:gd name="connsiteY17" fmla="*/ 118671 h 2250511"/>
                <a:gd name="connsiteX18" fmla="*/ 486275 w 1422362"/>
                <a:gd name="connsiteY18" fmla="*/ 158485 h 2250511"/>
                <a:gd name="connsiteX19" fmla="*/ 473286 w 1422362"/>
                <a:gd name="connsiteY19" fmla="*/ 1252291 h 2250511"/>
                <a:gd name="connsiteX20" fmla="*/ 338442 w 1422362"/>
                <a:gd name="connsiteY20" fmla="*/ 1198386 h 2250511"/>
                <a:gd name="connsiteX21" fmla="*/ 719 w 1422362"/>
                <a:gd name="connsiteY21" fmla="*/ 897709 h 2250511"/>
                <a:gd name="connsiteX0" fmla="*/ 719 w 1422362"/>
                <a:gd name="connsiteY0" fmla="*/ 897709 h 2250511"/>
                <a:gd name="connsiteX1" fmla="*/ 140932 w 1422362"/>
                <a:gd name="connsiteY1" fmla="*/ 1293483 h 2250511"/>
                <a:gd name="connsiteX2" fmla="*/ 309182 w 1422362"/>
                <a:gd name="connsiteY2" fmla="*/ 1651928 h 2250511"/>
                <a:gd name="connsiteX3" fmla="*/ 548773 w 1422362"/>
                <a:gd name="connsiteY3" fmla="*/ 1876502 h 2250511"/>
                <a:gd name="connsiteX4" fmla="*/ 582370 w 1422362"/>
                <a:gd name="connsiteY4" fmla="*/ 2237396 h 2250511"/>
                <a:gd name="connsiteX5" fmla="*/ 1253027 w 1422362"/>
                <a:gd name="connsiteY5" fmla="*/ 2250511 h 2250511"/>
                <a:gd name="connsiteX6" fmla="*/ 1262460 w 1422362"/>
                <a:gd name="connsiteY6" fmla="*/ 1927238 h 2250511"/>
                <a:gd name="connsiteX7" fmla="*/ 1421092 w 1422362"/>
                <a:gd name="connsiteY7" fmla="*/ 1066712 h 2250511"/>
                <a:gd name="connsiteX8" fmla="*/ 1369124 w 1422362"/>
                <a:gd name="connsiteY8" fmla="*/ 640916 h 2250511"/>
                <a:gd name="connsiteX9" fmla="*/ 1176719 w 1422362"/>
                <a:gd name="connsiteY9" fmla="*/ 609247 h 2250511"/>
                <a:gd name="connsiteX10" fmla="*/ 1168953 w 1422362"/>
                <a:gd name="connsiteY10" fmla="*/ 908226 h 2250511"/>
                <a:gd name="connsiteX11" fmla="*/ 1156855 w 1422362"/>
                <a:gd name="connsiteY11" fmla="*/ 597497 h 2250511"/>
                <a:gd name="connsiteX12" fmla="*/ 927050 w 1422362"/>
                <a:gd name="connsiteY12" fmla="*/ 555120 h 2250511"/>
                <a:gd name="connsiteX13" fmla="*/ 957315 w 1422362"/>
                <a:gd name="connsiteY13" fmla="*/ 884334 h 2250511"/>
                <a:gd name="connsiteX14" fmla="*/ 905990 w 1422362"/>
                <a:gd name="connsiteY14" fmla="*/ 554078 h 2250511"/>
                <a:gd name="connsiteX15" fmla="*/ 711016 w 1422362"/>
                <a:gd name="connsiteY15" fmla="*/ 509784 h 2250511"/>
                <a:gd name="connsiteX16" fmla="*/ 714846 w 1422362"/>
                <a:gd name="connsiteY16" fmla="*/ 897991 h 2250511"/>
                <a:gd name="connsiteX17" fmla="*/ 683174 w 1422362"/>
                <a:gd name="connsiteY17" fmla="*/ 118671 h 2250511"/>
                <a:gd name="connsiteX18" fmla="*/ 486275 w 1422362"/>
                <a:gd name="connsiteY18" fmla="*/ 158485 h 2250511"/>
                <a:gd name="connsiteX19" fmla="*/ 473286 w 1422362"/>
                <a:gd name="connsiteY19" fmla="*/ 1252291 h 2250511"/>
                <a:gd name="connsiteX20" fmla="*/ 338442 w 1422362"/>
                <a:gd name="connsiteY20" fmla="*/ 1198386 h 2250511"/>
                <a:gd name="connsiteX21" fmla="*/ 719 w 1422362"/>
                <a:gd name="connsiteY21" fmla="*/ 897709 h 2250511"/>
                <a:gd name="connsiteX0" fmla="*/ 719 w 1422362"/>
                <a:gd name="connsiteY0" fmla="*/ 904644 h 2257446"/>
                <a:gd name="connsiteX1" fmla="*/ 140932 w 1422362"/>
                <a:gd name="connsiteY1" fmla="*/ 1300418 h 2257446"/>
                <a:gd name="connsiteX2" fmla="*/ 309182 w 1422362"/>
                <a:gd name="connsiteY2" fmla="*/ 1658863 h 2257446"/>
                <a:gd name="connsiteX3" fmla="*/ 548773 w 1422362"/>
                <a:gd name="connsiteY3" fmla="*/ 1883437 h 2257446"/>
                <a:gd name="connsiteX4" fmla="*/ 582370 w 1422362"/>
                <a:gd name="connsiteY4" fmla="*/ 2244331 h 2257446"/>
                <a:gd name="connsiteX5" fmla="*/ 1253027 w 1422362"/>
                <a:gd name="connsiteY5" fmla="*/ 2257446 h 2257446"/>
                <a:gd name="connsiteX6" fmla="*/ 1262460 w 1422362"/>
                <a:gd name="connsiteY6" fmla="*/ 1934173 h 2257446"/>
                <a:gd name="connsiteX7" fmla="*/ 1421092 w 1422362"/>
                <a:gd name="connsiteY7" fmla="*/ 1073647 h 2257446"/>
                <a:gd name="connsiteX8" fmla="*/ 1369124 w 1422362"/>
                <a:gd name="connsiteY8" fmla="*/ 647851 h 2257446"/>
                <a:gd name="connsiteX9" fmla="*/ 1176719 w 1422362"/>
                <a:gd name="connsiteY9" fmla="*/ 616182 h 2257446"/>
                <a:gd name="connsiteX10" fmla="*/ 1168953 w 1422362"/>
                <a:gd name="connsiteY10" fmla="*/ 915161 h 2257446"/>
                <a:gd name="connsiteX11" fmla="*/ 1156855 w 1422362"/>
                <a:gd name="connsiteY11" fmla="*/ 604432 h 2257446"/>
                <a:gd name="connsiteX12" fmla="*/ 927050 w 1422362"/>
                <a:gd name="connsiteY12" fmla="*/ 562055 h 2257446"/>
                <a:gd name="connsiteX13" fmla="*/ 957315 w 1422362"/>
                <a:gd name="connsiteY13" fmla="*/ 891269 h 2257446"/>
                <a:gd name="connsiteX14" fmla="*/ 905990 w 1422362"/>
                <a:gd name="connsiteY14" fmla="*/ 561013 h 2257446"/>
                <a:gd name="connsiteX15" fmla="*/ 711016 w 1422362"/>
                <a:gd name="connsiteY15" fmla="*/ 516719 h 2257446"/>
                <a:gd name="connsiteX16" fmla="*/ 714846 w 1422362"/>
                <a:gd name="connsiteY16" fmla="*/ 904926 h 2257446"/>
                <a:gd name="connsiteX17" fmla="*/ 683174 w 1422362"/>
                <a:gd name="connsiteY17" fmla="*/ 125606 h 2257446"/>
                <a:gd name="connsiteX18" fmla="*/ 486275 w 1422362"/>
                <a:gd name="connsiteY18" fmla="*/ 165420 h 2257446"/>
                <a:gd name="connsiteX19" fmla="*/ 473286 w 1422362"/>
                <a:gd name="connsiteY19" fmla="*/ 1259226 h 2257446"/>
                <a:gd name="connsiteX20" fmla="*/ 338442 w 1422362"/>
                <a:gd name="connsiteY20" fmla="*/ 1205321 h 2257446"/>
                <a:gd name="connsiteX21" fmla="*/ 719 w 1422362"/>
                <a:gd name="connsiteY21" fmla="*/ 904644 h 2257446"/>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73286 w 1422362"/>
                <a:gd name="connsiteY19" fmla="*/ 1255537 h 2253757"/>
                <a:gd name="connsiteX20" fmla="*/ 338442 w 1422362"/>
                <a:gd name="connsiteY20" fmla="*/ 1201632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38442 w 1422362"/>
                <a:gd name="connsiteY20" fmla="*/ 1201632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04672 w 1422362"/>
                <a:gd name="connsiteY20" fmla="*/ 1148565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04672 w 1422362"/>
                <a:gd name="connsiteY20" fmla="*/ 1148565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04672 w 1422362"/>
                <a:gd name="connsiteY20" fmla="*/ 1148565 h 2253757"/>
                <a:gd name="connsiteX21" fmla="*/ 719 w 1422362"/>
                <a:gd name="connsiteY21" fmla="*/ 900955 h 2253757"/>
                <a:gd name="connsiteX0" fmla="*/ 436 w 1494443"/>
                <a:gd name="connsiteY0" fmla="*/ 886482 h 2253757"/>
                <a:gd name="connsiteX1" fmla="*/ 213013 w 1494443"/>
                <a:gd name="connsiteY1" fmla="*/ 1296729 h 2253757"/>
                <a:gd name="connsiteX2" fmla="*/ 381263 w 1494443"/>
                <a:gd name="connsiteY2" fmla="*/ 1655174 h 2253757"/>
                <a:gd name="connsiteX3" fmla="*/ 620854 w 1494443"/>
                <a:gd name="connsiteY3" fmla="*/ 1879748 h 2253757"/>
                <a:gd name="connsiteX4" fmla="*/ 654451 w 1494443"/>
                <a:gd name="connsiteY4" fmla="*/ 2240642 h 2253757"/>
                <a:gd name="connsiteX5" fmla="*/ 1325108 w 1494443"/>
                <a:gd name="connsiteY5" fmla="*/ 2253757 h 2253757"/>
                <a:gd name="connsiteX6" fmla="*/ 1334541 w 1494443"/>
                <a:gd name="connsiteY6" fmla="*/ 1930484 h 2253757"/>
                <a:gd name="connsiteX7" fmla="*/ 1493173 w 1494443"/>
                <a:gd name="connsiteY7" fmla="*/ 1069958 h 2253757"/>
                <a:gd name="connsiteX8" fmla="*/ 1441205 w 1494443"/>
                <a:gd name="connsiteY8" fmla="*/ 644162 h 2253757"/>
                <a:gd name="connsiteX9" fmla="*/ 1248800 w 1494443"/>
                <a:gd name="connsiteY9" fmla="*/ 612493 h 2253757"/>
                <a:gd name="connsiteX10" fmla="*/ 1241034 w 1494443"/>
                <a:gd name="connsiteY10" fmla="*/ 911472 h 2253757"/>
                <a:gd name="connsiteX11" fmla="*/ 1228936 w 1494443"/>
                <a:gd name="connsiteY11" fmla="*/ 600743 h 2253757"/>
                <a:gd name="connsiteX12" fmla="*/ 999131 w 1494443"/>
                <a:gd name="connsiteY12" fmla="*/ 558366 h 2253757"/>
                <a:gd name="connsiteX13" fmla="*/ 1029396 w 1494443"/>
                <a:gd name="connsiteY13" fmla="*/ 887580 h 2253757"/>
                <a:gd name="connsiteX14" fmla="*/ 978071 w 1494443"/>
                <a:gd name="connsiteY14" fmla="*/ 557324 h 2253757"/>
                <a:gd name="connsiteX15" fmla="*/ 783097 w 1494443"/>
                <a:gd name="connsiteY15" fmla="*/ 513030 h 2253757"/>
                <a:gd name="connsiteX16" fmla="*/ 786927 w 1494443"/>
                <a:gd name="connsiteY16" fmla="*/ 901237 h 2253757"/>
                <a:gd name="connsiteX17" fmla="*/ 755255 w 1494443"/>
                <a:gd name="connsiteY17" fmla="*/ 121917 h 2253757"/>
                <a:gd name="connsiteX18" fmla="*/ 558356 w 1494443"/>
                <a:gd name="connsiteY18" fmla="*/ 161731 h 2253757"/>
                <a:gd name="connsiteX19" fmla="*/ 535718 w 1494443"/>
                <a:gd name="connsiteY19" fmla="*/ 1183173 h 2253757"/>
                <a:gd name="connsiteX20" fmla="*/ 376753 w 1494443"/>
                <a:gd name="connsiteY20" fmla="*/ 1148565 h 2253757"/>
                <a:gd name="connsiteX21" fmla="*/ 436 w 1494443"/>
                <a:gd name="connsiteY21" fmla="*/ 886482 h 2253757"/>
                <a:gd name="connsiteX0" fmla="*/ 436 w 1494443"/>
                <a:gd name="connsiteY0" fmla="*/ 886482 h 2253757"/>
                <a:gd name="connsiteX1" fmla="*/ 213013 w 1494443"/>
                <a:gd name="connsiteY1" fmla="*/ 1296729 h 2253757"/>
                <a:gd name="connsiteX2" fmla="*/ 381263 w 1494443"/>
                <a:gd name="connsiteY2" fmla="*/ 1655174 h 2253757"/>
                <a:gd name="connsiteX3" fmla="*/ 620854 w 1494443"/>
                <a:gd name="connsiteY3" fmla="*/ 1879748 h 2253757"/>
                <a:gd name="connsiteX4" fmla="*/ 654451 w 1494443"/>
                <a:gd name="connsiteY4" fmla="*/ 2240642 h 2253757"/>
                <a:gd name="connsiteX5" fmla="*/ 1325108 w 1494443"/>
                <a:gd name="connsiteY5" fmla="*/ 2253757 h 2253757"/>
                <a:gd name="connsiteX6" fmla="*/ 1334541 w 1494443"/>
                <a:gd name="connsiteY6" fmla="*/ 1930484 h 2253757"/>
                <a:gd name="connsiteX7" fmla="*/ 1493173 w 1494443"/>
                <a:gd name="connsiteY7" fmla="*/ 1069958 h 2253757"/>
                <a:gd name="connsiteX8" fmla="*/ 1441205 w 1494443"/>
                <a:gd name="connsiteY8" fmla="*/ 644162 h 2253757"/>
                <a:gd name="connsiteX9" fmla="*/ 1248800 w 1494443"/>
                <a:gd name="connsiteY9" fmla="*/ 612493 h 2253757"/>
                <a:gd name="connsiteX10" fmla="*/ 1241034 w 1494443"/>
                <a:gd name="connsiteY10" fmla="*/ 911472 h 2253757"/>
                <a:gd name="connsiteX11" fmla="*/ 1228936 w 1494443"/>
                <a:gd name="connsiteY11" fmla="*/ 600743 h 2253757"/>
                <a:gd name="connsiteX12" fmla="*/ 999131 w 1494443"/>
                <a:gd name="connsiteY12" fmla="*/ 558366 h 2253757"/>
                <a:gd name="connsiteX13" fmla="*/ 1029396 w 1494443"/>
                <a:gd name="connsiteY13" fmla="*/ 887580 h 2253757"/>
                <a:gd name="connsiteX14" fmla="*/ 978071 w 1494443"/>
                <a:gd name="connsiteY14" fmla="*/ 557324 h 2253757"/>
                <a:gd name="connsiteX15" fmla="*/ 783097 w 1494443"/>
                <a:gd name="connsiteY15" fmla="*/ 513030 h 2253757"/>
                <a:gd name="connsiteX16" fmla="*/ 786927 w 1494443"/>
                <a:gd name="connsiteY16" fmla="*/ 901237 h 2253757"/>
                <a:gd name="connsiteX17" fmla="*/ 755255 w 1494443"/>
                <a:gd name="connsiteY17" fmla="*/ 121917 h 2253757"/>
                <a:gd name="connsiteX18" fmla="*/ 558356 w 1494443"/>
                <a:gd name="connsiteY18" fmla="*/ 161731 h 2253757"/>
                <a:gd name="connsiteX19" fmla="*/ 535718 w 1494443"/>
                <a:gd name="connsiteY19" fmla="*/ 1183173 h 2253757"/>
                <a:gd name="connsiteX20" fmla="*/ 376753 w 1494443"/>
                <a:gd name="connsiteY20" fmla="*/ 1148565 h 2253757"/>
                <a:gd name="connsiteX21" fmla="*/ 436 w 1494443"/>
                <a:gd name="connsiteY21" fmla="*/ 886482 h 2253757"/>
                <a:gd name="connsiteX0" fmla="*/ 0 w 1494007"/>
                <a:gd name="connsiteY0" fmla="*/ 886482 h 2253757"/>
                <a:gd name="connsiteX1" fmla="*/ 212577 w 1494007"/>
                <a:gd name="connsiteY1" fmla="*/ 1296729 h 2253757"/>
                <a:gd name="connsiteX2" fmla="*/ 380827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380827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115210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147622"/>
                <a:gd name="connsiteX1" fmla="*/ 202929 w 1494007"/>
                <a:gd name="connsiteY1" fmla="*/ 1320850 h 2147622"/>
                <a:gd name="connsiteX2" fmla="*/ 438719 w 1494007"/>
                <a:gd name="connsiteY2" fmla="*/ 1655174 h 2147622"/>
                <a:gd name="connsiteX3" fmla="*/ 620418 w 1494007"/>
                <a:gd name="connsiteY3" fmla="*/ 1879748 h 2147622"/>
                <a:gd name="connsiteX4" fmla="*/ 654015 w 1494007"/>
                <a:gd name="connsiteY4" fmla="*/ 2115210 h 2147622"/>
                <a:gd name="connsiteX5" fmla="*/ 1339145 w 1494007"/>
                <a:gd name="connsiteY5" fmla="*/ 2147622 h 2147622"/>
                <a:gd name="connsiteX6" fmla="*/ 1334105 w 1494007"/>
                <a:gd name="connsiteY6" fmla="*/ 1930484 h 2147622"/>
                <a:gd name="connsiteX7" fmla="*/ 1492737 w 1494007"/>
                <a:gd name="connsiteY7" fmla="*/ 1069958 h 2147622"/>
                <a:gd name="connsiteX8" fmla="*/ 1440769 w 1494007"/>
                <a:gd name="connsiteY8" fmla="*/ 644162 h 2147622"/>
                <a:gd name="connsiteX9" fmla="*/ 1248364 w 1494007"/>
                <a:gd name="connsiteY9" fmla="*/ 612493 h 2147622"/>
                <a:gd name="connsiteX10" fmla="*/ 1240598 w 1494007"/>
                <a:gd name="connsiteY10" fmla="*/ 911472 h 2147622"/>
                <a:gd name="connsiteX11" fmla="*/ 1228500 w 1494007"/>
                <a:gd name="connsiteY11" fmla="*/ 600743 h 2147622"/>
                <a:gd name="connsiteX12" fmla="*/ 998695 w 1494007"/>
                <a:gd name="connsiteY12" fmla="*/ 558366 h 2147622"/>
                <a:gd name="connsiteX13" fmla="*/ 1028960 w 1494007"/>
                <a:gd name="connsiteY13" fmla="*/ 887580 h 2147622"/>
                <a:gd name="connsiteX14" fmla="*/ 977635 w 1494007"/>
                <a:gd name="connsiteY14" fmla="*/ 557324 h 2147622"/>
                <a:gd name="connsiteX15" fmla="*/ 782661 w 1494007"/>
                <a:gd name="connsiteY15" fmla="*/ 513030 h 2147622"/>
                <a:gd name="connsiteX16" fmla="*/ 786491 w 1494007"/>
                <a:gd name="connsiteY16" fmla="*/ 901237 h 2147622"/>
                <a:gd name="connsiteX17" fmla="*/ 754819 w 1494007"/>
                <a:gd name="connsiteY17" fmla="*/ 121917 h 2147622"/>
                <a:gd name="connsiteX18" fmla="*/ 557920 w 1494007"/>
                <a:gd name="connsiteY18" fmla="*/ 161731 h 2147622"/>
                <a:gd name="connsiteX19" fmla="*/ 535282 w 1494007"/>
                <a:gd name="connsiteY19" fmla="*/ 1183173 h 2147622"/>
                <a:gd name="connsiteX20" fmla="*/ 376317 w 1494007"/>
                <a:gd name="connsiteY20" fmla="*/ 1148565 h 2147622"/>
                <a:gd name="connsiteX21" fmla="*/ 0 w 1494007"/>
                <a:gd name="connsiteY21" fmla="*/ 886482 h 2147622"/>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01512 w 1494007"/>
                <a:gd name="connsiteY19" fmla="*/ 1192821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01512 w 1494007"/>
                <a:gd name="connsiteY19" fmla="*/ 1192821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01512 w 1494007"/>
                <a:gd name="connsiteY19" fmla="*/ 1192821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0458 w 1494007"/>
                <a:gd name="connsiteY19" fmla="*/ 1197645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0458 w 1494007"/>
                <a:gd name="connsiteY19" fmla="*/ 1197645 h 2123500"/>
                <a:gd name="connsiteX20" fmla="*/ 395614 w 1494007"/>
                <a:gd name="connsiteY20" fmla="*/ 1153389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0458 w 1494007"/>
                <a:gd name="connsiteY19" fmla="*/ 1197645 h 2123500"/>
                <a:gd name="connsiteX20" fmla="*/ 395614 w 1494007"/>
                <a:gd name="connsiteY20" fmla="*/ 1153389 h 2123500"/>
                <a:gd name="connsiteX21" fmla="*/ 0 w 1494007"/>
                <a:gd name="connsiteY21" fmla="*/ 886482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33149"/>
                <a:gd name="connsiteX1" fmla="*/ 227051 w 1518129"/>
                <a:gd name="connsiteY1" fmla="*/ 1320850 h 2133149"/>
                <a:gd name="connsiteX2" fmla="*/ 462841 w 1518129"/>
                <a:gd name="connsiteY2" fmla="*/ 1655174 h 2133149"/>
                <a:gd name="connsiteX3" fmla="*/ 644540 w 1518129"/>
                <a:gd name="connsiteY3" fmla="*/ 1879748 h 2133149"/>
                <a:gd name="connsiteX4" fmla="*/ 678137 w 1518129"/>
                <a:gd name="connsiteY4" fmla="*/ 2115210 h 2133149"/>
                <a:gd name="connsiteX5" fmla="*/ 1348794 w 1518129"/>
                <a:gd name="connsiteY5" fmla="*/ 2133149 h 2133149"/>
                <a:gd name="connsiteX6" fmla="*/ 1358227 w 1518129"/>
                <a:gd name="connsiteY6" fmla="*/ 1930484 h 2133149"/>
                <a:gd name="connsiteX7" fmla="*/ 1516859 w 1518129"/>
                <a:gd name="connsiteY7" fmla="*/ 1069958 h 2133149"/>
                <a:gd name="connsiteX8" fmla="*/ 1464891 w 1518129"/>
                <a:gd name="connsiteY8" fmla="*/ 644162 h 2133149"/>
                <a:gd name="connsiteX9" fmla="*/ 1272486 w 1518129"/>
                <a:gd name="connsiteY9" fmla="*/ 612493 h 2133149"/>
                <a:gd name="connsiteX10" fmla="*/ 1264720 w 1518129"/>
                <a:gd name="connsiteY10" fmla="*/ 911472 h 2133149"/>
                <a:gd name="connsiteX11" fmla="*/ 1252622 w 1518129"/>
                <a:gd name="connsiteY11" fmla="*/ 600743 h 2133149"/>
                <a:gd name="connsiteX12" fmla="*/ 1022817 w 1518129"/>
                <a:gd name="connsiteY12" fmla="*/ 558366 h 2133149"/>
                <a:gd name="connsiteX13" fmla="*/ 1053082 w 1518129"/>
                <a:gd name="connsiteY13" fmla="*/ 887580 h 2133149"/>
                <a:gd name="connsiteX14" fmla="*/ 1001757 w 1518129"/>
                <a:gd name="connsiteY14" fmla="*/ 557324 h 2133149"/>
                <a:gd name="connsiteX15" fmla="*/ 806783 w 1518129"/>
                <a:gd name="connsiteY15" fmla="*/ 513030 h 2133149"/>
                <a:gd name="connsiteX16" fmla="*/ 810613 w 1518129"/>
                <a:gd name="connsiteY16" fmla="*/ 901237 h 2133149"/>
                <a:gd name="connsiteX17" fmla="*/ 778941 w 1518129"/>
                <a:gd name="connsiteY17" fmla="*/ 121917 h 2133149"/>
                <a:gd name="connsiteX18" fmla="*/ 582042 w 1518129"/>
                <a:gd name="connsiteY18" fmla="*/ 161731 h 2133149"/>
                <a:gd name="connsiteX19" fmla="*/ 554580 w 1518129"/>
                <a:gd name="connsiteY19" fmla="*/ 1197645 h 2133149"/>
                <a:gd name="connsiteX20" fmla="*/ 419736 w 1518129"/>
                <a:gd name="connsiteY20" fmla="*/ 1153389 h 2133149"/>
                <a:gd name="connsiteX21" fmla="*/ 0 w 1518129"/>
                <a:gd name="connsiteY21" fmla="*/ 891306 h 2133149"/>
                <a:gd name="connsiteX0" fmla="*/ 0 w 1518129"/>
                <a:gd name="connsiteY0" fmla="*/ 891306 h 2115210"/>
                <a:gd name="connsiteX1" fmla="*/ 227051 w 1518129"/>
                <a:gd name="connsiteY1" fmla="*/ 1320850 h 2115210"/>
                <a:gd name="connsiteX2" fmla="*/ 462841 w 1518129"/>
                <a:gd name="connsiteY2" fmla="*/ 1655174 h 2115210"/>
                <a:gd name="connsiteX3" fmla="*/ 644540 w 1518129"/>
                <a:gd name="connsiteY3" fmla="*/ 1879748 h 2115210"/>
                <a:gd name="connsiteX4" fmla="*/ 678137 w 1518129"/>
                <a:gd name="connsiteY4" fmla="*/ 2115210 h 2115210"/>
                <a:gd name="connsiteX5" fmla="*/ 1339145 w 1518129"/>
                <a:gd name="connsiteY5" fmla="*/ 2113852 h 2115210"/>
                <a:gd name="connsiteX6" fmla="*/ 1358227 w 1518129"/>
                <a:gd name="connsiteY6" fmla="*/ 1930484 h 2115210"/>
                <a:gd name="connsiteX7" fmla="*/ 1516859 w 1518129"/>
                <a:gd name="connsiteY7" fmla="*/ 1069958 h 2115210"/>
                <a:gd name="connsiteX8" fmla="*/ 1464891 w 1518129"/>
                <a:gd name="connsiteY8" fmla="*/ 644162 h 2115210"/>
                <a:gd name="connsiteX9" fmla="*/ 1272486 w 1518129"/>
                <a:gd name="connsiteY9" fmla="*/ 612493 h 2115210"/>
                <a:gd name="connsiteX10" fmla="*/ 1264720 w 1518129"/>
                <a:gd name="connsiteY10" fmla="*/ 911472 h 2115210"/>
                <a:gd name="connsiteX11" fmla="*/ 1252622 w 1518129"/>
                <a:gd name="connsiteY11" fmla="*/ 600743 h 2115210"/>
                <a:gd name="connsiteX12" fmla="*/ 1022817 w 1518129"/>
                <a:gd name="connsiteY12" fmla="*/ 558366 h 2115210"/>
                <a:gd name="connsiteX13" fmla="*/ 1053082 w 1518129"/>
                <a:gd name="connsiteY13" fmla="*/ 887580 h 2115210"/>
                <a:gd name="connsiteX14" fmla="*/ 1001757 w 1518129"/>
                <a:gd name="connsiteY14" fmla="*/ 557324 h 2115210"/>
                <a:gd name="connsiteX15" fmla="*/ 806783 w 1518129"/>
                <a:gd name="connsiteY15" fmla="*/ 513030 h 2115210"/>
                <a:gd name="connsiteX16" fmla="*/ 810613 w 1518129"/>
                <a:gd name="connsiteY16" fmla="*/ 901237 h 2115210"/>
                <a:gd name="connsiteX17" fmla="*/ 778941 w 1518129"/>
                <a:gd name="connsiteY17" fmla="*/ 121917 h 2115210"/>
                <a:gd name="connsiteX18" fmla="*/ 582042 w 1518129"/>
                <a:gd name="connsiteY18" fmla="*/ 161731 h 2115210"/>
                <a:gd name="connsiteX19" fmla="*/ 554580 w 1518129"/>
                <a:gd name="connsiteY19" fmla="*/ 1197645 h 2115210"/>
                <a:gd name="connsiteX20" fmla="*/ 419736 w 1518129"/>
                <a:gd name="connsiteY20" fmla="*/ 1153389 h 2115210"/>
                <a:gd name="connsiteX21" fmla="*/ 0 w 1518129"/>
                <a:gd name="connsiteY21" fmla="*/ 891306 h 2115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8129" h="2115210">
                  <a:moveTo>
                    <a:pt x="0" y="891306"/>
                  </a:moveTo>
                  <a:cubicBezTo>
                    <a:pt x="124742" y="1042097"/>
                    <a:pt x="180313" y="1188925"/>
                    <a:pt x="227051" y="1320850"/>
                  </a:cubicBezTo>
                  <a:cubicBezTo>
                    <a:pt x="283134" y="1440332"/>
                    <a:pt x="360533" y="1506746"/>
                    <a:pt x="462841" y="1655174"/>
                  </a:cubicBezTo>
                  <a:cubicBezTo>
                    <a:pt x="565096" y="1757587"/>
                    <a:pt x="604529" y="1837560"/>
                    <a:pt x="644540" y="1879748"/>
                  </a:cubicBezTo>
                  <a:cubicBezTo>
                    <a:pt x="721823" y="1966655"/>
                    <a:pt x="679875" y="2008729"/>
                    <a:pt x="678137" y="2115210"/>
                  </a:cubicBezTo>
                  <a:lnTo>
                    <a:pt x="1339145" y="2113852"/>
                  </a:lnTo>
                  <a:cubicBezTo>
                    <a:pt x="1324322" y="2047548"/>
                    <a:pt x="1303318" y="2034201"/>
                    <a:pt x="1358227" y="1930484"/>
                  </a:cubicBezTo>
                  <a:cubicBezTo>
                    <a:pt x="1521981" y="1634855"/>
                    <a:pt x="1516858" y="1179685"/>
                    <a:pt x="1516859" y="1069958"/>
                  </a:cubicBezTo>
                  <a:cubicBezTo>
                    <a:pt x="1522576" y="857179"/>
                    <a:pt x="1509640" y="720406"/>
                    <a:pt x="1464891" y="644162"/>
                  </a:cubicBezTo>
                  <a:cubicBezTo>
                    <a:pt x="1396021" y="572742"/>
                    <a:pt x="1370976" y="579197"/>
                    <a:pt x="1272486" y="612493"/>
                  </a:cubicBezTo>
                  <a:cubicBezTo>
                    <a:pt x="1306205" y="707004"/>
                    <a:pt x="1275123" y="829781"/>
                    <a:pt x="1264720" y="911472"/>
                  </a:cubicBezTo>
                  <a:cubicBezTo>
                    <a:pt x="1250153" y="907906"/>
                    <a:pt x="1292939" y="659594"/>
                    <a:pt x="1252622" y="600743"/>
                  </a:cubicBezTo>
                  <a:cubicBezTo>
                    <a:pt x="1202656" y="541892"/>
                    <a:pt x="1107533" y="508148"/>
                    <a:pt x="1022817" y="558366"/>
                  </a:cubicBezTo>
                  <a:cubicBezTo>
                    <a:pt x="1086811" y="668103"/>
                    <a:pt x="1058849" y="793697"/>
                    <a:pt x="1053082" y="887580"/>
                  </a:cubicBezTo>
                  <a:cubicBezTo>
                    <a:pt x="1041532" y="883386"/>
                    <a:pt x="1071753" y="653519"/>
                    <a:pt x="1001757" y="557324"/>
                  </a:cubicBezTo>
                  <a:cubicBezTo>
                    <a:pt x="946234" y="504548"/>
                    <a:pt x="915026" y="504758"/>
                    <a:pt x="806783" y="513030"/>
                  </a:cubicBezTo>
                  <a:cubicBezTo>
                    <a:pt x="816055" y="653003"/>
                    <a:pt x="822837" y="732256"/>
                    <a:pt x="810613" y="901237"/>
                  </a:cubicBezTo>
                  <a:cubicBezTo>
                    <a:pt x="782414" y="451352"/>
                    <a:pt x="784675" y="276900"/>
                    <a:pt x="778941" y="121917"/>
                  </a:cubicBezTo>
                  <a:cubicBezTo>
                    <a:pt x="774616" y="-32693"/>
                    <a:pt x="569584" y="-61779"/>
                    <a:pt x="582042" y="161731"/>
                  </a:cubicBezTo>
                  <a:cubicBezTo>
                    <a:pt x="570378" y="380417"/>
                    <a:pt x="623442" y="1132875"/>
                    <a:pt x="554580" y="1197645"/>
                  </a:cubicBezTo>
                  <a:cubicBezTo>
                    <a:pt x="495024" y="1230412"/>
                    <a:pt x="496393" y="1222363"/>
                    <a:pt x="419736" y="1153389"/>
                  </a:cubicBezTo>
                  <a:cubicBezTo>
                    <a:pt x="331744" y="1046414"/>
                    <a:pt x="197603" y="767201"/>
                    <a:pt x="0" y="891306"/>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grpSp>
          <p:nvGrpSpPr>
            <p:cNvPr id="5" name="Group 4">
              <a:extLst>
                <a:ext uri="{FF2B5EF4-FFF2-40B4-BE49-F238E27FC236}">
                  <a16:creationId xmlns="" xmlns:a16="http://schemas.microsoft.com/office/drawing/2014/main" id="{86237614-27E4-4E44-AB53-441F724A66AE}"/>
                </a:ext>
              </a:extLst>
            </p:cNvPr>
            <p:cNvGrpSpPr/>
            <p:nvPr/>
          </p:nvGrpSpPr>
          <p:grpSpPr>
            <a:xfrm rot="5400000">
              <a:off x="-91119" y="4126341"/>
              <a:ext cx="1048447" cy="872955"/>
              <a:chOff x="967066" y="4263648"/>
              <a:chExt cx="670418" cy="1251022"/>
            </a:xfrm>
          </p:grpSpPr>
          <p:sp>
            <p:nvSpPr>
              <p:cNvPr id="6" name="Rectangle 5">
                <a:extLst>
                  <a:ext uri="{FF2B5EF4-FFF2-40B4-BE49-F238E27FC236}">
                    <a16:creationId xmlns="" xmlns:a16="http://schemas.microsoft.com/office/drawing/2014/main" id="{F8683E0C-15A4-46D0-831E-ED181CF631FA}"/>
                  </a:ext>
                </a:extLst>
              </p:cNvPr>
              <p:cNvSpPr/>
              <p:nvPr/>
            </p:nvSpPr>
            <p:spPr>
              <a:xfrm rot="16200000">
                <a:off x="1080146" y="4196080"/>
                <a:ext cx="457516" cy="59265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sp>
            <p:nvSpPr>
              <p:cNvPr id="7" name="Rectangle 6">
                <a:extLst>
                  <a:ext uri="{FF2B5EF4-FFF2-40B4-BE49-F238E27FC236}">
                    <a16:creationId xmlns="" xmlns:a16="http://schemas.microsoft.com/office/drawing/2014/main" id="{E9E7157D-D83F-4008-BAFC-FA76DE72D77D}"/>
                  </a:ext>
                </a:extLst>
              </p:cNvPr>
              <p:cNvSpPr/>
              <p:nvPr/>
            </p:nvSpPr>
            <p:spPr>
              <a:xfrm rot="16200000">
                <a:off x="858794" y="4735980"/>
                <a:ext cx="886962" cy="67041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grpSp>
      </p:grpSp>
    </p:spTree>
    <p:extLst>
      <p:ext uri="{BB962C8B-B14F-4D97-AF65-F5344CB8AC3E}">
        <p14:creationId xmlns:p14="http://schemas.microsoft.com/office/powerpoint/2010/main" val="229515300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107583" y="160985"/>
            <a:ext cx="10831132" cy="6111025"/>
          </a:xfrm>
        </p:spPr>
        <p:txBody>
          <a:bodyPr/>
          <a:lstStyle/>
          <a:p>
            <a:pPr algn="just"/>
            <a:r>
              <a:rPr lang="en-IN" sz="3200" dirty="0"/>
              <a:t>In addition, their purposes are different! Generally, range is more suitable when you need to iterate using the Python for loop. If you want to create a NumPy array, and apply fast loops under the hood, then arange() is a much better solution.</a:t>
            </a:r>
            <a:endParaRPr lang="en-US" sz="3200" dirty="0" smtClean="0"/>
          </a:p>
        </p:txBody>
      </p:sp>
      <p:grpSp>
        <p:nvGrpSpPr>
          <p:cNvPr id="3" name="Group 2">
            <a:extLst>
              <a:ext uri="{FF2B5EF4-FFF2-40B4-BE49-F238E27FC236}">
                <a16:creationId xmlns="" xmlns:a16="http://schemas.microsoft.com/office/drawing/2014/main" id="{A9A2186A-C326-48DC-8E09-0BB48FF9D3DE}"/>
              </a:ext>
            </a:extLst>
          </p:cNvPr>
          <p:cNvGrpSpPr/>
          <p:nvPr/>
        </p:nvGrpSpPr>
        <p:grpSpPr>
          <a:xfrm>
            <a:off x="304970" y="328410"/>
            <a:ext cx="648068" cy="528033"/>
            <a:chOff x="-3373" y="3444677"/>
            <a:chExt cx="3155739" cy="1643520"/>
          </a:xfrm>
        </p:grpSpPr>
        <p:sp>
          <p:nvSpPr>
            <p:cNvPr id="4" name="Freeform 61">
              <a:extLst>
                <a:ext uri="{FF2B5EF4-FFF2-40B4-BE49-F238E27FC236}">
                  <a16:creationId xmlns="" xmlns:a16="http://schemas.microsoft.com/office/drawing/2014/main" id="{B69C1344-DA27-4625-A365-74DC77A0B525}"/>
                </a:ext>
              </a:extLst>
            </p:cNvPr>
            <p:cNvSpPr/>
            <p:nvPr/>
          </p:nvSpPr>
          <p:spPr>
            <a:xfrm rot="5400000">
              <a:off x="1185646" y="3121477"/>
              <a:ext cx="1643520" cy="2289920"/>
            </a:xfrm>
            <a:custGeom>
              <a:avLst/>
              <a:gdLst>
                <a:gd name="connsiteX0" fmla="*/ 0 w 1404518"/>
                <a:gd name="connsiteY0" fmla="*/ 1053388 h 2070201"/>
                <a:gd name="connsiteX1" fmla="*/ 124358 w 1404518"/>
                <a:gd name="connsiteY1" fmla="*/ 1382572 h 2070201"/>
                <a:gd name="connsiteX2" fmla="*/ 292608 w 1404518"/>
                <a:gd name="connsiteY2" fmla="*/ 1675180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675180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31366 w 1404518"/>
                <a:gd name="connsiteY4" fmla="*/ 2055571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294790 w 1404518"/>
                <a:gd name="connsiteY4" fmla="*/ 2055571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294790 w 1404518"/>
                <a:gd name="connsiteY4" fmla="*/ 2055571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13093"/>
                <a:gd name="connsiteY0" fmla="*/ 1053388 h 2070201"/>
                <a:gd name="connsiteX1" fmla="*/ 124358 w 1413093"/>
                <a:gd name="connsiteY1" fmla="*/ 1382572 h 2070201"/>
                <a:gd name="connsiteX2" fmla="*/ 292608 w 1413093"/>
                <a:gd name="connsiteY2" fmla="*/ 1741017 h 2070201"/>
                <a:gd name="connsiteX3" fmla="*/ 687628 w 1413093"/>
                <a:gd name="connsiteY3" fmla="*/ 2070201 h 2070201"/>
                <a:gd name="connsiteX4" fmla="*/ 1294790 w 1413093"/>
                <a:gd name="connsiteY4" fmla="*/ 2055571 h 2070201"/>
                <a:gd name="connsiteX5" fmla="*/ 1404518 w 1413093"/>
                <a:gd name="connsiteY5" fmla="*/ 1155801 h 2070201"/>
                <a:gd name="connsiteX6" fmla="*/ 1221638 w 1413093"/>
                <a:gd name="connsiteY6" fmla="*/ 768096 h 2070201"/>
                <a:gd name="connsiteX7" fmla="*/ 1177747 w 1413093"/>
                <a:gd name="connsiteY7" fmla="*/ 965606 h 2070201"/>
                <a:gd name="connsiteX8" fmla="*/ 1024128 w 1413093"/>
                <a:gd name="connsiteY8" fmla="*/ 694944 h 2070201"/>
                <a:gd name="connsiteX9" fmla="*/ 921715 w 1413093"/>
                <a:gd name="connsiteY9" fmla="*/ 929030 h 2070201"/>
                <a:gd name="connsiteX10" fmla="*/ 877824 w 1413093"/>
                <a:gd name="connsiteY10" fmla="*/ 629107 h 2070201"/>
                <a:gd name="connsiteX11" fmla="*/ 709574 w 1413093"/>
                <a:gd name="connsiteY11" fmla="*/ 936345 h 2070201"/>
                <a:gd name="connsiteX12" fmla="*/ 526694 w 1413093"/>
                <a:gd name="connsiteY12" fmla="*/ 0 h 2070201"/>
                <a:gd name="connsiteX13" fmla="*/ 468172 w 1413093"/>
                <a:gd name="connsiteY13" fmla="*/ 1338681 h 2070201"/>
                <a:gd name="connsiteX14" fmla="*/ 321868 w 1413093"/>
                <a:gd name="connsiteY14" fmla="*/ 1287475 h 2070201"/>
                <a:gd name="connsiteX15" fmla="*/ 0 w 1413093"/>
                <a:gd name="connsiteY15" fmla="*/ 1053388 h 2070201"/>
                <a:gd name="connsiteX0" fmla="*/ 0 w 1413093"/>
                <a:gd name="connsiteY0" fmla="*/ 1053388 h 2070201"/>
                <a:gd name="connsiteX1" fmla="*/ 124358 w 1413093"/>
                <a:gd name="connsiteY1" fmla="*/ 1382572 h 2070201"/>
                <a:gd name="connsiteX2" fmla="*/ 292608 w 1413093"/>
                <a:gd name="connsiteY2" fmla="*/ 1741017 h 2070201"/>
                <a:gd name="connsiteX3" fmla="*/ 687628 w 1413093"/>
                <a:gd name="connsiteY3" fmla="*/ 2070201 h 2070201"/>
                <a:gd name="connsiteX4" fmla="*/ 1294790 w 1413093"/>
                <a:gd name="connsiteY4" fmla="*/ 2055571 h 2070201"/>
                <a:gd name="connsiteX5" fmla="*/ 1404518 w 1413093"/>
                <a:gd name="connsiteY5" fmla="*/ 1155801 h 2070201"/>
                <a:gd name="connsiteX6" fmla="*/ 1221638 w 1413093"/>
                <a:gd name="connsiteY6" fmla="*/ 768096 h 2070201"/>
                <a:gd name="connsiteX7" fmla="*/ 1177747 w 1413093"/>
                <a:gd name="connsiteY7" fmla="*/ 965606 h 2070201"/>
                <a:gd name="connsiteX8" fmla="*/ 1024128 w 1413093"/>
                <a:gd name="connsiteY8" fmla="*/ 694944 h 2070201"/>
                <a:gd name="connsiteX9" fmla="*/ 921715 w 1413093"/>
                <a:gd name="connsiteY9" fmla="*/ 929030 h 2070201"/>
                <a:gd name="connsiteX10" fmla="*/ 877824 w 1413093"/>
                <a:gd name="connsiteY10" fmla="*/ 629107 h 2070201"/>
                <a:gd name="connsiteX11" fmla="*/ 709574 w 1413093"/>
                <a:gd name="connsiteY11" fmla="*/ 936345 h 2070201"/>
                <a:gd name="connsiteX12" fmla="*/ 526694 w 1413093"/>
                <a:gd name="connsiteY12" fmla="*/ 0 h 2070201"/>
                <a:gd name="connsiteX13" fmla="*/ 468172 w 1413093"/>
                <a:gd name="connsiteY13" fmla="*/ 1338681 h 2070201"/>
                <a:gd name="connsiteX14" fmla="*/ 321868 w 1413093"/>
                <a:gd name="connsiteY14" fmla="*/ 1287475 h 2070201"/>
                <a:gd name="connsiteX15" fmla="*/ 0 w 1413093"/>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90042 w 1404608"/>
                <a:gd name="connsiteY10" fmla="*/ 599846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38836 w 1404608"/>
                <a:gd name="connsiteY10" fmla="*/ 592531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38836 w 1404608"/>
                <a:gd name="connsiteY10" fmla="*/ 592531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38836 w 1404608"/>
                <a:gd name="connsiteY10" fmla="*/ 592531 h 2070201"/>
                <a:gd name="connsiteX11" fmla="*/ 709574 w 1404608"/>
                <a:gd name="connsiteY11" fmla="*/ 936345 h 2070201"/>
                <a:gd name="connsiteX12" fmla="*/ 702259 w 1404608"/>
                <a:gd name="connsiteY12" fmla="*/ 629107 h 2070201"/>
                <a:gd name="connsiteX13" fmla="*/ 526694 w 1404608"/>
                <a:gd name="connsiteY13" fmla="*/ 0 h 2070201"/>
                <a:gd name="connsiteX14" fmla="*/ 468172 w 1404608"/>
                <a:gd name="connsiteY14" fmla="*/ 1338681 h 2070201"/>
                <a:gd name="connsiteX15" fmla="*/ 321868 w 1404608"/>
                <a:gd name="connsiteY15" fmla="*/ 1287475 h 2070201"/>
                <a:gd name="connsiteX16" fmla="*/ 0 w 1404608"/>
                <a:gd name="connsiteY16" fmla="*/ 1053388 h 2070201"/>
                <a:gd name="connsiteX0" fmla="*/ 0 w 1404608"/>
                <a:gd name="connsiteY0" fmla="*/ 1056935 h 2073748"/>
                <a:gd name="connsiteX1" fmla="*/ 124358 w 1404608"/>
                <a:gd name="connsiteY1" fmla="*/ 1386119 h 2073748"/>
                <a:gd name="connsiteX2" fmla="*/ 292608 w 1404608"/>
                <a:gd name="connsiteY2" fmla="*/ 1744564 h 2073748"/>
                <a:gd name="connsiteX3" fmla="*/ 687628 w 1404608"/>
                <a:gd name="connsiteY3" fmla="*/ 2073748 h 2073748"/>
                <a:gd name="connsiteX4" fmla="*/ 1294790 w 1404608"/>
                <a:gd name="connsiteY4" fmla="*/ 2059118 h 2073748"/>
                <a:gd name="connsiteX5" fmla="*/ 1404518 w 1404608"/>
                <a:gd name="connsiteY5" fmla="*/ 1159348 h 2073748"/>
                <a:gd name="connsiteX6" fmla="*/ 1221638 w 1404608"/>
                <a:gd name="connsiteY6" fmla="*/ 771643 h 2073748"/>
                <a:gd name="connsiteX7" fmla="*/ 1177747 w 1404608"/>
                <a:gd name="connsiteY7" fmla="*/ 969153 h 2073748"/>
                <a:gd name="connsiteX8" fmla="*/ 980236 w 1404608"/>
                <a:gd name="connsiteY8" fmla="*/ 698491 h 2073748"/>
                <a:gd name="connsiteX9" fmla="*/ 921715 w 1404608"/>
                <a:gd name="connsiteY9" fmla="*/ 932577 h 2073748"/>
                <a:gd name="connsiteX10" fmla="*/ 738836 w 1404608"/>
                <a:gd name="connsiteY10" fmla="*/ 596078 h 2073748"/>
                <a:gd name="connsiteX11" fmla="*/ 709574 w 1404608"/>
                <a:gd name="connsiteY11" fmla="*/ 939892 h 2073748"/>
                <a:gd name="connsiteX12" fmla="*/ 526694 w 1404608"/>
                <a:gd name="connsiteY12" fmla="*/ 3547 h 2073748"/>
                <a:gd name="connsiteX13" fmla="*/ 468172 w 1404608"/>
                <a:gd name="connsiteY13" fmla="*/ 1342228 h 2073748"/>
                <a:gd name="connsiteX14" fmla="*/ 321868 w 1404608"/>
                <a:gd name="connsiteY14" fmla="*/ 1291022 h 2073748"/>
                <a:gd name="connsiteX15" fmla="*/ 0 w 1404608"/>
                <a:gd name="connsiteY15" fmla="*/ 1056935 h 2073748"/>
                <a:gd name="connsiteX0" fmla="*/ 0 w 1404608"/>
                <a:gd name="connsiteY0" fmla="*/ 1056935 h 2073748"/>
                <a:gd name="connsiteX1" fmla="*/ 124358 w 1404608"/>
                <a:gd name="connsiteY1" fmla="*/ 1386119 h 2073748"/>
                <a:gd name="connsiteX2" fmla="*/ 292608 w 1404608"/>
                <a:gd name="connsiteY2" fmla="*/ 1744564 h 2073748"/>
                <a:gd name="connsiteX3" fmla="*/ 687628 w 1404608"/>
                <a:gd name="connsiteY3" fmla="*/ 2073748 h 2073748"/>
                <a:gd name="connsiteX4" fmla="*/ 1294790 w 1404608"/>
                <a:gd name="connsiteY4" fmla="*/ 2059118 h 2073748"/>
                <a:gd name="connsiteX5" fmla="*/ 1404518 w 1404608"/>
                <a:gd name="connsiteY5" fmla="*/ 1159348 h 2073748"/>
                <a:gd name="connsiteX6" fmla="*/ 1221638 w 1404608"/>
                <a:gd name="connsiteY6" fmla="*/ 771643 h 2073748"/>
                <a:gd name="connsiteX7" fmla="*/ 1177747 w 1404608"/>
                <a:gd name="connsiteY7" fmla="*/ 969153 h 2073748"/>
                <a:gd name="connsiteX8" fmla="*/ 980236 w 1404608"/>
                <a:gd name="connsiteY8" fmla="*/ 698491 h 2073748"/>
                <a:gd name="connsiteX9" fmla="*/ 921715 w 1404608"/>
                <a:gd name="connsiteY9" fmla="*/ 932577 h 2073748"/>
                <a:gd name="connsiteX10" fmla="*/ 738836 w 1404608"/>
                <a:gd name="connsiteY10" fmla="*/ 596078 h 2073748"/>
                <a:gd name="connsiteX11" fmla="*/ 709574 w 1404608"/>
                <a:gd name="connsiteY11" fmla="*/ 939892 h 2073748"/>
                <a:gd name="connsiteX12" fmla="*/ 526694 w 1404608"/>
                <a:gd name="connsiteY12" fmla="*/ 3547 h 2073748"/>
                <a:gd name="connsiteX13" fmla="*/ 468172 w 1404608"/>
                <a:gd name="connsiteY13" fmla="*/ 1342228 h 2073748"/>
                <a:gd name="connsiteX14" fmla="*/ 321868 w 1404608"/>
                <a:gd name="connsiteY14" fmla="*/ 1291022 h 2073748"/>
                <a:gd name="connsiteX15" fmla="*/ 0 w 1404608"/>
                <a:gd name="connsiteY15" fmla="*/ 1056935 h 2073748"/>
                <a:gd name="connsiteX0" fmla="*/ 0 w 1404608"/>
                <a:gd name="connsiteY0" fmla="*/ 1056935 h 2073748"/>
                <a:gd name="connsiteX1" fmla="*/ 124358 w 1404608"/>
                <a:gd name="connsiteY1" fmla="*/ 1386119 h 2073748"/>
                <a:gd name="connsiteX2" fmla="*/ 292608 w 1404608"/>
                <a:gd name="connsiteY2" fmla="*/ 1744564 h 2073748"/>
                <a:gd name="connsiteX3" fmla="*/ 687628 w 1404608"/>
                <a:gd name="connsiteY3" fmla="*/ 2073748 h 2073748"/>
                <a:gd name="connsiteX4" fmla="*/ 1294790 w 1404608"/>
                <a:gd name="connsiteY4" fmla="*/ 2059118 h 2073748"/>
                <a:gd name="connsiteX5" fmla="*/ 1404518 w 1404608"/>
                <a:gd name="connsiteY5" fmla="*/ 1159348 h 2073748"/>
                <a:gd name="connsiteX6" fmla="*/ 1221638 w 1404608"/>
                <a:gd name="connsiteY6" fmla="*/ 771643 h 2073748"/>
                <a:gd name="connsiteX7" fmla="*/ 1177747 w 1404608"/>
                <a:gd name="connsiteY7" fmla="*/ 969153 h 2073748"/>
                <a:gd name="connsiteX8" fmla="*/ 980236 w 1404608"/>
                <a:gd name="connsiteY8" fmla="*/ 698491 h 2073748"/>
                <a:gd name="connsiteX9" fmla="*/ 921715 w 1404608"/>
                <a:gd name="connsiteY9" fmla="*/ 932577 h 2073748"/>
                <a:gd name="connsiteX10" fmla="*/ 738836 w 1404608"/>
                <a:gd name="connsiteY10" fmla="*/ 596078 h 2073748"/>
                <a:gd name="connsiteX11" fmla="*/ 709574 w 1404608"/>
                <a:gd name="connsiteY11" fmla="*/ 939892 h 2073748"/>
                <a:gd name="connsiteX12" fmla="*/ 526694 w 1404608"/>
                <a:gd name="connsiteY12" fmla="*/ 3547 h 2073748"/>
                <a:gd name="connsiteX13" fmla="*/ 468172 w 1404608"/>
                <a:gd name="connsiteY13" fmla="*/ 1342228 h 2073748"/>
                <a:gd name="connsiteX14" fmla="*/ 321868 w 1404608"/>
                <a:gd name="connsiteY14" fmla="*/ 1291022 h 2073748"/>
                <a:gd name="connsiteX15" fmla="*/ 0 w 1404608"/>
                <a:gd name="connsiteY15" fmla="*/ 1056935 h 2073748"/>
                <a:gd name="connsiteX0" fmla="*/ 0 w 1404608"/>
                <a:gd name="connsiteY0" fmla="*/ 1058942 h 2075755"/>
                <a:gd name="connsiteX1" fmla="*/ 124358 w 1404608"/>
                <a:gd name="connsiteY1" fmla="*/ 1388126 h 2075755"/>
                <a:gd name="connsiteX2" fmla="*/ 292608 w 1404608"/>
                <a:gd name="connsiteY2" fmla="*/ 1746571 h 2075755"/>
                <a:gd name="connsiteX3" fmla="*/ 687628 w 1404608"/>
                <a:gd name="connsiteY3" fmla="*/ 2075755 h 2075755"/>
                <a:gd name="connsiteX4" fmla="*/ 1294790 w 1404608"/>
                <a:gd name="connsiteY4" fmla="*/ 2061125 h 2075755"/>
                <a:gd name="connsiteX5" fmla="*/ 1404518 w 1404608"/>
                <a:gd name="connsiteY5" fmla="*/ 1161355 h 2075755"/>
                <a:gd name="connsiteX6" fmla="*/ 1221638 w 1404608"/>
                <a:gd name="connsiteY6" fmla="*/ 773650 h 2075755"/>
                <a:gd name="connsiteX7" fmla="*/ 1177747 w 1404608"/>
                <a:gd name="connsiteY7" fmla="*/ 971160 h 2075755"/>
                <a:gd name="connsiteX8" fmla="*/ 980236 w 1404608"/>
                <a:gd name="connsiteY8" fmla="*/ 700498 h 2075755"/>
                <a:gd name="connsiteX9" fmla="*/ 921715 w 1404608"/>
                <a:gd name="connsiteY9" fmla="*/ 934584 h 2075755"/>
                <a:gd name="connsiteX10" fmla="*/ 738836 w 1404608"/>
                <a:gd name="connsiteY10" fmla="*/ 598085 h 2075755"/>
                <a:gd name="connsiteX11" fmla="*/ 709574 w 1404608"/>
                <a:gd name="connsiteY11" fmla="*/ 941899 h 2075755"/>
                <a:gd name="connsiteX12" fmla="*/ 526694 w 1404608"/>
                <a:gd name="connsiteY12" fmla="*/ 5554 h 2075755"/>
                <a:gd name="connsiteX13" fmla="*/ 468172 w 1404608"/>
                <a:gd name="connsiteY13" fmla="*/ 1344235 h 2075755"/>
                <a:gd name="connsiteX14" fmla="*/ 321868 w 1404608"/>
                <a:gd name="connsiteY14" fmla="*/ 1293029 h 2075755"/>
                <a:gd name="connsiteX15" fmla="*/ 0 w 1404608"/>
                <a:gd name="connsiteY15" fmla="*/ 1058942 h 2075755"/>
                <a:gd name="connsiteX0" fmla="*/ 0 w 1404608"/>
                <a:gd name="connsiteY0" fmla="*/ 1029958 h 2046771"/>
                <a:gd name="connsiteX1" fmla="*/ 124358 w 1404608"/>
                <a:gd name="connsiteY1" fmla="*/ 1359142 h 2046771"/>
                <a:gd name="connsiteX2" fmla="*/ 292608 w 1404608"/>
                <a:gd name="connsiteY2" fmla="*/ 1717587 h 2046771"/>
                <a:gd name="connsiteX3" fmla="*/ 687628 w 1404608"/>
                <a:gd name="connsiteY3" fmla="*/ 2046771 h 2046771"/>
                <a:gd name="connsiteX4" fmla="*/ 1294790 w 1404608"/>
                <a:gd name="connsiteY4" fmla="*/ 2032141 h 2046771"/>
                <a:gd name="connsiteX5" fmla="*/ 1404518 w 1404608"/>
                <a:gd name="connsiteY5" fmla="*/ 1132371 h 2046771"/>
                <a:gd name="connsiteX6" fmla="*/ 1221638 w 1404608"/>
                <a:gd name="connsiteY6" fmla="*/ 744666 h 2046771"/>
                <a:gd name="connsiteX7" fmla="*/ 1177747 w 1404608"/>
                <a:gd name="connsiteY7" fmla="*/ 942176 h 2046771"/>
                <a:gd name="connsiteX8" fmla="*/ 980236 w 1404608"/>
                <a:gd name="connsiteY8" fmla="*/ 671514 h 2046771"/>
                <a:gd name="connsiteX9" fmla="*/ 921715 w 1404608"/>
                <a:gd name="connsiteY9" fmla="*/ 905600 h 2046771"/>
                <a:gd name="connsiteX10" fmla="*/ 738836 w 1404608"/>
                <a:gd name="connsiteY10" fmla="*/ 569101 h 2046771"/>
                <a:gd name="connsiteX11" fmla="*/ 709574 w 1404608"/>
                <a:gd name="connsiteY11" fmla="*/ 912915 h 2046771"/>
                <a:gd name="connsiteX12" fmla="*/ 526694 w 1404608"/>
                <a:gd name="connsiteY12" fmla="*/ 5831 h 2046771"/>
                <a:gd name="connsiteX13" fmla="*/ 468172 w 1404608"/>
                <a:gd name="connsiteY13" fmla="*/ 1315251 h 2046771"/>
                <a:gd name="connsiteX14" fmla="*/ 321868 w 1404608"/>
                <a:gd name="connsiteY14" fmla="*/ 1264045 h 2046771"/>
                <a:gd name="connsiteX15" fmla="*/ 0 w 1404608"/>
                <a:gd name="connsiteY15" fmla="*/ 1029958 h 2046771"/>
                <a:gd name="connsiteX0" fmla="*/ 0 w 1404608"/>
                <a:gd name="connsiteY0" fmla="*/ 1024127 h 2040940"/>
                <a:gd name="connsiteX1" fmla="*/ 124358 w 1404608"/>
                <a:gd name="connsiteY1" fmla="*/ 1353311 h 2040940"/>
                <a:gd name="connsiteX2" fmla="*/ 292608 w 1404608"/>
                <a:gd name="connsiteY2" fmla="*/ 1711756 h 2040940"/>
                <a:gd name="connsiteX3" fmla="*/ 687628 w 1404608"/>
                <a:gd name="connsiteY3" fmla="*/ 2040940 h 2040940"/>
                <a:gd name="connsiteX4" fmla="*/ 1294790 w 1404608"/>
                <a:gd name="connsiteY4" fmla="*/ 2026310 h 2040940"/>
                <a:gd name="connsiteX5" fmla="*/ 1404518 w 1404608"/>
                <a:gd name="connsiteY5" fmla="*/ 1126540 h 2040940"/>
                <a:gd name="connsiteX6" fmla="*/ 1221638 w 1404608"/>
                <a:gd name="connsiteY6" fmla="*/ 738835 h 2040940"/>
                <a:gd name="connsiteX7" fmla="*/ 1177747 w 1404608"/>
                <a:gd name="connsiteY7" fmla="*/ 936345 h 2040940"/>
                <a:gd name="connsiteX8" fmla="*/ 980236 w 1404608"/>
                <a:gd name="connsiteY8" fmla="*/ 665683 h 2040940"/>
                <a:gd name="connsiteX9" fmla="*/ 921715 w 1404608"/>
                <a:gd name="connsiteY9" fmla="*/ 899769 h 2040940"/>
                <a:gd name="connsiteX10" fmla="*/ 738836 w 1404608"/>
                <a:gd name="connsiteY10" fmla="*/ 563270 h 2040940"/>
                <a:gd name="connsiteX11" fmla="*/ 709574 w 1404608"/>
                <a:gd name="connsiteY11" fmla="*/ 907084 h 2040940"/>
                <a:gd name="connsiteX12" fmla="*/ 526694 w 1404608"/>
                <a:gd name="connsiteY12" fmla="*/ 0 h 2040940"/>
                <a:gd name="connsiteX13" fmla="*/ 468172 w 1404608"/>
                <a:gd name="connsiteY13" fmla="*/ 1309420 h 2040940"/>
                <a:gd name="connsiteX14" fmla="*/ 321868 w 1404608"/>
                <a:gd name="connsiteY14" fmla="*/ 1258214 h 2040940"/>
                <a:gd name="connsiteX15" fmla="*/ 0 w 1404608"/>
                <a:gd name="connsiteY15" fmla="*/ 1024127 h 2040940"/>
                <a:gd name="connsiteX0" fmla="*/ 0 w 1404608"/>
                <a:gd name="connsiteY0" fmla="*/ 1024614 h 2041427"/>
                <a:gd name="connsiteX1" fmla="*/ 124358 w 1404608"/>
                <a:gd name="connsiteY1" fmla="*/ 1353798 h 2041427"/>
                <a:gd name="connsiteX2" fmla="*/ 292608 w 1404608"/>
                <a:gd name="connsiteY2" fmla="*/ 1712243 h 2041427"/>
                <a:gd name="connsiteX3" fmla="*/ 687628 w 1404608"/>
                <a:gd name="connsiteY3" fmla="*/ 2041427 h 2041427"/>
                <a:gd name="connsiteX4" fmla="*/ 1294790 w 1404608"/>
                <a:gd name="connsiteY4" fmla="*/ 2026797 h 2041427"/>
                <a:gd name="connsiteX5" fmla="*/ 1404518 w 1404608"/>
                <a:gd name="connsiteY5" fmla="*/ 1127027 h 2041427"/>
                <a:gd name="connsiteX6" fmla="*/ 1221638 w 1404608"/>
                <a:gd name="connsiteY6" fmla="*/ 739322 h 2041427"/>
                <a:gd name="connsiteX7" fmla="*/ 1177747 w 1404608"/>
                <a:gd name="connsiteY7" fmla="*/ 936832 h 2041427"/>
                <a:gd name="connsiteX8" fmla="*/ 980236 w 1404608"/>
                <a:gd name="connsiteY8" fmla="*/ 666170 h 2041427"/>
                <a:gd name="connsiteX9" fmla="*/ 921715 w 1404608"/>
                <a:gd name="connsiteY9" fmla="*/ 900256 h 2041427"/>
                <a:gd name="connsiteX10" fmla="*/ 738836 w 1404608"/>
                <a:gd name="connsiteY10" fmla="*/ 563757 h 2041427"/>
                <a:gd name="connsiteX11" fmla="*/ 709574 w 1404608"/>
                <a:gd name="connsiteY11" fmla="*/ 907571 h 2041427"/>
                <a:gd name="connsiteX12" fmla="*/ 526694 w 1404608"/>
                <a:gd name="connsiteY12" fmla="*/ 487 h 2041427"/>
                <a:gd name="connsiteX13" fmla="*/ 468172 w 1404608"/>
                <a:gd name="connsiteY13" fmla="*/ 1309907 h 2041427"/>
                <a:gd name="connsiteX14" fmla="*/ 321868 w 1404608"/>
                <a:gd name="connsiteY14" fmla="*/ 1258701 h 2041427"/>
                <a:gd name="connsiteX15" fmla="*/ 0 w 1404608"/>
                <a:gd name="connsiteY15" fmla="*/ 1024614 h 2041427"/>
                <a:gd name="connsiteX0" fmla="*/ 0 w 1404608"/>
                <a:gd name="connsiteY0" fmla="*/ 1024614 h 2041427"/>
                <a:gd name="connsiteX1" fmla="*/ 124358 w 1404608"/>
                <a:gd name="connsiteY1" fmla="*/ 1353798 h 2041427"/>
                <a:gd name="connsiteX2" fmla="*/ 292608 w 1404608"/>
                <a:gd name="connsiteY2" fmla="*/ 1712243 h 2041427"/>
                <a:gd name="connsiteX3" fmla="*/ 687628 w 1404608"/>
                <a:gd name="connsiteY3" fmla="*/ 2041427 h 2041427"/>
                <a:gd name="connsiteX4" fmla="*/ 1294790 w 1404608"/>
                <a:gd name="connsiteY4" fmla="*/ 2026797 h 2041427"/>
                <a:gd name="connsiteX5" fmla="*/ 1404518 w 1404608"/>
                <a:gd name="connsiteY5" fmla="*/ 1127027 h 2041427"/>
                <a:gd name="connsiteX6" fmla="*/ 1221638 w 1404608"/>
                <a:gd name="connsiteY6" fmla="*/ 739322 h 2041427"/>
                <a:gd name="connsiteX7" fmla="*/ 1177747 w 1404608"/>
                <a:gd name="connsiteY7" fmla="*/ 936832 h 2041427"/>
                <a:gd name="connsiteX8" fmla="*/ 980236 w 1404608"/>
                <a:gd name="connsiteY8" fmla="*/ 666170 h 2041427"/>
                <a:gd name="connsiteX9" fmla="*/ 921715 w 1404608"/>
                <a:gd name="connsiteY9" fmla="*/ 900256 h 2041427"/>
                <a:gd name="connsiteX10" fmla="*/ 738836 w 1404608"/>
                <a:gd name="connsiteY10" fmla="*/ 563757 h 2041427"/>
                <a:gd name="connsiteX11" fmla="*/ 709574 w 1404608"/>
                <a:gd name="connsiteY11" fmla="*/ 907571 h 2041427"/>
                <a:gd name="connsiteX12" fmla="*/ 526694 w 1404608"/>
                <a:gd name="connsiteY12" fmla="*/ 487 h 2041427"/>
                <a:gd name="connsiteX13" fmla="*/ 468172 w 1404608"/>
                <a:gd name="connsiteY13" fmla="*/ 1309907 h 2041427"/>
                <a:gd name="connsiteX14" fmla="*/ 321868 w 1404608"/>
                <a:gd name="connsiteY14" fmla="*/ 1258701 h 2041427"/>
                <a:gd name="connsiteX15" fmla="*/ 0 w 1404608"/>
                <a:gd name="connsiteY15" fmla="*/ 1024614 h 2041427"/>
                <a:gd name="connsiteX0" fmla="*/ 0 w 1404608"/>
                <a:gd name="connsiteY0" fmla="*/ 1024370 h 2041183"/>
                <a:gd name="connsiteX1" fmla="*/ 124358 w 1404608"/>
                <a:gd name="connsiteY1" fmla="*/ 1353554 h 2041183"/>
                <a:gd name="connsiteX2" fmla="*/ 292608 w 1404608"/>
                <a:gd name="connsiteY2" fmla="*/ 1711999 h 2041183"/>
                <a:gd name="connsiteX3" fmla="*/ 687628 w 1404608"/>
                <a:gd name="connsiteY3" fmla="*/ 2041183 h 2041183"/>
                <a:gd name="connsiteX4" fmla="*/ 1294790 w 1404608"/>
                <a:gd name="connsiteY4" fmla="*/ 2026553 h 2041183"/>
                <a:gd name="connsiteX5" fmla="*/ 1404518 w 1404608"/>
                <a:gd name="connsiteY5" fmla="*/ 1126783 h 2041183"/>
                <a:gd name="connsiteX6" fmla="*/ 1221638 w 1404608"/>
                <a:gd name="connsiteY6" fmla="*/ 739078 h 2041183"/>
                <a:gd name="connsiteX7" fmla="*/ 1177747 w 1404608"/>
                <a:gd name="connsiteY7" fmla="*/ 936588 h 2041183"/>
                <a:gd name="connsiteX8" fmla="*/ 980236 w 1404608"/>
                <a:gd name="connsiteY8" fmla="*/ 665926 h 2041183"/>
                <a:gd name="connsiteX9" fmla="*/ 921715 w 1404608"/>
                <a:gd name="connsiteY9" fmla="*/ 900012 h 2041183"/>
                <a:gd name="connsiteX10" fmla="*/ 738836 w 1404608"/>
                <a:gd name="connsiteY10" fmla="*/ 563513 h 2041183"/>
                <a:gd name="connsiteX11" fmla="*/ 709574 w 1404608"/>
                <a:gd name="connsiteY11" fmla="*/ 907327 h 2041183"/>
                <a:gd name="connsiteX12" fmla="*/ 526694 w 1404608"/>
                <a:gd name="connsiteY12" fmla="*/ 243 h 2041183"/>
                <a:gd name="connsiteX13" fmla="*/ 468172 w 1404608"/>
                <a:gd name="connsiteY13" fmla="*/ 1309663 h 2041183"/>
                <a:gd name="connsiteX14" fmla="*/ 321868 w 1404608"/>
                <a:gd name="connsiteY14" fmla="*/ 1258457 h 2041183"/>
                <a:gd name="connsiteX15" fmla="*/ 0 w 1404608"/>
                <a:gd name="connsiteY15" fmla="*/ 1024370 h 2041183"/>
                <a:gd name="connsiteX0" fmla="*/ 0 w 1404608"/>
                <a:gd name="connsiteY0" fmla="*/ 1024383 h 2041196"/>
                <a:gd name="connsiteX1" fmla="*/ 124358 w 1404608"/>
                <a:gd name="connsiteY1" fmla="*/ 1353567 h 2041196"/>
                <a:gd name="connsiteX2" fmla="*/ 292608 w 1404608"/>
                <a:gd name="connsiteY2" fmla="*/ 1712012 h 2041196"/>
                <a:gd name="connsiteX3" fmla="*/ 687628 w 1404608"/>
                <a:gd name="connsiteY3" fmla="*/ 2041196 h 2041196"/>
                <a:gd name="connsiteX4" fmla="*/ 1294790 w 1404608"/>
                <a:gd name="connsiteY4" fmla="*/ 2026566 h 2041196"/>
                <a:gd name="connsiteX5" fmla="*/ 1404518 w 1404608"/>
                <a:gd name="connsiteY5" fmla="*/ 1126796 h 2041196"/>
                <a:gd name="connsiteX6" fmla="*/ 1221638 w 1404608"/>
                <a:gd name="connsiteY6" fmla="*/ 739091 h 2041196"/>
                <a:gd name="connsiteX7" fmla="*/ 1177747 w 1404608"/>
                <a:gd name="connsiteY7" fmla="*/ 936601 h 2041196"/>
                <a:gd name="connsiteX8" fmla="*/ 980236 w 1404608"/>
                <a:gd name="connsiteY8" fmla="*/ 665939 h 2041196"/>
                <a:gd name="connsiteX9" fmla="*/ 921715 w 1404608"/>
                <a:gd name="connsiteY9" fmla="*/ 900025 h 2041196"/>
                <a:gd name="connsiteX10" fmla="*/ 738836 w 1404608"/>
                <a:gd name="connsiteY10" fmla="*/ 563526 h 2041196"/>
                <a:gd name="connsiteX11" fmla="*/ 709574 w 1404608"/>
                <a:gd name="connsiteY11" fmla="*/ 907340 h 2041196"/>
                <a:gd name="connsiteX12" fmla="*/ 526694 w 1404608"/>
                <a:gd name="connsiteY12" fmla="*/ 256 h 2041196"/>
                <a:gd name="connsiteX13" fmla="*/ 453541 w 1404608"/>
                <a:gd name="connsiteY13" fmla="*/ 1258469 h 2041196"/>
                <a:gd name="connsiteX14" fmla="*/ 321868 w 1404608"/>
                <a:gd name="connsiteY14" fmla="*/ 1258470 h 2041196"/>
                <a:gd name="connsiteX15" fmla="*/ 0 w 1404608"/>
                <a:gd name="connsiteY15" fmla="*/ 1024383 h 2041196"/>
                <a:gd name="connsiteX0" fmla="*/ 0 w 1404608"/>
                <a:gd name="connsiteY0" fmla="*/ 1024383 h 2041196"/>
                <a:gd name="connsiteX1" fmla="*/ 124358 w 1404608"/>
                <a:gd name="connsiteY1" fmla="*/ 1353567 h 2041196"/>
                <a:gd name="connsiteX2" fmla="*/ 292608 w 1404608"/>
                <a:gd name="connsiteY2" fmla="*/ 1712012 h 2041196"/>
                <a:gd name="connsiteX3" fmla="*/ 687628 w 1404608"/>
                <a:gd name="connsiteY3" fmla="*/ 2041196 h 2041196"/>
                <a:gd name="connsiteX4" fmla="*/ 1294790 w 1404608"/>
                <a:gd name="connsiteY4" fmla="*/ 2026566 h 2041196"/>
                <a:gd name="connsiteX5" fmla="*/ 1404518 w 1404608"/>
                <a:gd name="connsiteY5" fmla="*/ 1126796 h 2041196"/>
                <a:gd name="connsiteX6" fmla="*/ 1221638 w 1404608"/>
                <a:gd name="connsiteY6" fmla="*/ 739091 h 2041196"/>
                <a:gd name="connsiteX7" fmla="*/ 1177747 w 1404608"/>
                <a:gd name="connsiteY7" fmla="*/ 936601 h 2041196"/>
                <a:gd name="connsiteX8" fmla="*/ 980236 w 1404608"/>
                <a:gd name="connsiteY8" fmla="*/ 665939 h 2041196"/>
                <a:gd name="connsiteX9" fmla="*/ 921715 w 1404608"/>
                <a:gd name="connsiteY9" fmla="*/ 900025 h 2041196"/>
                <a:gd name="connsiteX10" fmla="*/ 738836 w 1404608"/>
                <a:gd name="connsiteY10" fmla="*/ 563526 h 2041196"/>
                <a:gd name="connsiteX11" fmla="*/ 709574 w 1404608"/>
                <a:gd name="connsiteY11" fmla="*/ 907340 h 2041196"/>
                <a:gd name="connsiteX12" fmla="*/ 526694 w 1404608"/>
                <a:gd name="connsiteY12" fmla="*/ 256 h 2041196"/>
                <a:gd name="connsiteX13" fmla="*/ 453541 w 1404608"/>
                <a:gd name="connsiteY13" fmla="*/ 1258469 h 2041196"/>
                <a:gd name="connsiteX14" fmla="*/ 321868 w 1404608"/>
                <a:gd name="connsiteY14" fmla="*/ 1258470 h 2041196"/>
                <a:gd name="connsiteX15" fmla="*/ 0 w 1404608"/>
                <a:gd name="connsiteY15" fmla="*/ 1024383 h 2041196"/>
                <a:gd name="connsiteX0" fmla="*/ 0 w 1404608"/>
                <a:gd name="connsiteY0" fmla="*/ 1024369 h 2041182"/>
                <a:gd name="connsiteX1" fmla="*/ 124358 w 1404608"/>
                <a:gd name="connsiteY1" fmla="*/ 1353553 h 2041182"/>
                <a:gd name="connsiteX2" fmla="*/ 292608 w 1404608"/>
                <a:gd name="connsiteY2" fmla="*/ 1711998 h 2041182"/>
                <a:gd name="connsiteX3" fmla="*/ 687628 w 1404608"/>
                <a:gd name="connsiteY3" fmla="*/ 2041182 h 2041182"/>
                <a:gd name="connsiteX4" fmla="*/ 1294790 w 1404608"/>
                <a:gd name="connsiteY4" fmla="*/ 2026552 h 2041182"/>
                <a:gd name="connsiteX5" fmla="*/ 1404518 w 1404608"/>
                <a:gd name="connsiteY5" fmla="*/ 1126782 h 2041182"/>
                <a:gd name="connsiteX6" fmla="*/ 1221638 w 1404608"/>
                <a:gd name="connsiteY6" fmla="*/ 739077 h 2041182"/>
                <a:gd name="connsiteX7" fmla="*/ 1177747 w 1404608"/>
                <a:gd name="connsiteY7" fmla="*/ 936587 h 2041182"/>
                <a:gd name="connsiteX8" fmla="*/ 980236 w 1404608"/>
                <a:gd name="connsiteY8" fmla="*/ 665925 h 2041182"/>
                <a:gd name="connsiteX9" fmla="*/ 921715 w 1404608"/>
                <a:gd name="connsiteY9" fmla="*/ 900011 h 2041182"/>
                <a:gd name="connsiteX10" fmla="*/ 738836 w 1404608"/>
                <a:gd name="connsiteY10" fmla="*/ 563512 h 2041182"/>
                <a:gd name="connsiteX11" fmla="*/ 709574 w 1404608"/>
                <a:gd name="connsiteY11" fmla="*/ 907326 h 2041182"/>
                <a:gd name="connsiteX12" fmla="*/ 526694 w 1404608"/>
                <a:gd name="connsiteY12" fmla="*/ 242 h 2041182"/>
                <a:gd name="connsiteX13" fmla="*/ 456712 w 1404608"/>
                <a:gd name="connsiteY13" fmla="*/ 1312361 h 2041182"/>
                <a:gd name="connsiteX14" fmla="*/ 321868 w 1404608"/>
                <a:gd name="connsiteY14" fmla="*/ 1258456 h 2041182"/>
                <a:gd name="connsiteX15" fmla="*/ 0 w 1404608"/>
                <a:gd name="connsiteY15" fmla="*/ 1024369 h 2041182"/>
                <a:gd name="connsiteX0" fmla="*/ 0 w 1404608"/>
                <a:gd name="connsiteY0" fmla="*/ 1024369 h 2041182"/>
                <a:gd name="connsiteX1" fmla="*/ 124358 w 1404608"/>
                <a:gd name="connsiteY1" fmla="*/ 1353553 h 2041182"/>
                <a:gd name="connsiteX2" fmla="*/ 292608 w 1404608"/>
                <a:gd name="connsiteY2" fmla="*/ 1711998 h 2041182"/>
                <a:gd name="connsiteX3" fmla="*/ 687628 w 1404608"/>
                <a:gd name="connsiteY3" fmla="*/ 2041182 h 2041182"/>
                <a:gd name="connsiteX4" fmla="*/ 1294790 w 1404608"/>
                <a:gd name="connsiteY4" fmla="*/ 2026552 h 2041182"/>
                <a:gd name="connsiteX5" fmla="*/ 1404518 w 1404608"/>
                <a:gd name="connsiteY5" fmla="*/ 1126782 h 2041182"/>
                <a:gd name="connsiteX6" fmla="*/ 1221638 w 1404608"/>
                <a:gd name="connsiteY6" fmla="*/ 739077 h 2041182"/>
                <a:gd name="connsiteX7" fmla="*/ 1177747 w 1404608"/>
                <a:gd name="connsiteY7" fmla="*/ 936587 h 2041182"/>
                <a:gd name="connsiteX8" fmla="*/ 980236 w 1404608"/>
                <a:gd name="connsiteY8" fmla="*/ 665925 h 2041182"/>
                <a:gd name="connsiteX9" fmla="*/ 921715 w 1404608"/>
                <a:gd name="connsiteY9" fmla="*/ 900011 h 2041182"/>
                <a:gd name="connsiteX10" fmla="*/ 738836 w 1404608"/>
                <a:gd name="connsiteY10" fmla="*/ 563512 h 2041182"/>
                <a:gd name="connsiteX11" fmla="*/ 709574 w 1404608"/>
                <a:gd name="connsiteY11" fmla="*/ 907326 h 2041182"/>
                <a:gd name="connsiteX12" fmla="*/ 526694 w 1404608"/>
                <a:gd name="connsiteY12" fmla="*/ 242 h 2041182"/>
                <a:gd name="connsiteX13" fmla="*/ 456712 w 1404608"/>
                <a:gd name="connsiteY13" fmla="*/ 1312361 h 2041182"/>
                <a:gd name="connsiteX14" fmla="*/ 321868 w 1404608"/>
                <a:gd name="connsiteY14" fmla="*/ 1258456 h 2041182"/>
                <a:gd name="connsiteX15" fmla="*/ 0 w 1404608"/>
                <a:gd name="connsiteY15" fmla="*/ 1024369 h 2041182"/>
                <a:gd name="connsiteX0" fmla="*/ 0 w 1404608"/>
                <a:gd name="connsiteY0" fmla="*/ 1024369 h 2041182"/>
                <a:gd name="connsiteX1" fmla="*/ 124358 w 1404608"/>
                <a:gd name="connsiteY1" fmla="*/ 1353553 h 2041182"/>
                <a:gd name="connsiteX2" fmla="*/ 292608 w 1404608"/>
                <a:gd name="connsiteY2" fmla="*/ 1711998 h 2041182"/>
                <a:gd name="connsiteX3" fmla="*/ 687628 w 1404608"/>
                <a:gd name="connsiteY3" fmla="*/ 2041182 h 2041182"/>
                <a:gd name="connsiteX4" fmla="*/ 1294790 w 1404608"/>
                <a:gd name="connsiteY4" fmla="*/ 2026552 h 2041182"/>
                <a:gd name="connsiteX5" fmla="*/ 1404518 w 1404608"/>
                <a:gd name="connsiteY5" fmla="*/ 1126782 h 2041182"/>
                <a:gd name="connsiteX6" fmla="*/ 1221638 w 1404608"/>
                <a:gd name="connsiteY6" fmla="*/ 739077 h 2041182"/>
                <a:gd name="connsiteX7" fmla="*/ 1177747 w 1404608"/>
                <a:gd name="connsiteY7" fmla="*/ 936587 h 2041182"/>
                <a:gd name="connsiteX8" fmla="*/ 980236 w 1404608"/>
                <a:gd name="connsiteY8" fmla="*/ 665925 h 2041182"/>
                <a:gd name="connsiteX9" fmla="*/ 921715 w 1404608"/>
                <a:gd name="connsiteY9" fmla="*/ 900011 h 2041182"/>
                <a:gd name="connsiteX10" fmla="*/ 738836 w 1404608"/>
                <a:gd name="connsiteY10" fmla="*/ 563512 h 2041182"/>
                <a:gd name="connsiteX11" fmla="*/ 709574 w 1404608"/>
                <a:gd name="connsiteY11" fmla="*/ 907326 h 2041182"/>
                <a:gd name="connsiteX12" fmla="*/ 526694 w 1404608"/>
                <a:gd name="connsiteY12" fmla="*/ 242 h 2041182"/>
                <a:gd name="connsiteX13" fmla="*/ 456712 w 1404608"/>
                <a:gd name="connsiteY13" fmla="*/ 1312361 h 2041182"/>
                <a:gd name="connsiteX14" fmla="*/ 321868 w 1404608"/>
                <a:gd name="connsiteY14" fmla="*/ 1258456 h 2041182"/>
                <a:gd name="connsiteX15" fmla="*/ 0 w 1404608"/>
                <a:gd name="connsiteY15" fmla="*/ 1024369 h 2041182"/>
                <a:gd name="connsiteX0" fmla="*/ 0 w 1420463"/>
                <a:gd name="connsiteY0" fmla="*/ 957779 h 2041182"/>
                <a:gd name="connsiteX1" fmla="*/ 140213 w 1420463"/>
                <a:gd name="connsiteY1" fmla="*/ 1353553 h 2041182"/>
                <a:gd name="connsiteX2" fmla="*/ 308463 w 1420463"/>
                <a:gd name="connsiteY2" fmla="*/ 1711998 h 2041182"/>
                <a:gd name="connsiteX3" fmla="*/ 703483 w 1420463"/>
                <a:gd name="connsiteY3" fmla="*/ 2041182 h 2041182"/>
                <a:gd name="connsiteX4" fmla="*/ 1310645 w 1420463"/>
                <a:gd name="connsiteY4" fmla="*/ 2026552 h 2041182"/>
                <a:gd name="connsiteX5" fmla="*/ 1420373 w 1420463"/>
                <a:gd name="connsiteY5" fmla="*/ 1126782 h 2041182"/>
                <a:gd name="connsiteX6" fmla="*/ 1237493 w 1420463"/>
                <a:gd name="connsiteY6" fmla="*/ 739077 h 2041182"/>
                <a:gd name="connsiteX7" fmla="*/ 1193602 w 1420463"/>
                <a:gd name="connsiteY7" fmla="*/ 936587 h 2041182"/>
                <a:gd name="connsiteX8" fmla="*/ 996091 w 1420463"/>
                <a:gd name="connsiteY8" fmla="*/ 665925 h 2041182"/>
                <a:gd name="connsiteX9" fmla="*/ 937570 w 1420463"/>
                <a:gd name="connsiteY9" fmla="*/ 900011 h 2041182"/>
                <a:gd name="connsiteX10" fmla="*/ 754691 w 1420463"/>
                <a:gd name="connsiteY10" fmla="*/ 563512 h 2041182"/>
                <a:gd name="connsiteX11" fmla="*/ 725429 w 1420463"/>
                <a:gd name="connsiteY11" fmla="*/ 907326 h 2041182"/>
                <a:gd name="connsiteX12" fmla="*/ 542549 w 1420463"/>
                <a:gd name="connsiteY12" fmla="*/ 242 h 2041182"/>
                <a:gd name="connsiteX13" fmla="*/ 472567 w 1420463"/>
                <a:gd name="connsiteY13" fmla="*/ 1312361 h 2041182"/>
                <a:gd name="connsiteX14" fmla="*/ 337723 w 1420463"/>
                <a:gd name="connsiteY14" fmla="*/ 1258456 h 2041182"/>
                <a:gd name="connsiteX15" fmla="*/ 0 w 1420463"/>
                <a:gd name="connsiteY15" fmla="*/ 957779 h 2041182"/>
                <a:gd name="connsiteX0" fmla="*/ 0 w 1420463"/>
                <a:gd name="connsiteY0" fmla="*/ 957779 h 2041182"/>
                <a:gd name="connsiteX1" fmla="*/ 140213 w 1420463"/>
                <a:gd name="connsiteY1" fmla="*/ 1353553 h 2041182"/>
                <a:gd name="connsiteX2" fmla="*/ 308463 w 1420463"/>
                <a:gd name="connsiteY2" fmla="*/ 1711998 h 2041182"/>
                <a:gd name="connsiteX3" fmla="*/ 703483 w 1420463"/>
                <a:gd name="connsiteY3" fmla="*/ 2041182 h 2041182"/>
                <a:gd name="connsiteX4" fmla="*/ 1310645 w 1420463"/>
                <a:gd name="connsiteY4" fmla="*/ 2026552 h 2041182"/>
                <a:gd name="connsiteX5" fmla="*/ 1420373 w 1420463"/>
                <a:gd name="connsiteY5" fmla="*/ 1126782 h 2041182"/>
                <a:gd name="connsiteX6" fmla="*/ 1237493 w 1420463"/>
                <a:gd name="connsiteY6" fmla="*/ 739077 h 2041182"/>
                <a:gd name="connsiteX7" fmla="*/ 1193602 w 1420463"/>
                <a:gd name="connsiteY7" fmla="*/ 936587 h 2041182"/>
                <a:gd name="connsiteX8" fmla="*/ 996091 w 1420463"/>
                <a:gd name="connsiteY8" fmla="*/ 665925 h 2041182"/>
                <a:gd name="connsiteX9" fmla="*/ 937570 w 1420463"/>
                <a:gd name="connsiteY9" fmla="*/ 900011 h 2041182"/>
                <a:gd name="connsiteX10" fmla="*/ 754691 w 1420463"/>
                <a:gd name="connsiteY10" fmla="*/ 563512 h 2041182"/>
                <a:gd name="connsiteX11" fmla="*/ 725429 w 1420463"/>
                <a:gd name="connsiteY11" fmla="*/ 907326 h 2041182"/>
                <a:gd name="connsiteX12" fmla="*/ 542549 w 1420463"/>
                <a:gd name="connsiteY12" fmla="*/ 242 h 2041182"/>
                <a:gd name="connsiteX13" fmla="*/ 472567 w 1420463"/>
                <a:gd name="connsiteY13" fmla="*/ 1312361 h 2041182"/>
                <a:gd name="connsiteX14" fmla="*/ 337723 w 1420463"/>
                <a:gd name="connsiteY14" fmla="*/ 1258456 h 2041182"/>
                <a:gd name="connsiteX15" fmla="*/ 0 w 1420463"/>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55410 w 1421182"/>
                <a:gd name="connsiteY10" fmla="*/ 563512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36384 w 1421182"/>
                <a:gd name="connsiteY10" fmla="*/ 563512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55588 w 1421182"/>
                <a:gd name="connsiteY8" fmla="*/ 659583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59583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59583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52597 w 1421182"/>
                <a:gd name="connsiteY6" fmla="*/ 669316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537 h 2040940"/>
                <a:gd name="connsiteX1" fmla="*/ 140932 w 1421182"/>
                <a:gd name="connsiteY1" fmla="*/ 1353311 h 2040940"/>
                <a:gd name="connsiteX2" fmla="*/ 309182 w 1421182"/>
                <a:gd name="connsiteY2" fmla="*/ 1711756 h 2040940"/>
                <a:gd name="connsiteX3" fmla="*/ 704202 w 1421182"/>
                <a:gd name="connsiteY3" fmla="*/ 2040940 h 2040940"/>
                <a:gd name="connsiteX4" fmla="*/ 1311364 w 1421182"/>
                <a:gd name="connsiteY4" fmla="*/ 2026310 h 2040940"/>
                <a:gd name="connsiteX5" fmla="*/ 1421092 w 1421182"/>
                <a:gd name="connsiteY5" fmla="*/ 1126540 h 2040940"/>
                <a:gd name="connsiteX6" fmla="*/ 1152597 w 1421182"/>
                <a:gd name="connsiteY6" fmla="*/ 669074 h 2040940"/>
                <a:gd name="connsiteX7" fmla="*/ 1168953 w 1421182"/>
                <a:gd name="connsiteY7" fmla="*/ 968054 h 2040940"/>
                <a:gd name="connsiteX8" fmla="*/ 927050 w 1421182"/>
                <a:gd name="connsiteY8" fmla="*/ 614948 h 2040940"/>
                <a:gd name="connsiteX9" fmla="*/ 957315 w 1421182"/>
                <a:gd name="connsiteY9" fmla="*/ 944162 h 2040940"/>
                <a:gd name="connsiteX10" fmla="*/ 711016 w 1421182"/>
                <a:gd name="connsiteY10" fmla="*/ 569612 h 2040940"/>
                <a:gd name="connsiteX11" fmla="*/ 729319 w 1421182"/>
                <a:gd name="connsiteY11" fmla="*/ 957819 h 2040940"/>
                <a:gd name="connsiteX12" fmla="*/ 543268 w 1421182"/>
                <a:gd name="connsiteY12" fmla="*/ 0 h 2040940"/>
                <a:gd name="connsiteX13" fmla="*/ 473286 w 1421182"/>
                <a:gd name="connsiteY13" fmla="*/ 1312119 h 2040940"/>
                <a:gd name="connsiteX14" fmla="*/ 338442 w 1421182"/>
                <a:gd name="connsiteY14" fmla="*/ 1258214 h 2040940"/>
                <a:gd name="connsiteX15" fmla="*/ 719 w 1421182"/>
                <a:gd name="connsiteY15" fmla="*/ 957537 h 2040940"/>
                <a:gd name="connsiteX0" fmla="*/ 719 w 1421182"/>
                <a:gd name="connsiteY0" fmla="*/ 957545 h 2040948"/>
                <a:gd name="connsiteX1" fmla="*/ 140932 w 1421182"/>
                <a:gd name="connsiteY1" fmla="*/ 1353319 h 2040948"/>
                <a:gd name="connsiteX2" fmla="*/ 309182 w 1421182"/>
                <a:gd name="connsiteY2" fmla="*/ 1711764 h 2040948"/>
                <a:gd name="connsiteX3" fmla="*/ 704202 w 1421182"/>
                <a:gd name="connsiteY3" fmla="*/ 2040948 h 2040948"/>
                <a:gd name="connsiteX4" fmla="*/ 1311364 w 1421182"/>
                <a:gd name="connsiteY4" fmla="*/ 2026318 h 2040948"/>
                <a:gd name="connsiteX5" fmla="*/ 1421092 w 1421182"/>
                <a:gd name="connsiteY5" fmla="*/ 1126548 h 2040948"/>
                <a:gd name="connsiteX6" fmla="*/ 1152597 w 1421182"/>
                <a:gd name="connsiteY6" fmla="*/ 669082 h 2040948"/>
                <a:gd name="connsiteX7" fmla="*/ 1168953 w 1421182"/>
                <a:gd name="connsiteY7" fmla="*/ 968062 h 2040948"/>
                <a:gd name="connsiteX8" fmla="*/ 927050 w 1421182"/>
                <a:gd name="connsiteY8" fmla="*/ 614956 h 2040948"/>
                <a:gd name="connsiteX9" fmla="*/ 957315 w 1421182"/>
                <a:gd name="connsiteY9" fmla="*/ 944170 h 2040948"/>
                <a:gd name="connsiteX10" fmla="*/ 711016 w 1421182"/>
                <a:gd name="connsiteY10" fmla="*/ 569620 h 2040948"/>
                <a:gd name="connsiteX11" fmla="*/ 729319 w 1421182"/>
                <a:gd name="connsiteY11" fmla="*/ 957827 h 2040948"/>
                <a:gd name="connsiteX12" fmla="*/ 543268 w 1421182"/>
                <a:gd name="connsiteY12" fmla="*/ 8 h 2040948"/>
                <a:gd name="connsiteX13" fmla="*/ 473286 w 1421182"/>
                <a:gd name="connsiteY13" fmla="*/ 1312127 h 2040948"/>
                <a:gd name="connsiteX14" fmla="*/ 338442 w 1421182"/>
                <a:gd name="connsiteY14" fmla="*/ 1258222 h 2040948"/>
                <a:gd name="connsiteX15" fmla="*/ 719 w 1421182"/>
                <a:gd name="connsiteY15" fmla="*/ 957545 h 2040948"/>
                <a:gd name="connsiteX0" fmla="*/ 719 w 1421182"/>
                <a:gd name="connsiteY0" fmla="*/ 957545 h 2040948"/>
                <a:gd name="connsiteX1" fmla="*/ 140932 w 1421182"/>
                <a:gd name="connsiteY1" fmla="*/ 1353319 h 2040948"/>
                <a:gd name="connsiteX2" fmla="*/ 309182 w 1421182"/>
                <a:gd name="connsiteY2" fmla="*/ 1711764 h 2040948"/>
                <a:gd name="connsiteX3" fmla="*/ 704202 w 1421182"/>
                <a:gd name="connsiteY3" fmla="*/ 2040948 h 2040948"/>
                <a:gd name="connsiteX4" fmla="*/ 1311364 w 1421182"/>
                <a:gd name="connsiteY4" fmla="*/ 2026318 h 2040948"/>
                <a:gd name="connsiteX5" fmla="*/ 1421092 w 1421182"/>
                <a:gd name="connsiteY5" fmla="*/ 1126548 h 2040948"/>
                <a:gd name="connsiteX6" fmla="*/ 1152597 w 1421182"/>
                <a:gd name="connsiteY6" fmla="*/ 669082 h 2040948"/>
                <a:gd name="connsiteX7" fmla="*/ 1168953 w 1421182"/>
                <a:gd name="connsiteY7" fmla="*/ 968062 h 2040948"/>
                <a:gd name="connsiteX8" fmla="*/ 927050 w 1421182"/>
                <a:gd name="connsiteY8" fmla="*/ 614956 h 2040948"/>
                <a:gd name="connsiteX9" fmla="*/ 957315 w 1421182"/>
                <a:gd name="connsiteY9" fmla="*/ 944170 h 2040948"/>
                <a:gd name="connsiteX10" fmla="*/ 711016 w 1421182"/>
                <a:gd name="connsiteY10" fmla="*/ 569620 h 2040948"/>
                <a:gd name="connsiteX11" fmla="*/ 729319 w 1421182"/>
                <a:gd name="connsiteY11" fmla="*/ 957827 h 2040948"/>
                <a:gd name="connsiteX12" fmla="*/ 543268 w 1421182"/>
                <a:gd name="connsiteY12" fmla="*/ 8 h 2040948"/>
                <a:gd name="connsiteX13" fmla="*/ 473286 w 1421182"/>
                <a:gd name="connsiteY13" fmla="*/ 1312127 h 2040948"/>
                <a:gd name="connsiteX14" fmla="*/ 338442 w 1421182"/>
                <a:gd name="connsiteY14" fmla="*/ 1258222 h 2040948"/>
                <a:gd name="connsiteX15" fmla="*/ 719 w 1421182"/>
                <a:gd name="connsiteY15" fmla="*/ 957545 h 2040948"/>
                <a:gd name="connsiteX0" fmla="*/ 719 w 1421182"/>
                <a:gd name="connsiteY0" fmla="*/ 957545 h 2026318"/>
                <a:gd name="connsiteX1" fmla="*/ 140932 w 1421182"/>
                <a:gd name="connsiteY1" fmla="*/ 1353319 h 2026318"/>
                <a:gd name="connsiteX2" fmla="*/ 309182 w 1421182"/>
                <a:gd name="connsiteY2" fmla="*/ 1711764 h 2026318"/>
                <a:gd name="connsiteX3" fmla="*/ 693290 w 1421182"/>
                <a:gd name="connsiteY3" fmla="*/ 2019121 h 2026318"/>
                <a:gd name="connsiteX4" fmla="*/ 1311364 w 1421182"/>
                <a:gd name="connsiteY4" fmla="*/ 2026318 h 2026318"/>
                <a:gd name="connsiteX5" fmla="*/ 1421092 w 1421182"/>
                <a:gd name="connsiteY5" fmla="*/ 1126548 h 2026318"/>
                <a:gd name="connsiteX6" fmla="*/ 1152597 w 1421182"/>
                <a:gd name="connsiteY6" fmla="*/ 669082 h 2026318"/>
                <a:gd name="connsiteX7" fmla="*/ 1168953 w 1421182"/>
                <a:gd name="connsiteY7" fmla="*/ 968062 h 2026318"/>
                <a:gd name="connsiteX8" fmla="*/ 927050 w 1421182"/>
                <a:gd name="connsiteY8" fmla="*/ 614956 h 2026318"/>
                <a:gd name="connsiteX9" fmla="*/ 957315 w 1421182"/>
                <a:gd name="connsiteY9" fmla="*/ 944170 h 2026318"/>
                <a:gd name="connsiteX10" fmla="*/ 711016 w 1421182"/>
                <a:gd name="connsiteY10" fmla="*/ 569620 h 2026318"/>
                <a:gd name="connsiteX11" fmla="*/ 729319 w 1421182"/>
                <a:gd name="connsiteY11" fmla="*/ 957827 h 2026318"/>
                <a:gd name="connsiteX12" fmla="*/ 543268 w 1421182"/>
                <a:gd name="connsiteY12" fmla="*/ 8 h 2026318"/>
                <a:gd name="connsiteX13" fmla="*/ 473286 w 1421182"/>
                <a:gd name="connsiteY13" fmla="*/ 1312127 h 2026318"/>
                <a:gd name="connsiteX14" fmla="*/ 338442 w 1421182"/>
                <a:gd name="connsiteY14" fmla="*/ 1258222 h 2026318"/>
                <a:gd name="connsiteX15" fmla="*/ 719 w 1421182"/>
                <a:gd name="connsiteY15" fmla="*/ 957545 h 2026318"/>
                <a:gd name="connsiteX0" fmla="*/ 719 w 1421182"/>
                <a:gd name="connsiteY0" fmla="*/ 957545 h 2295953"/>
                <a:gd name="connsiteX1" fmla="*/ 140932 w 1421182"/>
                <a:gd name="connsiteY1" fmla="*/ 1353319 h 2295953"/>
                <a:gd name="connsiteX2" fmla="*/ 309182 w 1421182"/>
                <a:gd name="connsiteY2" fmla="*/ 1711764 h 2295953"/>
                <a:gd name="connsiteX3" fmla="*/ 693290 w 1421182"/>
                <a:gd name="connsiteY3" fmla="*/ 2019121 h 2295953"/>
                <a:gd name="connsiteX4" fmla="*/ 722524 w 1421182"/>
                <a:gd name="connsiteY4" fmla="*/ 2295953 h 2295953"/>
                <a:gd name="connsiteX5" fmla="*/ 1311364 w 1421182"/>
                <a:gd name="connsiteY5" fmla="*/ 2026318 h 2295953"/>
                <a:gd name="connsiteX6" fmla="*/ 1421092 w 1421182"/>
                <a:gd name="connsiteY6" fmla="*/ 1126548 h 2295953"/>
                <a:gd name="connsiteX7" fmla="*/ 1152597 w 1421182"/>
                <a:gd name="connsiteY7" fmla="*/ 669082 h 2295953"/>
                <a:gd name="connsiteX8" fmla="*/ 1168953 w 1421182"/>
                <a:gd name="connsiteY8" fmla="*/ 968062 h 2295953"/>
                <a:gd name="connsiteX9" fmla="*/ 927050 w 1421182"/>
                <a:gd name="connsiteY9" fmla="*/ 614956 h 2295953"/>
                <a:gd name="connsiteX10" fmla="*/ 957315 w 1421182"/>
                <a:gd name="connsiteY10" fmla="*/ 944170 h 2295953"/>
                <a:gd name="connsiteX11" fmla="*/ 711016 w 1421182"/>
                <a:gd name="connsiteY11" fmla="*/ 569620 h 2295953"/>
                <a:gd name="connsiteX12" fmla="*/ 729319 w 1421182"/>
                <a:gd name="connsiteY12" fmla="*/ 957827 h 2295953"/>
                <a:gd name="connsiteX13" fmla="*/ 543268 w 1421182"/>
                <a:gd name="connsiteY13" fmla="*/ 8 h 2295953"/>
                <a:gd name="connsiteX14" fmla="*/ 473286 w 1421182"/>
                <a:gd name="connsiteY14" fmla="*/ 1312127 h 2295953"/>
                <a:gd name="connsiteX15" fmla="*/ 338442 w 1421182"/>
                <a:gd name="connsiteY15" fmla="*/ 1258222 h 2295953"/>
                <a:gd name="connsiteX16" fmla="*/ 719 w 1421182"/>
                <a:gd name="connsiteY16" fmla="*/ 957545 h 2295953"/>
                <a:gd name="connsiteX0" fmla="*/ 719 w 1421182"/>
                <a:gd name="connsiteY0" fmla="*/ 957545 h 2317397"/>
                <a:gd name="connsiteX1" fmla="*/ 140932 w 1421182"/>
                <a:gd name="connsiteY1" fmla="*/ 1353319 h 2317397"/>
                <a:gd name="connsiteX2" fmla="*/ 309182 w 1421182"/>
                <a:gd name="connsiteY2" fmla="*/ 1711764 h 2317397"/>
                <a:gd name="connsiteX3" fmla="*/ 693290 w 1421182"/>
                <a:gd name="connsiteY3" fmla="*/ 2019121 h 2317397"/>
                <a:gd name="connsiteX4" fmla="*/ 722524 w 1421182"/>
                <a:gd name="connsiteY4" fmla="*/ 2295953 h 2317397"/>
                <a:gd name="connsiteX5" fmla="*/ 1170733 w 1421182"/>
                <a:gd name="connsiteY5" fmla="*/ 2300858 h 2317397"/>
                <a:gd name="connsiteX6" fmla="*/ 1311364 w 1421182"/>
                <a:gd name="connsiteY6" fmla="*/ 2026318 h 2317397"/>
                <a:gd name="connsiteX7" fmla="*/ 1421092 w 1421182"/>
                <a:gd name="connsiteY7" fmla="*/ 1126548 h 2317397"/>
                <a:gd name="connsiteX8" fmla="*/ 1152597 w 1421182"/>
                <a:gd name="connsiteY8" fmla="*/ 669082 h 2317397"/>
                <a:gd name="connsiteX9" fmla="*/ 1168953 w 1421182"/>
                <a:gd name="connsiteY9" fmla="*/ 968062 h 2317397"/>
                <a:gd name="connsiteX10" fmla="*/ 927050 w 1421182"/>
                <a:gd name="connsiteY10" fmla="*/ 614956 h 2317397"/>
                <a:gd name="connsiteX11" fmla="*/ 957315 w 1421182"/>
                <a:gd name="connsiteY11" fmla="*/ 944170 h 2317397"/>
                <a:gd name="connsiteX12" fmla="*/ 711016 w 1421182"/>
                <a:gd name="connsiteY12" fmla="*/ 569620 h 2317397"/>
                <a:gd name="connsiteX13" fmla="*/ 729319 w 1421182"/>
                <a:gd name="connsiteY13" fmla="*/ 957827 h 2317397"/>
                <a:gd name="connsiteX14" fmla="*/ 543268 w 1421182"/>
                <a:gd name="connsiteY14" fmla="*/ 8 h 2317397"/>
                <a:gd name="connsiteX15" fmla="*/ 473286 w 1421182"/>
                <a:gd name="connsiteY15" fmla="*/ 1312127 h 2317397"/>
                <a:gd name="connsiteX16" fmla="*/ 338442 w 1421182"/>
                <a:gd name="connsiteY16" fmla="*/ 1258222 h 2317397"/>
                <a:gd name="connsiteX17" fmla="*/ 719 w 1421182"/>
                <a:gd name="connsiteY17" fmla="*/ 957545 h 2317397"/>
                <a:gd name="connsiteX0" fmla="*/ 719 w 1421182"/>
                <a:gd name="connsiteY0" fmla="*/ 957545 h 2317397"/>
                <a:gd name="connsiteX1" fmla="*/ 140932 w 1421182"/>
                <a:gd name="connsiteY1" fmla="*/ 1353319 h 2317397"/>
                <a:gd name="connsiteX2" fmla="*/ 309182 w 1421182"/>
                <a:gd name="connsiteY2" fmla="*/ 1711764 h 2317397"/>
                <a:gd name="connsiteX3" fmla="*/ 626141 w 1421182"/>
                <a:gd name="connsiteY3" fmla="*/ 1985150 h 2317397"/>
                <a:gd name="connsiteX4" fmla="*/ 722524 w 1421182"/>
                <a:gd name="connsiteY4" fmla="*/ 2295953 h 2317397"/>
                <a:gd name="connsiteX5" fmla="*/ 1170733 w 1421182"/>
                <a:gd name="connsiteY5" fmla="*/ 2300858 h 2317397"/>
                <a:gd name="connsiteX6" fmla="*/ 1311364 w 1421182"/>
                <a:gd name="connsiteY6" fmla="*/ 2026318 h 2317397"/>
                <a:gd name="connsiteX7" fmla="*/ 1421092 w 1421182"/>
                <a:gd name="connsiteY7" fmla="*/ 1126548 h 2317397"/>
                <a:gd name="connsiteX8" fmla="*/ 1152597 w 1421182"/>
                <a:gd name="connsiteY8" fmla="*/ 669082 h 2317397"/>
                <a:gd name="connsiteX9" fmla="*/ 1168953 w 1421182"/>
                <a:gd name="connsiteY9" fmla="*/ 968062 h 2317397"/>
                <a:gd name="connsiteX10" fmla="*/ 927050 w 1421182"/>
                <a:gd name="connsiteY10" fmla="*/ 614956 h 2317397"/>
                <a:gd name="connsiteX11" fmla="*/ 957315 w 1421182"/>
                <a:gd name="connsiteY11" fmla="*/ 944170 h 2317397"/>
                <a:gd name="connsiteX12" fmla="*/ 711016 w 1421182"/>
                <a:gd name="connsiteY12" fmla="*/ 569620 h 2317397"/>
                <a:gd name="connsiteX13" fmla="*/ 729319 w 1421182"/>
                <a:gd name="connsiteY13" fmla="*/ 957827 h 2317397"/>
                <a:gd name="connsiteX14" fmla="*/ 543268 w 1421182"/>
                <a:gd name="connsiteY14" fmla="*/ 8 h 2317397"/>
                <a:gd name="connsiteX15" fmla="*/ 473286 w 1421182"/>
                <a:gd name="connsiteY15" fmla="*/ 1312127 h 2317397"/>
                <a:gd name="connsiteX16" fmla="*/ 338442 w 1421182"/>
                <a:gd name="connsiteY16" fmla="*/ 1258222 h 2317397"/>
                <a:gd name="connsiteX17" fmla="*/ 719 w 1421182"/>
                <a:gd name="connsiteY17" fmla="*/ 957545 h 2317397"/>
                <a:gd name="connsiteX0" fmla="*/ 719 w 1421182"/>
                <a:gd name="connsiteY0" fmla="*/ 957545 h 2314785"/>
                <a:gd name="connsiteX1" fmla="*/ 140932 w 1421182"/>
                <a:gd name="connsiteY1" fmla="*/ 1353319 h 2314785"/>
                <a:gd name="connsiteX2" fmla="*/ 309182 w 1421182"/>
                <a:gd name="connsiteY2" fmla="*/ 1711764 h 2314785"/>
                <a:gd name="connsiteX3" fmla="*/ 626141 w 1421182"/>
                <a:gd name="connsiteY3" fmla="*/ 1985150 h 2314785"/>
                <a:gd name="connsiteX4" fmla="*/ 658780 w 1421182"/>
                <a:gd name="connsiteY4" fmla="*/ 2266927 h 2314785"/>
                <a:gd name="connsiteX5" fmla="*/ 1170733 w 1421182"/>
                <a:gd name="connsiteY5" fmla="*/ 2300858 h 2314785"/>
                <a:gd name="connsiteX6" fmla="*/ 1311364 w 1421182"/>
                <a:gd name="connsiteY6" fmla="*/ 2026318 h 2314785"/>
                <a:gd name="connsiteX7" fmla="*/ 1421092 w 1421182"/>
                <a:gd name="connsiteY7" fmla="*/ 1126548 h 2314785"/>
                <a:gd name="connsiteX8" fmla="*/ 1152597 w 1421182"/>
                <a:gd name="connsiteY8" fmla="*/ 669082 h 2314785"/>
                <a:gd name="connsiteX9" fmla="*/ 1168953 w 1421182"/>
                <a:gd name="connsiteY9" fmla="*/ 968062 h 2314785"/>
                <a:gd name="connsiteX10" fmla="*/ 927050 w 1421182"/>
                <a:gd name="connsiteY10" fmla="*/ 614956 h 2314785"/>
                <a:gd name="connsiteX11" fmla="*/ 957315 w 1421182"/>
                <a:gd name="connsiteY11" fmla="*/ 944170 h 2314785"/>
                <a:gd name="connsiteX12" fmla="*/ 711016 w 1421182"/>
                <a:gd name="connsiteY12" fmla="*/ 569620 h 2314785"/>
                <a:gd name="connsiteX13" fmla="*/ 729319 w 1421182"/>
                <a:gd name="connsiteY13" fmla="*/ 957827 h 2314785"/>
                <a:gd name="connsiteX14" fmla="*/ 543268 w 1421182"/>
                <a:gd name="connsiteY14" fmla="*/ 8 h 2314785"/>
                <a:gd name="connsiteX15" fmla="*/ 473286 w 1421182"/>
                <a:gd name="connsiteY15" fmla="*/ 1312127 h 2314785"/>
                <a:gd name="connsiteX16" fmla="*/ 338442 w 1421182"/>
                <a:gd name="connsiteY16" fmla="*/ 1258222 h 2314785"/>
                <a:gd name="connsiteX17" fmla="*/ 719 w 1421182"/>
                <a:gd name="connsiteY17" fmla="*/ 957545 h 2314785"/>
                <a:gd name="connsiteX0" fmla="*/ 719 w 1421182"/>
                <a:gd name="connsiteY0" fmla="*/ 957545 h 2323891"/>
                <a:gd name="connsiteX1" fmla="*/ 140932 w 1421182"/>
                <a:gd name="connsiteY1" fmla="*/ 1353319 h 2323891"/>
                <a:gd name="connsiteX2" fmla="*/ 309182 w 1421182"/>
                <a:gd name="connsiteY2" fmla="*/ 1711764 h 2323891"/>
                <a:gd name="connsiteX3" fmla="*/ 626141 w 1421182"/>
                <a:gd name="connsiteY3" fmla="*/ 1985150 h 2323891"/>
                <a:gd name="connsiteX4" fmla="*/ 658780 w 1421182"/>
                <a:gd name="connsiteY4" fmla="*/ 2266927 h 2323891"/>
                <a:gd name="connsiteX5" fmla="*/ 1170733 w 1421182"/>
                <a:gd name="connsiteY5" fmla="*/ 2300858 h 2323891"/>
                <a:gd name="connsiteX6" fmla="*/ 1311364 w 1421182"/>
                <a:gd name="connsiteY6" fmla="*/ 2026318 h 2323891"/>
                <a:gd name="connsiteX7" fmla="*/ 1421092 w 1421182"/>
                <a:gd name="connsiteY7" fmla="*/ 1126548 h 2323891"/>
                <a:gd name="connsiteX8" fmla="*/ 1152597 w 1421182"/>
                <a:gd name="connsiteY8" fmla="*/ 669082 h 2323891"/>
                <a:gd name="connsiteX9" fmla="*/ 1168953 w 1421182"/>
                <a:gd name="connsiteY9" fmla="*/ 968062 h 2323891"/>
                <a:gd name="connsiteX10" fmla="*/ 927050 w 1421182"/>
                <a:gd name="connsiteY10" fmla="*/ 614956 h 2323891"/>
                <a:gd name="connsiteX11" fmla="*/ 957315 w 1421182"/>
                <a:gd name="connsiteY11" fmla="*/ 944170 h 2323891"/>
                <a:gd name="connsiteX12" fmla="*/ 711016 w 1421182"/>
                <a:gd name="connsiteY12" fmla="*/ 569620 h 2323891"/>
                <a:gd name="connsiteX13" fmla="*/ 729319 w 1421182"/>
                <a:gd name="connsiteY13" fmla="*/ 957827 h 2323891"/>
                <a:gd name="connsiteX14" fmla="*/ 543268 w 1421182"/>
                <a:gd name="connsiteY14" fmla="*/ 8 h 2323891"/>
                <a:gd name="connsiteX15" fmla="*/ 473286 w 1421182"/>
                <a:gd name="connsiteY15" fmla="*/ 1312127 h 2323891"/>
                <a:gd name="connsiteX16" fmla="*/ 338442 w 1421182"/>
                <a:gd name="connsiteY16" fmla="*/ 1258222 h 2323891"/>
                <a:gd name="connsiteX17" fmla="*/ 719 w 1421182"/>
                <a:gd name="connsiteY17" fmla="*/ 957545 h 2323891"/>
                <a:gd name="connsiteX0" fmla="*/ 719 w 1421182"/>
                <a:gd name="connsiteY0" fmla="*/ 957545 h 2358736"/>
                <a:gd name="connsiteX1" fmla="*/ 140932 w 1421182"/>
                <a:gd name="connsiteY1" fmla="*/ 1353319 h 2358736"/>
                <a:gd name="connsiteX2" fmla="*/ 309182 w 1421182"/>
                <a:gd name="connsiteY2" fmla="*/ 1711764 h 2358736"/>
                <a:gd name="connsiteX3" fmla="*/ 626141 w 1421182"/>
                <a:gd name="connsiteY3" fmla="*/ 1985150 h 2358736"/>
                <a:gd name="connsiteX4" fmla="*/ 658780 w 1421182"/>
                <a:gd name="connsiteY4" fmla="*/ 2266927 h 2358736"/>
                <a:gd name="connsiteX5" fmla="*/ 1227989 w 1421182"/>
                <a:gd name="connsiteY5" fmla="*/ 2341644 h 2358736"/>
                <a:gd name="connsiteX6" fmla="*/ 1311364 w 1421182"/>
                <a:gd name="connsiteY6" fmla="*/ 2026318 h 2358736"/>
                <a:gd name="connsiteX7" fmla="*/ 1421092 w 1421182"/>
                <a:gd name="connsiteY7" fmla="*/ 1126548 h 2358736"/>
                <a:gd name="connsiteX8" fmla="*/ 1152597 w 1421182"/>
                <a:gd name="connsiteY8" fmla="*/ 669082 h 2358736"/>
                <a:gd name="connsiteX9" fmla="*/ 1168953 w 1421182"/>
                <a:gd name="connsiteY9" fmla="*/ 968062 h 2358736"/>
                <a:gd name="connsiteX10" fmla="*/ 927050 w 1421182"/>
                <a:gd name="connsiteY10" fmla="*/ 614956 h 2358736"/>
                <a:gd name="connsiteX11" fmla="*/ 957315 w 1421182"/>
                <a:gd name="connsiteY11" fmla="*/ 944170 h 2358736"/>
                <a:gd name="connsiteX12" fmla="*/ 711016 w 1421182"/>
                <a:gd name="connsiteY12" fmla="*/ 569620 h 2358736"/>
                <a:gd name="connsiteX13" fmla="*/ 729319 w 1421182"/>
                <a:gd name="connsiteY13" fmla="*/ 957827 h 2358736"/>
                <a:gd name="connsiteX14" fmla="*/ 543268 w 1421182"/>
                <a:gd name="connsiteY14" fmla="*/ 8 h 2358736"/>
                <a:gd name="connsiteX15" fmla="*/ 473286 w 1421182"/>
                <a:gd name="connsiteY15" fmla="*/ 1312127 h 2358736"/>
                <a:gd name="connsiteX16" fmla="*/ 338442 w 1421182"/>
                <a:gd name="connsiteY16" fmla="*/ 1258222 h 2358736"/>
                <a:gd name="connsiteX17" fmla="*/ 719 w 1421182"/>
                <a:gd name="connsiteY17" fmla="*/ 957545 h 2358736"/>
                <a:gd name="connsiteX0" fmla="*/ 719 w 1421182"/>
                <a:gd name="connsiteY0" fmla="*/ 957545 h 2341644"/>
                <a:gd name="connsiteX1" fmla="*/ 140932 w 1421182"/>
                <a:gd name="connsiteY1" fmla="*/ 1353319 h 2341644"/>
                <a:gd name="connsiteX2" fmla="*/ 309182 w 1421182"/>
                <a:gd name="connsiteY2" fmla="*/ 1711764 h 2341644"/>
                <a:gd name="connsiteX3" fmla="*/ 626141 w 1421182"/>
                <a:gd name="connsiteY3" fmla="*/ 1985150 h 2341644"/>
                <a:gd name="connsiteX4" fmla="*/ 658780 w 1421182"/>
                <a:gd name="connsiteY4" fmla="*/ 2266927 h 2341644"/>
                <a:gd name="connsiteX5" fmla="*/ 1227989 w 1421182"/>
                <a:gd name="connsiteY5" fmla="*/ 2341644 h 2341644"/>
                <a:gd name="connsiteX6" fmla="*/ 1311364 w 1421182"/>
                <a:gd name="connsiteY6" fmla="*/ 2026318 h 2341644"/>
                <a:gd name="connsiteX7" fmla="*/ 1421092 w 1421182"/>
                <a:gd name="connsiteY7" fmla="*/ 1126548 h 2341644"/>
                <a:gd name="connsiteX8" fmla="*/ 1152597 w 1421182"/>
                <a:gd name="connsiteY8" fmla="*/ 669082 h 2341644"/>
                <a:gd name="connsiteX9" fmla="*/ 1168953 w 1421182"/>
                <a:gd name="connsiteY9" fmla="*/ 968062 h 2341644"/>
                <a:gd name="connsiteX10" fmla="*/ 927050 w 1421182"/>
                <a:gd name="connsiteY10" fmla="*/ 614956 h 2341644"/>
                <a:gd name="connsiteX11" fmla="*/ 957315 w 1421182"/>
                <a:gd name="connsiteY11" fmla="*/ 944170 h 2341644"/>
                <a:gd name="connsiteX12" fmla="*/ 711016 w 1421182"/>
                <a:gd name="connsiteY12" fmla="*/ 569620 h 2341644"/>
                <a:gd name="connsiteX13" fmla="*/ 729319 w 1421182"/>
                <a:gd name="connsiteY13" fmla="*/ 957827 h 2341644"/>
                <a:gd name="connsiteX14" fmla="*/ 543268 w 1421182"/>
                <a:gd name="connsiteY14" fmla="*/ 8 h 2341644"/>
                <a:gd name="connsiteX15" fmla="*/ 473286 w 1421182"/>
                <a:gd name="connsiteY15" fmla="*/ 1312127 h 2341644"/>
                <a:gd name="connsiteX16" fmla="*/ 338442 w 1421182"/>
                <a:gd name="connsiteY16" fmla="*/ 1258222 h 2341644"/>
                <a:gd name="connsiteX17" fmla="*/ 719 w 1421182"/>
                <a:gd name="connsiteY17" fmla="*/ 957545 h 2341644"/>
                <a:gd name="connsiteX0" fmla="*/ 719 w 1421092"/>
                <a:gd name="connsiteY0" fmla="*/ 957545 h 2341644"/>
                <a:gd name="connsiteX1" fmla="*/ 140932 w 1421092"/>
                <a:gd name="connsiteY1" fmla="*/ 1353319 h 2341644"/>
                <a:gd name="connsiteX2" fmla="*/ 309182 w 1421092"/>
                <a:gd name="connsiteY2" fmla="*/ 1711764 h 2341644"/>
                <a:gd name="connsiteX3" fmla="*/ 626141 w 1421092"/>
                <a:gd name="connsiteY3" fmla="*/ 1985150 h 2341644"/>
                <a:gd name="connsiteX4" fmla="*/ 658780 w 1421092"/>
                <a:gd name="connsiteY4" fmla="*/ 2266927 h 2341644"/>
                <a:gd name="connsiteX5" fmla="*/ 1227989 w 1421092"/>
                <a:gd name="connsiteY5" fmla="*/ 2341644 h 2341644"/>
                <a:gd name="connsiteX6" fmla="*/ 1262460 w 1421092"/>
                <a:gd name="connsiteY6" fmla="*/ 1987074 h 2341644"/>
                <a:gd name="connsiteX7" fmla="*/ 1421092 w 1421092"/>
                <a:gd name="connsiteY7" fmla="*/ 1126548 h 2341644"/>
                <a:gd name="connsiteX8" fmla="*/ 1152597 w 1421092"/>
                <a:gd name="connsiteY8" fmla="*/ 669082 h 2341644"/>
                <a:gd name="connsiteX9" fmla="*/ 1168953 w 1421092"/>
                <a:gd name="connsiteY9" fmla="*/ 968062 h 2341644"/>
                <a:gd name="connsiteX10" fmla="*/ 927050 w 1421092"/>
                <a:gd name="connsiteY10" fmla="*/ 614956 h 2341644"/>
                <a:gd name="connsiteX11" fmla="*/ 957315 w 1421092"/>
                <a:gd name="connsiteY11" fmla="*/ 944170 h 2341644"/>
                <a:gd name="connsiteX12" fmla="*/ 711016 w 1421092"/>
                <a:gd name="connsiteY12" fmla="*/ 569620 h 2341644"/>
                <a:gd name="connsiteX13" fmla="*/ 729319 w 1421092"/>
                <a:gd name="connsiteY13" fmla="*/ 957827 h 2341644"/>
                <a:gd name="connsiteX14" fmla="*/ 543268 w 1421092"/>
                <a:gd name="connsiteY14" fmla="*/ 8 h 2341644"/>
                <a:gd name="connsiteX15" fmla="*/ 473286 w 1421092"/>
                <a:gd name="connsiteY15" fmla="*/ 1312127 h 2341644"/>
                <a:gd name="connsiteX16" fmla="*/ 338442 w 1421092"/>
                <a:gd name="connsiteY16" fmla="*/ 1258222 h 2341644"/>
                <a:gd name="connsiteX17" fmla="*/ 719 w 1421092"/>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626141 w 1421109"/>
                <a:gd name="connsiteY3" fmla="*/ 1985150 h 2341644"/>
                <a:gd name="connsiteX4" fmla="*/ 658780 w 1421109"/>
                <a:gd name="connsiteY4" fmla="*/ 2266927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626141 w 1421109"/>
                <a:gd name="connsiteY3" fmla="*/ 1985150 h 2341644"/>
                <a:gd name="connsiteX4" fmla="*/ 658780 w 1421109"/>
                <a:gd name="connsiteY4" fmla="*/ 2266927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626141 w 1421109"/>
                <a:gd name="connsiteY3" fmla="*/ 1985150 h 2341644"/>
                <a:gd name="connsiteX4" fmla="*/ 622941 w 1421109"/>
                <a:gd name="connsiteY4" fmla="*/ 2320778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548773 w 1421109"/>
                <a:gd name="connsiteY3" fmla="*/ 1936338 h 2341644"/>
                <a:gd name="connsiteX4" fmla="*/ 622941 w 1421109"/>
                <a:gd name="connsiteY4" fmla="*/ 2320778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548773 w 1421109"/>
                <a:gd name="connsiteY3" fmla="*/ 1936338 h 2341644"/>
                <a:gd name="connsiteX4" fmla="*/ 557331 w 1421109"/>
                <a:gd name="connsiteY4" fmla="*/ 2278453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548773 w 1421109"/>
                <a:gd name="connsiteY3" fmla="*/ 1936338 h 2341644"/>
                <a:gd name="connsiteX4" fmla="*/ 601148 w 1421109"/>
                <a:gd name="connsiteY4" fmla="*/ 2297232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10754"/>
                <a:gd name="connsiteX1" fmla="*/ 140932 w 1421109"/>
                <a:gd name="connsiteY1" fmla="*/ 1353319 h 2310754"/>
                <a:gd name="connsiteX2" fmla="*/ 309182 w 1421109"/>
                <a:gd name="connsiteY2" fmla="*/ 1711764 h 2310754"/>
                <a:gd name="connsiteX3" fmla="*/ 548773 w 1421109"/>
                <a:gd name="connsiteY3" fmla="*/ 1936338 h 2310754"/>
                <a:gd name="connsiteX4" fmla="*/ 601148 w 1421109"/>
                <a:gd name="connsiteY4" fmla="*/ 2297232 h 2310754"/>
                <a:gd name="connsiteX5" fmla="*/ 1253027 w 1421109"/>
                <a:gd name="connsiteY5" fmla="*/ 2310347 h 2310754"/>
                <a:gd name="connsiteX6" fmla="*/ 1262460 w 1421109"/>
                <a:gd name="connsiteY6" fmla="*/ 1987074 h 2310754"/>
                <a:gd name="connsiteX7" fmla="*/ 1421092 w 1421109"/>
                <a:gd name="connsiteY7" fmla="*/ 1126548 h 2310754"/>
                <a:gd name="connsiteX8" fmla="*/ 1152597 w 1421109"/>
                <a:gd name="connsiteY8" fmla="*/ 669082 h 2310754"/>
                <a:gd name="connsiteX9" fmla="*/ 1168953 w 1421109"/>
                <a:gd name="connsiteY9" fmla="*/ 968062 h 2310754"/>
                <a:gd name="connsiteX10" fmla="*/ 927050 w 1421109"/>
                <a:gd name="connsiteY10" fmla="*/ 614956 h 2310754"/>
                <a:gd name="connsiteX11" fmla="*/ 957315 w 1421109"/>
                <a:gd name="connsiteY11" fmla="*/ 944170 h 2310754"/>
                <a:gd name="connsiteX12" fmla="*/ 711016 w 1421109"/>
                <a:gd name="connsiteY12" fmla="*/ 569620 h 2310754"/>
                <a:gd name="connsiteX13" fmla="*/ 729319 w 1421109"/>
                <a:gd name="connsiteY13" fmla="*/ 957827 h 2310754"/>
                <a:gd name="connsiteX14" fmla="*/ 543268 w 1421109"/>
                <a:gd name="connsiteY14" fmla="*/ 8 h 2310754"/>
                <a:gd name="connsiteX15" fmla="*/ 473286 w 1421109"/>
                <a:gd name="connsiteY15" fmla="*/ 1312127 h 2310754"/>
                <a:gd name="connsiteX16" fmla="*/ 338442 w 1421109"/>
                <a:gd name="connsiteY16" fmla="*/ 1258222 h 2310754"/>
                <a:gd name="connsiteX17" fmla="*/ 719 w 1421109"/>
                <a:gd name="connsiteY17" fmla="*/ 957545 h 2310754"/>
                <a:gd name="connsiteX0" fmla="*/ 719 w 1421109"/>
                <a:gd name="connsiteY0" fmla="*/ 957545 h 2310755"/>
                <a:gd name="connsiteX1" fmla="*/ 140932 w 1421109"/>
                <a:gd name="connsiteY1" fmla="*/ 1353319 h 2310755"/>
                <a:gd name="connsiteX2" fmla="*/ 309182 w 1421109"/>
                <a:gd name="connsiteY2" fmla="*/ 1711764 h 2310755"/>
                <a:gd name="connsiteX3" fmla="*/ 548773 w 1421109"/>
                <a:gd name="connsiteY3" fmla="*/ 1936338 h 2310755"/>
                <a:gd name="connsiteX4" fmla="*/ 601148 w 1421109"/>
                <a:gd name="connsiteY4" fmla="*/ 2297232 h 2310755"/>
                <a:gd name="connsiteX5" fmla="*/ 1253027 w 1421109"/>
                <a:gd name="connsiteY5" fmla="*/ 2310347 h 2310755"/>
                <a:gd name="connsiteX6" fmla="*/ 1262460 w 1421109"/>
                <a:gd name="connsiteY6" fmla="*/ 1987074 h 2310755"/>
                <a:gd name="connsiteX7" fmla="*/ 1421092 w 1421109"/>
                <a:gd name="connsiteY7" fmla="*/ 1126548 h 2310755"/>
                <a:gd name="connsiteX8" fmla="*/ 1152597 w 1421109"/>
                <a:gd name="connsiteY8" fmla="*/ 669082 h 2310755"/>
                <a:gd name="connsiteX9" fmla="*/ 1168953 w 1421109"/>
                <a:gd name="connsiteY9" fmla="*/ 968062 h 2310755"/>
                <a:gd name="connsiteX10" fmla="*/ 927050 w 1421109"/>
                <a:gd name="connsiteY10" fmla="*/ 614956 h 2310755"/>
                <a:gd name="connsiteX11" fmla="*/ 957315 w 1421109"/>
                <a:gd name="connsiteY11" fmla="*/ 944170 h 2310755"/>
                <a:gd name="connsiteX12" fmla="*/ 711016 w 1421109"/>
                <a:gd name="connsiteY12" fmla="*/ 569620 h 2310755"/>
                <a:gd name="connsiteX13" fmla="*/ 729319 w 1421109"/>
                <a:gd name="connsiteY13" fmla="*/ 957827 h 2310755"/>
                <a:gd name="connsiteX14" fmla="*/ 543268 w 1421109"/>
                <a:gd name="connsiteY14" fmla="*/ 8 h 2310755"/>
                <a:gd name="connsiteX15" fmla="*/ 473286 w 1421109"/>
                <a:gd name="connsiteY15" fmla="*/ 1312127 h 2310755"/>
                <a:gd name="connsiteX16" fmla="*/ 338442 w 1421109"/>
                <a:gd name="connsiteY16" fmla="*/ 1258222 h 2310755"/>
                <a:gd name="connsiteX17" fmla="*/ 719 w 1421109"/>
                <a:gd name="connsiteY17" fmla="*/ 957545 h 2310755"/>
                <a:gd name="connsiteX0" fmla="*/ 719 w 1421109"/>
                <a:gd name="connsiteY0" fmla="*/ 957545 h 2310755"/>
                <a:gd name="connsiteX1" fmla="*/ 140932 w 1421109"/>
                <a:gd name="connsiteY1" fmla="*/ 1353319 h 2310755"/>
                <a:gd name="connsiteX2" fmla="*/ 309182 w 1421109"/>
                <a:gd name="connsiteY2" fmla="*/ 1711764 h 2310755"/>
                <a:gd name="connsiteX3" fmla="*/ 548773 w 1421109"/>
                <a:gd name="connsiteY3" fmla="*/ 1936338 h 2310755"/>
                <a:gd name="connsiteX4" fmla="*/ 582370 w 1421109"/>
                <a:gd name="connsiteY4" fmla="*/ 2297232 h 2310755"/>
                <a:gd name="connsiteX5" fmla="*/ 1253027 w 1421109"/>
                <a:gd name="connsiteY5" fmla="*/ 2310347 h 2310755"/>
                <a:gd name="connsiteX6" fmla="*/ 1262460 w 1421109"/>
                <a:gd name="connsiteY6" fmla="*/ 1987074 h 2310755"/>
                <a:gd name="connsiteX7" fmla="*/ 1421092 w 1421109"/>
                <a:gd name="connsiteY7" fmla="*/ 1126548 h 2310755"/>
                <a:gd name="connsiteX8" fmla="*/ 1152597 w 1421109"/>
                <a:gd name="connsiteY8" fmla="*/ 669082 h 2310755"/>
                <a:gd name="connsiteX9" fmla="*/ 1168953 w 1421109"/>
                <a:gd name="connsiteY9" fmla="*/ 968062 h 2310755"/>
                <a:gd name="connsiteX10" fmla="*/ 927050 w 1421109"/>
                <a:gd name="connsiteY10" fmla="*/ 614956 h 2310755"/>
                <a:gd name="connsiteX11" fmla="*/ 957315 w 1421109"/>
                <a:gd name="connsiteY11" fmla="*/ 944170 h 2310755"/>
                <a:gd name="connsiteX12" fmla="*/ 711016 w 1421109"/>
                <a:gd name="connsiteY12" fmla="*/ 569620 h 2310755"/>
                <a:gd name="connsiteX13" fmla="*/ 729319 w 1421109"/>
                <a:gd name="connsiteY13" fmla="*/ 957827 h 2310755"/>
                <a:gd name="connsiteX14" fmla="*/ 543268 w 1421109"/>
                <a:gd name="connsiteY14" fmla="*/ 8 h 2310755"/>
                <a:gd name="connsiteX15" fmla="*/ 473286 w 1421109"/>
                <a:gd name="connsiteY15" fmla="*/ 1312127 h 2310755"/>
                <a:gd name="connsiteX16" fmla="*/ 338442 w 1421109"/>
                <a:gd name="connsiteY16" fmla="*/ 1258222 h 2310755"/>
                <a:gd name="connsiteX17" fmla="*/ 719 w 1421109"/>
                <a:gd name="connsiteY17" fmla="*/ 957545 h 2310755"/>
                <a:gd name="connsiteX0" fmla="*/ 719 w 1421109"/>
                <a:gd name="connsiteY0" fmla="*/ 957545 h 2310755"/>
                <a:gd name="connsiteX1" fmla="*/ 140932 w 1421109"/>
                <a:gd name="connsiteY1" fmla="*/ 1353319 h 2310755"/>
                <a:gd name="connsiteX2" fmla="*/ 309182 w 1421109"/>
                <a:gd name="connsiteY2" fmla="*/ 1711764 h 2310755"/>
                <a:gd name="connsiteX3" fmla="*/ 548773 w 1421109"/>
                <a:gd name="connsiteY3" fmla="*/ 1936338 h 2310755"/>
                <a:gd name="connsiteX4" fmla="*/ 582370 w 1421109"/>
                <a:gd name="connsiteY4" fmla="*/ 2297232 h 2310755"/>
                <a:gd name="connsiteX5" fmla="*/ 1253027 w 1421109"/>
                <a:gd name="connsiteY5" fmla="*/ 2310347 h 2310755"/>
                <a:gd name="connsiteX6" fmla="*/ 1262460 w 1421109"/>
                <a:gd name="connsiteY6" fmla="*/ 1987074 h 2310755"/>
                <a:gd name="connsiteX7" fmla="*/ 1421092 w 1421109"/>
                <a:gd name="connsiteY7" fmla="*/ 1126548 h 2310755"/>
                <a:gd name="connsiteX8" fmla="*/ 1152597 w 1421109"/>
                <a:gd name="connsiteY8" fmla="*/ 669082 h 2310755"/>
                <a:gd name="connsiteX9" fmla="*/ 1168953 w 1421109"/>
                <a:gd name="connsiteY9" fmla="*/ 968062 h 2310755"/>
                <a:gd name="connsiteX10" fmla="*/ 927050 w 1421109"/>
                <a:gd name="connsiteY10" fmla="*/ 614956 h 2310755"/>
                <a:gd name="connsiteX11" fmla="*/ 957315 w 1421109"/>
                <a:gd name="connsiteY11" fmla="*/ 944170 h 2310755"/>
                <a:gd name="connsiteX12" fmla="*/ 711016 w 1421109"/>
                <a:gd name="connsiteY12" fmla="*/ 569620 h 2310755"/>
                <a:gd name="connsiteX13" fmla="*/ 729319 w 1421109"/>
                <a:gd name="connsiteY13" fmla="*/ 957827 h 2310755"/>
                <a:gd name="connsiteX14" fmla="*/ 543268 w 1421109"/>
                <a:gd name="connsiteY14" fmla="*/ 8 h 2310755"/>
                <a:gd name="connsiteX15" fmla="*/ 473286 w 1421109"/>
                <a:gd name="connsiteY15" fmla="*/ 1312127 h 2310755"/>
                <a:gd name="connsiteX16" fmla="*/ 338442 w 1421109"/>
                <a:gd name="connsiteY16" fmla="*/ 1258222 h 2310755"/>
                <a:gd name="connsiteX17" fmla="*/ 719 w 1421109"/>
                <a:gd name="connsiteY17" fmla="*/ 957545 h 2310755"/>
                <a:gd name="connsiteX0" fmla="*/ 719 w 1421109"/>
                <a:gd name="connsiteY0" fmla="*/ 957545 h 2310347"/>
                <a:gd name="connsiteX1" fmla="*/ 140932 w 1421109"/>
                <a:gd name="connsiteY1" fmla="*/ 1353319 h 2310347"/>
                <a:gd name="connsiteX2" fmla="*/ 309182 w 1421109"/>
                <a:gd name="connsiteY2" fmla="*/ 1711764 h 2310347"/>
                <a:gd name="connsiteX3" fmla="*/ 548773 w 1421109"/>
                <a:gd name="connsiteY3" fmla="*/ 1936338 h 2310347"/>
                <a:gd name="connsiteX4" fmla="*/ 582370 w 1421109"/>
                <a:gd name="connsiteY4" fmla="*/ 2297232 h 2310347"/>
                <a:gd name="connsiteX5" fmla="*/ 1253027 w 1421109"/>
                <a:gd name="connsiteY5" fmla="*/ 2310347 h 2310347"/>
                <a:gd name="connsiteX6" fmla="*/ 1262460 w 1421109"/>
                <a:gd name="connsiteY6" fmla="*/ 1987074 h 2310347"/>
                <a:gd name="connsiteX7" fmla="*/ 1421092 w 1421109"/>
                <a:gd name="connsiteY7" fmla="*/ 1126548 h 2310347"/>
                <a:gd name="connsiteX8" fmla="*/ 1152597 w 1421109"/>
                <a:gd name="connsiteY8" fmla="*/ 669082 h 2310347"/>
                <a:gd name="connsiteX9" fmla="*/ 1168953 w 1421109"/>
                <a:gd name="connsiteY9" fmla="*/ 968062 h 2310347"/>
                <a:gd name="connsiteX10" fmla="*/ 927050 w 1421109"/>
                <a:gd name="connsiteY10" fmla="*/ 614956 h 2310347"/>
                <a:gd name="connsiteX11" fmla="*/ 957315 w 1421109"/>
                <a:gd name="connsiteY11" fmla="*/ 944170 h 2310347"/>
                <a:gd name="connsiteX12" fmla="*/ 711016 w 1421109"/>
                <a:gd name="connsiteY12" fmla="*/ 569620 h 2310347"/>
                <a:gd name="connsiteX13" fmla="*/ 729319 w 1421109"/>
                <a:gd name="connsiteY13" fmla="*/ 957827 h 2310347"/>
                <a:gd name="connsiteX14" fmla="*/ 543268 w 1421109"/>
                <a:gd name="connsiteY14" fmla="*/ 8 h 2310347"/>
                <a:gd name="connsiteX15" fmla="*/ 473286 w 1421109"/>
                <a:gd name="connsiteY15" fmla="*/ 1312127 h 2310347"/>
                <a:gd name="connsiteX16" fmla="*/ 338442 w 1421109"/>
                <a:gd name="connsiteY16" fmla="*/ 1258222 h 2310347"/>
                <a:gd name="connsiteX17" fmla="*/ 719 w 1421109"/>
                <a:gd name="connsiteY17"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52597 w 1423213"/>
                <a:gd name="connsiteY9" fmla="*/ 669082 h 2310347"/>
                <a:gd name="connsiteX10" fmla="*/ 1168953 w 1423213"/>
                <a:gd name="connsiteY10" fmla="*/ 968062 h 2310347"/>
                <a:gd name="connsiteX11" fmla="*/ 927050 w 1423213"/>
                <a:gd name="connsiteY11" fmla="*/ 614956 h 2310347"/>
                <a:gd name="connsiteX12" fmla="*/ 957315 w 1423213"/>
                <a:gd name="connsiteY12" fmla="*/ 944170 h 2310347"/>
                <a:gd name="connsiteX13" fmla="*/ 711016 w 1423213"/>
                <a:gd name="connsiteY13" fmla="*/ 569620 h 2310347"/>
                <a:gd name="connsiteX14" fmla="*/ 729319 w 1423213"/>
                <a:gd name="connsiteY14" fmla="*/ 957827 h 2310347"/>
                <a:gd name="connsiteX15" fmla="*/ 543268 w 1423213"/>
                <a:gd name="connsiteY15" fmla="*/ 8 h 2310347"/>
                <a:gd name="connsiteX16" fmla="*/ 473286 w 1423213"/>
                <a:gd name="connsiteY16" fmla="*/ 1312127 h 2310347"/>
                <a:gd name="connsiteX17" fmla="*/ 338442 w 1423213"/>
                <a:gd name="connsiteY17" fmla="*/ 1258222 h 2310347"/>
                <a:gd name="connsiteX18" fmla="*/ 719 w 1423213"/>
                <a:gd name="connsiteY18"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52597 w 1423213"/>
                <a:gd name="connsiteY9" fmla="*/ 669082 h 2310347"/>
                <a:gd name="connsiteX10" fmla="*/ 1168953 w 1423213"/>
                <a:gd name="connsiteY10" fmla="*/ 968062 h 2310347"/>
                <a:gd name="connsiteX11" fmla="*/ 927050 w 1423213"/>
                <a:gd name="connsiteY11" fmla="*/ 614956 h 2310347"/>
                <a:gd name="connsiteX12" fmla="*/ 957315 w 1423213"/>
                <a:gd name="connsiteY12" fmla="*/ 944170 h 2310347"/>
                <a:gd name="connsiteX13" fmla="*/ 711016 w 1423213"/>
                <a:gd name="connsiteY13" fmla="*/ 569620 h 2310347"/>
                <a:gd name="connsiteX14" fmla="*/ 729319 w 1423213"/>
                <a:gd name="connsiteY14" fmla="*/ 957827 h 2310347"/>
                <a:gd name="connsiteX15" fmla="*/ 543268 w 1423213"/>
                <a:gd name="connsiteY15" fmla="*/ 8 h 2310347"/>
                <a:gd name="connsiteX16" fmla="*/ 473286 w 1423213"/>
                <a:gd name="connsiteY16" fmla="*/ 1312127 h 2310347"/>
                <a:gd name="connsiteX17" fmla="*/ 338442 w 1423213"/>
                <a:gd name="connsiteY17" fmla="*/ 1258222 h 2310347"/>
                <a:gd name="connsiteX18" fmla="*/ 719 w 1423213"/>
                <a:gd name="connsiteY18"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927050 w 1423213"/>
                <a:gd name="connsiteY11" fmla="*/ 614956 h 2310347"/>
                <a:gd name="connsiteX12" fmla="*/ 957315 w 1423213"/>
                <a:gd name="connsiteY12" fmla="*/ 944170 h 2310347"/>
                <a:gd name="connsiteX13" fmla="*/ 711016 w 1423213"/>
                <a:gd name="connsiteY13" fmla="*/ 569620 h 2310347"/>
                <a:gd name="connsiteX14" fmla="*/ 729319 w 1423213"/>
                <a:gd name="connsiteY14" fmla="*/ 957827 h 2310347"/>
                <a:gd name="connsiteX15" fmla="*/ 543268 w 1423213"/>
                <a:gd name="connsiteY15" fmla="*/ 8 h 2310347"/>
                <a:gd name="connsiteX16" fmla="*/ 473286 w 1423213"/>
                <a:gd name="connsiteY16" fmla="*/ 1312127 h 2310347"/>
                <a:gd name="connsiteX17" fmla="*/ 338442 w 1423213"/>
                <a:gd name="connsiteY17" fmla="*/ 1258222 h 2310347"/>
                <a:gd name="connsiteX18" fmla="*/ 719 w 1423213"/>
                <a:gd name="connsiteY18"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86368 w 1423213"/>
                <a:gd name="connsiteY9" fmla="*/ 644961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86368 w 1423213"/>
                <a:gd name="connsiteY9" fmla="*/ 644961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6650"/>
                <a:gd name="connsiteY0" fmla="*/ 957545 h 2310347"/>
                <a:gd name="connsiteX1" fmla="*/ 140932 w 1426650"/>
                <a:gd name="connsiteY1" fmla="*/ 1353319 h 2310347"/>
                <a:gd name="connsiteX2" fmla="*/ 309182 w 1426650"/>
                <a:gd name="connsiteY2" fmla="*/ 1711764 h 2310347"/>
                <a:gd name="connsiteX3" fmla="*/ 548773 w 1426650"/>
                <a:gd name="connsiteY3" fmla="*/ 1936338 h 2310347"/>
                <a:gd name="connsiteX4" fmla="*/ 582370 w 1426650"/>
                <a:gd name="connsiteY4" fmla="*/ 2297232 h 2310347"/>
                <a:gd name="connsiteX5" fmla="*/ 1253027 w 1426650"/>
                <a:gd name="connsiteY5" fmla="*/ 2310347 h 2310347"/>
                <a:gd name="connsiteX6" fmla="*/ 1262460 w 1426650"/>
                <a:gd name="connsiteY6" fmla="*/ 1987074 h 2310347"/>
                <a:gd name="connsiteX7" fmla="*/ 1421092 w 1426650"/>
                <a:gd name="connsiteY7" fmla="*/ 1126548 h 2310347"/>
                <a:gd name="connsiteX8" fmla="*/ 1393246 w 1426650"/>
                <a:gd name="connsiteY8" fmla="*/ 734522 h 2310347"/>
                <a:gd name="connsiteX9" fmla="*/ 1186368 w 1426650"/>
                <a:gd name="connsiteY9" fmla="*/ 644961 h 2310347"/>
                <a:gd name="connsiteX10" fmla="*/ 1168953 w 1426650"/>
                <a:gd name="connsiteY10" fmla="*/ 968062 h 2310347"/>
                <a:gd name="connsiteX11" fmla="*/ 1156855 w 1426650"/>
                <a:gd name="connsiteY11" fmla="*/ 657333 h 2310347"/>
                <a:gd name="connsiteX12" fmla="*/ 927050 w 1426650"/>
                <a:gd name="connsiteY12" fmla="*/ 614956 h 2310347"/>
                <a:gd name="connsiteX13" fmla="*/ 957315 w 1426650"/>
                <a:gd name="connsiteY13" fmla="*/ 944170 h 2310347"/>
                <a:gd name="connsiteX14" fmla="*/ 711016 w 1426650"/>
                <a:gd name="connsiteY14" fmla="*/ 569620 h 2310347"/>
                <a:gd name="connsiteX15" fmla="*/ 729319 w 1426650"/>
                <a:gd name="connsiteY15" fmla="*/ 957827 h 2310347"/>
                <a:gd name="connsiteX16" fmla="*/ 543268 w 1426650"/>
                <a:gd name="connsiteY16" fmla="*/ 8 h 2310347"/>
                <a:gd name="connsiteX17" fmla="*/ 473286 w 1426650"/>
                <a:gd name="connsiteY17" fmla="*/ 1312127 h 2310347"/>
                <a:gd name="connsiteX18" fmla="*/ 338442 w 1426650"/>
                <a:gd name="connsiteY18" fmla="*/ 1258222 h 2310347"/>
                <a:gd name="connsiteX19" fmla="*/ 719 w 1426650"/>
                <a:gd name="connsiteY19"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711016 w 1422362"/>
                <a:gd name="connsiteY14" fmla="*/ 569620 h 2310347"/>
                <a:gd name="connsiteX15" fmla="*/ 729319 w 1422362"/>
                <a:gd name="connsiteY15" fmla="*/ 957827 h 2310347"/>
                <a:gd name="connsiteX16" fmla="*/ 543268 w 1422362"/>
                <a:gd name="connsiteY16" fmla="*/ 8 h 2310347"/>
                <a:gd name="connsiteX17" fmla="*/ 473286 w 1422362"/>
                <a:gd name="connsiteY17" fmla="*/ 1312127 h 2310347"/>
                <a:gd name="connsiteX18" fmla="*/ 338442 w 1422362"/>
                <a:gd name="connsiteY18" fmla="*/ 1258222 h 2310347"/>
                <a:gd name="connsiteX19" fmla="*/ 719 w 1422362"/>
                <a:gd name="connsiteY19"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76719 w 1422362"/>
                <a:gd name="connsiteY9" fmla="*/ 669083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76719 w 1422362"/>
                <a:gd name="connsiteY9" fmla="*/ 669083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76719 w 1422362"/>
                <a:gd name="connsiteY9" fmla="*/ 669083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1028697 h 2381499"/>
                <a:gd name="connsiteX1" fmla="*/ 140932 w 1422362"/>
                <a:gd name="connsiteY1" fmla="*/ 1424471 h 2381499"/>
                <a:gd name="connsiteX2" fmla="*/ 309182 w 1422362"/>
                <a:gd name="connsiteY2" fmla="*/ 1782916 h 2381499"/>
                <a:gd name="connsiteX3" fmla="*/ 548773 w 1422362"/>
                <a:gd name="connsiteY3" fmla="*/ 2007490 h 2381499"/>
                <a:gd name="connsiteX4" fmla="*/ 582370 w 1422362"/>
                <a:gd name="connsiteY4" fmla="*/ 2368384 h 2381499"/>
                <a:gd name="connsiteX5" fmla="*/ 1253027 w 1422362"/>
                <a:gd name="connsiteY5" fmla="*/ 2381499 h 2381499"/>
                <a:gd name="connsiteX6" fmla="*/ 1262460 w 1422362"/>
                <a:gd name="connsiteY6" fmla="*/ 2058226 h 2381499"/>
                <a:gd name="connsiteX7" fmla="*/ 1421092 w 1422362"/>
                <a:gd name="connsiteY7" fmla="*/ 1197700 h 2381499"/>
                <a:gd name="connsiteX8" fmla="*/ 1369124 w 1422362"/>
                <a:gd name="connsiteY8" fmla="*/ 771904 h 2381499"/>
                <a:gd name="connsiteX9" fmla="*/ 1176719 w 1422362"/>
                <a:gd name="connsiteY9" fmla="*/ 740235 h 2381499"/>
                <a:gd name="connsiteX10" fmla="*/ 1168953 w 1422362"/>
                <a:gd name="connsiteY10" fmla="*/ 1039214 h 2381499"/>
                <a:gd name="connsiteX11" fmla="*/ 1156855 w 1422362"/>
                <a:gd name="connsiteY11" fmla="*/ 728485 h 2381499"/>
                <a:gd name="connsiteX12" fmla="*/ 927050 w 1422362"/>
                <a:gd name="connsiteY12" fmla="*/ 686108 h 2381499"/>
                <a:gd name="connsiteX13" fmla="*/ 957315 w 1422362"/>
                <a:gd name="connsiteY13" fmla="*/ 1015322 h 2381499"/>
                <a:gd name="connsiteX14" fmla="*/ 905990 w 1422362"/>
                <a:gd name="connsiteY14" fmla="*/ 685066 h 2381499"/>
                <a:gd name="connsiteX15" fmla="*/ 711016 w 1422362"/>
                <a:gd name="connsiteY15" fmla="*/ 640772 h 2381499"/>
                <a:gd name="connsiteX16" fmla="*/ 729319 w 1422362"/>
                <a:gd name="connsiteY16" fmla="*/ 1028979 h 2381499"/>
                <a:gd name="connsiteX17" fmla="*/ 543268 w 1422362"/>
                <a:gd name="connsiteY17" fmla="*/ 71160 h 2381499"/>
                <a:gd name="connsiteX18" fmla="*/ 471802 w 1422362"/>
                <a:gd name="connsiteY18" fmla="*/ 217109 h 2381499"/>
                <a:gd name="connsiteX19" fmla="*/ 473286 w 1422362"/>
                <a:gd name="connsiteY19" fmla="*/ 1383279 h 2381499"/>
                <a:gd name="connsiteX20" fmla="*/ 338442 w 1422362"/>
                <a:gd name="connsiteY20" fmla="*/ 1329374 h 2381499"/>
                <a:gd name="connsiteX21" fmla="*/ 719 w 1422362"/>
                <a:gd name="connsiteY21" fmla="*/ 1028697 h 2381499"/>
                <a:gd name="connsiteX0" fmla="*/ 719 w 1422362"/>
                <a:gd name="connsiteY0" fmla="*/ 1028697 h 2381499"/>
                <a:gd name="connsiteX1" fmla="*/ 140932 w 1422362"/>
                <a:gd name="connsiteY1" fmla="*/ 1424471 h 2381499"/>
                <a:gd name="connsiteX2" fmla="*/ 309182 w 1422362"/>
                <a:gd name="connsiteY2" fmla="*/ 1782916 h 2381499"/>
                <a:gd name="connsiteX3" fmla="*/ 548773 w 1422362"/>
                <a:gd name="connsiteY3" fmla="*/ 2007490 h 2381499"/>
                <a:gd name="connsiteX4" fmla="*/ 582370 w 1422362"/>
                <a:gd name="connsiteY4" fmla="*/ 2368384 h 2381499"/>
                <a:gd name="connsiteX5" fmla="*/ 1253027 w 1422362"/>
                <a:gd name="connsiteY5" fmla="*/ 2381499 h 2381499"/>
                <a:gd name="connsiteX6" fmla="*/ 1262460 w 1422362"/>
                <a:gd name="connsiteY6" fmla="*/ 2058226 h 2381499"/>
                <a:gd name="connsiteX7" fmla="*/ 1421092 w 1422362"/>
                <a:gd name="connsiteY7" fmla="*/ 1197700 h 2381499"/>
                <a:gd name="connsiteX8" fmla="*/ 1369124 w 1422362"/>
                <a:gd name="connsiteY8" fmla="*/ 771904 h 2381499"/>
                <a:gd name="connsiteX9" fmla="*/ 1176719 w 1422362"/>
                <a:gd name="connsiteY9" fmla="*/ 740235 h 2381499"/>
                <a:gd name="connsiteX10" fmla="*/ 1168953 w 1422362"/>
                <a:gd name="connsiteY10" fmla="*/ 1039214 h 2381499"/>
                <a:gd name="connsiteX11" fmla="*/ 1156855 w 1422362"/>
                <a:gd name="connsiteY11" fmla="*/ 728485 h 2381499"/>
                <a:gd name="connsiteX12" fmla="*/ 927050 w 1422362"/>
                <a:gd name="connsiteY12" fmla="*/ 686108 h 2381499"/>
                <a:gd name="connsiteX13" fmla="*/ 957315 w 1422362"/>
                <a:gd name="connsiteY13" fmla="*/ 1015322 h 2381499"/>
                <a:gd name="connsiteX14" fmla="*/ 905990 w 1422362"/>
                <a:gd name="connsiteY14" fmla="*/ 685066 h 2381499"/>
                <a:gd name="connsiteX15" fmla="*/ 711016 w 1422362"/>
                <a:gd name="connsiteY15" fmla="*/ 640772 h 2381499"/>
                <a:gd name="connsiteX16" fmla="*/ 729319 w 1422362"/>
                <a:gd name="connsiteY16" fmla="*/ 1028979 h 2381499"/>
                <a:gd name="connsiteX17" fmla="*/ 543268 w 1422362"/>
                <a:gd name="connsiteY17" fmla="*/ 71160 h 2381499"/>
                <a:gd name="connsiteX18" fmla="*/ 471802 w 1422362"/>
                <a:gd name="connsiteY18" fmla="*/ 217109 h 2381499"/>
                <a:gd name="connsiteX19" fmla="*/ 473286 w 1422362"/>
                <a:gd name="connsiteY19" fmla="*/ 1383279 h 2381499"/>
                <a:gd name="connsiteX20" fmla="*/ 338442 w 1422362"/>
                <a:gd name="connsiteY20" fmla="*/ 1329374 h 2381499"/>
                <a:gd name="connsiteX21" fmla="*/ 719 w 1422362"/>
                <a:gd name="connsiteY21" fmla="*/ 1028697 h 2381499"/>
                <a:gd name="connsiteX0" fmla="*/ 719 w 1422362"/>
                <a:gd name="connsiteY0" fmla="*/ 1025260 h 2378062"/>
                <a:gd name="connsiteX1" fmla="*/ 140932 w 1422362"/>
                <a:gd name="connsiteY1" fmla="*/ 1421034 h 2378062"/>
                <a:gd name="connsiteX2" fmla="*/ 309182 w 1422362"/>
                <a:gd name="connsiteY2" fmla="*/ 1779479 h 2378062"/>
                <a:gd name="connsiteX3" fmla="*/ 548773 w 1422362"/>
                <a:gd name="connsiteY3" fmla="*/ 2004053 h 2378062"/>
                <a:gd name="connsiteX4" fmla="*/ 582370 w 1422362"/>
                <a:gd name="connsiteY4" fmla="*/ 2364947 h 2378062"/>
                <a:gd name="connsiteX5" fmla="*/ 1253027 w 1422362"/>
                <a:gd name="connsiteY5" fmla="*/ 2378062 h 2378062"/>
                <a:gd name="connsiteX6" fmla="*/ 1262460 w 1422362"/>
                <a:gd name="connsiteY6" fmla="*/ 2054789 h 2378062"/>
                <a:gd name="connsiteX7" fmla="*/ 1421092 w 1422362"/>
                <a:gd name="connsiteY7" fmla="*/ 1194263 h 2378062"/>
                <a:gd name="connsiteX8" fmla="*/ 1369124 w 1422362"/>
                <a:gd name="connsiteY8" fmla="*/ 768467 h 2378062"/>
                <a:gd name="connsiteX9" fmla="*/ 1176719 w 1422362"/>
                <a:gd name="connsiteY9" fmla="*/ 736798 h 2378062"/>
                <a:gd name="connsiteX10" fmla="*/ 1168953 w 1422362"/>
                <a:gd name="connsiteY10" fmla="*/ 1035777 h 2378062"/>
                <a:gd name="connsiteX11" fmla="*/ 1156855 w 1422362"/>
                <a:gd name="connsiteY11" fmla="*/ 725048 h 2378062"/>
                <a:gd name="connsiteX12" fmla="*/ 927050 w 1422362"/>
                <a:gd name="connsiteY12" fmla="*/ 682671 h 2378062"/>
                <a:gd name="connsiteX13" fmla="*/ 957315 w 1422362"/>
                <a:gd name="connsiteY13" fmla="*/ 1011885 h 2378062"/>
                <a:gd name="connsiteX14" fmla="*/ 905990 w 1422362"/>
                <a:gd name="connsiteY14" fmla="*/ 681629 h 2378062"/>
                <a:gd name="connsiteX15" fmla="*/ 711016 w 1422362"/>
                <a:gd name="connsiteY15" fmla="*/ 637335 h 2378062"/>
                <a:gd name="connsiteX16" fmla="*/ 729319 w 1422362"/>
                <a:gd name="connsiteY16" fmla="*/ 1025542 h 2378062"/>
                <a:gd name="connsiteX17" fmla="*/ 543268 w 1422362"/>
                <a:gd name="connsiteY17" fmla="*/ 67723 h 2378062"/>
                <a:gd name="connsiteX18" fmla="*/ 471802 w 1422362"/>
                <a:gd name="connsiteY18" fmla="*/ 213672 h 2378062"/>
                <a:gd name="connsiteX19" fmla="*/ 473286 w 1422362"/>
                <a:gd name="connsiteY19" fmla="*/ 1379842 h 2378062"/>
                <a:gd name="connsiteX20" fmla="*/ 338442 w 1422362"/>
                <a:gd name="connsiteY20" fmla="*/ 1325937 h 2378062"/>
                <a:gd name="connsiteX21" fmla="*/ 719 w 1422362"/>
                <a:gd name="connsiteY21" fmla="*/ 1025260 h 2378062"/>
                <a:gd name="connsiteX0" fmla="*/ 719 w 1422362"/>
                <a:gd name="connsiteY0" fmla="*/ 1011512 h 2364314"/>
                <a:gd name="connsiteX1" fmla="*/ 140932 w 1422362"/>
                <a:gd name="connsiteY1" fmla="*/ 1407286 h 2364314"/>
                <a:gd name="connsiteX2" fmla="*/ 309182 w 1422362"/>
                <a:gd name="connsiteY2" fmla="*/ 1765731 h 2364314"/>
                <a:gd name="connsiteX3" fmla="*/ 548773 w 1422362"/>
                <a:gd name="connsiteY3" fmla="*/ 1990305 h 2364314"/>
                <a:gd name="connsiteX4" fmla="*/ 582370 w 1422362"/>
                <a:gd name="connsiteY4" fmla="*/ 2351199 h 2364314"/>
                <a:gd name="connsiteX5" fmla="*/ 1253027 w 1422362"/>
                <a:gd name="connsiteY5" fmla="*/ 2364314 h 2364314"/>
                <a:gd name="connsiteX6" fmla="*/ 1262460 w 1422362"/>
                <a:gd name="connsiteY6" fmla="*/ 2041041 h 2364314"/>
                <a:gd name="connsiteX7" fmla="*/ 1421092 w 1422362"/>
                <a:gd name="connsiteY7" fmla="*/ 1180515 h 2364314"/>
                <a:gd name="connsiteX8" fmla="*/ 1369124 w 1422362"/>
                <a:gd name="connsiteY8" fmla="*/ 754719 h 2364314"/>
                <a:gd name="connsiteX9" fmla="*/ 1176719 w 1422362"/>
                <a:gd name="connsiteY9" fmla="*/ 723050 h 2364314"/>
                <a:gd name="connsiteX10" fmla="*/ 1168953 w 1422362"/>
                <a:gd name="connsiteY10" fmla="*/ 1022029 h 2364314"/>
                <a:gd name="connsiteX11" fmla="*/ 1156855 w 1422362"/>
                <a:gd name="connsiteY11" fmla="*/ 711300 h 2364314"/>
                <a:gd name="connsiteX12" fmla="*/ 927050 w 1422362"/>
                <a:gd name="connsiteY12" fmla="*/ 668923 h 2364314"/>
                <a:gd name="connsiteX13" fmla="*/ 957315 w 1422362"/>
                <a:gd name="connsiteY13" fmla="*/ 998137 h 2364314"/>
                <a:gd name="connsiteX14" fmla="*/ 905990 w 1422362"/>
                <a:gd name="connsiteY14" fmla="*/ 667881 h 2364314"/>
                <a:gd name="connsiteX15" fmla="*/ 711016 w 1422362"/>
                <a:gd name="connsiteY15" fmla="*/ 623587 h 2364314"/>
                <a:gd name="connsiteX16" fmla="*/ 729319 w 1422362"/>
                <a:gd name="connsiteY16" fmla="*/ 1011794 h 2364314"/>
                <a:gd name="connsiteX17" fmla="*/ 630106 w 1422362"/>
                <a:gd name="connsiteY17" fmla="*/ 73272 h 2364314"/>
                <a:gd name="connsiteX18" fmla="*/ 471802 w 1422362"/>
                <a:gd name="connsiteY18" fmla="*/ 199924 h 2364314"/>
                <a:gd name="connsiteX19" fmla="*/ 473286 w 1422362"/>
                <a:gd name="connsiteY19" fmla="*/ 1366094 h 2364314"/>
                <a:gd name="connsiteX20" fmla="*/ 338442 w 1422362"/>
                <a:gd name="connsiteY20" fmla="*/ 1312189 h 2364314"/>
                <a:gd name="connsiteX21" fmla="*/ 719 w 1422362"/>
                <a:gd name="connsiteY21" fmla="*/ 1011512 h 2364314"/>
                <a:gd name="connsiteX0" fmla="*/ 719 w 1422362"/>
                <a:gd name="connsiteY0" fmla="*/ 938672 h 2291474"/>
                <a:gd name="connsiteX1" fmla="*/ 140932 w 1422362"/>
                <a:gd name="connsiteY1" fmla="*/ 1334446 h 2291474"/>
                <a:gd name="connsiteX2" fmla="*/ 309182 w 1422362"/>
                <a:gd name="connsiteY2" fmla="*/ 1692891 h 2291474"/>
                <a:gd name="connsiteX3" fmla="*/ 548773 w 1422362"/>
                <a:gd name="connsiteY3" fmla="*/ 1917465 h 2291474"/>
                <a:gd name="connsiteX4" fmla="*/ 582370 w 1422362"/>
                <a:gd name="connsiteY4" fmla="*/ 2278359 h 2291474"/>
                <a:gd name="connsiteX5" fmla="*/ 1253027 w 1422362"/>
                <a:gd name="connsiteY5" fmla="*/ 2291474 h 2291474"/>
                <a:gd name="connsiteX6" fmla="*/ 1262460 w 1422362"/>
                <a:gd name="connsiteY6" fmla="*/ 1968201 h 2291474"/>
                <a:gd name="connsiteX7" fmla="*/ 1421092 w 1422362"/>
                <a:gd name="connsiteY7" fmla="*/ 1107675 h 2291474"/>
                <a:gd name="connsiteX8" fmla="*/ 1369124 w 1422362"/>
                <a:gd name="connsiteY8" fmla="*/ 681879 h 2291474"/>
                <a:gd name="connsiteX9" fmla="*/ 1176719 w 1422362"/>
                <a:gd name="connsiteY9" fmla="*/ 650210 h 2291474"/>
                <a:gd name="connsiteX10" fmla="*/ 1168953 w 1422362"/>
                <a:gd name="connsiteY10" fmla="*/ 949189 h 2291474"/>
                <a:gd name="connsiteX11" fmla="*/ 1156855 w 1422362"/>
                <a:gd name="connsiteY11" fmla="*/ 638460 h 2291474"/>
                <a:gd name="connsiteX12" fmla="*/ 927050 w 1422362"/>
                <a:gd name="connsiteY12" fmla="*/ 596083 h 2291474"/>
                <a:gd name="connsiteX13" fmla="*/ 957315 w 1422362"/>
                <a:gd name="connsiteY13" fmla="*/ 925297 h 2291474"/>
                <a:gd name="connsiteX14" fmla="*/ 905990 w 1422362"/>
                <a:gd name="connsiteY14" fmla="*/ 595041 h 2291474"/>
                <a:gd name="connsiteX15" fmla="*/ 711016 w 1422362"/>
                <a:gd name="connsiteY15" fmla="*/ 550747 h 2291474"/>
                <a:gd name="connsiteX16" fmla="*/ 729319 w 1422362"/>
                <a:gd name="connsiteY16" fmla="*/ 938954 h 2291474"/>
                <a:gd name="connsiteX17" fmla="*/ 673525 w 1422362"/>
                <a:gd name="connsiteY17" fmla="*/ 130688 h 2291474"/>
                <a:gd name="connsiteX18" fmla="*/ 471802 w 1422362"/>
                <a:gd name="connsiteY18" fmla="*/ 127084 h 2291474"/>
                <a:gd name="connsiteX19" fmla="*/ 473286 w 1422362"/>
                <a:gd name="connsiteY19" fmla="*/ 1293254 h 2291474"/>
                <a:gd name="connsiteX20" fmla="*/ 338442 w 1422362"/>
                <a:gd name="connsiteY20" fmla="*/ 1239349 h 2291474"/>
                <a:gd name="connsiteX21" fmla="*/ 719 w 1422362"/>
                <a:gd name="connsiteY21" fmla="*/ 938672 h 2291474"/>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29319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29319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29319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14198 h 2267000"/>
                <a:gd name="connsiteX1" fmla="*/ 140932 w 1422362"/>
                <a:gd name="connsiteY1" fmla="*/ 1309972 h 2267000"/>
                <a:gd name="connsiteX2" fmla="*/ 309182 w 1422362"/>
                <a:gd name="connsiteY2" fmla="*/ 1668417 h 2267000"/>
                <a:gd name="connsiteX3" fmla="*/ 548773 w 1422362"/>
                <a:gd name="connsiteY3" fmla="*/ 1892991 h 2267000"/>
                <a:gd name="connsiteX4" fmla="*/ 582370 w 1422362"/>
                <a:gd name="connsiteY4" fmla="*/ 2253885 h 2267000"/>
                <a:gd name="connsiteX5" fmla="*/ 1253027 w 1422362"/>
                <a:gd name="connsiteY5" fmla="*/ 2267000 h 2267000"/>
                <a:gd name="connsiteX6" fmla="*/ 1262460 w 1422362"/>
                <a:gd name="connsiteY6" fmla="*/ 1943727 h 2267000"/>
                <a:gd name="connsiteX7" fmla="*/ 1421092 w 1422362"/>
                <a:gd name="connsiteY7" fmla="*/ 1083201 h 2267000"/>
                <a:gd name="connsiteX8" fmla="*/ 1369124 w 1422362"/>
                <a:gd name="connsiteY8" fmla="*/ 657405 h 2267000"/>
                <a:gd name="connsiteX9" fmla="*/ 1176719 w 1422362"/>
                <a:gd name="connsiteY9" fmla="*/ 625736 h 2267000"/>
                <a:gd name="connsiteX10" fmla="*/ 1168953 w 1422362"/>
                <a:gd name="connsiteY10" fmla="*/ 924715 h 2267000"/>
                <a:gd name="connsiteX11" fmla="*/ 1156855 w 1422362"/>
                <a:gd name="connsiteY11" fmla="*/ 613986 h 2267000"/>
                <a:gd name="connsiteX12" fmla="*/ 927050 w 1422362"/>
                <a:gd name="connsiteY12" fmla="*/ 571609 h 2267000"/>
                <a:gd name="connsiteX13" fmla="*/ 957315 w 1422362"/>
                <a:gd name="connsiteY13" fmla="*/ 900823 h 2267000"/>
                <a:gd name="connsiteX14" fmla="*/ 905990 w 1422362"/>
                <a:gd name="connsiteY14" fmla="*/ 570567 h 2267000"/>
                <a:gd name="connsiteX15" fmla="*/ 711016 w 1422362"/>
                <a:gd name="connsiteY15" fmla="*/ 526273 h 2267000"/>
                <a:gd name="connsiteX16" fmla="*/ 714846 w 1422362"/>
                <a:gd name="connsiteY16" fmla="*/ 914480 h 2267000"/>
                <a:gd name="connsiteX17" fmla="*/ 673525 w 1422362"/>
                <a:gd name="connsiteY17" fmla="*/ 106214 h 2267000"/>
                <a:gd name="connsiteX18" fmla="*/ 486275 w 1422362"/>
                <a:gd name="connsiteY18" fmla="*/ 174974 h 2267000"/>
                <a:gd name="connsiteX19" fmla="*/ 473286 w 1422362"/>
                <a:gd name="connsiteY19" fmla="*/ 1268780 h 2267000"/>
                <a:gd name="connsiteX20" fmla="*/ 338442 w 1422362"/>
                <a:gd name="connsiteY20" fmla="*/ 1214875 h 2267000"/>
                <a:gd name="connsiteX21" fmla="*/ 719 w 1422362"/>
                <a:gd name="connsiteY21" fmla="*/ 914198 h 2267000"/>
                <a:gd name="connsiteX0" fmla="*/ 719 w 1422362"/>
                <a:gd name="connsiteY0" fmla="*/ 897709 h 2250511"/>
                <a:gd name="connsiteX1" fmla="*/ 140932 w 1422362"/>
                <a:gd name="connsiteY1" fmla="*/ 1293483 h 2250511"/>
                <a:gd name="connsiteX2" fmla="*/ 309182 w 1422362"/>
                <a:gd name="connsiteY2" fmla="*/ 1651928 h 2250511"/>
                <a:gd name="connsiteX3" fmla="*/ 548773 w 1422362"/>
                <a:gd name="connsiteY3" fmla="*/ 1876502 h 2250511"/>
                <a:gd name="connsiteX4" fmla="*/ 582370 w 1422362"/>
                <a:gd name="connsiteY4" fmla="*/ 2237396 h 2250511"/>
                <a:gd name="connsiteX5" fmla="*/ 1253027 w 1422362"/>
                <a:gd name="connsiteY5" fmla="*/ 2250511 h 2250511"/>
                <a:gd name="connsiteX6" fmla="*/ 1262460 w 1422362"/>
                <a:gd name="connsiteY6" fmla="*/ 1927238 h 2250511"/>
                <a:gd name="connsiteX7" fmla="*/ 1421092 w 1422362"/>
                <a:gd name="connsiteY7" fmla="*/ 1066712 h 2250511"/>
                <a:gd name="connsiteX8" fmla="*/ 1369124 w 1422362"/>
                <a:gd name="connsiteY8" fmla="*/ 640916 h 2250511"/>
                <a:gd name="connsiteX9" fmla="*/ 1176719 w 1422362"/>
                <a:gd name="connsiteY9" fmla="*/ 609247 h 2250511"/>
                <a:gd name="connsiteX10" fmla="*/ 1168953 w 1422362"/>
                <a:gd name="connsiteY10" fmla="*/ 908226 h 2250511"/>
                <a:gd name="connsiteX11" fmla="*/ 1156855 w 1422362"/>
                <a:gd name="connsiteY11" fmla="*/ 597497 h 2250511"/>
                <a:gd name="connsiteX12" fmla="*/ 927050 w 1422362"/>
                <a:gd name="connsiteY12" fmla="*/ 555120 h 2250511"/>
                <a:gd name="connsiteX13" fmla="*/ 957315 w 1422362"/>
                <a:gd name="connsiteY13" fmla="*/ 884334 h 2250511"/>
                <a:gd name="connsiteX14" fmla="*/ 905990 w 1422362"/>
                <a:gd name="connsiteY14" fmla="*/ 554078 h 2250511"/>
                <a:gd name="connsiteX15" fmla="*/ 711016 w 1422362"/>
                <a:gd name="connsiteY15" fmla="*/ 509784 h 2250511"/>
                <a:gd name="connsiteX16" fmla="*/ 714846 w 1422362"/>
                <a:gd name="connsiteY16" fmla="*/ 897991 h 2250511"/>
                <a:gd name="connsiteX17" fmla="*/ 683174 w 1422362"/>
                <a:gd name="connsiteY17" fmla="*/ 118671 h 2250511"/>
                <a:gd name="connsiteX18" fmla="*/ 486275 w 1422362"/>
                <a:gd name="connsiteY18" fmla="*/ 158485 h 2250511"/>
                <a:gd name="connsiteX19" fmla="*/ 473286 w 1422362"/>
                <a:gd name="connsiteY19" fmla="*/ 1252291 h 2250511"/>
                <a:gd name="connsiteX20" fmla="*/ 338442 w 1422362"/>
                <a:gd name="connsiteY20" fmla="*/ 1198386 h 2250511"/>
                <a:gd name="connsiteX21" fmla="*/ 719 w 1422362"/>
                <a:gd name="connsiteY21" fmla="*/ 897709 h 2250511"/>
                <a:gd name="connsiteX0" fmla="*/ 719 w 1422362"/>
                <a:gd name="connsiteY0" fmla="*/ 897709 h 2250511"/>
                <a:gd name="connsiteX1" fmla="*/ 140932 w 1422362"/>
                <a:gd name="connsiteY1" fmla="*/ 1293483 h 2250511"/>
                <a:gd name="connsiteX2" fmla="*/ 309182 w 1422362"/>
                <a:gd name="connsiteY2" fmla="*/ 1651928 h 2250511"/>
                <a:gd name="connsiteX3" fmla="*/ 548773 w 1422362"/>
                <a:gd name="connsiteY3" fmla="*/ 1876502 h 2250511"/>
                <a:gd name="connsiteX4" fmla="*/ 582370 w 1422362"/>
                <a:gd name="connsiteY4" fmla="*/ 2237396 h 2250511"/>
                <a:gd name="connsiteX5" fmla="*/ 1253027 w 1422362"/>
                <a:gd name="connsiteY5" fmla="*/ 2250511 h 2250511"/>
                <a:gd name="connsiteX6" fmla="*/ 1262460 w 1422362"/>
                <a:gd name="connsiteY6" fmla="*/ 1927238 h 2250511"/>
                <a:gd name="connsiteX7" fmla="*/ 1421092 w 1422362"/>
                <a:gd name="connsiteY7" fmla="*/ 1066712 h 2250511"/>
                <a:gd name="connsiteX8" fmla="*/ 1369124 w 1422362"/>
                <a:gd name="connsiteY8" fmla="*/ 640916 h 2250511"/>
                <a:gd name="connsiteX9" fmla="*/ 1176719 w 1422362"/>
                <a:gd name="connsiteY9" fmla="*/ 609247 h 2250511"/>
                <a:gd name="connsiteX10" fmla="*/ 1168953 w 1422362"/>
                <a:gd name="connsiteY10" fmla="*/ 908226 h 2250511"/>
                <a:gd name="connsiteX11" fmla="*/ 1156855 w 1422362"/>
                <a:gd name="connsiteY11" fmla="*/ 597497 h 2250511"/>
                <a:gd name="connsiteX12" fmla="*/ 927050 w 1422362"/>
                <a:gd name="connsiteY12" fmla="*/ 555120 h 2250511"/>
                <a:gd name="connsiteX13" fmla="*/ 957315 w 1422362"/>
                <a:gd name="connsiteY13" fmla="*/ 884334 h 2250511"/>
                <a:gd name="connsiteX14" fmla="*/ 905990 w 1422362"/>
                <a:gd name="connsiteY14" fmla="*/ 554078 h 2250511"/>
                <a:gd name="connsiteX15" fmla="*/ 711016 w 1422362"/>
                <a:gd name="connsiteY15" fmla="*/ 509784 h 2250511"/>
                <a:gd name="connsiteX16" fmla="*/ 714846 w 1422362"/>
                <a:gd name="connsiteY16" fmla="*/ 897991 h 2250511"/>
                <a:gd name="connsiteX17" fmla="*/ 683174 w 1422362"/>
                <a:gd name="connsiteY17" fmla="*/ 118671 h 2250511"/>
                <a:gd name="connsiteX18" fmla="*/ 486275 w 1422362"/>
                <a:gd name="connsiteY18" fmla="*/ 158485 h 2250511"/>
                <a:gd name="connsiteX19" fmla="*/ 473286 w 1422362"/>
                <a:gd name="connsiteY19" fmla="*/ 1252291 h 2250511"/>
                <a:gd name="connsiteX20" fmla="*/ 338442 w 1422362"/>
                <a:gd name="connsiteY20" fmla="*/ 1198386 h 2250511"/>
                <a:gd name="connsiteX21" fmla="*/ 719 w 1422362"/>
                <a:gd name="connsiteY21" fmla="*/ 897709 h 2250511"/>
                <a:gd name="connsiteX0" fmla="*/ 719 w 1422362"/>
                <a:gd name="connsiteY0" fmla="*/ 904644 h 2257446"/>
                <a:gd name="connsiteX1" fmla="*/ 140932 w 1422362"/>
                <a:gd name="connsiteY1" fmla="*/ 1300418 h 2257446"/>
                <a:gd name="connsiteX2" fmla="*/ 309182 w 1422362"/>
                <a:gd name="connsiteY2" fmla="*/ 1658863 h 2257446"/>
                <a:gd name="connsiteX3" fmla="*/ 548773 w 1422362"/>
                <a:gd name="connsiteY3" fmla="*/ 1883437 h 2257446"/>
                <a:gd name="connsiteX4" fmla="*/ 582370 w 1422362"/>
                <a:gd name="connsiteY4" fmla="*/ 2244331 h 2257446"/>
                <a:gd name="connsiteX5" fmla="*/ 1253027 w 1422362"/>
                <a:gd name="connsiteY5" fmla="*/ 2257446 h 2257446"/>
                <a:gd name="connsiteX6" fmla="*/ 1262460 w 1422362"/>
                <a:gd name="connsiteY6" fmla="*/ 1934173 h 2257446"/>
                <a:gd name="connsiteX7" fmla="*/ 1421092 w 1422362"/>
                <a:gd name="connsiteY7" fmla="*/ 1073647 h 2257446"/>
                <a:gd name="connsiteX8" fmla="*/ 1369124 w 1422362"/>
                <a:gd name="connsiteY8" fmla="*/ 647851 h 2257446"/>
                <a:gd name="connsiteX9" fmla="*/ 1176719 w 1422362"/>
                <a:gd name="connsiteY9" fmla="*/ 616182 h 2257446"/>
                <a:gd name="connsiteX10" fmla="*/ 1168953 w 1422362"/>
                <a:gd name="connsiteY10" fmla="*/ 915161 h 2257446"/>
                <a:gd name="connsiteX11" fmla="*/ 1156855 w 1422362"/>
                <a:gd name="connsiteY11" fmla="*/ 604432 h 2257446"/>
                <a:gd name="connsiteX12" fmla="*/ 927050 w 1422362"/>
                <a:gd name="connsiteY12" fmla="*/ 562055 h 2257446"/>
                <a:gd name="connsiteX13" fmla="*/ 957315 w 1422362"/>
                <a:gd name="connsiteY13" fmla="*/ 891269 h 2257446"/>
                <a:gd name="connsiteX14" fmla="*/ 905990 w 1422362"/>
                <a:gd name="connsiteY14" fmla="*/ 561013 h 2257446"/>
                <a:gd name="connsiteX15" fmla="*/ 711016 w 1422362"/>
                <a:gd name="connsiteY15" fmla="*/ 516719 h 2257446"/>
                <a:gd name="connsiteX16" fmla="*/ 714846 w 1422362"/>
                <a:gd name="connsiteY16" fmla="*/ 904926 h 2257446"/>
                <a:gd name="connsiteX17" fmla="*/ 683174 w 1422362"/>
                <a:gd name="connsiteY17" fmla="*/ 125606 h 2257446"/>
                <a:gd name="connsiteX18" fmla="*/ 486275 w 1422362"/>
                <a:gd name="connsiteY18" fmla="*/ 165420 h 2257446"/>
                <a:gd name="connsiteX19" fmla="*/ 473286 w 1422362"/>
                <a:gd name="connsiteY19" fmla="*/ 1259226 h 2257446"/>
                <a:gd name="connsiteX20" fmla="*/ 338442 w 1422362"/>
                <a:gd name="connsiteY20" fmla="*/ 1205321 h 2257446"/>
                <a:gd name="connsiteX21" fmla="*/ 719 w 1422362"/>
                <a:gd name="connsiteY21" fmla="*/ 904644 h 2257446"/>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73286 w 1422362"/>
                <a:gd name="connsiteY19" fmla="*/ 1255537 h 2253757"/>
                <a:gd name="connsiteX20" fmla="*/ 338442 w 1422362"/>
                <a:gd name="connsiteY20" fmla="*/ 1201632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38442 w 1422362"/>
                <a:gd name="connsiteY20" fmla="*/ 1201632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04672 w 1422362"/>
                <a:gd name="connsiteY20" fmla="*/ 1148565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04672 w 1422362"/>
                <a:gd name="connsiteY20" fmla="*/ 1148565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04672 w 1422362"/>
                <a:gd name="connsiteY20" fmla="*/ 1148565 h 2253757"/>
                <a:gd name="connsiteX21" fmla="*/ 719 w 1422362"/>
                <a:gd name="connsiteY21" fmla="*/ 900955 h 2253757"/>
                <a:gd name="connsiteX0" fmla="*/ 436 w 1494443"/>
                <a:gd name="connsiteY0" fmla="*/ 886482 h 2253757"/>
                <a:gd name="connsiteX1" fmla="*/ 213013 w 1494443"/>
                <a:gd name="connsiteY1" fmla="*/ 1296729 h 2253757"/>
                <a:gd name="connsiteX2" fmla="*/ 381263 w 1494443"/>
                <a:gd name="connsiteY2" fmla="*/ 1655174 h 2253757"/>
                <a:gd name="connsiteX3" fmla="*/ 620854 w 1494443"/>
                <a:gd name="connsiteY3" fmla="*/ 1879748 h 2253757"/>
                <a:gd name="connsiteX4" fmla="*/ 654451 w 1494443"/>
                <a:gd name="connsiteY4" fmla="*/ 2240642 h 2253757"/>
                <a:gd name="connsiteX5" fmla="*/ 1325108 w 1494443"/>
                <a:gd name="connsiteY5" fmla="*/ 2253757 h 2253757"/>
                <a:gd name="connsiteX6" fmla="*/ 1334541 w 1494443"/>
                <a:gd name="connsiteY6" fmla="*/ 1930484 h 2253757"/>
                <a:gd name="connsiteX7" fmla="*/ 1493173 w 1494443"/>
                <a:gd name="connsiteY7" fmla="*/ 1069958 h 2253757"/>
                <a:gd name="connsiteX8" fmla="*/ 1441205 w 1494443"/>
                <a:gd name="connsiteY8" fmla="*/ 644162 h 2253757"/>
                <a:gd name="connsiteX9" fmla="*/ 1248800 w 1494443"/>
                <a:gd name="connsiteY9" fmla="*/ 612493 h 2253757"/>
                <a:gd name="connsiteX10" fmla="*/ 1241034 w 1494443"/>
                <a:gd name="connsiteY10" fmla="*/ 911472 h 2253757"/>
                <a:gd name="connsiteX11" fmla="*/ 1228936 w 1494443"/>
                <a:gd name="connsiteY11" fmla="*/ 600743 h 2253757"/>
                <a:gd name="connsiteX12" fmla="*/ 999131 w 1494443"/>
                <a:gd name="connsiteY12" fmla="*/ 558366 h 2253757"/>
                <a:gd name="connsiteX13" fmla="*/ 1029396 w 1494443"/>
                <a:gd name="connsiteY13" fmla="*/ 887580 h 2253757"/>
                <a:gd name="connsiteX14" fmla="*/ 978071 w 1494443"/>
                <a:gd name="connsiteY14" fmla="*/ 557324 h 2253757"/>
                <a:gd name="connsiteX15" fmla="*/ 783097 w 1494443"/>
                <a:gd name="connsiteY15" fmla="*/ 513030 h 2253757"/>
                <a:gd name="connsiteX16" fmla="*/ 786927 w 1494443"/>
                <a:gd name="connsiteY16" fmla="*/ 901237 h 2253757"/>
                <a:gd name="connsiteX17" fmla="*/ 755255 w 1494443"/>
                <a:gd name="connsiteY17" fmla="*/ 121917 h 2253757"/>
                <a:gd name="connsiteX18" fmla="*/ 558356 w 1494443"/>
                <a:gd name="connsiteY18" fmla="*/ 161731 h 2253757"/>
                <a:gd name="connsiteX19" fmla="*/ 535718 w 1494443"/>
                <a:gd name="connsiteY19" fmla="*/ 1183173 h 2253757"/>
                <a:gd name="connsiteX20" fmla="*/ 376753 w 1494443"/>
                <a:gd name="connsiteY20" fmla="*/ 1148565 h 2253757"/>
                <a:gd name="connsiteX21" fmla="*/ 436 w 1494443"/>
                <a:gd name="connsiteY21" fmla="*/ 886482 h 2253757"/>
                <a:gd name="connsiteX0" fmla="*/ 436 w 1494443"/>
                <a:gd name="connsiteY0" fmla="*/ 886482 h 2253757"/>
                <a:gd name="connsiteX1" fmla="*/ 213013 w 1494443"/>
                <a:gd name="connsiteY1" fmla="*/ 1296729 h 2253757"/>
                <a:gd name="connsiteX2" fmla="*/ 381263 w 1494443"/>
                <a:gd name="connsiteY2" fmla="*/ 1655174 h 2253757"/>
                <a:gd name="connsiteX3" fmla="*/ 620854 w 1494443"/>
                <a:gd name="connsiteY3" fmla="*/ 1879748 h 2253757"/>
                <a:gd name="connsiteX4" fmla="*/ 654451 w 1494443"/>
                <a:gd name="connsiteY4" fmla="*/ 2240642 h 2253757"/>
                <a:gd name="connsiteX5" fmla="*/ 1325108 w 1494443"/>
                <a:gd name="connsiteY5" fmla="*/ 2253757 h 2253757"/>
                <a:gd name="connsiteX6" fmla="*/ 1334541 w 1494443"/>
                <a:gd name="connsiteY6" fmla="*/ 1930484 h 2253757"/>
                <a:gd name="connsiteX7" fmla="*/ 1493173 w 1494443"/>
                <a:gd name="connsiteY7" fmla="*/ 1069958 h 2253757"/>
                <a:gd name="connsiteX8" fmla="*/ 1441205 w 1494443"/>
                <a:gd name="connsiteY8" fmla="*/ 644162 h 2253757"/>
                <a:gd name="connsiteX9" fmla="*/ 1248800 w 1494443"/>
                <a:gd name="connsiteY9" fmla="*/ 612493 h 2253757"/>
                <a:gd name="connsiteX10" fmla="*/ 1241034 w 1494443"/>
                <a:gd name="connsiteY10" fmla="*/ 911472 h 2253757"/>
                <a:gd name="connsiteX11" fmla="*/ 1228936 w 1494443"/>
                <a:gd name="connsiteY11" fmla="*/ 600743 h 2253757"/>
                <a:gd name="connsiteX12" fmla="*/ 999131 w 1494443"/>
                <a:gd name="connsiteY12" fmla="*/ 558366 h 2253757"/>
                <a:gd name="connsiteX13" fmla="*/ 1029396 w 1494443"/>
                <a:gd name="connsiteY13" fmla="*/ 887580 h 2253757"/>
                <a:gd name="connsiteX14" fmla="*/ 978071 w 1494443"/>
                <a:gd name="connsiteY14" fmla="*/ 557324 h 2253757"/>
                <a:gd name="connsiteX15" fmla="*/ 783097 w 1494443"/>
                <a:gd name="connsiteY15" fmla="*/ 513030 h 2253757"/>
                <a:gd name="connsiteX16" fmla="*/ 786927 w 1494443"/>
                <a:gd name="connsiteY16" fmla="*/ 901237 h 2253757"/>
                <a:gd name="connsiteX17" fmla="*/ 755255 w 1494443"/>
                <a:gd name="connsiteY17" fmla="*/ 121917 h 2253757"/>
                <a:gd name="connsiteX18" fmla="*/ 558356 w 1494443"/>
                <a:gd name="connsiteY18" fmla="*/ 161731 h 2253757"/>
                <a:gd name="connsiteX19" fmla="*/ 535718 w 1494443"/>
                <a:gd name="connsiteY19" fmla="*/ 1183173 h 2253757"/>
                <a:gd name="connsiteX20" fmla="*/ 376753 w 1494443"/>
                <a:gd name="connsiteY20" fmla="*/ 1148565 h 2253757"/>
                <a:gd name="connsiteX21" fmla="*/ 436 w 1494443"/>
                <a:gd name="connsiteY21" fmla="*/ 886482 h 2253757"/>
                <a:gd name="connsiteX0" fmla="*/ 0 w 1494007"/>
                <a:gd name="connsiteY0" fmla="*/ 886482 h 2253757"/>
                <a:gd name="connsiteX1" fmla="*/ 212577 w 1494007"/>
                <a:gd name="connsiteY1" fmla="*/ 1296729 h 2253757"/>
                <a:gd name="connsiteX2" fmla="*/ 380827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380827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115210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147622"/>
                <a:gd name="connsiteX1" fmla="*/ 202929 w 1494007"/>
                <a:gd name="connsiteY1" fmla="*/ 1320850 h 2147622"/>
                <a:gd name="connsiteX2" fmla="*/ 438719 w 1494007"/>
                <a:gd name="connsiteY2" fmla="*/ 1655174 h 2147622"/>
                <a:gd name="connsiteX3" fmla="*/ 620418 w 1494007"/>
                <a:gd name="connsiteY3" fmla="*/ 1879748 h 2147622"/>
                <a:gd name="connsiteX4" fmla="*/ 654015 w 1494007"/>
                <a:gd name="connsiteY4" fmla="*/ 2115210 h 2147622"/>
                <a:gd name="connsiteX5" fmla="*/ 1339145 w 1494007"/>
                <a:gd name="connsiteY5" fmla="*/ 2147622 h 2147622"/>
                <a:gd name="connsiteX6" fmla="*/ 1334105 w 1494007"/>
                <a:gd name="connsiteY6" fmla="*/ 1930484 h 2147622"/>
                <a:gd name="connsiteX7" fmla="*/ 1492737 w 1494007"/>
                <a:gd name="connsiteY7" fmla="*/ 1069958 h 2147622"/>
                <a:gd name="connsiteX8" fmla="*/ 1440769 w 1494007"/>
                <a:gd name="connsiteY8" fmla="*/ 644162 h 2147622"/>
                <a:gd name="connsiteX9" fmla="*/ 1248364 w 1494007"/>
                <a:gd name="connsiteY9" fmla="*/ 612493 h 2147622"/>
                <a:gd name="connsiteX10" fmla="*/ 1240598 w 1494007"/>
                <a:gd name="connsiteY10" fmla="*/ 911472 h 2147622"/>
                <a:gd name="connsiteX11" fmla="*/ 1228500 w 1494007"/>
                <a:gd name="connsiteY11" fmla="*/ 600743 h 2147622"/>
                <a:gd name="connsiteX12" fmla="*/ 998695 w 1494007"/>
                <a:gd name="connsiteY12" fmla="*/ 558366 h 2147622"/>
                <a:gd name="connsiteX13" fmla="*/ 1028960 w 1494007"/>
                <a:gd name="connsiteY13" fmla="*/ 887580 h 2147622"/>
                <a:gd name="connsiteX14" fmla="*/ 977635 w 1494007"/>
                <a:gd name="connsiteY14" fmla="*/ 557324 h 2147622"/>
                <a:gd name="connsiteX15" fmla="*/ 782661 w 1494007"/>
                <a:gd name="connsiteY15" fmla="*/ 513030 h 2147622"/>
                <a:gd name="connsiteX16" fmla="*/ 786491 w 1494007"/>
                <a:gd name="connsiteY16" fmla="*/ 901237 h 2147622"/>
                <a:gd name="connsiteX17" fmla="*/ 754819 w 1494007"/>
                <a:gd name="connsiteY17" fmla="*/ 121917 h 2147622"/>
                <a:gd name="connsiteX18" fmla="*/ 557920 w 1494007"/>
                <a:gd name="connsiteY18" fmla="*/ 161731 h 2147622"/>
                <a:gd name="connsiteX19" fmla="*/ 535282 w 1494007"/>
                <a:gd name="connsiteY19" fmla="*/ 1183173 h 2147622"/>
                <a:gd name="connsiteX20" fmla="*/ 376317 w 1494007"/>
                <a:gd name="connsiteY20" fmla="*/ 1148565 h 2147622"/>
                <a:gd name="connsiteX21" fmla="*/ 0 w 1494007"/>
                <a:gd name="connsiteY21" fmla="*/ 886482 h 2147622"/>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01512 w 1494007"/>
                <a:gd name="connsiteY19" fmla="*/ 1192821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01512 w 1494007"/>
                <a:gd name="connsiteY19" fmla="*/ 1192821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01512 w 1494007"/>
                <a:gd name="connsiteY19" fmla="*/ 1192821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0458 w 1494007"/>
                <a:gd name="connsiteY19" fmla="*/ 1197645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0458 w 1494007"/>
                <a:gd name="connsiteY19" fmla="*/ 1197645 h 2123500"/>
                <a:gd name="connsiteX20" fmla="*/ 395614 w 1494007"/>
                <a:gd name="connsiteY20" fmla="*/ 1153389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0458 w 1494007"/>
                <a:gd name="connsiteY19" fmla="*/ 1197645 h 2123500"/>
                <a:gd name="connsiteX20" fmla="*/ 395614 w 1494007"/>
                <a:gd name="connsiteY20" fmla="*/ 1153389 h 2123500"/>
                <a:gd name="connsiteX21" fmla="*/ 0 w 1494007"/>
                <a:gd name="connsiteY21" fmla="*/ 886482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33149"/>
                <a:gd name="connsiteX1" fmla="*/ 227051 w 1518129"/>
                <a:gd name="connsiteY1" fmla="*/ 1320850 h 2133149"/>
                <a:gd name="connsiteX2" fmla="*/ 462841 w 1518129"/>
                <a:gd name="connsiteY2" fmla="*/ 1655174 h 2133149"/>
                <a:gd name="connsiteX3" fmla="*/ 644540 w 1518129"/>
                <a:gd name="connsiteY3" fmla="*/ 1879748 h 2133149"/>
                <a:gd name="connsiteX4" fmla="*/ 678137 w 1518129"/>
                <a:gd name="connsiteY4" fmla="*/ 2115210 h 2133149"/>
                <a:gd name="connsiteX5" fmla="*/ 1348794 w 1518129"/>
                <a:gd name="connsiteY5" fmla="*/ 2133149 h 2133149"/>
                <a:gd name="connsiteX6" fmla="*/ 1358227 w 1518129"/>
                <a:gd name="connsiteY6" fmla="*/ 1930484 h 2133149"/>
                <a:gd name="connsiteX7" fmla="*/ 1516859 w 1518129"/>
                <a:gd name="connsiteY7" fmla="*/ 1069958 h 2133149"/>
                <a:gd name="connsiteX8" fmla="*/ 1464891 w 1518129"/>
                <a:gd name="connsiteY8" fmla="*/ 644162 h 2133149"/>
                <a:gd name="connsiteX9" fmla="*/ 1272486 w 1518129"/>
                <a:gd name="connsiteY9" fmla="*/ 612493 h 2133149"/>
                <a:gd name="connsiteX10" fmla="*/ 1264720 w 1518129"/>
                <a:gd name="connsiteY10" fmla="*/ 911472 h 2133149"/>
                <a:gd name="connsiteX11" fmla="*/ 1252622 w 1518129"/>
                <a:gd name="connsiteY11" fmla="*/ 600743 h 2133149"/>
                <a:gd name="connsiteX12" fmla="*/ 1022817 w 1518129"/>
                <a:gd name="connsiteY12" fmla="*/ 558366 h 2133149"/>
                <a:gd name="connsiteX13" fmla="*/ 1053082 w 1518129"/>
                <a:gd name="connsiteY13" fmla="*/ 887580 h 2133149"/>
                <a:gd name="connsiteX14" fmla="*/ 1001757 w 1518129"/>
                <a:gd name="connsiteY14" fmla="*/ 557324 h 2133149"/>
                <a:gd name="connsiteX15" fmla="*/ 806783 w 1518129"/>
                <a:gd name="connsiteY15" fmla="*/ 513030 h 2133149"/>
                <a:gd name="connsiteX16" fmla="*/ 810613 w 1518129"/>
                <a:gd name="connsiteY16" fmla="*/ 901237 h 2133149"/>
                <a:gd name="connsiteX17" fmla="*/ 778941 w 1518129"/>
                <a:gd name="connsiteY17" fmla="*/ 121917 h 2133149"/>
                <a:gd name="connsiteX18" fmla="*/ 582042 w 1518129"/>
                <a:gd name="connsiteY18" fmla="*/ 161731 h 2133149"/>
                <a:gd name="connsiteX19" fmla="*/ 554580 w 1518129"/>
                <a:gd name="connsiteY19" fmla="*/ 1197645 h 2133149"/>
                <a:gd name="connsiteX20" fmla="*/ 419736 w 1518129"/>
                <a:gd name="connsiteY20" fmla="*/ 1153389 h 2133149"/>
                <a:gd name="connsiteX21" fmla="*/ 0 w 1518129"/>
                <a:gd name="connsiteY21" fmla="*/ 891306 h 2133149"/>
                <a:gd name="connsiteX0" fmla="*/ 0 w 1518129"/>
                <a:gd name="connsiteY0" fmla="*/ 891306 h 2115210"/>
                <a:gd name="connsiteX1" fmla="*/ 227051 w 1518129"/>
                <a:gd name="connsiteY1" fmla="*/ 1320850 h 2115210"/>
                <a:gd name="connsiteX2" fmla="*/ 462841 w 1518129"/>
                <a:gd name="connsiteY2" fmla="*/ 1655174 h 2115210"/>
                <a:gd name="connsiteX3" fmla="*/ 644540 w 1518129"/>
                <a:gd name="connsiteY3" fmla="*/ 1879748 h 2115210"/>
                <a:gd name="connsiteX4" fmla="*/ 678137 w 1518129"/>
                <a:gd name="connsiteY4" fmla="*/ 2115210 h 2115210"/>
                <a:gd name="connsiteX5" fmla="*/ 1339145 w 1518129"/>
                <a:gd name="connsiteY5" fmla="*/ 2113852 h 2115210"/>
                <a:gd name="connsiteX6" fmla="*/ 1358227 w 1518129"/>
                <a:gd name="connsiteY6" fmla="*/ 1930484 h 2115210"/>
                <a:gd name="connsiteX7" fmla="*/ 1516859 w 1518129"/>
                <a:gd name="connsiteY7" fmla="*/ 1069958 h 2115210"/>
                <a:gd name="connsiteX8" fmla="*/ 1464891 w 1518129"/>
                <a:gd name="connsiteY8" fmla="*/ 644162 h 2115210"/>
                <a:gd name="connsiteX9" fmla="*/ 1272486 w 1518129"/>
                <a:gd name="connsiteY9" fmla="*/ 612493 h 2115210"/>
                <a:gd name="connsiteX10" fmla="*/ 1264720 w 1518129"/>
                <a:gd name="connsiteY10" fmla="*/ 911472 h 2115210"/>
                <a:gd name="connsiteX11" fmla="*/ 1252622 w 1518129"/>
                <a:gd name="connsiteY11" fmla="*/ 600743 h 2115210"/>
                <a:gd name="connsiteX12" fmla="*/ 1022817 w 1518129"/>
                <a:gd name="connsiteY12" fmla="*/ 558366 h 2115210"/>
                <a:gd name="connsiteX13" fmla="*/ 1053082 w 1518129"/>
                <a:gd name="connsiteY13" fmla="*/ 887580 h 2115210"/>
                <a:gd name="connsiteX14" fmla="*/ 1001757 w 1518129"/>
                <a:gd name="connsiteY14" fmla="*/ 557324 h 2115210"/>
                <a:gd name="connsiteX15" fmla="*/ 806783 w 1518129"/>
                <a:gd name="connsiteY15" fmla="*/ 513030 h 2115210"/>
                <a:gd name="connsiteX16" fmla="*/ 810613 w 1518129"/>
                <a:gd name="connsiteY16" fmla="*/ 901237 h 2115210"/>
                <a:gd name="connsiteX17" fmla="*/ 778941 w 1518129"/>
                <a:gd name="connsiteY17" fmla="*/ 121917 h 2115210"/>
                <a:gd name="connsiteX18" fmla="*/ 582042 w 1518129"/>
                <a:gd name="connsiteY18" fmla="*/ 161731 h 2115210"/>
                <a:gd name="connsiteX19" fmla="*/ 554580 w 1518129"/>
                <a:gd name="connsiteY19" fmla="*/ 1197645 h 2115210"/>
                <a:gd name="connsiteX20" fmla="*/ 419736 w 1518129"/>
                <a:gd name="connsiteY20" fmla="*/ 1153389 h 2115210"/>
                <a:gd name="connsiteX21" fmla="*/ 0 w 1518129"/>
                <a:gd name="connsiteY21" fmla="*/ 891306 h 2115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8129" h="2115210">
                  <a:moveTo>
                    <a:pt x="0" y="891306"/>
                  </a:moveTo>
                  <a:cubicBezTo>
                    <a:pt x="124742" y="1042097"/>
                    <a:pt x="180313" y="1188925"/>
                    <a:pt x="227051" y="1320850"/>
                  </a:cubicBezTo>
                  <a:cubicBezTo>
                    <a:pt x="283134" y="1440332"/>
                    <a:pt x="360533" y="1506746"/>
                    <a:pt x="462841" y="1655174"/>
                  </a:cubicBezTo>
                  <a:cubicBezTo>
                    <a:pt x="565096" y="1757587"/>
                    <a:pt x="604529" y="1837560"/>
                    <a:pt x="644540" y="1879748"/>
                  </a:cubicBezTo>
                  <a:cubicBezTo>
                    <a:pt x="721823" y="1966655"/>
                    <a:pt x="679875" y="2008729"/>
                    <a:pt x="678137" y="2115210"/>
                  </a:cubicBezTo>
                  <a:lnTo>
                    <a:pt x="1339145" y="2113852"/>
                  </a:lnTo>
                  <a:cubicBezTo>
                    <a:pt x="1324322" y="2047548"/>
                    <a:pt x="1303318" y="2034201"/>
                    <a:pt x="1358227" y="1930484"/>
                  </a:cubicBezTo>
                  <a:cubicBezTo>
                    <a:pt x="1521981" y="1634855"/>
                    <a:pt x="1516858" y="1179685"/>
                    <a:pt x="1516859" y="1069958"/>
                  </a:cubicBezTo>
                  <a:cubicBezTo>
                    <a:pt x="1522576" y="857179"/>
                    <a:pt x="1509640" y="720406"/>
                    <a:pt x="1464891" y="644162"/>
                  </a:cubicBezTo>
                  <a:cubicBezTo>
                    <a:pt x="1396021" y="572742"/>
                    <a:pt x="1370976" y="579197"/>
                    <a:pt x="1272486" y="612493"/>
                  </a:cubicBezTo>
                  <a:cubicBezTo>
                    <a:pt x="1306205" y="707004"/>
                    <a:pt x="1275123" y="829781"/>
                    <a:pt x="1264720" y="911472"/>
                  </a:cubicBezTo>
                  <a:cubicBezTo>
                    <a:pt x="1250153" y="907906"/>
                    <a:pt x="1292939" y="659594"/>
                    <a:pt x="1252622" y="600743"/>
                  </a:cubicBezTo>
                  <a:cubicBezTo>
                    <a:pt x="1202656" y="541892"/>
                    <a:pt x="1107533" y="508148"/>
                    <a:pt x="1022817" y="558366"/>
                  </a:cubicBezTo>
                  <a:cubicBezTo>
                    <a:pt x="1086811" y="668103"/>
                    <a:pt x="1058849" y="793697"/>
                    <a:pt x="1053082" y="887580"/>
                  </a:cubicBezTo>
                  <a:cubicBezTo>
                    <a:pt x="1041532" y="883386"/>
                    <a:pt x="1071753" y="653519"/>
                    <a:pt x="1001757" y="557324"/>
                  </a:cubicBezTo>
                  <a:cubicBezTo>
                    <a:pt x="946234" y="504548"/>
                    <a:pt x="915026" y="504758"/>
                    <a:pt x="806783" y="513030"/>
                  </a:cubicBezTo>
                  <a:cubicBezTo>
                    <a:pt x="816055" y="653003"/>
                    <a:pt x="822837" y="732256"/>
                    <a:pt x="810613" y="901237"/>
                  </a:cubicBezTo>
                  <a:cubicBezTo>
                    <a:pt x="782414" y="451352"/>
                    <a:pt x="784675" y="276900"/>
                    <a:pt x="778941" y="121917"/>
                  </a:cubicBezTo>
                  <a:cubicBezTo>
                    <a:pt x="774616" y="-32693"/>
                    <a:pt x="569584" y="-61779"/>
                    <a:pt x="582042" y="161731"/>
                  </a:cubicBezTo>
                  <a:cubicBezTo>
                    <a:pt x="570378" y="380417"/>
                    <a:pt x="623442" y="1132875"/>
                    <a:pt x="554580" y="1197645"/>
                  </a:cubicBezTo>
                  <a:cubicBezTo>
                    <a:pt x="495024" y="1230412"/>
                    <a:pt x="496393" y="1222363"/>
                    <a:pt x="419736" y="1153389"/>
                  </a:cubicBezTo>
                  <a:cubicBezTo>
                    <a:pt x="331744" y="1046414"/>
                    <a:pt x="197603" y="767201"/>
                    <a:pt x="0" y="891306"/>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grpSp>
          <p:nvGrpSpPr>
            <p:cNvPr id="5" name="Group 4">
              <a:extLst>
                <a:ext uri="{FF2B5EF4-FFF2-40B4-BE49-F238E27FC236}">
                  <a16:creationId xmlns="" xmlns:a16="http://schemas.microsoft.com/office/drawing/2014/main" id="{86237614-27E4-4E44-AB53-441F724A66AE}"/>
                </a:ext>
              </a:extLst>
            </p:cNvPr>
            <p:cNvGrpSpPr/>
            <p:nvPr/>
          </p:nvGrpSpPr>
          <p:grpSpPr>
            <a:xfrm rot="5400000">
              <a:off x="-91119" y="4126341"/>
              <a:ext cx="1048447" cy="872955"/>
              <a:chOff x="967066" y="4263648"/>
              <a:chExt cx="670418" cy="1251022"/>
            </a:xfrm>
          </p:grpSpPr>
          <p:sp>
            <p:nvSpPr>
              <p:cNvPr id="6" name="Rectangle 5">
                <a:extLst>
                  <a:ext uri="{FF2B5EF4-FFF2-40B4-BE49-F238E27FC236}">
                    <a16:creationId xmlns="" xmlns:a16="http://schemas.microsoft.com/office/drawing/2014/main" id="{F8683E0C-15A4-46D0-831E-ED181CF631FA}"/>
                  </a:ext>
                </a:extLst>
              </p:cNvPr>
              <p:cNvSpPr/>
              <p:nvPr/>
            </p:nvSpPr>
            <p:spPr>
              <a:xfrm rot="16200000">
                <a:off x="1080146" y="4196080"/>
                <a:ext cx="457516" cy="59265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sp>
            <p:nvSpPr>
              <p:cNvPr id="7" name="Rectangle 6">
                <a:extLst>
                  <a:ext uri="{FF2B5EF4-FFF2-40B4-BE49-F238E27FC236}">
                    <a16:creationId xmlns="" xmlns:a16="http://schemas.microsoft.com/office/drawing/2014/main" id="{E9E7157D-D83F-4008-BAFC-FA76DE72D77D}"/>
                  </a:ext>
                </a:extLst>
              </p:cNvPr>
              <p:cNvSpPr/>
              <p:nvPr/>
            </p:nvSpPr>
            <p:spPr>
              <a:xfrm rot="16200000">
                <a:off x="858794" y="4735980"/>
                <a:ext cx="886962" cy="67041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grpSp>
      </p:grpSp>
    </p:spTree>
    <p:extLst>
      <p:ext uri="{BB962C8B-B14F-4D97-AF65-F5344CB8AC3E}">
        <p14:creationId xmlns:p14="http://schemas.microsoft.com/office/powerpoint/2010/main" val="92956514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107583" y="160985"/>
            <a:ext cx="10831132" cy="6111025"/>
          </a:xfrm>
        </p:spPr>
        <p:txBody>
          <a:bodyPr/>
          <a:lstStyle/>
          <a:p>
            <a:pPr algn="just"/>
            <a:r>
              <a:rPr lang="en-IN" sz="3200" dirty="0"/>
              <a:t>Parameters and </a:t>
            </a:r>
            <a:r>
              <a:rPr lang="en-IN" sz="3200" dirty="0" smtClean="0"/>
              <a:t>Outputs:</a:t>
            </a:r>
            <a:endParaRPr lang="en-IN" sz="3200" dirty="0"/>
          </a:p>
          <a:p>
            <a:pPr algn="just"/>
            <a:endParaRPr lang="en-IN" sz="3200" dirty="0"/>
          </a:p>
          <a:p>
            <a:pPr algn="just"/>
            <a:r>
              <a:rPr lang="en-IN" sz="3200" dirty="0"/>
              <a:t>Both range and arange() have the same parameters that define the ranges of the obtained numbers:</a:t>
            </a:r>
          </a:p>
          <a:p>
            <a:pPr algn="just"/>
            <a:endParaRPr lang="en-IN" sz="3200" dirty="0"/>
          </a:p>
          <a:p>
            <a:pPr algn="just"/>
            <a:r>
              <a:rPr lang="en-IN" sz="3200" dirty="0"/>
              <a:t>start</a:t>
            </a:r>
          </a:p>
          <a:p>
            <a:pPr algn="just"/>
            <a:r>
              <a:rPr lang="en-IN" sz="3200" dirty="0"/>
              <a:t>stop</a:t>
            </a:r>
          </a:p>
          <a:p>
            <a:pPr algn="just"/>
            <a:r>
              <a:rPr lang="en-IN" sz="3200" dirty="0" smtClean="0"/>
              <a:t>Step</a:t>
            </a:r>
          </a:p>
          <a:p>
            <a:pPr algn="just"/>
            <a:endParaRPr lang="en-IN" sz="3200" dirty="0"/>
          </a:p>
          <a:p>
            <a:pPr algn="just"/>
            <a:r>
              <a:rPr lang="en-IN" sz="3200" dirty="0"/>
              <a:t>You apply these parameters similarly, even in the cases when start and stop are equal.</a:t>
            </a:r>
            <a:endParaRPr lang="en-US" sz="3200" dirty="0" smtClean="0"/>
          </a:p>
        </p:txBody>
      </p:sp>
      <p:grpSp>
        <p:nvGrpSpPr>
          <p:cNvPr id="3" name="Group 2">
            <a:extLst>
              <a:ext uri="{FF2B5EF4-FFF2-40B4-BE49-F238E27FC236}">
                <a16:creationId xmlns="" xmlns:a16="http://schemas.microsoft.com/office/drawing/2014/main" id="{A9A2186A-C326-48DC-8E09-0BB48FF9D3DE}"/>
              </a:ext>
            </a:extLst>
          </p:cNvPr>
          <p:cNvGrpSpPr/>
          <p:nvPr/>
        </p:nvGrpSpPr>
        <p:grpSpPr>
          <a:xfrm>
            <a:off x="304970" y="328410"/>
            <a:ext cx="648068" cy="528033"/>
            <a:chOff x="-3373" y="3444677"/>
            <a:chExt cx="3155739" cy="1643520"/>
          </a:xfrm>
        </p:grpSpPr>
        <p:sp>
          <p:nvSpPr>
            <p:cNvPr id="4" name="Freeform 61">
              <a:extLst>
                <a:ext uri="{FF2B5EF4-FFF2-40B4-BE49-F238E27FC236}">
                  <a16:creationId xmlns="" xmlns:a16="http://schemas.microsoft.com/office/drawing/2014/main" id="{B69C1344-DA27-4625-A365-74DC77A0B525}"/>
                </a:ext>
              </a:extLst>
            </p:cNvPr>
            <p:cNvSpPr/>
            <p:nvPr/>
          </p:nvSpPr>
          <p:spPr>
            <a:xfrm rot="5400000">
              <a:off x="1185646" y="3121477"/>
              <a:ext cx="1643520" cy="2289920"/>
            </a:xfrm>
            <a:custGeom>
              <a:avLst/>
              <a:gdLst>
                <a:gd name="connsiteX0" fmla="*/ 0 w 1404518"/>
                <a:gd name="connsiteY0" fmla="*/ 1053388 h 2070201"/>
                <a:gd name="connsiteX1" fmla="*/ 124358 w 1404518"/>
                <a:gd name="connsiteY1" fmla="*/ 1382572 h 2070201"/>
                <a:gd name="connsiteX2" fmla="*/ 292608 w 1404518"/>
                <a:gd name="connsiteY2" fmla="*/ 1675180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675180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31366 w 1404518"/>
                <a:gd name="connsiteY4" fmla="*/ 2055571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294790 w 1404518"/>
                <a:gd name="connsiteY4" fmla="*/ 2055571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294790 w 1404518"/>
                <a:gd name="connsiteY4" fmla="*/ 2055571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13093"/>
                <a:gd name="connsiteY0" fmla="*/ 1053388 h 2070201"/>
                <a:gd name="connsiteX1" fmla="*/ 124358 w 1413093"/>
                <a:gd name="connsiteY1" fmla="*/ 1382572 h 2070201"/>
                <a:gd name="connsiteX2" fmla="*/ 292608 w 1413093"/>
                <a:gd name="connsiteY2" fmla="*/ 1741017 h 2070201"/>
                <a:gd name="connsiteX3" fmla="*/ 687628 w 1413093"/>
                <a:gd name="connsiteY3" fmla="*/ 2070201 h 2070201"/>
                <a:gd name="connsiteX4" fmla="*/ 1294790 w 1413093"/>
                <a:gd name="connsiteY4" fmla="*/ 2055571 h 2070201"/>
                <a:gd name="connsiteX5" fmla="*/ 1404518 w 1413093"/>
                <a:gd name="connsiteY5" fmla="*/ 1155801 h 2070201"/>
                <a:gd name="connsiteX6" fmla="*/ 1221638 w 1413093"/>
                <a:gd name="connsiteY6" fmla="*/ 768096 h 2070201"/>
                <a:gd name="connsiteX7" fmla="*/ 1177747 w 1413093"/>
                <a:gd name="connsiteY7" fmla="*/ 965606 h 2070201"/>
                <a:gd name="connsiteX8" fmla="*/ 1024128 w 1413093"/>
                <a:gd name="connsiteY8" fmla="*/ 694944 h 2070201"/>
                <a:gd name="connsiteX9" fmla="*/ 921715 w 1413093"/>
                <a:gd name="connsiteY9" fmla="*/ 929030 h 2070201"/>
                <a:gd name="connsiteX10" fmla="*/ 877824 w 1413093"/>
                <a:gd name="connsiteY10" fmla="*/ 629107 h 2070201"/>
                <a:gd name="connsiteX11" fmla="*/ 709574 w 1413093"/>
                <a:gd name="connsiteY11" fmla="*/ 936345 h 2070201"/>
                <a:gd name="connsiteX12" fmla="*/ 526694 w 1413093"/>
                <a:gd name="connsiteY12" fmla="*/ 0 h 2070201"/>
                <a:gd name="connsiteX13" fmla="*/ 468172 w 1413093"/>
                <a:gd name="connsiteY13" fmla="*/ 1338681 h 2070201"/>
                <a:gd name="connsiteX14" fmla="*/ 321868 w 1413093"/>
                <a:gd name="connsiteY14" fmla="*/ 1287475 h 2070201"/>
                <a:gd name="connsiteX15" fmla="*/ 0 w 1413093"/>
                <a:gd name="connsiteY15" fmla="*/ 1053388 h 2070201"/>
                <a:gd name="connsiteX0" fmla="*/ 0 w 1413093"/>
                <a:gd name="connsiteY0" fmla="*/ 1053388 h 2070201"/>
                <a:gd name="connsiteX1" fmla="*/ 124358 w 1413093"/>
                <a:gd name="connsiteY1" fmla="*/ 1382572 h 2070201"/>
                <a:gd name="connsiteX2" fmla="*/ 292608 w 1413093"/>
                <a:gd name="connsiteY2" fmla="*/ 1741017 h 2070201"/>
                <a:gd name="connsiteX3" fmla="*/ 687628 w 1413093"/>
                <a:gd name="connsiteY3" fmla="*/ 2070201 h 2070201"/>
                <a:gd name="connsiteX4" fmla="*/ 1294790 w 1413093"/>
                <a:gd name="connsiteY4" fmla="*/ 2055571 h 2070201"/>
                <a:gd name="connsiteX5" fmla="*/ 1404518 w 1413093"/>
                <a:gd name="connsiteY5" fmla="*/ 1155801 h 2070201"/>
                <a:gd name="connsiteX6" fmla="*/ 1221638 w 1413093"/>
                <a:gd name="connsiteY6" fmla="*/ 768096 h 2070201"/>
                <a:gd name="connsiteX7" fmla="*/ 1177747 w 1413093"/>
                <a:gd name="connsiteY7" fmla="*/ 965606 h 2070201"/>
                <a:gd name="connsiteX8" fmla="*/ 1024128 w 1413093"/>
                <a:gd name="connsiteY8" fmla="*/ 694944 h 2070201"/>
                <a:gd name="connsiteX9" fmla="*/ 921715 w 1413093"/>
                <a:gd name="connsiteY9" fmla="*/ 929030 h 2070201"/>
                <a:gd name="connsiteX10" fmla="*/ 877824 w 1413093"/>
                <a:gd name="connsiteY10" fmla="*/ 629107 h 2070201"/>
                <a:gd name="connsiteX11" fmla="*/ 709574 w 1413093"/>
                <a:gd name="connsiteY11" fmla="*/ 936345 h 2070201"/>
                <a:gd name="connsiteX12" fmla="*/ 526694 w 1413093"/>
                <a:gd name="connsiteY12" fmla="*/ 0 h 2070201"/>
                <a:gd name="connsiteX13" fmla="*/ 468172 w 1413093"/>
                <a:gd name="connsiteY13" fmla="*/ 1338681 h 2070201"/>
                <a:gd name="connsiteX14" fmla="*/ 321868 w 1413093"/>
                <a:gd name="connsiteY14" fmla="*/ 1287475 h 2070201"/>
                <a:gd name="connsiteX15" fmla="*/ 0 w 1413093"/>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90042 w 1404608"/>
                <a:gd name="connsiteY10" fmla="*/ 599846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38836 w 1404608"/>
                <a:gd name="connsiteY10" fmla="*/ 592531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38836 w 1404608"/>
                <a:gd name="connsiteY10" fmla="*/ 592531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38836 w 1404608"/>
                <a:gd name="connsiteY10" fmla="*/ 592531 h 2070201"/>
                <a:gd name="connsiteX11" fmla="*/ 709574 w 1404608"/>
                <a:gd name="connsiteY11" fmla="*/ 936345 h 2070201"/>
                <a:gd name="connsiteX12" fmla="*/ 702259 w 1404608"/>
                <a:gd name="connsiteY12" fmla="*/ 629107 h 2070201"/>
                <a:gd name="connsiteX13" fmla="*/ 526694 w 1404608"/>
                <a:gd name="connsiteY13" fmla="*/ 0 h 2070201"/>
                <a:gd name="connsiteX14" fmla="*/ 468172 w 1404608"/>
                <a:gd name="connsiteY14" fmla="*/ 1338681 h 2070201"/>
                <a:gd name="connsiteX15" fmla="*/ 321868 w 1404608"/>
                <a:gd name="connsiteY15" fmla="*/ 1287475 h 2070201"/>
                <a:gd name="connsiteX16" fmla="*/ 0 w 1404608"/>
                <a:gd name="connsiteY16" fmla="*/ 1053388 h 2070201"/>
                <a:gd name="connsiteX0" fmla="*/ 0 w 1404608"/>
                <a:gd name="connsiteY0" fmla="*/ 1056935 h 2073748"/>
                <a:gd name="connsiteX1" fmla="*/ 124358 w 1404608"/>
                <a:gd name="connsiteY1" fmla="*/ 1386119 h 2073748"/>
                <a:gd name="connsiteX2" fmla="*/ 292608 w 1404608"/>
                <a:gd name="connsiteY2" fmla="*/ 1744564 h 2073748"/>
                <a:gd name="connsiteX3" fmla="*/ 687628 w 1404608"/>
                <a:gd name="connsiteY3" fmla="*/ 2073748 h 2073748"/>
                <a:gd name="connsiteX4" fmla="*/ 1294790 w 1404608"/>
                <a:gd name="connsiteY4" fmla="*/ 2059118 h 2073748"/>
                <a:gd name="connsiteX5" fmla="*/ 1404518 w 1404608"/>
                <a:gd name="connsiteY5" fmla="*/ 1159348 h 2073748"/>
                <a:gd name="connsiteX6" fmla="*/ 1221638 w 1404608"/>
                <a:gd name="connsiteY6" fmla="*/ 771643 h 2073748"/>
                <a:gd name="connsiteX7" fmla="*/ 1177747 w 1404608"/>
                <a:gd name="connsiteY7" fmla="*/ 969153 h 2073748"/>
                <a:gd name="connsiteX8" fmla="*/ 980236 w 1404608"/>
                <a:gd name="connsiteY8" fmla="*/ 698491 h 2073748"/>
                <a:gd name="connsiteX9" fmla="*/ 921715 w 1404608"/>
                <a:gd name="connsiteY9" fmla="*/ 932577 h 2073748"/>
                <a:gd name="connsiteX10" fmla="*/ 738836 w 1404608"/>
                <a:gd name="connsiteY10" fmla="*/ 596078 h 2073748"/>
                <a:gd name="connsiteX11" fmla="*/ 709574 w 1404608"/>
                <a:gd name="connsiteY11" fmla="*/ 939892 h 2073748"/>
                <a:gd name="connsiteX12" fmla="*/ 526694 w 1404608"/>
                <a:gd name="connsiteY12" fmla="*/ 3547 h 2073748"/>
                <a:gd name="connsiteX13" fmla="*/ 468172 w 1404608"/>
                <a:gd name="connsiteY13" fmla="*/ 1342228 h 2073748"/>
                <a:gd name="connsiteX14" fmla="*/ 321868 w 1404608"/>
                <a:gd name="connsiteY14" fmla="*/ 1291022 h 2073748"/>
                <a:gd name="connsiteX15" fmla="*/ 0 w 1404608"/>
                <a:gd name="connsiteY15" fmla="*/ 1056935 h 2073748"/>
                <a:gd name="connsiteX0" fmla="*/ 0 w 1404608"/>
                <a:gd name="connsiteY0" fmla="*/ 1056935 h 2073748"/>
                <a:gd name="connsiteX1" fmla="*/ 124358 w 1404608"/>
                <a:gd name="connsiteY1" fmla="*/ 1386119 h 2073748"/>
                <a:gd name="connsiteX2" fmla="*/ 292608 w 1404608"/>
                <a:gd name="connsiteY2" fmla="*/ 1744564 h 2073748"/>
                <a:gd name="connsiteX3" fmla="*/ 687628 w 1404608"/>
                <a:gd name="connsiteY3" fmla="*/ 2073748 h 2073748"/>
                <a:gd name="connsiteX4" fmla="*/ 1294790 w 1404608"/>
                <a:gd name="connsiteY4" fmla="*/ 2059118 h 2073748"/>
                <a:gd name="connsiteX5" fmla="*/ 1404518 w 1404608"/>
                <a:gd name="connsiteY5" fmla="*/ 1159348 h 2073748"/>
                <a:gd name="connsiteX6" fmla="*/ 1221638 w 1404608"/>
                <a:gd name="connsiteY6" fmla="*/ 771643 h 2073748"/>
                <a:gd name="connsiteX7" fmla="*/ 1177747 w 1404608"/>
                <a:gd name="connsiteY7" fmla="*/ 969153 h 2073748"/>
                <a:gd name="connsiteX8" fmla="*/ 980236 w 1404608"/>
                <a:gd name="connsiteY8" fmla="*/ 698491 h 2073748"/>
                <a:gd name="connsiteX9" fmla="*/ 921715 w 1404608"/>
                <a:gd name="connsiteY9" fmla="*/ 932577 h 2073748"/>
                <a:gd name="connsiteX10" fmla="*/ 738836 w 1404608"/>
                <a:gd name="connsiteY10" fmla="*/ 596078 h 2073748"/>
                <a:gd name="connsiteX11" fmla="*/ 709574 w 1404608"/>
                <a:gd name="connsiteY11" fmla="*/ 939892 h 2073748"/>
                <a:gd name="connsiteX12" fmla="*/ 526694 w 1404608"/>
                <a:gd name="connsiteY12" fmla="*/ 3547 h 2073748"/>
                <a:gd name="connsiteX13" fmla="*/ 468172 w 1404608"/>
                <a:gd name="connsiteY13" fmla="*/ 1342228 h 2073748"/>
                <a:gd name="connsiteX14" fmla="*/ 321868 w 1404608"/>
                <a:gd name="connsiteY14" fmla="*/ 1291022 h 2073748"/>
                <a:gd name="connsiteX15" fmla="*/ 0 w 1404608"/>
                <a:gd name="connsiteY15" fmla="*/ 1056935 h 2073748"/>
                <a:gd name="connsiteX0" fmla="*/ 0 w 1404608"/>
                <a:gd name="connsiteY0" fmla="*/ 1056935 h 2073748"/>
                <a:gd name="connsiteX1" fmla="*/ 124358 w 1404608"/>
                <a:gd name="connsiteY1" fmla="*/ 1386119 h 2073748"/>
                <a:gd name="connsiteX2" fmla="*/ 292608 w 1404608"/>
                <a:gd name="connsiteY2" fmla="*/ 1744564 h 2073748"/>
                <a:gd name="connsiteX3" fmla="*/ 687628 w 1404608"/>
                <a:gd name="connsiteY3" fmla="*/ 2073748 h 2073748"/>
                <a:gd name="connsiteX4" fmla="*/ 1294790 w 1404608"/>
                <a:gd name="connsiteY4" fmla="*/ 2059118 h 2073748"/>
                <a:gd name="connsiteX5" fmla="*/ 1404518 w 1404608"/>
                <a:gd name="connsiteY5" fmla="*/ 1159348 h 2073748"/>
                <a:gd name="connsiteX6" fmla="*/ 1221638 w 1404608"/>
                <a:gd name="connsiteY6" fmla="*/ 771643 h 2073748"/>
                <a:gd name="connsiteX7" fmla="*/ 1177747 w 1404608"/>
                <a:gd name="connsiteY7" fmla="*/ 969153 h 2073748"/>
                <a:gd name="connsiteX8" fmla="*/ 980236 w 1404608"/>
                <a:gd name="connsiteY8" fmla="*/ 698491 h 2073748"/>
                <a:gd name="connsiteX9" fmla="*/ 921715 w 1404608"/>
                <a:gd name="connsiteY9" fmla="*/ 932577 h 2073748"/>
                <a:gd name="connsiteX10" fmla="*/ 738836 w 1404608"/>
                <a:gd name="connsiteY10" fmla="*/ 596078 h 2073748"/>
                <a:gd name="connsiteX11" fmla="*/ 709574 w 1404608"/>
                <a:gd name="connsiteY11" fmla="*/ 939892 h 2073748"/>
                <a:gd name="connsiteX12" fmla="*/ 526694 w 1404608"/>
                <a:gd name="connsiteY12" fmla="*/ 3547 h 2073748"/>
                <a:gd name="connsiteX13" fmla="*/ 468172 w 1404608"/>
                <a:gd name="connsiteY13" fmla="*/ 1342228 h 2073748"/>
                <a:gd name="connsiteX14" fmla="*/ 321868 w 1404608"/>
                <a:gd name="connsiteY14" fmla="*/ 1291022 h 2073748"/>
                <a:gd name="connsiteX15" fmla="*/ 0 w 1404608"/>
                <a:gd name="connsiteY15" fmla="*/ 1056935 h 2073748"/>
                <a:gd name="connsiteX0" fmla="*/ 0 w 1404608"/>
                <a:gd name="connsiteY0" fmla="*/ 1058942 h 2075755"/>
                <a:gd name="connsiteX1" fmla="*/ 124358 w 1404608"/>
                <a:gd name="connsiteY1" fmla="*/ 1388126 h 2075755"/>
                <a:gd name="connsiteX2" fmla="*/ 292608 w 1404608"/>
                <a:gd name="connsiteY2" fmla="*/ 1746571 h 2075755"/>
                <a:gd name="connsiteX3" fmla="*/ 687628 w 1404608"/>
                <a:gd name="connsiteY3" fmla="*/ 2075755 h 2075755"/>
                <a:gd name="connsiteX4" fmla="*/ 1294790 w 1404608"/>
                <a:gd name="connsiteY4" fmla="*/ 2061125 h 2075755"/>
                <a:gd name="connsiteX5" fmla="*/ 1404518 w 1404608"/>
                <a:gd name="connsiteY5" fmla="*/ 1161355 h 2075755"/>
                <a:gd name="connsiteX6" fmla="*/ 1221638 w 1404608"/>
                <a:gd name="connsiteY6" fmla="*/ 773650 h 2075755"/>
                <a:gd name="connsiteX7" fmla="*/ 1177747 w 1404608"/>
                <a:gd name="connsiteY7" fmla="*/ 971160 h 2075755"/>
                <a:gd name="connsiteX8" fmla="*/ 980236 w 1404608"/>
                <a:gd name="connsiteY8" fmla="*/ 700498 h 2075755"/>
                <a:gd name="connsiteX9" fmla="*/ 921715 w 1404608"/>
                <a:gd name="connsiteY9" fmla="*/ 934584 h 2075755"/>
                <a:gd name="connsiteX10" fmla="*/ 738836 w 1404608"/>
                <a:gd name="connsiteY10" fmla="*/ 598085 h 2075755"/>
                <a:gd name="connsiteX11" fmla="*/ 709574 w 1404608"/>
                <a:gd name="connsiteY11" fmla="*/ 941899 h 2075755"/>
                <a:gd name="connsiteX12" fmla="*/ 526694 w 1404608"/>
                <a:gd name="connsiteY12" fmla="*/ 5554 h 2075755"/>
                <a:gd name="connsiteX13" fmla="*/ 468172 w 1404608"/>
                <a:gd name="connsiteY13" fmla="*/ 1344235 h 2075755"/>
                <a:gd name="connsiteX14" fmla="*/ 321868 w 1404608"/>
                <a:gd name="connsiteY14" fmla="*/ 1293029 h 2075755"/>
                <a:gd name="connsiteX15" fmla="*/ 0 w 1404608"/>
                <a:gd name="connsiteY15" fmla="*/ 1058942 h 2075755"/>
                <a:gd name="connsiteX0" fmla="*/ 0 w 1404608"/>
                <a:gd name="connsiteY0" fmla="*/ 1029958 h 2046771"/>
                <a:gd name="connsiteX1" fmla="*/ 124358 w 1404608"/>
                <a:gd name="connsiteY1" fmla="*/ 1359142 h 2046771"/>
                <a:gd name="connsiteX2" fmla="*/ 292608 w 1404608"/>
                <a:gd name="connsiteY2" fmla="*/ 1717587 h 2046771"/>
                <a:gd name="connsiteX3" fmla="*/ 687628 w 1404608"/>
                <a:gd name="connsiteY3" fmla="*/ 2046771 h 2046771"/>
                <a:gd name="connsiteX4" fmla="*/ 1294790 w 1404608"/>
                <a:gd name="connsiteY4" fmla="*/ 2032141 h 2046771"/>
                <a:gd name="connsiteX5" fmla="*/ 1404518 w 1404608"/>
                <a:gd name="connsiteY5" fmla="*/ 1132371 h 2046771"/>
                <a:gd name="connsiteX6" fmla="*/ 1221638 w 1404608"/>
                <a:gd name="connsiteY6" fmla="*/ 744666 h 2046771"/>
                <a:gd name="connsiteX7" fmla="*/ 1177747 w 1404608"/>
                <a:gd name="connsiteY7" fmla="*/ 942176 h 2046771"/>
                <a:gd name="connsiteX8" fmla="*/ 980236 w 1404608"/>
                <a:gd name="connsiteY8" fmla="*/ 671514 h 2046771"/>
                <a:gd name="connsiteX9" fmla="*/ 921715 w 1404608"/>
                <a:gd name="connsiteY9" fmla="*/ 905600 h 2046771"/>
                <a:gd name="connsiteX10" fmla="*/ 738836 w 1404608"/>
                <a:gd name="connsiteY10" fmla="*/ 569101 h 2046771"/>
                <a:gd name="connsiteX11" fmla="*/ 709574 w 1404608"/>
                <a:gd name="connsiteY11" fmla="*/ 912915 h 2046771"/>
                <a:gd name="connsiteX12" fmla="*/ 526694 w 1404608"/>
                <a:gd name="connsiteY12" fmla="*/ 5831 h 2046771"/>
                <a:gd name="connsiteX13" fmla="*/ 468172 w 1404608"/>
                <a:gd name="connsiteY13" fmla="*/ 1315251 h 2046771"/>
                <a:gd name="connsiteX14" fmla="*/ 321868 w 1404608"/>
                <a:gd name="connsiteY14" fmla="*/ 1264045 h 2046771"/>
                <a:gd name="connsiteX15" fmla="*/ 0 w 1404608"/>
                <a:gd name="connsiteY15" fmla="*/ 1029958 h 2046771"/>
                <a:gd name="connsiteX0" fmla="*/ 0 w 1404608"/>
                <a:gd name="connsiteY0" fmla="*/ 1024127 h 2040940"/>
                <a:gd name="connsiteX1" fmla="*/ 124358 w 1404608"/>
                <a:gd name="connsiteY1" fmla="*/ 1353311 h 2040940"/>
                <a:gd name="connsiteX2" fmla="*/ 292608 w 1404608"/>
                <a:gd name="connsiteY2" fmla="*/ 1711756 h 2040940"/>
                <a:gd name="connsiteX3" fmla="*/ 687628 w 1404608"/>
                <a:gd name="connsiteY3" fmla="*/ 2040940 h 2040940"/>
                <a:gd name="connsiteX4" fmla="*/ 1294790 w 1404608"/>
                <a:gd name="connsiteY4" fmla="*/ 2026310 h 2040940"/>
                <a:gd name="connsiteX5" fmla="*/ 1404518 w 1404608"/>
                <a:gd name="connsiteY5" fmla="*/ 1126540 h 2040940"/>
                <a:gd name="connsiteX6" fmla="*/ 1221638 w 1404608"/>
                <a:gd name="connsiteY6" fmla="*/ 738835 h 2040940"/>
                <a:gd name="connsiteX7" fmla="*/ 1177747 w 1404608"/>
                <a:gd name="connsiteY7" fmla="*/ 936345 h 2040940"/>
                <a:gd name="connsiteX8" fmla="*/ 980236 w 1404608"/>
                <a:gd name="connsiteY8" fmla="*/ 665683 h 2040940"/>
                <a:gd name="connsiteX9" fmla="*/ 921715 w 1404608"/>
                <a:gd name="connsiteY9" fmla="*/ 899769 h 2040940"/>
                <a:gd name="connsiteX10" fmla="*/ 738836 w 1404608"/>
                <a:gd name="connsiteY10" fmla="*/ 563270 h 2040940"/>
                <a:gd name="connsiteX11" fmla="*/ 709574 w 1404608"/>
                <a:gd name="connsiteY11" fmla="*/ 907084 h 2040940"/>
                <a:gd name="connsiteX12" fmla="*/ 526694 w 1404608"/>
                <a:gd name="connsiteY12" fmla="*/ 0 h 2040940"/>
                <a:gd name="connsiteX13" fmla="*/ 468172 w 1404608"/>
                <a:gd name="connsiteY13" fmla="*/ 1309420 h 2040940"/>
                <a:gd name="connsiteX14" fmla="*/ 321868 w 1404608"/>
                <a:gd name="connsiteY14" fmla="*/ 1258214 h 2040940"/>
                <a:gd name="connsiteX15" fmla="*/ 0 w 1404608"/>
                <a:gd name="connsiteY15" fmla="*/ 1024127 h 2040940"/>
                <a:gd name="connsiteX0" fmla="*/ 0 w 1404608"/>
                <a:gd name="connsiteY0" fmla="*/ 1024614 h 2041427"/>
                <a:gd name="connsiteX1" fmla="*/ 124358 w 1404608"/>
                <a:gd name="connsiteY1" fmla="*/ 1353798 h 2041427"/>
                <a:gd name="connsiteX2" fmla="*/ 292608 w 1404608"/>
                <a:gd name="connsiteY2" fmla="*/ 1712243 h 2041427"/>
                <a:gd name="connsiteX3" fmla="*/ 687628 w 1404608"/>
                <a:gd name="connsiteY3" fmla="*/ 2041427 h 2041427"/>
                <a:gd name="connsiteX4" fmla="*/ 1294790 w 1404608"/>
                <a:gd name="connsiteY4" fmla="*/ 2026797 h 2041427"/>
                <a:gd name="connsiteX5" fmla="*/ 1404518 w 1404608"/>
                <a:gd name="connsiteY5" fmla="*/ 1127027 h 2041427"/>
                <a:gd name="connsiteX6" fmla="*/ 1221638 w 1404608"/>
                <a:gd name="connsiteY6" fmla="*/ 739322 h 2041427"/>
                <a:gd name="connsiteX7" fmla="*/ 1177747 w 1404608"/>
                <a:gd name="connsiteY7" fmla="*/ 936832 h 2041427"/>
                <a:gd name="connsiteX8" fmla="*/ 980236 w 1404608"/>
                <a:gd name="connsiteY8" fmla="*/ 666170 h 2041427"/>
                <a:gd name="connsiteX9" fmla="*/ 921715 w 1404608"/>
                <a:gd name="connsiteY9" fmla="*/ 900256 h 2041427"/>
                <a:gd name="connsiteX10" fmla="*/ 738836 w 1404608"/>
                <a:gd name="connsiteY10" fmla="*/ 563757 h 2041427"/>
                <a:gd name="connsiteX11" fmla="*/ 709574 w 1404608"/>
                <a:gd name="connsiteY11" fmla="*/ 907571 h 2041427"/>
                <a:gd name="connsiteX12" fmla="*/ 526694 w 1404608"/>
                <a:gd name="connsiteY12" fmla="*/ 487 h 2041427"/>
                <a:gd name="connsiteX13" fmla="*/ 468172 w 1404608"/>
                <a:gd name="connsiteY13" fmla="*/ 1309907 h 2041427"/>
                <a:gd name="connsiteX14" fmla="*/ 321868 w 1404608"/>
                <a:gd name="connsiteY14" fmla="*/ 1258701 h 2041427"/>
                <a:gd name="connsiteX15" fmla="*/ 0 w 1404608"/>
                <a:gd name="connsiteY15" fmla="*/ 1024614 h 2041427"/>
                <a:gd name="connsiteX0" fmla="*/ 0 w 1404608"/>
                <a:gd name="connsiteY0" fmla="*/ 1024614 h 2041427"/>
                <a:gd name="connsiteX1" fmla="*/ 124358 w 1404608"/>
                <a:gd name="connsiteY1" fmla="*/ 1353798 h 2041427"/>
                <a:gd name="connsiteX2" fmla="*/ 292608 w 1404608"/>
                <a:gd name="connsiteY2" fmla="*/ 1712243 h 2041427"/>
                <a:gd name="connsiteX3" fmla="*/ 687628 w 1404608"/>
                <a:gd name="connsiteY3" fmla="*/ 2041427 h 2041427"/>
                <a:gd name="connsiteX4" fmla="*/ 1294790 w 1404608"/>
                <a:gd name="connsiteY4" fmla="*/ 2026797 h 2041427"/>
                <a:gd name="connsiteX5" fmla="*/ 1404518 w 1404608"/>
                <a:gd name="connsiteY5" fmla="*/ 1127027 h 2041427"/>
                <a:gd name="connsiteX6" fmla="*/ 1221638 w 1404608"/>
                <a:gd name="connsiteY6" fmla="*/ 739322 h 2041427"/>
                <a:gd name="connsiteX7" fmla="*/ 1177747 w 1404608"/>
                <a:gd name="connsiteY7" fmla="*/ 936832 h 2041427"/>
                <a:gd name="connsiteX8" fmla="*/ 980236 w 1404608"/>
                <a:gd name="connsiteY8" fmla="*/ 666170 h 2041427"/>
                <a:gd name="connsiteX9" fmla="*/ 921715 w 1404608"/>
                <a:gd name="connsiteY9" fmla="*/ 900256 h 2041427"/>
                <a:gd name="connsiteX10" fmla="*/ 738836 w 1404608"/>
                <a:gd name="connsiteY10" fmla="*/ 563757 h 2041427"/>
                <a:gd name="connsiteX11" fmla="*/ 709574 w 1404608"/>
                <a:gd name="connsiteY11" fmla="*/ 907571 h 2041427"/>
                <a:gd name="connsiteX12" fmla="*/ 526694 w 1404608"/>
                <a:gd name="connsiteY12" fmla="*/ 487 h 2041427"/>
                <a:gd name="connsiteX13" fmla="*/ 468172 w 1404608"/>
                <a:gd name="connsiteY13" fmla="*/ 1309907 h 2041427"/>
                <a:gd name="connsiteX14" fmla="*/ 321868 w 1404608"/>
                <a:gd name="connsiteY14" fmla="*/ 1258701 h 2041427"/>
                <a:gd name="connsiteX15" fmla="*/ 0 w 1404608"/>
                <a:gd name="connsiteY15" fmla="*/ 1024614 h 2041427"/>
                <a:gd name="connsiteX0" fmla="*/ 0 w 1404608"/>
                <a:gd name="connsiteY0" fmla="*/ 1024370 h 2041183"/>
                <a:gd name="connsiteX1" fmla="*/ 124358 w 1404608"/>
                <a:gd name="connsiteY1" fmla="*/ 1353554 h 2041183"/>
                <a:gd name="connsiteX2" fmla="*/ 292608 w 1404608"/>
                <a:gd name="connsiteY2" fmla="*/ 1711999 h 2041183"/>
                <a:gd name="connsiteX3" fmla="*/ 687628 w 1404608"/>
                <a:gd name="connsiteY3" fmla="*/ 2041183 h 2041183"/>
                <a:gd name="connsiteX4" fmla="*/ 1294790 w 1404608"/>
                <a:gd name="connsiteY4" fmla="*/ 2026553 h 2041183"/>
                <a:gd name="connsiteX5" fmla="*/ 1404518 w 1404608"/>
                <a:gd name="connsiteY5" fmla="*/ 1126783 h 2041183"/>
                <a:gd name="connsiteX6" fmla="*/ 1221638 w 1404608"/>
                <a:gd name="connsiteY6" fmla="*/ 739078 h 2041183"/>
                <a:gd name="connsiteX7" fmla="*/ 1177747 w 1404608"/>
                <a:gd name="connsiteY7" fmla="*/ 936588 h 2041183"/>
                <a:gd name="connsiteX8" fmla="*/ 980236 w 1404608"/>
                <a:gd name="connsiteY8" fmla="*/ 665926 h 2041183"/>
                <a:gd name="connsiteX9" fmla="*/ 921715 w 1404608"/>
                <a:gd name="connsiteY9" fmla="*/ 900012 h 2041183"/>
                <a:gd name="connsiteX10" fmla="*/ 738836 w 1404608"/>
                <a:gd name="connsiteY10" fmla="*/ 563513 h 2041183"/>
                <a:gd name="connsiteX11" fmla="*/ 709574 w 1404608"/>
                <a:gd name="connsiteY11" fmla="*/ 907327 h 2041183"/>
                <a:gd name="connsiteX12" fmla="*/ 526694 w 1404608"/>
                <a:gd name="connsiteY12" fmla="*/ 243 h 2041183"/>
                <a:gd name="connsiteX13" fmla="*/ 468172 w 1404608"/>
                <a:gd name="connsiteY13" fmla="*/ 1309663 h 2041183"/>
                <a:gd name="connsiteX14" fmla="*/ 321868 w 1404608"/>
                <a:gd name="connsiteY14" fmla="*/ 1258457 h 2041183"/>
                <a:gd name="connsiteX15" fmla="*/ 0 w 1404608"/>
                <a:gd name="connsiteY15" fmla="*/ 1024370 h 2041183"/>
                <a:gd name="connsiteX0" fmla="*/ 0 w 1404608"/>
                <a:gd name="connsiteY0" fmla="*/ 1024383 h 2041196"/>
                <a:gd name="connsiteX1" fmla="*/ 124358 w 1404608"/>
                <a:gd name="connsiteY1" fmla="*/ 1353567 h 2041196"/>
                <a:gd name="connsiteX2" fmla="*/ 292608 w 1404608"/>
                <a:gd name="connsiteY2" fmla="*/ 1712012 h 2041196"/>
                <a:gd name="connsiteX3" fmla="*/ 687628 w 1404608"/>
                <a:gd name="connsiteY3" fmla="*/ 2041196 h 2041196"/>
                <a:gd name="connsiteX4" fmla="*/ 1294790 w 1404608"/>
                <a:gd name="connsiteY4" fmla="*/ 2026566 h 2041196"/>
                <a:gd name="connsiteX5" fmla="*/ 1404518 w 1404608"/>
                <a:gd name="connsiteY5" fmla="*/ 1126796 h 2041196"/>
                <a:gd name="connsiteX6" fmla="*/ 1221638 w 1404608"/>
                <a:gd name="connsiteY6" fmla="*/ 739091 h 2041196"/>
                <a:gd name="connsiteX7" fmla="*/ 1177747 w 1404608"/>
                <a:gd name="connsiteY7" fmla="*/ 936601 h 2041196"/>
                <a:gd name="connsiteX8" fmla="*/ 980236 w 1404608"/>
                <a:gd name="connsiteY8" fmla="*/ 665939 h 2041196"/>
                <a:gd name="connsiteX9" fmla="*/ 921715 w 1404608"/>
                <a:gd name="connsiteY9" fmla="*/ 900025 h 2041196"/>
                <a:gd name="connsiteX10" fmla="*/ 738836 w 1404608"/>
                <a:gd name="connsiteY10" fmla="*/ 563526 h 2041196"/>
                <a:gd name="connsiteX11" fmla="*/ 709574 w 1404608"/>
                <a:gd name="connsiteY11" fmla="*/ 907340 h 2041196"/>
                <a:gd name="connsiteX12" fmla="*/ 526694 w 1404608"/>
                <a:gd name="connsiteY12" fmla="*/ 256 h 2041196"/>
                <a:gd name="connsiteX13" fmla="*/ 453541 w 1404608"/>
                <a:gd name="connsiteY13" fmla="*/ 1258469 h 2041196"/>
                <a:gd name="connsiteX14" fmla="*/ 321868 w 1404608"/>
                <a:gd name="connsiteY14" fmla="*/ 1258470 h 2041196"/>
                <a:gd name="connsiteX15" fmla="*/ 0 w 1404608"/>
                <a:gd name="connsiteY15" fmla="*/ 1024383 h 2041196"/>
                <a:gd name="connsiteX0" fmla="*/ 0 w 1404608"/>
                <a:gd name="connsiteY0" fmla="*/ 1024383 h 2041196"/>
                <a:gd name="connsiteX1" fmla="*/ 124358 w 1404608"/>
                <a:gd name="connsiteY1" fmla="*/ 1353567 h 2041196"/>
                <a:gd name="connsiteX2" fmla="*/ 292608 w 1404608"/>
                <a:gd name="connsiteY2" fmla="*/ 1712012 h 2041196"/>
                <a:gd name="connsiteX3" fmla="*/ 687628 w 1404608"/>
                <a:gd name="connsiteY3" fmla="*/ 2041196 h 2041196"/>
                <a:gd name="connsiteX4" fmla="*/ 1294790 w 1404608"/>
                <a:gd name="connsiteY4" fmla="*/ 2026566 h 2041196"/>
                <a:gd name="connsiteX5" fmla="*/ 1404518 w 1404608"/>
                <a:gd name="connsiteY5" fmla="*/ 1126796 h 2041196"/>
                <a:gd name="connsiteX6" fmla="*/ 1221638 w 1404608"/>
                <a:gd name="connsiteY6" fmla="*/ 739091 h 2041196"/>
                <a:gd name="connsiteX7" fmla="*/ 1177747 w 1404608"/>
                <a:gd name="connsiteY7" fmla="*/ 936601 h 2041196"/>
                <a:gd name="connsiteX8" fmla="*/ 980236 w 1404608"/>
                <a:gd name="connsiteY8" fmla="*/ 665939 h 2041196"/>
                <a:gd name="connsiteX9" fmla="*/ 921715 w 1404608"/>
                <a:gd name="connsiteY9" fmla="*/ 900025 h 2041196"/>
                <a:gd name="connsiteX10" fmla="*/ 738836 w 1404608"/>
                <a:gd name="connsiteY10" fmla="*/ 563526 h 2041196"/>
                <a:gd name="connsiteX11" fmla="*/ 709574 w 1404608"/>
                <a:gd name="connsiteY11" fmla="*/ 907340 h 2041196"/>
                <a:gd name="connsiteX12" fmla="*/ 526694 w 1404608"/>
                <a:gd name="connsiteY12" fmla="*/ 256 h 2041196"/>
                <a:gd name="connsiteX13" fmla="*/ 453541 w 1404608"/>
                <a:gd name="connsiteY13" fmla="*/ 1258469 h 2041196"/>
                <a:gd name="connsiteX14" fmla="*/ 321868 w 1404608"/>
                <a:gd name="connsiteY14" fmla="*/ 1258470 h 2041196"/>
                <a:gd name="connsiteX15" fmla="*/ 0 w 1404608"/>
                <a:gd name="connsiteY15" fmla="*/ 1024383 h 2041196"/>
                <a:gd name="connsiteX0" fmla="*/ 0 w 1404608"/>
                <a:gd name="connsiteY0" fmla="*/ 1024369 h 2041182"/>
                <a:gd name="connsiteX1" fmla="*/ 124358 w 1404608"/>
                <a:gd name="connsiteY1" fmla="*/ 1353553 h 2041182"/>
                <a:gd name="connsiteX2" fmla="*/ 292608 w 1404608"/>
                <a:gd name="connsiteY2" fmla="*/ 1711998 h 2041182"/>
                <a:gd name="connsiteX3" fmla="*/ 687628 w 1404608"/>
                <a:gd name="connsiteY3" fmla="*/ 2041182 h 2041182"/>
                <a:gd name="connsiteX4" fmla="*/ 1294790 w 1404608"/>
                <a:gd name="connsiteY4" fmla="*/ 2026552 h 2041182"/>
                <a:gd name="connsiteX5" fmla="*/ 1404518 w 1404608"/>
                <a:gd name="connsiteY5" fmla="*/ 1126782 h 2041182"/>
                <a:gd name="connsiteX6" fmla="*/ 1221638 w 1404608"/>
                <a:gd name="connsiteY6" fmla="*/ 739077 h 2041182"/>
                <a:gd name="connsiteX7" fmla="*/ 1177747 w 1404608"/>
                <a:gd name="connsiteY7" fmla="*/ 936587 h 2041182"/>
                <a:gd name="connsiteX8" fmla="*/ 980236 w 1404608"/>
                <a:gd name="connsiteY8" fmla="*/ 665925 h 2041182"/>
                <a:gd name="connsiteX9" fmla="*/ 921715 w 1404608"/>
                <a:gd name="connsiteY9" fmla="*/ 900011 h 2041182"/>
                <a:gd name="connsiteX10" fmla="*/ 738836 w 1404608"/>
                <a:gd name="connsiteY10" fmla="*/ 563512 h 2041182"/>
                <a:gd name="connsiteX11" fmla="*/ 709574 w 1404608"/>
                <a:gd name="connsiteY11" fmla="*/ 907326 h 2041182"/>
                <a:gd name="connsiteX12" fmla="*/ 526694 w 1404608"/>
                <a:gd name="connsiteY12" fmla="*/ 242 h 2041182"/>
                <a:gd name="connsiteX13" fmla="*/ 456712 w 1404608"/>
                <a:gd name="connsiteY13" fmla="*/ 1312361 h 2041182"/>
                <a:gd name="connsiteX14" fmla="*/ 321868 w 1404608"/>
                <a:gd name="connsiteY14" fmla="*/ 1258456 h 2041182"/>
                <a:gd name="connsiteX15" fmla="*/ 0 w 1404608"/>
                <a:gd name="connsiteY15" fmla="*/ 1024369 h 2041182"/>
                <a:gd name="connsiteX0" fmla="*/ 0 w 1404608"/>
                <a:gd name="connsiteY0" fmla="*/ 1024369 h 2041182"/>
                <a:gd name="connsiteX1" fmla="*/ 124358 w 1404608"/>
                <a:gd name="connsiteY1" fmla="*/ 1353553 h 2041182"/>
                <a:gd name="connsiteX2" fmla="*/ 292608 w 1404608"/>
                <a:gd name="connsiteY2" fmla="*/ 1711998 h 2041182"/>
                <a:gd name="connsiteX3" fmla="*/ 687628 w 1404608"/>
                <a:gd name="connsiteY3" fmla="*/ 2041182 h 2041182"/>
                <a:gd name="connsiteX4" fmla="*/ 1294790 w 1404608"/>
                <a:gd name="connsiteY4" fmla="*/ 2026552 h 2041182"/>
                <a:gd name="connsiteX5" fmla="*/ 1404518 w 1404608"/>
                <a:gd name="connsiteY5" fmla="*/ 1126782 h 2041182"/>
                <a:gd name="connsiteX6" fmla="*/ 1221638 w 1404608"/>
                <a:gd name="connsiteY6" fmla="*/ 739077 h 2041182"/>
                <a:gd name="connsiteX7" fmla="*/ 1177747 w 1404608"/>
                <a:gd name="connsiteY7" fmla="*/ 936587 h 2041182"/>
                <a:gd name="connsiteX8" fmla="*/ 980236 w 1404608"/>
                <a:gd name="connsiteY8" fmla="*/ 665925 h 2041182"/>
                <a:gd name="connsiteX9" fmla="*/ 921715 w 1404608"/>
                <a:gd name="connsiteY9" fmla="*/ 900011 h 2041182"/>
                <a:gd name="connsiteX10" fmla="*/ 738836 w 1404608"/>
                <a:gd name="connsiteY10" fmla="*/ 563512 h 2041182"/>
                <a:gd name="connsiteX11" fmla="*/ 709574 w 1404608"/>
                <a:gd name="connsiteY11" fmla="*/ 907326 h 2041182"/>
                <a:gd name="connsiteX12" fmla="*/ 526694 w 1404608"/>
                <a:gd name="connsiteY12" fmla="*/ 242 h 2041182"/>
                <a:gd name="connsiteX13" fmla="*/ 456712 w 1404608"/>
                <a:gd name="connsiteY13" fmla="*/ 1312361 h 2041182"/>
                <a:gd name="connsiteX14" fmla="*/ 321868 w 1404608"/>
                <a:gd name="connsiteY14" fmla="*/ 1258456 h 2041182"/>
                <a:gd name="connsiteX15" fmla="*/ 0 w 1404608"/>
                <a:gd name="connsiteY15" fmla="*/ 1024369 h 2041182"/>
                <a:gd name="connsiteX0" fmla="*/ 0 w 1404608"/>
                <a:gd name="connsiteY0" fmla="*/ 1024369 h 2041182"/>
                <a:gd name="connsiteX1" fmla="*/ 124358 w 1404608"/>
                <a:gd name="connsiteY1" fmla="*/ 1353553 h 2041182"/>
                <a:gd name="connsiteX2" fmla="*/ 292608 w 1404608"/>
                <a:gd name="connsiteY2" fmla="*/ 1711998 h 2041182"/>
                <a:gd name="connsiteX3" fmla="*/ 687628 w 1404608"/>
                <a:gd name="connsiteY3" fmla="*/ 2041182 h 2041182"/>
                <a:gd name="connsiteX4" fmla="*/ 1294790 w 1404608"/>
                <a:gd name="connsiteY4" fmla="*/ 2026552 h 2041182"/>
                <a:gd name="connsiteX5" fmla="*/ 1404518 w 1404608"/>
                <a:gd name="connsiteY5" fmla="*/ 1126782 h 2041182"/>
                <a:gd name="connsiteX6" fmla="*/ 1221638 w 1404608"/>
                <a:gd name="connsiteY6" fmla="*/ 739077 h 2041182"/>
                <a:gd name="connsiteX7" fmla="*/ 1177747 w 1404608"/>
                <a:gd name="connsiteY7" fmla="*/ 936587 h 2041182"/>
                <a:gd name="connsiteX8" fmla="*/ 980236 w 1404608"/>
                <a:gd name="connsiteY8" fmla="*/ 665925 h 2041182"/>
                <a:gd name="connsiteX9" fmla="*/ 921715 w 1404608"/>
                <a:gd name="connsiteY9" fmla="*/ 900011 h 2041182"/>
                <a:gd name="connsiteX10" fmla="*/ 738836 w 1404608"/>
                <a:gd name="connsiteY10" fmla="*/ 563512 h 2041182"/>
                <a:gd name="connsiteX11" fmla="*/ 709574 w 1404608"/>
                <a:gd name="connsiteY11" fmla="*/ 907326 h 2041182"/>
                <a:gd name="connsiteX12" fmla="*/ 526694 w 1404608"/>
                <a:gd name="connsiteY12" fmla="*/ 242 h 2041182"/>
                <a:gd name="connsiteX13" fmla="*/ 456712 w 1404608"/>
                <a:gd name="connsiteY13" fmla="*/ 1312361 h 2041182"/>
                <a:gd name="connsiteX14" fmla="*/ 321868 w 1404608"/>
                <a:gd name="connsiteY14" fmla="*/ 1258456 h 2041182"/>
                <a:gd name="connsiteX15" fmla="*/ 0 w 1404608"/>
                <a:gd name="connsiteY15" fmla="*/ 1024369 h 2041182"/>
                <a:gd name="connsiteX0" fmla="*/ 0 w 1420463"/>
                <a:gd name="connsiteY0" fmla="*/ 957779 h 2041182"/>
                <a:gd name="connsiteX1" fmla="*/ 140213 w 1420463"/>
                <a:gd name="connsiteY1" fmla="*/ 1353553 h 2041182"/>
                <a:gd name="connsiteX2" fmla="*/ 308463 w 1420463"/>
                <a:gd name="connsiteY2" fmla="*/ 1711998 h 2041182"/>
                <a:gd name="connsiteX3" fmla="*/ 703483 w 1420463"/>
                <a:gd name="connsiteY3" fmla="*/ 2041182 h 2041182"/>
                <a:gd name="connsiteX4" fmla="*/ 1310645 w 1420463"/>
                <a:gd name="connsiteY4" fmla="*/ 2026552 h 2041182"/>
                <a:gd name="connsiteX5" fmla="*/ 1420373 w 1420463"/>
                <a:gd name="connsiteY5" fmla="*/ 1126782 h 2041182"/>
                <a:gd name="connsiteX6" fmla="*/ 1237493 w 1420463"/>
                <a:gd name="connsiteY6" fmla="*/ 739077 h 2041182"/>
                <a:gd name="connsiteX7" fmla="*/ 1193602 w 1420463"/>
                <a:gd name="connsiteY7" fmla="*/ 936587 h 2041182"/>
                <a:gd name="connsiteX8" fmla="*/ 996091 w 1420463"/>
                <a:gd name="connsiteY8" fmla="*/ 665925 h 2041182"/>
                <a:gd name="connsiteX9" fmla="*/ 937570 w 1420463"/>
                <a:gd name="connsiteY9" fmla="*/ 900011 h 2041182"/>
                <a:gd name="connsiteX10" fmla="*/ 754691 w 1420463"/>
                <a:gd name="connsiteY10" fmla="*/ 563512 h 2041182"/>
                <a:gd name="connsiteX11" fmla="*/ 725429 w 1420463"/>
                <a:gd name="connsiteY11" fmla="*/ 907326 h 2041182"/>
                <a:gd name="connsiteX12" fmla="*/ 542549 w 1420463"/>
                <a:gd name="connsiteY12" fmla="*/ 242 h 2041182"/>
                <a:gd name="connsiteX13" fmla="*/ 472567 w 1420463"/>
                <a:gd name="connsiteY13" fmla="*/ 1312361 h 2041182"/>
                <a:gd name="connsiteX14" fmla="*/ 337723 w 1420463"/>
                <a:gd name="connsiteY14" fmla="*/ 1258456 h 2041182"/>
                <a:gd name="connsiteX15" fmla="*/ 0 w 1420463"/>
                <a:gd name="connsiteY15" fmla="*/ 957779 h 2041182"/>
                <a:gd name="connsiteX0" fmla="*/ 0 w 1420463"/>
                <a:gd name="connsiteY0" fmla="*/ 957779 h 2041182"/>
                <a:gd name="connsiteX1" fmla="*/ 140213 w 1420463"/>
                <a:gd name="connsiteY1" fmla="*/ 1353553 h 2041182"/>
                <a:gd name="connsiteX2" fmla="*/ 308463 w 1420463"/>
                <a:gd name="connsiteY2" fmla="*/ 1711998 h 2041182"/>
                <a:gd name="connsiteX3" fmla="*/ 703483 w 1420463"/>
                <a:gd name="connsiteY3" fmla="*/ 2041182 h 2041182"/>
                <a:gd name="connsiteX4" fmla="*/ 1310645 w 1420463"/>
                <a:gd name="connsiteY4" fmla="*/ 2026552 h 2041182"/>
                <a:gd name="connsiteX5" fmla="*/ 1420373 w 1420463"/>
                <a:gd name="connsiteY5" fmla="*/ 1126782 h 2041182"/>
                <a:gd name="connsiteX6" fmla="*/ 1237493 w 1420463"/>
                <a:gd name="connsiteY6" fmla="*/ 739077 h 2041182"/>
                <a:gd name="connsiteX7" fmla="*/ 1193602 w 1420463"/>
                <a:gd name="connsiteY7" fmla="*/ 936587 h 2041182"/>
                <a:gd name="connsiteX8" fmla="*/ 996091 w 1420463"/>
                <a:gd name="connsiteY8" fmla="*/ 665925 h 2041182"/>
                <a:gd name="connsiteX9" fmla="*/ 937570 w 1420463"/>
                <a:gd name="connsiteY9" fmla="*/ 900011 h 2041182"/>
                <a:gd name="connsiteX10" fmla="*/ 754691 w 1420463"/>
                <a:gd name="connsiteY10" fmla="*/ 563512 h 2041182"/>
                <a:gd name="connsiteX11" fmla="*/ 725429 w 1420463"/>
                <a:gd name="connsiteY11" fmla="*/ 907326 h 2041182"/>
                <a:gd name="connsiteX12" fmla="*/ 542549 w 1420463"/>
                <a:gd name="connsiteY12" fmla="*/ 242 h 2041182"/>
                <a:gd name="connsiteX13" fmla="*/ 472567 w 1420463"/>
                <a:gd name="connsiteY13" fmla="*/ 1312361 h 2041182"/>
                <a:gd name="connsiteX14" fmla="*/ 337723 w 1420463"/>
                <a:gd name="connsiteY14" fmla="*/ 1258456 h 2041182"/>
                <a:gd name="connsiteX15" fmla="*/ 0 w 1420463"/>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55410 w 1421182"/>
                <a:gd name="connsiteY10" fmla="*/ 563512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36384 w 1421182"/>
                <a:gd name="connsiteY10" fmla="*/ 563512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55588 w 1421182"/>
                <a:gd name="connsiteY8" fmla="*/ 659583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59583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59583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52597 w 1421182"/>
                <a:gd name="connsiteY6" fmla="*/ 669316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537 h 2040940"/>
                <a:gd name="connsiteX1" fmla="*/ 140932 w 1421182"/>
                <a:gd name="connsiteY1" fmla="*/ 1353311 h 2040940"/>
                <a:gd name="connsiteX2" fmla="*/ 309182 w 1421182"/>
                <a:gd name="connsiteY2" fmla="*/ 1711756 h 2040940"/>
                <a:gd name="connsiteX3" fmla="*/ 704202 w 1421182"/>
                <a:gd name="connsiteY3" fmla="*/ 2040940 h 2040940"/>
                <a:gd name="connsiteX4" fmla="*/ 1311364 w 1421182"/>
                <a:gd name="connsiteY4" fmla="*/ 2026310 h 2040940"/>
                <a:gd name="connsiteX5" fmla="*/ 1421092 w 1421182"/>
                <a:gd name="connsiteY5" fmla="*/ 1126540 h 2040940"/>
                <a:gd name="connsiteX6" fmla="*/ 1152597 w 1421182"/>
                <a:gd name="connsiteY6" fmla="*/ 669074 h 2040940"/>
                <a:gd name="connsiteX7" fmla="*/ 1168953 w 1421182"/>
                <a:gd name="connsiteY7" fmla="*/ 968054 h 2040940"/>
                <a:gd name="connsiteX8" fmla="*/ 927050 w 1421182"/>
                <a:gd name="connsiteY8" fmla="*/ 614948 h 2040940"/>
                <a:gd name="connsiteX9" fmla="*/ 957315 w 1421182"/>
                <a:gd name="connsiteY9" fmla="*/ 944162 h 2040940"/>
                <a:gd name="connsiteX10" fmla="*/ 711016 w 1421182"/>
                <a:gd name="connsiteY10" fmla="*/ 569612 h 2040940"/>
                <a:gd name="connsiteX11" fmla="*/ 729319 w 1421182"/>
                <a:gd name="connsiteY11" fmla="*/ 957819 h 2040940"/>
                <a:gd name="connsiteX12" fmla="*/ 543268 w 1421182"/>
                <a:gd name="connsiteY12" fmla="*/ 0 h 2040940"/>
                <a:gd name="connsiteX13" fmla="*/ 473286 w 1421182"/>
                <a:gd name="connsiteY13" fmla="*/ 1312119 h 2040940"/>
                <a:gd name="connsiteX14" fmla="*/ 338442 w 1421182"/>
                <a:gd name="connsiteY14" fmla="*/ 1258214 h 2040940"/>
                <a:gd name="connsiteX15" fmla="*/ 719 w 1421182"/>
                <a:gd name="connsiteY15" fmla="*/ 957537 h 2040940"/>
                <a:gd name="connsiteX0" fmla="*/ 719 w 1421182"/>
                <a:gd name="connsiteY0" fmla="*/ 957545 h 2040948"/>
                <a:gd name="connsiteX1" fmla="*/ 140932 w 1421182"/>
                <a:gd name="connsiteY1" fmla="*/ 1353319 h 2040948"/>
                <a:gd name="connsiteX2" fmla="*/ 309182 w 1421182"/>
                <a:gd name="connsiteY2" fmla="*/ 1711764 h 2040948"/>
                <a:gd name="connsiteX3" fmla="*/ 704202 w 1421182"/>
                <a:gd name="connsiteY3" fmla="*/ 2040948 h 2040948"/>
                <a:gd name="connsiteX4" fmla="*/ 1311364 w 1421182"/>
                <a:gd name="connsiteY4" fmla="*/ 2026318 h 2040948"/>
                <a:gd name="connsiteX5" fmla="*/ 1421092 w 1421182"/>
                <a:gd name="connsiteY5" fmla="*/ 1126548 h 2040948"/>
                <a:gd name="connsiteX6" fmla="*/ 1152597 w 1421182"/>
                <a:gd name="connsiteY6" fmla="*/ 669082 h 2040948"/>
                <a:gd name="connsiteX7" fmla="*/ 1168953 w 1421182"/>
                <a:gd name="connsiteY7" fmla="*/ 968062 h 2040948"/>
                <a:gd name="connsiteX8" fmla="*/ 927050 w 1421182"/>
                <a:gd name="connsiteY8" fmla="*/ 614956 h 2040948"/>
                <a:gd name="connsiteX9" fmla="*/ 957315 w 1421182"/>
                <a:gd name="connsiteY9" fmla="*/ 944170 h 2040948"/>
                <a:gd name="connsiteX10" fmla="*/ 711016 w 1421182"/>
                <a:gd name="connsiteY10" fmla="*/ 569620 h 2040948"/>
                <a:gd name="connsiteX11" fmla="*/ 729319 w 1421182"/>
                <a:gd name="connsiteY11" fmla="*/ 957827 h 2040948"/>
                <a:gd name="connsiteX12" fmla="*/ 543268 w 1421182"/>
                <a:gd name="connsiteY12" fmla="*/ 8 h 2040948"/>
                <a:gd name="connsiteX13" fmla="*/ 473286 w 1421182"/>
                <a:gd name="connsiteY13" fmla="*/ 1312127 h 2040948"/>
                <a:gd name="connsiteX14" fmla="*/ 338442 w 1421182"/>
                <a:gd name="connsiteY14" fmla="*/ 1258222 h 2040948"/>
                <a:gd name="connsiteX15" fmla="*/ 719 w 1421182"/>
                <a:gd name="connsiteY15" fmla="*/ 957545 h 2040948"/>
                <a:gd name="connsiteX0" fmla="*/ 719 w 1421182"/>
                <a:gd name="connsiteY0" fmla="*/ 957545 h 2040948"/>
                <a:gd name="connsiteX1" fmla="*/ 140932 w 1421182"/>
                <a:gd name="connsiteY1" fmla="*/ 1353319 h 2040948"/>
                <a:gd name="connsiteX2" fmla="*/ 309182 w 1421182"/>
                <a:gd name="connsiteY2" fmla="*/ 1711764 h 2040948"/>
                <a:gd name="connsiteX3" fmla="*/ 704202 w 1421182"/>
                <a:gd name="connsiteY3" fmla="*/ 2040948 h 2040948"/>
                <a:gd name="connsiteX4" fmla="*/ 1311364 w 1421182"/>
                <a:gd name="connsiteY4" fmla="*/ 2026318 h 2040948"/>
                <a:gd name="connsiteX5" fmla="*/ 1421092 w 1421182"/>
                <a:gd name="connsiteY5" fmla="*/ 1126548 h 2040948"/>
                <a:gd name="connsiteX6" fmla="*/ 1152597 w 1421182"/>
                <a:gd name="connsiteY6" fmla="*/ 669082 h 2040948"/>
                <a:gd name="connsiteX7" fmla="*/ 1168953 w 1421182"/>
                <a:gd name="connsiteY7" fmla="*/ 968062 h 2040948"/>
                <a:gd name="connsiteX8" fmla="*/ 927050 w 1421182"/>
                <a:gd name="connsiteY8" fmla="*/ 614956 h 2040948"/>
                <a:gd name="connsiteX9" fmla="*/ 957315 w 1421182"/>
                <a:gd name="connsiteY9" fmla="*/ 944170 h 2040948"/>
                <a:gd name="connsiteX10" fmla="*/ 711016 w 1421182"/>
                <a:gd name="connsiteY10" fmla="*/ 569620 h 2040948"/>
                <a:gd name="connsiteX11" fmla="*/ 729319 w 1421182"/>
                <a:gd name="connsiteY11" fmla="*/ 957827 h 2040948"/>
                <a:gd name="connsiteX12" fmla="*/ 543268 w 1421182"/>
                <a:gd name="connsiteY12" fmla="*/ 8 h 2040948"/>
                <a:gd name="connsiteX13" fmla="*/ 473286 w 1421182"/>
                <a:gd name="connsiteY13" fmla="*/ 1312127 h 2040948"/>
                <a:gd name="connsiteX14" fmla="*/ 338442 w 1421182"/>
                <a:gd name="connsiteY14" fmla="*/ 1258222 h 2040948"/>
                <a:gd name="connsiteX15" fmla="*/ 719 w 1421182"/>
                <a:gd name="connsiteY15" fmla="*/ 957545 h 2040948"/>
                <a:gd name="connsiteX0" fmla="*/ 719 w 1421182"/>
                <a:gd name="connsiteY0" fmla="*/ 957545 h 2026318"/>
                <a:gd name="connsiteX1" fmla="*/ 140932 w 1421182"/>
                <a:gd name="connsiteY1" fmla="*/ 1353319 h 2026318"/>
                <a:gd name="connsiteX2" fmla="*/ 309182 w 1421182"/>
                <a:gd name="connsiteY2" fmla="*/ 1711764 h 2026318"/>
                <a:gd name="connsiteX3" fmla="*/ 693290 w 1421182"/>
                <a:gd name="connsiteY3" fmla="*/ 2019121 h 2026318"/>
                <a:gd name="connsiteX4" fmla="*/ 1311364 w 1421182"/>
                <a:gd name="connsiteY4" fmla="*/ 2026318 h 2026318"/>
                <a:gd name="connsiteX5" fmla="*/ 1421092 w 1421182"/>
                <a:gd name="connsiteY5" fmla="*/ 1126548 h 2026318"/>
                <a:gd name="connsiteX6" fmla="*/ 1152597 w 1421182"/>
                <a:gd name="connsiteY6" fmla="*/ 669082 h 2026318"/>
                <a:gd name="connsiteX7" fmla="*/ 1168953 w 1421182"/>
                <a:gd name="connsiteY7" fmla="*/ 968062 h 2026318"/>
                <a:gd name="connsiteX8" fmla="*/ 927050 w 1421182"/>
                <a:gd name="connsiteY8" fmla="*/ 614956 h 2026318"/>
                <a:gd name="connsiteX9" fmla="*/ 957315 w 1421182"/>
                <a:gd name="connsiteY9" fmla="*/ 944170 h 2026318"/>
                <a:gd name="connsiteX10" fmla="*/ 711016 w 1421182"/>
                <a:gd name="connsiteY10" fmla="*/ 569620 h 2026318"/>
                <a:gd name="connsiteX11" fmla="*/ 729319 w 1421182"/>
                <a:gd name="connsiteY11" fmla="*/ 957827 h 2026318"/>
                <a:gd name="connsiteX12" fmla="*/ 543268 w 1421182"/>
                <a:gd name="connsiteY12" fmla="*/ 8 h 2026318"/>
                <a:gd name="connsiteX13" fmla="*/ 473286 w 1421182"/>
                <a:gd name="connsiteY13" fmla="*/ 1312127 h 2026318"/>
                <a:gd name="connsiteX14" fmla="*/ 338442 w 1421182"/>
                <a:gd name="connsiteY14" fmla="*/ 1258222 h 2026318"/>
                <a:gd name="connsiteX15" fmla="*/ 719 w 1421182"/>
                <a:gd name="connsiteY15" fmla="*/ 957545 h 2026318"/>
                <a:gd name="connsiteX0" fmla="*/ 719 w 1421182"/>
                <a:gd name="connsiteY0" fmla="*/ 957545 h 2295953"/>
                <a:gd name="connsiteX1" fmla="*/ 140932 w 1421182"/>
                <a:gd name="connsiteY1" fmla="*/ 1353319 h 2295953"/>
                <a:gd name="connsiteX2" fmla="*/ 309182 w 1421182"/>
                <a:gd name="connsiteY2" fmla="*/ 1711764 h 2295953"/>
                <a:gd name="connsiteX3" fmla="*/ 693290 w 1421182"/>
                <a:gd name="connsiteY3" fmla="*/ 2019121 h 2295953"/>
                <a:gd name="connsiteX4" fmla="*/ 722524 w 1421182"/>
                <a:gd name="connsiteY4" fmla="*/ 2295953 h 2295953"/>
                <a:gd name="connsiteX5" fmla="*/ 1311364 w 1421182"/>
                <a:gd name="connsiteY5" fmla="*/ 2026318 h 2295953"/>
                <a:gd name="connsiteX6" fmla="*/ 1421092 w 1421182"/>
                <a:gd name="connsiteY6" fmla="*/ 1126548 h 2295953"/>
                <a:gd name="connsiteX7" fmla="*/ 1152597 w 1421182"/>
                <a:gd name="connsiteY7" fmla="*/ 669082 h 2295953"/>
                <a:gd name="connsiteX8" fmla="*/ 1168953 w 1421182"/>
                <a:gd name="connsiteY8" fmla="*/ 968062 h 2295953"/>
                <a:gd name="connsiteX9" fmla="*/ 927050 w 1421182"/>
                <a:gd name="connsiteY9" fmla="*/ 614956 h 2295953"/>
                <a:gd name="connsiteX10" fmla="*/ 957315 w 1421182"/>
                <a:gd name="connsiteY10" fmla="*/ 944170 h 2295953"/>
                <a:gd name="connsiteX11" fmla="*/ 711016 w 1421182"/>
                <a:gd name="connsiteY11" fmla="*/ 569620 h 2295953"/>
                <a:gd name="connsiteX12" fmla="*/ 729319 w 1421182"/>
                <a:gd name="connsiteY12" fmla="*/ 957827 h 2295953"/>
                <a:gd name="connsiteX13" fmla="*/ 543268 w 1421182"/>
                <a:gd name="connsiteY13" fmla="*/ 8 h 2295953"/>
                <a:gd name="connsiteX14" fmla="*/ 473286 w 1421182"/>
                <a:gd name="connsiteY14" fmla="*/ 1312127 h 2295953"/>
                <a:gd name="connsiteX15" fmla="*/ 338442 w 1421182"/>
                <a:gd name="connsiteY15" fmla="*/ 1258222 h 2295953"/>
                <a:gd name="connsiteX16" fmla="*/ 719 w 1421182"/>
                <a:gd name="connsiteY16" fmla="*/ 957545 h 2295953"/>
                <a:gd name="connsiteX0" fmla="*/ 719 w 1421182"/>
                <a:gd name="connsiteY0" fmla="*/ 957545 h 2317397"/>
                <a:gd name="connsiteX1" fmla="*/ 140932 w 1421182"/>
                <a:gd name="connsiteY1" fmla="*/ 1353319 h 2317397"/>
                <a:gd name="connsiteX2" fmla="*/ 309182 w 1421182"/>
                <a:gd name="connsiteY2" fmla="*/ 1711764 h 2317397"/>
                <a:gd name="connsiteX3" fmla="*/ 693290 w 1421182"/>
                <a:gd name="connsiteY3" fmla="*/ 2019121 h 2317397"/>
                <a:gd name="connsiteX4" fmla="*/ 722524 w 1421182"/>
                <a:gd name="connsiteY4" fmla="*/ 2295953 h 2317397"/>
                <a:gd name="connsiteX5" fmla="*/ 1170733 w 1421182"/>
                <a:gd name="connsiteY5" fmla="*/ 2300858 h 2317397"/>
                <a:gd name="connsiteX6" fmla="*/ 1311364 w 1421182"/>
                <a:gd name="connsiteY6" fmla="*/ 2026318 h 2317397"/>
                <a:gd name="connsiteX7" fmla="*/ 1421092 w 1421182"/>
                <a:gd name="connsiteY7" fmla="*/ 1126548 h 2317397"/>
                <a:gd name="connsiteX8" fmla="*/ 1152597 w 1421182"/>
                <a:gd name="connsiteY8" fmla="*/ 669082 h 2317397"/>
                <a:gd name="connsiteX9" fmla="*/ 1168953 w 1421182"/>
                <a:gd name="connsiteY9" fmla="*/ 968062 h 2317397"/>
                <a:gd name="connsiteX10" fmla="*/ 927050 w 1421182"/>
                <a:gd name="connsiteY10" fmla="*/ 614956 h 2317397"/>
                <a:gd name="connsiteX11" fmla="*/ 957315 w 1421182"/>
                <a:gd name="connsiteY11" fmla="*/ 944170 h 2317397"/>
                <a:gd name="connsiteX12" fmla="*/ 711016 w 1421182"/>
                <a:gd name="connsiteY12" fmla="*/ 569620 h 2317397"/>
                <a:gd name="connsiteX13" fmla="*/ 729319 w 1421182"/>
                <a:gd name="connsiteY13" fmla="*/ 957827 h 2317397"/>
                <a:gd name="connsiteX14" fmla="*/ 543268 w 1421182"/>
                <a:gd name="connsiteY14" fmla="*/ 8 h 2317397"/>
                <a:gd name="connsiteX15" fmla="*/ 473286 w 1421182"/>
                <a:gd name="connsiteY15" fmla="*/ 1312127 h 2317397"/>
                <a:gd name="connsiteX16" fmla="*/ 338442 w 1421182"/>
                <a:gd name="connsiteY16" fmla="*/ 1258222 h 2317397"/>
                <a:gd name="connsiteX17" fmla="*/ 719 w 1421182"/>
                <a:gd name="connsiteY17" fmla="*/ 957545 h 2317397"/>
                <a:gd name="connsiteX0" fmla="*/ 719 w 1421182"/>
                <a:gd name="connsiteY0" fmla="*/ 957545 h 2317397"/>
                <a:gd name="connsiteX1" fmla="*/ 140932 w 1421182"/>
                <a:gd name="connsiteY1" fmla="*/ 1353319 h 2317397"/>
                <a:gd name="connsiteX2" fmla="*/ 309182 w 1421182"/>
                <a:gd name="connsiteY2" fmla="*/ 1711764 h 2317397"/>
                <a:gd name="connsiteX3" fmla="*/ 626141 w 1421182"/>
                <a:gd name="connsiteY3" fmla="*/ 1985150 h 2317397"/>
                <a:gd name="connsiteX4" fmla="*/ 722524 w 1421182"/>
                <a:gd name="connsiteY4" fmla="*/ 2295953 h 2317397"/>
                <a:gd name="connsiteX5" fmla="*/ 1170733 w 1421182"/>
                <a:gd name="connsiteY5" fmla="*/ 2300858 h 2317397"/>
                <a:gd name="connsiteX6" fmla="*/ 1311364 w 1421182"/>
                <a:gd name="connsiteY6" fmla="*/ 2026318 h 2317397"/>
                <a:gd name="connsiteX7" fmla="*/ 1421092 w 1421182"/>
                <a:gd name="connsiteY7" fmla="*/ 1126548 h 2317397"/>
                <a:gd name="connsiteX8" fmla="*/ 1152597 w 1421182"/>
                <a:gd name="connsiteY8" fmla="*/ 669082 h 2317397"/>
                <a:gd name="connsiteX9" fmla="*/ 1168953 w 1421182"/>
                <a:gd name="connsiteY9" fmla="*/ 968062 h 2317397"/>
                <a:gd name="connsiteX10" fmla="*/ 927050 w 1421182"/>
                <a:gd name="connsiteY10" fmla="*/ 614956 h 2317397"/>
                <a:gd name="connsiteX11" fmla="*/ 957315 w 1421182"/>
                <a:gd name="connsiteY11" fmla="*/ 944170 h 2317397"/>
                <a:gd name="connsiteX12" fmla="*/ 711016 w 1421182"/>
                <a:gd name="connsiteY12" fmla="*/ 569620 h 2317397"/>
                <a:gd name="connsiteX13" fmla="*/ 729319 w 1421182"/>
                <a:gd name="connsiteY13" fmla="*/ 957827 h 2317397"/>
                <a:gd name="connsiteX14" fmla="*/ 543268 w 1421182"/>
                <a:gd name="connsiteY14" fmla="*/ 8 h 2317397"/>
                <a:gd name="connsiteX15" fmla="*/ 473286 w 1421182"/>
                <a:gd name="connsiteY15" fmla="*/ 1312127 h 2317397"/>
                <a:gd name="connsiteX16" fmla="*/ 338442 w 1421182"/>
                <a:gd name="connsiteY16" fmla="*/ 1258222 h 2317397"/>
                <a:gd name="connsiteX17" fmla="*/ 719 w 1421182"/>
                <a:gd name="connsiteY17" fmla="*/ 957545 h 2317397"/>
                <a:gd name="connsiteX0" fmla="*/ 719 w 1421182"/>
                <a:gd name="connsiteY0" fmla="*/ 957545 h 2314785"/>
                <a:gd name="connsiteX1" fmla="*/ 140932 w 1421182"/>
                <a:gd name="connsiteY1" fmla="*/ 1353319 h 2314785"/>
                <a:gd name="connsiteX2" fmla="*/ 309182 w 1421182"/>
                <a:gd name="connsiteY2" fmla="*/ 1711764 h 2314785"/>
                <a:gd name="connsiteX3" fmla="*/ 626141 w 1421182"/>
                <a:gd name="connsiteY3" fmla="*/ 1985150 h 2314785"/>
                <a:gd name="connsiteX4" fmla="*/ 658780 w 1421182"/>
                <a:gd name="connsiteY4" fmla="*/ 2266927 h 2314785"/>
                <a:gd name="connsiteX5" fmla="*/ 1170733 w 1421182"/>
                <a:gd name="connsiteY5" fmla="*/ 2300858 h 2314785"/>
                <a:gd name="connsiteX6" fmla="*/ 1311364 w 1421182"/>
                <a:gd name="connsiteY6" fmla="*/ 2026318 h 2314785"/>
                <a:gd name="connsiteX7" fmla="*/ 1421092 w 1421182"/>
                <a:gd name="connsiteY7" fmla="*/ 1126548 h 2314785"/>
                <a:gd name="connsiteX8" fmla="*/ 1152597 w 1421182"/>
                <a:gd name="connsiteY8" fmla="*/ 669082 h 2314785"/>
                <a:gd name="connsiteX9" fmla="*/ 1168953 w 1421182"/>
                <a:gd name="connsiteY9" fmla="*/ 968062 h 2314785"/>
                <a:gd name="connsiteX10" fmla="*/ 927050 w 1421182"/>
                <a:gd name="connsiteY10" fmla="*/ 614956 h 2314785"/>
                <a:gd name="connsiteX11" fmla="*/ 957315 w 1421182"/>
                <a:gd name="connsiteY11" fmla="*/ 944170 h 2314785"/>
                <a:gd name="connsiteX12" fmla="*/ 711016 w 1421182"/>
                <a:gd name="connsiteY12" fmla="*/ 569620 h 2314785"/>
                <a:gd name="connsiteX13" fmla="*/ 729319 w 1421182"/>
                <a:gd name="connsiteY13" fmla="*/ 957827 h 2314785"/>
                <a:gd name="connsiteX14" fmla="*/ 543268 w 1421182"/>
                <a:gd name="connsiteY14" fmla="*/ 8 h 2314785"/>
                <a:gd name="connsiteX15" fmla="*/ 473286 w 1421182"/>
                <a:gd name="connsiteY15" fmla="*/ 1312127 h 2314785"/>
                <a:gd name="connsiteX16" fmla="*/ 338442 w 1421182"/>
                <a:gd name="connsiteY16" fmla="*/ 1258222 h 2314785"/>
                <a:gd name="connsiteX17" fmla="*/ 719 w 1421182"/>
                <a:gd name="connsiteY17" fmla="*/ 957545 h 2314785"/>
                <a:gd name="connsiteX0" fmla="*/ 719 w 1421182"/>
                <a:gd name="connsiteY0" fmla="*/ 957545 h 2323891"/>
                <a:gd name="connsiteX1" fmla="*/ 140932 w 1421182"/>
                <a:gd name="connsiteY1" fmla="*/ 1353319 h 2323891"/>
                <a:gd name="connsiteX2" fmla="*/ 309182 w 1421182"/>
                <a:gd name="connsiteY2" fmla="*/ 1711764 h 2323891"/>
                <a:gd name="connsiteX3" fmla="*/ 626141 w 1421182"/>
                <a:gd name="connsiteY3" fmla="*/ 1985150 h 2323891"/>
                <a:gd name="connsiteX4" fmla="*/ 658780 w 1421182"/>
                <a:gd name="connsiteY4" fmla="*/ 2266927 h 2323891"/>
                <a:gd name="connsiteX5" fmla="*/ 1170733 w 1421182"/>
                <a:gd name="connsiteY5" fmla="*/ 2300858 h 2323891"/>
                <a:gd name="connsiteX6" fmla="*/ 1311364 w 1421182"/>
                <a:gd name="connsiteY6" fmla="*/ 2026318 h 2323891"/>
                <a:gd name="connsiteX7" fmla="*/ 1421092 w 1421182"/>
                <a:gd name="connsiteY7" fmla="*/ 1126548 h 2323891"/>
                <a:gd name="connsiteX8" fmla="*/ 1152597 w 1421182"/>
                <a:gd name="connsiteY8" fmla="*/ 669082 h 2323891"/>
                <a:gd name="connsiteX9" fmla="*/ 1168953 w 1421182"/>
                <a:gd name="connsiteY9" fmla="*/ 968062 h 2323891"/>
                <a:gd name="connsiteX10" fmla="*/ 927050 w 1421182"/>
                <a:gd name="connsiteY10" fmla="*/ 614956 h 2323891"/>
                <a:gd name="connsiteX11" fmla="*/ 957315 w 1421182"/>
                <a:gd name="connsiteY11" fmla="*/ 944170 h 2323891"/>
                <a:gd name="connsiteX12" fmla="*/ 711016 w 1421182"/>
                <a:gd name="connsiteY12" fmla="*/ 569620 h 2323891"/>
                <a:gd name="connsiteX13" fmla="*/ 729319 w 1421182"/>
                <a:gd name="connsiteY13" fmla="*/ 957827 h 2323891"/>
                <a:gd name="connsiteX14" fmla="*/ 543268 w 1421182"/>
                <a:gd name="connsiteY14" fmla="*/ 8 h 2323891"/>
                <a:gd name="connsiteX15" fmla="*/ 473286 w 1421182"/>
                <a:gd name="connsiteY15" fmla="*/ 1312127 h 2323891"/>
                <a:gd name="connsiteX16" fmla="*/ 338442 w 1421182"/>
                <a:gd name="connsiteY16" fmla="*/ 1258222 h 2323891"/>
                <a:gd name="connsiteX17" fmla="*/ 719 w 1421182"/>
                <a:gd name="connsiteY17" fmla="*/ 957545 h 2323891"/>
                <a:gd name="connsiteX0" fmla="*/ 719 w 1421182"/>
                <a:gd name="connsiteY0" fmla="*/ 957545 h 2358736"/>
                <a:gd name="connsiteX1" fmla="*/ 140932 w 1421182"/>
                <a:gd name="connsiteY1" fmla="*/ 1353319 h 2358736"/>
                <a:gd name="connsiteX2" fmla="*/ 309182 w 1421182"/>
                <a:gd name="connsiteY2" fmla="*/ 1711764 h 2358736"/>
                <a:gd name="connsiteX3" fmla="*/ 626141 w 1421182"/>
                <a:gd name="connsiteY3" fmla="*/ 1985150 h 2358736"/>
                <a:gd name="connsiteX4" fmla="*/ 658780 w 1421182"/>
                <a:gd name="connsiteY4" fmla="*/ 2266927 h 2358736"/>
                <a:gd name="connsiteX5" fmla="*/ 1227989 w 1421182"/>
                <a:gd name="connsiteY5" fmla="*/ 2341644 h 2358736"/>
                <a:gd name="connsiteX6" fmla="*/ 1311364 w 1421182"/>
                <a:gd name="connsiteY6" fmla="*/ 2026318 h 2358736"/>
                <a:gd name="connsiteX7" fmla="*/ 1421092 w 1421182"/>
                <a:gd name="connsiteY7" fmla="*/ 1126548 h 2358736"/>
                <a:gd name="connsiteX8" fmla="*/ 1152597 w 1421182"/>
                <a:gd name="connsiteY8" fmla="*/ 669082 h 2358736"/>
                <a:gd name="connsiteX9" fmla="*/ 1168953 w 1421182"/>
                <a:gd name="connsiteY9" fmla="*/ 968062 h 2358736"/>
                <a:gd name="connsiteX10" fmla="*/ 927050 w 1421182"/>
                <a:gd name="connsiteY10" fmla="*/ 614956 h 2358736"/>
                <a:gd name="connsiteX11" fmla="*/ 957315 w 1421182"/>
                <a:gd name="connsiteY11" fmla="*/ 944170 h 2358736"/>
                <a:gd name="connsiteX12" fmla="*/ 711016 w 1421182"/>
                <a:gd name="connsiteY12" fmla="*/ 569620 h 2358736"/>
                <a:gd name="connsiteX13" fmla="*/ 729319 w 1421182"/>
                <a:gd name="connsiteY13" fmla="*/ 957827 h 2358736"/>
                <a:gd name="connsiteX14" fmla="*/ 543268 w 1421182"/>
                <a:gd name="connsiteY14" fmla="*/ 8 h 2358736"/>
                <a:gd name="connsiteX15" fmla="*/ 473286 w 1421182"/>
                <a:gd name="connsiteY15" fmla="*/ 1312127 h 2358736"/>
                <a:gd name="connsiteX16" fmla="*/ 338442 w 1421182"/>
                <a:gd name="connsiteY16" fmla="*/ 1258222 h 2358736"/>
                <a:gd name="connsiteX17" fmla="*/ 719 w 1421182"/>
                <a:gd name="connsiteY17" fmla="*/ 957545 h 2358736"/>
                <a:gd name="connsiteX0" fmla="*/ 719 w 1421182"/>
                <a:gd name="connsiteY0" fmla="*/ 957545 h 2341644"/>
                <a:gd name="connsiteX1" fmla="*/ 140932 w 1421182"/>
                <a:gd name="connsiteY1" fmla="*/ 1353319 h 2341644"/>
                <a:gd name="connsiteX2" fmla="*/ 309182 w 1421182"/>
                <a:gd name="connsiteY2" fmla="*/ 1711764 h 2341644"/>
                <a:gd name="connsiteX3" fmla="*/ 626141 w 1421182"/>
                <a:gd name="connsiteY3" fmla="*/ 1985150 h 2341644"/>
                <a:gd name="connsiteX4" fmla="*/ 658780 w 1421182"/>
                <a:gd name="connsiteY4" fmla="*/ 2266927 h 2341644"/>
                <a:gd name="connsiteX5" fmla="*/ 1227989 w 1421182"/>
                <a:gd name="connsiteY5" fmla="*/ 2341644 h 2341644"/>
                <a:gd name="connsiteX6" fmla="*/ 1311364 w 1421182"/>
                <a:gd name="connsiteY6" fmla="*/ 2026318 h 2341644"/>
                <a:gd name="connsiteX7" fmla="*/ 1421092 w 1421182"/>
                <a:gd name="connsiteY7" fmla="*/ 1126548 h 2341644"/>
                <a:gd name="connsiteX8" fmla="*/ 1152597 w 1421182"/>
                <a:gd name="connsiteY8" fmla="*/ 669082 h 2341644"/>
                <a:gd name="connsiteX9" fmla="*/ 1168953 w 1421182"/>
                <a:gd name="connsiteY9" fmla="*/ 968062 h 2341644"/>
                <a:gd name="connsiteX10" fmla="*/ 927050 w 1421182"/>
                <a:gd name="connsiteY10" fmla="*/ 614956 h 2341644"/>
                <a:gd name="connsiteX11" fmla="*/ 957315 w 1421182"/>
                <a:gd name="connsiteY11" fmla="*/ 944170 h 2341644"/>
                <a:gd name="connsiteX12" fmla="*/ 711016 w 1421182"/>
                <a:gd name="connsiteY12" fmla="*/ 569620 h 2341644"/>
                <a:gd name="connsiteX13" fmla="*/ 729319 w 1421182"/>
                <a:gd name="connsiteY13" fmla="*/ 957827 h 2341644"/>
                <a:gd name="connsiteX14" fmla="*/ 543268 w 1421182"/>
                <a:gd name="connsiteY14" fmla="*/ 8 h 2341644"/>
                <a:gd name="connsiteX15" fmla="*/ 473286 w 1421182"/>
                <a:gd name="connsiteY15" fmla="*/ 1312127 h 2341644"/>
                <a:gd name="connsiteX16" fmla="*/ 338442 w 1421182"/>
                <a:gd name="connsiteY16" fmla="*/ 1258222 h 2341644"/>
                <a:gd name="connsiteX17" fmla="*/ 719 w 1421182"/>
                <a:gd name="connsiteY17" fmla="*/ 957545 h 2341644"/>
                <a:gd name="connsiteX0" fmla="*/ 719 w 1421092"/>
                <a:gd name="connsiteY0" fmla="*/ 957545 h 2341644"/>
                <a:gd name="connsiteX1" fmla="*/ 140932 w 1421092"/>
                <a:gd name="connsiteY1" fmla="*/ 1353319 h 2341644"/>
                <a:gd name="connsiteX2" fmla="*/ 309182 w 1421092"/>
                <a:gd name="connsiteY2" fmla="*/ 1711764 h 2341644"/>
                <a:gd name="connsiteX3" fmla="*/ 626141 w 1421092"/>
                <a:gd name="connsiteY3" fmla="*/ 1985150 h 2341644"/>
                <a:gd name="connsiteX4" fmla="*/ 658780 w 1421092"/>
                <a:gd name="connsiteY4" fmla="*/ 2266927 h 2341644"/>
                <a:gd name="connsiteX5" fmla="*/ 1227989 w 1421092"/>
                <a:gd name="connsiteY5" fmla="*/ 2341644 h 2341644"/>
                <a:gd name="connsiteX6" fmla="*/ 1262460 w 1421092"/>
                <a:gd name="connsiteY6" fmla="*/ 1987074 h 2341644"/>
                <a:gd name="connsiteX7" fmla="*/ 1421092 w 1421092"/>
                <a:gd name="connsiteY7" fmla="*/ 1126548 h 2341644"/>
                <a:gd name="connsiteX8" fmla="*/ 1152597 w 1421092"/>
                <a:gd name="connsiteY8" fmla="*/ 669082 h 2341644"/>
                <a:gd name="connsiteX9" fmla="*/ 1168953 w 1421092"/>
                <a:gd name="connsiteY9" fmla="*/ 968062 h 2341644"/>
                <a:gd name="connsiteX10" fmla="*/ 927050 w 1421092"/>
                <a:gd name="connsiteY10" fmla="*/ 614956 h 2341644"/>
                <a:gd name="connsiteX11" fmla="*/ 957315 w 1421092"/>
                <a:gd name="connsiteY11" fmla="*/ 944170 h 2341644"/>
                <a:gd name="connsiteX12" fmla="*/ 711016 w 1421092"/>
                <a:gd name="connsiteY12" fmla="*/ 569620 h 2341644"/>
                <a:gd name="connsiteX13" fmla="*/ 729319 w 1421092"/>
                <a:gd name="connsiteY13" fmla="*/ 957827 h 2341644"/>
                <a:gd name="connsiteX14" fmla="*/ 543268 w 1421092"/>
                <a:gd name="connsiteY14" fmla="*/ 8 h 2341644"/>
                <a:gd name="connsiteX15" fmla="*/ 473286 w 1421092"/>
                <a:gd name="connsiteY15" fmla="*/ 1312127 h 2341644"/>
                <a:gd name="connsiteX16" fmla="*/ 338442 w 1421092"/>
                <a:gd name="connsiteY16" fmla="*/ 1258222 h 2341644"/>
                <a:gd name="connsiteX17" fmla="*/ 719 w 1421092"/>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626141 w 1421109"/>
                <a:gd name="connsiteY3" fmla="*/ 1985150 h 2341644"/>
                <a:gd name="connsiteX4" fmla="*/ 658780 w 1421109"/>
                <a:gd name="connsiteY4" fmla="*/ 2266927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626141 w 1421109"/>
                <a:gd name="connsiteY3" fmla="*/ 1985150 h 2341644"/>
                <a:gd name="connsiteX4" fmla="*/ 658780 w 1421109"/>
                <a:gd name="connsiteY4" fmla="*/ 2266927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626141 w 1421109"/>
                <a:gd name="connsiteY3" fmla="*/ 1985150 h 2341644"/>
                <a:gd name="connsiteX4" fmla="*/ 622941 w 1421109"/>
                <a:gd name="connsiteY4" fmla="*/ 2320778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548773 w 1421109"/>
                <a:gd name="connsiteY3" fmla="*/ 1936338 h 2341644"/>
                <a:gd name="connsiteX4" fmla="*/ 622941 w 1421109"/>
                <a:gd name="connsiteY4" fmla="*/ 2320778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548773 w 1421109"/>
                <a:gd name="connsiteY3" fmla="*/ 1936338 h 2341644"/>
                <a:gd name="connsiteX4" fmla="*/ 557331 w 1421109"/>
                <a:gd name="connsiteY4" fmla="*/ 2278453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548773 w 1421109"/>
                <a:gd name="connsiteY3" fmla="*/ 1936338 h 2341644"/>
                <a:gd name="connsiteX4" fmla="*/ 601148 w 1421109"/>
                <a:gd name="connsiteY4" fmla="*/ 2297232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10754"/>
                <a:gd name="connsiteX1" fmla="*/ 140932 w 1421109"/>
                <a:gd name="connsiteY1" fmla="*/ 1353319 h 2310754"/>
                <a:gd name="connsiteX2" fmla="*/ 309182 w 1421109"/>
                <a:gd name="connsiteY2" fmla="*/ 1711764 h 2310754"/>
                <a:gd name="connsiteX3" fmla="*/ 548773 w 1421109"/>
                <a:gd name="connsiteY3" fmla="*/ 1936338 h 2310754"/>
                <a:gd name="connsiteX4" fmla="*/ 601148 w 1421109"/>
                <a:gd name="connsiteY4" fmla="*/ 2297232 h 2310754"/>
                <a:gd name="connsiteX5" fmla="*/ 1253027 w 1421109"/>
                <a:gd name="connsiteY5" fmla="*/ 2310347 h 2310754"/>
                <a:gd name="connsiteX6" fmla="*/ 1262460 w 1421109"/>
                <a:gd name="connsiteY6" fmla="*/ 1987074 h 2310754"/>
                <a:gd name="connsiteX7" fmla="*/ 1421092 w 1421109"/>
                <a:gd name="connsiteY7" fmla="*/ 1126548 h 2310754"/>
                <a:gd name="connsiteX8" fmla="*/ 1152597 w 1421109"/>
                <a:gd name="connsiteY8" fmla="*/ 669082 h 2310754"/>
                <a:gd name="connsiteX9" fmla="*/ 1168953 w 1421109"/>
                <a:gd name="connsiteY9" fmla="*/ 968062 h 2310754"/>
                <a:gd name="connsiteX10" fmla="*/ 927050 w 1421109"/>
                <a:gd name="connsiteY10" fmla="*/ 614956 h 2310754"/>
                <a:gd name="connsiteX11" fmla="*/ 957315 w 1421109"/>
                <a:gd name="connsiteY11" fmla="*/ 944170 h 2310754"/>
                <a:gd name="connsiteX12" fmla="*/ 711016 w 1421109"/>
                <a:gd name="connsiteY12" fmla="*/ 569620 h 2310754"/>
                <a:gd name="connsiteX13" fmla="*/ 729319 w 1421109"/>
                <a:gd name="connsiteY13" fmla="*/ 957827 h 2310754"/>
                <a:gd name="connsiteX14" fmla="*/ 543268 w 1421109"/>
                <a:gd name="connsiteY14" fmla="*/ 8 h 2310754"/>
                <a:gd name="connsiteX15" fmla="*/ 473286 w 1421109"/>
                <a:gd name="connsiteY15" fmla="*/ 1312127 h 2310754"/>
                <a:gd name="connsiteX16" fmla="*/ 338442 w 1421109"/>
                <a:gd name="connsiteY16" fmla="*/ 1258222 h 2310754"/>
                <a:gd name="connsiteX17" fmla="*/ 719 w 1421109"/>
                <a:gd name="connsiteY17" fmla="*/ 957545 h 2310754"/>
                <a:gd name="connsiteX0" fmla="*/ 719 w 1421109"/>
                <a:gd name="connsiteY0" fmla="*/ 957545 h 2310755"/>
                <a:gd name="connsiteX1" fmla="*/ 140932 w 1421109"/>
                <a:gd name="connsiteY1" fmla="*/ 1353319 h 2310755"/>
                <a:gd name="connsiteX2" fmla="*/ 309182 w 1421109"/>
                <a:gd name="connsiteY2" fmla="*/ 1711764 h 2310755"/>
                <a:gd name="connsiteX3" fmla="*/ 548773 w 1421109"/>
                <a:gd name="connsiteY3" fmla="*/ 1936338 h 2310755"/>
                <a:gd name="connsiteX4" fmla="*/ 601148 w 1421109"/>
                <a:gd name="connsiteY4" fmla="*/ 2297232 h 2310755"/>
                <a:gd name="connsiteX5" fmla="*/ 1253027 w 1421109"/>
                <a:gd name="connsiteY5" fmla="*/ 2310347 h 2310755"/>
                <a:gd name="connsiteX6" fmla="*/ 1262460 w 1421109"/>
                <a:gd name="connsiteY6" fmla="*/ 1987074 h 2310755"/>
                <a:gd name="connsiteX7" fmla="*/ 1421092 w 1421109"/>
                <a:gd name="connsiteY7" fmla="*/ 1126548 h 2310755"/>
                <a:gd name="connsiteX8" fmla="*/ 1152597 w 1421109"/>
                <a:gd name="connsiteY8" fmla="*/ 669082 h 2310755"/>
                <a:gd name="connsiteX9" fmla="*/ 1168953 w 1421109"/>
                <a:gd name="connsiteY9" fmla="*/ 968062 h 2310755"/>
                <a:gd name="connsiteX10" fmla="*/ 927050 w 1421109"/>
                <a:gd name="connsiteY10" fmla="*/ 614956 h 2310755"/>
                <a:gd name="connsiteX11" fmla="*/ 957315 w 1421109"/>
                <a:gd name="connsiteY11" fmla="*/ 944170 h 2310755"/>
                <a:gd name="connsiteX12" fmla="*/ 711016 w 1421109"/>
                <a:gd name="connsiteY12" fmla="*/ 569620 h 2310755"/>
                <a:gd name="connsiteX13" fmla="*/ 729319 w 1421109"/>
                <a:gd name="connsiteY13" fmla="*/ 957827 h 2310755"/>
                <a:gd name="connsiteX14" fmla="*/ 543268 w 1421109"/>
                <a:gd name="connsiteY14" fmla="*/ 8 h 2310755"/>
                <a:gd name="connsiteX15" fmla="*/ 473286 w 1421109"/>
                <a:gd name="connsiteY15" fmla="*/ 1312127 h 2310755"/>
                <a:gd name="connsiteX16" fmla="*/ 338442 w 1421109"/>
                <a:gd name="connsiteY16" fmla="*/ 1258222 h 2310755"/>
                <a:gd name="connsiteX17" fmla="*/ 719 w 1421109"/>
                <a:gd name="connsiteY17" fmla="*/ 957545 h 2310755"/>
                <a:gd name="connsiteX0" fmla="*/ 719 w 1421109"/>
                <a:gd name="connsiteY0" fmla="*/ 957545 h 2310755"/>
                <a:gd name="connsiteX1" fmla="*/ 140932 w 1421109"/>
                <a:gd name="connsiteY1" fmla="*/ 1353319 h 2310755"/>
                <a:gd name="connsiteX2" fmla="*/ 309182 w 1421109"/>
                <a:gd name="connsiteY2" fmla="*/ 1711764 h 2310755"/>
                <a:gd name="connsiteX3" fmla="*/ 548773 w 1421109"/>
                <a:gd name="connsiteY3" fmla="*/ 1936338 h 2310755"/>
                <a:gd name="connsiteX4" fmla="*/ 582370 w 1421109"/>
                <a:gd name="connsiteY4" fmla="*/ 2297232 h 2310755"/>
                <a:gd name="connsiteX5" fmla="*/ 1253027 w 1421109"/>
                <a:gd name="connsiteY5" fmla="*/ 2310347 h 2310755"/>
                <a:gd name="connsiteX6" fmla="*/ 1262460 w 1421109"/>
                <a:gd name="connsiteY6" fmla="*/ 1987074 h 2310755"/>
                <a:gd name="connsiteX7" fmla="*/ 1421092 w 1421109"/>
                <a:gd name="connsiteY7" fmla="*/ 1126548 h 2310755"/>
                <a:gd name="connsiteX8" fmla="*/ 1152597 w 1421109"/>
                <a:gd name="connsiteY8" fmla="*/ 669082 h 2310755"/>
                <a:gd name="connsiteX9" fmla="*/ 1168953 w 1421109"/>
                <a:gd name="connsiteY9" fmla="*/ 968062 h 2310755"/>
                <a:gd name="connsiteX10" fmla="*/ 927050 w 1421109"/>
                <a:gd name="connsiteY10" fmla="*/ 614956 h 2310755"/>
                <a:gd name="connsiteX11" fmla="*/ 957315 w 1421109"/>
                <a:gd name="connsiteY11" fmla="*/ 944170 h 2310755"/>
                <a:gd name="connsiteX12" fmla="*/ 711016 w 1421109"/>
                <a:gd name="connsiteY12" fmla="*/ 569620 h 2310755"/>
                <a:gd name="connsiteX13" fmla="*/ 729319 w 1421109"/>
                <a:gd name="connsiteY13" fmla="*/ 957827 h 2310755"/>
                <a:gd name="connsiteX14" fmla="*/ 543268 w 1421109"/>
                <a:gd name="connsiteY14" fmla="*/ 8 h 2310755"/>
                <a:gd name="connsiteX15" fmla="*/ 473286 w 1421109"/>
                <a:gd name="connsiteY15" fmla="*/ 1312127 h 2310755"/>
                <a:gd name="connsiteX16" fmla="*/ 338442 w 1421109"/>
                <a:gd name="connsiteY16" fmla="*/ 1258222 h 2310755"/>
                <a:gd name="connsiteX17" fmla="*/ 719 w 1421109"/>
                <a:gd name="connsiteY17" fmla="*/ 957545 h 2310755"/>
                <a:gd name="connsiteX0" fmla="*/ 719 w 1421109"/>
                <a:gd name="connsiteY0" fmla="*/ 957545 h 2310755"/>
                <a:gd name="connsiteX1" fmla="*/ 140932 w 1421109"/>
                <a:gd name="connsiteY1" fmla="*/ 1353319 h 2310755"/>
                <a:gd name="connsiteX2" fmla="*/ 309182 w 1421109"/>
                <a:gd name="connsiteY2" fmla="*/ 1711764 h 2310755"/>
                <a:gd name="connsiteX3" fmla="*/ 548773 w 1421109"/>
                <a:gd name="connsiteY3" fmla="*/ 1936338 h 2310755"/>
                <a:gd name="connsiteX4" fmla="*/ 582370 w 1421109"/>
                <a:gd name="connsiteY4" fmla="*/ 2297232 h 2310755"/>
                <a:gd name="connsiteX5" fmla="*/ 1253027 w 1421109"/>
                <a:gd name="connsiteY5" fmla="*/ 2310347 h 2310755"/>
                <a:gd name="connsiteX6" fmla="*/ 1262460 w 1421109"/>
                <a:gd name="connsiteY6" fmla="*/ 1987074 h 2310755"/>
                <a:gd name="connsiteX7" fmla="*/ 1421092 w 1421109"/>
                <a:gd name="connsiteY7" fmla="*/ 1126548 h 2310755"/>
                <a:gd name="connsiteX8" fmla="*/ 1152597 w 1421109"/>
                <a:gd name="connsiteY8" fmla="*/ 669082 h 2310755"/>
                <a:gd name="connsiteX9" fmla="*/ 1168953 w 1421109"/>
                <a:gd name="connsiteY9" fmla="*/ 968062 h 2310755"/>
                <a:gd name="connsiteX10" fmla="*/ 927050 w 1421109"/>
                <a:gd name="connsiteY10" fmla="*/ 614956 h 2310755"/>
                <a:gd name="connsiteX11" fmla="*/ 957315 w 1421109"/>
                <a:gd name="connsiteY11" fmla="*/ 944170 h 2310755"/>
                <a:gd name="connsiteX12" fmla="*/ 711016 w 1421109"/>
                <a:gd name="connsiteY12" fmla="*/ 569620 h 2310755"/>
                <a:gd name="connsiteX13" fmla="*/ 729319 w 1421109"/>
                <a:gd name="connsiteY13" fmla="*/ 957827 h 2310755"/>
                <a:gd name="connsiteX14" fmla="*/ 543268 w 1421109"/>
                <a:gd name="connsiteY14" fmla="*/ 8 h 2310755"/>
                <a:gd name="connsiteX15" fmla="*/ 473286 w 1421109"/>
                <a:gd name="connsiteY15" fmla="*/ 1312127 h 2310755"/>
                <a:gd name="connsiteX16" fmla="*/ 338442 w 1421109"/>
                <a:gd name="connsiteY16" fmla="*/ 1258222 h 2310755"/>
                <a:gd name="connsiteX17" fmla="*/ 719 w 1421109"/>
                <a:gd name="connsiteY17" fmla="*/ 957545 h 2310755"/>
                <a:gd name="connsiteX0" fmla="*/ 719 w 1421109"/>
                <a:gd name="connsiteY0" fmla="*/ 957545 h 2310347"/>
                <a:gd name="connsiteX1" fmla="*/ 140932 w 1421109"/>
                <a:gd name="connsiteY1" fmla="*/ 1353319 h 2310347"/>
                <a:gd name="connsiteX2" fmla="*/ 309182 w 1421109"/>
                <a:gd name="connsiteY2" fmla="*/ 1711764 h 2310347"/>
                <a:gd name="connsiteX3" fmla="*/ 548773 w 1421109"/>
                <a:gd name="connsiteY3" fmla="*/ 1936338 h 2310347"/>
                <a:gd name="connsiteX4" fmla="*/ 582370 w 1421109"/>
                <a:gd name="connsiteY4" fmla="*/ 2297232 h 2310347"/>
                <a:gd name="connsiteX5" fmla="*/ 1253027 w 1421109"/>
                <a:gd name="connsiteY5" fmla="*/ 2310347 h 2310347"/>
                <a:gd name="connsiteX6" fmla="*/ 1262460 w 1421109"/>
                <a:gd name="connsiteY6" fmla="*/ 1987074 h 2310347"/>
                <a:gd name="connsiteX7" fmla="*/ 1421092 w 1421109"/>
                <a:gd name="connsiteY7" fmla="*/ 1126548 h 2310347"/>
                <a:gd name="connsiteX8" fmla="*/ 1152597 w 1421109"/>
                <a:gd name="connsiteY8" fmla="*/ 669082 h 2310347"/>
                <a:gd name="connsiteX9" fmla="*/ 1168953 w 1421109"/>
                <a:gd name="connsiteY9" fmla="*/ 968062 h 2310347"/>
                <a:gd name="connsiteX10" fmla="*/ 927050 w 1421109"/>
                <a:gd name="connsiteY10" fmla="*/ 614956 h 2310347"/>
                <a:gd name="connsiteX11" fmla="*/ 957315 w 1421109"/>
                <a:gd name="connsiteY11" fmla="*/ 944170 h 2310347"/>
                <a:gd name="connsiteX12" fmla="*/ 711016 w 1421109"/>
                <a:gd name="connsiteY12" fmla="*/ 569620 h 2310347"/>
                <a:gd name="connsiteX13" fmla="*/ 729319 w 1421109"/>
                <a:gd name="connsiteY13" fmla="*/ 957827 h 2310347"/>
                <a:gd name="connsiteX14" fmla="*/ 543268 w 1421109"/>
                <a:gd name="connsiteY14" fmla="*/ 8 h 2310347"/>
                <a:gd name="connsiteX15" fmla="*/ 473286 w 1421109"/>
                <a:gd name="connsiteY15" fmla="*/ 1312127 h 2310347"/>
                <a:gd name="connsiteX16" fmla="*/ 338442 w 1421109"/>
                <a:gd name="connsiteY16" fmla="*/ 1258222 h 2310347"/>
                <a:gd name="connsiteX17" fmla="*/ 719 w 1421109"/>
                <a:gd name="connsiteY17"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52597 w 1423213"/>
                <a:gd name="connsiteY9" fmla="*/ 669082 h 2310347"/>
                <a:gd name="connsiteX10" fmla="*/ 1168953 w 1423213"/>
                <a:gd name="connsiteY10" fmla="*/ 968062 h 2310347"/>
                <a:gd name="connsiteX11" fmla="*/ 927050 w 1423213"/>
                <a:gd name="connsiteY11" fmla="*/ 614956 h 2310347"/>
                <a:gd name="connsiteX12" fmla="*/ 957315 w 1423213"/>
                <a:gd name="connsiteY12" fmla="*/ 944170 h 2310347"/>
                <a:gd name="connsiteX13" fmla="*/ 711016 w 1423213"/>
                <a:gd name="connsiteY13" fmla="*/ 569620 h 2310347"/>
                <a:gd name="connsiteX14" fmla="*/ 729319 w 1423213"/>
                <a:gd name="connsiteY14" fmla="*/ 957827 h 2310347"/>
                <a:gd name="connsiteX15" fmla="*/ 543268 w 1423213"/>
                <a:gd name="connsiteY15" fmla="*/ 8 h 2310347"/>
                <a:gd name="connsiteX16" fmla="*/ 473286 w 1423213"/>
                <a:gd name="connsiteY16" fmla="*/ 1312127 h 2310347"/>
                <a:gd name="connsiteX17" fmla="*/ 338442 w 1423213"/>
                <a:gd name="connsiteY17" fmla="*/ 1258222 h 2310347"/>
                <a:gd name="connsiteX18" fmla="*/ 719 w 1423213"/>
                <a:gd name="connsiteY18"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52597 w 1423213"/>
                <a:gd name="connsiteY9" fmla="*/ 669082 h 2310347"/>
                <a:gd name="connsiteX10" fmla="*/ 1168953 w 1423213"/>
                <a:gd name="connsiteY10" fmla="*/ 968062 h 2310347"/>
                <a:gd name="connsiteX11" fmla="*/ 927050 w 1423213"/>
                <a:gd name="connsiteY11" fmla="*/ 614956 h 2310347"/>
                <a:gd name="connsiteX12" fmla="*/ 957315 w 1423213"/>
                <a:gd name="connsiteY12" fmla="*/ 944170 h 2310347"/>
                <a:gd name="connsiteX13" fmla="*/ 711016 w 1423213"/>
                <a:gd name="connsiteY13" fmla="*/ 569620 h 2310347"/>
                <a:gd name="connsiteX14" fmla="*/ 729319 w 1423213"/>
                <a:gd name="connsiteY14" fmla="*/ 957827 h 2310347"/>
                <a:gd name="connsiteX15" fmla="*/ 543268 w 1423213"/>
                <a:gd name="connsiteY15" fmla="*/ 8 h 2310347"/>
                <a:gd name="connsiteX16" fmla="*/ 473286 w 1423213"/>
                <a:gd name="connsiteY16" fmla="*/ 1312127 h 2310347"/>
                <a:gd name="connsiteX17" fmla="*/ 338442 w 1423213"/>
                <a:gd name="connsiteY17" fmla="*/ 1258222 h 2310347"/>
                <a:gd name="connsiteX18" fmla="*/ 719 w 1423213"/>
                <a:gd name="connsiteY18"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927050 w 1423213"/>
                <a:gd name="connsiteY11" fmla="*/ 614956 h 2310347"/>
                <a:gd name="connsiteX12" fmla="*/ 957315 w 1423213"/>
                <a:gd name="connsiteY12" fmla="*/ 944170 h 2310347"/>
                <a:gd name="connsiteX13" fmla="*/ 711016 w 1423213"/>
                <a:gd name="connsiteY13" fmla="*/ 569620 h 2310347"/>
                <a:gd name="connsiteX14" fmla="*/ 729319 w 1423213"/>
                <a:gd name="connsiteY14" fmla="*/ 957827 h 2310347"/>
                <a:gd name="connsiteX15" fmla="*/ 543268 w 1423213"/>
                <a:gd name="connsiteY15" fmla="*/ 8 h 2310347"/>
                <a:gd name="connsiteX16" fmla="*/ 473286 w 1423213"/>
                <a:gd name="connsiteY16" fmla="*/ 1312127 h 2310347"/>
                <a:gd name="connsiteX17" fmla="*/ 338442 w 1423213"/>
                <a:gd name="connsiteY17" fmla="*/ 1258222 h 2310347"/>
                <a:gd name="connsiteX18" fmla="*/ 719 w 1423213"/>
                <a:gd name="connsiteY18"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86368 w 1423213"/>
                <a:gd name="connsiteY9" fmla="*/ 644961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86368 w 1423213"/>
                <a:gd name="connsiteY9" fmla="*/ 644961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6650"/>
                <a:gd name="connsiteY0" fmla="*/ 957545 h 2310347"/>
                <a:gd name="connsiteX1" fmla="*/ 140932 w 1426650"/>
                <a:gd name="connsiteY1" fmla="*/ 1353319 h 2310347"/>
                <a:gd name="connsiteX2" fmla="*/ 309182 w 1426650"/>
                <a:gd name="connsiteY2" fmla="*/ 1711764 h 2310347"/>
                <a:gd name="connsiteX3" fmla="*/ 548773 w 1426650"/>
                <a:gd name="connsiteY3" fmla="*/ 1936338 h 2310347"/>
                <a:gd name="connsiteX4" fmla="*/ 582370 w 1426650"/>
                <a:gd name="connsiteY4" fmla="*/ 2297232 h 2310347"/>
                <a:gd name="connsiteX5" fmla="*/ 1253027 w 1426650"/>
                <a:gd name="connsiteY5" fmla="*/ 2310347 h 2310347"/>
                <a:gd name="connsiteX6" fmla="*/ 1262460 w 1426650"/>
                <a:gd name="connsiteY6" fmla="*/ 1987074 h 2310347"/>
                <a:gd name="connsiteX7" fmla="*/ 1421092 w 1426650"/>
                <a:gd name="connsiteY7" fmla="*/ 1126548 h 2310347"/>
                <a:gd name="connsiteX8" fmla="*/ 1393246 w 1426650"/>
                <a:gd name="connsiteY8" fmla="*/ 734522 h 2310347"/>
                <a:gd name="connsiteX9" fmla="*/ 1186368 w 1426650"/>
                <a:gd name="connsiteY9" fmla="*/ 644961 h 2310347"/>
                <a:gd name="connsiteX10" fmla="*/ 1168953 w 1426650"/>
                <a:gd name="connsiteY10" fmla="*/ 968062 h 2310347"/>
                <a:gd name="connsiteX11" fmla="*/ 1156855 w 1426650"/>
                <a:gd name="connsiteY11" fmla="*/ 657333 h 2310347"/>
                <a:gd name="connsiteX12" fmla="*/ 927050 w 1426650"/>
                <a:gd name="connsiteY12" fmla="*/ 614956 h 2310347"/>
                <a:gd name="connsiteX13" fmla="*/ 957315 w 1426650"/>
                <a:gd name="connsiteY13" fmla="*/ 944170 h 2310347"/>
                <a:gd name="connsiteX14" fmla="*/ 711016 w 1426650"/>
                <a:gd name="connsiteY14" fmla="*/ 569620 h 2310347"/>
                <a:gd name="connsiteX15" fmla="*/ 729319 w 1426650"/>
                <a:gd name="connsiteY15" fmla="*/ 957827 h 2310347"/>
                <a:gd name="connsiteX16" fmla="*/ 543268 w 1426650"/>
                <a:gd name="connsiteY16" fmla="*/ 8 h 2310347"/>
                <a:gd name="connsiteX17" fmla="*/ 473286 w 1426650"/>
                <a:gd name="connsiteY17" fmla="*/ 1312127 h 2310347"/>
                <a:gd name="connsiteX18" fmla="*/ 338442 w 1426650"/>
                <a:gd name="connsiteY18" fmla="*/ 1258222 h 2310347"/>
                <a:gd name="connsiteX19" fmla="*/ 719 w 1426650"/>
                <a:gd name="connsiteY19"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711016 w 1422362"/>
                <a:gd name="connsiteY14" fmla="*/ 569620 h 2310347"/>
                <a:gd name="connsiteX15" fmla="*/ 729319 w 1422362"/>
                <a:gd name="connsiteY15" fmla="*/ 957827 h 2310347"/>
                <a:gd name="connsiteX16" fmla="*/ 543268 w 1422362"/>
                <a:gd name="connsiteY16" fmla="*/ 8 h 2310347"/>
                <a:gd name="connsiteX17" fmla="*/ 473286 w 1422362"/>
                <a:gd name="connsiteY17" fmla="*/ 1312127 h 2310347"/>
                <a:gd name="connsiteX18" fmla="*/ 338442 w 1422362"/>
                <a:gd name="connsiteY18" fmla="*/ 1258222 h 2310347"/>
                <a:gd name="connsiteX19" fmla="*/ 719 w 1422362"/>
                <a:gd name="connsiteY19"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76719 w 1422362"/>
                <a:gd name="connsiteY9" fmla="*/ 669083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76719 w 1422362"/>
                <a:gd name="connsiteY9" fmla="*/ 669083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76719 w 1422362"/>
                <a:gd name="connsiteY9" fmla="*/ 669083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1028697 h 2381499"/>
                <a:gd name="connsiteX1" fmla="*/ 140932 w 1422362"/>
                <a:gd name="connsiteY1" fmla="*/ 1424471 h 2381499"/>
                <a:gd name="connsiteX2" fmla="*/ 309182 w 1422362"/>
                <a:gd name="connsiteY2" fmla="*/ 1782916 h 2381499"/>
                <a:gd name="connsiteX3" fmla="*/ 548773 w 1422362"/>
                <a:gd name="connsiteY3" fmla="*/ 2007490 h 2381499"/>
                <a:gd name="connsiteX4" fmla="*/ 582370 w 1422362"/>
                <a:gd name="connsiteY4" fmla="*/ 2368384 h 2381499"/>
                <a:gd name="connsiteX5" fmla="*/ 1253027 w 1422362"/>
                <a:gd name="connsiteY5" fmla="*/ 2381499 h 2381499"/>
                <a:gd name="connsiteX6" fmla="*/ 1262460 w 1422362"/>
                <a:gd name="connsiteY6" fmla="*/ 2058226 h 2381499"/>
                <a:gd name="connsiteX7" fmla="*/ 1421092 w 1422362"/>
                <a:gd name="connsiteY7" fmla="*/ 1197700 h 2381499"/>
                <a:gd name="connsiteX8" fmla="*/ 1369124 w 1422362"/>
                <a:gd name="connsiteY8" fmla="*/ 771904 h 2381499"/>
                <a:gd name="connsiteX9" fmla="*/ 1176719 w 1422362"/>
                <a:gd name="connsiteY9" fmla="*/ 740235 h 2381499"/>
                <a:gd name="connsiteX10" fmla="*/ 1168953 w 1422362"/>
                <a:gd name="connsiteY10" fmla="*/ 1039214 h 2381499"/>
                <a:gd name="connsiteX11" fmla="*/ 1156855 w 1422362"/>
                <a:gd name="connsiteY11" fmla="*/ 728485 h 2381499"/>
                <a:gd name="connsiteX12" fmla="*/ 927050 w 1422362"/>
                <a:gd name="connsiteY12" fmla="*/ 686108 h 2381499"/>
                <a:gd name="connsiteX13" fmla="*/ 957315 w 1422362"/>
                <a:gd name="connsiteY13" fmla="*/ 1015322 h 2381499"/>
                <a:gd name="connsiteX14" fmla="*/ 905990 w 1422362"/>
                <a:gd name="connsiteY14" fmla="*/ 685066 h 2381499"/>
                <a:gd name="connsiteX15" fmla="*/ 711016 w 1422362"/>
                <a:gd name="connsiteY15" fmla="*/ 640772 h 2381499"/>
                <a:gd name="connsiteX16" fmla="*/ 729319 w 1422362"/>
                <a:gd name="connsiteY16" fmla="*/ 1028979 h 2381499"/>
                <a:gd name="connsiteX17" fmla="*/ 543268 w 1422362"/>
                <a:gd name="connsiteY17" fmla="*/ 71160 h 2381499"/>
                <a:gd name="connsiteX18" fmla="*/ 471802 w 1422362"/>
                <a:gd name="connsiteY18" fmla="*/ 217109 h 2381499"/>
                <a:gd name="connsiteX19" fmla="*/ 473286 w 1422362"/>
                <a:gd name="connsiteY19" fmla="*/ 1383279 h 2381499"/>
                <a:gd name="connsiteX20" fmla="*/ 338442 w 1422362"/>
                <a:gd name="connsiteY20" fmla="*/ 1329374 h 2381499"/>
                <a:gd name="connsiteX21" fmla="*/ 719 w 1422362"/>
                <a:gd name="connsiteY21" fmla="*/ 1028697 h 2381499"/>
                <a:gd name="connsiteX0" fmla="*/ 719 w 1422362"/>
                <a:gd name="connsiteY0" fmla="*/ 1028697 h 2381499"/>
                <a:gd name="connsiteX1" fmla="*/ 140932 w 1422362"/>
                <a:gd name="connsiteY1" fmla="*/ 1424471 h 2381499"/>
                <a:gd name="connsiteX2" fmla="*/ 309182 w 1422362"/>
                <a:gd name="connsiteY2" fmla="*/ 1782916 h 2381499"/>
                <a:gd name="connsiteX3" fmla="*/ 548773 w 1422362"/>
                <a:gd name="connsiteY3" fmla="*/ 2007490 h 2381499"/>
                <a:gd name="connsiteX4" fmla="*/ 582370 w 1422362"/>
                <a:gd name="connsiteY4" fmla="*/ 2368384 h 2381499"/>
                <a:gd name="connsiteX5" fmla="*/ 1253027 w 1422362"/>
                <a:gd name="connsiteY5" fmla="*/ 2381499 h 2381499"/>
                <a:gd name="connsiteX6" fmla="*/ 1262460 w 1422362"/>
                <a:gd name="connsiteY6" fmla="*/ 2058226 h 2381499"/>
                <a:gd name="connsiteX7" fmla="*/ 1421092 w 1422362"/>
                <a:gd name="connsiteY7" fmla="*/ 1197700 h 2381499"/>
                <a:gd name="connsiteX8" fmla="*/ 1369124 w 1422362"/>
                <a:gd name="connsiteY8" fmla="*/ 771904 h 2381499"/>
                <a:gd name="connsiteX9" fmla="*/ 1176719 w 1422362"/>
                <a:gd name="connsiteY9" fmla="*/ 740235 h 2381499"/>
                <a:gd name="connsiteX10" fmla="*/ 1168953 w 1422362"/>
                <a:gd name="connsiteY10" fmla="*/ 1039214 h 2381499"/>
                <a:gd name="connsiteX11" fmla="*/ 1156855 w 1422362"/>
                <a:gd name="connsiteY11" fmla="*/ 728485 h 2381499"/>
                <a:gd name="connsiteX12" fmla="*/ 927050 w 1422362"/>
                <a:gd name="connsiteY12" fmla="*/ 686108 h 2381499"/>
                <a:gd name="connsiteX13" fmla="*/ 957315 w 1422362"/>
                <a:gd name="connsiteY13" fmla="*/ 1015322 h 2381499"/>
                <a:gd name="connsiteX14" fmla="*/ 905990 w 1422362"/>
                <a:gd name="connsiteY14" fmla="*/ 685066 h 2381499"/>
                <a:gd name="connsiteX15" fmla="*/ 711016 w 1422362"/>
                <a:gd name="connsiteY15" fmla="*/ 640772 h 2381499"/>
                <a:gd name="connsiteX16" fmla="*/ 729319 w 1422362"/>
                <a:gd name="connsiteY16" fmla="*/ 1028979 h 2381499"/>
                <a:gd name="connsiteX17" fmla="*/ 543268 w 1422362"/>
                <a:gd name="connsiteY17" fmla="*/ 71160 h 2381499"/>
                <a:gd name="connsiteX18" fmla="*/ 471802 w 1422362"/>
                <a:gd name="connsiteY18" fmla="*/ 217109 h 2381499"/>
                <a:gd name="connsiteX19" fmla="*/ 473286 w 1422362"/>
                <a:gd name="connsiteY19" fmla="*/ 1383279 h 2381499"/>
                <a:gd name="connsiteX20" fmla="*/ 338442 w 1422362"/>
                <a:gd name="connsiteY20" fmla="*/ 1329374 h 2381499"/>
                <a:gd name="connsiteX21" fmla="*/ 719 w 1422362"/>
                <a:gd name="connsiteY21" fmla="*/ 1028697 h 2381499"/>
                <a:gd name="connsiteX0" fmla="*/ 719 w 1422362"/>
                <a:gd name="connsiteY0" fmla="*/ 1025260 h 2378062"/>
                <a:gd name="connsiteX1" fmla="*/ 140932 w 1422362"/>
                <a:gd name="connsiteY1" fmla="*/ 1421034 h 2378062"/>
                <a:gd name="connsiteX2" fmla="*/ 309182 w 1422362"/>
                <a:gd name="connsiteY2" fmla="*/ 1779479 h 2378062"/>
                <a:gd name="connsiteX3" fmla="*/ 548773 w 1422362"/>
                <a:gd name="connsiteY3" fmla="*/ 2004053 h 2378062"/>
                <a:gd name="connsiteX4" fmla="*/ 582370 w 1422362"/>
                <a:gd name="connsiteY4" fmla="*/ 2364947 h 2378062"/>
                <a:gd name="connsiteX5" fmla="*/ 1253027 w 1422362"/>
                <a:gd name="connsiteY5" fmla="*/ 2378062 h 2378062"/>
                <a:gd name="connsiteX6" fmla="*/ 1262460 w 1422362"/>
                <a:gd name="connsiteY6" fmla="*/ 2054789 h 2378062"/>
                <a:gd name="connsiteX7" fmla="*/ 1421092 w 1422362"/>
                <a:gd name="connsiteY7" fmla="*/ 1194263 h 2378062"/>
                <a:gd name="connsiteX8" fmla="*/ 1369124 w 1422362"/>
                <a:gd name="connsiteY8" fmla="*/ 768467 h 2378062"/>
                <a:gd name="connsiteX9" fmla="*/ 1176719 w 1422362"/>
                <a:gd name="connsiteY9" fmla="*/ 736798 h 2378062"/>
                <a:gd name="connsiteX10" fmla="*/ 1168953 w 1422362"/>
                <a:gd name="connsiteY10" fmla="*/ 1035777 h 2378062"/>
                <a:gd name="connsiteX11" fmla="*/ 1156855 w 1422362"/>
                <a:gd name="connsiteY11" fmla="*/ 725048 h 2378062"/>
                <a:gd name="connsiteX12" fmla="*/ 927050 w 1422362"/>
                <a:gd name="connsiteY12" fmla="*/ 682671 h 2378062"/>
                <a:gd name="connsiteX13" fmla="*/ 957315 w 1422362"/>
                <a:gd name="connsiteY13" fmla="*/ 1011885 h 2378062"/>
                <a:gd name="connsiteX14" fmla="*/ 905990 w 1422362"/>
                <a:gd name="connsiteY14" fmla="*/ 681629 h 2378062"/>
                <a:gd name="connsiteX15" fmla="*/ 711016 w 1422362"/>
                <a:gd name="connsiteY15" fmla="*/ 637335 h 2378062"/>
                <a:gd name="connsiteX16" fmla="*/ 729319 w 1422362"/>
                <a:gd name="connsiteY16" fmla="*/ 1025542 h 2378062"/>
                <a:gd name="connsiteX17" fmla="*/ 543268 w 1422362"/>
                <a:gd name="connsiteY17" fmla="*/ 67723 h 2378062"/>
                <a:gd name="connsiteX18" fmla="*/ 471802 w 1422362"/>
                <a:gd name="connsiteY18" fmla="*/ 213672 h 2378062"/>
                <a:gd name="connsiteX19" fmla="*/ 473286 w 1422362"/>
                <a:gd name="connsiteY19" fmla="*/ 1379842 h 2378062"/>
                <a:gd name="connsiteX20" fmla="*/ 338442 w 1422362"/>
                <a:gd name="connsiteY20" fmla="*/ 1325937 h 2378062"/>
                <a:gd name="connsiteX21" fmla="*/ 719 w 1422362"/>
                <a:gd name="connsiteY21" fmla="*/ 1025260 h 2378062"/>
                <a:gd name="connsiteX0" fmla="*/ 719 w 1422362"/>
                <a:gd name="connsiteY0" fmla="*/ 1011512 h 2364314"/>
                <a:gd name="connsiteX1" fmla="*/ 140932 w 1422362"/>
                <a:gd name="connsiteY1" fmla="*/ 1407286 h 2364314"/>
                <a:gd name="connsiteX2" fmla="*/ 309182 w 1422362"/>
                <a:gd name="connsiteY2" fmla="*/ 1765731 h 2364314"/>
                <a:gd name="connsiteX3" fmla="*/ 548773 w 1422362"/>
                <a:gd name="connsiteY3" fmla="*/ 1990305 h 2364314"/>
                <a:gd name="connsiteX4" fmla="*/ 582370 w 1422362"/>
                <a:gd name="connsiteY4" fmla="*/ 2351199 h 2364314"/>
                <a:gd name="connsiteX5" fmla="*/ 1253027 w 1422362"/>
                <a:gd name="connsiteY5" fmla="*/ 2364314 h 2364314"/>
                <a:gd name="connsiteX6" fmla="*/ 1262460 w 1422362"/>
                <a:gd name="connsiteY6" fmla="*/ 2041041 h 2364314"/>
                <a:gd name="connsiteX7" fmla="*/ 1421092 w 1422362"/>
                <a:gd name="connsiteY7" fmla="*/ 1180515 h 2364314"/>
                <a:gd name="connsiteX8" fmla="*/ 1369124 w 1422362"/>
                <a:gd name="connsiteY8" fmla="*/ 754719 h 2364314"/>
                <a:gd name="connsiteX9" fmla="*/ 1176719 w 1422362"/>
                <a:gd name="connsiteY9" fmla="*/ 723050 h 2364314"/>
                <a:gd name="connsiteX10" fmla="*/ 1168953 w 1422362"/>
                <a:gd name="connsiteY10" fmla="*/ 1022029 h 2364314"/>
                <a:gd name="connsiteX11" fmla="*/ 1156855 w 1422362"/>
                <a:gd name="connsiteY11" fmla="*/ 711300 h 2364314"/>
                <a:gd name="connsiteX12" fmla="*/ 927050 w 1422362"/>
                <a:gd name="connsiteY12" fmla="*/ 668923 h 2364314"/>
                <a:gd name="connsiteX13" fmla="*/ 957315 w 1422362"/>
                <a:gd name="connsiteY13" fmla="*/ 998137 h 2364314"/>
                <a:gd name="connsiteX14" fmla="*/ 905990 w 1422362"/>
                <a:gd name="connsiteY14" fmla="*/ 667881 h 2364314"/>
                <a:gd name="connsiteX15" fmla="*/ 711016 w 1422362"/>
                <a:gd name="connsiteY15" fmla="*/ 623587 h 2364314"/>
                <a:gd name="connsiteX16" fmla="*/ 729319 w 1422362"/>
                <a:gd name="connsiteY16" fmla="*/ 1011794 h 2364314"/>
                <a:gd name="connsiteX17" fmla="*/ 630106 w 1422362"/>
                <a:gd name="connsiteY17" fmla="*/ 73272 h 2364314"/>
                <a:gd name="connsiteX18" fmla="*/ 471802 w 1422362"/>
                <a:gd name="connsiteY18" fmla="*/ 199924 h 2364314"/>
                <a:gd name="connsiteX19" fmla="*/ 473286 w 1422362"/>
                <a:gd name="connsiteY19" fmla="*/ 1366094 h 2364314"/>
                <a:gd name="connsiteX20" fmla="*/ 338442 w 1422362"/>
                <a:gd name="connsiteY20" fmla="*/ 1312189 h 2364314"/>
                <a:gd name="connsiteX21" fmla="*/ 719 w 1422362"/>
                <a:gd name="connsiteY21" fmla="*/ 1011512 h 2364314"/>
                <a:gd name="connsiteX0" fmla="*/ 719 w 1422362"/>
                <a:gd name="connsiteY0" fmla="*/ 938672 h 2291474"/>
                <a:gd name="connsiteX1" fmla="*/ 140932 w 1422362"/>
                <a:gd name="connsiteY1" fmla="*/ 1334446 h 2291474"/>
                <a:gd name="connsiteX2" fmla="*/ 309182 w 1422362"/>
                <a:gd name="connsiteY2" fmla="*/ 1692891 h 2291474"/>
                <a:gd name="connsiteX3" fmla="*/ 548773 w 1422362"/>
                <a:gd name="connsiteY3" fmla="*/ 1917465 h 2291474"/>
                <a:gd name="connsiteX4" fmla="*/ 582370 w 1422362"/>
                <a:gd name="connsiteY4" fmla="*/ 2278359 h 2291474"/>
                <a:gd name="connsiteX5" fmla="*/ 1253027 w 1422362"/>
                <a:gd name="connsiteY5" fmla="*/ 2291474 h 2291474"/>
                <a:gd name="connsiteX6" fmla="*/ 1262460 w 1422362"/>
                <a:gd name="connsiteY6" fmla="*/ 1968201 h 2291474"/>
                <a:gd name="connsiteX7" fmla="*/ 1421092 w 1422362"/>
                <a:gd name="connsiteY7" fmla="*/ 1107675 h 2291474"/>
                <a:gd name="connsiteX8" fmla="*/ 1369124 w 1422362"/>
                <a:gd name="connsiteY8" fmla="*/ 681879 h 2291474"/>
                <a:gd name="connsiteX9" fmla="*/ 1176719 w 1422362"/>
                <a:gd name="connsiteY9" fmla="*/ 650210 h 2291474"/>
                <a:gd name="connsiteX10" fmla="*/ 1168953 w 1422362"/>
                <a:gd name="connsiteY10" fmla="*/ 949189 h 2291474"/>
                <a:gd name="connsiteX11" fmla="*/ 1156855 w 1422362"/>
                <a:gd name="connsiteY11" fmla="*/ 638460 h 2291474"/>
                <a:gd name="connsiteX12" fmla="*/ 927050 w 1422362"/>
                <a:gd name="connsiteY12" fmla="*/ 596083 h 2291474"/>
                <a:gd name="connsiteX13" fmla="*/ 957315 w 1422362"/>
                <a:gd name="connsiteY13" fmla="*/ 925297 h 2291474"/>
                <a:gd name="connsiteX14" fmla="*/ 905990 w 1422362"/>
                <a:gd name="connsiteY14" fmla="*/ 595041 h 2291474"/>
                <a:gd name="connsiteX15" fmla="*/ 711016 w 1422362"/>
                <a:gd name="connsiteY15" fmla="*/ 550747 h 2291474"/>
                <a:gd name="connsiteX16" fmla="*/ 729319 w 1422362"/>
                <a:gd name="connsiteY16" fmla="*/ 938954 h 2291474"/>
                <a:gd name="connsiteX17" fmla="*/ 673525 w 1422362"/>
                <a:gd name="connsiteY17" fmla="*/ 130688 h 2291474"/>
                <a:gd name="connsiteX18" fmla="*/ 471802 w 1422362"/>
                <a:gd name="connsiteY18" fmla="*/ 127084 h 2291474"/>
                <a:gd name="connsiteX19" fmla="*/ 473286 w 1422362"/>
                <a:gd name="connsiteY19" fmla="*/ 1293254 h 2291474"/>
                <a:gd name="connsiteX20" fmla="*/ 338442 w 1422362"/>
                <a:gd name="connsiteY20" fmla="*/ 1239349 h 2291474"/>
                <a:gd name="connsiteX21" fmla="*/ 719 w 1422362"/>
                <a:gd name="connsiteY21" fmla="*/ 938672 h 2291474"/>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29319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29319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29319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14198 h 2267000"/>
                <a:gd name="connsiteX1" fmla="*/ 140932 w 1422362"/>
                <a:gd name="connsiteY1" fmla="*/ 1309972 h 2267000"/>
                <a:gd name="connsiteX2" fmla="*/ 309182 w 1422362"/>
                <a:gd name="connsiteY2" fmla="*/ 1668417 h 2267000"/>
                <a:gd name="connsiteX3" fmla="*/ 548773 w 1422362"/>
                <a:gd name="connsiteY3" fmla="*/ 1892991 h 2267000"/>
                <a:gd name="connsiteX4" fmla="*/ 582370 w 1422362"/>
                <a:gd name="connsiteY4" fmla="*/ 2253885 h 2267000"/>
                <a:gd name="connsiteX5" fmla="*/ 1253027 w 1422362"/>
                <a:gd name="connsiteY5" fmla="*/ 2267000 h 2267000"/>
                <a:gd name="connsiteX6" fmla="*/ 1262460 w 1422362"/>
                <a:gd name="connsiteY6" fmla="*/ 1943727 h 2267000"/>
                <a:gd name="connsiteX7" fmla="*/ 1421092 w 1422362"/>
                <a:gd name="connsiteY7" fmla="*/ 1083201 h 2267000"/>
                <a:gd name="connsiteX8" fmla="*/ 1369124 w 1422362"/>
                <a:gd name="connsiteY8" fmla="*/ 657405 h 2267000"/>
                <a:gd name="connsiteX9" fmla="*/ 1176719 w 1422362"/>
                <a:gd name="connsiteY9" fmla="*/ 625736 h 2267000"/>
                <a:gd name="connsiteX10" fmla="*/ 1168953 w 1422362"/>
                <a:gd name="connsiteY10" fmla="*/ 924715 h 2267000"/>
                <a:gd name="connsiteX11" fmla="*/ 1156855 w 1422362"/>
                <a:gd name="connsiteY11" fmla="*/ 613986 h 2267000"/>
                <a:gd name="connsiteX12" fmla="*/ 927050 w 1422362"/>
                <a:gd name="connsiteY12" fmla="*/ 571609 h 2267000"/>
                <a:gd name="connsiteX13" fmla="*/ 957315 w 1422362"/>
                <a:gd name="connsiteY13" fmla="*/ 900823 h 2267000"/>
                <a:gd name="connsiteX14" fmla="*/ 905990 w 1422362"/>
                <a:gd name="connsiteY14" fmla="*/ 570567 h 2267000"/>
                <a:gd name="connsiteX15" fmla="*/ 711016 w 1422362"/>
                <a:gd name="connsiteY15" fmla="*/ 526273 h 2267000"/>
                <a:gd name="connsiteX16" fmla="*/ 714846 w 1422362"/>
                <a:gd name="connsiteY16" fmla="*/ 914480 h 2267000"/>
                <a:gd name="connsiteX17" fmla="*/ 673525 w 1422362"/>
                <a:gd name="connsiteY17" fmla="*/ 106214 h 2267000"/>
                <a:gd name="connsiteX18" fmla="*/ 486275 w 1422362"/>
                <a:gd name="connsiteY18" fmla="*/ 174974 h 2267000"/>
                <a:gd name="connsiteX19" fmla="*/ 473286 w 1422362"/>
                <a:gd name="connsiteY19" fmla="*/ 1268780 h 2267000"/>
                <a:gd name="connsiteX20" fmla="*/ 338442 w 1422362"/>
                <a:gd name="connsiteY20" fmla="*/ 1214875 h 2267000"/>
                <a:gd name="connsiteX21" fmla="*/ 719 w 1422362"/>
                <a:gd name="connsiteY21" fmla="*/ 914198 h 2267000"/>
                <a:gd name="connsiteX0" fmla="*/ 719 w 1422362"/>
                <a:gd name="connsiteY0" fmla="*/ 897709 h 2250511"/>
                <a:gd name="connsiteX1" fmla="*/ 140932 w 1422362"/>
                <a:gd name="connsiteY1" fmla="*/ 1293483 h 2250511"/>
                <a:gd name="connsiteX2" fmla="*/ 309182 w 1422362"/>
                <a:gd name="connsiteY2" fmla="*/ 1651928 h 2250511"/>
                <a:gd name="connsiteX3" fmla="*/ 548773 w 1422362"/>
                <a:gd name="connsiteY3" fmla="*/ 1876502 h 2250511"/>
                <a:gd name="connsiteX4" fmla="*/ 582370 w 1422362"/>
                <a:gd name="connsiteY4" fmla="*/ 2237396 h 2250511"/>
                <a:gd name="connsiteX5" fmla="*/ 1253027 w 1422362"/>
                <a:gd name="connsiteY5" fmla="*/ 2250511 h 2250511"/>
                <a:gd name="connsiteX6" fmla="*/ 1262460 w 1422362"/>
                <a:gd name="connsiteY6" fmla="*/ 1927238 h 2250511"/>
                <a:gd name="connsiteX7" fmla="*/ 1421092 w 1422362"/>
                <a:gd name="connsiteY7" fmla="*/ 1066712 h 2250511"/>
                <a:gd name="connsiteX8" fmla="*/ 1369124 w 1422362"/>
                <a:gd name="connsiteY8" fmla="*/ 640916 h 2250511"/>
                <a:gd name="connsiteX9" fmla="*/ 1176719 w 1422362"/>
                <a:gd name="connsiteY9" fmla="*/ 609247 h 2250511"/>
                <a:gd name="connsiteX10" fmla="*/ 1168953 w 1422362"/>
                <a:gd name="connsiteY10" fmla="*/ 908226 h 2250511"/>
                <a:gd name="connsiteX11" fmla="*/ 1156855 w 1422362"/>
                <a:gd name="connsiteY11" fmla="*/ 597497 h 2250511"/>
                <a:gd name="connsiteX12" fmla="*/ 927050 w 1422362"/>
                <a:gd name="connsiteY12" fmla="*/ 555120 h 2250511"/>
                <a:gd name="connsiteX13" fmla="*/ 957315 w 1422362"/>
                <a:gd name="connsiteY13" fmla="*/ 884334 h 2250511"/>
                <a:gd name="connsiteX14" fmla="*/ 905990 w 1422362"/>
                <a:gd name="connsiteY14" fmla="*/ 554078 h 2250511"/>
                <a:gd name="connsiteX15" fmla="*/ 711016 w 1422362"/>
                <a:gd name="connsiteY15" fmla="*/ 509784 h 2250511"/>
                <a:gd name="connsiteX16" fmla="*/ 714846 w 1422362"/>
                <a:gd name="connsiteY16" fmla="*/ 897991 h 2250511"/>
                <a:gd name="connsiteX17" fmla="*/ 683174 w 1422362"/>
                <a:gd name="connsiteY17" fmla="*/ 118671 h 2250511"/>
                <a:gd name="connsiteX18" fmla="*/ 486275 w 1422362"/>
                <a:gd name="connsiteY18" fmla="*/ 158485 h 2250511"/>
                <a:gd name="connsiteX19" fmla="*/ 473286 w 1422362"/>
                <a:gd name="connsiteY19" fmla="*/ 1252291 h 2250511"/>
                <a:gd name="connsiteX20" fmla="*/ 338442 w 1422362"/>
                <a:gd name="connsiteY20" fmla="*/ 1198386 h 2250511"/>
                <a:gd name="connsiteX21" fmla="*/ 719 w 1422362"/>
                <a:gd name="connsiteY21" fmla="*/ 897709 h 2250511"/>
                <a:gd name="connsiteX0" fmla="*/ 719 w 1422362"/>
                <a:gd name="connsiteY0" fmla="*/ 897709 h 2250511"/>
                <a:gd name="connsiteX1" fmla="*/ 140932 w 1422362"/>
                <a:gd name="connsiteY1" fmla="*/ 1293483 h 2250511"/>
                <a:gd name="connsiteX2" fmla="*/ 309182 w 1422362"/>
                <a:gd name="connsiteY2" fmla="*/ 1651928 h 2250511"/>
                <a:gd name="connsiteX3" fmla="*/ 548773 w 1422362"/>
                <a:gd name="connsiteY3" fmla="*/ 1876502 h 2250511"/>
                <a:gd name="connsiteX4" fmla="*/ 582370 w 1422362"/>
                <a:gd name="connsiteY4" fmla="*/ 2237396 h 2250511"/>
                <a:gd name="connsiteX5" fmla="*/ 1253027 w 1422362"/>
                <a:gd name="connsiteY5" fmla="*/ 2250511 h 2250511"/>
                <a:gd name="connsiteX6" fmla="*/ 1262460 w 1422362"/>
                <a:gd name="connsiteY6" fmla="*/ 1927238 h 2250511"/>
                <a:gd name="connsiteX7" fmla="*/ 1421092 w 1422362"/>
                <a:gd name="connsiteY7" fmla="*/ 1066712 h 2250511"/>
                <a:gd name="connsiteX8" fmla="*/ 1369124 w 1422362"/>
                <a:gd name="connsiteY8" fmla="*/ 640916 h 2250511"/>
                <a:gd name="connsiteX9" fmla="*/ 1176719 w 1422362"/>
                <a:gd name="connsiteY9" fmla="*/ 609247 h 2250511"/>
                <a:gd name="connsiteX10" fmla="*/ 1168953 w 1422362"/>
                <a:gd name="connsiteY10" fmla="*/ 908226 h 2250511"/>
                <a:gd name="connsiteX11" fmla="*/ 1156855 w 1422362"/>
                <a:gd name="connsiteY11" fmla="*/ 597497 h 2250511"/>
                <a:gd name="connsiteX12" fmla="*/ 927050 w 1422362"/>
                <a:gd name="connsiteY12" fmla="*/ 555120 h 2250511"/>
                <a:gd name="connsiteX13" fmla="*/ 957315 w 1422362"/>
                <a:gd name="connsiteY13" fmla="*/ 884334 h 2250511"/>
                <a:gd name="connsiteX14" fmla="*/ 905990 w 1422362"/>
                <a:gd name="connsiteY14" fmla="*/ 554078 h 2250511"/>
                <a:gd name="connsiteX15" fmla="*/ 711016 w 1422362"/>
                <a:gd name="connsiteY15" fmla="*/ 509784 h 2250511"/>
                <a:gd name="connsiteX16" fmla="*/ 714846 w 1422362"/>
                <a:gd name="connsiteY16" fmla="*/ 897991 h 2250511"/>
                <a:gd name="connsiteX17" fmla="*/ 683174 w 1422362"/>
                <a:gd name="connsiteY17" fmla="*/ 118671 h 2250511"/>
                <a:gd name="connsiteX18" fmla="*/ 486275 w 1422362"/>
                <a:gd name="connsiteY18" fmla="*/ 158485 h 2250511"/>
                <a:gd name="connsiteX19" fmla="*/ 473286 w 1422362"/>
                <a:gd name="connsiteY19" fmla="*/ 1252291 h 2250511"/>
                <a:gd name="connsiteX20" fmla="*/ 338442 w 1422362"/>
                <a:gd name="connsiteY20" fmla="*/ 1198386 h 2250511"/>
                <a:gd name="connsiteX21" fmla="*/ 719 w 1422362"/>
                <a:gd name="connsiteY21" fmla="*/ 897709 h 2250511"/>
                <a:gd name="connsiteX0" fmla="*/ 719 w 1422362"/>
                <a:gd name="connsiteY0" fmla="*/ 904644 h 2257446"/>
                <a:gd name="connsiteX1" fmla="*/ 140932 w 1422362"/>
                <a:gd name="connsiteY1" fmla="*/ 1300418 h 2257446"/>
                <a:gd name="connsiteX2" fmla="*/ 309182 w 1422362"/>
                <a:gd name="connsiteY2" fmla="*/ 1658863 h 2257446"/>
                <a:gd name="connsiteX3" fmla="*/ 548773 w 1422362"/>
                <a:gd name="connsiteY3" fmla="*/ 1883437 h 2257446"/>
                <a:gd name="connsiteX4" fmla="*/ 582370 w 1422362"/>
                <a:gd name="connsiteY4" fmla="*/ 2244331 h 2257446"/>
                <a:gd name="connsiteX5" fmla="*/ 1253027 w 1422362"/>
                <a:gd name="connsiteY5" fmla="*/ 2257446 h 2257446"/>
                <a:gd name="connsiteX6" fmla="*/ 1262460 w 1422362"/>
                <a:gd name="connsiteY6" fmla="*/ 1934173 h 2257446"/>
                <a:gd name="connsiteX7" fmla="*/ 1421092 w 1422362"/>
                <a:gd name="connsiteY7" fmla="*/ 1073647 h 2257446"/>
                <a:gd name="connsiteX8" fmla="*/ 1369124 w 1422362"/>
                <a:gd name="connsiteY8" fmla="*/ 647851 h 2257446"/>
                <a:gd name="connsiteX9" fmla="*/ 1176719 w 1422362"/>
                <a:gd name="connsiteY9" fmla="*/ 616182 h 2257446"/>
                <a:gd name="connsiteX10" fmla="*/ 1168953 w 1422362"/>
                <a:gd name="connsiteY10" fmla="*/ 915161 h 2257446"/>
                <a:gd name="connsiteX11" fmla="*/ 1156855 w 1422362"/>
                <a:gd name="connsiteY11" fmla="*/ 604432 h 2257446"/>
                <a:gd name="connsiteX12" fmla="*/ 927050 w 1422362"/>
                <a:gd name="connsiteY12" fmla="*/ 562055 h 2257446"/>
                <a:gd name="connsiteX13" fmla="*/ 957315 w 1422362"/>
                <a:gd name="connsiteY13" fmla="*/ 891269 h 2257446"/>
                <a:gd name="connsiteX14" fmla="*/ 905990 w 1422362"/>
                <a:gd name="connsiteY14" fmla="*/ 561013 h 2257446"/>
                <a:gd name="connsiteX15" fmla="*/ 711016 w 1422362"/>
                <a:gd name="connsiteY15" fmla="*/ 516719 h 2257446"/>
                <a:gd name="connsiteX16" fmla="*/ 714846 w 1422362"/>
                <a:gd name="connsiteY16" fmla="*/ 904926 h 2257446"/>
                <a:gd name="connsiteX17" fmla="*/ 683174 w 1422362"/>
                <a:gd name="connsiteY17" fmla="*/ 125606 h 2257446"/>
                <a:gd name="connsiteX18" fmla="*/ 486275 w 1422362"/>
                <a:gd name="connsiteY18" fmla="*/ 165420 h 2257446"/>
                <a:gd name="connsiteX19" fmla="*/ 473286 w 1422362"/>
                <a:gd name="connsiteY19" fmla="*/ 1259226 h 2257446"/>
                <a:gd name="connsiteX20" fmla="*/ 338442 w 1422362"/>
                <a:gd name="connsiteY20" fmla="*/ 1205321 h 2257446"/>
                <a:gd name="connsiteX21" fmla="*/ 719 w 1422362"/>
                <a:gd name="connsiteY21" fmla="*/ 904644 h 2257446"/>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73286 w 1422362"/>
                <a:gd name="connsiteY19" fmla="*/ 1255537 h 2253757"/>
                <a:gd name="connsiteX20" fmla="*/ 338442 w 1422362"/>
                <a:gd name="connsiteY20" fmla="*/ 1201632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38442 w 1422362"/>
                <a:gd name="connsiteY20" fmla="*/ 1201632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04672 w 1422362"/>
                <a:gd name="connsiteY20" fmla="*/ 1148565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04672 w 1422362"/>
                <a:gd name="connsiteY20" fmla="*/ 1148565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04672 w 1422362"/>
                <a:gd name="connsiteY20" fmla="*/ 1148565 h 2253757"/>
                <a:gd name="connsiteX21" fmla="*/ 719 w 1422362"/>
                <a:gd name="connsiteY21" fmla="*/ 900955 h 2253757"/>
                <a:gd name="connsiteX0" fmla="*/ 436 w 1494443"/>
                <a:gd name="connsiteY0" fmla="*/ 886482 h 2253757"/>
                <a:gd name="connsiteX1" fmla="*/ 213013 w 1494443"/>
                <a:gd name="connsiteY1" fmla="*/ 1296729 h 2253757"/>
                <a:gd name="connsiteX2" fmla="*/ 381263 w 1494443"/>
                <a:gd name="connsiteY2" fmla="*/ 1655174 h 2253757"/>
                <a:gd name="connsiteX3" fmla="*/ 620854 w 1494443"/>
                <a:gd name="connsiteY3" fmla="*/ 1879748 h 2253757"/>
                <a:gd name="connsiteX4" fmla="*/ 654451 w 1494443"/>
                <a:gd name="connsiteY4" fmla="*/ 2240642 h 2253757"/>
                <a:gd name="connsiteX5" fmla="*/ 1325108 w 1494443"/>
                <a:gd name="connsiteY5" fmla="*/ 2253757 h 2253757"/>
                <a:gd name="connsiteX6" fmla="*/ 1334541 w 1494443"/>
                <a:gd name="connsiteY6" fmla="*/ 1930484 h 2253757"/>
                <a:gd name="connsiteX7" fmla="*/ 1493173 w 1494443"/>
                <a:gd name="connsiteY7" fmla="*/ 1069958 h 2253757"/>
                <a:gd name="connsiteX8" fmla="*/ 1441205 w 1494443"/>
                <a:gd name="connsiteY8" fmla="*/ 644162 h 2253757"/>
                <a:gd name="connsiteX9" fmla="*/ 1248800 w 1494443"/>
                <a:gd name="connsiteY9" fmla="*/ 612493 h 2253757"/>
                <a:gd name="connsiteX10" fmla="*/ 1241034 w 1494443"/>
                <a:gd name="connsiteY10" fmla="*/ 911472 h 2253757"/>
                <a:gd name="connsiteX11" fmla="*/ 1228936 w 1494443"/>
                <a:gd name="connsiteY11" fmla="*/ 600743 h 2253757"/>
                <a:gd name="connsiteX12" fmla="*/ 999131 w 1494443"/>
                <a:gd name="connsiteY12" fmla="*/ 558366 h 2253757"/>
                <a:gd name="connsiteX13" fmla="*/ 1029396 w 1494443"/>
                <a:gd name="connsiteY13" fmla="*/ 887580 h 2253757"/>
                <a:gd name="connsiteX14" fmla="*/ 978071 w 1494443"/>
                <a:gd name="connsiteY14" fmla="*/ 557324 h 2253757"/>
                <a:gd name="connsiteX15" fmla="*/ 783097 w 1494443"/>
                <a:gd name="connsiteY15" fmla="*/ 513030 h 2253757"/>
                <a:gd name="connsiteX16" fmla="*/ 786927 w 1494443"/>
                <a:gd name="connsiteY16" fmla="*/ 901237 h 2253757"/>
                <a:gd name="connsiteX17" fmla="*/ 755255 w 1494443"/>
                <a:gd name="connsiteY17" fmla="*/ 121917 h 2253757"/>
                <a:gd name="connsiteX18" fmla="*/ 558356 w 1494443"/>
                <a:gd name="connsiteY18" fmla="*/ 161731 h 2253757"/>
                <a:gd name="connsiteX19" fmla="*/ 535718 w 1494443"/>
                <a:gd name="connsiteY19" fmla="*/ 1183173 h 2253757"/>
                <a:gd name="connsiteX20" fmla="*/ 376753 w 1494443"/>
                <a:gd name="connsiteY20" fmla="*/ 1148565 h 2253757"/>
                <a:gd name="connsiteX21" fmla="*/ 436 w 1494443"/>
                <a:gd name="connsiteY21" fmla="*/ 886482 h 2253757"/>
                <a:gd name="connsiteX0" fmla="*/ 436 w 1494443"/>
                <a:gd name="connsiteY0" fmla="*/ 886482 h 2253757"/>
                <a:gd name="connsiteX1" fmla="*/ 213013 w 1494443"/>
                <a:gd name="connsiteY1" fmla="*/ 1296729 h 2253757"/>
                <a:gd name="connsiteX2" fmla="*/ 381263 w 1494443"/>
                <a:gd name="connsiteY2" fmla="*/ 1655174 h 2253757"/>
                <a:gd name="connsiteX3" fmla="*/ 620854 w 1494443"/>
                <a:gd name="connsiteY3" fmla="*/ 1879748 h 2253757"/>
                <a:gd name="connsiteX4" fmla="*/ 654451 w 1494443"/>
                <a:gd name="connsiteY4" fmla="*/ 2240642 h 2253757"/>
                <a:gd name="connsiteX5" fmla="*/ 1325108 w 1494443"/>
                <a:gd name="connsiteY5" fmla="*/ 2253757 h 2253757"/>
                <a:gd name="connsiteX6" fmla="*/ 1334541 w 1494443"/>
                <a:gd name="connsiteY6" fmla="*/ 1930484 h 2253757"/>
                <a:gd name="connsiteX7" fmla="*/ 1493173 w 1494443"/>
                <a:gd name="connsiteY7" fmla="*/ 1069958 h 2253757"/>
                <a:gd name="connsiteX8" fmla="*/ 1441205 w 1494443"/>
                <a:gd name="connsiteY8" fmla="*/ 644162 h 2253757"/>
                <a:gd name="connsiteX9" fmla="*/ 1248800 w 1494443"/>
                <a:gd name="connsiteY9" fmla="*/ 612493 h 2253757"/>
                <a:gd name="connsiteX10" fmla="*/ 1241034 w 1494443"/>
                <a:gd name="connsiteY10" fmla="*/ 911472 h 2253757"/>
                <a:gd name="connsiteX11" fmla="*/ 1228936 w 1494443"/>
                <a:gd name="connsiteY11" fmla="*/ 600743 h 2253757"/>
                <a:gd name="connsiteX12" fmla="*/ 999131 w 1494443"/>
                <a:gd name="connsiteY12" fmla="*/ 558366 h 2253757"/>
                <a:gd name="connsiteX13" fmla="*/ 1029396 w 1494443"/>
                <a:gd name="connsiteY13" fmla="*/ 887580 h 2253757"/>
                <a:gd name="connsiteX14" fmla="*/ 978071 w 1494443"/>
                <a:gd name="connsiteY14" fmla="*/ 557324 h 2253757"/>
                <a:gd name="connsiteX15" fmla="*/ 783097 w 1494443"/>
                <a:gd name="connsiteY15" fmla="*/ 513030 h 2253757"/>
                <a:gd name="connsiteX16" fmla="*/ 786927 w 1494443"/>
                <a:gd name="connsiteY16" fmla="*/ 901237 h 2253757"/>
                <a:gd name="connsiteX17" fmla="*/ 755255 w 1494443"/>
                <a:gd name="connsiteY17" fmla="*/ 121917 h 2253757"/>
                <a:gd name="connsiteX18" fmla="*/ 558356 w 1494443"/>
                <a:gd name="connsiteY18" fmla="*/ 161731 h 2253757"/>
                <a:gd name="connsiteX19" fmla="*/ 535718 w 1494443"/>
                <a:gd name="connsiteY19" fmla="*/ 1183173 h 2253757"/>
                <a:gd name="connsiteX20" fmla="*/ 376753 w 1494443"/>
                <a:gd name="connsiteY20" fmla="*/ 1148565 h 2253757"/>
                <a:gd name="connsiteX21" fmla="*/ 436 w 1494443"/>
                <a:gd name="connsiteY21" fmla="*/ 886482 h 2253757"/>
                <a:gd name="connsiteX0" fmla="*/ 0 w 1494007"/>
                <a:gd name="connsiteY0" fmla="*/ 886482 h 2253757"/>
                <a:gd name="connsiteX1" fmla="*/ 212577 w 1494007"/>
                <a:gd name="connsiteY1" fmla="*/ 1296729 h 2253757"/>
                <a:gd name="connsiteX2" fmla="*/ 380827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380827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115210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147622"/>
                <a:gd name="connsiteX1" fmla="*/ 202929 w 1494007"/>
                <a:gd name="connsiteY1" fmla="*/ 1320850 h 2147622"/>
                <a:gd name="connsiteX2" fmla="*/ 438719 w 1494007"/>
                <a:gd name="connsiteY2" fmla="*/ 1655174 h 2147622"/>
                <a:gd name="connsiteX3" fmla="*/ 620418 w 1494007"/>
                <a:gd name="connsiteY3" fmla="*/ 1879748 h 2147622"/>
                <a:gd name="connsiteX4" fmla="*/ 654015 w 1494007"/>
                <a:gd name="connsiteY4" fmla="*/ 2115210 h 2147622"/>
                <a:gd name="connsiteX5" fmla="*/ 1339145 w 1494007"/>
                <a:gd name="connsiteY5" fmla="*/ 2147622 h 2147622"/>
                <a:gd name="connsiteX6" fmla="*/ 1334105 w 1494007"/>
                <a:gd name="connsiteY6" fmla="*/ 1930484 h 2147622"/>
                <a:gd name="connsiteX7" fmla="*/ 1492737 w 1494007"/>
                <a:gd name="connsiteY7" fmla="*/ 1069958 h 2147622"/>
                <a:gd name="connsiteX8" fmla="*/ 1440769 w 1494007"/>
                <a:gd name="connsiteY8" fmla="*/ 644162 h 2147622"/>
                <a:gd name="connsiteX9" fmla="*/ 1248364 w 1494007"/>
                <a:gd name="connsiteY9" fmla="*/ 612493 h 2147622"/>
                <a:gd name="connsiteX10" fmla="*/ 1240598 w 1494007"/>
                <a:gd name="connsiteY10" fmla="*/ 911472 h 2147622"/>
                <a:gd name="connsiteX11" fmla="*/ 1228500 w 1494007"/>
                <a:gd name="connsiteY11" fmla="*/ 600743 h 2147622"/>
                <a:gd name="connsiteX12" fmla="*/ 998695 w 1494007"/>
                <a:gd name="connsiteY12" fmla="*/ 558366 h 2147622"/>
                <a:gd name="connsiteX13" fmla="*/ 1028960 w 1494007"/>
                <a:gd name="connsiteY13" fmla="*/ 887580 h 2147622"/>
                <a:gd name="connsiteX14" fmla="*/ 977635 w 1494007"/>
                <a:gd name="connsiteY14" fmla="*/ 557324 h 2147622"/>
                <a:gd name="connsiteX15" fmla="*/ 782661 w 1494007"/>
                <a:gd name="connsiteY15" fmla="*/ 513030 h 2147622"/>
                <a:gd name="connsiteX16" fmla="*/ 786491 w 1494007"/>
                <a:gd name="connsiteY16" fmla="*/ 901237 h 2147622"/>
                <a:gd name="connsiteX17" fmla="*/ 754819 w 1494007"/>
                <a:gd name="connsiteY17" fmla="*/ 121917 h 2147622"/>
                <a:gd name="connsiteX18" fmla="*/ 557920 w 1494007"/>
                <a:gd name="connsiteY18" fmla="*/ 161731 h 2147622"/>
                <a:gd name="connsiteX19" fmla="*/ 535282 w 1494007"/>
                <a:gd name="connsiteY19" fmla="*/ 1183173 h 2147622"/>
                <a:gd name="connsiteX20" fmla="*/ 376317 w 1494007"/>
                <a:gd name="connsiteY20" fmla="*/ 1148565 h 2147622"/>
                <a:gd name="connsiteX21" fmla="*/ 0 w 1494007"/>
                <a:gd name="connsiteY21" fmla="*/ 886482 h 2147622"/>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01512 w 1494007"/>
                <a:gd name="connsiteY19" fmla="*/ 1192821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01512 w 1494007"/>
                <a:gd name="connsiteY19" fmla="*/ 1192821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01512 w 1494007"/>
                <a:gd name="connsiteY19" fmla="*/ 1192821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0458 w 1494007"/>
                <a:gd name="connsiteY19" fmla="*/ 1197645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0458 w 1494007"/>
                <a:gd name="connsiteY19" fmla="*/ 1197645 h 2123500"/>
                <a:gd name="connsiteX20" fmla="*/ 395614 w 1494007"/>
                <a:gd name="connsiteY20" fmla="*/ 1153389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0458 w 1494007"/>
                <a:gd name="connsiteY19" fmla="*/ 1197645 h 2123500"/>
                <a:gd name="connsiteX20" fmla="*/ 395614 w 1494007"/>
                <a:gd name="connsiteY20" fmla="*/ 1153389 h 2123500"/>
                <a:gd name="connsiteX21" fmla="*/ 0 w 1494007"/>
                <a:gd name="connsiteY21" fmla="*/ 886482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33149"/>
                <a:gd name="connsiteX1" fmla="*/ 227051 w 1518129"/>
                <a:gd name="connsiteY1" fmla="*/ 1320850 h 2133149"/>
                <a:gd name="connsiteX2" fmla="*/ 462841 w 1518129"/>
                <a:gd name="connsiteY2" fmla="*/ 1655174 h 2133149"/>
                <a:gd name="connsiteX3" fmla="*/ 644540 w 1518129"/>
                <a:gd name="connsiteY3" fmla="*/ 1879748 h 2133149"/>
                <a:gd name="connsiteX4" fmla="*/ 678137 w 1518129"/>
                <a:gd name="connsiteY4" fmla="*/ 2115210 h 2133149"/>
                <a:gd name="connsiteX5" fmla="*/ 1348794 w 1518129"/>
                <a:gd name="connsiteY5" fmla="*/ 2133149 h 2133149"/>
                <a:gd name="connsiteX6" fmla="*/ 1358227 w 1518129"/>
                <a:gd name="connsiteY6" fmla="*/ 1930484 h 2133149"/>
                <a:gd name="connsiteX7" fmla="*/ 1516859 w 1518129"/>
                <a:gd name="connsiteY7" fmla="*/ 1069958 h 2133149"/>
                <a:gd name="connsiteX8" fmla="*/ 1464891 w 1518129"/>
                <a:gd name="connsiteY8" fmla="*/ 644162 h 2133149"/>
                <a:gd name="connsiteX9" fmla="*/ 1272486 w 1518129"/>
                <a:gd name="connsiteY9" fmla="*/ 612493 h 2133149"/>
                <a:gd name="connsiteX10" fmla="*/ 1264720 w 1518129"/>
                <a:gd name="connsiteY10" fmla="*/ 911472 h 2133149"/>
                <a:gd name="connsiteX11" fmla="*/ 1252622 w 1518129"/>
                <a:gd name="connsiteY11" fmla="*/ 600743 h 2133149"/>
                <a:gd name="connsiteX12" fmla="*/ 1022817 w 1518129"/>
                <a:gd name="connsiteY12" fmla="*/ 558366 h 2133149"/>
                <a:gd name="connsiteX13" fmla="*/ 1053082 w 1518129"/>
                <a:gd name="connsiteY13" fmla="*/ 887580 h 2133149"/>
                <a:gd name="connsiteX14" fmla="*/ 1001757 w 1518129"/>
                <a:gd name="connsiteY14" fmla="*/ 557324 h 2133149"/>
                <a:gd name="connsiteX15" fmla="*/ 806783 w 1518129"/>
                <a:gd name="connsiteY15" fmla="*/ 513030 h 2133149"/>
                <a:gd name="connsiteX16" fmla="*/ 810613 w 1518129"/>
                <a:gd name="connsiteY16" fmla="*/ 901237 h 2133149"/>
                <a:gd name="connsiteX17" fmla="*/ 778941 w 1518129"/>
                <a:gd name="connsiteY17" fmla="*/ 121917 h 2133149"/>
                <a:gd name="connsiteX18" fmla="*/ 582042 w 1518129"/>
                <a:gd name="connsiteY18" fmla="*/ 161731 h 2133149"/>
                <a:gd name="connsiteX19" fmla="*/ 554580 w 1518129"/>
                <a:gd name="connsiteY19" fmla="*/ 1197645 h 2133149"/>
                <a:gd name="connsiteX20" fmla="*/ 419736 w 1518129"/>
                <a:gd name="connsiteY20" fmla="*/ 1153389 h 2133149"/>
                <a:gd name="connsiteX21" fmla="*/ 0 w 1518129"/>
                <a:gd name="connsiteY21" fmla="*/ 891306 h 2133149"/>
                <a:gd name="connsiteX0" fmla="*/ 0 w 1518129"/>
                <a:gd name="connsiteY0" fmla="*/ 891306 h 2115210"/>
                <a:gd name="connsiteX1" fmla="*/ 227051 w 1518129"/>
                <a:gd name="connsiteY1" fmla="*/ 1320850 h 2115210"/>
                <a:gd name="connsiteX2" fmla="*/ 462841 w 1518129"/>
                <a:gd name="connsiteY2" fmla="*/ 1655174 h 2115210"/>
                <a:gd name="connsiteX3" fmla="*/ 644540 w 1518129"/>
                <a:gd name="connsiteY3" fmla="*/ 1879748 h 2115210"/>
                <a:gd name="connsiteX4" fmla="*/ 678137 w 1518129"/>
                <a:gd name="connsiteY4" fmla="*/ 2115210 h 2115210"/>
                <a:gd name="connsiteX5" fmla="*/ 1339145 w 1518129"/>
                <a:gd name="connsiteY5" fmla="*/ 2113852 h 2115210"/>
                <a:gd name="connsiteX6" fmla="*/ 1358227 w 1518129"/>
                <a:gd name="connsiteY6" fmla="*/ 1930484 h 2115210"/>
                <a:gd name="connsiteX7" fmla="*/ 1516859 w 1518129"/>
                <a:gd name="connsiteY7" fmla="*/ 1069958 h 2115210"/>
                <a:gd name="connsiteX8" fmla="*/ 1464891 w 1518129"/>
                <a:gd name="connsiteY8" fmla="*/ 644162 h 2115210"/>
                <a:gd name="connsiteX9" fmla="*/ 1272486 w 1518129"/>
                <a:gd name="connsiteY9" fmla="*/ 612493 h 2115210"/>
                <a:gd name="connsiteX10" fmla="*/ 1264720 w 1518129"/>
                <a:gd name="connsiteY10" fmla="*/ 911472 h 2115210"/>
                <a:gd name="connsiteX11" fmla="*/ 1252622 w 1518129"/>
                <a:gd name="connsiteY11" fmla="*/ 600743 h 2115210"/>
                <a:gd name="connsiteX12" fmla="*/ 1022817 w 1518129"/>
                <a:gd name="connsiteY12" fmla="*/ 558366 h 2115210"/>
                <a:gd name="connsiteX13" fmla="*/ 1053082 w 1518129"/>
                <a:gd name="connsiteY13" fmla="*/ 887580 h 2115210"/>
                <a:gd name="connsiteX14" fmla="*/ 1001757 w 1518129"/>
                <a:gd name="connsiteY14" fmla="*/ 557324 h 2115210"/>
                <a:gd name="connsiteX15" fmla="*/ 806783 w 1518129"/>
                <a:gd name="connsiteY15" fmla="*/ 513030 h 2115210"/>
                <a:gd name="connsiteX16" fmla="*/ 810613 w 1518129"/>
                <a:gd name="connsiteY16" fmla="*/ 901237 h 2115210"/>
                <a:gd name="connsiteX17" fmla="*/ 778941 w 1518129"/>
                <a:gd name="connsiteY17" fmla="*/ 121917 h 2115210"/>
                <a:gd name="connsiteX18" fmla="*/ 582042 w 1518129"/>
                <a:gd name="connsiteY18" fmla="*/ 161731 h 2115210"/>
                <a:gd name="connsiteX19" fmla="*/ 554580 w 1518129"/>
                <a:gd name="connsiteY19" fmla="*/ 1197645 h 2115210"/>
                <a:gd name="connsiteX20" fmla="*/ 419736 w 1518129"/>
                <a:gd name="connsiteY20" fmla="*/ 1153389 h 2115210"/>
                <a:gd name="connsiteX21" fmla="*/ 0 w 1518129"/>
                <a:gd name="connsiteY21" fmla="*/ 891306 h 2115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8129" h="2115210">
                  <a:moveTo>
                    <a:pt x="0" y="891306"/>
                  </a:moveTo>
                  <a:cubicBezTo>
                    <a:pt x="124742" y="1042097"/>
                    <a:pt x="180313" y="1188925"/>
                    <a:pt x="227051" y="1320850"/>
                  </a:cubicBezTo>
                  <a:cubicBezTo>
                    <a:pt x="283134" y="1440332"/>
                    <a:pt x="360533" y="1506746"/>
                    <a:pt x="462841" y="1655174"/>
                  </a:cubicBezTo>
                  <a:cubicBezTo>
                    <a:pt x="565096" y="1757587"/>
                    <a:pt x="604529" y="1837560"/>
                    <a:pt x="644540" y="1879748"/>
                  </a:cubicBezTo>
                  <a:cubicBezTo>
                    <a:pt x="721823" y="1966655"/>
                    <a:pt x="679875" y="2008729"/>
                    <a:pt x="678137" y="2115210"/>
                  </a:cubicBezTo>
                  <a:lnTo>
                    <a:pt x="1339145" y="2113852"/>
                  </a:lnTo>
                  <a:cubicBezTo>
                    <a:pt x="1324322" y="2047548"/>
                    <a:pt x="1303318" y="2034201"/>
                    <a:pt x="1358227" y="1930484"/>
                  </a:cubicBezTo>
                  <a:cubicBezTo>
                    <a:pt x="1521981" y="1634855"/>
                    <a:pt x="1516858" y="1179685"/>
                    <a:pt x="1516859" y="1069958"/>
                  </a:cubicBezTo>
                  <a:cubicBezTo>
                    <a:pt x="1522576" y="857179"/>
                    <a:pt x="1509640" y="720406"/>
                    <a:pt x="1464891" y="644162"/>
                  </a:cubicBezTo>
                  <a:cubicBezTo>
                    <a:pt x="1396021" y="572742"/>
                    <a:pt x="1370976" y="579197"/>
                    <a:pt x="1272486" y="612493"/>
                  </a:cubicBezTo>
                  <a:cubicBezTo>
                    <a:pt x="1306205" y="707004"/>
                    <a:pt x="1275123" y="829781"/>
                    <a:pt x="1264720" y="911472"/>
                  </a:cubicBezTo>
                  <a:cubicBezTo>
                    <a:pt x="1250153" y="907906"/>
                    <a:pt x="1292939" y="659594"/>
                    <a:pt x="1252622" y="600743"/>
                  </a:cubicBezTo>
                  <a:cubicBezTo>
                    <a:pt x="1202656" y="541892"/>
                    <a:pt x="1107533" y="508148"/>
                    <a:pt x="1022817" y="558366"/>
                  </a:cubicBezTo>
                  <a:cubicBezTo>
                    <a:pt x="1086811" y="668103"/>
                    <a:pt x="1058849" y="793697"/>
                    <a:pt x="1053082" y="887580"/>
                  </a:cubicBezTo>
                  <a:cubicBezTo>
                    <a:pt x="1041532" y="883386"/>
                    <a:pt x="1071753" y="653519"/>
                    <a:pt x="1001757" y="557324"/>
                  </a:cubicBezTo>
                  <a:cubicBezTo>
                    <a:pt x="946234" y="504548"/>
                    <a:pt x="915026" y="504758"/>
                    <a:pt x="806783" y="513030"/>
                  </a:cubicBezTo>
                  <a:cubicBezTo>
                    <a:pt x="816055" y="653003"/>
                    <a:pt x="822837" y="732256"/>
                    <a:pt x="810613" y="901237"/>
                  </a:cubicBezTo>
                  <a:cubicBezTo>
                    <a:pt x="782414" y="451352"/>
                    <a:pt x="784675" y="276900"/>
                    <a:pt x="778941" y="121917"/>
                  </a:cubicBezTo>
                  <a:cubicBezTo>
                    <a:pt x="774616" y="-32693"/>
                    <a:pt x="569584" y="-61779"/>
                    <a:pt x="582042" y="161731"/>
                  </a:cubicBezTo>
                  <a:cubicBezTo>
                    <a:pt x="570378" y="380417"/>
                    <a:pt x="623442" y="1132875"/>
                    <a:pt x="554580" y="1197645"/>
                  </a:cubicBezTo>
                  <a:cubicBezTo>
                    <a:pt x="495024" y="1230412"/>
                    <a:pt x="496393" y="1222363"/>
                    <a:pt x="419736" y="1153389"/>
                  </a:cubicBezTo>
                  <a:cubicBezTo>
                    <a:pt x="331744" y="1046414"/>
                    <a:pt x="197603" y="767201"/>
                    <a:pt x="0" y="891306"/>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grpSp>
          <p:nvGrpSpPr>
            <p:cNvPr id="5" name="Group 4">
              <a:extLst>
                <a:ext uri="{FF2B5EF4-FFF2-40B4-BE49-F238E27FC236}">
                  <a16:creationId xmlns="" xmlns:a16="http://schemas.microsoft.com/office/drawing/2014/main" id="{86237614-27E4-4E44-AB53-441F724A66AE}"/>
                </a:ext>
              </a:extLst>
            </p:cNvPr>
            <p:cNvGrpSpPr/>
            <p:nvPr/>
          </p:nvGrpSpPr>
          <p:grpSpPr>
            <a:xfrm rot="5400000">
              <a:off x="-91119" y="4126341"/>
              <a:ext cx="1048447" cy="872955"/>
              <a:chOff x="967066" y="4263648"/>
              <a:chExt cx="670418" cy="1251022"/>
            </a:xfrm>
          </p:grpSpPr>
          <p:sp>
            <p:nvSpPr>
              <p:cNvPr id="6" name="Rectangle 5">
                <a:extLst>
                  <a:ext uri="{FF2B5EF4-FFF2-40B4-BE49-F238E27FC236}">
                    <a16:creationId xmlns="" xmlns:a16="http://schemas.microsoft.com/office/drawing/2014/main" id="{F8683E0C-15A4-46D0-831E-ED181CF631FA}"/>
                  </a:ext>
                </a:extLst>
              </p:cNvPr>
              <p:cNvSpPr/>
              <p:nvPr/>
            </p:nvSpPr>
            <p:spPr>
              <a:xfrm rot="16200000">
                <a:off x="1080146" y="4196080"/>
                <a:ext cx="457516" cy="59265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sp>
            <p:nvSpPr>
              <p:cNvPr id="7" name="Rectangle 6">
                <a:extLst>
                  <a:ext uri="{FF2B5EF4-FFF2-40B4-BE49-F238E27FC236}">
                    <a16:creationId xmlns="" xmlns:a16="http://schemas.microsoft.com/office/drawing/2014/main" id="{E9E7157D-D83F-4008-BAFC-FA76DE72D77D}"/>
                  </a:ext>
                </a:extLst>
              </p:cNvPr>
              <p:cNvSpPr/>
              <p:nvPr/>
            </p:nvSpPr>
            <p:spPr>
              <a:xfrm rot="16200000">
                <a:off x="858794" y="4735980"/>
                <a:ext cx="886962" cy="67041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grpSp>
      </p:grpSp>
    </p:spTree>
    <p:extLst>
      <p:ext uri="{BB962C8B-B14F-4D97-AF65-F5344CB8AC3E}">
        <p14:creationId xmlns:p14="http://schemas.microsoft.com/office/powerpoint/2010/main" val="409461852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107583" y="160985"/>
            <a:ext cx="10831132" cy="6111025"/>
          </a:xfrm>
        </p:spPr>
        <p:txBody>
          <a:bodyPr/>
          <a:lstStyle/>
          <a:p>
            <a:pPr algn="just"/>
            <a:r>
              <a:rPr lang="en-IN" sz="3200" dirty="0"/>
              <a:t>However, when working with range</a:t>
            </a:r>
            <a:r>
              <a:rPr lang="en-IN" sz="3200" dirty="0" smtClean="0"/>
              <a:t>:</a:t>
            </a:r>
          </a:p>
          <a:p>
            <a:pPr algn="just"/>
            <a:endParaRPr lang="en-IN" sz="3200" dirty="0"/>
          </a:p>
          <a:p>
            <a:pPr algn="just"/>
            <a:r>
              <a:rPr lang="en-IN" sz="3200" dirty="0" smtClean="0"/>
              <a:t>You </a:t>
            </a:r>
            <a:r>
              <a:rPr lang="en-IN" sz="3200" dirty="0"/>
              <a:t>have to provide integer arguments. Otherwise, you’ll get a </a:t>
            </a:r>
            <a:r>
              <a:rPr lang="en-IN" sz="3200" dirty="0" err="1"/>
              <a:t>TypeError</a:t>
            </a:r>
            <a:r>
              <a:rPr lang="en-IN" sz="3200" dirty="0" smtClean="0"/>
              <a:t>. You </a:t>
            </a:r>
            <a:r>
              <a:rPr lang="en-IN" sz="3200" dirty="0"/>
              <a:t>can’t specify the type of the yielded numbers. It’s always int.</a:t>
            </a:r>
          </a:p>
          <a:p>
            <a:pPr algn="just"/>
            <a:endParaRPr lang="en-US" sz="3200" dirty="0" smtClean="0"/>
          </a:p>
          <a:p>
            <a:pPr algn="just"/>
            <a:r>
              <a:rPr lang="en-IN" sz="3200" dirty="0"/>
              <a:t>The range() and arange() also differ in their return types</a:t>
            </a:r>
            <a:r>
              <a:rPr lang="en-IN" sz="3200" dirty="0" smtClean="0"/>
              <a:t>:</a:t>
            </a:r>
            <a:endParaRPr lang="en-IN" sz="3200" dirty="0"/>
          </a:p>
        </p:txBody>
      </p:sp>
      <p:grpSp>
        <p:nvGrpSpPr>
          <p:cNvPr id="3" name="Group 2">
            <a:extLst>
              <a:ext uri="{FF2B5EF4-FFF2-40B4-BE49-F238E27FC236}">
                <a16:creationId xmlns="" xmlns:a16="http://schemas.microsoft.com/office/drawing/2014/main" id="{A9A2186A-C326-48DC-8E09-0BB48FF9D3DE}"/>
              </a:ext>
            </a:extLst>
          </p:cNvPr>
          <p:cNvGrpSpPr/>
          <p:nvPr/>
        </p:nvGrpSpPr>
        <p:grpSpPr>
          <a:xfrm>
            <a:off x="304970" y="328410"/>
            <a:ext cx="648068" cy="528033"/>
            <a:chOff x="-3373" y="3444677"/>
            <a:chExt cx="3155739" cy="1643520"/>
          </a:xfrm>
        </p:grpSpPr>
        <p:sp>
          <p:nvSpPr>
            <p:cNvPr id="4" name="Freeform 61">
              <a:extLst>
                <a:ext uri="{FF2B5EF4-FFF2-40B4-BE49-F238E27FC236}">
                  <a16:creationId xmlns="" xmlns:a16="http://schemas.microsoft.com/office/drawing/2014/main" id="{B69C1344-DA27-4625-A365-74DC77A0B525}"/>
                </a:ext>
              </a:extLst>
            </p:cNvPr>
            <p:cNvSpPr/>
            <p:nvPr/>
          </p:nvSpPr>
          <p:spPr>
            <a:xfrm rot="5400000">
              <a:off x="1185646" y="3121477"/>
              <a:ext cx="1643520" cy="2289920"/>
            </a:xfrm>
            <a:custGeom>
              <a:avLst/>
              <a:gdLst>
                <a:gd name="connsiteX0" fmla="*/ 0 w 1404518"/>
                <a:gd name="connsiteY0" fmla="*/ 1053388 h 2070201"/>
                <a:gd name="connsiteX1" fmla="*/ 124358 w 1404518"/>
                <a:gd name="connsiteY1" fmla="*/ 1382572 h 2070201"/>
                <a:gd name="connsiteX2" fmla="*/ 292608 w 1404518"/>
                <a:gd name="connsiteY2" fmla="*/ 1675180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675180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31366 w 1404518"/>
                <a:gd name="connsiteY4" fmla="*/ 2055571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294790 w 1404518"/>
                <a:gd name="connsiteY4" fmla="*/ 2055571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294790 w 1404518"/>
                <a:gd name="connsiteY4" fmla="*/ 2055571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13093"/>
                <a:gd name="connsiteY0" fmla="*/ 1053388 h 2070201"/>
                <a:gd name="connsiteX1" fmla="*/ 124358 w 1413093"/>
                <a:gd name="connsiteY1" fmla="*/ 1382572 h 2070201"/>
                <a:gd name="connsiteX2" fmla="*/ 292608 w 1413093"/>
                <a:gd name="connsiteY2" fmla="*/ 1741017 h 2070201"/>
                <a:gd name="connsiteX3" fmla="*/ 687628 w 1413093"/>
                <a:gd name="connsiteY3" fmla="*/ 2070201 h 2070201"/>
                <a:gd name="connsiteX4" fmla="*/ 1294790 w 1413093"/>
                <a:gd name="connsiteY4" fmla="*/ 2055571 h 2070201"/>
                <a:gd name="connsiteX5" fmla="*/ 1404518 w 1413093"/>
                <a:gd name="connsiteY5" fmla="*/ 1155801 h 2070201"/>
                <a:gd name="connsiteX6" fmla="*/ 1221638 w 1413093"/>
                <a:gd name="connsiteY6" fmla="*/ 768096 h 2070201"/>
                <a:gd name="connsiteX7" fmla="*/ 1177747 w 1413093"/>
                <a:gd name="connsiteY7" fmla="*/ 965606 h 2070201"/>
                <a:gd name="connsiteX8" fmla="*/ 1024128 w 1413093"/>
                <a:gd name="connsiteY8" fmla="*/ 694944 h 2070201"/>
                <a:gd name="connsiteX9" fmla="*/ 921715 w 1413093"/>
                <a:gd name="connsiteY9" fmla="*/ 929030 h 2070201"/>
                <a:gd name="connsiteX10" fmla="*/ 877824 w 1413093"/>
                <a:gd name="connsiteY10" fmla="*/ 629107 h 2070201"/>
                <a:gd name="connsiteX11" fmla="*/ 709574 w 1413093"/>
                <a:gd name="connsiteY11" fmla="*/ 936345 h 2070201"/>
                <a:gd name="connsiteX12" fmla="*/ 526694 w 1413093"/>
                <a:gd name="connsiteY12" fmla="*/ 0 h 2070201"/>
                <a:gd name="connsiteX13" fmla="*/ 468172 w 1413093"/>
                <a:gd name="connsiteY13" fmla="*/ 1338681 h 2070201"/>
                <a:gd name="connsiteX14" fmla="*/ 321868 w 1413093"/>
                <a:gd name="connsiteY14" fmla="*/ 1287475 h 2070201"/>
                <a:gd name="connsiteX15" fmla="*/ 0 w 1413093"/>
                <a:gd name="connsiteY15" fmla="*/ 1053388 h 2070201"/>
                <a:gd name="connsiteX0" fmla="*/ 0 w 1413093"/>
                <a:gd name="connsiteY0" fmla="*/ 1053388 h 2070201"/>
                <a:gd name="connsiteX1" fmla="*/ 124358 w 1413093"/>
                <a:gd name="connsiteY1" fmla="*/ 1382572 h 2070201"/>
                <a:gd name="connsiteX2" fmla="*/ 292608 w 1413093"/>
                <a:gd name="connsiteY2" fmla="*/ 1741017 h 2070201"/>
                <a:gd name="connsiteX3" fmla="*/ 687628 w 1413093"/>
                <a:gd name="connsiteY3" fmla="*/ 2070201 h 2070201"/>
                <a:gd name="connsiteX4" fmla="*/ 1294790 w 1413093"/>
                <a:gd name="connsiteY4" fmla="*/ 2055571 h 2070201"/>
                <a:gd name="connsiteX5" fmla="*/ 1404518 w 1413093"/>
                <a:gd name="connsiteY5" fmla="*/ 1155801 h 2070201"/>
                <a:gd name="connsiteX6" fmla="*/ 1221638 w 1413093"/>
                <a:gd name="connsiteY6" fmla="*/ 768096 h 2070201"/>
                <a:gd name="connsiteX7" fmla="*/ 1177747 w 1413093"/>
                <a:gd name="connsiteY7" fmla="*/ 965606 h 2070201"/>
                <a:gd name="connsiteX8" fmla="*/ 1024128 w 1413093"/>
                <a:gd name="connsiteY8" fmla="*/ 694944 h 2070201"/>
                <a:gd name="connsiteX9" fmla="*/ 921715 w 1413093"/>
                <a:gd name="connsiteY9" fmla="*/ 929030 h 2070201"/>
                <a:gd name="connsiteX10" fmla="*/ 877824 w 1413093"/>
                <a:gd name="connsiteY10" fmla="*/ 629107 h 2070201"/>
                <a:gd name="connsiteX11" fmla="*/ 709574 w 1413093"/>
                <a:gd name="connsiteY11" fmla="*/ 936345 h 2070201"/>
                <a:gd name="connsiteX12" fmla="*/ 526694 w 1413093"/>
                <a:gd name="connsiteY12" fmla="*/ 0 h 2070201"/>
                <a:gd name="connsiteX13" fmla="*/ 468172 w 1413093"/>
                <a:gd name="connsiteY13" fmla="*/ 1338681 h 2070201"/>
                <a:gd name="connsiteX14" fmla="*/ 321868 w 1413093"/>
                <a:gd name="connsiteY14" fmla="*/ 1287475 h 2070201"/>
                <a:gd name="connsiteX15" fmla="*/ 0 w 1413093"/>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90042 w 1404608"/>
                <a:gd name="connsiteY10" fmla="*/ 599846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38836 w 1404608"/>
                <a:gd name="connsiteY10" fmla="*/ 592531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38836 w 1404608"/>
                <a:gd name="connsiteY10" fmla="*/ 592531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38836 w 1404608"/>
                <a:gd name="connsiteY10" fmla="*/ 592531 h 2070201"/>
                <a:gd name="connsiteX11" fmla="*/ 709574 w 1404608"/>
                <a:gd name="connsiteY11" fmla="*/ 936345 h 2070201"/>
                <a:gd name="connsiteX12" fmla="*/ 702259 w 1404608"/>
                <a:gd name="connsiteY12" fmla="*/ 629107 h 2070201"/>
                <a:gd name="connsiteX13" fmla="*/ 526694 w 1404608"/>
                <a:gd name="connsiteY13" fmla="*/ 0 h 2070201"/>
                <a:gd name="connsiteX14" fmla="*/ 468172 w 1404608"/>
                <a:gd name="connsiteY14" fmla="*/ 1338681 h 2070201"/>
                <a:gd name="connsiteX15" fmla="*/ 321868 w 1404608"/>
                <a:gd name="connsiteY15" fmla="*/ 1287475 h 2070201"/>
                <a:gd name="connsiteX16" fmla="*/ 0 w 1404608"/>
                <a:gd name="connsiteY16" fmla="*/ 1053388 h 2070201"/>
                <a:gd name="connsiteX0" fmla="*/ 0 w 1404608"/>
                <a:gd name="connsiteY0" fmla="*/ 1056935 h 2073748"/>
                <a:gd name="connsiteX1" fmla="*/ 124358 w 1404608"/>
                <a:gd name="connsiteY1" fmla="*/ 1386119 h 2073748"/>
                <a:gd name="connsiteX2" fmla="*/ 292608 w 1404608"/>
                <a:gd name="connsiteY2" fmla="*/ 1744564 h 2073748"/>
                <a:gd name="connsiteX3" fmla="*/ 687628 w 1404608"/>
                <a:gd name="connsiteY3" fmla="*/ 2073748 h 2073748"/>
                <a:gd name="connsiteX4" fmla="*/ 1294790 w 1404608"/>
                <a:gd name="connsiteY4" fmla="*/ 2059118 h 2073748"/>
                <a:gd name="connsiteX5" fmla="*/ 1404518 w 1404608"/>
                <a:gd name="connsiteY5" fmla="*/ 1159348 h 2073748"/>
                <a:gd name="connsiteX6" fmla="*/ 1221638 w 1404608"/>
                <a:gd name="connsiteY6" fmla="*/ 771643 h 2073748"/>
                <a:gd name="connsiteX7" fmla="*/ 1177747 w 1404608"/>
                <a:gd name="connsiteY7" fmla="*/ 969153 h 2073748"/>
                <a:gd name="connsiteX8" fmla="*/ 980236 w 1404608"/>
                <a:gd name="connsiteY8" fmla="*/ 698491 h 2073748"/>
                <a:gd name="connsiteX9" fmla="*/ 921715 w 1404608"/>
                <a:gd name="connsiteY9" fmla="*/ 932577 h 2073748"/>
                <a:gd name="connsiteX10" fmla="*/ 738836 w 1404608"/>
                <a:gd name="connsiteY10" fmla="*/ 596078 h 2073748"/>
                <a:gd name="connsiteX11" fmla="*/ 709574 w 1404608"/>
                <a:gd name="connsiteY11" fmla="*/ 939892 h 2073748"/>
                <a:gd name="connsiteX12" fmla="*/ 526694 w 1404608"/>
                <a:gd name="connsiteY12" fmla="*/ 3547 h 2073748"/>
                <a:gd name="connsiteX13" fmla="*/ 468172 w 1404608"/>
                <a:gd name="connsiteY13" fmla="*/ 1342228 h 2073748"/>
                <a:gd name="connsiteX14" fmla="*/ 321868 w 1404608"/>
                <a:gd name="connsiteY14" fmla="*/ 1291022 h 2073748"/>
                <a:gd name="connsiteX15" fmla="*/ 0 w 1404608"/>
                <a:gd name="connsiteY15" fmla="*/ 1056935 h 2073748"/>
                <a:gd name="connsiteX0" fmla="*/ 0 w 1404608"/>
                <a:gd name="connsiteY0" fmla="*/ 1056935 h 2073748"/>
                <a:gd name="connsiteX1" fmla="*/ 124358 w 1404608"/>
                <a:gd name="connsiteY1" fmla="*/ 1386119 h 2073748"/>
                <a:gd name="connsiteX2" fmla="*/ 292608 w 1404608"/>
                <a:gd name="connsiteY2" fmla="*/ 1744564 h 2073748"/>
                <a:gd name="connsiteX3" fmla="*/ 687628 w 1404608"/>
                <a:gd name="connsiteY3" fmla="*/ 2073748 h 2073748"/>
                <a:gd name="connsiteX4" fmla="*/ 1294790 w 1404608"/>
                <a:gd name="connsiteY4" fmla="*/ 2059118 h 2073748"/>
                <a:gd name="connsiteX5" fmla="*/ 1404518 w 1404608"/>
                <a:gd name="connsiteY5" fmla="*/ 1159348 h 2073748"/>
                <a:gd name="connsiteX6" fmla="*/ 1221638 w 1404608"/>
                <a:gd name="connsiteY6" fmla="*/ 771643 h 2073748"/>
                <a:gd name="connsiteX7" fmla="*/ 1177747 w 1404608"/>
                <a:gd name="connsiteY7" fmla="*/ 969153 h 2073748"/>
                <a:gd name="connsiteX8" fmla="*/ 980236 w 1404608"/>
                <a:gd name="connsiteY8" fmla="*/ 698491 h 2073748"/>
                <a:gd name="connsiteX9" fmla="*/ 921715 w 1404608"/>
                <a:gd name="connsiteY9" fmla="*/ 932577 h 2073748"/>
                <a:gd name="connsiteX10" fmla="*/ 738836 w 1404608"/>
                <a:gd name="connsiteY10" fmla="*/ 596078 h 2073748"/>
                <a:gd name="connsiteX11" fmla="*/ 709574 w 1404608"/>
                <a:gd name="connsiteY11" fmla="*/ 939892 h 2073748"/>
                <a:gd name="connsiteX12" fmla="*/ 526694 w 1404608"/>
                <a:gd name="connsiteY12" fmla="*/ 3547 h 2073748"/>
                <a:gd name="connsiteX13" fmla="*/ 468172 w 1404608"/>
                <a:gd name="connsiteY13" fmla="*/ 1342228 h 2073748"/>
                <a:gd name="connsiteX14" fmla="*/ 321868 w 1404608"/>
                <a:gd name="connsiteY14" fmla="*/ 1291022 h 2073748"/>
                <a:gd name="connsiteX15" fmla="*/ 0 w 1404608"/>
                <a:gd name="connsiteY15" fmla="*/ 1056935 h 2073748"/>
                <a:gd name="connsiteX0" fmla="*/ 0 w 1404608"/>
                <a:gd name="connsiteY0" fmla="*/ 1056935 h 2073748"/>
                <a:gd name="connsiteX1" fmla="*/ 124358 w 1404608"/>
                <a:gd name="connsiteY1" fmla="*/ 1386119 h 2073748"/>
                <a:gd name="connsiteX2" fmla="*/ 292608 w 1404608"/>
                <a:gd name="connsiteY2" fmla="*/ 1744564 h 2073748"/>
                <a:gd name="connsiteX3" fmla="*/ 687628 w 1404608"/>
                <a:gd name="connsiteY3" fmla="*/ 2073748 h 2073748"/>
                <a:gd name="connsiteX4" fmla="*/ 1294790 w 1404608"/>
                <a:gd name="connsiteY4" fmla="*/ 2059118 h 2073748"/>
                <a:gd name="connsiteX5" fmla="*/ 1404518 w 1404608"/>
                <a:gd name="connsiteY5" fmla="*/ 1159348 h 2073748"/>
                <a:gd name="connsiteX6" fmla="*/ 1221638 w 1404608"/>
                <a:gd name="connsiteY6" fmla="*/ 771643 h 2073748"/>
                <a:gd name="connsiteX7" fmla="*/ 1177747 w 1404608"/>
                <a:gd name="connsiteY7" fmla="*/ 969153 h 2073748"/>
                <a:gd name="connsiteX8" fmla="*/ 980236 w 1404608"/>
                <a:gd name="connsiteY8" fmla="*/ 698491 h 2073748"/>
                <a:gd name="connsiteX9" fmla="*/ 921715 w 1404608"/>
                <a:gd name="connsiteY9" fmla="*/ 932577 h 2073748"/>
                <a:gd name="connsiteX10" fmla="*/ 738836 w 1404608"/>
                <a:gd name="connsiteY10" fmla="*/ 596078 h 2073748"/>
                <a:gd name="connsiteX11" fmla="*/ 709574 w 1404608"/>
                <a:gd name="connsiteY11" fmla="*/ 939892 h 2073748"/>
                <a:gd name="connsiteX12" fmla="*/ 526694 w 1404608"/>
                <a:gd name="connsiteY12" fmla="*/ 3547 h 2073748"/>
                <a:gd name="connsiteX13" fmla="*/ 468172 w 1404608"/>
                <a:gd name="connsiteY13" fmla="*/ 1342228 h 2073748"/>
                <a:gd name="connsiteX14" fmla="*/ 321868 w 1404608"/>
                <a:gd name="connsiteY14" fmla="*/ 1291022 h 2073748"/>
                <a:gd name="connsiteX15" fmla="*/ 0 w 1404608"/>
                <a:gd name="connsiteY15" fmla="*/ 1056935 h 2073748"/>
                <a:gd name="connsiteX0" fmla="*/ 0 w 1404608"/>
                <a:gd name="connsiteY0" fmla="*/ 1058942 h 2075755"/>
                <a:gd name="connsiteX1" fmla="*/ 124358 w 1404608"/>
                <a:gd name="connsiteY1" fmla="*/ 1388126 h 2075755"/>
                <a:gd name="connsiteX2" fmla="*/ 292608 w 1404608"/>
                <a:gd name="connsiteY2" fmla="*/ 1746571 h 2075755"/>
                <a:gd name="connsiteX3" fmla="*/ 687628 w 1404608"/>
                <a:gd name="connsiteY3" fmla="*/ 2075755 h 2075755"/>
                <a:gd name="connsiteX4" fmla="*/ 1294790 w 1404608"/>
                <a:gd name="connsiteY4" fmla="*/ 2061125 h 2075755"/>
                <a:gd name="connsiteX5" fmla="*/ 1404518 w 1404608"/>
                <a:gd name="connsiteY5" fmla="*/ 1161355 h 2075755"/>
                <a:gd name="connsiteX6" fmla="*/ 1221638 w 1404608"/>
                <a:gd name="connsiteY6" fmla="*/ 773650 h 2075755"/>
                <a:gd name="connsiteX7" fmla="*/ 1177747 w 1404608"/>
                <a:gd name="connsiteY7" fmla="*/ 971160 h 2075755"/>
                <a:gd name="connsiteX8" fmla="*/ 980236 w 1404608"/>
                <a:gd name="connsiteY8" fmla="*/ 700498 h 2075755"/>
                <a:gd name="connsiteX9" fmla="*/ 921715 w 1404608"/>
                <a:gd name="connsiteY9" fmla="*/ 934584 h 2075755"/>
                <a:gd name="connsiteX10" fmla="*/ 738836 w 1404608"/>
                <a:gd name="connsiteY10" fmla="*/ 598085 h 2075755"/>
                <a:gd name="connsiteX11" fmla="*/ 709574 w 1404608"/>
                <a:gd name="connsiteY11" fmla="*/ 941899 h 2075755"/>
                <a:gd name="connsiteX12" fmla="*/ 526694 w 1404608"/>
                <a:gd name="connsiteY12" fmla="*/ 5554 h 2075755"/>
                <a:gd name="connsiteX13" fmla="*/ 468172 w 1404608"/>
                <a:gd name="connsiteY13" fmla="*/ 1344235 h 2075755"/>
                <a:gd name="connsiteX14" fmla="*/ 321868 w 1404608"/>
                <a:gd name="connsiteY14" fmla="*/ 1293029 h 2075755"/>
                <a:gd name="connsiteX15" fmla="*/ 0 w 1404608"/>
                <a:gd name="connsiteY15" fmla="*/ 1058942 h 2075755"/>
                <a:gd name="connsiteX0" fmla="*/ 0 w 1404608"/>
                <a:gd name="connsiteY0" fmla="*/ 1029958 h 2046771"/>
                <a:gd name="connsiteX1" fmla="*/ 124358 w 1404608"/>
                <a:gd name="connsiteY1" fmla="*/ 1359142 h 2046771"/>
                <a:gd name="connsiteX2" fmla="*/ 292608 w 1404608"/>
                <a:gd name="connsiteY2" fmla="*/ 1717587 h 2046771"/>
                <a:gd name="connsiteX3" fmla="*/ 687628 w 1404608"/>
                <a:gd name="connsiteY3" fmla="*/ 2046771 h 2046771"/>
                <a:gd name="connsiteX4" fmla="*/ 1294790 w 1404608"/>
                <a:gd name="connsiteY4" fmla="*/ 2032141 h 2046771"/>
                <a:gd name="connsiteX5" fmla="*/ 1404518 w 1404608"/>
                <a:gd name="connsiteY5" fmla="*/ 1132371 h 2046771"/>
                <a:gd name="connsiteX6" fmla="*/ 1221638 w 1404608"/>
                <a:gd name="connsiteY6" fmla="*/ 744666 h 2046771"/>
                <a:gd name="connsiteX7" fmla="*/ 1177747 w 1404608"/>
                <a:gd name="connsiteY7" fmla="*/ 942176 h 2046771"/>
                <a:gd name="connsiteX8" fmla="*/ 980236 w 1404608"/>
                <a:gd name="connsiteY8" fmla="*/ 671514 h 2046771"/>
                <a:gd name="connsiteX9" fmla="*/ 921715 w 1404608"/>
                <a:gd name="connsiteY9" fmla="*/ 905600 h 2046771"/>
                <a:gd name="connsiteX10" fmla="*/ 738836 w 1404608"/>
                <a:gd name="connsiteY10" fmla="*/ 569101 h 2046771"/>
                <a:gd name="connsiteX11" fmla="*/ 709574 w 1404608"/>
                <a:gd name="connsiteY11" fmla="*/ 912915 h 2046771"/>
                <a:gd name="connsiteX12" fmla="*/ 526694 w 1404608"/>
                <a:gd name="connsiteY12" fmla="*/ 5831 h 2046771"/>
                <a:gd name="connsiteX13" fmla="*/ 468172 w 1404608"/>
                <a:gd name="connsiteY13" fmla="*/ 1315251 h 2046771"/>
                <a:gd name="connsiteX14" fmla="*/ 321868 w 1404608"/>
                <a:gd name="connsiteY14" fmla="*/ 1264045 h 2046771"/>
                <a:gd name="connsiteX15" fmla="*/ 0 w 1404608"/>
                <a:gd name="connsiteY15" fmla="*/ 1029958 h 2046771"/>
                <a:gd name="connsiteX0" fmla="*/ 0 w 1404608"/>
                <a:gd name="connsiteY0" fmla="*/ 1024127 h 2040940"/>
                <a:gd name="connsiteX1" fmla="*/ 124358 w 1404608"/>
                <a:gd name="connsiteY1" fmla="*/ 1353311 h 2040940"/>
                <a:gd name="connsiteX2" fmla="*/ 292608 w 1404608"/>
                <a:gd name="connsiteY2" fmla="*/ 1711756 h 2040940"/>
                <a:gd name="connsiteX3" fmla="*/ 687628 w 1404608"/>
                <a:gd name="connsiteY3" fmla="*/ 2040940 h 2040940"/>
                <a:gd name="connsiteX4" fmla="*/ 1294790 w 1404608"/>
                <a:gd name="connsiteY4" fmla="*/ 2026310 h 2040940"/>
                <a:gd name="connsiteX5" fmla="*/ 1404518 w 1404608"/>
                <a:gd name="connsiteY5" fmla="*/ 1126540 h 2040940"/>
                <a:gd name="connsiteX6" fmla="*/ 1221638 w 1404608"/>
                <a:gd name="connsiteY6" fmla="*/ 738835 h 2040940"/>
                <a:gd name="connsiteX7" fmla="*/ 1177747 w 1404608"/>
                <a:gd name="connsiteY7" fmla="*/ 936345 h 2040940"/>
                <a:gd name="connsiteX8" fmla="*/ 980236 w 1404608"/>
                <a:gd name="connsiteY8" fmla="*/ 665683 h 2040940"/>
                <a:gd name="connsiteX9" fmla="*/ 921715 w 1404608"/>
                <a:gd name="connsiteY9" fmla="*/ 899769 h 2040940"/>
                <a:gd name="connsiteX10" fmla="*/ 738836 w 1404608"/>
                <a:gd name="connsiteY10" fmla="*/ 563270 h 2040940"/>
                <a:gd name="connsiteX11" fmla="*/ 709574 w 1404608"/>
                <a:gd name="connsiteY11" fmla="*/ 907084 h 2040940"/>
                <a:gd name="connsiteX12" fmla="*/ 526694 w 1404608"/>
                <a:gd name="connsiteY12" fmla="*/ 0 h 2040940"/>
                <a:gd name="connsiteX13" fmla="*/ 468172 w 1404608"/>
                <a:gd name="connsiteY13" fmla="*/ 1309420 h 2040940"/>
                <a:gd name="connsiteX14" fmla="*/ 321868 w 1404608"/>
                <a:gd name="connsiteY14" fmla="*/ 1258214 h 2040940"/>
                <a:gd name="connsiteX15" fmla="*/ 0 w 1404608"/>
                <a:gd name="connsiteY15" fmla="*/ 1024127 h 2040940"/>
                <a:gd name="connsiteX0" fmla="*/ 0 w 1404608"/>
                <a:gd name="connsiteY0" fmla="*/ 1024614 h 2041427"/>
                <a:gd name="connsiteX1" fmla="*/ 124358 w 1404608"/>
                <a:gd name="connsiteY1" fmla="*/ 1353798 h 2041427"/>
                <a:gd name="connsiteX2" fmla="*/ 292608 w 1404608"/>
                <a:gd name="connsiteY2" fmla="*/ 1712243 h 2041427"/>
                <a:gd name="connsiteX3" fmla="*/ 687628 w 1404608"/>
                <a:gd name="connsiteY3" fmla="*/ 2041427 h 2041427"/>
                <a:gd name="connsiteX4" fmla="*/ 1294790 w 1404608"/>
                <a:gd name="connsiteY4" fmla="*/ 2026797 h 2041427"/>
                <a:gd name="connsiteX5" fmla="*/ 1404518 w 1404608"/>
                <a:gd name="connsiteY5" fmla="*/ 1127027 h 2041427"/>
                <a:gd name="connsiteX6" fmla="*/ 1221638 w 1404608"/>
                <a:gd name="connsiteY6" fmla="*/ 739322 h 2041427"/>
                <a:gd name="connsiteX7" fmla="*/ 1177747 w 1404608"/>
                <a:gd name="connsiteY7" fmla="*/ 936832 h 2041427"/>
                <a:gd name="connsiteX8" fmla="*/ 980236 w 1404608"/>
                <a:gd name="connsiteY8" fmla="*/ 666170 h 2041427"/>
                <a:gd name="connsiteX9" fmla="*/ 921715 w 1404608"/>
                <a:gd name="connsiteY9" fmla="*/ 900256 h 2041427"/>
                <a:gd name="connsiteX10" fmla="*/ 738836 w 1404608"/>
                <a:gd name="connsiteY10" fmla="*/ 563757 h 2041427"/>
                <a:gd name="connsiteX11" fmla="*/ 709574 w 1404608"/>
                <a:gd name="connsiteY11" fmla="*/ 907571 h 2041427"/>
                <a:gd name="connsiteX12" fmla="*/ 526694 w 1404608"/>
                <a:gd name="connsiteY12" fmla="*/ 487 h 2041427"/>
                <a:gd name="connsiteX13" fmla="*/ 468172 w 1404608"/>
                <a:gd name="connsiteY13" fmla="*/ 1309907 h 2041427"/>
                <a:gd name="connsiteX14" fmla="*/ 321868 w 1404608"/>
                <a:gd name="connsiteY14" fmla="*/ 1258701 h 2041427"/>
                <a:gd name="connsiteX15" fmla="*/ 0 w 1404608"/>
                <a:gd name="connsiteY15" fmla="*/ 1024614 h 2041427"/>
                <a:gd name="connsiteX0" fmla="*/ 0 w 1404608"/>
                <a:gd name="connsiteY0" fmla="*/ 1024614 h 2041427"/>
                <a:gd name="connsiteX1" fmla="*/ 124358 w 1404608"/>
                <a:gd name="connsiteY1" fmla="*/ 1353798 h 2041427"/>
                <a:gd name="connsiteX2" fmla="*/ 292608 w 1404608"/>
                <a:gd name="connsiteY2" fmla="*/ 1712243 h 2041427"/>
                <a:gd name="connsiteX3" fmla="*/ 687628 w 1404608"/>
                <a:gd name="connsiteY3" fmla="*/ 2041427 h 2041427"/>
                <a:gd name="connsiteX4" fmla="*/ 1294790 w 1404608"/>
                <a:gd name="connsiteY4" fmla="*/ 2026797 h 2041427"/>
                <a:gd name="connsiteX5" fmla="*/ 1404518 w 1404608"/>
                <a:gd name="connsiteY5" fmla="*/ 1127027 h 2041427"/>
                <a:gd name="connsiteX6" fmla="*/ 1221638 w 1404608"/>
                <a:gd name="connsiteY6" fmla="*/ 739322 h 2041427"/>
                <a:gd name="connsiteX7" fmla="*/ 1177747 w 1404608"/>
                <a:gd name="connsiteY7" fmla="*/ 936832 h 2041427"/>
                <a:gd name="connsiteX8" fmla="*/ 980236 w 1404608"/>
                <a:gd name="connsiteY8" fmla="*/ 666170 h 2041427"/>
                <a:gd name="connsiteX9" fmla="*/ 921715 w 1404608"/>
                <a:gd name="connsiteY9" fmla="*/ 900256 h 2041427"/>
                <a:gd name="connsiteX10" fmla="*/ 738836 w 1404608"/>
                <a:gd name="connsiteY10" fmla="*/ 563757 h 2041427"/>
                <a:gd name="connsiteX11" fmla="*/ 709574 w 1404608"/>
                <a:gd name="connsiteY11" fmla="*/ 907571 h 2041427"/>
                <a:gd name="connsiteX12" fmla="*/ 526694 w 1404608"/>
                <a:gd name="connsiteY12" fmla="*/ 487 h 2041427"/>
                <a:gd name="connsiteX13" fmla="*/ 468172 w 1404608"/>
                <a:gd name="connsiteY13" fmla="*/ 1309907 h 2041427"/>
                <a:gd name="connsiteX14" fmla="*/ 321868 w 1404608"/>
                <a:gd name="connsiteY14" fmla="*/ 1258701 h 2041427"/>
                <a:gd name="connsiteX15" fmla="*/ 0 w 1404608"/>
                <a:gd name="connsiteY15" fmla="*/ 1024614 h 2041427"/>
                <a:gd name="connsiteX0" fmla="*/ 0 w 1404608"/>
                <a:gd name="connsiteY0" fmla="*/ 1024370 h 2041183"/>
                <a:gd name="connsiteX1" fmla="*/ 124358 w 1404608"/>
                <a:gd name="connsiteY1" fmla="*/ 1353554 h 2041183"/>
                <a:gd name="connsiteX2" fmla="*/ 292608 w 1404608"/>
                <a:gd name="connsiteY2" fmla="*/ 1711999 h 2041183"/>
                <a:gd name="connsiteX3" fmla="*/ 687628 w 1404608"/>
                <a:gd name="connsiteY3" fmla="*/ 2041183 h 2041183"/>
                <a:gd name="connsiteX4" fmla="*/ 1294790 w 1404608"/>
                <a:gd name="connsiteY4" fmla="*/ 2026553 h 2041183"/>
                <a:gd name="connsiteX5" fmla="*/ 1404518 w 1404608"/>
                <a:gd name="connsiteY5" fmla="*/ 1126783 h 2041183"/>
                <a:gd name="connsiteX6" fmla="*/ 1221638 w 1404608"/>
                <a:gd name="connsiteY6" fmla="*/ 739078 h 2041183"/>
                <a:gd name="connsiteX7" fmla="*/ 1177747 w 1404608"/>
                <a:gd name="connsiteY7" fmla="*/ 936588 h 2041183"/>
                <a:gd name="connsiteX8" fmla="*/ 980236 w 1404608"/>
                <a:gd name="connsiteY8" fmla="*/ 665926 h 2041183"/>
                <a:gd name="connsiteX9" fmla="*/ 921715 w 1404608"/>
                <a:gd name="connsiteY9" fmla="*/ 900012 h 2041183"/>
                <a:gd name="connsiteX10" fmla="*/ 738836 w 1404608"/>
                <a:gd name="connsiteY10" fmla="*/ 563513 h 2041183"/>
                <a:gd name="connsiteX11" fmla="*/ 709574 w 1404608"/>
                <a:gd name="connsiteY11" fmla="*/ 907327 h 2041183"/>
                <a:gd name="connsiteX12" fmla="*/ 526694 w 1404608"/>
                <a:gd name="connsiteY12" fmla="*/ 243 h 2041183"/>
                <a:gd name="connsiteX13" fmla="*/ 468172 w 1404608"/>
                <a:gd name="connsiteY13" fmla="*/ 1309663 h 2041183"/>
                <a:gd name="connsiteX14" fmla="*/ 321868 w 1404608"/>
                <a:gd name="connsiteY14" fmla="*/ 1258457 h 2041183"/>
                <a:gd name="connsiteX15" fmla="*/ 0 w 1404608"/>
                <a:gd name="connsiteY15" fmla="*/ 1024370 h 2041183"/>
                <a:gd name="connsiteX0" fmla="*/ 0 w 1404608"/>
                <a:gd name="connsiteY0" fmla="*/ 1024383 h 2041196"/>
                <a:gd name="connsiteX1" fmla="*/ 124358 w 1404608"/>
                <a:gd name="connsiteY1" fmla="*/ 1353567 h 2041196"/>
                <a:gd name="connsiteX2" fmla="*/ 292608 w 1404608"/>
                <a:gd name="connsiteY2" fmla="*/ 1712012 h 2041196"/>
                <a:gd name="connsiteX3" fmla="*/ 687628 w 1404608"/>
                <a:gd name="connsiteY3" fmla="*/ 2041196 h 2041196"/>
                <a:gd name="connsiteX4" fmla="*/ 1294790 w 1404608"/>
                <a:gd name="connsiteY4" fmla="*/ 2026566 h 2041196"/>
                <a:gd name="connsiteX5" fmla="*/ 1404518 w 1404608"/>
                <a:gd name="connsiteY5" fmla="*/ 1126796 h 2041196"/>
                <a:gd name="connsiteX6" fmla="*/ 1221638 w 1404608"/>
                <a:gd name="connsiteY6" fmla="*/ 739091 h 2041196"/>
                <a:gd name="connsiteX7" fmla="*/ 1177747 w 1404608"/>
                <a:gd name="connsiteY7" fmla="*/ 936601 h 2041196"/>
                <a:gd name="connsiteX8" fmla="*/ 980236 w 1404608"/>
                <a:gd name="connsiteY8" fmla="*/ 665939 h 2041196"/>
                <a:gd name="connsiteX9" fmla="*/ 921715 w 1404608"/>
                <a:gd name="connsiteY9" fmla="*/ 900025 h 2041196"/>
                <a:gd name="connsiteX10" fmla="*/ 738836 w 1404608"/>
                <a:gd name="connsiteY10" fmla="*/ 563526 h 2041196"/>
                <a:gd name="connsiteX11" fmla="*/ 709574 w 1404608"/>
                <a:gd name="connsiteY11" fmla="*/ 907340 h 2041196"/>
                <a:gd name="connsiteX12" fmla="*/ 526694 w 1404608"/>
                <a:gd name="connsiteY12" fmla="*/ 256 h 2041196"/>
                <a:gd name="connsiteX13" fmla="*/ 453541 w 1404608"/>
                <a:gd name="connsiteY13" fmla="*/ 1258469 h 2041196"/>
                <a:gd name="connsiteX14" fmla="*/ 321868 w 1404608"/>
                <a:gd name="connsiteY14" fmla="*/ 1258470 h 2041196"/>
                <a:gd name="connsiteX15" fmla="*/ 0 w 1404608"/>
                <a:gd name="connsiteY15" fmla="*/ 1024383 h 2041196"/>
                <a:gd name="connsiteX0" fmla="*/ 0 w 1404608"/>
                <a:gd name="connsiteY0" fmla="*/ 1024383 h 2041196"/>
                <a:gd name="connsiteX1" fmla="*/ 124358 w 1404608"/>
                <a:gd name="connsiteY1" fmla="*/ 1353567 h 2041196"/>
                <a:gd name="connsiteX2" fmla="*/ 292608 w 1404608"/>
                <a:gd name="connsiteY2" fmla="*/ 1712012 h 2041196"/>
                <a:gd name="connsiteX3" fmla="*/ 687628 w 1404608"/>
                <a:gd name="connsiteY3" fmla="*/ 2041196 h 2041196"/>
                <a:gd name="connsiteX4" fmla="*/ 1294790 w 1404608"/>
                <a:gd name="connsiteY4" fmla="*/ 2026566 h 2041196"/>
                <a:gd name="connsiteX5" fmla="*/ 1404518 w 1404608"/>
                <a:gd name="connsiteY5" fmla="*/ 1126796 h 2041196"/>
                <a:gd name="connsiteX6" fmla="*/ 1221638 w 1404608"/>
                <a:gd name="connsiteY6" fmla="*/ 739091 h 2041196"/>
                <a:gd name="connsiteX7" fmla="*/ 1177747 w 1404608"/>
                <a:gd name="connsiteY7" fmla="*/ 936601 h 2041196"/>
                <a:gd name="connsiteX8" fmla="*/ 980236 w 1404608"/>
                <a:gd name="connsiteY8" fmla="*/ 665939 h 2041196"/>
                <a:gd name="connsiteX9" fmla="*/ 921715 w 1404608"/>
                <a:gd name="connsiteY9" fmla="*/ 900025 h 2041196"/>
                <a:gd name="connsiteX10" fmla="*/ 738836 w 1404608"/>
                <a:gd name="connsiteY10" fmla="*/ 563526 h 2041196"/>
                <a:gd name="connsiteX11" fmla="*/ 709574 w 1404608"/>
                <a:gd name="connsiteY11" fmla="*/ 907340 h 2041196"/>
                <a:gd name="connsiteX12" fmla="*/ 526694 w 1404608"/>
                <a:gd name="connsiteY12" fmla="*/ 256 h 2041196"/>
                <a:gd name="connsiteX13" fmla="*/ 453541 w 1404608"/>
                <a:gd name="connsiteY13" fmla="*/ 1258469 h 2041196"/>
                <a:gd name="connsiteX14" fmla="*/ 321868 w 1404608"/>
                <a:gd name="connsiteY14" fmla="*/ 1258470 h 2041196"/>
                <a:gd name="connsiteX15" fmla="*/ 0 w 1404608"/>
                <a:gd name="connsiteY15" fmla="*/ 1024383 h 2041196"/>
                <a:gd name="connsiteX0" fmla="*/ 0 w 1404608"/>
                <a:gd name="connsiteY0" fmla="*/ 1024369 h 2041182"/>
                <a:gd name="connsiteX1" fmla="*/ 124358 w 1404608"/>
                <a:gd name="connsiteY1" fmla="*/ 1353553 h 2041182"/>
                <a:gd name="connsiteX2" fmla="*/ 292608 w 1404608"/>
                <a:gd name="connsiteY2" fmla="*/ 1711998 h 2041182"/>
                <a:gd name="connsiteX3" fmla="*/ 687628 w 1404608"/>
                <a:gd name="connsiteY3" fmla="*/ 2041182 h 2041182"/>
                <a:gd name="connsiteX4" fmla="*/ 1294790 w 1404608"/>
                <a:gd name="connsiteY4" fmla="*/ 2026552 h 2041182"/>
                <a:gd name="connsiteX5" fmla="*/ 1404518 w 1404608"/>
                <a:gd name="connsiteY5" fmla="*/ 1126782 h 2041182"/>
                <a:gd name="connsiteX6" fmla="*/ 1221638 w 1404608"/>
                <a:gd name="connsiteY6" fmla="*/ 739077 h 2041182"/>
                <a:gd name="connsiteX7" fmla="*/ 1177747 w 1404608"/>
                <a:gd name="connsiteY7" fmla="*/ 936587 h 2041182"/>
                <a:gd name="connsiteX8" fmla="*/ 980236 w 1404608"/>
                <a:gd name="connsiteY8" fmla="*/ 665925 h 2041182"/>
                <a:gd name="connsiteX9" fmla="*/ 921715 w 1404608"/>
                <a:gd name="connsiteY9" fmla="*/ 900011 h 2041182"/>
                <a:gd name="connsiteX10" fmla="*/ 738836 w 1404608"/>
                <a:gd name="connsiteY10" fmla="*/ 563512 h 2041182"/>
                <a:gd name="connsiteX11" fmla="*/ 709574 w 1404608"/>
                <a:gd name="connsiteY11" fmla="*/ 907326 h 2041182"/>
                <a:gd name="connsiteX12" fmla="*/ 526694 w 1404608"/>
                <a:gd name="connsiteY12" fmla="*/ 242 h 2041182"/>
                <a:gd name="connsiteX13" fmla="*/ 456712 w 1404608"/>
                <a:gd name="connsiteY13" fmla="*/ 1312361 h 2041182"/>
                <a:gd name="connsiteX14" fmla="*/ 321868 w 1404608"/>
                <a:gd name="connsiteY14" fmla="*/ 1258456 h 2041182"/>
                <a:gd name="connsiteX15" fmla="*/ 0 w 1404608"/>
                <a:gd name="connsiteY15" fmla="*/ 1024369 h 2041182"/>
                <a:gd name="connsiteX0" fmla="*/ 0 w 1404608"/>
                <a:gd name="connsiteY0" fmla="*/ 1024369 h 2041182"/>
                <a:gd name="connsiteX1" fmla="*/ 124358 w 1404608"/>
                <a:gd name="connsiteY1" fmla="*/ 1353553 h 2041182"/>
                <a:gd name="connsiteX2" fmla="*/ 292608 w 1404608"/>
                <a:gd name="connsiteY2" fmla="*/ 1711998 h 2041182"/>
                <a:gd name="connsiteX3" fmla="*/ 687628 w 1404608"/>
                <a:gd name="connsiteY3" fmla="*/ 2041182 h 2041182"/>
                <a:gd name="connsiteX4" fmla="*/ 1294790 w 1404608"/>
                <a:gd name="connsiteY4" fmla="*/ 2026552 h 2041182"/>
                <a:gd name="connsiteX5" fmla="*/ 1404518 w 1404608"/>
                <a:gd name="connsiteY5" fmla="*/ 1126782 h 2041182"/>
                <a:gd name="connsiteX6" fmla="*/ 1221638 w 1404608"/>
                <a:gd name="connsiteY6" fmla="*/ 739077 h 2041182"/>
                <a:gd name="connsiteX7" fmla="*/ 1177747 w 1404608"/>
                <a:gd name="connsiteY7" fmla="*/ 936587 h 2041182"/>
                <a:gd name="connsiteX8" fmla="*/ 980236 w 1404608"/>
                <a:gd name="connsiteY8" fmla="*/ 665925 h 2041182"/>
                <a:gd name="connsiteX9" fmla="*/ 921715 w 1404608"/>
                <a:gd name="connsiteY9" fmla="*/ 900011 h 2041182"/>
                <a:gd name="connsiteX10" fmla="*/ 738836 w 1404608"/>
                <a:gd name="connsiteY10" fmla="*/ 563512 h 2041182"/>
                <a:gd name="connsiteX11" fmla="*/ 709574 w 1404608"/>
                <a:gd name="connsiteY11" fmla="*/ 907326 h 2041182"/>
                <a:gd name="connsiteX12" fmla="*/ 526694 w 1404608"/>
                <a:gd name="connsiteY12" fmla="*/ 242 h 2041182"/>
                <a:gd name="connsiteX13" fmla="*/ 456712 w 1404608"/>
                <a:gd name="connsiteY13" fmla="*/ 1312361 h 2041182"/>
                <a:gd name="connsiteX14" fmla="*/ 321868 w 1404608"/>
                <a:gd name="connsiteY14" fmla="*/ 1258456 h 2041182"/>
                <a:gd name="connsiteX15" fmla="*/ 0 w 1404608"/>
                <a:gd name="connsiteY15" fmla="*/ 1024369 h 2041182"/>
                <a:gd name="connsiteX0" fmla="*/ 0 w 1404608"/>
                <a:gd name="connsiteY0" fmla="*/ 1024369 h 2041182"/>
                <a:gd name="connsiteX1" fmla="*/ 124358 w 1404608"/>
                <a:gd name="connsiteY1" fmla="*/ 1353553 h 2041182"/>
                <a:gd name="connsiteX2" fmla="*/ 292608 w 1404608"/>
                <a:gd name="connsiteY2" fmla="*/ 1711998 h 2041182"/>
                <a:gd name="connsiteX3" fmla="*/ 687628 w 1404608"/>
                <a:gd name="connsiteY3" fmla="*/ 2041182 h 2041182"/>
                <a:gd name="connsiteX4" fmla="*/ 1294790 w 1404608"/>
                <a:gd name="connsiteY4" fmla="*/ 2026552 h 2041182"/>
                <a:gd name="connsiteX5" fmla="*/ 1404518 w 1404608"/>
                <a:gd name="connsiteY5" fmla="*/ 1126782 h 2041182"/>
                <a:gd name="connsiteX6" fmla="*/ 1221638 w 1404608"/>
                <a:gd name="connsiteY6" fmla="*/ 739077 h 2041182"/>
                <a:gd name="connsiteX7" fmla="*/ 1177747 w 1404608"/>
                <a:gd name="connsiteY7" fmla="*/ 936587 h 2041182"/>
                <a:gd name="connsiteX8" fmla="*/ 980236 w 1404608"/>
                <a:gd name="connsiteY8" fmla="*/ 665925 h 2041182"/>
                <a:gd name="connsiteX9" fmla="*/ 921715 w 1404608"/>
                <a:gd name="connsiteY9" fmla="*/ 900011 h 2041182"/>
                <a:gd name="connsiteX10" fmla="*/ 738836 w 1404608"/>
                <a:gd name="connsiteY10" fmla="*/ 563512 h 2041182"/>
                <a:gd name="connsiteX11" fmla="*/ 709574 w 1404608"/>
                <a:gd name="connsiteY11" fmla="*/ 907326 h 2041182"/>
                <a:gd name="connsiteX12" fmla="*/ 526694 w 1404608"/>
                <a:gd name="connsiteY12" fmla="*/ 242 h 2041182"/>
                <a:gd name="connsiteX13" fmla="*/ 456712 w 1404608"/>
                <a:gd name="connsiteY13" fmla="*/ 1312361 h 2041182"/>
                <a:gd name="connsiteX14" fmla="*/ 321868 w 1404608"/>
                <a:gd name="connsiteY14" fmla="*/ 1258456 h 2041182"/>
                <a:gd name="connsiteX15" fmla="*/ 0 w 1404608"/>
                <a:gd name="connsiteY15" fmla="*/ 1024369 h 2041182"/>
                <a:gd name="connsiteX0" fmla="*/ 0 w 1420463"/>
                <a:gd name="connsiteY0" fmla="*/ 957779 h 2041182"/>
                <a:gd name="connsiteX1" fmla="*/ 140213 w 1420463"/>
                <a:gd name="connsiteY1" fmla="*/ 1353553 h 2041182"/>
                <a:gd name="connsiteX2" fmla="*/ 308463 w 1420463"/>
                <a:gd name="connsiteY2" fmla="*/ 1711998 h 2041182"/>
                <a:gd name="connsiteX3" fmla="*/ 703483 w 1420463"/>
                <a:gd name="connsiteY3" fmla="*/ 2041182 h 2041182"/>
                <a:gd name="connsiteX4" fmla="*/ 1310645 w 1420463"/>
                <a:gd name="connsiteY4" fmla="*/ 2026552 h 2041182"/>
                <a:gd name="connsiteX5" fmla="*/ 1420373 w 1420463"/>
                <a:gd name="connsiteY5" fmla="*/ 1126782 h 2041182"/>
                <a:gd name="connsiteX6" fmla="*/ 1237493 w 1420463"/>
                <a:gd name="connsiteY6" fmla="*/ 739077 h 2041182"/>
                <a:gd name="connsiteX7" fmla="*/ 1193602 w 1420463"/>
                <a:gd name="connsiteY7" fmla="*/ 936587 h 2041182"/>
                <a:gd name="connsiteX8" fmla="*/ 996091 w 1420463"/>
                <a:gd name="connsiteY8" fmla="*/ 665925 h 2041182"/>
                <a:gd name="connsiteX9" fmla="*/ 937570 w 1420463"/>
                <a:gd name="connsiteY9" fmla="*/ 900011 h 2041182"/>
                <a:gd name="connsiteX10" fmla="*/ 754691 w 1420463"/>
                <a:gd name="connsiteY10" fmla="*/ 563512 h 2041182"/>
                <a:gd name="connsiteX11" fmla="*/ 725429 w 1420463"/>
                <a:gd name="connsiteY11" fmla="*/ 907326 h 2041182"/>
                <a:gd name="connsiteX12" fmla="*/ 542549 w 1420463"/>
                <a:gd name="connsiteY12" fmla="*/ 242 h 2041182"/>
                <a:gd name="connsiteX13" fmla="*/ 472567 w 1420463"/>
                <a:gd name="connsiteY13" fmla="*/ 1312361 h 2041182"/>
                <a:gd name="connsiteX14" fmla="*/ 337723 w 1420463"/>
                <a:gd name="connsiteY14" fmla="*/ 1258456 h 2041182"/>
                <a:gd name="connsiteX15" fmla="*/ 0 w 1420463"/>
                <a:gd name="connsiteY15" fmla="*/ 957779 h 2041182"/>
                <a:gd name="connsiteX0" fmla="*/ 0 w 1420463"/>
                <a:gd name="connsiteY0" fmla="*/ 957779 h 2041182"/>
                <a:gd name="connsiteX1" fmla="*/ 140213 w 1420463"/>
                <a:gd name="connsiteY1" fmla="*/ 1353553 h 2041182"/>
                <a:gd name="connsiteX2" fmla="*/ 308463 w 1420463"/>
                <a:gd name="connsiteY2" fmla="*/ 1711998 h 2041182"/>
                <a:gd name="connsiteX3" fmla="*/ 703483 w 1420463"/>
                <a:gd name="connsiteY3" fmla="*/ 2041182 h 2041182"/>
                <a:gd name="connsiteX4" fmla="*/ 1310645 w 1420463"/>
                <a:gd name="connsiteY4" fmla="*/ 2026552 h 2041182"/>
                <a:gd name="connsiteX5" fmla="*/ 1420373 w 1420463"/>
                <a:gd name="connsiteY5" fmla="*/ 1126782 h 2041182"/>
                <a:gd name="connsiteX6" fmla="*/ 1237493 w 1420463"/>
                <a:gd name="connsiteY6" fmla="*/ 739077 h 2041182"/>
                <a:gd name="connsiteX7" fmla="*/ 1193602 w 1420463"/>
                <a:gd name="connsiteY7" fmla="*/ 936587 h 2041182"/>
                <a:gd name="connsiteX8" fmla="*/ 996091 w 1420463"/>
                <a:gd name="connsiteY8" fmla="*/ 665925 h 2041182"/>
                <a:gd name="connsiteX9" fmla="*/ 937570 w 1420463"/>
                <a:gd name="connsiteY9" fmla="*/ 900011 h 2041182"/>
                <a:gd name="connsiteX10" fmla="*/ 754691 w 1420463"/>
                <a:gd name="connsiteY10" fmla="*/ 563512 h 2041182"/>
                <a:gd name="connsiteX11" fmla="*/ 725429 w 1420463"/>
                <a:gd name="connsiteY11" fmla="*/ 907326 h 2041182"/>
                <a:gd name="connsiteX12" fmla="*/ 542549 w 1420463"/>
                <a:gd name="connsiteY12" fmla="*/ 242 h 2041182"/>
                <a:gd name="connsiteX13" fmla="*/ 472567 w 1420463"/>
                <a:gd name="connsiteY13" fmla="*/ 1312361 h 2041182"/>
                <a:gd name="connsiteX14" fmla="*/ 337723 w 1420463"/>
                <a:gd name="connsiteY14" fmla="*/ 1258456 h 2041182"/>
                <a:gd name="connsiteX15" fmla="*/ 0 w 1420463"/>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55410 w 1421182"/>
                <a:gd name="connsiteY10" fmla="*/ 563512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36384 w 1421182"/>
                <a:gd name="connsiteY10" fmla="*/ 563512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55588 w 1421182"/>
                <a:gd name="connsiteY8" fmla="*/ 659583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59583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59583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52597 w 1421182"/>
                <a:gd name="connsiteY6" fmla="*/ 669316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537 h 2040940"/>
                <a:gd name="connsiteX1" fmla="*/ 140932 w 1421182"/>
                <a:gd name="connsiteY1" fmla="*/ 1353311 h 2040940"/>
                <a:gd name="connsiteX2" fmla="*/ 309182 w 1421182"/>
                <a:gd name="connsiteY2" fmla="*/ 1711756 h 2040940"/>
                <a:gd name="connsiteX3" fmla="*/ 704202 w 1421182"/>
                <a:gd name="connsiteY3" fmla="*/ 2040940 h 2040940"/>
                <a:gd name="connsiteX4" fmla="*/ 1311364 w 1421182"/>
                <a:gd name="connsiteY4" fmla="*/ 2026310 h 2040940"/>
                <a:gd name="connsiteX5" fmla="*/ 1421092 w 1421182"/>
                <a:gd name="connsiteY5" fmla="*/ 1126540 h 2040940"/>
                <a:gd name="connsiteX6" fmla="*/ 1152597 w 1421182"/>
                <a:gd name="connsiteY6" fmla="*/ 669074 h 2040940"/>
                <a:gd name="connsiteX7" fmla="*/ 1168953 w 1421182"/>
                <a:gd name="connsiteY7" fmla="*/ 968054 h 2040940"/>
                <a:gd name="connsiteX8" fmla="*/ 927050 w 1421182"/>
                <a:gd name="connsiteY8" fmla="*/ 614948 h 2040940"/>
                <a:gd name="connsiteX9" fmla="*/ 957315 w 1421182"/>
                <a:gd name="connsiteY9" fmla="*/ 944162 h 2040940"/>
                <a:gd name="connsiteX10" fmla="*/ 711016 w 1421182"/>
                <a:gd name="connsiteY10" fmla="*/ 569612 h 2040940"/>
                <a:gd name="connsiteX11" fmla="*/ 729319 w 1421182"/>
                <a:gd name="connsiteY11" fmla="*/ 957819 h 2040940"/>
                <a:gd name="connsiteX12" fmla="*/ 543268 w 1421182"/>
                <a:gd name="connsiteY12" fmla="*/ 0 h 2040940"/>
                <a:gd name="connsiteX13" fmla="*/ 473286 w 1421182"/>
                <a:gd name="connsiteY13" fmla="*/ 1312119 h 2040940"/>
                <a:gd name="connsiteX14" fmla="*/ 338442 w 1421182"/>
                <a:gd name="connsiteY14" fmla="*/ 1258214 h 2040940"/>
                <a:gd name="connsiteX15" fmla="*/ 719 w 1421182"/>
                <a:gd name="connsiteY15" fmla="*/ 957537 h 2040940"/>
                <a:gd name="connsiteX0" fmla="*/ 719 w 1421182"/>
                <a:gd name="connsiteY0" fmla="*/ 957545 h 2040948"/>
                <a:gd name="connsiteX1" fmla="*/ 140932 w 1421182"/>
                <a:gd name="connsiteY1" fmla="*/ 1353319 h 2040948"/>
                <a:gd name="connsiteX2" fmla="*/ 309182 w 1421182"/>
                <a:gd name="connsiteY2" fmla="*/ 1711764 h 2040948"/>
                <a:gd name="connsiteX3" fmla="*/ 704202 w 1421182"/>
                <a:gd name="connsiteY3" fmla="*/ 2040948 h 2040948"/>
                <a:gd name="connsiteX4" fmla="*/ 1311364 w 1421182"/>
                <a:gd name="connsiteY4" fmla="*/ 2026318 h 2040948"/>
                <a:gd name="connsiteX5" fmla="*/ 1421092 w 1421182"/>
                <a:gd name="connsiteY5" fmla="*/ 1126548 h 2040948"/>
                <a:gd name="connsiteX6" fmla="*/ 1152597 w 1421182"/>
                <a:gd name="connsiteY6" fmla="*/ 669082 h 2040948"/>
                <a:gd name="connsiteX7" fmla="*/ 1168953 w 1421182"/>
                <a:gd name="connsiteY7" fmla="*/ 968062 h 2040948"/>
                <a:gd name="connsiteX8" fmla="*/ 927050 w 1421182"/>
                <a:gd name="connsiteY8" fmla="*/ 614956 h 2040948"/>
                <a:gd name="connsiteX9" fmla="*/ 957315 w 1421182"/>
                <a:gd name="connsiteY9" fmla="*/ 944170 h 2040948"/>
                <a:gd name="connsiteX10" fmla="*/ 711016 w 1421182"/>
                <a:gd name="connsiteY10" fmla="*/ 569620 h 2040948"/>
                <a:gd name="connsiteX11" fmla="*/ 729319 w 1421182"/>
                <a:gd name="connsiteY11" fmla="*/ 957827 h 2040948"/>
                <a:gd name="connsiteX12" fmla="*/ 543268 w 1421182"/>
                <a:gd name="connsiteY12" fmla="*/ 8 h 2040948"/>
                <a:gd name="connsiteX13" fmla="*/ 473286 w 1421182"/>
                <a:gd name="connsiteY13" fmla="*/ 1312127 h 2040948"/>
                <a:gd name="connsiteX14" fmla="*/ 338442 w 1421182"/>
                <a:gd name="connsiteY14" fmla="*/ 1258222 h 2040948"/>
                <a:gd name="connsiteX15" fmla="*/ 719 w 1421182"/>
                <a:gd name="connsiteY15" fmla="*/ 957545 h 2040948"/>
                <a:gd name="connsiteX0" fmla="*/ 719 w 1421182"/>
                <a:gd name="connsiteY0" fmla="*/ 957545 h 2040948"/>
                <a:gd name="connsiteX1" fmla="*/ 140932 w 1421182"/>
                <a:gd name="connsiteY1" fmla="*/ 1353319 h 2040948"/>
                <a:gd name="connsiteX2" fmla="*/ 309182 w 1421182"/>
                <a:gd name="connsiteY2" fmla="*/ 1711764 h 2040948"/>
                <a:gd name="connsiteX3" fmla="*/ 704202 w 1421182"/>
                <a:gd name="connsiteY3" fmla="*/ 2040948 h 2040948"/>
                <a:gd name="connsiteX4" fmla="*/ 1311364 w 1421182"/>
                <a:gd name="connsiteY4" fmla="*/ 2026318 h 2040948"/>
                <a:gd name="connsiteX5" fmla="*/ 1421092 w 1421182"/>
                <a:gd name="connsiteY5" fmla="*/ 1126548 h 2040948"/>
                <a:gd name="connsiteX6" fmla="*/ 1152597 w 1421182"/>
                <a:gd name="connsiteY6" fmla="*/ 669082 h 2040948"/>
                <a:gd name="connsiteX7" fmla="*/ 1168953 w 1421182"/>
                <a:gd name="connsiteY7" fmla="*/ 968062 h 2040948"/>
                <a:gd name="connsiteX8" fmla="*/ 927050 w 1421182"/>
                <a:gd name="connsiteY8" fmla="*/ 614956 h 2040948"/>
                <a:gd name="connsiteX9" fmla="*/ 957315 w 1421182"/>
                <a:gd name="connsiteY9" fmla="*/ 944170 h 2040948"/>
                <a:gd name="connsiteX10" fmla="*/ 711016 w 1421182"/>
                <a:gd name="connsiteY10" fmla="*/ 569620 h 2040948"/>
                <a:gd name="connsiteX11" fmla="*/ 729319 w 1421182"/>
                <a:gd name="connsiteY11" fmla="*/ 957827 h 2040948"/>
                <a:gd name="connsiteX12" fmla="*/ 543268 w 1421182"/>
                <a:gd name="connsiteY12" fmla="*/ 8 h 2040948"/>
                <a:gd name="connsiteX13" fmla="*/ 473286 w 1421182"/>
                <a:gd name="connsiteY13" fmla="*/ 1312127 h 2040948"/>
                <a:gd name="connsiteX14" fmla="*/ 338442 w 1421182"/>
                <a:gd name="connsiteY14" fmla="*/ 1258222 h 2040948"/>
                <a:gd name="connsiteX15" fmla="*/ 719 w 1421182"/>
                <a:gd name="connsiteY15" fmla="*/ 957545 h 2040948"/>
                <a:gd name="connsiteX0" fmla="*/ 719 w 1421182"/>
                <a:gd name="connsiteY0" fmla="*/ 957545 h 2026318"/>
                <a:gd name="connsiteX1" fmla="*/ 140932 w 1421182"/>
                <a:gd name="connsiteY1" fmla="*/ 1353319 h 2026318"/>
                <a:gd name="connsiteX2" fmla="*/ 309182 w 1421182"/>
                <a:gd name="connsiteY2" fmla="*/ 1711764 h 2026318"/>
                <a:gd name="connsiteX3" fmla="*/ 693290 w 1421182"/>
                <a:gd name="connsiteY3" fmla="*/ 2019121 h 2026318"/>
                <a:gd name="connsiteX4" fmla="*/ 1311364 w 1421182"/>
                <a:gd name="connsiteY4" fmla="*/ 2026318 h 2026318"/>
                <a:gd name="connsiteX5" fmla="*/ 1421092 w 1421182"/>
                <a:gd name="connsiteY5" fmla="*/ 1126548 h 2026318"/>
                <a:gd name="connsiteX6" fmla="*/ 1152597 w 1421182"/>
                <a:gd name="connsiteY6" fmla="*/ 669082 h 2026318"/>
                <a:gd name="connsiteX7" fmla="*/ 1168953 w 1421182"/>
                <a:gd name="connsiteY7" fmla="*/ 968062 h 2026318"/>
                <a:gd name="connsiteX8" fmla="*/ 927050 w 1421182"/>
                <a:gd name="connsiteY8" fmla="*/ 614956 h 2026318"/>
                <a:gd name="connsiteX9" fmla="*/ 957315 w 1421182"/>
                <a:gd name="connsiteY9" fmla="*/ 944170 h 2026318"/>
                <a:gd name="connsiteX10" fmla="*/ 711016 w 1421182"/>
                <a:gd name="connsiteY10" fmla="*/ 569620 h 2026318"/>
                <a:gd name="connsiteX11" fmla="*/ 729319 w 1421182"/>
                <a:gd name="connsiteY11" fmla="*/ 957827 h 2026318"/>
                <a:gd name="connsiteX12" fmla="*/ 543268 w 1421182"/>
                <a:gd name="connsiteY12" fmla="*/ 8 h 2026318"/>
                <a:gd name="connsiteX13" fmla="*/ 473286 w 1421182"/>
                <a:gd name="connsiteY13" fmla="*/ 1312127 h 2026318"/>
                <a:gd name="connsiteX14" fmla="*/ 338442 w 1421182"/>
                <a:gd name="connsiteY14" fmla="*/ 1258222 h 2026318"/>
                <a:gd name="connsiteX15" fmla="*/ 719 w 1421182"/>
                <a:gd name="connsiteY15" fmla="*/ 957545 h 2026318"/>
                <a:gd name="connsiteX0" fmla="*/ 719 w 1421182"/>
                <a:gd name="connsiteY0" fmla="*/ 957545 h 2295953"/>
                <a:gd name="connsiteX1" fmla="*/ 140932 w 1421182"/>
                <a:gd name="connsiteY1" fmla="*/ 1353319 h 2295953"/>
                <a:gd name="connsiteX2" fmla="*/ 309182 w 1421182"/>
                <a:gd name="connsiteY2" fmla="*/ 1711764 h 2295953"/>
                <a:gd name="connsiteX3" fmla="*/ 693290 w 1421182"/>
                <a:gd name="connsiteY3" fmla="*/ 2019121 h 2295953"/>
                <a:gd name="connsiteX4" fmla="*/ 722524 w 1421182"/>
                <a:gd name="connsiteY4" fmla="*/ 2295953 h 2295953"/>
                <a:gd name="connsiteX5" fmla="*/ 1311364 w 1421182"/>
                <a:gd name="connsiteY5" fmla="*/ 2026318 h 2295953"/>
                <a:gd name="connsiteX6" fmla="*/ 1421092 w 1421182"/>
                <a:gd name="connsiteY6" fmla="*/ 1126548 h 2295953"/>
                <a:gd name="connsiteX7" fmla="*/ 1152597 w 1421182"/>
                <a:gd name="connsiteY7" fmla="*/ 669082 h 2295953"/>
                <a:gd name="connsiteX8" fmla="*/ 1168953 w 1421182"/>
                <a:gd name="connsiteY8" fmla="*/ 968062 h 2295953"/>
                <a:gd name="connsiteX9" fmla="*/ 927050 w 1421182"/>
                <a:gd name="connsiteY9" fmla="*/ 614956 h 2295953"/>
                <a:gd name="connsiteX10" fmla="*/ 957315 w 1421182"/>
                <a:gd name="connsiteY10" fmla="*/ 944170 h 2295953"/>
                <a:gd name="connsiteX11" fmla="*/ 711016 w 1421182"/>
                <a:gd name="connsiteY11" fmla="*/ 569620 h 2295953"/>
                <a:gd name="connsiteX12" fmla="*/ 729319 w 1421182"/>
                <a:gd name="connsiteY12" fmla="*/ 957827 h 2295953"/>
                <a:gd name="connsiteX13" fmla="*/ 543268 w 1421182"/>
                <a:gd name="connsiteY13" fmla="*/ 8 h 2295953"/>
                <a:gd name="connsiteX14" fmla="*/ 473286 w 1421182"/>
                <a:gd name="connsiteY14" fmla="*/ 1312127 h 2295953"/>
                <a:gd name="connsiteX15" fmla="*/ 338442 w 1421182"/>
                <a:gd name="connsiteY15" fmla="*/ 1258222 h 2295953"/>
                <a:gd name="connsiteX16" fmla="*/ 719 w 1421182"/>
                <a:gd name="connsiteY16" fmla="*/ 957545 h 2295953"/>
                <a:gd name="connsiteX0" fmla="*/ 719 w 1421182"/>
                <a:gd name="connsiteY0" fmla="*/ 957545 h 2317397"/>
                <a:gd name="connsiteX1" fmla="*/ 140932 w 1421182"/>
                <a:gd name="connsiteY1" fmla="*/ 1353319 h 2317397"/>
                <a:gd name="connsiteX2" fmla="*/ 309182 w 1421182"/>
                <a:gd name="connsiteY2" fmla="*/ 1711764 h 2317397"/>
                <a:gd name="connsiteX3" fmla="*/ 693290 w 1421182"/>
                <a:gd name="connsiteY3" fmla="*/ 2019121 h 2317397"/>
                <a:gd name="connsiteX4" fmla="*/ 722524 w 1421182"/>
                <a:gd name="connsiteY4" fmla="*/ 2295953 h 2317397"/>
                <a:gd name="connsiteX5" fmla="*/ 1170733 w 1421182"/>
                <a:gd name="connsiteY5" fmla="*/ 2300858 h 2317397"/>
                <a:gd name="connsiteX6" fmla="*/ 1311364 w 1421182"/>
                <a:gd name="connsiteY6" fmla="*/ 2026318 h 2317397"/>
                <a:gd name="connsiteX7" fmla="*/ 1421092 w 1421182"/>
                <a:gd name="connsiteY7" fmla="*/ 1126548 h 2317397"/>
                <a:gd name="connsiteX8" fmla="*/ 1152597 w 1421182"/>
                <a:gd name="connsiteY8" fmla="*/ 669082 h 2317397"/>
                <a:gd name="connsiteX9" fmla="*/ 1168953 w 1421182"/>
                <a:gd name="connsiteY9" fmla="*/ 968062 h 2317397"/>
                <a:gd name="connsiteX10" fmla="*/ 927050 w 1421182"/>
                <a:gd name="connsiteY10" fmla="*/ 614956 h 2317397"/>
                <a:gd name="connsiteX11" fmla="*/ 957315 w 1421182"/>
                <a:gd name="connsiteY11" fmla="*/ 944170 h 2317397"/>
                <a:gd name="connsiteX12" fmla="*/ 711016 w 1421182"/>
                <a:gd name="connsiteY12" fmla="*/ 569620 h 2317397"/>
                <a:gd name="connsiteX13" fmla="*/ 729319 w 1421182"/>
                <a:gd name="connsiteY13" fmla="*/ 957827 h 2317397"/>
                <a:gd name="connsiteX14" fmla="*/ 543268 w 1421182"/>
                <a:gd name="connsiteY14" fmla="*/ 8 h 2317397"/>
                <a:gd name="connsiteX15" fmla="*/ 473286 w 1421182"/>
                <a:gd name="connsiteY15" fmla="*/ 1312127 h 2317397"/>
                <a:gd name="connsiteX16" fmla="*/ 338442 w 1421182"/>
                <a:gd name="connsiteY16" fmla="*/ 1258222 h 2317397"/>
                <a:gd name="connsiteX17" fmla="*/ 719 w 1421182"/>
                <a:gd name="connsiteY17" fmla="*/ 957545 h 2317397"/>
                <a:gd name="connsiteX0" fmla="*/ 719 w 1421182"/>
                <a:gd name="connsiteY0" fmla="*/ 957545 h 2317397"/>
                <a:gd name="connsiteX1" fmla="*/ 140932 w 1421182"/>
                <a:gd name="connsiteY1" fmla="*/ 1353319 h 2317397"/>
                <a:gd name="connsiteX2" fmla="*/ 309182 w 1421182"/>
                <a:gd name="connsiteY2" fmla="*/ 1711764 h 2317397"/>
                <a:gd name="connsiteX3" fmla="*/ 626141 w 1421182"/>
                <a:gd name="connsiteY3" fmla="*/ 1985150 h 2317397"/>
                <a:gd name="connsiteX4" fmla="*/ 722524 w 1421182"/>
                <a:gd name="connsiteY4" fmla="*/ 2295953 h 2317397"/>
                <a:gd name="connsiteX5" fmla="*/ 1170733 w 1421182"/>
                <a:gd name="connsiteY5" fmla="*/ 2300858 h 2317397"/>
                <a:gd name="connsiteX6" fmla="*/ 1311364 w 1421182"/>
                <a:gd name="connsiteY6" fmla="*/ 2026318 h 2317397"/>
                <a:gd name="connsiteX7" fmla="*/ 1421092 w 1421182"/>
                <a:gd name="connsiteY7" fmla="*/ 1126548 h 2317397"/>
                <a:gd name="connsiteX8" fmla="*/ 1152597 w 1421182"/>
                <a:gd name="connsiteY8" fmla="*/ 669082 h 2317397"/>
                <a:gd name="connsiteX9" fmla="*/ 1168953 w 1421182"/>
                <a:gd name="connsiteY9" fmla="*/ 968062 h 2317397"/>
                <a:gd name="connsiteX10" fmla="*/ 927050 w 1421182"/>
                <a:gd name="connsiteY10" fmla="*/ 614956 h 2317397"/>
                <a:gd name="connsiteX11" fmla="*/ 957315 w 1421182"/>
                <a:gd name="connsiteY11" fmla="*/ 944170 h 2317397"/>
                <a:gd name="connsiteX12" fmla="*/ 711016 w 1421182"/>
                <a:gd name="connsiteY12" fmla="*/ 569620 h 2317397"/>
                <a:gd name="connsiteX13" fmla="*/ 729319 w 1421182"/>
                <a:gd name="connsiteY13" fmla="*/ 957827 h 2317397"/>
                <a:gd name="connsiteX14" fmla="*/ 543268 w 1421182"/>
                <a:gd name="connsiteY14" fmla="*/ 8 h 2317397"/>
                <a:gd name="connsiteX15" fmla="*/ 473286 w 1421182"/>
                <a:gd name="connsiteY15" fmla="*/ 1312127 h 2317397"/>
                <a:gd name="connsiteX16" fmla="*/ 338442 w 1421182"/>
                <a:gd name="connsiteY16" fmla="*/ 1258222 h 2317397"/>
                <a:gd name="connsiteX17" fmla="*/ 719 w 1421182"/>
                <a:gd name="connsiteY17" fmla="*/ 957545 h 2317397"/>
                <a:gd name="connsiteX0" fmla="*/ 719 w 1421182"/>
                <a:gd name="connsiteY0" fmla="*/ 957545 h 2314785"/>
                <a:gd name="connsiteX1" fmla="*/ 140932 w 1421182"/>
                <a:gd name="connsiteY1" fmla="*/ 1353319 h 2314785"/>
                <a:gd name="connsiteX2" fmla="*/ 309182 w 1421182"/>
                <a:gd name="connsiteY2" fmla="*/ 1711764 h 2314785"/>
                <a:gd name="connsiteX3" fmla="*/ 626141 w 1421182"/>
                <a:gd name="connsiteY3" fmla="*/ 1985150 h 2314785"/>
                <a:gd name="connsiteX4" fmla="*/ 658780 w 1421182"/>
                <a:gd name="connsiteY4" fmla="*/ 2266927 h 2314785"/>
                <a:gd name="connsiteX5" fmla="*/ 1170733 w 1421182"/>
                <a:gd name="connsiteY5" fmla="*/ 2300858 h 2314785"/>
                <a:gd name="connsiteX6" fmla="*/ 1311364 w 1421182"/>
                <a:gd name="connsiteY6" fmla="*/ 2026318 h 2314785"/>
                <a:gd name="connsiteX7" fmla="*/ 1421092 w 1421182"/>
                <a:gd name="connsiteY7" fmla="*/ 1126548 h 2314785"/>
                <a:gd name="connsiteX8" fmla="*/ 1152597 w 1421182"/>
                <a:gd name="connsiteY8" fmla="*/ 669082 h 2314785"/>
                <a:gd name="connsiteX9" fmla="*/ 1168953 w 1421182"/>
                <a:gd name="connsiteY9" fmla="*/ 968062 h 2314785"/>
                <a:gd name="connsiteX10" fmla="*/ 927050 w 1421182"/>
                <a:gd name="connsiteY10" fmla="*/ 614956 h 2314785"/>
                <a:gd name="connsiteX11" fmla="*/ 957315 w 1421182"/>
                <a:gd name="connsiteY11" fmla="*/ 944170 h 2314785"/>
                <a:gd name="connsiteX12" fmla="*/ 711016 w 1421182"/>
                <a:gd name="connsiteY12" fmla="*/ 569620 h 2314785"/>
                <a:gd name="connsiteX13" fmla="*/ 729319 w 1421182"/>
                <a:gd name="connsiteY13" fmla="*/ 957827 h 2314785"/>
                <a:gd name="connsiteX14" fmla="*/ 543268 w 1421182"/>
                <a:gd name="connsiteY14" fmla="*/ 8 h 2314785"/>
                <a:gd name="connsiteX15" fmla="*/ 473286 w 1421182"/>
                <a:gd name="connsiteY15" fmla="*/ 1312127 h 2314785"/>
                <a:gd name="connsiteX16" fmla="*/ 338442 w 1421182"/>
                <a:gd name="connsiteY16" fmla="*/ 1258222 h 2314785"/>
                <a:gd name="connsiteX17" fmla="*/ 719 w 1421182"/>
                <a:gd name="connsiteY17" fmla="*/ 957545 h 2314785"/>
                <a:gd name="connsiteX0" fmla="*/ 719 w 1421182"/>
                <a:gd name="connsiteY0" fmla="*/ 957545 h 2323891"/>
                <a:gd name="connsiteX1" fmla="*/ 140932 w 1421182"/>
                <a:gd name="connsiteY1" fmla="*/ 1353319 h 2323891"/>
                <a:gd name="connsiteX2" fmla="*/ 309182 w 1421182"/>
                <a:gd name="connsiteY2" fmla="*/ 1711764 h 2323891"/>
                <a:gd name="connsiteX3" fmla="*/ 626141 w 1421182"/>
                <a:gd name="connsiteY3" fmla="*/ 1985150 h 2323891"/>
                <a:gd name="connsiteX4" fmla="*/ 658780 w 1421182"/>
                <a:gd name="connsiteY4" fmla="*/ 2266927 h 2323891"/>
                <a:gd name="connsiteX5" fmla="*/ 1170733 w 1421182"/>
                <a:gd name="connsiteY5" fmla="*/ 2300858 h 2323891"/>
                <a:gd name="connsiteX6" fmla="*/ 1311364 w 1421182"/>
                <a:gd name="connsiteY6" fmla="*/ 2026318 h 2323891"/>
                <a:gd name="connsiteX7" fmla="*/ 1421092 w 1421182"/>
                <a:gd name="connsiteY7" fmla="*/ 1126548 h 2323891"/>
                <a:gd name="connsiteX8" fmla="*/ 1152597 w 1421182"/>
                <a:gd name="connsiteY8" fmla="*/ 669082 h 2323891"/>
                <a:gd name="connsiteX9" fmla="*/ 1168953 w 1421182"/>
                <a:gd name="connsiteY9" fmla="*/ 968062 h 2323891"/>
                <a:gd name="connsiteX10" fmla="*/ 927050 w 1421182"/>
                <a:gd name="connsiteY10" fmla="*/ 614956 h 2323891"/>
                <a:gd name="connsiteX11" fmla="*/ 957315 w 1421182"/>
                <a:gd name="connsiteY11" fmla="*/ 944170 h 2323891"/>
                <a:gd name="connsiteX12" fmla="*/ 711016 w 1421182"/>
                <a:gd name="connsiteY12" fmla="*/ 569620 h 2323891"/>
                <a:gd name="connsiteX13" fmla="*/ 729319 w 1421182"/>
                <a:gd name="connsiteY13" fmla="*/ 957827 h 2323891"/>
                <a:gd name="connsiteX14" fmla="*/ 543268 w 1421182"/>
                <a:gd name="connsiteY14" fmla="*/ 8 h 2323891"/>
                <a:gd name="connsiteX15" fmla="*/ 473286 w 1421182"/>
                <a:gd name="connsiteY15" fmla="*/ 1312127 h 2323891"/>
                <a:gd name="connsiteX16" fmla="*/ 338442 w 1421182"/>
                <a:gd name="connsiteY16" fmla="*/ 1258222 h 2323891"/>
                <a:gd name="connsiteX17" fmla="*/ 719 w 1421182"/>
                <a:gd name="connsiteY17" fmla="*/ 957545 h 2323891"/>
                <a:gd name="connsiteX0" fmla="*/ 719 w 1421182"/>
                <a:gd name="connsiteY0" fmla="*/ 957545 h 2358736"/>
                <a:gd name="connsiteX1" fmla="*/ 140932 w 1421182"/>
                <a:gd name="connsiteY1" fmla="*/ 1353319 h 2358736"/>
                <a:gd name="connsiteX2" fmla="*/ 309182 w 1421182"/>
                <a:gd name="connsiteY2" fmla="*/ 1711764 h 2358736"/>
                <a:gd name="connsiteX3" fmla="*/ 626141 w 1421182"/>
                <a:gd name="connsiteY3" fmla="*/ 1985150 h 2358736"/>
                <a:gd name="connsiteX4" fmla="*/ 658780 w 1421182"/>
                <a:gd name="connsiteY4" fmla="*/ 2266927 h 2358736"/>
                <a:gd name="connsiteX5" fmla="*/ 1227989 w 1421182"/>
                <a:gd name="connsiteY5" fmla="*/ 2341644 h 2358736"/>
                <a:gd name="connsiteX6" fmla="*/ 1311364 w 1421182"/>
                <a:gd name="connsiteY6" fmla="*/ 2026318 h 2358736"/>
                <a:gd name="connsiteX7" fmla="*/ 1421092 w 1421182"/>
                <a:gd name="connsiteY7" fmla="*/ 1126548 h 2358736"/>
                <a:gd name="connsiteX8" fmla="*/ 1152597 w 1421182"/>
                <a:gd name="connsiteY8" fmla="*/ 669082 h 2358736"/>
                <a:gd name="connsiteX9" fmla="*/ 1168953 w 1421182"/>
                <a:gd name="connsiteY9" fmla="*/ 968062 h 2358736"/>
                <a:gd name="connsiteX10" fmla="*/ 927050 w 1421182"/>
                <a:gd name="connsiteY10" fmla="*/ 614956 h 2358736"/>
                <a:gd name="connsiteX11" fmla="*/ 957315 w 1421182"/>
                <a:gd name="connsiteY11" fmla="*/ 944170 h 2358736"/>
                <a:gd name="connsiteX12" fmla="*/ 711016 w 1421182"/>
                <a:gd name="connsiteY12" fmla="*/ 569620 h 2358736"/>
                <a:gd name="connsiteX13" fmla="*/ 729319 w 1421182"/>
                <a:gd name="connsiteY13" fmla="*/ 957827 h 2358736"/>
                <a:gd name="connsiteX14" fmla="*/ 543268 w 1421182"/>
                <a:gd name="connsiteY14" fmla="*/ 8 h 2358736"/>
                <a:gd name="connsiteX15" fmla="*/ 473286 w 1421182"/>
                <a:gd name="connsiteY15" fmla="*/ 1312127 h 2358736"/>
                <a:gd name="connsiteX16" fmla="*/ 338442 w 1421182"/>
                <a:gd name="connsiteY16" fmla="*/ 1258222 h 2358736"/>
                <a:gd name="connsiteX17" fmla="*/ 719 w 1421182"/>
                <a:gd name="connsiteY17" fmla="*/ 957545 h 2358736"/>
                <a:gd name="connsiteX0" fmla="*/ 719 w 1421182"/>
                <a:gd name="connsiteY0" fmla="*/ 957545 h 2341644"/>
                <a:gd name="connsiteX1" fmla="*/ 140932 w 1421182"/>
                <a:gd name="connsiteY1" fmla="*/ 1353319 h 2341644"/>
                <a:gd name="connsiteX2" fmla="*/ 309182 w 1421182"/>
                <a:gd name="connsiteY2" fmla="*/ 1711764 h 2341644"/>
                <a:gd name="connsiteX3" fmla="*/ 626141 w 1421182"/>
                <a:gd name="connsiteY3" fmla="*/ 1985150 h 2341644"/>
                <a:gd name="connsiteX4" fmla="*/ 658780 w 1421182"/>
                <a:gd name="connsiteY4" fmla="*/ 2266927 h 2341644"/>
                <a:gd name="connsiteX5" fmla="*/ 1227989 w 1421182"/>
                <a:gd name="connsiteY5" fmla="*/ 2341644 h 2341644"/>
                <a:gd name="connsiteX6" fmla="*/ 1311364 w 1421182"/>
                <a:gd name="connsiteY6" fmla="*/ 2026318 h 2341644"/>
                <a:gd name="connsiteX7" fmla="*/ 1421092 w 1421182"/>
                <a:gd name="connsiteY7" fmla="*/ 1126548 h 2341644"/>
                <a:gd name="connsiteX8" fmla="*/ 1152597 w 1421182"/>
                <a:gd name="connsiteY8" fmla="*/ 669082 h 2341644"/>
                <a:gd name="connsiteX9" fmla="*/ 1168953 w 1421182"/>
                <a:gd name="connsiteY9" fmla="*/ 968062 h 2341644"/>
                <a:gd name="connsiteX10" fmla="*/ 927050 w 1421182"/>
                <a:gd name="connsiteY10" fmla="*/ 614956 h 2341644"/>
                <a:gd name="connsiteX11" fmla="*/ 957315 w 1421182"/>
                <a:gd name="connsiteY11" fmla="*/ 944170 h 2341644"/>
                <a:gd name="connsiteX12" fmla="*/ 711016 w 1421182"/>
                <a:gd name="connsiteY12" fmla="*/ 569620 h 2341644"/>
                <a:gd name="connsiteX13" fmla="*/ 729319 w 1421182"/>
                <a:gd name="connsiteY13" fmla="*/ 957827 h 2341644"/>
                <a:gd name="connsiteX14" fmla="*/ 543268 w 1421182"/>
                <a:gd name="connsiteY14" fmla="*/ 8 h 2341644"/>
                <a:gd name="connsiteX15" fmla="*/ 473286 w 1421182"/>
                <a:gd name="connsiteY15" fmla="*/ 1312127 h 2341644"/>
                <a:gd name="connsiteX16" fmla="*/ 338442 w 1421182"/>
                <a:gd name="connsiteY16" fmla="*/ 1258222 h 2341644"/>
                <a:gd name="connsiteX17" fmla="*/ 719 w 1421182"/>
                <a:gd name="connsiteY17" fmla="*/ 957545 h 2341644"/>
                <a:gd name="connsiteX0" fmla="*/ 719 w 1421092"/>
                <a:gd name="connsiteY0" fmla="*/ 957545 h 2341644"/>
                <a:gd name="connsiteX1" fmla="*/ 140932 w 1421092"/>
                <a:gd name="connsiteY1" fmla="*/ 1353319 h 2341644"/>
                <a:gd name="connsiteX2" fmla="*/ 309182 w 1421092"/>
                <a:gd name="connsiteY2" fmla="*/ 1711764 h 2341644"/>
                <a:gd name="connsiteX3" fmla="*/ 626141 w 1421092"/>
                <a:gd name="connsiteY3" fmla="*/ 1985150 h 2341644"/>
                <a:gd name="connsiteX4" fmla="*/ 658780 w 1421092"/>
                <a:gd name="connsiteY4" fmla="*/ 2266927 h 2341644"/>
                <a:gd name="connsiteX5" fmla="*/ 1227989 w 1421092"/>
                <a:gd name="connsiteY5" fmla="*/ 2341644 h 2341644"/>
                <a:gd name="connsiteX6" fmla="*/ 1262460 w 1421092"/>
                <a:gd name="connsiteY6" fmla="*/ 1987074 h 2341644"/>
                <a:gd name="connsiteX7" fmla="*/ 1421092 w 1421092"/>
                <a:gd name="connsiteY7" fmla="*/ 1126548 h 2341644"/>
                <a:gd name="connsiteX8" fmla="*/ 1152597 w 1421092"/>
                <a:gd name="connsiteY8" fmla="*/ 669082 h 2341644"/>
                <a:gd name="connsiteX9" fmla="*/ 1168953 w 1421092"/>
                <a:gd name="connsiteY9" fmla="*/ 968062 h 2341644"/>
                <a:gd name="connsiteX10" fmla="*/ 927050 w 1421092"/>
                <a:gd name="connsiteY10" fmla="*/ 614956 h 2341644"/>
                <a:gd name="connsiteX11" fmla="*/ 957315 w 1421092"/>
                <a:gd name="connsiteY11" fmla="*/ 944170 h 2341644"/>
                <a:gd name="connsiteX12" fmla="*/ 711016 w 1421092"/>
                <a:gd name="connsiteY12" fmla="*/ 569620 h 2341644"/>
                <a:gd name="connsiteX13" fmla="*/ 729319 w 1421092"/>
                <a:gd name="connsiteY13" fmla="*/ 957827 h 2341644"/>
                <a:gd name="connsiteX14" fmla="*/ 543268 w 1421092"/>
                <a:gd name="connsiteY14" fmla="*/ 8 h 2341644"/>
                <a:gd name="connsiteX15" fmla="*/ 473286 w 1421092"/>
                <a:gd name="connsiteY15" fmla="*/ 1312127 h 2341644"/>
                <a:gd name="connsiteX16" fmla="*/ 338442 w 1421092"/>
                <a:gd name="connsiteY16" fmla="*/ 1258222 h 2341644"/>
                <a:gd name="connsiteX17" fmla="*/ 719 w 1421092"/>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626141 w 1421109"/>
                <a:gd name="connsiteY3" fmla="*/ 1985150 h 2341644"/>
                <a:gd name="connsiteX4" fmla="*/ 658780 w 1421109"/>
                <a:gd name="connsiteY4" fmla="*/ 2266927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626141 w 1421109"/>
                <a:gd name="connsiteY3" fmla="*/ 1985150 h 2341644"/>
                <a:gd name="connsiteX4" fmla="*/ 658780 w 1421109"/>
                <a:gd name="connsiteY4" fmla="*/ 2266927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626141 w 1421109"/>
                <a:gd name="connsiteY3" fmla="*/ 1985150 h 2341644"/>
                <a:gd name="connsiteX4" fmla="*/ 622941 w 1421109"/>
                <a:gd name="connsiteY4" fmla="*/ 2320778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548773 w 1421109"/>
                <a:gd name="connsiteY3" fmla="*/ 1936338 h 2341644"/>
                <a:gd name="connsiteX4" fmla="*/ 622941 w 1421109"/>
                <a:gd name="connsiteY4" fmla="*/ 2320778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548773 w 1421109"/>
                <a:gd name="connsiteY3" fmla="*/ 1936338 h 2341644"/>
                <a:gd name="connsiteX4" fmla="*/ 557331 w 1421109"/>
                <a:gd name="connsiteY4" fmla="*/ 2278453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548773 w 1421109"/>
                <a:gd name="connsiteY3" fmla="*/ 1936338 h 2341644"/>
                <a:gd name="connsiteX4" fmla="*/ 601148 w 1421109"/>
                <a:gd name="connsiteY4" fmla="*/ 2297232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10754"/>
                <a:gd name="connsiteX1" fmla="*/ 140932 w 1421109"/>
                <a:gd name="connsiteY1" fmla="*/ 1353319 h 2310754"/>
                <a:gd name="connsiteX2" fmla="*/ 309182 w 1421109"/>
                <a:gd name="connsiteY2" fmla="*/ 1711764 h 2310754"/>
                <a:gd name="connsiteX3" fmla="*/ 548773 w 1421109"/>
                <a:gd name="connsiteY3" fmla="*/ 1936338 h 2310754"/>
                <a:gd name="connsiteX4" fmla="*/ 601148 w 1421109"/>
                <a:gd name="connsiteY4" fmla="*/ 2297232 h 2310754"/>
                <a:gd name="connsiteX5" fmla="*/ 1253027 w 1421109"/>
                <a:gd name="connsiteY5" fmla="*/ 2310347 h 2310754"/>
                <a:gd name="connsiteX6" fmla="*/ 1262460 w 1421109"/>
                <a:gd name="connsiteY6" fmla="*/ 1987074 h 2310754"/>
                <a:gd name="connsiteX7" fmla="*/ 1421092 w 1421109"/>
                <a:gd name="connsiteY7" fmla="*/ 1126548 h 2310754"/>
                <a:gd name="connsiteX8" fmla="*/ 1152597 w 1421109"/>
                <a:gd name="connsiteY8" fmla="*/ 669082 h 2310754"/>
                <a:gd name="connsiteX9" fmla="*/ 1168953 w 1421109"/>
                <a:gd name="connsiteY9" fmla="*/ 968062 h 2310754"/>
                <a:gd name="connsiteX10" fmla="*/ 927050 w 1421109"/>
                <a:gd name="connsiteY10" fmla="*/ 614956 h 2310754"/>
                <a:gd name="connsiteX11" fmla="*/ 957315 w 1421109"/>
                <a:gd name="connsiteY11" fmla="*/ 944170 h 2310754"/>
                <a:gd name="connsiteX12" fmla="*/ 711016 w 1421109"/>
                <a:gd name="connsiteY12" fmla="*/ 569620 h 2310754"/>
                <a:gd name="connsiteX13" fmla="*/ 729319 w 1421109"/>
                <a:gd name="connsiteY13" fmla="*/ 957827 h 2310754"/>
                <a:gd name="connsiteX14" fmla="*/ 543268 w 1421109"/>
                <a:gd name="connsiteY14" fmla="*/ 8 h 2310754"/>
                <a:gd name="connsiteX15" fmla="*/ 473286 w 1421109"/>
                <a:gd name="connsiteY15" fmla="*/ 1312127 h 2310754"/>
                <a:gd name="connsiteX16" fmla="*/ 338442 w 1421109"/>
                <a:gd name="connsiteY16" fmla="*/ 1258222 h 2310754"/>
                <a:gd name="connsiteX17" fmla="*/ 719 w 1421109"/>
                <a:gd name="connsiteY17" fmla="*/ 957545 h 2310754"/>
                <a:gd name="connsiteX0" fmla="*/ 719 w 1421109"/>
                <a:gd name="connsiteY0" fmla="*/ 957545 h 2310755"/>
                <a:gd name="connsiteX1" fmla="*/ 140932 w 1421109"/>
                <a:gd name="connsiteY1" fmla="*/ 1353319 h 2310755"/>
                <a:gd name="connsiteX2" fmla="*/ 309182 w 1421109"/>
                <a:gd name="connsiteY2" fmla="*/ 1711764 h 2310755"/>
                <a:gd name="connsiteX3" fmla="*/ 548773 w 1421109"/>
                <a:gd name="connsiteY3" fmla="*/ 1936338 h 2310755"/>
                <a:gd name="connsiteX4" fmla="*/ 601148 w 1421109"/>
                <a:gd name="connsiteY4" fmla="*/ 2297232 h 2310755"/>
                <a:gd name="connsiteX5" fmla="*/ 1253027 w 1421109"/>
                <a:gd name="connsiteY5" fmla="*/ 2310347 h 2310755"/>
                <a:gd name="connsiteX6" fmla="*/ 1262460 w 1421109"/>
                <a:gd name="connsiteY6" fmla="*/ 1987074 h 2310755"/>
                <a:gd name="connsiteX7" fmla="*/ 1421092 w 1421109"/>
                <a:gd name="connsiteY7" fmla="*/ 1126548 h 2310755"/>
                <a:gd name="connsiteX8" fmla="*/ 1152597 w 1421109"/>
                <a:gd name="connsiteY8" fmla="*/ 669082 h 2310755"/>
                <a:gd name="connsiteX9" fmla="*/ 1168953 w 1421109"/>
                <a:gd name="connsiteY9" fmla="*/ 968062 h 2310755"/>
                <a:gd name="connsiteX10" fmla="*/ 927050 w 1421109"/>
                <a:gd name="connsiteY10" fmla="*/ 614956 h 2310755"/>
                <a:gd name="connsiteX11" fmla="*/ 957315 w 1421109"/>
                <a:gd name="connsiteY11" fmla="*/ 944170 h 2310755"/>
                <a:gd name="connsiteX12" fmla="*/ 711016 w 1421109"/>
                <a:gd name="connsiteY12" fmla="*/ 569620 h 2310755"/>
                <a:gd name="connsiteX13" fmla="*/ 729319 w 1421109"/>
                <a:gd name="connsiteY13" fmla="*/ 957827 h 2310755"/>
                <a:gd name="connsiteX14" fmla="*/ 543268 w 1421109"/>
                <a:gd name="connsiteY14" fmla="*/ 8 h 2310755"/>
                <a:gd name="connsiteX15" fmla="*/ 473286 w 1421109"/>
                <a:gd name="connsiteY15" fmla="*/ 1312127 h 2310755"/>
                <a:gd name="connsiteX16" fmla="*/ 338442 w 1421109"/>
                <a:gd name="connsiteY16" fmla="*/ 1258222 h 2310755"/>
                <a:gd name="connsiteX17" fmla="*/ 719 w 1421109"/>
                <a:gd name="connsiteY17" fmla="*/ 957545 h 2310755"/>
                <a:gd name="connsiteX0" fmla="*/ 719 w 1421109"/>
                <a:gd name="connsiteY0" fmla="*/ 957545 h 2310755"/>
                <a:gd name="connsiteX1" fmla="*/ 140932 w 1421109"/>
                <a:gd name="connsiteY1" fmla="*/ 1353319 h 2310755"/>
                <a:gd name="connsiteX2" fmla="*/ 309182 w 1421109"/>
                <a:gd name="connsiteY2" fmla="*/ 1711764 h 2310755"/>
                <a:gd name="connsiteX3" fmla="*/ 548773 w 1421109"/>
                <a:gd name="connsiteY3" fmla="*/ 1936338 h 2310755"/>
                <a:gd name="connsiteX4" fmla="*/ 582370 w 1421109"/>
                <a:gd name="connsiteY4" fmla="*/ 2297232 h 2310755"/>
                <a:gd name="connsiteX5" fmla="*/ 1253027 w 1421109"/>
                <a:gd name="connsiteY5" fmla="*/ 2310347 h 2310755"/>
                <a:gd name="connsiteX6" fmla="*/ 1262460 w 1421109"/>
                <a:gd name="connsiteY6" fmla="*/ 1987074 h 2310755"/>
                <a:gd name="connsiteX7" fmla="*/ 1421092 w 1421109"/>
                <a:gd name="connsiteY7" fmla="*/ 1126548 h 2310755"/>
                <a:gd name="connsiteX8" fmla="*/ 1152597 w 1421109"/>
                <a:gd name="connsiteY8" fmla="*/ 669082 h 2310755"/>
                <a:gd name="connsiteX9" fmla="*/ 1168953 w 1421109"/>
                <a:gd name="connsiteY9" fmla="*/ 968062 h 2310755"/>
                <a:gd name="connsiteX10" fmla="*/ 927050 w 1421109"/>
                <a:gd name="connsiteY10" fmla="*/ 614956 h 2310755"/>
                <a:gd name="connsiteX11" fmla="*/ 957315 w 1421109"/>
                <a:gd name="connsiteY11" fmla="*/ 944170 h 2310755"/>
                <a:gd name="connsiteX12" fmla="*/ 711016 w 1421109"/>
                <a:gd name="connsiteY12" fmla="*/ 569620 h 2310755"/>
                <a:gd name="connsiteX13" fmla="*/ 729319 w 1421109"/>
                <a:gd name="connsiteY13" fmla="*/ 957827 h 2310755"/>
                <a:gd name="connsiteX14" fmla="*/ 543268 w 1421109"/>
                <a:gd name="connsiteY14" fmla="*/ 8 h 2310755"/>
                <a:gd name="connsiteX15" fmla="*/ 473286 w 1421109"/>
                <a:gd name="connsiteY15" fmla="*/ 1312127 h 2310755"/>
                <a:gd name="connsiteX16" fmla="*/ 338442 w 1421109"/>
                <a:gd name="connsiteY16" fmla="*/ 1258222 h 2310755"/>
                <a:gd name="connsiteX17" fmla="*/ 719 w 1421109"/>
                <a:gd name="connsiteY17" fmla="*/ 957545 h 2310755"/>
                <a:gd name="connsiteX0" fmla="*/ 719 w 1421109"/>
                <a:gd name="connsiteY0" fmla="*/ 957545 h 2310755"/>
                <a:gd name="connsiteX1" fmla="*/ 140932 w 1421109"/>
                <a:gd name="connsiteY1" fmla="*/ 1353319 h 2310755"/>
                <a:gd name="connsiteX2" fmla="*/ 309182 w 1421109"/>
                <a:gd name="connsiteY2" fmla="*/ 1711764 h 2310755"/>
                <a:gd name="connsiteX3" fmla="*/ 548773 w 1421109"/>
                <a:gd name="connsiteY3" fmla="*/ 1936338 h 2310755"/>
                <a:gd name="connsiteX4" fmla="*/ 582370 w 1421109"/>
                <a:gd name="connsiteY4" fmla="*/ 2297232 h 2310755"/>
                <a:gd name="connsiteX5" fmla="*/ 1253027 w 1421109"/>
                <a:gd name="connsiteY5" fmla="*/ 2310347 h 2310755"/>
                <a:gd name="connsiteX6" fmla="*/ 1262460 w 1421109"/>
                <a:gd name="connsiteY6" fmla="*/ 1987074 h 2310755"/>
                <a:gd name="connsiteX7" fmla="*/ 1421092 w 1421109"/>
                <a:gd name="connsiteY7" fmla="*/ 1126548 h 2310755"/>
                <a:gd name="connsiteX8" fmla="*/ 1152597 w 1421109"/>
                <a:gd name="connsiteY8" fmla="*/ 669082 h 2310755"/>
                <a:gd name="connsiteX9" fmla="*/ 1168953 w 1421109"/>
                <a:gd name="connsiteY9" fmla="*/ 968062 h 2310755"/>
                <a:gd name="connsiteX10" fmla="*/ 927050 w 1421109"/>
                <a:gd name="connsiteY10" fmla="*/ 614956 h 2310755"/>
                <a:gd name="connsiteX11" fmla="*/ 957315 w 1421109"/>
                <a:gd name="connsiteY11" fmla="*/ 944170 h 2310755"/>
                <a:gd name="connsiteX12" fmla="*/ 711016 w 1421109"/>
                <a:gd name="connsiteY12" fmla="*/ 569620 h 2310755"/>
                <a:gd name="connsiteX13" fmla="*/ 729319 w 1421109"/>
                <a:gd name="connsiteY13" fmla="*/ 957827 h 2310755"/>
                <a:gd name="connsiteX14" fmla="*/ 543268 w 1421109"/>
                <a:gd name="connsiteY14" fmla="*/ 8 h 2310755"/>
                <a:gd name="connsiteX15" fmla="*/ 473286 w 1421109"/>
                <a:gd name="connsiteY15" fmla="*/ 1312127 h 2310755"/>
                <a:gd name="connsiteX16" fmla="*/ 338442 w 1421109"/>
                <a:gd name="connsiteY16" fmla="*/ 1258222 h 2310755"/>
                <a:gd name="connsiteX17" fmla="*/ 719 w 1421109"/>
                <a:gd name="connsiteY17" fmla="*/ 957545 h 2310755"/>
                <a:gd name="connsiteX0" fmla="*/ 719 w 1421109"/>
                <a:gd name="connsiteY0" fmla="*/ 957545 h 2310347"/>
                <a:gd name="connsiteX1" fmla="*/ 140932 w 1421109"/>
                <a:gd name="connsiteY1" fmla="*/ 1353319 h 2310347"/>
                <a:gd name="connsiteX2" fmla="*/ 309182 w 1421109"/>
                <a:gd name="connsiteY2" fmla="*/ 1711764 h 2310347"/>
                <a:gd name="connsiteX3" fmla="*/ 548773 w 1421109"/>
                <a:gd name="connsiteY3" fmla="*/ 1936338 h 2310347"/>
                <a:gd name="connsiteX4" fmla="*/ 582370 w 1421109"/>
                <a:gd name="connsiteY4" fmla="*/ 2297232 h 2310347"/>
                <a:gd name="connsiteX5" fmla="*/ 1253027 w 1421109"/>
                <a:gd name="connsiteY5" fmla="*/ 2310347 h 2310347"/>
                <a:gd name="connsiteX6" fmla="*/ 1262460 w 1421109"/>
                <a:gd name="connsiteY6" fmla="*/ 1987074 h 2310347"/>
                <a:gd name="connsiteX7" fmla="*/ 1421092 w 1421109"/>
                <a:gd name="connsiteY7" fmla="*/ 1126548 h 2310347"/>
                <a:gd name="connsiteX8" fmla="*/ 1152597 w 1421109"/>
                <a:gd name="connsiteY8" fmla="*/ 669082 h 2310347"/>
                <a:gd name="connsiteX9" fmla="*/ 1168953 w 1421109"/>
                <a:gd name="connsiteY9" fmla="*/ 968062 h 2310347"/>
                <a:gd name="connsiteX10" fmla="*/ 927050 w 1421109"/>
                <a:gd name="connsiteY10" fmla="*/ 614956 h 2310347"/>
                <a:gd name="connsiteX11" fmla="*/ 957315 w 1421109"/>
                <a:gd name="connsiteY11" fmla="*/ 944170 h 2310347"/>
                <a:gd name="connsiteX12" fmla="*/ 711016 w 1421109"/>
                <a:gd name="connsiteY12" fmla="*/ 569620 h 2310347"/>
                <a:gd name="connsiteX13" fmla="*/ 729319 w 1421109"/>
                <a:gd name="connsiteY13" fmla="*/ 957827 h 2310347"/>
                <a:gd name="connsiteX14" fmla="*/ 543268 w 1421109"/>
                <a:gd name="connsiteY14" fmla="*/ 8 h 2310347"/>
                <a:gd name="connsiteX15" fmla="*/ 473286 w 1421109"/>
                <a:gd name="connsiteY15" fmla="*/ 1312127 h 2310347"/>
                <a:gd name="connsiteX16" fmla="*/ 338442 w 1421109"/>
                <a:gd name="connsiteY16" fmla="*/ 1258222 h 2310347"/>
                <a:gd name="connsiteX17" fmla="*/ 719 w 1421109"/>
                <a:gd name="connsiteY17"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52597 w 1423213"/>
                <a:gd name="connsiteY9" fmla="*/ 669082 h 2310347"/>
                <a:gd name="connsiteX10" fmla="*/ 1168953 w 1423213"/>
                <a:gd name="connsiteY10" fmla="*/ 968062 h 2310347"/>
                <a:gd name="connsiteX11" fmla="*/ 927050 w 1423213"/>
                <a:gd name="connsiteY11" fmla="*/ 614956 h 2310347"/>
                <a:gd name="connsiteX12" fmla="*/ 957315 w 1423213"/>
                <a:gd name="connsiteY12" fmla="*/ 944170 h 2310347"/>
                <a:gd name="connsiteX13" fmla="*/ 711016 w 1423213"/>
                <a:gd name="connsiteY13" fmla="*/ 569620 h 2310347"/>
                <a:gd name="connsiteX14" fmla="*/ 729319 w 1423213"/>
                <a:gd name="connsiteY14" fmla="*/ 957827 h 2310347"/>
                <a:gd name="connsiteX15" fmla="*/ 543268 w 1423213"/>
                <a:gd name="connsiteY15" fmla="*/ 8 h 2310347"/>
                <a:gd name="connsiteX16" fmla="*/ 473286 w 1423213"/>
                <a:gd name="connsiteY16" fmla="*/ 1312127 h 2310347"/>
                <a:gd name="connsiteX17" fmla="*/ 338442 w 1423213"/>
                <a:gd name="connsiteY17" fmla="*/ 1258222 h 2310347"/>
                <a:gd name="connsiteX18" fmla="*/ 719 w 1423213"/>
                <a:gd name="connsiteY18"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52597 w 1423213"/>
                <a:gd name="connsiteY9" fmla="*/ 669082 h 2310347"/>
                <a:gd name="connsiteX10" fmla="*/ 1168953 w 1423213"/>
                <a:gd name="connsiteY10" fmla="*/ 968062 h 2310347"/>
                <a:gd name="connsiteX11" fmla="*/ 927050 w 1423213"/>
                <a:gd name="connsiteY11" fmla="*/ 614956 h 2310347"/>
                <a:gd name="connsiteX12" fmla="*/ 957315 w 1423213"/>
                <a:gd name="connsiteY12" fmla="*/ 944170 h 2310347"/>
                <a:gd name="connsiteX13" fmla="*/ 711016 w 1423213"/>
                <a:gd name="connsiteY13" fmla="*/ 569620 h 2310347"/>
                <a:gd name="connsiteX14" fmla="*/ 729319 w 1423213"/>
                <a:gd name="connsiteY14" fmla="*/ 957827 h 2310347"/>
                <a:gd name="connsiteX15" fmla="*/ 543268 w 1423213"/>
                <a:gd name="connsiteY15" fmla="*/ 8 h 2310347"/>
                <a:gd name="connsiteX16" fmla="*/ 473286 w 1423213"/>
                <a:gd name="connsiteY16" fmla="*/ 1312127 h 2310347"/>
                <a:gd name="connsiteX17" fmla="*/ 338442 w 1423213"/>
                <a:gd name="connsiteY17" fmla="*/ 1258222 h 2310347"/>
                <a:gd name="connsiteX18" fmla="*/ 719 w 1423213"/>
                <a:gd name="connsiteY18"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927050 w 1423213"/>
                <a:gd name="connsiteY11" fmla="*/ 614956 h 2310347"/>
                <a:gd name="connsiteX12" fmla="*/ 957315 w 1423213"/>
                <a:gd name="connsiteY12" fmla="*/ 944170 h 2310347"/>
                <a:gd name="connsiteX13" fmla="*/ 711016 w 1423213"/>
                <a:gd name="connsiteY13" fmla="*/ 569620 h 2310347"/>
                <a:gd name="connsiteX14" fmla="*/ 729319 w 1423213"/>
                <a:gd name="connsiteY14" fmla="*/ 957827 h 2310347"/>
                <a:gd name="connsiteX15" fmla="*/ 543268 w 1423213"/>
                <a:gd name="connsiteY15" fmla="*/ 8 h 2310347"/>
                <a:gd name="connsiteX16" fmla="*/ 473286 w 1423213"/>
                <a:gd name="connsiteY16" fmla="*/ 1312127 h 2310347"/>
                <a:gd name="connsiteX17" fmla="*/ 338442 w 1423213"/>
                <a:gd name="connsiteY17" fmla="*/ 1258222 h 2310347"/>
                <a:gd name="connsiteX18" fmla="*/ 719 w 1423213"/>
                <a:gd name="connsiteY18"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86368 w 1423213"/>
                <a:gd name="connsiteY9" fmla="*/ 644961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86368 w 1423213"/>
                <a:gd name="connsiteY9" fmla="*/ 644961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6650"/>
                <a:gd name="connsiteY0" fmla="*/ 957545 h 2310347"/>
                <a:gd name="connsiteX1" fmla="*/ 140932 w 1426650"/>
                <a:gd name="connsiteY1" fmla="*/ 1353319 h 2310347"/>
                <a:gd name="connsiteX2" fmla="*/ 309182 w 1426650"/>
                <a:gd name="connsiteY2" fmla="*/ 1711764 h 2310347"/>
                <a:gd name="connsiteX3" fmla="*/ 548773 w 1426650"/>
                <a:gd name="connsiteY3" fmla="*/ 1936338 h 2310347"/>
                <a:gd name="connsiteX4" fmla="*/ 582370 w 1426650"/>
                <a:gd name="connsiteY4" fmla="*/ 2297232 h 2310347"/>
                <a:gd name="connsiteX5" fmla="*/ 1253027 w 1426650"/>
                <a:gd name="connsiteY5" fmla="*/ 2310347 h 2310347"/>
                <a:gd name="connsiteX6" fmla="*/ 1262460 w 1426650"/>
                <a:gd name="connsiteY6" fmla="*/ 1987074 h 2310347"/>
                <a:gd name="connsiteX7" fmla="*/ 1421092 w 1426650"/>
                <a:gd name="connsiteY7" fmla="*/ 1126548 h 2310347"/>
                <a:gd name="connsiteX8" fmla="*/ 1393246 w 1426650"/>
                <a:gd name="connsiteY8" fmla="*/ 734522 h 2310347"/>
                <a:gd name="connsiteX9" fmla="*/ 1186368 w 1426650"/>
                <a:gd name="connsiteY9" fmla="*/ 644961 h 2310347"/>
                <a:gd name="connsiteX10" fmla="*/ 1168953 w 1426650"/>
                <a:gd name="connsiteY10" fmla="*/ 968062 h 2310347"/>
                <a:gd name="connsiteX11" fmla="*/ 1156855 w 1426650"/>
                <a:gd name="connsiteY11" fmla="*/ 657333 h 2310347"/>
                <a:gd name="connsiteX12" fmla="*/ 927050 w 1426650"/>
                <a:gd name="connsiteY12" fmla="*/ 614956 h 2310347"/>
                <a:gd name="connsiteX13" fmla="*/ 957315 w 1426650"/>
                <a:gd name="connsiteY13" fmla="*/ 944170 h 2310347"/>
                <a:gd name="connsiteX14" fmla="*/ 711016 w 1426650"/>
                <a:gd name="connsiteY14" fmla="*/ 569620 h 2310347"/>
                <a:gd name="connsiteX15" fmla="*/ 729319 w 1426650"/>
                <a:gd name="connsiteY15" fmla="*/ 957827 h 2310347"/>
                <a:gd name="connsiteX16" fmla="*/ 543268 w 1426650"/>
                <a:gd name="connsiteY16" fmla="*/ 8 h 2310347"/>
                <a:gd name="connsiteX17" fmla="*/ 473286 w 1426650"/>
                <a:gd name="connsiteY17" fmla="*/ 1312127 h 2310347"/>
                <a:gd name="connsiteX18" fmla="*/ 338442 w 1426650"/>
                <a:gd name="connsiteY18" fmla="*/ 1258222 h 2310347"/>
                <a:gd name="connsiteX19" fmla="*/ 719 w 1426650"/>
                <a:gd name="connsiteY19"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711016 w 1422362"/>
                <a:gd name="connsiteY14" fmla="*/ 569620 h 2310347"/>
                <a:gd name="connsiteX15" fmla="*/ 729319 w 1422362"/>
                <a:gd name="connsiteY15" fmla="*/ 957827 h 2310347"/>
                <a:gd name="connsiteX16" fmla="*/ 543268 w 1422362"/>
                <a:gd name="connsiteY16" fmla="*/ 8 h 2310347"/>
                <a:gd name="connsiteX17" fmla="*/ 473286 w 1422362"/>
                <a:gd name="connsiteY17" fmla="*/ 1312127 h 2310347"/>
                <a:gd name="connsiteX18" fmla="*/ 338442 w 1422362"/>
                <a:gd name="connsiteY18" fmla="*/ 1258222 h 2310347"/>
                <a:gd name="connsiteX19" fmla="*/ 719 w 1422362"/>
                <a:gd name="connsiteY19"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76719 w 1422362"/>
                <a:gd name="connsiteY9" fmla="*/ 669083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76719 w 1422362"/>
                <a:gd name="connsiteY9" fmla="*/ 669083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76719 w 1422362"/>
                <a:gd name="connsiteY9" fmla="*/ 669083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1028697 h 2381499"/>
                <a:gd name="connsiteX1" fmla="*/ 140932 w 1422362"/>
                <a:gd name="connsiteY1" fmla="*/ 1424471 h 2381499"/>
                <a:gd name="connsiteX2" fmla="*/ 309182 w 1422362"/>
                <a:gd name="connsiteY2" fmla="*/ 1782916 h 2381499"/>
                <a:gd name="connsiteX3" fmla="*/ 548773 w 1422362"/>
                <a:gd name="connsiteY3" fmla="*/ 2007490 h 2381499"/>
                <a:gd name="connsiteX4" fmla="*/ 582370 w 1422362"/>
                <a:gd name="connsiteY4" fmla="*/ 2368384 h 2381499"/>
                <a:gd name="connsiteX5" fmla="*/ 1253027 w 1422362"/>
                <a:gd name="connsiteY5" fmla="*/ 2381499 h 2381499"/>
                <a:gd name="connsiteX6" fmla="*/ 1262460 w 1422362"/>
                <a:gd name="connsiteY6" fmla="*/ 2058226 h 2381499"/>
                <a:gd name="connsiteX7" fmla="*/ 1421092 w 1422362"/>
                <a:gd name="connsiteY7" fmla="*/ 1197700 h 2381499"/>
                <a:gd name="connsiteX8" fmla="*/ 1369124 w 1422362"/>
                <a:gd name="connsiteY8" fmla="*/ 771904 h 2381499"/>
                <a:gd name="connsiteX9" fmla="*/ 1176719 w 1422362"/>
                <a:gd name="connsiteY9" fmla="*/ 740235 h 2381499"/>
                <a:gd name="connsiteX10" fmla="*/ 1168953 w 1422362"/>
                <a:gd name="connsiteY10" fmla="*/ 1039214 h 2381499"/>
                <a:gd name="connsiteX11" fmla="*/ 1156855 w 1422362"/>
                <a:gd name="connsiteY11" fmla="*/ 728485 h 2381499"/>
                <a:gd name="connsiteX12" fmla="*/ 927050 w 1422362"/>
                <a:gd name="connsiteY12" fmla="*/ 686108 h 2381499"/>
                <a:gd name="connsiteX13" fmla="*/ 957315 w 1422362"/>
                <a:gd name="connsiteY13" fmla="*/ 1015322 h 2381499"/>
                <a:gd name="connsiteX14" fmla="*/ 905990 w 1422362"/>
                <a:gd name="connsiteY14" fmla="*/ 685066 h 2381499"/>
                <a:gd name="connsiteX15" fmla="*/ 711016 w 1422362"/>
                <a:gd name="connsiteY15" fmla="*/ 640772 h 2381499"/>
                <a:gd name="connsiteX16" fmla="*/ 729319 w 1422362"/>
                <a:gd name="connsiteY16" fmla="*/ 1028979 h 2381499"/>
                <a:gd name="connsiteX17" fmla="*/ 543268 w 1422362"/>
                <a:gd name="connsiteY17" fmla="*/ 71160 h 2381499"/>
                <a:gd name="connsiteX18" fmla="*/ 471802 w 1422362"/>
                <a:gd name="connsiteY18" fmla="*/ 217109 h 2381499"/>
                <a:gd name="connsiteX19" fmla="*/ 473286 w 1422362"/>
                <a:gd name="connsiteY19" fmla="*/ 1383279 h 2381499"/>
                <a:gd name="connsiteX20" fmla="*/ 338442 w 1422362"/>
                <a:gd name="connsiteY20" fmla="*/ 1329374 h 2381499"/>
                <a:gd name="connsiteX21" fmla="*/ 719 w 1422362"/>
                <a:gd name="connsiteY21" fmla="*/ 1028697 h 2381499"/>
                <a:gd name="connsiteX0" fmla="*/ 719 w 1422362"/>
                <a:gd name="connsiteY0" fmla="*/ 1028697 h 2381499"/>
                <a:gd name="connsiteX1" fmla="*/ 140932 w 1422362"/>
                <a:gd name="connsiteY1" fmla="*/ 1424471 h 2381499"/>
                <a:gd name="connsiteX2" fmla="*/ 309182 w 1422362"/>
                <a:gd name="connsiteY2" fmla="*/ 1782916 h 2381499"/>
                <a:gd name="connsiteX3" fmla="*/ 548773 w 1422362"/>
                <a:gd name="connsiteY3" fmla="*/ 2007490 h 2381499"/>
                <a:gd name="connsiteX4" fmla="*/ 582370 w 1422362"/>
                <a:gd name="connsiteY4" fmla="*/ 2368384 h 2381499"/>
                <a:gd name="connsiteX5" fmla="*/ 1253027 w 1422362"/>
                <a:gd name="connsiteY5" fmla="*/ 2381499 h 2381499"/>
                <a:gd name="connsiteX6" fmla="*/ 1262460 w 1422362"/>
                <a:gd name="connsiteY6" fmla="*/ 2058226 h 2381499"/>
                <a:gd name="connsiteX7" fmla="*/ 1421092 w 1422362"/>
                <a:gd name="connsiteY7" fmla="*/ 1197700 h 2381499"/>
                <a:gd name="connsiteX8" fmla="*/ 1369124 w 1422362"/>
                <a:gd name="connsiteY8" fmla="*/ 771904 h 2381499"/>
                <a:gd name="connsiteX9" fmla="*/ 1176719 w 1422362"/>
                <a:gd name="connsiteY9" fmla="*/ 740235 h 2381499"/>
                <a:gd name="connsiteX10" fmla="*/ 1168953 w 1422362"/>
                <a:gd name="connsiteY10" fmla="*/ 1039214 h 2381499"/>
                <a:gd name="connsiteX11" fmla="*/ 1156855 w 1422362"/>
                <a:gd name="connsiteY11" fmla="*/ 728485 h 2381499"/>
                <a:gd name="connsiteX12" fmla="*/ 927050 w 1422362"/>
                <a:gd name="connsiteY12" fmla="*/ 686108 h 2381499"/>
                <a:gd name="connsiteX13" fmla="*/ 957315 w 1422362"/>
                <a:gd name="connsiteY13" fmla="*/ 1015322 h 2381499"/>
                <a:gd name="connsiteX14" fmla="*/ 905990 w 1422362"/>
                <a:gd name="connsiteY14" fmla="*/ 685066 h 2381499"/>
                <a:gd name="connsiteX15" fmla="*/ 711016 w 1422362"/>
                <a:gd name="connsiteY15" fmla="*/ 640772 h 2381499"/>
                <a:gd name="connsiteX16" fmla="*/ 729319 w 1422362"/>
                <a:gd name="connsiteY16" fmla="*/ 1028979 h 2381499"/>
                <a:gd name="connsiteX17" fmla="*/ 543268 w 1422362"/>
                <a:gd name="connsiteY17" fmla="*/ 71160 h 2381499"/>
                <a:gd name="connsiteX18" fmla="*/ 471802 w 1422362"/>
                <a:gd name="connsiteY18" fmla="*/ 217109 h 2381499"/>
                <a:gd name="connsiteX19" fmla="*/ 473286 w 1422362"/>
                <a:gd name="connsiteY19" fmla="*/ 1383279 h 2381499"/>
                <a:gd name="connsiteX20" fmla="*/ 338442 w 1422362"/>
                <a:gd name="connsiteY20" fmla="*/ 1329374 h 2381499"/>
                <a:gd name="connsiteX21" fmla="*/ 719 w 1422362"/>
                <a:gd name="connsiteY21" fmla="*/ 1028697 h 2381499"/>
                <a:gd name="connsiteX0" fmla="*/ 719 w 1422362"/>
                <a:gd name="connsiteY0" fmla="*/ 1025260 h 2378062"/>
                <a:gd name="connsiteX1" fmla="*/ 140932 w 1422362"/>
                <a:gd name="connsiteY1" fmla="*/ 1421034 h 2378062"/>
                <a:gd name="connsiteX2" fmla="*/ 309182 w 1422362"/>
                <a:gd name="connsiteY2" fmla="*/ 1779479 h 2378062"/>
                <a:gd name="connsiteX3" fmla="*/ 548773 w 1422362"/>
                <a:gd name="connsiteY3" fmla="*/ 2004053 h 2378062"/>
                <a:gd name="connsiteX4" fmla="*/ 582370 w 1422362"/>
                <a:gd name="connsiteY4" fmla="*/ 2364947 h 2378062"/>
                <a:gd name="connsiteX5" fmla="*/ 1253027 w 1422362"/>
                <a:gd name="connsiteY5" fmla="*/ 2378062 h 2378062"/>
                <a:gd name="connsiteX6" fmla="*/ 1262460 w 1422362"/>
                <a:gd name="connsiteY6" fmla="*/ 2054789 h 2378062"/>
                <a:gd name="connsiteX7" fmla="*/ 1421092 w 1422362"/>
                <a:gd name="connsiteY7" fmla="*/ 1194263 h 2378062"/>
                <a:gd name="connsiteX8" fmla="*/ 1369124 w 1422362"/>
                <a:gd name="connsiteY8" fmla="*/ 768467 h 2378062"/>
                <a:gd name="connsiteX9" fmla="*/ 1176719 w 1422362"/>
                <a:gd name="connsiteY9" fmla="*/ 736798 h 2378062"/>
                <a:gd name="connsiteX10" fmla="*/ 1168953 w 1422362"/>
                <a:gd name="connsiteY10" fmla="*/ 1035777 h 2378062"/>
                <a:gd name="connsiteX11" fmla="*/ 1156855 w 1422362"/>
                <a:gd name="connsiteY11" fmla="*/ 725048 h 2378062"/>
                <a:gd name="connsiteX12" fmla="*/ 927050 w 1422362"/>
                <a:gd name="connsiteY12" fmla="*/ 682671 h 2378062"/>
                <a:gd name="connsiteX13" fmla="*/ 957315 w 1422362"/>
                <a:gd name="connsiteY13" fmla="*/ 1011885 h 2378062"/>
                <a:gd name="connsiteX14" fmla="*/ 905990 w 1422362"/>
                <a:gd name="connsiteY14" fmla="*/ 681629 h 2378062"/>
                <a:gd name="connsiteX15" fmla="*/ 711016 w 1422362"/>
                <a:gd name="connsiteY15" fmla="*/ 637335 h 2378062"/>
                <a:gd name="connsiteX16" fmla="*/ 729319 w 1422362"/>
                <a:gd name="connsiteY16" fmla="*/ 1025542 h 2378062"/>
                <a:gd name="connsiteX17" fmla="*/ 543268 w 1422362"/>
                <a:gd name="connsiteY17" fmla="*/ 67723 h 2378062"/>
                <a:gd name="connsiteX18" fmla="*/ 471802 w 1422362"/>
                <a:gd name="connsiteY18" fmla="*/ 213672 h 2378062"/>
                <a:gd name="connsiteX19" fmla="*/ 473286 w 1422362"/>
                <a:gd name="connsiteY19" fmla="*/ 1379842 h 2378062"/>
                <a:gd name="connsiteX20" fmla="*/ 338442 w 1422362"/>
                <a:gd name="connsiteY20" fmla="*/ 1325937 h 2378062"/>
                <a:gd name="connsiteX21" fmla="*/ 719 w 1422362"/>
                <a:gd name="connsiteY21" fmla="*/ 1025260 h 2378062"/>
                <a:gd name="connsiteX0" fmla="*/ 719 w 1422362"/>
                <a:gd name="connsiteY0" fmla="*/ 1011512 h 2364314"/>
                <a:gd name="connsiteX1" fmla="*/ 140932 w 1422362"/>
                <a:gd name="connsiteY1" fmla="*/ 1407286 h 2364314"/>
                <a:gd name="connsiteX2" fmla="*/ 309182 w 1422362"/>
                <a:gd name="connsiteY2" fmla="*/ 1765731 h 2364314"/>
                <a:gd name="connsiteX3" fmla="*/ 548773 w 1422362"/>
                <a:gd name="connsiteY3" fmla="*/ 1990305 h 2364314"/>
                <a:gd name="connsiteX4" fmla="*/ 582370 w 1422362"/>
                <a:gd name="connsiteY4" fmla="*/ 2351199 h 2364314"/>
                <a:gd name="connsiteX5" fmla="*/ 1253027 w 1422362"/>
                <a:gd name="connsiteY5" fmla="*/ 2364314 h 2364314"/>
                <a:gd name="connsiteX6" fmla="*/ 1262460 w 1422362"/>
                <a:gd name="connsiteY6" fmla="*/ 2041041 h 2364314"/>
                <a:gd name="connsiteX7" fmla="*/ 1421092 w 1422362"/>
                <a:gd name="connsiteY7" fmla="*/ 1180515 h 2364314"/>
                <a:gd name="connsiteX8" fmla="*/ 1369124 w 1422362"/>
                <a:gd name="connsiteY8" fmla="*/ 754719 h 2364314"/>
                <a:gd name="connsiteX9" fmla="*/ 1176719 w 1422362"/>
                <a:gd name="connsiteY9" fmla="*/ 723050 h 2364314"/>
                <a:gd name="connsiteX10" fmla="*/ 1168953 w 1422362"/>
                <a:gd name="connsiteY10" fmla="*/ 1022029 h 2364314"/>
                <a:gd name="connsiteX11" fmla="*/ 1156855 w 1422362"/>
                <a:gd name="connsiteY11" fmla="*/ 711300 h 2364314"/>
                <a:gd name="connsiteX12" fmla="*/ 927050 w 1422362"/>
                <a:gd name="connsiteY12" fmla="*/ 668923 h 2364314"/>
                <a:gd name="connsiteX13" fmla="*/ 957315 w 1422362"/>
                <a:gd name="connsiteY13" fmla="*/ 998137 h 2364314"/>
                <a:gd name="connsiteX14" fmla="*/ 905990 w 1422362"/>
                <a:gd name="connsiteY14" fmla="*/ 667881 h 2364314"/>
                <a:gd name="connsiteX15" fmla="*/ 711016 w 1422362"/>
                <a:gd name="connsiteY15" fmla="*/ 623587 h 2364314"/>
                <a:gd name="connsiteX16" fmla="*/ 729319 w 1422362"/>
                <a:gd name="connsiteY16" fmla="*/ 1011794 h 2364314"/>
                <a:gd name="connsiteX17" fmla="*/ 630106 w 1422362"/>
                <a:gd name="connsiteY17" fmla="*/ 73272 h 2364314"/>
                <a:gd name="connsiteX18" fmla="*/ 471802 w 1422362"/>
                <a:gd name="connsiteY18" fmla="*/ 199924 h 2364314"/>
                <a:gd name="connsiteX19" fmla="*/ 473286 w 1422362"/>
                <a:gd name="connsiteY19" fmla="*/ 1366094 h 2364314"/>
                <a:gd name="connsiteX20" fmla="*/ 338442 w 1422362"/>
                <a:gd name="connsiteY20" fmla="*/ 1312189 h 2364314"/>
                <a:gd name="connsiteX21" fmla="*/ 719 w 1422362"/>
                <a:gd name="connsiteY21" fmla="*/ 1011512 h 2364314"/>
                <a:gd name="connsiteX0" fmla="*/ 719 w 1422362"/>
                <a:gd name="connsiteY0" fmla="*/ 938672 h 2291474"/>
                <a:gd name="connsiteX1" fmla="*/ 140932 w 1422362"/>
                <a:gd name="connsiteY1" fmla="*/ 1334446 h 2291474"/>
                <a:gd name="connsiteX2" fmla="*/ 309182 w 1422362"/>
                <a:gd name="connsiteY2" fmla="*/ 1692891 h 2291474"/>
                <a:gd name="connsiteX3" fmla="*/ 548773 w 1422362"/>
                <a:gd name="connsiteY3" fmla="*/ 1917465 h 2291474"/>
                <a:gd name="connsiteX4" fmla="*/ 582370 w 1422362"/>
                <a:gd name="connsiteY4" fmla="*/ 2278359 h 2291474"/>
                <a:gd name="connsiteX5" fmla="*/ 1253027 w 1422362"/>
                <a:gd name="connsiteY5" fmla="*/ 2291474 h 2291474"/>
                <a:gd name="connsiteX6" fmla="*/ 1262460 w 1422362"/>
                <a:gd name="connsiteY6" fmla="*/ 1968201 h 2291474"/>
                <a:gd name="connsiteX7" fmla="*/ 1421092 w 1422362"/>
                <a:gd name="connsiteY7" fmla="*/ 1107675 h 2291474"/>
                <a:gd name="connsiteX8" fmla="*/ 1369124 w 1422362"/>
                <a:gd name="connsiteY8" fmla="*/ 681879 h 2291474"/>
                <a:gd name="connsiteX9" fmla="*/ 1176719 w 1422362"/>
                <a:gd name="connsiteY9" fmla="*/ 650210 h 2291474"/>
                <a:gd name="connsiteX10" fmla="*/ 1168953 w 1422362"/>
                <a:gd name="connsiteY10" fmla="*/ 949189 h 2291474"/>
                <a:gd name="connsiteX11" fmla="*/ 1156855 w 1422362"/>
                <a:gd name="connsiteY11" fmla="*/ 638460 h 2291474"/>
                <a:gd name="connsiteX12" fmla="*/ 927050 w 1422362"/>
                <a:gd name="connsiteY12" fmla="*/ 596083 h 2291474"/>
                <a:gd name="connsiteX13" fmla="*/ 957315 w 1422362"/>
                <a:gd name="connsiteY13" fmla="*/ 925297 h 2291474"/>
                <a:gd name="connsiteX14" fmla="*/ 905990 w 1422362"/>
                <a:gd name="connsiteY14" fmla="*/ 595041 h 2291474"/>
                <a:gd name="connsiteX15" fmla="*/ 711016 w 1422362"/>
                <a:gd name="connsiteY15" fmla="*/ 550747 h 2291474"/>
                <a:gd name="connsiteX16" fmla="*/ 729319 w 1422362"/>
                <a:gd name="connsiteY16" fmla="*/ 938954 h 2291474"/>
                <a:gd name="connsiteX17" fmla="*/ 673525 w 1422362"/>
                <a:gd name="connsiteY17" fmla="*/ 130688 h 2291474"/>
                <a:gd name="connsiteX18" fmla="*/ 471802 w 1422362"/>
                <a:gd name="connsiteY18" fmla="*/ 127084 h 2291474"/>
                <a:gd name="connsiteX19" fmla="*/ 473286 w 1422362"/>
                <a:gd name="connsiteY19" fmla="*/ 1293254 h 2291474"/>
                <a:gd name="connsiteX20" fmla="*/ 338442 w 1422362"/>
                <a:gd name="connsiteY20" fmla="*/ 1239349 h 2291474"/>
                <a:gd name="connsiteX21" fmla="*/ 719 w 1422362"/>
                <a:gd name="connsiteY21" fmla="*/ 938672 h 2291474"/>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29319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29319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29319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14198 h 2267000"/>
                <a:gd name="connsiteX1" fmla="*/ 140932 w 1422362"/>
                <a:gd name="connsiteY1" fmla="*/ 1309972 h 2267000"/>
                <a:gd name="connsiteX2" fmla="*/ 309182 w 1422362"/>
                <a:gd name="connsiteY2" fmla="*/ 1668417 h 2267000"/>
                <a:gd name="connsiteX3" fmla="*/ 548773 w 1422362"/>
                <a:gd name="connsiteY3" fmla="*/ 1892991 h 2267000"/>
                <a:gd name="connsiteX4" fmla="*/ 582370 w 1422362"/>
                <a:gd name="connsiteY4" fmla="*/ 2253885 h 2267000"/>
                <a:gd name="connsiteX5" fmla="*/ 1253027 w 1422362"/>
                <a:gd name="connsiteY5" fmla="*/ 2267000 h 2267000"/>
                <a:gd name="connsiteX6" fmla="*/ 1262460 w 1422362"/>
                <a:gd name="connsiteY6" fmla="*/ 1943727 h 2267000"/>
                <a:gd name="connsiteX7" fmla="*/ 1421092 w 1422362"/>
                <a:gd name="connsiteY7" fmla="*/ 1083201 h 2267000"/>
                <a:gd name="connsiteX8" fmla="*/ 1369124 w 1422362"/>
                <a:gd name="connsiteY8" fmla="*/ 657405 h 2267000"/>
                <a:gd name="connsiteX9" fmla="*/ 1176719 w 1422362"/>
                <a:gd name="connsiteY9" fmla="*/ 625736 h 2267000"/>
                <a:gd name="connsiteX10" fmla="*/ 1168953 w 1422362"/>
                <a:gd name="connsiteY10" fmla="*/ 924715 h 2267000"/>
                <a:gd name="connsiteX11" fmla="*/ 1156855 w 1422362"/>
                <a:gd name="connsiteY11" fmla="*/ 613986 h 2267000"/>
                <a:gd name="connsiteX12" fmla="*/ 927050 w 1422362"/>
                <a:gd name="connsiteY12" fmla="*/ 571609 h 2267000"/>
                <a:gd name="connsiteX13" fmla="*/ 957315 w 1422362"/>
                <a:gd name="connsiteY13" fmla="*/ 900823 h 2267000"/>
                <a:gd name="connsiteX14" fmla="*/ 905990 w 1422362"/>
                <a:gd name="connsiteY14" fmla="*/ 570567 h 2267000"/>
                <a:gd name="connsiteX15" fmla="*/ 711016 w 1422362"/>
                <a:gd name="connsiteY15" fmla="*/ 526273 h 2267000"/>
                <a:gd name="connsiteX16" fmla="*/ 714846 w 1422362"/>
                <a:gd name="connsiteY16" fmla="*/ 914480 h 2267000"/>
                <a:gd name="connsiteX17" fmla="*/ 673525 w 1422362"/>
                <a:gd name="connsiteY17" fmla="*/ 106214 h 2267000"/>
                <a:gd name="connsiteX18" fmla="*/ 486275 w 1422362"/>
                <a:gd name="connsiteY18" fmla="*/ 174974 h 2267000"/>
                <a:gd name="connsiteX19" fmla="*/ 473286 w 1422362"/>
                <a:gd name="connsiteY19" fmla="*/ 1268780 h 2267000"/>
                <a:gd name="connsiteX20" fmla="*/ 338442 w 1422362"/>
                <a:gd name="connsiteY20" fmla="*/ 1214875 h 2267000"/>
                <a:gd name="connsiteX21" fmla="*/ 719 w 1422362"/>
                <a:gd name="connsiteY21" fmla="*/ 914198 h 2267000"/>
                <a:gd name="connsiteX0" fmla="*/ 719 w 1422362"/>
                <a:gd name="connsiteY0" fmla="*/ 897709 h 2250511"/>
                <a:gd name="connsiteX1" fmla="*/ 140932 w 1422362"/>
                <a:gd name="connsiteY1" fmla="*/ 1293483 h 2250511"/>
                <a:gd name="connsiteX2" fmla="*/ 309182 w 1422362"/>
                <a:gd name="connsiteY2" fmla="*/ 1651928 h 2250511"/>
                <a:gd name="connsiteX3" fmla="*/ 548773 w 1422362"/>
                <a:gd name="connsiteY3" fmla="*/ 1876502 h 2250511"/>
                <a:gd name="connsiteX4" fmla="*/ 582370 w 1422362"/>
                <a:gd name="connsiteY4" fmla="*/ 2237396 h 2250511"/>
                <a:gd name="connsiteX5" fmla="*/ 1253027 w 1422362"/>
                <a:gd name="connsiteY5" fmla="*/ 2250511 h 2250511"/>
                <a:gd name="connsiteX6" fmla="*/ 1262460 w 1422362"/>
                <a:gd name="connsiteY6" fmla="*/ 1927238 h 2250511"/>
                <a:gd name="connsiteX7" fmla="*/ 1421092 w 1422362"/>
                <a:gd name="connsiteY7" fmla="*/ 1066712 h 2250511"/>
                <a:gd name="connsiteX8" fmla="*/ 1369124 w 1422362"/>
                <a:gd name="connsiteY8" fmla="*/ 640916 h 2250511"/>
                <a:gd name="connsiteX9" fmla="*/ 1176719 w 1422362"/>
                <a:gd name="connsiteY9" fmla="*/ 609247 h 2250511"/>
                <a:gd name="connsiteX10" fmla="*/ 1168953 w 1422362"/>
                <a:gd name="connsiteY10" fmla="*/ 908226 h 2250511"/>
                <a:gd name="connsiteX11" fmla="*/ 1156855 w 1422362"/>
                <a:gd name="connsiteY11" fmla="*/ 597497 h 2250511"/>
                <a:gd name="connsiteX12" fmla="*/ 927050 w 1422362"/>
                <a:gd name="connsiteY12" fmla="*/ 555120 h 2250511"/>
                <a:gd name="connsiteX13" fmla="*/ 957315 w 1422362"/>
                <a:gd name="connsiteY13" fmla="*/ 884334 h 2250511"/>
                <a:gd name="connsiteX14" fmla="*/ 905990 w 1422362"/>
                <a:gd name="connsiteY14" fmla="*/ 554078 h 2250511"/>
                <a:gd name="connsiteX15" fmla="*/ 711016 w 1422362"/>
                <a:gd name="connsiteY15" fmla="*/ 509784 h 2250511"/>
                <a:gd name="connsiteX16" fmla="*/ 714846 w 1422362"/>
                <a:gd name="connsiteY16" fmla="*/ 897991 h 2250511"/>
                <a:gd name="connsiteX17" fmla="*/ 683174 w 1422362"/>
                <a:gd name="connsiteY17" fmla="*/ 118671 h 2250511"/>
                <a:gd name="connsiteX18" fmla="*/ 486275 w 1422362"/>
                <a:gd name="connsiteY18" fmla="*/ 158485 h 2250511"/>
                <a:gd name="connsiteX19" fmla="*/ 473286 w 1422362"/>
                <a:gd name="connsiteY19" fmla="*/ 1252291 h 2250511"/>
                <a:gd name="connsiteX20" fmla="*/ 338442 w 1422362"/>
                <a:gd name="connsiteY20" fmla="*/ 1198386 h 2250511"/>
                <a:gd name="connsiteX21" fmla="*/ 719 w 1422362"/>
                <a:gd name="connsiteY21" fmla="*/ 897709 h 2250511"/>
                <a:gd name="connsiteX0" fmla="*/ 719 w 1422362"/>
                <a:gd name="connsiteY0" fmla="*/ 897709 h 2250511"/>
                <a:gd name="connsiteX1" fmla="*/ 140932 w 1422362"/>
                <a:gd name="connsiteY1" fmla="*/ 1293483 h 2250511"/>
                <a:gd name="connsiteX2" fmla="*/ 309182 w 1422362"/>
                <a:gd name="connsiteY2" fmla="*/ 1651928 h 2250511"/>
                <a:gd name="connsiteX3" fmla="*/ 548773 w 1422362"/>
                <a:gd name="connsiteY3" fmla="*/ 1876502 h 2250511"/>
                <a:gd name="connsiteX4" fmla="*/ 582370 w 1422362"/>
                <a:gd name="connsiteY4" fmla="*/ 2237396 h 2250511"/>
                <a:gd name="connsiteX5" fmla="*/ 1253027 w 1422362"/>
                <a:gd name="connsiteY5" fmla="*/ 2250511 h 2250511"/>
                <a:gd name="connsiteX6" fmla="*/ 1262460 w 1422362"/>
                <a:gd name="connsiteY6" fmla="*/ 1927238 h 2250511"/>
                <a:gd name="connsiteX7" fmla="*/ 1421092 w 1422362"/>
                <a:gd name="connsiteY7" fmla="*/ 1066712 h 2250511"/>
                <a:gd name="connsiteX8" fmla="*/ 1369124 w 1422362"/>
                <a:gd name="connsiteY8" fmla="*/ 640916 h 2250511"/>
                <a:gd name="connsiteX9" fmla="*/ 1176719 w 1422362"/>
                <a:gd name="connsiteY9" fmla="*/ 609247 h 2250511"/>
                <a:gd name="connsiteX10" fmla="*/ 1168953 w 1422362"/>
                <a:gd name="connsiteY10" fmla="*/ 908226 h 2250511"/>
                <a:gd name="connsiteX11" fmla="*/ 1156855 w 1422362"/>
                <a:gd name="connsiteY11" fmla="*/ 597497 h 2250511"/>
                <a:gd name="connsiteX12" fmla="*/ 927050 w 1422362"/>
                <a:gd name="connsiteY12" fmla="*/ 555120 h 2250511"/>
                <a:gd name="connsiteX13" fmla="*/ 957315 w 1422362"/>
                <a:gd name="connsiteY13" fmla="*/ 884334 h 2250511"/>
                <a:gd name="connsiteX14" fmla="*/ 905990 w 1422362"/>
                <a:gd name="connsiteY14" fmla="*/ 554078 h 2250511"/>
                <a:gd name="connsiteX15" fmla="*/ 711016 w 1422362"/>
                <a:gd name="connsiteY15" fmla="*/ 509784 h 2250511"/>
                <a:gd name="connsiteX16" fmla="*/ 714846 w 1422362"/>
                <a:gd name="connsiteY16" fmla="*/ 897991 h 2250511"/>
                <a:gd name="connsiteX17" fmla="*/ 683174 w 1422362"/>
                <a:gd name="connsiteY17" fmla="*/ 118671 h 2250511"/>
                <a:gd name="connsiteX18" fmla="*/ 486275 w 1422362"/>
                <a:gd name="connsiteY18" fmla="*/ 158485 h 2250511"/>
                <a:gd name="connsiteX19" fmla="*/ 473286 w 1422362"/>
                <a:gd name="connsiteY19" fmla="*/ 1252291 h 2250511"/>
                <a:gd name="connsiteX20" fmla="*/ 338442 w 1422362"/>
                <a:gd name="connsiteY20" fmla="*/ 1198386 h 2250511"/>
                <a:gd name="connsiteX21" fmla="*/ 719 w 1422362"/>
                <a:gd name="connsiteY21" fmla="*/ 897709 h 2250511"/>
                <a:gd name="connsiteX0" fmla="*/ 719 w 1422362"/>
                <a:gd name="connsiteY0" fmla="*/ 904644 h 2257446"/>
                <a:gd name="connsiteX1" fmla="*/ 140932 w 1422362"/>
                <a:gd name="connsiteY1" fmla="*/ 1300418 h 2257446"/>
                <a:gd name="connsiteX2" fmla="*/ 309182 w 1422362"/>
                <a:gd name="connsiteY2" fmla="*/ 1658863 h 2257446"/>
                <a:gd name="connsiteX3" fmla="*/ 548773 w 1422362"/>
                <a:gd name="connsiteY3" fmla="*/ 1883437 h 2257446"/>
                <a:gd name="connsiteX4" fmla="*/ 582370 w 1422362"/>
                <a:gd name="connsiteY4" fmla="*/ 2244331 h 2257446"/>
                <a:gd name="connsiteX5" fmla="*/ 1253027 w 1422362"/>
                <a:gd name="connsiteY5" fmla="*/ 2257446 h 2257446"/>
                <a:gd name="connsiteX6" fmla="*/ 1262460 w 1422362"/>
                <a:gd name="connsiteY6" fmla="*/ 1934173 h 2257446"/>
                <a:gd name="connsiteX7" fmla="*/ 1421092 w 1422362"/>
                <a:gd name="connsiteY7" fmla="*/ 1073647 h 2257446"/>
                <a:gd name="connsiteX8" fmla="*/ 1369124 w 1422362"/>
                <a:gd name="connsiteY8" fmla="*/ 647851 h 2257446"/>
                <a:gd name="connsiteX9" fmla="*/ 1176719 w 1422362"/>
                <a:gd name="connsiteY9" fmla="*/ 616182 h 2257446"/>
                <a:gd name="connsiteX10" fmla="*/ 1168953 w 1422362"/>
                <a:gd name="connsiteY10" fmla="*/ 915161 h 2257446"/>
                <a:gd name="connsiteX11" fmla="*/ 1156855 w 1422362"/>
                <a:gd name="connsiteY11" fmla="*/ 604432 h 2257446"/>
                <a:gd name="connsiteX12" fmla="*/ 927050 w 1422362"/>
                <a:gd name="connsiteY12" fmla="*/ 562055 h 2257446"/>
                <a:gd name="connsiteX13" fmla="*/ 957315 w 1422362"/>
                <a:gd name="connsiteY13" fmla="*/ 891269 h 2257446"/>
                <a:gd name="connsiteX14" fmla="*/ 905990 w 1422362"/>
                <a:gd name="connsiteY14" fmla="*/ 561013 h 2257446"/>
                <a:gd name="connsiteX15" fmla="*/ 711016 w 1422362"/>
                <a:gd name="connsiteY15" fmla="*/ 516719 h 2257446"/>
                <a:gd name="connsiteX16" fmla="*/ 714846 w 1422362"/>
                <a:gd name="connsiteY16" fmla="*/ 904926 h 2257446"/>
                <a:gd name="connsiteX17" fmla="*/ 683174 w 1422362"/>
                <a:gd name="connsiteY17" fmla="*/ 125606 h 2257446"/>
                <a:gd name="connsiteX18" fmla="*/ 486275 w 1422362"/>
                <a:gd name="connsiteY18" fmla="*/ 165420 h 2257446"/>
                <a:gd name="connsiteX19" fmla="*/ 473286 w 1422362"/>
                <a:gd name="connsiteY19" fmla="*/ 1259226 h 2257446"/>
                <a:gd name="connsiteX20" fmla="*/ 338442 w 1422362"/>
                <a:gd name="connsiteY20" fmla="*/ 1205321 h 2257446"/>
                <a:gd name="connsiteX21" fmla="*/ 719 w 1422362"/>
                <a:gd name="connsiteY21" fmla="*/ 904644 h 2257446"/>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73286 w 1422362"/>
                <a:gd name="connsiteY19" fmla="*/ 1255537 h 2253757"/>
                <a:gd name="connsiteX20" fmla="*/ 338442 w 1422362"/>
                <a:gd name="connsiteY20" fmla="*/ 1201632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38442 w 1422362"/>
                <a:gd name="connsiteY20" fmla="*/ 1201632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04672 w 1422362"/>
                <a:gd name="connsiteY20" fmla="*/ 1148565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04672 w 1422362"/>
                <a:gd name="connsiteY20" fmla="*/ 1148565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04672 w 1422362"/>
                <a:gd name="connsiteY20" fmla="*/ 1148565 h 2253757"/>
                <a:gd name="connsiteX21" fmla="*/ 719 w 1422362"/>
                <a:gd name="connsiteY21" fmla="*/ 900955 h 2253757"/>
                <a:gd name="connsiteX0" fmla="*/ 436 w 1494443"/>
                <a:gd name="connsiteY0" fmla="*/ 886482 h 2253757"/>
                <a:gd name="connsiteX1" fmla="*/ 213013 w 1494443"/>
                <a:gd name="connsiteY1" fmla="*/ 1296729 h 2253757"/>
                <a:gd name="connsiteX2" fmla="*/ 381263 w 1494443"/>
                <a:gd name="connsiteY2" fmla="*/ 1655174 h 2253757"/>
                <a:gd name="connsiteX3" fmla="*/ 620854 w 1494443"/>
                <a:gd name="connsiteY3" fmla="*/ 1879748 h 2253757"/>
                <a:gd name="connsiteX4" fmla="*/ 654451 w 1494443"/>
                <a:gd name="connsiteY4" fmla="*/ 2240642 h 2253757"/>
                <a:gd name="connsiteX5" fmla="*/ 1325108 w 1494443"/>
                <a:gd name="connsiteY5" fmla="*/ 2253757 h 2253757"/>
                <a:gd name="connsiteX6" fmla="*/ 1334541 w 1494443"/>
                <a:gd name="connsiteY6" fmla="*/ 1930484 h 2253757"/>
                <a:gd name="connsiteX7" fmla="*/ 1493173 w 1494443"/>
                <a:gd name="connsiteY7" fmla="*/ 1069958 h 2253757"/>
                <a:gd name="connsiteX8" fmla="*/ 1441205 w 1494443"/>
                <a:gd name="connsiteY8" fmla="*/ 644162 h 2253757"/>
                <a:gd name="connsiteX9" fmla="*/ 1248800 w 1494443"/>
                <a:gd name="connsiteY9" fmla="*/ 612493 h 2253757"/>
                <a:gd name="connsiteX10" fmla="*/ 1241034 w 1494443"/>
                <a:gd name="connsiteY10" fmla="*/ 911472 h 2253757"/>
                <a:gd name="connsiteX11" fmla="*/ 1228936 w 1494443"/>
                <a:gd name="connsiteY11" fmla="*/ 600743 h 2253757"/>
                <a:gd name="connsiteX12" fmla="*/ 999131 w 1494443"/>
                <a:gd name="connsiteY12" fmla="*/ 558366 h 2253757"/>
                <a:gd name="connsiteX13" fmla="*/ 1029396 w 1494443"/>
                <a:gd name="connsiteY13" fmla="*/ 887580 h 2253757"/>
                <a:gd name="connsiteX14" fmla="*/ 978071 w 1494443"/>
                <a:gd name="connsiteY14" fmla="*/ 557324 h 2253757"/>
                <a:gd name="connsiteX15" fmla="*/ 783097 w 1494443"/>
                <a:gd name="connsiteY15" fmla="*/ 513030 h 2253757"/>
                <a:gd name="connsiteX16" fmla="*/ 786927 w 1494443"/>
                <a:gd name="connsiteY16" fmla="*/ 901237 h 2253757"/>
                <a:gd name="connsiteX17" fmla="*/ 755255 w 1494443"/>
                <a:gd name="connsiteY17" fmla="*/ 121917 h 2253757"/>
                <a:gd name="connsiteX18" fmla="*/ 558356 w 1494443"/>
                <a:gd name="connsiteY18" fmla="*/ 161731 h 2253757"/>
                <a:gd name="connsiteX19" fmla="*/ 535718 w 1494443"/>
                <a:gd name="connsiteY19" fmla="*/ 1183173 h 2253757"/>
                <a:gd name="connsiteX20" fmla="*/ 376753 w 1494443"/>
                <a:gd name="connsiteY20" fmla="*/ 1148565 h 2253757"/>
                <a:gd name="connsiteX21" fmla="*/ 436 w 1494443"/>
                <a:gd name="connsiteY21" fmla="*/ 886482 h 2253757"/>
                <a:gd name="connsiteX0" fmla="*/ 436 w 1494443"/>
                <a:gd name="connsiteY0" fmla="*/ 886482 h 2253757"/>
                <a:gd name="connsiteX1" fmla="*/ 213013 w 1494443"/>
                <a:gd name="connsiteY1" fmla="*/ 1296729 h 2253757"/>
                <a:gd name="connsiteX2" fmla="*/ 381263 w 1494443"/>
                <a:gd name="connsiteY2" fmla="*/ 1655174 h 2253757"/>
                <a:gd name="connsiteX3" fmla="*/ 620854 w 1494443"/>
                <a:gd name="connsiteY3" fmla="*/ 1879748 h 2253757"/>
                <a:gd name="connsiteX4" fmla="*/ 654451 w 1494443"/>
                <a:gd name="connsiteY4" fmla="*/ 2240642 h 2253757"/>
                <a:gd name="connsiteX5" fmla="*/ 1325108 w 1494443"/>
                <a:gd name="connsiteY5" fmla="*/ 2253757 h 2253757"/>
                <a:gd name="connsiteX6" fmla="*/ 1334541 w 1494443"/>
                <a:gd name="connsiteY6" fmla="*/ 1930484 h 2253757"/>
                <a:gd name="connsiteX7" fmla="*/ 1493173 w 1494443"/>
                <a:gd name="connsiteY7" fmla="*/ 1069958 h 2253757"/>
                <a:gd name="connsiteX8" fmla="*/ 1441205 w 1494443"/>
                <a:gd name="connsiteY8" fmla="*/ 644162 h 2253757"/>
                <a:gd name="connsiteX9" fmla="*/ 1248800 w 1494443"/>
                <a:gd name="connsiteY9" fmla="*/ 612493 h 2253757"/>
                <a:gd name="connsiteX10" fmla="*/ 1241034 w 1494443"/>
                <a:gd name="connsiteY10" fmla="*/ 911472 h 2253757"/>
                <a:gd name="connsiteX11" fmla="*/ 1228936 w 1494443"/>
                <a:gd name="connsiteY11" fmla="*/ 600743 h 2253757"/>
                <a:gd name="connsiteX12" fmla="*/ 999131 w 1494443"/>
                <a:gd name="connsiteY12" fmla="*/ 558366 h 2253757"/>
                <a:gd name="connsiteX13" fmla="*/ 1029396 w 1494443"/>
                <a:gd name="connsiteY13" fmla="*/ 887580 h 2253757"/>
                <a:gd name="connsiteX14" fmla="*/ 978071 w 1494443"/>
                <a:gd name="connsiteY14" fmla="*/ 557324 h 2253757"/>
                <a:gd name="connsiteX15" fmla="*/ 783097 w 1494443"/>
                <a:gd name="connsiteY15" fmla="*/ 513030 h 2253757"/>
                <a:gd name="connsiteX16" fmla="*/ 786927 w 1494443"/>
                <a:gd name="connsiteY16" fmla="*/ 901237 h 2253757"/>
                <a:gd name="connsiteX17" fmla="*/ 755255 w 1494443"/>
                <a:gd name="connsiteY17" fmla="*/ 121917 h 2253757"/>
                <a:gd name="connsiteX18" fmla="*/ 558356 w 1494443"/>
                <a:gd name="connsiteY18" fmla="*/ 161731 h 2253757"/>
                <a:gd name="connsiteX19" fmla="*/ 535718 w 1494443"/>
                <a:gd name="connsiteY19" fmla="*/ 1183173 h 2253757"/>
                <a:gd name="connsiteX20" fmla="*/ 376753 w 1494443"/>
                <a:gd name="connsiteY20" fmla="*/ 1148565 h 2253757"/>
                <a:gd name="connsiteX21" fmla="*/ 436 w 1494443"/>
                <a:gd name="connsiteY21" fmla="*/ 886482 h 2253757"/>
                <a:gd name="connsiteX0" fmla="*/ 0 w 1494007"/>
                <a:gd name="connsiteY0" fmla="*/ 886482 h 2253757"/>
                <a:gd name="connsiteX1" fmla="*/ 212577 w 1494007"/>
                <a:gd name="connsiteY1" fmla="*/ 1296729 h 2253757"/>
                <a:gd name="connsiteX2" fmla="*/ 380827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380827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115210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147622"/>
                <a:gd name="connsiteX1" fmla="*/ 202929 w 1494007"/>
                <a:gd name="connsiteY1" fmla="*/ 1320850 h 2147622"/>
                <a:gd name="connsiteX2" fmla="*/ 438719 w 1494007"/>
                <a:gd name="connsiteY2" fmla="*/ 1655174 h 2147622"/>
                <a:gd name="connsiteX3" fmla="*/ 620418 w 1494007"/>
                <a:gd name="connsiteY3" fmla="*/ 1879748 h 2147622"/>
                <a:gd name="connsiteX4" fmla="*/ 654015 w 1494007"/>
                <a:gd name="connsiteY4" fmla="*/ 2115210 h 2147622"/>
                <a:gd name="connsiteX5" fmla="*/ 1339145 w 1494007"/>
                <a:gd name="connsiteY5" fmla="*/ 2147622 h 2147622"/>
                <a:gd name="connsiteX6" fmla="*/ 1334105 w 1494007"/>
                <a:gd name="connsiteY6" fmla="*/ 1930484 h 2147622"/>
                <a:gd name="connsiteX7" fmla="*/ 1492737 w 1494007"/>
                <a:gd name="connsiteY7" fmla="*/ 1069958 h 2147622"/>
                <a:gd name="connsiteX8" fmla="*/ 1440769 w 1494007"/>
                <a:gd name="connsiteY8" fmla="*/ 644162 h 2147622"/>
                <a:gd name="connsiteX9" fmla="*/ 1248364 w 1494007"/>
                <a:gd name="connsiteY9" fmla="*/ 612493 h 2147622"/>
                <a:gd name="connsiteX10" fmla="*/ 1240598 w 1494007"/>
                <a:gd name="connsiteY10" fmla="*/ 911472 h 2147622"/>
                <a:gd name="connsiteX11" fmla="*/ 1228500 w 1494007"/>
                <a:gd name="connsiteY11" fmla="*/ 600743 h 2147622"/>
                <a:gd name="connsiteX12" fmla="*/ 998695 w 1494007"/>
                <a:gd name="connsiteY12" fmla="*/ 558366 h 2147622"/>
                <a:gd name="connsiteX13" fmla="*/ 1028960 w 1494007"/>
                <a:gd name="connsiteY13" fmla="*/ 887580 h 2147622"/>
                <a:gd name="connsiteX14" fmla="*/ 977635 w 1494007"/>
                <a:gd name="connsiteY14" fmla="*/ 557324 h 2147622"/>
                <a:gd name="connsiteX15" fmla="*/ 782661 w 1494007"/>
                <a:gd name="connsiteY15" fmla="*/ 513030 h 2147622"/>
                <a:gd name="connsiteX16" fmla="*/ 786491 w 1494007"/>
                <a:gd name="connsiteY16" fmla="*/ 901237 h 2147622"/>
                <a:gd name="connsiteX17" fmla="*/ 754819 w 1494007"/>
                <a:gd name="connsiteY17" fmla="*/ 121917 h 2147622"/>
                <a:gd name="connsiteX18" fmla="*/ 557920 w 1494007"/>
                <a:gd name="connsiteY18" fmla="*/ 161731 h 2147622"/>
                <a:gd name="connsiteX19" fmla="*/ 535282 w 1494007"/>
                <a:gd name="connsiteY19" fmla="*/ 1183173 h 2147622"/>
                <a:gd name="connsiteX20" fmla="*/ 376317 w 1494007"/>
                <a:gd name="connsiteY20" fmla="*/ 1148565 h 2147622"/>
                <a:gd name="connsiteX21" fmla="*/ 0 w 1494007"/>
                <a:gd name="connsiteY21" fmla="*/ 886482 h 2147622"/>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01512 w 1494007"/>
                <a:gd name="connsiteY19" fmla="*/ 1192821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01512 w 1494007"/>
                <a:gd name="connsiteY19" fmla="*/ 1192821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01512 w 1494007"/>
                <a:gd name="connsiteY19" fmla="*/ 1192821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0458 w 1494007"/>
                <a:gd name="connsiteY19" fmla="*/ 1197645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0458 w 1494007"/>
                <a:gd name="connsiteY19" fmla="*/ 1197645 h 2123500"/>
                <a:gd name="connsiteX20" fmla="*/ 395614 w 1494007"/>
                <a:gd name="connsiteY20" fmla="*/ 1153389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0458 w 1494007"/>
                <a:gd name="connsiteY19" fmla="*/ 1197645 h 2123500"/>
                <a:gd name="connsiteX20" fmla="*/ 395614 w 1494007"/>
                <a:gd name="connsiteY20" fmla="*/ 1153389 h 2123500"/>
                <a:gd name="connsiteX21" fmla="*/ 0 w 1494007"/>
                <a:gd name="connsiteY21" fmla="*/ 886482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33149"/>
                <a:gd name="connsiteX1" fmla="*/ 227051 w 1518129"/>
                <a:gd name="connsiteY1" fmla="*/ 1320850 h 2133149"/>
                <a:gd name="connsiteX2" fmla="*/ 462841 w 1518129"/>
                <a:gd name="connsiteY2" fmla="*/ 1655174 h 2133149"/>
                <a:gd name="connsiteX3" fmla="*/ 644540 w 1518129"/>
                <a:gd name="connsiteY3" fmla="*/ 1879748 h 2133149"/>
                <a:gd name="connsiteX4" fmla="*/ 678137 w 1518129"/>
                <a:gd name="connsiteY4" fmla="*/ 2115210 h 2133149"/>
                <a:gd name="connsiteX5" fmla="*/ 1348794 w 1518129"/>
                <a:gd name="connsiteY5" fmla="*/ 2133149 h 2133149"/>
                <a:gd name="connsiteX6" fmla="*/ 1358227 w 1518129"/>
                <a:gd name="connsiteY6" fmla="*/ 1930484 h 2133149"/>
                <a:gd name="connsiteX7" fmla="*/ 1516859 w 1518129"/>
                <a:gd name="connsiteY7" fmla="*/ 1069958 h 2133149"/>
                <a:gd name="connsiteX8" fmla="*/ 1464891 w 1518129"/>
                <a:gd name="connsiteY8" fmla="*/ 644162 h 2133149"/>
                <a:gd name="connsiteX9" fmla="*/ 1272486 w 1518129"/>
                <a:gd name="connsiteY9" fmla="*/ 612493 h 2133149"/>
                <a:gd name="connsiteX10" fmla="*/ 1264720 w 1518129"/>
                <a:gd name="connsiteY10" fmla="*/ 911472 h 2133149"/>
                <a:gd name="connsiteX11" fmla="*/ 1252622 w 1518129"/>
                <a:gd name="connsiteY11" fmla="*/ 600743 h 2133149"/>
                <a:gd name="connsiteX12" fmla="*/ 1022817 w 1518129"/>
                <a:gd name="connsiteY12" fmla="*/ 558366 h 2133149"/>
                <a:gd name="connsiteX13" fmla="*/ 1053082 w 1518129"/>
                <a:gd name="connsiteY13" fmla="*/ 887580 h 2133149"/>
                <a:gd name="connsiteX14" fmla="*/ 1001757 w 1518129"/>
                <a:gd name="connsiteY14" fmla="*/ 557324 h 2133149"/>
                <a:gd name="connsiteX15" fmla="*/ 806783 w 1518129"/>
                <a:gd name="connsiteY15" fmla="*/ 513030 h 2133149"/>
                <a:gd name="connsiteX16" fmla="*/ 810613 w 1518129"/>
                <a:gd name="connsiteY16" fmla="*/ 901237 h 2133149"/>
                <a:gd name="connsiteX17" fmla="*/ 778941 w 1518129"/>
                <a:gd name="connsiteY17" fmla="*/ 121917 h 2133149"/>
                <a:gd name="connsiteX18" fmla="*/ 582042 w 1518129"/>
                <a:gd name="connsiteY18" fmla="*/ 161731 h 2133149"/>
                <a:gd name="connsiteX19" fmla="*/ 554580 w 1518129"/>
                <a:gd name="connsiteY19" fmla="*/ 1197645 h 2133149"/>
                <a:gd name="connsiteX20" fmla="*/ 419736 w 1518129"/>
                <a:gd name="connsiteY20" fmla="*/ 1153389 h 2133149"/>
                <a:gd name="connsiteX21" fmla="*/ 0 w 1518129"/>
                <a:gd name="connsiteY21" fmla="*/ 891306 h 2133149"/>
                <a:gd name="connsiteX0" fmla="*/ 0 w 1518129"/>
                <a:gd name="connsiteY0" fmla="*/ 891306 h 2115210"/>
                <a:gd name="connsiteX1" fmla="*/ 227051 w 1518129"/>
                <a:gd name="connsiteY1" fmla="*/ 1320850 h 2115210"/>
                <a:gd name="connsiteX2" fmla="*/ 462841 w 1518129"/>
                <a:gd name="connsiteY2" fmla="*/ 1655174 h 2115210"/>
                <a:gd name="connsiteX3" fmla="*/ 644540 w 1518129"/>
                <a:gd name="connsiteY3" fmla="*/ 1879748 h 2115210"/>
                <a:gd name="connsiteX4" fmla="*/ 678137 w 1518129"/>
                <a:gd name="connsiteY4" fmla="*/ 2115210 h 2115210"/>
                <a:gd name="connsiteX5" fmla="*/ 1339145 w 1518129"/>
                <a:gd name="connsiteY5" fmla="*/ 2113852 h 2115210"/>
                <a:gd name="connsiteX6" fmla="*/ 1358227 w 1518129"/>
                <a:gd name="connsiteY6" fmla="*/ 1930484 h 2115210"/>
                <a:gd name="connsiteX7" fmla="*/ 1516859 w 1518129"/>
                <a:gd name="connsiteY7" fmla="*/ 1069958 h 2115210"/>
                <a:gd name="connsiteX8" fmla="*/ 1464891 w 1518129"/>
                <a:gd name="connsiteY8" fmla="*/ 644162 h 2115210"/>
                <a:gd name="connsiteX9" fmla="*/ 1272486 w 1518129"/>
                <a:gd name="connsiteY9" fmla="*/ 612493 h 2115210"/>
                <a:gd name="connsiteX10" fmla="*/ 1264720 w 1518129"/>
                <a:gd name="connsiteY10" fmla="*/ 911472 h 2115210"/>
                <a:gd name="connsiteX11" fmla="*/ 1252622 w 1518129"/>
                <a:gd name="connsiteY11" fmla="*/ 600743 h 2115210"/>
                <a:gd name="connsiteX12" fmla="*/ 1022817 w 1518129"/>
                <a:gd name="connsiteY12" fmla="*/ 558366 h 2115210"/>
                <a:gd name="connsiteX13" fmla="*/ 1053082 w 1518129"/>
                <a:gd name="connsiteY13" fmla="*/ 887580 h 2115210"/>
                <a:gd name="connsiteX14" fmla="*/ 1001757 w 1518129"/>
                <a:gd name="connsiteY14" fmla="*/ 557324 h 2115210"/>
                <a:gd name="connsiteX15" fmla="*/ 806783 w 1518129"/>
                <a:gd name="connsiteY15" fmla="*/ 513030 h 2115210"/>
                <a:gd name="connsiteX16" fmla="*/ 810613 w 1518129"/>
                <a:gd name="connsiteY16" fmla="*/ 901237 h 2115210"/>
                <a:gd name="connsiteX17" fmla="*/ 778941 w 1518129"/>
                <a:gd name="connsiteY17" fmla="*/ 121917 h 2115210"/>
                <a:gd name="connsiteX18" fmla="*/ 582042 w 1518129"/>
                <a:gd name="connsiteY18" fmla="*/ 161731 h 2115210"/>
                <a:gd name="connsiteX19" fmla="*/ 554580 w 1518129"/>
                <a:gd name="connsiteY19" fmla="*/ 1197645 h 2115210"/>
                <a:gd name="connsiteX20" fmla="*/ 419736 w 1518129"/>
                <a:gd name="connsiteY20" fmla="*/ 1153389 h 2115210"/>
                <a:gd name="connsiteX21" fmla="*/ 0 w 1518129"/>
                <a:gd name="connsiteY21" fmla="*/ 891306 h 2115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8129" h="2115210">
                  <a:moveTo>
                    <a:pt x="0" y="891306"/>
                  </a:moveTo>
                  <a:cubicBezTo>
                    <a:pt x="124742" y="1042097"/>
                    <a:pt x="180313" y="1188925"/>
                    <a:pt x="227051" y="1320850"/>
                  </a:cubicBezTo>
                  <a:cubicBezTo>
                    <a:pt x="283134" y="1440332"/>
                    <a:pt x="360533" y="1506746"/>
                    <a:pt x="462841" y="1655174"/>
                  </a:cubicBezTo>
                  <a:cubicBezTo>
                    <a:pt x="565096" y="1757587"/>
                    <a:pt x="604529" y="1837560"/>
                    <a:pt x="644540" y="1879748"/>
                  </a:cubicBezTo>
                  <a:cubicBezTo>
                    <a:pt x="721823" y="1966655"/>
                    <a:pt x="679875" y="2008729"/>
                    <a:pt x="678137" y="2115210"/>
                  </a:cubicBezTo>
                  <a:lnTo>
                    <a:pt x="1339145" y="2113852"/>
                  </a:lnTo>
                  <a:cubicBezTo>
                    <a:pt x="1324322" y="2047548"/>
                    <a:pt x="1303318" y="2034201"/>
                    <a:pt x="1358227" y="1930484"/>
                  </a:cubicBezTo>
                  <a:cubicBezTo>
                    <a:pt x="1521981" y="1634855"/>
                    <a:pt x="1516858" y="1179685"/>
                    <a:pt x="1516859" y="1069958"/>
                  </a:cubicBezTo>
                  <a:cubicBezTo>
                    <a:pt x="1522576" y="857179"/>
                    <a:pt x="1509640" y="720406"/>
                    <a:pt x="1464891" y="644162"/>
                  </a:cubicBezTo>
                  <a:cubicBezTo>
                    <a:pt x="1396021" y="572742"/>
                    <a:pt x="1370976" y="579197"/>
                    <a:pt x="1272486" y="612493"/>
                  </a:cubicBezTo>
                  <a:cubicBezTo>
                    <a:pt x="1306205" y="707004"/>
                    <a:pt x="1275123" y="829781"/>
                    <a:pt x="1264720" y="911472"/>
                  </a:cubicBezTo>
                  <a:cubicBezTo>
                    <a:pt x="1250153" y="907906"/>
                    <a:pt x="1292939" y="659594"/>
                    <a:pt x="1252622" y="600743"/>
                  </a:cubicBezTo>
                  <a:cubicBezTo>
                    <a:pt x="1202656" y="541892"/>
                    <a:pt x="1107533" y="508148"/>
                    <a:pt x="1022817" y="558366"/>
                  </a:cubicBezTo>
                  <a:cubicBezTo>
                    <a:pt x="1086811" y="668103"/>
                    <a:pt x="1058849" y="793697"/>
                    <a:pt x="1053082" y="887580"/>
                  </a:cubicBezTo>
                  <a:cubicBezTo>
                    <a:pt x="1041532" y="883386"/>
                    <a:pt x="1071753" y="653519"/>
                    <a:pt x="1001757" y="557324"/>
                  </a:cubicBezTo>
                  <a:cubicBezTo>
                    <a:pt x="946234" y="504548"/>
                    <a:pt x="915026" y="504758"/>
                    <a:pt x="806783" y="513030"/>
                  </a:cubicBezTo>
                  <a:cubicBezTo>
                    <a:pt x="816055" y="653003"/>
                    <a:pt x="822837" y="732256"/>
                    <a:pt x="810613" y="901237"/>
                  </a:cubicBezTo>
                  <a:cubicBezTo>
                    <a:pt x="782414" y="451352"/>
                    <a:pt x="784675" y="276900"/>
                    <a:pt x="778941" y="121917"/>
                  </a:cubicBezTo>
                  <a:cubicBezTo>
                    <a:pt x="774616" y="-32693"/>
                    <a:pt x="569584" y="-61779"/>
                    <a:pt x="582042" y="161731"/>
                  </a:cubicBezTo>
                  <a:cubicBezTo>
                    <a:pt x="570378" y="380417"/>
                    <a:pt x="623442" y="1132875"/>
                    <a:pt x="554580" y="1197645"/>
                  </a:cubicBezTo>
                  <a:cubicBezTo>
                    <a:pt x="495024" y="1230412"/>
                    <a:pt x="496393" y="1222363"/>
                    <a:pt x="419736" y="1153389"/>
                  </a:cubicBezTo>
                  <a:cubicBezTo>
                    <a:pt x="331744" y="1046414"/>
                    <a:pt x="197603" y="767201"/>
                    <a:pt x="0" y="891306"/>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grpSp>
          <p:nvGrpSpPr>
            <p:cNvPr id="5" name="Group 4">
              <a:extLst>
                <a:ext uri="{FF2B5EF4-FFF2-40B4-BE49-F238E27FC236}">
                  <a16:creationId xmlns="" xmlns:a16="http://schemas.microsoft.com/office/drawing/2014/main" id="{86237614-27E4-4E44-AB53-441F724A66AE}"/>
                </a:ext>
              </a:extLst>
            </p:cNvPr>
            <p:cNvGrpSpPr/>
            <p:nvPr/>
          </p:nvGrpSpPr>
          <p:grpSpPr>
            <a:xfrm rot="5400000">
              <a:off x="-91119" y="4126341"/>
              <a:ext cx="1048447" cy="872955"/>
              <a:chOff x="967066" y="4263648"/>
              <a:chExt cx="670418" cy="1251022"/>
            </a:xfrm>
          </p:grpSpPr>
          <p:sp>
            <p:nvSpPr>
              <p:cNvPr id="6" name="Rectangle 5">
                <a:extLst>
                  <a:ext uri="{FF2B5EF4-FFF2-40B4-BE49-F238E27FC236}">
                    <a16:creationId xmlns="" xmlns:a16="http://schemas.microsoft.com/office/drawing/2014/main" id="{F8683E0C-15A4-46D0-831E-ED181CF631FA}"/>
                  </a:ext>
                </a:extLst>
              </p:cNvPr>
              <p:cNvSpPr/>
              <p:nvPr/>
            </p:nvSpPr>
            <p:spPr>
              <a:xfrm rot="16200000">
                <a:off x="1080146" y="4196080"/>
                <a:ext cx="457516" cy="59265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sp>
            <p:nvSpPr>
              <p:cNvPr id="7" name="Rectangle 6">
                <a:extLst>
                  <a:ext uri="{FF2B5EF4-FFF2-40B4-BE49-F238E27FC236}">
                    <a16:creationId xmlns="" xmlns:a16="http://schemas.microsoft.com/office/drawing/2014/main" id="{E9E7157D-D83F-4008-BAFC-FA76DE72D77D}"/>
                  </a:ext>
                </a:extLst>
              </p:cNvPr>
              <p:cNvSpPr/>
              <p:nvPr/>
            </p:nvSpPr>
            <p:spPr>
              <a:xfrm rot="16200000">
                <a:off x="858794" y="4735980"/>
                <a:ext cx="886962" cy="67041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grpSp>
      </p:grpSp>
    </p:spTree>
    <p:extLst>
      <p:ext uri="{BB962C8B-B14F-4D97-AF65-F5344CB8AC3E}">
        <p14:creationId xmlns:p14="http://schemas.microsoft.com/office/powerpoint/2010/main" val="147369822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107583" y="160985"/>
            <a:ext cx="10831132" cy="6111025"/>
          </a:xfrm>
        </p:spPr>
        <p:txBody>
          <a:bodyPr/>
          <a:lstStyle/>
          <a:p>
            <a:pPr algn="just"/>
            <a:endParaRPr lang="en-IN" sz="3200" dirty="0"/>
          </a:p>
          <a:p>
            <a:pPr algn="just"/>
            <a:r>
              <a:rPr lang="en-IN" sz="3200" dirty="0" smtClean="0"/>
              <a:t>The range() </a:t>
            </a:r>
            <a:r>
              <a:rPr lang="en-IN" sz="3200" dirty="0"/>
              <a:t>creates an instance of this class that has the same features as other sequences (like list and tuple), such as membership, concatenation, repetition, slicing, comparison, length check, and more.</a:t>
            </a:r>
          </a:p>
          <a:p>
            <a:pPr algn="just"/>
            <a:endParaRPr lang="en-IN" sz="3200" dirty="0" smtClean="0"/>
          </a:p>
          <a:p>
            <a:pPr algn="just"/>
            <a:r>
              <a:rPr lang="en-IN" sz="3200" dirty="0" smtClean="0"/>
              <a:t>The arange</a:t>
            </a:r>
            <a:r>
              <a:rPr lang="en-IN" sz="3200" dirty="0"/>
              <a:t>() returns an instance of NumPy </a:t>
            </a:r>
            <a:r>
              <a:rPr lang="en-IN" sz="3200" dirty="0" err="1"/>
              <a:t>ndarray</a:t>
            </a:r>
            <a:r>
              <a:rPr lang="en-IN" sz="3200" dirty="0"/>
              <a:t>.</a:t>
            </a:r>
            <a:endParaRPr lang="en-US" sz="3200" dirty="0"/>
          </a:p>
          <a:p>
            <a:pPr algn="just"/>
            <a:endParaRPr lang="en-US" sz="3200" dirty="0" smtClean="0"/>
          </a:p>
        </p:txBody>
      </p:sp>
      <p:grpSp>
        <p:nvGrpSpPr>
          <p:cNvPr id="3" name="Group 2">
            <a:extLst>
              <a:ext uri="{FF2B5EF4-FFF2-40B4-BE49-F238E27FC236}">
                <a16:creationId xmlns="" xmlns:a16="http://schemas.microsoft.com/office/drawing/2014/main" id="{A9A2186A-C326-48DC-8E09-0BB48FF9D3DE}"/>
              </a:ext>
            </a:extLst>
          </p:cNvPr>
          <p:cNvGrpSpPr/>
          <p:nvPr/>
        </p:nvGrpSpPr>
        <p:grpSpPr>
          <a:xfrm>
            <a:off x="304970" y="328410"/>
            <a:ext cx="648068" cy="528033"/>
            <a:chOff x="-3373" y="3444677"/>
            <a:chExt cx="3155739" cy="1643520"/>
          </a:xfrm>
        </p:grpSpPr>
        <p:sp>
          <p:nvSpPr>
            <p:cNvPr id="4" name="Freeform 61">
              <a:extLst>
                <a:ext uri="{FF2B5EF4-FFF2-40B4-BE49-F238E27FC236}">
                  <a16:creationId xmlns="" xmlns:a16="http://schemas.microsoft.com/office/drawing/2014/main" id="{B69C1344-DA27-4625-A365-74DC77A0B525}"/>
                </a:ext>
              </a:extLst>
            </p:cNvPr>
            <p:cNvSpPr/>
            <p:nvPr/>
          </p:nvSpPr>
          <p:spPr>
            <a:xfrm rot="5400000">
              <a:off x="1185646" y="3121477"/>
              <a:ext cx="1643520" cy="2289920"/>
            </a:xfrm>
            <a:custGeom>
              <a:avLst/>
              <a:gdLst>
                <a:gd name="connsiteX0" fmla="*/ 0 w 1404518"/>
                <a:gd name="connsiteY0" fmla="*/ 1053388 h 2070201"/>
                <a:gd name="connsiteX1" fmla="*/ 124358 w 1404518"/>
                <a:gd name="connsiteY1" fmla="*/ 1382572 h 2070201"/>
                <a:gd name="connsiteX2" fmla="*/ 292608 w 1404518"/>
                <a:gd name="connsiteY2" fmla="*/ 1675180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675180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31366 w 1404518"/>
                <a:gd name="connsiteY4" fmla="*/ 2055571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294790 w 1404518"/>
                <a:gd name="connsiteY4" fmla="*/ 2055571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294790 w 1404518"/>
                <a:gd name="connsiteY4" fmla="*/ 2055571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13093"/>
                <a:gd name="connsiteY0" fmla="*/ 1053388 h 2070201"/>
                <a:gd name="connsiteX1" fmla="*/ 124358 w 1413093"/>
                <a:gd name="connsiteY1" fmla="*/ 1382572 h 2070201"/>
                <a:gd name="connsiteX2" fmla="*/ 292608 w 1413093"/>
                <a:gd name="connsiteY2" fmla="*/ 1741017 h 2070201"/>
                <a:gd name="connsiteX3" fmla="*/ 687628 w 1413093"/>
                <a:gd name="connsiteY3" fmla="*/ 2070201 h 2070201"/>
                <a:gd name="connsiteX4" fmla="*/ 1294790 w 1413093"/>
                <a:gd name="connsiteY4" fmla="*/ 2055571 h 2070201"/>
                <a:gd name="connsiteX5" fmla="*/ 1404518 w 1413093"/>
                <a:gd name="connsiteY5" fmla="*/ 1155801 h 2070201"/>
                <a:gd name="connsiteX6" fmla="*/ 1221638 w 1413093"/>
                <a:gd name="connsiteY6" fmla="*/ 768096 h 2070201"/>
                <a:gd name="connsiteX7" fmla="*/ 1177747 w 1413093"/>
                <a:gd name="connsiteY7" fmla="*/ 965606 h 2070201"/>
                <a:gd name="connsiteX8" fmla="*/ 1024128 w 1413093"/>
                <a:gd name="connsiteY8" fmla="*/ 694944 h 2070201"/>
                <a:gd name="connsiteX9" fmla="*/ 921715 w 1413093"/>
                <a:gd name="connsiteY9" fmla="*/ 929030 h 2070201"/>
                <a:gd name="connsiteX10" fmla="*/ 877824 w 1413093"/>
                <a:gd name="connsiteY10" fmla="*/ 629107 h 2070201"/>
                <a:gd name="connsiteX11" fmla="*/ 709574 w 1413093"/>
                <a:gd name="connsiteY11" fmla="*/ 936345 h 2070201"/>
                <a:gd name="connsiteX12" fmla="*/ 526694 w 1413093"/>
                <a:gd name="connsiteY12" fmla="*/ 0 h 2070201"/>
                <a:gd name="connsiteX13" fmla="*/ 468172 w 1413093"/>
                <a:gd name="connsiteY13" fmla="*/ 1338681 h 2070201"/>
                <a:gd name="connsiteX14" fmla="*/ 321868 w 1413093"/>
                <a:gd name="connsiteY14" fmla="*/ 1287475 h 2070201"/>
                <a:gd name="connsiteX15" fmla="*/ 0 w 1413093"/>
                <a:gd name="connsiteY15" fmla="*/ 1053388 h 2070201"/>
                <a:gd name="connsiteX0" fmla="*/ 0 w 1413093"/>
                <a:gd name="connsiteY0" fmla="*/ 1053388 h 2070201"/>
                <a:gd name="connsiteX1" fmla="*/ 124358 w 1413093"/>
                <a:gd name="connsiteY1" fmla="*/ 1382572 h 2070201"/>
                <a:gd name="connsiteX2" fmla="*/ 292608 w 1413093"/>
                <a:gd name="connsiteY2" fmla="*/ 1741017 h 2070201"/>
                <a:gd name="connsiteX3" fmla="*/ 687628 w 1413093"/>
                <a:gd name="connsiteY3" fmla="*/ 2070201 h 2070201"/>
                <a:gd name="connsiteX4" fmla="*/ 1294790 w 1413093"/>
                <a:gd name="connsiteY4" fmla="*/ 2055571 h 2070201"/>
                <a:gd name="connsiteX5" fmla="*/ 1404518 w 1413093"/>
                <a:gd name="connsiteY5" fmla="*/ 1155801 h 2070201"/>
                <a:gd name="connsiteX6" fmla="*/ 1221638 w 1413093"/>
                <a:gd name="connsiteY6" fmla="*/ 768096 h 2070201"/>
                <a:gd name="connsiteX7" fmla="*/ 1177747 w 1413093"/>
                <a:gd name="connsiteY7" fmla="*/ 965606 h 2070201"/>
                <a:gd name="connsiteX8" fmla="*/ 1024128 w 1413093"/>
                <a:gd name="connsiteY8" fmla="*/ 694944 h 2070201"/>
                <a:gd name="connsiteX9" fmla="*/ 921715 w 1413093"/>
                <a:gd name="connsiteY9" fmla="*/ 929030 h 2070201"/>
                <a:gd name="connsiteX10" fmla="*/ 877824 w 1413093"/>
                <a:gd name="connsiteY10" fmla="*/ 629107 h 2070201"/>
                <a:gd name="connsiteX11" fmla="*/ 709574 w 1413093"/>
                <a:gd name="connsiteY11" fmla="*/ 936345 h 2070201"/>
                <a:gd name="connsiteX12" fmla="*/ 526694 w 1413093"/>
                <a:gd name="connsiteY12" fmla="*/ 0 h 2070201"/>
                <a:gd name="connsiteX13" fmla="*/ 468172 w 1413093"/>
                <a:gd name="connsiteY13" fmla="*/ 1338681 h 2070201"/>
                <a:gd name="connsiteX14" fmla="*/ 321868 w 1413093"/>
                <a:gd name="connsiteY14" fmla="*/ 1287475 h 2070201"/>
                <a:gd name="connsiteX15" fmla="*/ 0 w 1413093"/>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90042 w 1404608"/>
                <a:gd name="connsiteY10" fmla="*/ 599846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38836 w 1404608"/>
                <a:gd name="connsiteY10" fmla="*/ 592531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38836 w 1404608"/>
                <a:gd name="connsiteY10" fmla="*/ 592531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38836 w 1404608"/>
                <a:gd name="connsiteY10" fmla="*/ 592531 h 2070201"/>
                <a:gd name="connsiteX11" fmla="*/ 709574 w 1404608"/>
                <a:gd name="connsiteY11" fmla="*/ 936345 h 2070201"/>
                <a:gd name="connsiteX12" fmla="*/ 702259 w 1404608"/>
                <a:gd name="connsiteY12" fmla="*/ 629107 h 2070201"/>
                <a:gd name="connsiteX13" fmla="*/ 526694 w 1404608"/>
                <a:gd name="connsiteY13" fmla="*/ 0 h 2070201"/>
                <a:gd name="connsiteX14" fmla="*/ 468172 w 1404608"/>
                <a:gd name="connsiteY14" fmla="*/ 1338681 h 2070201"/>
                <a:gd name="connsiteX15" fmla="*/ 321868 w 1404608"/>
                <a:gd name="connsiteY15" fmla="*/ 1287475 h 2070201"/>
                <a:gd name="connsiteX16" fmla="*/ 0 w 1404608"/>
                <a:gd name="connsiteY16" fmla="*/ 1053388 h 2070201"/>
                <a:gd name="connsiteX0" fmla="*/ 0 w 1404608"/>
                <a:gd name="connsiteY0" fmla="*/ 1056935 h 2073748"/>
                <a:gd name="connsiteX1" fmla="*/ 124358 w 1404608"/>
                <a:gd name="connsiteY1" fmla="*/ 1386119 h 2073748"/>
                <a:gd name="connsiteX2" fmla="*/ 292608 w 1404608"/>
                <a:gd name="connsiteY2" fmla="*/ 1744564 h 2073748"/>
                <a:gd name="connsiteX3" fmla="*/ 687628 w 1404608"/>
                <a:gd name="connsiteY3" fmla="*/ 2073748 h 2073748"/>
                <a:gd name="connsiteX4" fmla="*/ 1294790 w 1404608"/>
                <a:gd name="connsiteY4" fmla="*/ 2059118 h 2073748"/>
                <a:gd name="connsiteX5" fmla="*/ 1404518 w 1404608"/>
                <a:gd name="connsiteY5" fmla="*/ 1159348 h 2073748"/>
                <a:gd name="connsiteX6" fmla="*/ 1221638 w 1404608"/>
                <a:gd name="connsiteY6" fmla="*/ 771643 h 2073748"/>
                <a:gd name="connsiteX7" fmla="*/ 1177747 w 1404608"/>
                <a:gd name="connsiteY7" fmla="*/ 969153 h 2073748"/>
                <a:gd name="connsiteX8" fmla="*/ 980236 w 1404608"/>
                <a:gd name="connsiteY8" fmla="*/ 698491 h 2073748"/>
                <a:gd name="connsiteX9" fmla="*/ 921715 w 1404608"/>
                <a:gd name="connsiteY9" fmla="*/ 932577 h 2073748"/>
                <a:gd name="connsiteX10" fmla="*/ 738836 w 1404608"/>
                <a:gd name="connsiteY10" fmla="*/ 596078 h 2073748"/>
                <a:gd name="connsiteX11" fmla="*/ 709574 w 1404608"/>
                <a:gd name="connsiteY11" fmla="*/ 939892 h 2073748"/>
                <a:gd name="connsiteX12" fmla="*/ 526694 w 1404608"/>
                <a:gd name="connsiteY12" fmla="*/ 3547 h 2073748"/>
                <a:gd name="connsiteX13" fmla="*/ 468172 w 1404608"/>
                <a:gd name="connsiteY13" fmla="*/ 1342228 h 2073748"/>
                <a:gd name="connsiteX14" fmla="*/ 321868 w 1404608"/>
                <a:gd name="connsiteY14" fmla="*/ 1291022 h 2073748"/>
                <a:gd name="connsiteX15" fmla="*/ 0 w 1404608"/>
                <a:gd name="connsiteY15" fmla="*/ 1056935 h 2073748"/>
                <a:gd name="connsiteX0" fmla="*/ 0 w 1404608"/>
                <a:gd name="connsiteY0" fmla="*/ 1056935 h 2073748"/>
                <a:gd name="connsiteX1" fmla="*/ 124358 w 1404608"/>
                <a:gd name="connsiteY1" fmla="*/ 1386119 h 2073748"/>
                <a:gd name="connsiteX2" fmla="*/ 292608 w 1404608"/>
                <a:gd name="connsiteY2" fmla="*/ 1744564 h 2073748"/>
                <a:gd name="connsiteX3" fmla="*/ 687628 w 1404608"/>
                <a:gd name="connsiteY3" fmla="*/ 2073748 h 2073748"/>
                <a:gd name="connsiteX4" fmla="*/ 1294790 w 1404608"/>
                <a:gd name="connsiteY4" fmla="*/ 2059118 h 2073748"/>
                <a:gd name="connsiteX5" fmla="*/ 1404518 w 1404608"/>
                <a:gd name="connsiteY5" fmla="*/ 1159348 h 2073748"/>
                <a:gd name="connsiteX6" fmla="*/ 1221638 w 1404608"/>
                <a:gd name="connsiteY6" fmla="*/ 771643 h 2073748"/>
                <a:gd name="connsiteX7" fmla="*/ 1177747 w 1404608"/>
                <a:gd name="connsiteY7" fmla="*/ 969153 h 2073748"/>
                <a:gd name="connsiteX8" fmla="*/ 980236 w 1404608"/>
                <a:gd name="connsiteY8" fmla="*/ 698491 h 2073748"/>
                <a:gd name="connsiteX9" fmla="*/ 921715 w 1404608"/>
                <a:gd name="connsiteY9" fmla="*/ 932577 h 2073748"/>
                <a:gd name="connsiteX10" fmla="*/ 738836 w 1404608"/>
                <a:gd name="connsiteY10" fmla="*/ 596078 h 2073748"/>
                <a:gd name="connsiteX11" fmla="*/ 709574 w 1404608"/>
                <a:gd name="connsiteY11" fmla="*/ 939892 h 2073748"/>
                <a:gd name="connsiteX12" fmla="*/ 526694 w 1404608"/>
                <a:gd name="connsiteY12" fmla="*/ 3547 h 2073748"/>
                <a:gd name="connsiteX13" fmla="*/ 468172 w 1404608"/>
                <a:gd name="connsiteY13" fmla="*/ 1342228 h 2073748"/>
                <a:gd name="connsiteX14" fmla="*/ 321868 w 1404608"/>
                <a:gd name="connsiteY14" fmla="*/ 1291022 h 2073748"/>
                <a:gd name="connsiteX15" fmla="*/ 0 w 1404608"/>
                <a:gd name="connsiteY15" fmla="*/ 1056935 h 2073748"/>
                <a:gd name="connsiteX0" fmla="*/ 0 w 1404608"/>
                <a:gd name="connsiteY0" fmla="*/ 1056935 h 2073748"/>
                <a:gd name="connsiteX1" fmla="*/ 124358 w 1404608"/>
                <a:gd name="connsiteY1" fmla="*/ 1386119 h 2073748"/>
                <a:gd name="connsiteX2" fmla="*/ 292608 w 1404608"/>
                <a:gd name="connsiteY2" fmla="*/ 1744564 h 2073748"/>
                <a:gd name="connsiteX3" fmla="*/ 687628 w 1404608"/>
                <a:gd name="connsiteY3" fmla="*/ 2073748 h 2073748"/>
                <a:gd name="connsiteX4" fmla="*/ 1294790 w 1404608"/>
                <a:gd name="connsiteY4" fmla="*/ 2059118 h 2073748"/>
                <a:gd name="connsiteX5" fmla="*/ 1404518 w 1404608"/>
                <a:gd name="connsiteY5" fmla="*/ 1159348 h 2073748"/>
                <a:gd name="connsiteX6" fmla="*/ 1221638 w 1404608"/>
                <a:gd name="connsiteY6" fmla="*/ 771643 h 2073748"/>
                <a:gd name="connsiteX7" fmla="*/ 1177747 w 1404608"/>
                <a:gd name="connsiteY7" fmla="*/ 969153 h 2073748"/>
                <a:gd name="connsiteX8" fmla="*/ 980236 w 1404608"/>
                <a:gd name="connsiteY8" fmla="*/ 698491 h 2073748"/>
                <a:gd name="connsiteX9" fmla="*/ 921715 w 1404608"/>
                <a:gd name="connsiteY9" fmla="*/ 932577 h 2073748"/>
                <a:gd name="connsiteX10" fmla="*/ 738836 w 1404608"/>
                <a:gd name="connsiteY10" fmla="*/ 596078 h 2073748"/>
                <a:gd name="connsiteX11" fmla="*/ 709574 w 1404608"/>
                <a:gd name="connsiteY11" fmla="*/ 939892 h 2073748"/>
                <a:gd name="connsiteX12" fmla="*/ 526694 w 1404608"/>
                <a:gd name="connsiteY12" fmla="*/ 3547 h 2073748"/>
                <a:gd name="connsiteX13" fmla="*/ 468172 w 1404608"/>
                <a:gd name="connsiteY13" fmla="*/ 1342228 h 2073748"/>
                <a:gd name="connsiteX14" fmla="*/ 321868 w 1404608"/>
                <a:gd name="connsiteY14" fmla="*/ 1291022 h 2073748"/>
                <a:gd name="connsiteX15" fmla="*/ 0 w 1404608"/>
                <a:gd name="connsiteY15" fmla="*/ 1056935 h 2073748"/>
                <a:gd name="connsiteX0" fmla="*/ 0 w 1404608"/>
                <a:gd name="connsiteY0" fmla="*/ 1058942 h 2075755"/>
                <a:gd name="connsiteX1" fmla="*/ 124358 w 1404608"/>
                <a:gd name="connsiteY1" fmla="*/ 1388126 h 2075755"/>
                <a:gd name="connsiteX2" fmla="*/ 292608 w 1404608"/>
                <a:gd name="connsiteY2" fmla="*/ 1746571 h 2075755"/>
                <a:gd name="connsiteX3" fmla="*/ 687628 w 1404608"/>
                <a:gd name="connsiteY3" fmla="*/ 2075755 h 2075755"/>
                <a:gd name="connsiteX4" fmla="*/ 1294790 w 1404608"/>
                <a:gd name="connsiteY4" fmla="*/ 2061125 h 2075755"/>
                <a:gd name="connsiteX5" fmla="*/ 1404518 w 1404608"/>
                <a:gd name="connsiteY5" fmla="*/ 1161355 h 2075755"/>
                <a:gd name="connsiteX6" fmla="*/ 1221638 w 1404608"/>
                <a:gd name="connsiteY6" fmla="*/ 773650 h 2075755"/>
                <a:gd name="connsiteX7" fmla="*/ 1177747 w 1404608"/>
                <a:gd name="connsiteY7" fmla="*/ 971160 h 2075755"/>
                <a:gd name="connsiteX8" fmla="*/ 980236 w 1404608"/>
                <a:gd name="connsiteY8" fmla="*/ 700498 h 2075755"/>
                <a:gd name="connsiteX9" fmla="*/ 921715 w 1404608"/>
                <a:gd name="connsiteY9" fmla="*/ 934584 h 2075755"/>
                <a:gd name="connsiteX10" fmla="*/ 738836 w 1404608"/>
                <a:gd name="connsiteY10" fmla="*/ 598085 h 2075755"/>
                <a:gd name="connsiteX11" fmla="*/ 709574 w 1404608"/>
                <a:gd name="connsiteY11" fmla="*/ 941899 h 2075755"/>
                <a:gd name="connsiteX12" fmla="*/ 526694 w 1404608"/>
                <a:gd name="connsiteY12" fmla="*/ 5554 h 2075755"/>
                <a:gd name="connsiteX13" fmla="*/ 468172 w 1404608"/>
                <a:gd name="connsiteY13" fmla="*/ 1344235 h 2075755"/>
                <a:gd name="connsiteX14" fmla="*/ 321868 w 1404608"/>
                <a:gd name="connsiteY14" fmla="*/ 1293029 h 2075755"/>
                <a:gd name="connsiteX15" fmla="*/ 0 w 1404608"/>
                <a:gd name="connsiteY15" fmla="*/ 1058942 h 2075755"/>
                <a:gd name="connsiteX0" fmla="*/ 0 w 1404608"/>
                <a:gd name="connsiteY0" fmla="*/ 1029958 h 2046771"/>
                <a:gd name="connsiteX1" fmla="*/ 124358 w 1404608"/>
                <a:gd name="connsiteY1" fmla="*/ 1359142 h 2046771"/>
                <a:gd name="connsiteX2" fmla="*/ 292608 w 1404608"/>
                <a:gd name="connsiteY2" fmla="*/ 1717587 h 2046771"/>
                <a:gd name="connsiteX3" fmla="*/ 687628 w 1404608"/>
                <a:gd name="connsiteY3" fmla="*/ 2046771 h 2046771"/>
                <a:gd name="connsiteX4" fmla="*/ 1294790 w 1404608"/>
                <a:gd name="connsiteY4" fmla="*/ 2032141 h 2046771"/>
                <a:gd name="connsiteX5" fmla="*/ 1404518 w 1404608"/>
                <a:gd name="connsiteY5" fmla="*/ 1132371 h 2046771"/>
                <a:gd name="connsiteX6" fmla="*/ 1221638 w 1404608"/>
                <a:gd name="connsiteY6" fmla="*/ 744666 h 2046771"/>
                <a:gd name="connsiteX7" fmla="*/ 1177747 w 1404608"/>
                <a:gd name="connsiteY7" fmla="*/ 942176 h 2046771"/>
                <a:gd name="connsiteX8" fmla="*/ 980236 w 1404608"/>
                <a:gd name="connsiteY8" fmla="*/ 671514 h 2046771"/>
                <a:gd name="connsiteX9" fmla="*/ 921715 w 1404608"/>
                <a:gd name="connsiteY9" fmla="*/ 905600 h 2046771"/>
                <a:gd name="connsiteX10" fmla="*/ 738836 w 1404608"/>
                <a:gd name="connsiteY10" fmla="*/ 569101 h 2046771"/>
                <a:gd name="connsiteX11" fmla="*/ 709574 w 1404608"/>
                <a:gd name="connsiteY11" fmla="*/ 912915 h 2046771"/>
                <a:gd name="connsiteX12" fmla="*/ 526694 w 1404608"/>
                <a:gd name="connsiteY12" fmla="*/ 5831 h 2046771"/>
                <a:gd name="connsiteX13" fmla="*/ 468172 w 1404608"/>
                <a:gd name="connsiteY13" fmla="*/ 1315251 h 2046771"/>
                <a:gd name="connsiteX14" fmla="*/ 321868 w 1404608"/>
                <a:gd name="connsiteY14" fmla="*/ 1264045 h 2046771"/>
                <a:gd name="connsiteX15" fmla="*/ 0 w 1404608"/>
                <a:gd name="connsiteY15" fmla="*/ 1029958 h 2046771"/>
                <a:gd name="connsiteX0" fmla="*/ 0 w 1404608"/>
                <a:gd name="connsiteY0" fmla="*/ 1024127 h 2040940"/>
                <a:gd name="connsiteX1" fmla="*/ 124358 w 1404608"/>
                <a:gd name="connsiteY1" fmla="*/ 1353311 h 2040940"/>
                <a:gd name="connsiteX2" fmla="*/ 292608 w 1404608"/>
                <a:gd name="connsiteY2" fmla="*/ 1711756 h 2040940"/>
                <a:gd name="connsiteX3" fmla="*/ 687628 w 1404608"/>
                <a:gd name="connsiteY3" fmla="*/ 2040940 h 2040940"/>
                <a:gd name="connsiteX4" fmla="*/ 1294790 w 1404608"/>
                <a:gd name="connsiteY4" fmla="*/ 2026310 h 2040940"/>
                <a:gd name="connsiteX5" fmla="*/ 1404518 w 1404608"/>
                <a:gd name="connsiteY5" fmla="*/ 1126540 h 2040940"/>
                <a:gd name="connsiteX6" fmla="*/ 1221638 w 1404608"/>
                <a:gd name="connsiteY6" fmla="*/ 738835 h 2040940"/>
                <a:gd name="connsiteX7" fmla="*/ 1177747 w 1404608"/>
                <a:gd name="connsiteY7" fmla="*/ 936345 h 2040940"/>
                <a:gd name="connsiteX8" fmla="*/ 980236 w 1404608"/>
                <a:gd name="connsiteY8" fmla="*/ 665683 h 2040940"/>
                <a:gd name="connsiteX9" fmla="*/ 921715 w 1404608"/>
                <a:gd name="connsiteY9" fmla="*/ 899769 h 2040940"/>
                <a:gd name="connsiteX10" fmla="*/ 738836 w 1404608"/>
                <a:gd name="connsiteY10" fmla="*/ 563270 h 2040940"/>
                <a:gd name="connsiteX11" fmla="*/ 709574 w 1404608"/>
                <a:gd name="connsiteY11" fmla="*/ 907084 h 2040940"/>
                <a:gd name="connsiteX12" fmla="*/ 526694 w 1404608"/>
                <a:gd name="connsiteY12" fmla="*/ 0 h 2040940"/>
                <a:gd name="connsiteX13" fmla="*/ 468172 w 1404608"/>
                <a:gd name="connsiteY13" fmla="*/ 1309420 h 2040940"/>
                <a:gd name="connsiteX14" fmla="*/ 321868 w 1404608"/>
                <a:gd name="connsiteY14" fmla="*/ 1258214 h 2040940"/>
                <a:gd name="connsiteX15" fmla="*/ 0 w 1404608"/>
                <a:gd name="connsiteY15" fmla="*/ 1024127 h 2040940"/>
                <a:gd name="connsiteX0" fmla="*/ 0 w 1404608"/>
                <a:gd name="connsiteY0" fmla="*/ 1024614 h 2041427"/>
                <a:gd name="connsiteX1" fmla="*/ 124358 w 1404608"/>
                <a:gd name="connsiteY1" fmla="*/ 1353798 h 2041427"/>
                <a:gd name="connsiteX2" fmla="*/ 292608 w 1404608"/>
                <a:gd name="connsiteY2" fmla="*/ 1712243 h 2041427"/>
                <a:gd name="connsiteX3" fmla="*/ 687628 w 1404608"/>
                <a:gd name="connsiteY3" fmla="*/ 2041427 h 2041427"/>
                <a:gd name="connsiteX4" fmla="*/ 1294790 w 1404608"/>
                <a:gd name="connsiteY4" fmla="*/ 2026797 h 2041427"/>
                <a:gd name="connsiteX5" fmla="*/ 1404518 w 1404608"/>
                <a:gd name="connsiteY5" fmla="*/ 1127027 h 2041427"/>
                <a:gd name="connsiteX6" fmla="*/ 1221638 w 1404608"/>
                <a:gd name="connsiteY6" fmla="*/ 739322 h 2041427"/>
                <a:gd name="connsiteX7" fmla="*/ 1177747 w 1404608"/>
                <a:gd name="connsiteY7" fmla="*/ 936832 h 2041427"/>
                <a:gd name="connsiteX8" fmla="*/ 980236 w 1404608"/>
                <a:gd name="connsiteY8" fmla="*/ 666170 h 2041427"/>
                <a:gd name="connsiteX9" fmla="*/ 921715 w 1404608"/>
                <a:gd name="connsiteY9" fmla="*/ 900256 h 2041427"/>
                <a:gd name="connsiteX10" fmla="*/ 738836 w 1404608"/>
                <a:gd name="connsiteY10" fmla="*/ 563757 h 2041427"/>
                <a:gd name="connsiteX11" fmla="*/ 709574 w 1404608"/>
                <a:gd name="connsiteY11" fmla="*/ 907571 h 2041427"/>
                <a:gd name="connsiteX12" fmla="*/ 526694 w 1404608"/>
                <a:gd name="connsiteY12" fmla="*/ 487 h 2041427"/>
                <a:gd name="connsiteX13" fmla="*/ 468172 w 1404608"/>
                <a:gd name="connsiteY13" fmla="*/ 1309907 h 2041427"/>
                <a:gd name="connsiteX14" fmla="*/ 321868 w 1404608"/>
                <a:gd name="connsiteY14" fmla="*/ 1258701 h 2041427"/>
                <a:gd name="connsiteX15" fmla="*/ 0 w 1404608"/>
                <a:gd name="connsiteY15" fmla="*/ 1024614 h 2041427"/>
                <a:gd name="connsiteX0" fmla="*/ 0 w 1404608"/>
                <a:gd name="connsiteY0" fmla="*/ 1024614 h 2041427"/>
                <a:gd name="connsiteX1" fmla="*/ 124358 w 1404608"/>
                <a:gd name="connsiteY1" fmla="*/ 1353798 h 2041427"/>
                <a:gd name="connsiteX2" fmla="*/ 292608 w 1404608"/>
                <a:gd name="connsiteY2" fmla="*/ 1712243 h 2041427"/>
                <a:gd name="connsiteX3" fmla="*/ 687628 w 1404608"/>
                <a:gd name="connsiteY3" fmla="*/ 2041427 h 2041427"/>
                <a:gd name="connsiteX4" fmla="*/ 1294790 w 1404608"/>
                <a:gd name="connsiteY4" fmla="*/ 2026797 h 2041427"/>
                <a:gd name="connsiteX5" fmla="*/ 1404518 w 1404608"/>
                <a:gd name="connsiteY5" fmla="*/ 1127027 h 2041427"/>
                <a:gd name="connsiteX6" fmla="*/ 1221638 w 1404608"/>
                <a:gd name="connsiteY6" fmla="*/ 739322 h 2041427"/>
                <a:gd name="connsiteX7" fmla="*/ 1177747 w 1404608"/>
                <a:gd name="connsiteY7" fmla="*/ 936832 h 2041427"/>
                <a:gd name="connsiteX8" fmla="*/ 980236 w 1404608"/>
                <a:gd name="connsiteY8" fmla="*/ 666170 h 2041427"/>
                <a:gd name="connsiteX9" fmla="*/ 921715 w 1404608"/>
                <a:gd name="connsiteY9" fmla="*/ 900256 h 2041427"/>
                <a:gd name="connsiteX10" fmla="*/ 738836 w 1404608"/>
                <a:gd name="connsiteY10" fmla="*/ 563757 h 2041427"/>
                <a:gd name="connsiteX11" fmla="*/ 709574 w 1404608"/>
                <a:gd name="connsiteY11" fmla="*/ 907571 h 2041427"/>
                <a:gd name="connsiteX12" fmla="*/ 526694 w 1404608"/>
                <a:gd name="connsiteY12" fmla="*/ 487 h 2041427"/>
                <a:gd name="connsiteX13" fmla="*/ 468172 w 1404608"/>
                <a:gd name="connsiteY13" fmla="*/ 1309907 h 2041427"/>
                <a:gd name="connsiteX14" fmla="*/ 321868 w 1404608"/>
                <a:gd name="connsiteY14" fmla="*/ 1258701 h 2041427"/>
                <a:gd name="connsiteX15" fmla="*/ 0 w 1404608"/>
                <a:gd name="connsiteY15" fmla="*/ 1024614 h 2041427"/>
                <a:gd name="connsiteX0" fmla="*/ 0 w 1404608"/>
                <a:gd name="connsiteY0" fmla="*/ 1024370 h 2041183"/>
                <a:gd name="connsiteX1" fmla="*/ 124358 w 1404608"/>
                <a:gd name="connsiteY1" fmla="*/ 1353554 h 2041183"/>
                <a:gd name="connsiteX2" fmla="*/ 292608 w 1404608"/>
                <a:gd name="connsiteY2" fmla="*/ 1711999 h 2041183"/>
                <a:gd name="connsiteX3" fmla="*/ 687628 w 1404608"/>
                <a:gd name="connsiteY3" fmla="*/ 2041183 h 2041183"/>
                <a:gd name="connsiteX4" fmla="*/ 1294790 w 1404608"/>
                <a:gd name="connsiteY4" fmla="*/ 2026553 h 2041183"/>
                <a:gd name="connsiteX5" fmla="*/ 1404518 w 1404608"/>
                <a:gd name="connsiteY5" fmla="*/ 1126783 h 2041183"/>
                <a:gd name="connsiteX6" fmla="*/ 1221638 w 1404608"/>
                <a:gd name="connsiteY6" fmla="*/ 739078 h 2041183"/>
                <a:gd name="connsiteX7" fmla="*/ 1177747 w 1404608"/>
                <a:gd name="connsiteY7" fmla="*/ 936588 h 2041183"/>
                <a:gd name="connsiteX8" fmla="*/ 980236 w 1404608"/>
                <a:gd name="connsiteY8" fmla="*/ 665926 h 2041183"/>
                <a:gd name="connsiteX9" fmla="*/ 921715 w 1404608"/>
                <a:gd name="connsiteY9" fmla="*/ 900012 h 2041183"/>
                <a:gd name="connsiteX10" fmla="*/ 738836 w 1404608"/>
                <a:gd name="connsiteY10" fmla="*/ 563513 h 2041183"/>
                <a:gd name="connsiteX11" fmla="*/ 709574 w 1404608"/>
                <a:gd name="connsiteY11" fmla="*/ 907327 h 2041183"/>
                <a:gd name="connsiteX12" fmla="*/ 526694 w 1404608"/>
                <a:gd name="connsiteY12" fmla="*/ 243 h 2041183"/>
                <a:gd name="connsiteX13" fmla="*/ 468172 w 1404608"/>
                <a:gd name="connsiteY13" fmla="*/ 1309663 h 2041183"/>
                <a:gd name="connsiteX14" fmla="*/ 321868 w 1404608"/>
                <a:gd name="connsiteY14" fmla="*/ 1258457 h 2041183"/>
                <a:gd name="connsiteX15" fmla="*/ 0 w 1404608"/>
                <a:gd name="connsiteY15" fmla="*/ 1024370 h 2041183"/>
                <a:gd name="connsiteX0" fmla="*/ 0 w 1404608"/>
                <a:gd name="connsiteY0" fmla="*/ 1024383 h 2041196"/>
                <a:gd name="connsiteX1" fmla="*/ 124358 w 1404608"/>
                <a:gd name="connsiteY1" fmla="*/ 1353567 h 2041196"/>
                <a:gd name="connsiteX2" fmla="*/ 292608 w 1404608"/>
                <a:gd name="connsiteY2" fmla="*/ 1712012 h 2041196"/>
                <a:gd name="connsiteX3" fmla="*/ 687628 w 1404608"/>
                <a:gd name="connsiteY3" fmla="*/ 2041196 h 2041196"/>
                <a:gd name="connsiteX4" fmla="*/ 1294790 w 1404608"/>
                <a:gd name="connsiteY4" fmla="*/ 2026566 h 2041196"/>
                <a:gd name="connsiteX5" fmla="*/ 1404518 w 1404608"/>
                <a:gd name="connsiteY5" fmla="*/ 1126796 h 2041196"/>
                <a:gd name="connsiteX6" fmla="*/ 1221638 w 1404608"/>
                <a:gd name="connsiteY6" fmla="*/ 739091 h 2041196"/>
                <a:gd name="connsiteX7" fmla="*/ 1177747 w 1404608"/>
                <a:gd name="connsiteY7" fmla="*/ 936601 h 2041196"/>
                <a:gd name="connsiteX8" fmla="*/ 980236 w 1404608"/>
                <a:gd name="connsiteY8" fmla="*/ 665939 h 2041196"/>
                <a:gd name="connsiteX9" fmla="*/ 921715 w 1404608"/>
                <a:gd name="connsiteY9" fmla="*/ 900025 h 2041196"/>
                <a:gd name="connsiteX10" fmla="*/ 738836 w 1404608"/>
                <a:gd name="connsiteY10" fmla="*/ 563526 h 2041196"/>
                <a:gd name="connsiteX11" fmla="*/ 709574 w 1404608"/>
                <a:gd name="connsiteY11" fmla="*/ 907340 h 2041196"/>
                <a:gd name="connsiteX12" fmla="*/ 526694 w 1404608"/>
                <a:gd name="connsiteY12" fmla="*/ 256 h 2041196"/>
                <a:gd name="connsiteX13" fmla="*/ 453541 w 1404608"/>
                <a:gd name="connsiteY13" fmla="*/ 1258469 h 2041196"/>
                <a:gd name="connsiteX14" fmla="*/ 321868 w 1404608"/>
                <a:gd name="connsiteY14" fmla="*/ 1258470 h 2041196"/>
                <a:gd name="connsiteX15" fmla="*/ 0 w 1404608"/>
                <a:gd name="connsiteY15" fmla="*/ 1024383 h 2041196"/>
                <a:gd name="connsiteX0" fmla="*/ 0 w 1404608"/>
                <a:gd name="connsiteY0" fmla="*/ 1024383 h 2041196"/>
                <a:gd name="connsiteX1" fmla="*/ 124358 w 1404608"/>
                <a:gd name="connsiteY1" fmla="*/ 1353567 h 2041196"/>
                <a:gd name="connsiteX2" fmla="*/ 292608 w 1404608"/>
                <a:gd name="connsiteY2" fmla="*/ 1712012 h 2041196"/>
                <a:gd name="connsiteX3" fmla="*/ 687628 w 1404608"/>
                <a:gd name="connsiteY3" fmla="*/ 2041196 h 2041196"/>
                <a:gd name="connsiteX4" fmla="*/ 1294790 w 1404608"/>
                <a:gd name="connsiteY4" fmla="*/ 2026566 h 2041196"/>
                <a:gd name="connsiteX5" fmla="*/ 1404518 w 1404608"/>
                <a:gd name="connsiteY5" fmla="*/ 1126796 h 2041196"/>
                <a:gd name="connsiteX6" fmla="*/ 1221638 w 1404608"/>
                <a:gd name="connsiteY6" fmla="*/ 739091 h 2041196"/>
                <a:gd name="connsiteX7" fmla="*/ 1177747 w 1404608"/>
                <a:gd name="connsiteY7" fmla="*/ 936601 h 2041196"/>
                <a:gd name="connsiteX8" fmla="*/ 980236 w 1404608"/>
                <a:gd name="connsiteY8" fmla="*/ 665939 h 2041196"/>
                <a:gd name="connsiteX9" fmla="*/ 921715 w 1404608"/>
                <a:gd name="connsiteY9" fmla="*/ 900025 h 2041196"/>
                <a:gd name="connsiteX10" fmla="*/ 738836 w 1404608"/>
                <a:gd name="connsiteY10" fmla="*/ 563526 h 2041196"/>
                <a:gd name="connsiteX11" fmla="*/ 709574 w 1404608"/>
                <a:gd name="connsiteY11" fmla="*/ 907340 h 2041196"/>
                <a:gd name="connsiteX12" fmla="*/ 526694 w 1404608"/>
                <a:gd name="connsiteY12" fmla="*/ 256 h 2041196"/>
                <a:gd name="connsiteX13" fmla="*/ 453541 w 1404608"/>
                <a:gd name="connsiteY13" fmla="*/ 1258469 h 2041196"/>
                <a:gd name="connsiteX14" fmla="*/ 321868 w 1404608"/>
                <a:gd name="connsiteY14" fmla="*/ 1258470 h 2041196"/>
                <a:gd name="connsiteX15" fmla="*/ 0 w 1404608"/>
                <a:gd name="connsiteY15" fmla="*/ 1024383 h 2041196"/>
                <a:gd name="connsiteX0" fmla="*/ 0 w 1404608"/>
                <a:gd name="connsiteY0" fmla="*/ 1024369 h 2041182"/>
                <a:gd name="connsiteX1" fmla="*/ 124358 w 1404608"/>
                <a:gd name="connsiteY1" fmla="*/ 1353553 h 2041182"/>
                <a:gd name="connsiteX2" fmla="*/ 292608 w 1404608"/>
                <a:gd name="connsiteY2" fmla="*/ 1711998 h 2041182"/>
                <a:gd name="connsiteX3" fmla="*/ 687628 w 1404608"/>
                <a:gd name="connsiteY3" fmla="*/ 2041182 h 2041182"/>
                <a:gd name="connsiteX4" fmla="*/ 1294790 w 1404608"/>
                <a:gd name="connsiteY4" fmla="*/ 2026552 h 2041182"/>
                <a:gd name="connsiteX5" fmla="*/ 1404518 w 1404608"/>
                <a:gd name="connsiteY5" fmla="*/ 1126782 h 2041182"/>
                <a:gd name="connsiteX6" fmla="*/ 1221638 w 1404608"/>
                <a:gd name="connsiteY6" fmla="*/ 739077 h 2041182"/>
                <a:gd name="connsiteX7" fmla="*/ 1177747 w 1404608"/>
                <a:gd name="connsiteY7" fmla="*/ 936587 h 2041182"/>
                <a:gd name="connsiteX8" fmla="*/ 980236 w 1404608"/>
                <a:gd name="connsiteY8" fmla="*/ 665925 h 2041182"/>
                <a:gd name="connsiteX9" fmla="*/ 921715 w 1404608"/>
                <a:gd name="connsiteY9" fmla="*/ 900011 h 2041182"/>
                <a:gd name="connsiteX10" fmla="*/ 738836 w 1404608"/>
                <a:gd name="connsiteY10" fmla="*/ 563512 h 2041182"/>
                <a:gd name="connsiteX11" fmla="*/ 709574 w 1404608"/>
                <a:gd name="connsiteY11" fmla="*/ 907326 h 2041182"/>
                <a:gd name="connsiteX12" fmla="*/ 526694 w 1404608"/>
                <a:gd name="connsiteY12" fmla="*/ 242 h 2041182"/>
                <a:gd name="connsiteX13" fmla="*/ 456712 w 1404608"/>
                <a:gd name="connsiteY13" fmla="*/ 1312361 h 2041182"/>
                <a:gd name="connsiteX14" fmla="*/ 321868 w 1404608"/>
                <a:gd name="connsiteY14" fmla="*/ 1258456 h 2041182"/>
                <a:gd name="connsiteX15" fmla="*/ 0 w 1404608"/>
                <a:gd name="connsiteY15" fmla="*/ 1024369 h 2041182"/>
                <a:gd name="connsiteX0" fmla="*/ 0 w 1404608"/>
                <a:gd name="connsiteY0" fmla="*/ 1024369 h 2041182"/>
                <a:gd name="connsiteX1" fmla="*/ 124358 w 1404608"/>
                <a:gd name="connsiteY1" fmla="*/ 1353553 h 2041182"/>
                <a:gd name="connsiteX2" fmla="*/ 292608 w 1404608"/>
                <a:gd name="connsiteY2" fmla="*/ 1711998 h 2041182"/>
                <a:gd name="connsiteX3" fmla="*/ 687628 w 1404608"/>
                <a:gd name="connsiteY3" fmla="*/ 2041182 h 2041182"/>
                <a:gd name="connsiteX4" fmla="*/ 1294790 w 1404608"/>
                <a:gd name="connsiteY4" fmla="*/ 2026552 h 2041182"/>
                <a:gd name="connsiteX5" fmla="*/ 1404518 w 1404608"/>
                <a:gd name="connsiteY5" fmla="*/ 1126782 h 2041182"/>
                <a:gd name="connsiteX6" fmla="*/ 1221638 w 1404608"/>
                <a:gd name="connsiteY6" fmla="*/ 739077 h 2041182"/>
                <a:gd name="connsiteX7" fmla="*/ 1177747 w 1404608"/>
                <a:gd name="connsiteY7" fmla="*/ 936587 h 2041182"/>
                <a:gd name="connsiteX8" fmla="*/ 980236 w 1404608"/>
                <a:gd name="connsiteY8" fmla="*/ 665925 h 2041182"/>
                <a:gd name="connsiteX9" fmla="*/ 921715 w 1404608"/>
                <a:gd name="connsiteY9" fmla="*/ 900011 h 2041182"/>
                <a:gd name="connsiteX10" fmla="*/ 738836 w 1404608"/>
                <a:gd name="connsiteY10" fmla="*/ 563512 h 2041182"/>
                <a:gd name="connsiteX11" fmla="*/ 709574 w 1404608"/>
                <a:gd name="connsiteY11" fmla="*/ 907326 h 2041182"/>
                <a:gd name="connsiteX12" fmla="*/ 526694 w 1404608"/>
                <a:gd name="connsiteY12" fmla="*/ 242 h 2041182"/>
                <a:gd name="connsiteX13" fmla="*/ 456712 w 1404608"/>
                <a:gd name="connsiteY13" fmla="*/ 1312361 h 2041182"/>
                <a:gd name="connsiteX14" fmla="*/ 321868 w 1404608"/>
                <a:gd name="connsiteY14" fmla="*/ 1258456 h 2041182"/>
                <a:gd name="connsiteX15" fmla="*/ 0 w 1404608"/>
                <a:gd name="connsiteY15" fmla="*/ 1024369 h 2041182"/>
                <a:gd name="connsiteX0" fmla="*/ 0 w 1404608"/>
                <a:gd name="connsiteY0" fmla="*/ 1024369 h 2041182"/>
                <a:gd name="connsiteX1" fmla="*/ 124358 w 1404608"/>
                <a:gd name="connsiteY1" fmla="*/ 1353553 h 2041182"/>
                <a:gd name="connsiteX2" fmla="*/ 292608 w 1404608"/>
                <a:gd name="connsiteY2" fmla="*/ 1711998 h 2041182"/>
                <a:gd name="connsiteX3" fmla="*/ 687628 w 1404608"/>
                <a:gd name="connsiteY3" fmla="*/ 2041182 h 2041182"/>
                <a:gd name="connsiteX4" fmla="*/ 1294790 w 1404608"/>
                <a:gd name="connsiteY4" fmla="*/ 2026552 h 2041182"/>
                <a:gd name="connsiteX5" fmla="*/ 1404518 w 1404608"/>
                <a:gd name="connsiteY5" fmla="*/ 1126782 h 2041182"/>
                <a:gd name="connsiteX6" fmla="*/ 1221638 w 1404608"/>
                <a:gd name="connsiteY6" fmla="*/ 739077 h 2041182"/>
                <a:gd name="connsiteX7" fmla="*/ 1177747 w 1404608"/>
                <a:gd name="connsiteY7" fmla="*/ 936587 h 2041182"/>
                <a:gd name="connsiteX8" fmla="*/ 980236 w 1404608"/>
                <a:gd name="connsiteY8" fmla="*/ 665925 h 2041182"/>
                <a:gd name="connsiteX9" fmla="*/ 921715 w 1404608"/>
                <a:gd name="connsiteY9" fmla="*/ 900011 h 2041182"/>
                <a:gd name="connsiteX10" fmla="*/ 738836 w 1404608"/>
                <a:gd name="connsiteY10" fmla="*/ 563512 h 2041182"/>
                <a:gd name="connsiteX11" fmla="*/ 709574 w 1404608"/>
                <a:gd name="connsiteY11" fmla="*/ 907326 h 2041182"/>
                <a:gd name="connsiteX12" fmla="*/ 526694 w 1404608"/>
                <a:gd name="connsiteY12" fmla="*/ 242 h 2041182"/>
                <a:gd name="connsiteX13" fmla="*/ 456712 w 1404608"/>
                <a:gd name="connsiteY13" fmla="*/ 1312361 h 2041182"/>
                <a:gd name="connsiteX14" fmla="*/ 321868 w 1404608"/>
                <a:gd name="connsiteY14" fmla="*/ 1258456 h 2041182"/>
                <a:gd name="connsiteX15" fmla="*/ 0 w 1404608"/>
                <a:gd name="connsiteY15" fmla="*/ 1024369 h 2041182"/>
                <a:gd name="connsiteX0" fmla="*/ 0 w 1420463"/>
                <a:gd name="connsiteY0" fmla="*/ 957779 h 2041182"/>
                <a:gd name="connsiteX1" fmla="*/ 140213 w 1420463"/>
                <a:gd name="connsiteY1" fmla="*/ 1353553 h 2041182"/>
                <a:gd name="connsiteX2" fmla="*/ 308463 w 1420463"/>
                <a:gd name="connsiteY2" fmla="*/ 1711998 h 2041182"/>
                <a:gd name="connsiteX3" fmla="*/ 703483 w 1420463"/>
                <a:gd name="connsiteY3" fmla="*/ 2041182 h 2041182"/>
                <a:gd name="connsiteX4" fmla="*/ 1310645 w 1420463"/>
                <a:gd name="connsiteY4" fmla="*/ 2026552 h 2041182"/>
                <a:gd name="connsiteX5" fmla="*/ 1420373 w 1420463"/>
                <a:gd name="connsiteY5" fmla="*/ 1126782 h 2041182"/>
                <a:gd name="connsiteX6" fmla="*/ 1237493 w 1420463"/>
                <a:gd name="connsiteY6" fmla="*/ 739077 h 2041182"/>
                <a:gd name="connsiteX7" fmla="*/ 1193602 w 1420463"/>
                <a:gd name="connsiteY7" fmla="*/ 936587 h 2041182"/>
                <a:gd name="connsiteX8" fmla="*/ 996091 w 1420463"/>
                <a:gd name="connsiteY8" fmla="*/ 665925 h 2041182"/>
                <a:gd name="connsiteX9" fmla="*/ 937570 w 1420463"/>
                <a:gd name="connsiteY9" fmla="*/ 900011 h 2041182"/>
                <a:gd name="connsiteX10" fmla="*/ 754691 w 1420463"/>
                <a:gd name="connsiteY10" fmla="*/ 563512 h 2041182"/>
                <a:gd name="connsiteX11" fmla="*/ 725429 w 1420463"/>
                <a:gd name="connsiteY11" fmla="*/ 907326 h 2041182"/>
                <a:gd name="connsiteX12" fmla="*/ 542549 w 1420463"/>
                <a:gd name="connsiteY12" fmla="*/ 242 h 2041182"/>
                <a:gd name="connsiteX13" fmla="*/ 472567 w 1420463"/>
                <a:gd name="connsiteY13" fmla="*/ 1312361 h 2041182"/>
                <a:gd name="connsiteX14" fmla="*/ 337723 w 1420463"/>
                <a:gd name="connsiteY14" fmla="*/ 1258456 h 2041182"/>
                <a:gd name="connsiteX15" fmla="*/ 0 w 1420463"/>
                <a:gd name="connsiteY15" fmla="*/ 957779 h 2041182"/>
                <a:gd name="connsiteX0" fmla="*/ 0 w 1420463"/>
                <a:gd name="connsiteY0" fmla="*/ 957779 h 2041182"/>
                <a:gd name="connsiteX1" fmla="*/ 140213 w 1420463"/>
                <a:gd name="connsiteY1" fmla="*/ 1353553 h 2041182"/>
                <a:gd name="connsiteX2" fmla="*/ 308463 w 1420463"/>
                <a:gd name="connsiteY2" fmla="*/ 1711998 h 2041182"/>
                <a:gd name="connsiteX3" fmla="*/ 703483 w 1420463"/>
                <a:gd name="connsiteY3" fmla="*/ 2041182 h 2041182"/>
                <a:gd name="connsiteX4" fmla="*/ 1310645 w 1420463"/>
                <a:gd name="connsiteY4" fmla="*/ 2026552 h 2041182"/>
                <a:gd name="connsiteX5" fmla="*/ 1420373 w 1420463"/>
                <a:gd name="connsiteY5" fmla="*/ 1126782 h 2041182"/>
                <a:gd name="connsiteX6" fmla="*/ 1237493 w 1420463"/>
                <a:gd name="connsiteY6" fmla="*/ 739077 h 2041182"/>
                <a:gd name="connsiteX7" fmla="*/ 1193602 w 1420463"/>
                <a:gd name="connsiteY7" fmla="*/ 936587 h 2041182"/>
                <a:gd name="connsiteX8" fmla="*/ 996091 w 1420463"/>
                <a:gd name="connsiteY8" fmla="*/ 665925 h 2041182"/>
                <a:gd name="connsiteX9" fmla="*/ 937570 w 1420463"/>
                <a:gd name="connsiteY9" fmla="*/ 900011 h 2041182"/>
                <a:gd name="connsiteX10" fmla="*/ 754691 w 1420463"/>
                <a:gd name="connsiteY10" fmla="*/ 563512 h 2041182"/>
                <a:gd name="connsiteX11" fmla="*/ 725429 w 1420463"/>
                <a:gd name="connsiteY11" fmla="*/ 907326 h 2041182"/>
                <a:gd name="connsiteX12" fmla="*/ 542549 w 1420463"/>
                <a:gd name="connsiteY12" fmla="*/ 242 h 2041182"/>
                <a:gd name="connsiteX13" fmla="*/ 472567 w 1420463"/>
                <a:gd name="connsiteY13" fmla="*/ 1312361 h 2041182"/>
                <a:gd name="connsiteX14" fmla="*/ 337723 w 1420463"/>
                <a:gd name="connsiteY14" fmla="*/ 1258456 h 2041182"/>
                <a:gd name="connsiteX15" fmla="*/ 0 w 1420463"/>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55410 w 1421182"/>
                <a:gd name="connsiteY10" fmla="*/ 563512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36384 w 1421182"/>
                <a:gd name="connsiteY10" fmla="*/ 563512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55588 w 1421182"/>
                <a:gd name="connsiteY8" fmla="*/ 659583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59583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59583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52597 w 1421182"/>
                <a:gd name="connsiteY6" fmla="*/ 669316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537 h 2040940"/>
                <a:gd name="connsiteX1" fmla="*/ 140932 w 1421182"/>
                <a:gd name="connsiteY1" fmla="*/ 1353311 h 2040940"/>
                <a:gd name="connsiteX2" fmla="*/ 309182 w 1421182"/>
                <a:gd name="connsiteY2" fmla="*/ 1711756 h 2040940"/>
                <a:gd name="connsiteX3" fmla="*/ 704202 w 1421182"/>
                <a:gd name="connsiteY3" fmla="*/ 2040940 h 2040940"/>
                <a:gd name="connsiteX4" fmla="*/ 1311364 w 1421182"/>
                <a:gd name="connsiteY4" fmla="*/ 2026310 h 2040940"/>
                <a:gd name="connsiteX5" fmla="*/ 1421092 w 1421182"/>
                <a:gd name="connsiteY5" fmla="*/ 1126540 h 2040940"/>
                <a:gd name="connsiteX6" fmla="*/ 1152597 w 1421182"/>
                <a:gd name="connsiteY6" fmla="*/ 669074 h 2040940"/>
                <a:gd name="connsiteX7" fmla="*/ 1168953 w 1421182"/>
                <a:gd name="connsiteY7" fmla="*/ 968054 h 2040940"/>
                <a:gd name="connsiteX8" fmla="*/ 927050 w 1421182"/>
                <a:gd name="connsiteY8" fmla="*/ 614948 h 2040940"/>
                <a:gd name="connsiteX9" fmla="*/ 957315 w 1421182"/>
                <a:gd name="connsiteY9" fmla="*/ 944162 h 2040940"/>
                <a:gd name="connsiteX10" fmla="*/ 711016 w 1421182"/>
                <a:gd name="connsiteY10" fmla="*/ 569612 h 2040940"/>
                <a:gd name="connsiteX11" fmla="*/ 729319 w 1421182"/>
                <a:gd name="connsiteY11" fmla="*/ 957819 h 2040940"/>
                <a:gd name="connsiteX12" fmla="*/ 543268 w 1421182"/>
                <a:gd name="connsiteY12" fmla="*/ 0 h 2040940"/>
                <a:gd name="connsiteX13" fmla="*/ 473286 w 1421182"/>
                <a:gd name="connsiteY13" fmla="*/ 1312119 h 2040940"/>
                <a:gd name="connsiteX14" fmla="*/ 338442 w 1421182"/>
                <a:gd name="connsiteY14" fmla="*/ 1258214 h 2040940"/>
                <a:gd name="connsiteX15" fmla="*/ 719 w 1421182"/>
                <a:gd name="connsiteY15" fmla="*/ 957537 h 2040940"/>
                <a:gd name="connsiteX0" fmla="*/ 719 w 1421182"/>
                <a:gd name="connsiteY0" fmla="*/ 957545 h 2040948"/>
                <a:gd name="connsiteX1" fmla="*/ 140932 w 1421182"/>
                <a:gd name="connsiteY1" fmla="*/ 1353319 h 2040948"/>
                <a:gd name="connsiteX2" fmla="*/ 309182 w 1421182"/>
                <a:gd name="connsiteY2" fmla="*/ 1711764 h 2040948"/>
                <a:gd name="connsiteX3" fmla="*/ 704202 w 1421182"/>
                <a:gd name="connsiteY3" fmla="*/ 2040948 h 2040948"/>
                <a:gd name="connsiteX4" fmla="*/ 1311364 w 1421182"/>
                <a:gd name="connsiteY4" fmla="*/ 2026318 h 2040948"/>
                <a:gd name="connsiteX5" fmla="*/ 1421092 w 1421182"/>
                <a:gd name="connsiteY5" fmla="*/ 1126548 h 2040948"/>
                <a:gd name="connsiteX6" fmla="*/ 1152597 w 1421182"/>
                <a:gd name="connsiteY6" fmla="*/ 669082 h 2040948"/>
                <a:gd name="connsiteX7" fmla="*/ 1168953 w 1421182"/>
                <a:gd name="connsiteY7" fmla="*/ 968062 h 2040948"/>
                <a:gd name="connsiteX8" fmla="*/ 927050 w 1421182"/>
                <a:gd name="connsiteY8" fmla="*/ 614956 h 2040948"/>
                <a:gd name="connsiteX9" fmla="*/ 957315 w 1421182"/>
                <a:gd name="connsiteY9" fmla="*/ 944170 h 2040948"/>
                <a:gd name="connsiteX10" fmla="*/ 711016 w 1421182"/>
                <a:gd name="connsiteY10" fmla="*/ 569620 h 2040948"/>
                <a:gd name="connsiteX11" fmla="*/ 729319 w 1421182"/>
                <a:gd name="connsiteY11" fmla="*/ 957827 h 2040948"/>
                <a:gd name="connsiteX12" fmla="*/ 543268 w 1421182"/>
                <a:gd name="connsiteY12" fmla="*/ 8 h 2040948"/>
                <a:gd name="connsiteX13" fmla="*/ 473286 w 1421182"/>
                <a:gd name="connsiteY13" fmla="*/ 1312127 h 2040948"/>
                <a:gd name="connsiteX14" fmla="*/ 338442 w 1421182"/>
                <a:gd name="connsiteY14" fmla="*/ 1258222 h 2040948"/>
                <a:gd name="connsiteX15" fmla="*/ 719 w 1421182"/>
                <a:gd name="connsiteY15" fmla="*/ 957545 h 2040948"/>
                <a:gd name="connsiteX0" fmla="*/ 719 w 1421182"/>
                <a:gd name="connsiteY0" fmla="*/ 957545 h 2040948"/>
                <a:gd name="connsiteX1" fmla="*/ 140932 w 1421182"/>
                <a:gd name="connsiteY1" fmla="*/ 1353319 h 2040948"/>
                <a:gd name="connsiteX2" fmla="*/ 309182 w 1421182"/>
                <a:gd name="connsiteY2" fmla="*/ 1711764 h 2040948"/>
                <a:gd name="connsiteX3" fmla="*/ 704202 w 1421182"/>
                <a:gd name="connsiteY3" fmla="*/ 2040948 h 2040948"/>
                <a:gd name="connsiteX4" fmla="*/ 1311364 w 1421182"/>
                <a:gd name="connsiteY4" fmla="*/ 2026318 h 2040948"/>
                <a:gd name="connsiteX5" fmla="*/ 1421092 w 1421182"/>
                <a:gd name="connsiteY5" fmla="*/ 1126548 h 2040948"/>
                <a:gd name="connsiteX6" fmla="*/ 1152597 w 1421182"/>
                <a:gd name="connsiteY6" fmla="*/ 669082 h 2040948"/>
                <a:gd name="connsiteX7" fmla="*/ 1168953 w 1421182"/>
                <a:gd name="connsiteY7" fmla="*/ 968062 h 2040948"/>
                <a:gd name="connsiteX8" fmla="*/ 927050 w 1421182"/>
                <a:gd name="connsiteY8" fmla="*/ 614956 h 2040948"/>
                <a:gd name="connsiteX9" fmla="*/ 957315 w 1421182"/>
                <a:gd name="connsiteY9" fmla="*/ 944170 h 2040948"/>
                <a:gd name="connsiteX10" fmla="*/ 711016 w 1421182"/>
                <a:gd name="connsiteY10" fmla="*/ 569620 h 2040948"/>
                <a:gd name="connsiteX11" fmla="*/ 729319 w 1421182"/>
                <a:gd name="connsiteY11" fmla="*/ 957827 h 2040948"/>
                <a:gd name="connsiteX12" fmla="*/ 543268 w 1421182"/>
                <a:gd name="connsiteY12" fmla="*/ 8 h 2040948"/>
                <a:gd name="connsiteX13" fmla="*/ 473286 w 1421182"/>
                <a:gd name="connsiteY13" fmla="*/ 1312127 h 2040948"/>
                <a:gd name="connsiteX14" fmla="*/ 338442 w 1421182"/>
                <a:gd name="connsiteY14" fmla="*/ 1258222 h 2040948"/>
                <a:gd name="connsiteX15" fmla="*/ 719 w 1421182"/>
                <a:gd name="connsiteY15" fmla="*/ 957545 h 2040948"/>
                <a:gd name="connsiteX0" fmla="*/ 719 w 1421182"/>
                <a:gd name="connsiteY0" fmla="*/ 957545 h 2026318"/>
                <a:gd name="connsiteX1" fmla="*/ 140932 w 1421182"/>
                <a:gd name="connsiteY1" fmla="*/ 1353319 h 2026318"/>
                <a:gd name="connsiteX2" fmla="*/ 309182 w 1421182"/>
                <a:gd name="connsiteY2" fmla="*/ 1711764 h 2026318"/>
                <a:gd name="connsiteX3" fmla="*/ 693290 w 1421182"/>
                <a:gd name="connsiteY3" fmla="*/ 2019121 h 2026318"/>
                <a:gd name="connsiteX4" fmla="*/ 1311364 w 1421182"/>
                <a:gd name="connsiteY4" fmla="*/ 2026318 h 2026318"/>
                <a:gd name="connsiteX5" fmla="*/ 1421092 w 1421182"/>
                <a:gd name="connsiteY5" fmla="*/ 1126548 h 2026318"/>
                <a:gd name="connsiteX6" fmla="*/ 1152597 w 1421182"/>
                <a:gd name="connsiteY6" fmla="*/ 669082 h 2026318"/>
                <a:gd name="connsiteX7" fmla="*/ 1168953 w 1421182"/>
                <a:gd name="connsiteY7" fmla="*/ 968062 h 2026318"/>
                <a:gd name="connsiteX8" fmla="*/ 927050 w 1421182"/>
                <a:gd name="connsiteY8" fmla="*/ 614956 h 2026318"/>
                <a:gd name="connsiteX9" fmla="*/ 957315 w 1421182"/>
                <a:gd name="connsiteY9" fmla="*/ 944170 h 2026318"/>
                <a:gd name="connsiteX10" fmla="*/ 711016 w 1421182"/>
                <a:gd name="connsiteY10" fmla="*/ 569620 h 2026318"/>
                <a:gd name="connsiteX11" fmla="*/ 729319 w 1421182"/>
                <a:gd name="connsiteY11" fmla="*/ 957827 h 2026318"/>
                <a:gd name="connsiteX12" fmla="*/ 543268 w 1421182"/>
                <a:gd name="connsiteY12" fmla="*/ 8 h 2026318"/>
                <a:gd name="connsiteX13" fmla="*/ 473286 w 1421182"/>
                <a:gd name="connsiteY13" fmla="*/ 1312127 h 2026318"/>
                <a:gd name="connsiteX14" fmla="*/ 338442 w 1421182"/>
                <a:gd name="connsiteY14" fmla="*/ 1258222 h 2026318"/>
                <a:gd name="connsiteX15" fmla="*/ 719 w 1421182"/>
                <a:gd name="connsiteY15" fmla="*/ 957545 h 2026318"/>
                <a:gd name="connsiteX0" fmla="*/ 719 w 1421182"/>
                <a:gd name="connsiteY0" fmla="*/ 957545 h 2295953"/>
                <a:gd name="connsiteX1" fmla="*/ 140932 w 1421182"/>
                <a:gd name="connsiteY1" fmla="*/ 1353319 h 2295953"/>
                <a:gd name="connsiteX2" fmla="*/ 309182 w 1421182"/>
                <a:gd name="connsiteY2" fmla="*/ 1711764 h 2295953"/>
                <a:gd name="connsiteX3" fmla="*/ 693290 w 1421182"/>
                <a:gd name="connsiteY3" fmla="*/ 2019121 h 2295953"/>
                <a:gd name="connsiteX4" fmla="*/ 722524 w 1421182"/>
                <a:gd name="connsiteY4" fmla="*/ 2295953 h 2295953"/>
                <a:gd name="connsiteX5" fmla="*/ 1311364 w 1421182"/>
                <a:gd name="connsiteY5" fmla="*/ 2026318 h 2295953"/>
                <a:gd name="connsiteX6" fmla="*/ 1421092 w 1421182"/>
                <a:gd name="connsiteY6" fmla="*/ 1126548 h 2295953"/>
                <a:gd name="connsiteX7" fmla="*/ 1152597 w 1421182"/>
                <a:gd name="connsiteY7" fmla="*/ 669082 h 2295953"/>
                <a:gd name="connsiteX8" fmla="*/ 1168953 w 1421182"/>
                <a:gd name="connsiteY8" fmla="*/ 968062 h 2295953"/>
                <a:gd name="connsiteX9" fmla="*/ 927050 w 1421182"/>
                <a:gd name="connsiteY9" fmla="*/ 614956 h 2295953"/>
                <a:gd name="connsiteX10" fmla="*/ 957315 w 1421182"/>
                <a:gd name="connsiteY10" fmla="*/ 944170 h 2295953"/>
                <a:gd name="connsiteX11" fmla="*/ 711016 w 1421182"/>
                <a:gd name="connsiteY11" fmla="*/ 569620 h 2295953"/>
                <a:gd name="connsiteX12" fmla="*/ 729319 w 1421182"/>
                <a:gd name="connsiteY12" fmla="*/ 957827 h 2295953"/>
                <a:gd name="connsiteX13" fmla="*/ 543268 w 1421182"/>
                <a:gd name="connsiteY13" fmla="*/ 8 h 2295953"/>
                <a:gd name="connsiteX14" fmla="*/ 473286 w 1421182"/>
                <a:gd name="connsiteY14" fmla="*/ 1312127 h 2295953"/>
                <a:gd name="connsiteX15" fmla="*/ 338442 w 1421182"/>
                <a:gd name="connsiteY15" fmla="*/ 1258222 h 2295953"/>
                <a:gd name="connsiteX16" fmla="*/ 719 w 1421182"/>
                <a:gd name="connsiteY16" fmla="*/ 957545 h 2295953"/>
                <a:gd name="connsiteX0" fmla="*/ 719 w 1421182"/>
                <a:gd name="connsiteY0" fmla="*/ 957545 h 2317397"/>
                <a:gd name="connsiteX1" fmla="*/ 140932 w 1421182"/>
                <a:gd name="connsiteY1" fmla="*/ 1353319 h 2317397"/>
                <a:gd name="connsiteX2" fmla="*/ 309182 w 1421182"/>
                <a:gd name="connsiteY2" fmla="*/ 1711764 h 2317397"/>
                <a:gd name="connsiteX3" fmla="*/ 693290 w 1421182"/>
                <a:gd name="connsiteY3" fmla="*/ 2019121 h 2317397"/>
                <a:gd name="connsiteX4" fmla="*/ 722524 w 1421182"/>
                <a:gd name="connsiteY4" fmla="*/ 2295953 h 2317397"/>
                <a:gd name="connsiteX5" fmla="*/ 1170733 w 1421182"/>
                <a:gd name="connsiteY5" fmla="*/ 2300858 h 2317397"/>
                <a:gd name="connsiteX6" fmla="*/ 1311364 w 1421182"/>
                <a:gd name="connsiteY6" fmla="*/ 2026318 h 2317397"/>
                <a:gd name="connsiteX7" fmla="*/ 1421092 w 1421182"/>
                <a:gd name="connsiteY7" fmla="*/ 1126548 h 2317397"/>
                <a:gd name="connsiteX8" fmla="*/ 1152597 w 1421182"/>
                <a:gd name="connsiteY8" fmla="*/ 669082 h 2317397"/>
                <a:gd name="connsiteX9" fmla="*/ 1168953 w 1421182"/>
                <a:gd name="connsiteY9" fmla="*/ 968062 h 2317397"/>
                <a:gd name="connsiteX10" fmla="*/ 927050 w 1421182"/>
                <a:gd name="connsiteY10" fmla="*/ 614956 h 2317397"/>
                <a:gd name="connsiteX11" fmla="*/ 957315 w 1421182"/>
                <a:gd name="connsiteY11" fmla="*/ 944170 h 2317397"/>
                <a:gd name="connsiteX12" fmla="*/ 711016 w 1421182"/>
                <a:gd name="connsiteY12" fmla="*/ 569620 h 2317397"/>
                <a:gd name="connsiteX13" fmla="*/ 729319 w 1421182"/>
                <a:gd name="connsiteY13" fmla="*/ 957827 h 2317397"/>
                <a:gd name="connsiteX14" fmla="*/ 543268 w 1421182"/>
                <a:gd name="connsiteY14" fmla="*/ 8 h 2317397"/>
                <a:gd name="connsiteX15" fmla="*/ 473286 w 1421182"/>
                <a:gd name="connsiteY15" fmla="*/ 1312127 h 2317397"/>
                <a:gd name="connsiteX16" fmla="*/ 338442 w 1421182"/>
                <a:gd name="connsiteY16" fmla="*/ 1258222 h 2317397"/>
                <a:gd name="connsiteX17" fmla="*/ 719 w 1421182"/>
                <a:gd name="connsiteY17" fmla="*/ 957545 h 2317397"/>
                <a:gd name="connsiteX0" fmla="*/ 719 w 1421182"/>
                <a:gd name="connsiteY0" fmla="*/ 957545 h 2317397"/>
                <a:gd name="connsiteX1" fmla="*/ 140932 w 1421182"/>
                <a:gd name="connsiteY1" fmla="*/ 1353319 h 2317397"/>
                <a:gd name="connsiteX2" fmla="*/ 309182 w 1421182"/>
                <a:gd name="connsiteY2" fmla="*/ 1711764 h 2317397"/>
                <a:gd name="connsiteX3" fmla="*/ 626141 w 1421182"/>
                <a:gd name="connsiteY3" fmla="*/ 1985150 h 2317397"/>
                <a:gd name="connsiteX4" fmla="*/ 722524 w 1421182"/>
                <a:gd name="connsiteY4" fmla="*/ 2295953 h 2317397"/>
                <a:gd name="connsiteX5" fmla="*/ 1170733 w 1421182"/>
                <a:gd name="connsiteY5" fmla="*/ 2300858 h 2317397"/>
                <a:gd name="connsiteX6" fmla="*/ 1311364 w 1421182"/>
                <a:gd name="connsiteY6" fmla="*/ 2026318 h 2317397"/>
                <a:gd name="connsiteX7" fmla="*/ 1421092 w 1421182"/>
                <a:gd name="connsiteY7" fmla="*/ 1126548 h 2317397"/>
                <a:gd name="connsiteX8" fmla="*/ 1152597 w 1421182"/>
                <a:gd name="connsiteY8" fmla="*/ 669082 h 2317397"/>
                <a:gd name="connsiteX9" fmla="*/ 1168953 w 1421182"/>
                <a:gd name="connsiteY9" fmla="*/ 968062 h 2317397"/>
                <a:gd name="connsiteX10" fmla="*/ 927050 w 1421182"/>
                <a:gd name="connsiteY10" fmla="*/ 614956 h 2317397"/>
                <a:gd name="connsiteX11" fmla="*/ 957315 w 1421182"/>
                <a:gd name="connsiteY11" fmla="*/ 944170 h 2317397"/>
                <a:gd name="connsiteX12" fmla="*/ 711016 w 1421182"/>
                <a:gd name="connsiteY12" fmla="*/ 569620 h 2317397"/>
                <a:gd name="connsiteX13" fmla="*/ 729319 w 1421182"/>
                <a:gd name="connsiteY13" fmla="*/ 957827 h 2317397"/>
                <a:gd name="connsiteX14" fmla="*/ 543268 w 1421182"/>
                <a:gd name="connsiteY14" fmla="*/ 8 h 2317397"/>
                <a:gd name="connsiteX15" fmla="*/ 473286 w 1421182"/>
                <a:gd name="connsiteY15" fmla="*/ 1312127 h 2317397"/>
                <a:gd name="connsiteX16" fmla="*/ 338442 w 1421182"/>
                <a:gd name="connsiteY16" fmla="*/ 1258222 h 2317397"/>
                <a:gd name="connsiteX17" fmla="*/ 719 w 1421182"/>
                <a:gd name="connsiteY17" fmla="*/ 957545 h 2317397"/>
                <a:gd name="connsiteX0" fmla="*/ 719 w 1421182"/>
                <a:gd name="connsiteY0" fmla="*/ 957545 h 2314785"/>
                <a:gd name="connsiteX1" fmla="*/ 140932 w 1421182"/>
                <a:gd name="connsiteY1" fmla="*/ 1353319 h 2314785"/>
                <a:gd name="connsiteX2" fmla="*/ 309182 w 1421182"/>
                <a:gd name="connsiteY2" fmla="*/ 1711764 h 2314785"/>
                <a:gd name="connsiteX3" fmla="*/ 626141 w 1421182"/>
                <a:gd name="connsiteY3" fmla="*/ 1985150 h 2314785"/>
                <a:gd name="connsiteX4" fmla="*/ 658780 w 1421182"/>
                <a:gd name="connsiteY4" fmla="*/ 2266927 h 2314785"/>
                <a:gd name="connsiteX5" fmla="*/ 1170733 w 1421182"/>
                <a:gd name="connsiteY5" fmla="*/ 2300858 h 2314785"/>
                <a:gd name="connsiteX6" fmla="*/ 1311364 w 1421182"/>
                <a:gd name="connsiteY6" fmla="*/ 2026318 h 2314785"/>
                <a:gd name="connsiteX7" fmla="*/ 1421092 w 1421182"/>
                <a:gd name="connsiteY7" fmla="*/ 1126548 h 2314785"/>
                <a:gd name="connsiteX8" fmla="*/ 1152597 w 1421182"/>
                <a:gd name="connsiteY8" fmla="*/ 669082 h 2314785"/>
                <a:gd name="connsiteX9" fmla="*/ 1168953 w 1421182"/>
                <a:gd name="connsiteY9" fmla="*/ 968062 h 2314785"/>
                <a:gd name="connsiteX10" fmla="*/ 927050 w 1421182"/>
                <a:gd name="connsiteY10" fmla="*/ 614956 h 2314785"/>
                <a:gd name="connsiteX11" fmla="*/ 957315 w 1421182"/>
                <a:gd name="connsiteY11" fmla="*/ 944170 h 2314785"/>
                <a:gd name="connsiteX12" fmla="*/ 711016 w 1421182"/>
                <a:gd name="connsiteY12" fmla="*/ 569620 h 2314785"/>
                <a:gd name="connsiteX13" fmla="*/ 729319 w 1421182"/>
                <a:gd name="connsiteY13" fmla="*/ 957827 h 2314785"/>
                <a:gd name="connsiteX14" fmla="*/ 543268 w 1421182"/>
                <a:gd name="connsiteY14" fmla="*/ 8 h 2314785"/>
                <a:gd name="connsiteX15" fmla="*/ 473286 w 1421182"/>
                <a:gd name="connsiteY15" fmla="*/ 1312127 h 2314785"/>
                <a:gd name="connsiteX16" fmla="*/ 338442 w 1421182"/>
                <a:gd name="connsiteY16" fmla="*/ 1258222 h 2314785"/>
                <a:gd name="connsiteX17" fmla="*/ 719 w 1421182"/>
                <a:gd name="connsiteY17" fmla="*/ 957545 h 2314785"/>
                <a:gd name="connsiteX0" fmla="*/ 719 w 1421182"/>
                <a:gd name="connsiteY0" fmla="*/ 957545 h 2323891"/>
                <a:gd name="connsiteX1" fmla="*/ 140932 w 1421182"/>
                <a:gd name="connsiteY1" fmla="*/ 1353319 h 2323891"/>
                <a:gd name="connsiteX2" fmla="*/ 309182 w 1421182"/>
                <a:gd name="connsiteY2" fmla="*/ 1711764 h 2323891"/>
                <a:gd name="connsiteX3" fmla="*/ 626141 w 1421182"/>
                <a:gd name="connsiteY3" fmla="*/ 1985150 h 2323891"/>
                <a:gd name="connsiteX4" fmla="*/ 658780 w 1421182"/>
                <a:gd name="connsiteY4" fmla="*/ 2266927 h 2323891"/>
                <a:gd name="connsiteX5" fmla="*/ 1170733 w 1421182"/>
                <a:gd name="connsiteY5" fmla="*/ 2300858 h 2323891"/>
                <a:gd name="connsiteX6" fmla="*/ 1311364 w 1421182"/>
                <a:gd name="connsiteY6" fmla="*/ 2026318 h 2323891"/>
                <a:gd name="connsiteX7" fmla="*/ 1421092 w 1421182"/>
                <a:gd name="connsiteY7" fmla="*/ 1126548 h 2323891"/>
                <a:gd name="connsiteX8" fmla="*/ 1152597 w 1421182"/>
                <a:gd name="connsiteY8" fmla="*/ 669082 h 2323891"/>
                <a:gd name="connsiteX9" fmla="*/ 1168953 w 1421182"/>
                <a:gd name="connsiteY9" fmla="*/ 968062 h 2323891"/>
                <a:gd name="connsiteX10" fmla="*/ 927050 w 1421182"/>
                <a:gd name="connsiteY10" fmla="*/ 614956 h 2323891"/>
                <a:gd name="connsiteX11" fmla="*/ 957315 w 1421182"/>
                <a:gd name="connsiteY11" fmla="*/ 944170 h 2323891"/>
                <a:gd name="connsiteX12" fmla="*/ 711016 w 1421182"/>
                <a:gd name="connsiteY12" fmla="*/ 569620 h 2323891"/>
                <a:gd name="connsiteX13" fmla="*/ 729319 w 1421182"/>
                <a:gd name="connsiteY13" fmla="*/ 957827 h 2323891"/>
                <a:gd name="connsiteX14" fmla="*/ 543268 w 1421182"/>
                <a:gd name="connsiteY14" fmla="*/ 8 h 2323891"/>
                <a:gd name="connsiteX15" fmla="*/ 473286 w 1421182"/>
                <a:gd name="connsiteY15" fmla="*/ 1312127 h 2323891"/>
                <a:gd name="connsiteX16" fmla="*/ 338442 w 1421182"/>
                <a:gd name="connsiteY16" fmla="*/ 1258222 h 2323891"/>
                <a:gd name="connsiteX17" fmla="*/ 719 w 1421182"/>
                <a:gd name="connsiteY17" fmla="*/ 957545 h 2323891"/>
                <a:gd name="connsiteX0" fmla="*/ 719 w 1421182"/>
                <a:gd name="connsiteY0" fmla="*/ 957545 h 2358736"/>
                <a:gd name="connsiteX1" fmla="*/ 140932 w 1421182"/>
                <a:gd name="connsiteY1" fmla="*/ 1353319 h 2358736"/>
                <a:gd name="connsiteX2" fmla="*/ 309182 w 1421182"/>
                <a:gd name="connsiteY2" fmla="*/ 1711764 h 2358736"/>
                <a:gd name="connsiteX3" fmla="*/ 626141 w 1421182"/>
                <a:gd name="connsiteY3" fmla="*/ 1985150 h 2358736"/>
                <a:gd name="connsiteX4" fmla="*/ 658780 w 1421182"/>
                <a:gd name="connsiteY4" fmla="*/ 2266927 h 2358736"/>
                <a:gd name="connsiteX5" fmla="*/ 1227989 w 1421182"/>
                <a:gd name="connsiteY5" fmla="*/ 2341644 h 2358736"/>
                <a:gd name="connsiteX6" fmla="*/ 1311364 w 1421182"/>
                <a:gd name="connsiteY6" fmla="*/ 2026318 h 2358736"/>
                <a:gd name="connsiteX7" fmla="*/ 1421092 w 1421182"/>
                <a:gd name="connsiteY7" fmla="*/ 1126548 h 2358736"/>
                <a:gd name="connsiteX8" fmla="*/ 1152597 w 1421182"/>
                <a:gd name="connsiteY8" fmla="*/ 669082 h 2358736"/>
                <a:gd name="connsiteX9" fmla="*/ 1168953 w 1421182"/>
                <a:gd name="connsiteY9" fmla="*/ 968062 h 2358736"/>
                <a:gd name="connsiteX10" fmla="*/ 927050 w 1421182"/>
                <a:gd name="connsiteY10" fmla="*/ 614956 h 2358736"/>
                <a:gd name="connsiteX11" fmla="*/ 957315 w 1421182"/>
                <a:gd name="connsiteY11" fmla="*/ 944170 h 2358736"/>
                <a:gd name="connsiteX12" fmla="*/ 711016 w 1421182"/>
                <a:gd name="connsiteY12" fmla="*/ 569620 h 2358736"/>
                <a:gd name="connsiteX13" fmla="*/ 729319 w 1421182"/>
                <a:gd name="connsiteY13" fmla="*/ 957827 h 2358736"/>
                <a:gd name="connsiteX14" fmla="*/ 543268 w 1421182"/>
                <a:gd name="connsiteY14" fmla="*/ 8 h 2358736"/>
                <a:gd name="connsiteX15" fmla="*/ 473286 w 1421182"/>
                <a:gd name="connsiteY15" fmla="*/ 1312127 h 2358736"/>
                <a:gd name="connsiteX16" fmla="*/ 338442 w 1421182"/>
                <a:gd name="connsiteY16" fmla="*/ 1258222 h 2358736"/>
                <a:gd name="connsiteX17" fmla="*/ 719 w 1421182"/>
                <a:gd name="connsiteY17" fmla="*/ 957545 h 2358736"/>
                <a:gd name="connsiteX0" fmla="*/ 719 w 1421182"/>
                <a:gd name="connsiteY0" fmla="*/ 957545 h 2341644"/>
                <a:gd name="connsiteX1" fmla="*/ 140932 w 1421182"/>
                <a:gd name="connsiteY1" fmla="*/ 1353319 h 2341644"/>
                <a:gd name="connsiteX2" fmla="*/ 309182 w 1421182"/>
                <a:gd name="connsiteY2" fmla="*/ 1711764 h 2341644"/>
                <a:gd name="connsiteX3" fmla="*/ 626141 w 1421182"/>
                <a:gd name="connsiteY3" fmla="*/ 1985150 h 2341644"/>
                <a:gd name="connsiteX4" fmla="*/ 658780 w 1421182"/>
                <a:gd name="connsiteY4" fmla="*/ 2266927 h 2341644"/>
                <a:gd name="connsiteX5" fmla="*/ 1227989 w 1421182"/>
                <a:gd name="connsiteY5" fmla="*/ 2341644 h 2341644"/>
                <a:gd name="connsiteX6" fmla="*/ 1311364 w 1421182"/>
                <a:gd name="connsiteY6" fmla="*/ 2026318 h 2341644"/>
                <a:gd name="connsiteX7" fmla="*/ 1421092 w 1421182"/>
                <a:gd name="connsiteY7" fmla="*/ 1126548 h 2341644"/>
                <a:gd name="connsiteX8" fmla="*/ 1152597 w 1421182"/>
                <a:gd name="connsiteY8" fmla="*/ 669082 h 2341644"/>
                <a:gd name="connsiteX9" fmla="*/ 1168953 w 1421182"/>
                <a:gd name="connsiteY9" fmla="*/ 968062 h 2341644"/>
                <a:gd name="connsiteX10" fmla="*/ 927050 w 1421182"/>
                <a:gd name="connsiteY10" fmla="*/ 614956 h 2341644"/>
                <a:gd name="connsiteX11" fmla="*/ 957315 w 1421182"/>
                <a:gd name="connsiteY11" fmla="*/ 944170 h 2341644"/>
                <a:gd name="connsiteX12" fmla="*/ 711016 w 1421182"/>
                <a:gd name="connsiteY12" fmla="*/ 569620 h 2341644"/>
                <a:gd name="connsiteX13" fmla="*/ 729319 w 1421182"/>
                <a:gd name="connsiteY13" fmla="*/ 957827 h 2341644"/>
                <a:gd name="connsiteX14" fmla="*/ 543268 w 1421182"/>
                <a:gd name="connsiteY14" fmla="*/ 8 h 2341644"/>
                <a:gd name="connsiteX15" fmla="*/ 473286 w 1421182"/>
                <a:gd name="connsiteY15" fmla="*/ 1312127 h 2341644"/>
                <a:gd name="connsiteX16" fmla="*/ 338442 w 1421182"/>
                <a:gd name="connsiteY16" fmla="*/ 1258222 h 2341644"/>
                <a:gd name="connsiteX17" fmla="*/ 719 w 1421182"/>
                <a:gd name="connsiteY17" fmla="*/ 957545 h 2341644"/>
                <a:gd name="connsiteX0" fmla="*/ 719 w 1421092"/>
                <a:gd name="connsiteY0" fmla="*/ 957545 h 2341644"/>
                <a:gd name="connsiteX1" fmla="*/ 140932 w 1421092"/>
                <a:gd name="connsiteY1" fmla="*/ 1353319 h 2341644"/>
                <a:gd name="connsiteX2" fmla="*/ 309182 w 1421092"/>
                <a:gd name="connsiteY2" fmla="*/ 1711764 h 2341644"/>
                <a:gd name="connsiteX3" fmla="*/ 626141 w 1421092"/>
                <a:gd name="connsiteY3" fmla="*/ 1985150 h 2341644"/>
                <a:gd name="connsiteX4" fmla="*/ 658780 w 1421092"/>
                <a:gd name="connsiteY4" fmla="*/ 2266927 h 2341644"/>
                <a:gd name="connsiteX5" fmla="*/ 1227989 w 1421092"/>
                <a:gd name="connsiteY5" fmla="*/ 2341644 h 2341644"/>
                <a:gd name="connsiteX6" fmla="*/ 1262460 w 1421092"/>
                <a:gd name="connsiteY6" fmla="*/ 1987074 h 2341644"/>
                <a:gd name="connsiteX7" fmla="*/ 1421092 w 1421092"/>
                <a:gd name="connsiteY7" fmla="*/ 1126548 h 2341644"/>
                <a:gd name="connsiteX8" fmla="*/ 1152597 w 1421092"/>
                <a:gd name="connsiteY8" fmla="*/ 669082 h 2341644"/>
                <a:gd name="connsiteX9" fmla="*/ 1168953 w 1421092"/>
                <a:gd name="connsiteY9" fmla="*/ 968062 h 2341644"/>
                <a:gd name="connsiteX10" fmla="*/ 927050 w 1421092"/>
                <a:gd name="connsiteY10" fmla="*/ 614956 h 2341644"/>
                <a:gd name="connsiteX11" fmla="*/ 957315 w 1421092"/>
                <a:gd name="connsiteY11" fmla="*/ 944170 h 2341644"/>
                <a:gd name="connsiteX12" fmla="*/ 711016 w 1421092"/>
                <a:gd name="connsiteY12" fmla="*/ 569620 h 2341644"/>
                <a:gd name="connsiteX13" fmla="*/ 729319 w 1421092"/>
                <a:gd name="connsiteY13" fmla="*/ 957827 h 2341644"/>
                <a:gd name="connsiteX14" fmla="*/ 543268 w 1421092"/>
                <a:gd name="connsiteY14" fmla="*/ 8 h 2341644"/>
                <a:gd name="connsiteX15" fmla="*/ 473286 w 1421092"/>
                <a:gd name="connsiteY15" fmla="*/ 1312127 h 2341644"/>
                <a:gd name="connsiteX16" fmla="*/ 338442 w 1421092"/>
                <a:gd name="connsiteY16" fmla="*/ 1258222 h 2341644"/>
                <a:gd name="connsiteX17" fmla="*/ 719 w 1421092"/>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626141 w 1421109"/>
                <a:gd name="connsiteY3" fmla="*/ 1985150 h 2341644"/>
                <a:gd name="connsiteX4" fmla="*/ 658780 w 1421109"/>
                <a:gd name="connsiteY4" fmla="*/ 2266927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626141 w 1421109"/>
                <a:gd name="connsiteY3" fmla="*/ 1985150 h 2341644"/>
                <a:gd name="connsiteX4" fmla="*/ 658780 w 1421109"/>
                <a:gd name="connsiteY4" fmla="*/ 2266927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626141 w 1421109"/>
                <a:gd name="connsiteY3" fmla="*/ 1985150 h 2341644"/>
                <a:gd name="connsiteX4" fmla="*/ 622941 w 1421109"/>
                <a:gd name="connsiteY4" fmla="*/ 2320778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548773 w 1421109"/>
                <a:gd name="connsiteY3" fmla="*/ 1936338 h 2341644"/>
                <a:gd name="connsiteX4" fmla="*/ 622941 w 1421109"/>
                <a:gd name="connsiteY4" fmla="*/ 2320778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548773 w 1421109"/>
                <a:gd name="connsiteY3" fmla="*/ 1936338 h 2341644"/>
                <a:gd name="connsiteX4" fmla="*/ 557331 w 1421109"/>
                <a:gd name="connsiteY4" fmla="*/ 2278453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548773 w 1421109"/>
                <a:gd name="connsiteY3" fmla="*/ 1936338 h 2341644"/>
                <a:gd name="connsiteX4" fmla="*/ 601148 w 1421109"/>
                <a:gd name="connsiteY4" fmla="*/ 2297232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10754"/>
                <a:gd name="connsiteX1" fmla="*/ 140932 w 1421109"/>
                <a:gd name="connsiteY1" fmla="*/ 1353319 h 2310754"/>
                <a:gd name="connsiteX2" fmla="*/ 309182 w 1421109"/>
                <a:gd name="connsiteY2" fmla="*/ 1711764 h 2310754"/>
                <a:gd name="connsiteX3" fmla="*/ 548773 w 1421109"/>
                <a:gd name="connsiteY3" fmla="*/ 1936338 h 2310754"/>
                <a:gd name="connsiteX4" fmla="*/ 601148 w 1421109"/>
                <a:gd name="connsiteY4" fmla="*/ 2297232 h 2310754"/>
                <a:gd name="connsiteX5" fmla="*/ 1253027 w 1421109"/>
                <a:gd name="connsiteY5" fmla="*/ 2310347 h 2310754"/>
                <a:gd name="connsiteX6" fmla="*/ 1262460 w 1421109"/>
                <a:gd name="connsiteY6" fmla="*/ 1987074 h 2310754"/>
                <a:gd name="connsiteX7" fmla="*/ 1421092 w 1421109"/>
                <a:gd name="connsiteY7" fmla="*/ 1126548 h 2310754"/>
                <a:gd name="connsiteX8" fmla="*/ 1152597 w 1421109"/>
                <a:gd name="connsiteY8" fmla="*/ 669082 h 2310754"/>
                <a:gd name="connsiteX9" fmla="*/ 1168953 w 1421109"/>
                <a:gd name="connsiteY9" fmla="*/ 968062 h 2310754"/>
                <a:gd name="connsiteX10" fmla="*/ 927050 w 1421109"/>
                <a:gd name="connsiteY10" fmla="*/ 614956 h 2310754"/>
                <a:gd name="connsiteX11" fmla="*/ 957315 w 1421109"/>
                <a:gd name="connsiteY11" fmla="*/ 944170 h 2310754"/>
                <a:gd name="connsiteX12" fmla="*/ 711016 w 1421109"/>
                <a:gd name="connsiteY12" fmla="*/ 569620 h 2310754"/>
                <a:gd name="connsiteX13" fmla="*/ 729319 w 1421109"/>
                <a:gd name="connsiteY13" fmla="*/ 957827 h 2310754"/>
                <a:gd name="connsiteX14" fmla="*/ 543268 w 1421109"/>
                <a:gd name="connsiteY14" fmla="*/ 8 h 2310754"/>
                <a:gd name="connsiteX15" fmla="*/ 473286 w 1421109"/>
                <a:gd name="connsiteY15" fmla="*/ 1312127 h 2310754"/>
                <a:gd name="connsiteX16" fmla="*/ 338442 w 1421109"/>
                <a:gd name="connsiteY16" fmla="*/ 1258222 h 2310754"/>
                <a:gd name="connsiteX17" fmla="*/ 719 w 1421109"/>
                <a:gd name="connsiteY17" fmla="*/ 957545 h 2310754"/>
                <a:gd name="connsiteX0" fmla="*/ 719 w 1421109"/>
                <a:gd name="connsiteY0" fmla="*/ 957545 h 2310755"/>
                <a:gd name="connsiteX1" fmla="*/ 140932 w 1421109"/>
                <a:gd name="connsiteY1" fmla="*/ 1353319 h 2310755"/>
                <a:gd name="connsiteX2" fmla="*/ 309182 w 1421109"/>
                <a:gd name="connsiteY2" fmla="*/ 1711764 h 2310755"/>
                <a:gd name="connsiteX3" fmla="*/ 548773 w 1421109"/>
                <a:gd name="connsiteY3" fmla="*/ 1936338 h 2310755"/>
                <a:gd name="connsiteX4" fmla="*/ 601148 w 1421109"/>
                <a:gd name="connsiteY4" fmla="*/ 2297232 h 2310755"/>
                <a:gd name="connsiteX5" fmla="*/ 1253027 w 1421109"/>
                <a:gd name="connsiteY5" fmla="*/ 2310347 h 2310755"/>
                <a:gd name="connsiteX6" fmla="*/ 1262460 w 1421109"/>
                <a:gd name="connsiteY6" fmla="*/ 1987074 h 2310755"/>
                <a:gd name="connsiteX7" fmla="*/ 1421092 w 1421109"/>
                <a:gd name="connsiteY7" fmla="*/ 1126548 h 2310755"/>
                <a:gd name="connsiteX8" fmla="*/ 1152597 w 1421109"/>
                <a:gd name="connsiteY8" fmla="*/ 669082 h 2310755"/>
                <a:gd name="connsiteX9" fmla="*/ 1168953 w 1421109"/>
                <a:gd name="connsiteY9" fmla="*/ 968062 h 2310755"/>
                <a:gd name="connsiteX10" fmla="*/ 927050 w 1421109"/>
                <a:gd name="connsiteY10" fmla="*/ 614956 h 2310755"/>
                <a:gd name="connsiteX11" fmla="*/ 957315 w 1421109"/>
                <a:gd name="connsiteY11" fmla="*/ 944170 h 2310755"/>
                <a:gd name="connsiteX12" fmla="*/ 711016 w 1421109"/>
                <a:gd name="connsiteY12" fmla="*/ 569620 h 2310755"/>
                <a:gd name="connsiteX13" fmla="*/ 729319 w 1421109"/>
                <a:gd name="connsiteY13" fmla="*/ 957827 h 2310755"/>
                <a:gd name="connsiteX14" fmla="*/ 543268 w 1421109"/>
                <a:gd name="connsiteY14" fmla="*/ 8 h 2310755"/>
                <a:gd name="connsiteX15" fmla="*/ 473286 w 1421109"/>
                <a:gd name="connsiteY15" fmla="*/ 1312127 h 2310755"/>
                <a:gd name="connsiteX16" fmla="*/ 338442 w 1421109"/>
                <a:gd name="connsiteY16" fmla="*/ 1258222 h 2310755"/>
                <a:gd name="connsiteX17" fmla="*/ 719 w 1421109"/>
                <a:gd name="connsiteY17" fmla="*/ 957545 h 2310755"/>
                <a:gd name="connsiteX0" fmla="*/ 719 w 1421109"/>
                <a:gd name="connsiteY0" fmla="*/ 957545 h 2310755"/>
                <a:gd name="connsiteX1" fmla="*/ 140932 w 1421109"/>
                <a:gd name="connsiteY1" fmla="*/ 1353319 h 2310755"/>
                <a:gd name="connsiteX2" fmla="*/ 309182 w 1421109"/>
                <a:gd name="connsiteY2" fmla="*/ 1711764 h 2310755"/>
                <a:gd name="connsiteX3" fmla="*/ 548773 w 1421109"/>
                <a:gd name="connsiteY3" fmla="*/ 1936338 h 2310755"/>
                <a:gd name="connsiteX4" fmla="*/ 582370 w 1421109"/>
                <a:gd name="connsiteY4" fmla="*/ 2297232 h 2310755"/>
                <a:gd name="connsiteX5" fmla="*/ 1253027 w 1421109"/>
                <a:gd name="connsiteY5" fmla="*/ 2310347 h 2310755"/>
                <a:gd name="connsiteX6" fmla="*/ 1262460 w 1421109"/>
                <a:gd name="connsiteY6" fmla="*/ 1987074 h 2310755"/>
                <a:gd name="connsiteX7" fmla="*/ 1421092 w 1421109"/>
                <a:gd name="connsiteY7" fmla="*/ 1126548 h 2310755"/>
                <a:gd name="connsiteX8" fmla="*/ 1152597 w 1421109"/>
                <a:gd name="connsiteY8" fmla="*/ 669082 h 2310755"/>
                <a:gd name="connsiteX9" fmla="*/ 1168953 w 1421109"/>
                <a:gd name="connsiteY9" fmla="*/ 968062 h 2310755"/>
                <a:gd name="connsiteX10" fmla="*/ 927050 w 1421109"/>
                <a:gd name="connsiteY10" fmla="*/ 614956 h 2310755"/>
                <a:gd name="connsiteX11" fmla="*/ 957315 w 1421109"/>
                <a:gd name="connsiteY11" fmla="*/ 944170 h 2310755"/>
                <a:gd name="connsiteX12" fmla="*/ 711016 w 1421109"/>
                <a:gd name="connsiteY12" fmla="*/ 569620 h 2310755"/>
                <a:gd name="connsiteX13" fmla="*/ 729319 w 1421109"/>
                <a:gd name="connsiteY13" fmla="*/ 957827 h 2310755"/>
                <a:gd name="connsiteX14" fmla="*/ 543268 w 1421109"/>
                <a:gd name="connsiteY14" fmla="*/ 8 h 2310755"/>
                <a:gd name="connsiteX15" fmla="*/ 473286 w 1421109"/>
                <a:gd name="connsiteY15" fmla="*/ 1312127 h 2310755"/>
                <a:gd name="connsiteX16" fmla="*/ 338442 w 1421109"/>
                <a:gd name="connsiteY16" fmla="*/ 1258222 h 2310755"/>
                <a:gd name="connsiteX17" fmla="*/ 719 w 1421109"/>
                <a:gd name="connsiteY17" fmla="*/ 957545 h 2310755"/>
                <a:gd name="connsiteX0" fmla="*/ 719 w 1421109"/>
                <a:gd name="connsiteY0" fmla="*/ 957545 h 2310755"/>
                <a:gd name="connsiteX1" fmla="*/ 140932 w 1421109"/>
                <a:gd name="connsiteY1" fmla="*/ 1353319 h 2310755"/>
                <a:gd name="connsiteX2" fmla="*/ 309182 w 1421109"/>
                <a:gd name="connsiteY2" fmla="*/ 1711764 h 2310755"/>
                <a:gd name="connsiteX3" fmla="*/ 548773 w 1421109"/>
                <a:gd name="connsiteY3" fmla="*/ 1936338 h 2310755"/>
                <a:gd name="connsiteX4" fmla="*/ 582370 w 1421109"/>
                <a:gd name="connsiteY4" fmla="*/ 2297232 h 2310755"/>
                <a:gd name="connsiteX5" fmla="*/ 1253027 w 1421109"/>
                <a:gd name="connsiteY5" fmla="*/ 2310347 h 2310755"/>
                <a:gd name="connsiteX6" fmla="*/ 1262460 w 1421109"/>
                <a:gd name="connsiteY6" fmla="*/ 1987074 h 2310755"/>
                <a:gd name="connsiteX7" fmla="*/ 1421092 w 1421109"/>
                <a:gd name="connsiteY7" fmla="*/ 1126548 h 2310755"/>
                <a:gd name="connsiteX8" fmla="*/ 1152597 w 1421109"/>
                <a:gd name="connsiteY8" fmla="*/ 669082 h 2310755"/>
                <a:gd name="connsiteX9" fmla="*/ 1168953 w 1421109"/>
                <a:gd name="connsiteY9" fmla="*/ 968062 h 2310755"/>
                <a:gd name="connsiteX10" fmla="*/ 927050 w 1421109"/>
                <a:gd name="connsiteY10" fmla="*/ 614956 h 2310755"/>
                <a:gd name="connsiteX11" fmla="*/ 957315 w 1421109"/>
                <a:gd name="connsiteY11" fmla="*/ 944170 h 2310755"/>
                <a:gd name="connsiteX12" fmla="*/ 711016 w 1421109"/>
                <a:gd name="connsiteY12" fmla="*/ 569620 h 2310755"/>
                <a:gd name="connsiteX13" fmla="*/ 729319 w 1421109"/>
                <a:gd name="connsiteY13" fmla="*/ 957827 h 2310755"/>
                <a:gd name="connsiteX14" fmla="*/ 543268 w 1421109"/>
                <a:gd name="connsiteY14" fmla="*/ 8 h 2310755"/>
                <a:gd name="connsiteX15" fmla="*/ 473286 w 1421109"/>
                <a:gd name="connsiteY15" fmla="*/ 1312127 h 2310755"/>
                <a:gd name="connsiteX16" fmla="*/ 338442 w 1421109"/>
                <a:gd name="connsiteY16" fmla="*/ 1258222 h 2310755"/>
                <a:gd name="connsiteX17" fmla="*/ 719 w 1421109"/>
                <a:gd name="connsiteY17" fmla="*/ 957545 h 2310755"/>
                <a:gd name="connsiteX0" fmla="*/ 719 w 1421109"/>
                <a:gd name="connsiteY0" fmla="*/ 957545 h 2310347"/>
                <a:gd name="connsiteX1" fmla="*/ 140932 w 1421109"/>
                <a:gd name="connsiteY1" fmla="*/ 1353319 h 2310347"/>
                <a:gd name="connsiteX2" fmla="*/ 309182 w 1421109"/>
                <a:gd name="connsiteY2" fmla="*/ 1711764 h 2310347"/>
                <a:gd name="connsiteX3" fmla="*/ 548773 w 1421109"/>
                <a:gd name="connsiteY3" fmla="*/ 1936338 h 2310347"/>
                <a:gd name="connsiteX4" fmla="*/ 582370 w 1421109"/>
                <a:gd name="connsiteY4" fmla="*/ 2297232 h 2310347"/>
                <a:gd name="connsiteX5" fmla="*/ 1253027 w 1421109"/>
                <a:gd name="connsiteY5" fmla="*/ 2310347 h 2310347"/>
                <a:gd name="connsiteX6" fmla="*/ 1262460 w 1421109"/>
                <a:gd name="connsiteY6" fmla="*/ 1987074 h 2310347"/>
                <a:gd name="connsiteX7" fmla="*/ 1421092 w 1421109"/>
                <a:gd name="connsiteY7" fmla="*/ 1126548 h 2310347"/>
                <a:gd name="connsiteX8" fmla="*/ 1152597 w 1421109"/>
                <a:gd name="connsiteY8" fmla="*/ 669082 h 2310347"/>
                <a:gd name="connsiteX9" fmla="*/ 1168953 w 1421109"/>
                <a:gd name="connsiteY9" fmla="*/ 968062 h 2310347"/>
                <a:gd name="connsiteX10" fmla="*/ 927050 w 1421109"/>
                <a:gd name="connsiteY10" fmla="*/ 614956 h 2310347"/>
                <a:gd name="connsiteX11" fmla="*/ 957315 w 1421109"/>
                <a:gd name="connsiteY11" fmla="*/ 944170 h 2310347"/>
                <a:gd name="connsiteX12" fmla="*/ 711016 w 1421109"/>
                <a:gd name="connsiteY12" fmla="*/ 569620 h 2310347"/>
                <a:gd name="connsiteX13" fmla="*/ 729319 w 1421109"/>
                <a:gd name="connsiteY13" fmla="*/ 957827 h 2310347"/>
                <a:gd name="connsiteX14" fmla="*/ 543268 w 1421109"/>
                <a:gd name="connsiteY14" fmla="*/ 8 h 2310347"/>
                <a:gd name="connsiteX15" fmla="*/ 473286 w 1421109"/>
                <a:gd name="connsiteY15" fmla="*/ 1312127 h 2310347"/>
                <a:gd name="connsiteX16" fmla="*/ 338442 w 1421109"/>
                <a:gd name="connsiteY16" fmla="*/ 1258222 h 2310347"/>
                <a:gd name="connsiteX17" fmla="*/ 719 w 1421109"/>
                <a:gd name="connsiteY17"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52597 w 1423213"/>
                <a:gd name="connsiteY9" fmla="*/ 669082 h 2310347"/>
                <a:gd name="connsiteX10" fmla="*/ 1168953 w 1423213"/>
                <a:gd name="connsiteY10" fmla="*/ 968062 h 2310347"/>
                <a:gd name="connsiteX11" fmla="*/ 927050 w 1423213"/>
                <a:gd name="connsiteY11" fmla="*/ 614956 h 2310347"/>
                <a:gd name="connsiteX12" fmla="*/ 957315 w 1423213"/>
                <a:gd name="connsiteY12" fmla="*/ 944170 h 2310347"/>
                <a:gd name="connsiteX13" fmla="*/ 711016 w 1423213"/>
                <a:gd name="connsiteY13" fmla="*/ 569620 h 2310347"/>
                <a:gd name="connsiteX14" fmla="*/ 729319 w 1423213"/>
                <a:gd name="connsiteY14" fmla="*/ 957827 h 2310347"/>
                <a:gd name="connsiteX15" fmla="*/ 543268 w 1423213"/>
                <a:gd name="connsiteY15" fmla="*/ 8 h 2310347"/>
                <a:gd name="connsiteX16" fmla="*/ 473286 w 1423213"/>
                <a:gd name="connsiteY16" fmla="*/ 1312127 h 2310347"/>
                <a:gd name="connsiteX17" fmla="*/ 338442 w 1423213"/>
                <a:gd name="connsiteY17" fmla="*/ 1258222 h 2310347"/>
                <a:gd name="connsiteX18" fmla="*/ 719 w 1423213"/>
                <a:gd name="connsiteY18"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52597 w 1423213"/>
                <a:gd name="connsiteY9" fmla="*/ 669082 h 2310347"/>
                <a:gd name="connsiteX10" fmla="*/ 1168953 w 1423213"/>
                <a:gd name="connsiteY10" fmla="*/ 968062 h 2310347"/>
                <a:gd name="connsiteX11" fmla="*/ 927050 w 1423213"/>
                <a:gd name="connsiteY11" fmla="*/ 614956 h 2310347"/>
                <a:gd name="connsiteX12" fmla="*/ 957315 w 1423213"/>
                <a:gd name="connsiteY12" fmla="*/ 944170 h 2310347"/>
                <a:gd name="connsiteX13" fmla="*/ 711016 w 1423213"/>
                <a:gd name="connsiteY13" fmla="*/ 569620 h 2310347"/>
                <a:gd name="connsiteX14" fmla="*/ 729319 w 1423213"/>
                <a:gd name="connsiteY14" fmla="*/ 957827 h 2310347"/>
                <a:gd name="connsiteX15" fmla="*/ 543268 w 1423213"/>
                <a:gd name="connsiteY15" fmla="*/ 8 h 2310347"/>
                <a:gd name="connsiteX16" fmla="*/ 473286 w 1423213"/>
                <a:gd name="connsiteY16" fmla="*/ 1312127 h 2310347"/>
                <a:gd name="connsiteX17" fmla="*/ 338442 w 1423213"/>
                <a:gd name="connsiteY17" fmla="*/ 1258222 h 2310347"/>
                <a:gd name="connsiteX18" fmla="*/ 719 w 1423213"/>
                <a:gd name="connsiteY18"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927050 w 1423213"/>
                <a:gd name="connsiteY11" fmla="*/ 614956 h 2310347"/>
                <a:gd name="connsiteX12" fmla="*/ 957315 w 1423213"/>
                <a:gd name="connsiteY12" fmla="*/ 944170 h 2310347"/>
                <a:gd name="connsiteX13" fmla="*/ 711016 w 1423213"/>
                <a:gd name="connsiteY13" fmla="*/ 569620 h 2310347"/>
                <a:gd name="connsiteX14" fmla="*/ 729319 w 1423213"/>
                <a:gd name="connsiteY14" fmla="*/ 957827 h 2310347"/>
                <a:gd name="connsiteX15" fmla="*/ 543268 w 1423213"/>
                <a:gd name="connsiteY15" fmla="*/ 8 h 2310347"/>
                <a:gd name="connsiteX16" fmla="*/ 473286 w 1423213"/>
                <a:gd name="connsiteY16" fmla="*/ 1312127 h 2310347"/>
                <a:gd name="connsiteX17" fmla="*/ 338442 w 1423213"/>
                <a:gd name="connsiteY17" fmla="*/ 1258222 h 2310347"/>
                <a:gd name="connsiteX18" fmla="*/ 719 w 1423213"/>
                <a:gd name="connsiteY18"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86368 w 1423213"/>
                <a:gd name="connsiteY9" fmla="*/ 644961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86368 w 1423213"/>
                <a:gd name="connsiteY9" fmla="*/ 644961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6650"/>
                <a:gd name="connsiteY0" fmla="*/ 957545 h 2310347"/>
                <a:gd name="connsiteX1" fmla="*/ 140932 w 1426650"/>
                <a:gd name="connsiteY1" fmla="*/ 1353319 h 2310347"/>
                <a:gd name="connsiteX2" fmla="*/ 309182 w 1426650"/>
                <a:gd name="connsiteY2" fmla="*/ 1711764 h 2310347"/>
                <a:gd name="connsiteX3" fmla="*/ 548773 w 1426650"/>
                <a:gd name="connsiteY3" fmla="*/ 1936338 h 2310347"/>
                <a:gd name="connsiteX4" fmla="*/ 582370 w 1426650"/>
                <a:gd name="connsiteY4" fmla="*/ 2297232 h 2310347"/>
                <a:gd name="connsiteX5" fmla="*/ 1253027 w 1426650"/>
                <a:gd name="connsiteY5" fmla="*/ 2310347 h 2310347"/>
                <a:gd name="connsiteX6" fmla="*/ 1262460 w 1426650"/>
                <a:gd name="connsiteY6" fmla="*/ 1987074 h 2310347"/>
                <a:gd name="connsiteX7" fmla="*/ 1421092 w 1426650"/>
                <a:gd name="connsiteY7" fmla="*/ 1126548 h 2310347"/>
                <a:gd name="connsiteX8" fmla="*/ 1393246 w 1426650"/>
                <a:gd name="connsiteY8" fmla="*/ 734522 h 2310347"/>
                <a:gd name="connsiteX9" fmla="*/ 1186368 w 1426650"/>
                <a:gd name="connsiteY9" fmla="*/ 644961 h 2310347"/>
                <a:gd name="connsiteX10" fmla="*/ 1168953 w 1426650"/>
                <a:gd name="connsiteY10" fmla="*/ 968062 h 2310347"/>
                <a:gd name="connsiteX11" fmla="*/ 1156855 w 1426650"/>
                <a:gd name="connsiteY11" fmla="*/ 657333 h 2310347"/>
                <a:gd name="connsiteX12" fmla="*/ 927050 w 1426650"/>
                <a:gd name="connsiteY12" fmla="*/ 614956 h 2310347"/>
                <a:gd name="connsiteX13" fmla="*/ 957315 w 1426650"/>
                <a:gd name="connsiteY13" fmla="*/ 944170 h 2310347"/>
                <a:gd name="connsiteX14" fmla="*/ 711016 w 1426650"/>
                <a:gd name="connsiteY14" fmla="*/ 569620 h 2310347"/>
                <a:gd name="connsiteX15" fmla="*/ 729319 w 1426650"/>
                <a:gd name="connsiteY15" fmla="*/ 957827 h 2310347"/>
                <a:gd name="connsiteX16" fmla="*/ 543268 w 1426650"/>
                <a:gd name="connsiteY16" fmla="*/ 8 h 2310347"/>
                <a:gd name="connsiteX17" fmla="*/ 473286 w 1426650"/>
                <a:gd name="connsiteY17" fmla="*/ 1312127 h 2310347"/>
                <a:gd name="connsiteX18" fmla="*/ 338442 w 1426650"/>
                <a:gd name="connsiteY18" fmla="*/ 1258222 h 2310347"/>
                <a:gd name="connsiteX19" fmla="*/ 719 w 1426650"/>
                <a:gd name="connsiteY19"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711016 w 1422362"/>
                <a:gd name="connsiteY14" fmla="*/ 569620 h 2310347"/>
                <a:gd name="connsiteX15" fmla="*/ 729319 w 1422362"/>
                <a:gd name="connsiteY15" fmla="*/ 957827 h 2310347"/>
                <a:gd name="connsiteX16" fmla="*/ 543268 w 1422362"/>
                <a:gd name="connsiteY16" fmla="*/ 8 h 2310347"/>
                <a:gd name="connsiteX17" fmla="*/ 473286 w 1422362"/>
                <a:gd name="connsiteY17" fmla="*/ 1312127 h 2310347"/>
                <a:gd name="connsiteX18" fmla="*/ 338442 w 1422362"/>
                <a:gd name="connsiteY18" fmla="*/ 1258222 h 2310347"/>
                <a:gd name="connsiteX19" fmla="*/ 719 w 1422362"/>
                <a:gd name="connsiteY19"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76719 w 1422362"/>
                <a:gd name="connsiteY9" fmla="*/ 669083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76719 w 1422362"/>
                <a:gd name="connsiteY9" fmla="*/ 669083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76719 w 1422362"/>
                <a:gd name="connsiteY9" fmla="*/ 669083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1028697 h 2381499"/>
                <a:gd name="connsiteX1" fmla="*/ 140932 w 1422362"/>
                <a:gd name="connsiteY1" fmla="*/ 1424471 h 2381499"/>
                <a:gd name="connsiteX2" fmla="*/ 309182 w 1422362"/>
                <a:gd name="connsiteY2" fmla="*/ 1782916 h 2381499"/>
                <a:gd name="connsiteX3" fmla="*/ 548773 w 1422362"/>
                <a:gd name="connsiteY3" fmla="*/ 2007490 h 2381499"/>
                <a:gd name="connsiteX4" fmla="*/ 582370 w 1422362"/>
                <a:gd name="connsiteY4" fmla="*/ 2368384 h 2381499"/>
                <a:gd name="connsiteX5" fmla="*/ 1253027 w 1422362"/>
                <a:gd name="connsiteY5" fmla="*/ 2381499 h 2381499"/>
                <a:gd name="connsiteX6" fmla="*/ 1262460 w 1422362"/>
                <a:gd name="connsiteY6" fmla="*/ 2058226 h 2381499"/>
                <a:gd name="connsiteX7" fmla="*/ 1421092 w 1422362"/>
                <a:gd name="connsiteY7" fmla="*/ 1197700 h 2381499"/>
                <a:gd name="connsiteX8" fmla="*/ 1369124 w 1422362"/>
                <a:gd name="connsiteY8" fmla="*/ 771904 h 2381499"/>
                <a:gd name="connsiteX9" fmla="*/ 1176719 w 1422362"/>
                <a:gd name="connsiteY9" fmla="*/ 740235 h 2381499"/>
                <a:gd name="connsiteX10" fmla="*/ 1168953 w 1422362"/>
                <a:gd name="connsiteY10" fmla="*/ 1039214 h 2381499"/>
                <a:gd name="connsiteX11" fmla="*/ 1156855 w 1422362"/>
                <a:gd name="connsiteY11" fmla="*/ 728485 h 2381499"/>
                <a:gd name="connsiteX12" fmla="*/ 927050 w 1422362"/>
                <a:gd name="connsiteY12" fmla="*/ 686108 h 2381499"/>
                <a:gd name="connsiteX13" fmla="*/ 957315 w 1422362"/>
                <a:gd name="connsiteY13" fmla="*/ 1015322 h 2381499"/>
                <a:gd name="connsiteX14" fmla="*/ 905990 w 1422362"/>
                <a:gd name="connsiteY14" fmla="*/ 685066 h 2381499"/>
                <a:gd name="connsiteX15" fmla="*/ 711016 w 1422362"/>
                <a:gd name="connsiteY15" fmla="*/ 640772 h 2381499"/>
                <a:gd name="connsiteX16" fmla="*/ 729319 w 1422362"/>
                <a:gd name="connsiteY16" fmla="*/ 1028979 h 2381499"/>
                <a:gd name="connsiteX17" fmla="*/ 543268 w 1422362"/>
                <a:gd name="connsiteY17" fmla="*/ 71160 h 2381499"/>
                <a:gd name="connsiteX18" fmla="*/ 471802 w 1422362"/>
                <a:gd name="connsiteY18" fmla="*/ 217109 h 2381499"/>
                <a:gd name="connsiteX19" fmla="*/ 473286 w 1422362"/>
                <a:gd name="connsiteY19" fmla="*/ 1383279 h 2381499"/>
                <a:gd name="connsiteX20" fmla="*/ 338442 w 1422362"/>
                <a:gd name="connsiteY20" fmla="*/ 1329374 h 2381499"/>
                <a:gd name="connsiteX21" fmla="*/ 719 w 1422362"/>
                <a:gd name="connsiteY21" fmla="*/ 1028697 h 2381499"/>
                <a:gd name="connsiteX0" fmla="*/ 719 w 1422362"/>
                <a:gd name="connsiteY0" fmla="*/ 1028697 h 2381499"/>
                <a:gd name="connsiteX1" fmla="*/ 140932 w 1422362"/>
                <a:gd name="connsiteY1" fmla="*/ 1424471 h 2381499"/>
                <a:gd name="connsiteX2" fmla="*/ 309182 w 1422362"/>
                <a:gd name="connsiteY2" fmla="*/ 1782916 h 2381499"/>
                <a:gd name="connsiteX3" fmla="*/ 548773 w 1422362"/>
                <a:gd name="connsiteY3" fmla="*/ 2007490 h 2381499"/>
                <a:gd name="connsiteX4" fmla="*/ 582370 w 1422362"/>
                <a:gd name="connsiteY4" fmla="*/ 2368384 h 2381499"/>
                <a:gd name="connsiteX5" fmla="*/ 1253027 w 1422362"/>
                <a:gd name="connsiteY5" fmla="*/ 2381499 h 2381499"/>
                <a:gd name="connsiteX6" fmla="*/ 1262460 w 1422362"/>
                <a:gd name="connsiteY6" fmla="*/ 2058226 h 2381499"/>
                <a:gd name="connsiteX7" fmla="*/ 1421092 w 1422362"/>
                <a:gd name="connsiteY7" fmla="*/ 1197700 h 2381499"/>
                <a:gd name="connsiteX8" fmla="*/ 1369124 w 1422362"/>
                <a:gd name="connsiteY8" fmla="*/ 771904 h 2381499"/>
                <a:gd name="connsiteX9" fmla="*/ 1176719 w 1422362"/>
                <a:gd name="connsiteY9" fmla="*/ 740235 h 2381499"/>
                <a:gd name="connsiteX10" fmla="*/ 1168953 w 1422362"/>
                <a:gd name="connsiteY10" fmla="*/ 1039214 h 2381499"/>
                <a:gd name="connsiteX11" fmla="*/ 1156855 w 1422362"/>
                <a:gd name="connsiteY11" fmla="*/ 728485 h 2381499"/>
                <a:gd name="connsiteX12" fmla="*/ 927050 w 1422362"/>
                <a:gd name="connsiteY12" fmla="*/ 686108 h 2381499"/>
                <a:gd name="connsiteX13" fmla="*/ 957315 w 1422362"/>
                <a:gd name="connsiteY13" fmla="*/ 1015322 h 2381499"/>
                <a:gd name="connsiteX14" fmla="*/ 905990 w 1422362"/>
                <a:gd name="connsiteY14" fmla="*/ 685066 h 2381499"/>
                <a:gd name="connsiteX15" fmla="*/ 711016 w 1422362"/>
                <a:gd name="connsiteY15" fmla="*/ 640772 h 2381499"/>
                <a:gd name="connsiteX16" fmla="*/ 729319 w 1422362"/>
                <a:gd name="connsiteY16" fmla="*/ 1028979 h 2381499"/>
                <a:gd name="connsiteX17" fmla="*/ 543268 w 1422362"/>
                <a:gd name="connsiteY17" fmla="*/ 71160 h 2381499"/>
                <a:gd name="connsiteX18" fmla="*/ 471802 w 1422362"/>
                <a:gd name="connsiteY18" fmla="*/ 217109 h 2381499"/>
                <a:gd name="connsiteX19" fmla="*/ 473286 w 1422362"/>
                <a:gd name="connsiteY19" fmla="*/ 1383279 h 2381499"/>
                <a:gd name="connsiteX20" fmla="*/ 338442 w 1422362"/>
                <a:gd name="connsiteY20" fmla="*/ 1329374 h 2381499"/>
                <a:gd name="connsiteX21" fmla="*/ 719 w 1422362"/>
                <a:gd name="connsiteY21" fmla="*/ 1028697 h 2381499"/>
                <a:gd name="connsiteX0" fmla="*/ 719 w 1422362"/>
                <a:gd name="connsiteY0" fmla="*/ 1025260 h 2378062"/>
                <a:gd name="connsiteX1" fmla="*/ 140932 w 1422362"/>
                <a:gd name="connsiteY1" fmla="*/ 1421034 h 2378062"/>
                <a:gd name="connsiteX2" fmla="*/ 309182 w 1422362"/>
                <a:gd name="connsiteY2" fmla="*/ 1779479 h 2378062"/>
                <a:gd name="connsiteX3" fmla="*/ 548773 w 1422362"/>
                <a:gd name="connsiteY3" fmla="*/ 2004053 h 2378062"/>
                <a:gd name="connsiteX4" fmla="*/ 582370 w 1422362"/>
                <a:gd name="connsiteY4" fmla="*/ 2364947 h 2378062"/>
                <a:gd name="connsiteX5" fmla="*/ 1253027 w 1422362"/>
                <a:gd name="connsiteY5" fmla="*/ 2378062 h 2378062"/>
                <a:gd name="connsiteX6" fmla="*/ 1262460 w 1422362"/>
                <a:gd name="connsiteY6" fmla="*/ 2054789 h 2378062"/>
                <a:gd name="connsiteX7" fmla="*/ 1421092 w 1422362"/>
                <a:gd name="connsiteY7" fmla="*/ 1194263 h 2378062"/>
                <a:gd name="connsiteX8" fmla="*/ 1369124 w 1422362"/>
                <a:gd name="connsiteY8" fmla="*/ 768467 h 2378062"/>
                <a:gd name="connsiteX9" fmla="*/ 1176719 w 1422362"/>
                <a:gd name="connsiteY9" fmla="*/ 736798 h 2378062"/>
                <a:gd name="connsiteX10" fmla="*/ 1168953 w 1422362"/>
                <a:gd name="connsiteY10" fmla="*/ 1035777 h 2378062"/>
                <a:gd name="connsiteX11" fmla="*/ 1156855 w 1422362"/>
                <a:gd name="connsiteY11" fmla="*/ 725048 h 2378062"/>
                <a:gd name="connsiteX12" fmla="*/ 927050 w 1422362"/>
                <a:gd name="connsiteY12" fmla="*/ 682671 h 2378062"/>
                <a:gd name="connsiteX13" fmla="*/ 957315 w 1422362"/>
                <a:gd name="connsiteY13" fmla="*/ 1011885 h 2378062"/>
                <a:gd name="connsiteX14" fmla="*/ 905990 w 1422362"/>
                <a:gd name="connsiteY14" fmla="*/ 681629 h 2378062"/>
                <a:gd name="connsiteX15" fmla="*/ 711016 w 1422362"/>
                <a:gd name="connsiteY15" fmla="*/ 637335 h 2378062"/>
                <a:gd name="connsiteX16" fmla="*/ 729319 w 1422362"/>
                <a:gd name="connsiteY16" fmla="*/ 1025542 h 2378062"/>
                <a:gd name="connsiteX17" fmla="*/ 543268 w 1422362"/>
                <a:gd name="connsiteY17" fmla="*/ 67723 h 2378062"/>
                <a:gd name="connsiteX18" fmla="*/ 471802 w 1422362"/>
                <a:gd name="connsiteY18" fmla="*/ 213672 h 2378062"/>
                <a:gd name="connsiteX19" fmla="*/ 473286 w 1422362"/>
                <a:gd name="connsiteY19" fmla="*/ 1379842 h 2378062"/>
                <a:gd name="connsiteX20" fmla="*/ 338442 w 1422362"/>
                <a:gd name="connsiteY20" fmla="*/ 1325937 h 2378062"/>
                <a:gd name="connsiteX21" fmla="*/ 719 w 1422362"/>
                <a:gd name="connsiteY21" fmla="*/ 1025260 h 2378062"/>
                <a:gd name="connsiteX0" fmla="*/ 719 w 1422362"/>
                <a:gd name="connsiteY0" fmla="*/ 1011512 h 2364314"/>
                <a:gd name="connsiteX1" fmla="*/ 140932 w 1422362"/>
                <a:gd name="connsiteY1" fmla="*/ 1407286 h 2364314"/>
                <a:gd name="connsiteX2" fmla="*/ 309182 w 1422362"/>
                <a:gd name="connsiteY2" fmla="*/ 1765731 h 2364314"/>
                <a:gd name="connsiteX3" fmla="*/ 548773 w 1422362"/>
                <a:gd name="connsiteY3" fmla="*/ 1990305 h 2364314"/>
                <a:gd name="connsiteX4" fmla="*/ 582370 w 1422362"/>
                <a:gd name="connsiteY4" fmla="*/ 2351199 h 2364314"/>
                <a:gd name="connsiteX5" fmla="*/ 1253027 w 1422362"/>
                <a:gd name="connsiteY5" fmla="*/ 2364314 h 2364314"/>
                <a:gd name="connsiteX6" fmla="*/ 1262460 w 1422362"/>
                <a:gd name="connsiteY6" fmla="*/ 2041041 h 2364314"/>
                <a:gd name="connsiteX7" fmla="*/ 1421092 w 1422362"/>
                <a:gd name="connsiteY7" fmla="*/ 1180515 h 2364314"/>
                <a:gd name="connsiteX8" fmla="*/ 1369124 w 1422362"/>
                <a:gd name="connsiteY8" fmla="*/ 754719 h 2364314"/>
                <a:gd name="connsiteX9" fmla="*/ 1176719 w 1422362"/>
                <a:gd name="connsiteY9" fmla="*/ 723050 h 2364314"/>
                <a:gd name="connsiteX10" fmla="*/ 1168953 w 1422362"/>
                <a:gd name="connsiteY10" fmla="*/ 1022029 h 2364314"/>
                <a:gd name="connsiteX11" fmla="*/ 1156855 w 1422362"/>
                <a:gd name="connsiteY11" fmla="*/ 711300 h 2364314"/>
                <a:gd name="connsiteX12" fmla="*/ 927050 w 1422362"/>
                <a:gd name="connsiteY12" fmla="*/ 668923 h 2364314"/>
                <a:gd name="connsiteX13" fmla="*/ 957315 w 1422362"/>
                <a:gd name="connsiteY13" fmla="*/ 998137 h 2364314"/>
                <a:gd name="connsiteX14" fmla="*/ 905990 w 1422362"/>
                <a:gd name="connsiteY14" fmla="*/ 667881 h 2364314"/>
                <a:gd name="connsiteX15" fmla="*/ 711016 w 1422362"/>
                <a:gd name="connsiteY15" fmla="*/ 623587 h 2364314"/>
                <a:gd name="connsiteX16" fmla="*/ 729319 w 1422362"/>
                <a:gd name="connsiteY16" fmla="*/ 1011794 h 2364314"/>
                <a:gd name="connsiteX17" fmla="*/ 630106 w 1422362"/>
                <a:gd name="connsiteY17" fmla="*/ 73272 h 2364314"/>
                <a:gd name="connsiteX18" fmla="*/ 471802 w 1422362"/>
                <a:gd name="connsiteY18" fmla="*/ 199924 h 2364314"/>
                <a:gd name="connsiteX19" fmla="*/ 473286 w 1422362"/>
                <a:gd name="connsiteY19" fmla="*/ 1366094 h 2364314"/>
                <a:gd name="connsiteX20" fmla="*/ 338442 w 1422362"/>
                <a:gd name="connsiteY20" fmla="*/ 1312189 h 2364314"/>
                <a:gd name="connsiteX21" fmla="*/ 719 w 1422362"/>
                <a:gd name="connsiteY21" fmla="*/ 1011512 h 2364314"/>
                <a:gd name="connsiteX0" fmla="*/ 719 w 1422362"/>
                <a:gd name="connsiteY0" fmla="*/ 938672 h 2291474"/>
                <a:gd name="connsiteX1" fmla="*/ 140932 w 1422362"/>
                <a:gd name="connsiteY1" fmla="*/ 1334446 h 2291474"/>
                <a:gd name="connsiteX2" fmla="*/ 309182 w 1422362"/>
                <a:gd name="connsiteY2" fmla="*/ 1692891 h 2291474"/>
                <a:gd name="connsiteX3" fmla="*/ 548773 w 1422362"/>
                <a:gd name="connsiteY3" fmla="*/ 1917465 h 2291474"/>
                <a:gd name="connsiteX4" fmla="*/ 582370 w 1422362"/>
                <a:gd name="connsiteY4" fmla="*/ 2278359 h 2291474"/>
                <a:gd name="connsiteX5" fmla="*/ 1253027 w 1422362"/>
                <a:gd name="connsiteY5" fmla="*/ 2291474 h 2291474"/>
                <a:gd name="connsiteX6" fmla="*/ 1262460 w 1422362"/>
                <a:gd name="connsiteY6" fmla="*/ 1968201 h 2291474"/>
                <a:gd name="connsiteX7" fmla="*/ 1421092 w 1422362"/>
                <a:gd name="connsiteY7" fmla="*/ 1107675 h 2291474"/>
                <a:gd name="connsiteX8" fmla="*/ 1369124 w 1422362"/>
                <a:gd name="connsiteY8" fmla="*/ 681879 h 2291474"/>
                <a:gd name="connsiteX9" fmla="*/ 1176719 w 1422362"/>
                <a:gd name="connsiteY9" fmla="*/ 650210 h 2291474"/>
                <a:gd name="connsiteX10" fmla="*/ 1168953 w 1422362"/>
                <a:gd name="connsiteY10" fmla="*/ 949189 h 2291474"/>
                <a:gd name="connsiteX11" fmla="*/ 1156855 w 1422362"/>
                <a:gd name="connsiteY11" fmla="*/ 638460 h 2291474"/>
                <a:gd name="connsiteX12" fmla="*/ 927050 w 1422362"/>
                <a:gd name="connsiteY12" fmla="*/ 596083 h 2291474"/>
                <a:gd name="connsiteX13" fmla="*/ 957315 w 1422362"/>
                <a:gd name="connsiteY13" fmla="*/ 925297 h 2291474"/>
                <a:gd name="connsiteX14" fmla="*/ 905990 w 1422362"/>
                <a:gd name="connsiteY14" fmla="*/ 595041 h 2291474"/>
                <a:gd name="connsiteX15" fmla="*/ 711016 w 1422362"/>
                <a:gd name="connsiteY15" fmla="*/ 550747 h 2291474"/>
                <a:gd name="connsiteX16" fmla="*/ 729319 w 1422362"/>
                <a:gd name="connsiteY16" fmla="*/ 938954 h 2291474"/>
                <a:gd name="connsiteX17" fmla="*/ 673525 w 1422362"/>
                <a:gd name="connsiteY17" fmla="*/ 130688 h 2291474"/>
                <a:gd name="connsiteX18" fmla="*/ 471802 w 1422362"/>
                <a:gd name="connsiteY18" fmla="*/ 127084 h 2291474"/>
                <a:gd name="connsiteX19" fmla="*/ 473286 w 1422362"/>
                <a:gd name="connsiteY19" fmla="*/ 1293254 h 2291474"/>
                <a:gd name="connsiteX20" fmla="*/ 338442 w 1422362"/>
                <a:gd name="connsiteY20" fmla="*/ 1239349 h 2291474"/>
                <a:gd name="connsiteX21" fmla="*/ 719 w 1422362"/>
                <a:gd name="connsiteY21" fmla="*/ 938672 h 2291474"/>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29319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29319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29319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14198 h 2267000"/>
                <a:gd name="connsiteX1" fmla="*/ 140932 w 1422362"/>
                <a:gd name="connsiteY1" fmla="*/ 1309972 h 2267000"/>
                <a:gd name="connsiteX2" fmla="*/ 309182 w 1422362"/>
                <a:gd name="connsiteY2" fmla="*/ 1668417 h 2267000"/>
                <a:gd name="connsiteX3" fmla="*/ 548773 w 1422362"/>
                <a:gd name="connsiteY3" fmla="*/ 1892991 h 2267000"/>
                <a:gd name="connsiteX4" fmla="*/ 582370 w 1422362"/>
                <a:gd name="connsiteY4" fmla="*/ 2253885 h 2267000"/>
                <a:gd name="connsiteX5" fmla="*/ 1253027 w 1422362"/>
                <a:gd name="connsiteY5" fmla="*/ 2267000 h 2267000"/>
                <a:gd name="connsiteX6" fmla="*/ 1262460 w 1422362"/>
                <a:gd name="connsiteY6" fmla="*/ 1943727 h 2267000"/>
                <a:gd name="connsiteX7" fmla="*/ 1421092 w 1422362"/>
                <a:gd name="connsiteY7" fmla="*/ 1083201 h 2267000"/>
                <a:gd name="connsiteX8" fmla="*/ 1369124 w 1422362"/>
                <a:gd name="connsiteY8" fmla="*/ 657405 h 2267000"/>
                <a:gd name="connsiteX9" fmla="*/ 1176719 w 1422362"/>
                <a:gd name="connsiteY9" fmla="*/ 625736 h 2267000"/>
                <a:gd name="connsiteX10" fmla="*/ 1168953 w 1422362"/>
                <a:gd name="connsiteY10" fmla="*/ 924715 h 2267000"/>
                <a:gd name="connsiteX11" fmla="*/ 1156855 w 1422362"/>
                <a:gd name="connsiteY11" fmla="*/ 613986 h 2267000"/>
                <a:gd name="connsiteX12" fmla="*/ 927050 w 1422362"/>
                <a:gd name="connsiteY12" fmla="*/ 571609 h 2267000"/>
                <a:gd name="connsiteX13" fmla="*/ 957315 w 1422362"/>
                <a:gd name="connsiteY13" fmla="*/ 900823 h 2267000"/>
                <a:gd name="connsiteX14" fmla="*/ 905990 w 1422362"/>
                <a:gd name="connsiteY14" fmla="*/ 570567 h 2267000"/>
                <a:gd name="connsiteX15" fmla="*/ 711016 w 1422362"/>
                <a:gd name="connsiteY15" fmla="*/ 526273 h 2267000"/>
                <a:gd name="connsiteX16" fmla="*/ 714846 w 1422362"/>
                <a:gd name="connsiteY16" fmla="*/ 914480 h 2267000"/>
                <a:gd name="connsiteX17" fmla="*/ 673525 w 1422362"/>
                <a:gd name="connsiteY17" fmla="*/ 106214 h 2267000"/>
                <a:gd name="connsiteX18" fmla="*/ 486275 w 1422362"/>
                <a:gd name="connsiteY18" fmla="*/ 174974 h 2267000"/>
                <a:gd name="connsiteX19" fmla="*/ 473286 w 1422362"/>
                <a:gd name="connsiteY19" fmla="*/ 1268780 h 2267000"/>
                <a:gd name="connsiteX20" fmla="*/ 338442 w 1422362"/>
                <a:gd name="connsiteY20" fmla="*/ 1214875 h 2267000"/>
                <a:gd name="connsiteX21" fmla="*/ 719 w 1422362"/>
                <a:gd name="connsiteY21" fmla="*/ 914198 h 2267000"/>
                <a:gd name="connsiteX0" fmla="*/ 719 w 1422362"/>
                <a:gd name="connsiteY0" fmla="*/ 897709 h 2250511"/>
                <a:gd name="connsiteX1" fmla="*/ 140932 w 1422362"/>
                <a:gd name="connsiteY1" fmla="*/ 1293483 h 2250511"/>
                <a:gd name="connsiteX2" fmla="*/ 309182 w 1422362"/>
                <a:gd name="connsiteY2" fmla="*/ 1651928 h 2250511"/>
                <a:gd name="connsiteX3" fmla="*/ 548773 w 1422362"/>
                <a:gd name="connsiteY3" fmla="*/ 1876502 h 2250511"/>
                <a:gd name="connsiteX4" fmla="*/ 582370 w 1422362"/>
                <a:gd name="connsiteY4" fmla="*/ 2237396 h 2250511"/>
                <a:gd name="connsiteX5" fmla="*/ 1253027 w 1422362"/>
                <a:gd name="connsiteY5" fmla="*/ 2250511 h 2250511"/>
                <a:gd name="connsiteX6" fmla="*/ 1262460 w 1422362"/>
                <a:gd name="connsiteY6" fmla="*/ 1927238 h 2250511"/>
                <a:gd name="connsiteX7" fmla="*/ 1421092 w 1422362"/>
                <a:gd name="connsiteY7" fmla="*/ 1066712 h 2250511"/>
                <a:gd name="connsiteX8" fmla="*/ 1369124 w 1422362"/>
                <a:gd name="connsiteY8" fmla="*/ 640916 h 2250511"/>
                <a:gd name="connsiteX9" fmla="*/ 1176719 w 1422362"/>
                <a:gd name="connsiteY9" fmla="*/ 609247 h 2250511"/>
                <a:gd name="connsiteX10" fmla="*/ 1168953 w 1422362"/>
                <a:gd name="connsiteY10" fmla="*/ 908226 h 2250511"/>
                <a:gd name="connsiteX11" fmla="*/ 1156855 w 1422362"/>
                <a:gd name="connsiteY11" fmla="*/ 597497 h 2250511"/>
                <a:gd name="connsiteX12" fmla="*/ 927050 w 1422362"/>
                <a:gd name="connsiteY12" fmla="*/ 555120 h 2250511"/>
                <a:gd name="connsiteX13" fmla="*/ 957315 w 1422362"/>
                <a:gd name="connsiteY13" fmla="*/ 884334 h 2250511"/>
                <a:gd name="connsiteX14" fmla="*/ 905990 w 1422362"/>
                <a:gd name="connsiteY14" fmla="*/ 554078 h 2250511"/>
                <a:gd name="connsiteX15" fmla="*/ 711016 w 1422362"/>
                <a:gd name="connsiteY15" fmla="*/ 509784 h 2250511"/>
                <a:gd name="connsiteX16" fmla="*/ 714846 w 1422362"/>
                <a:gd name="connsiteY16" fmla="*/ 897991 h 2250511"/>
                <a:gd name="connsiteX17" fmla="*/ 683174 w 1422362"/>
                <a:gd name="connsiteY17" fmla="*/ 118671 h 2250511"/>
                <a:gd name="connsiteX18" fmla="*/ 486275 w 1422362"/>
                <a:gd name="connsiteY18" fmla="*/ 158485 h 2250511"/>
                <a:gd name="connsiteX19" fmla="*/ 473286 w 1422362"/>
                <a:gd name="connsiteY19" fmla="*/ 1252291 h 2250511"/>
                <a:gd name="connsiteX20" fmla="*/ 338442 w 1422362"/>
                <a:gd name="connsiteY20" fmla="*/ 1198386 h 2250511"/>
                <a:gd name="connsiteX21" fmla="*/ 719 w 1422362"/>
                <a:gd name="connsiteY21" fmla="*/ 897709 h 2250511"/>
                <a:gd name="connsiteX0" fmla="*/ 719 w 1422362"/>
                <a:gd name="connsiteY0" fmla="*/ 897709 h 2250511"/>
                <a:gd name="connsiteX1" fmla="*/ 140932 w 1422362"/>
                <a:gd name="connsiteY1" fmla="*/ 1293483 h 2250511"/>
                <a:gd name="connsiteX2" fmla="*/ 309182 w 1422362"/>
                <a:gd name="connsiteY2" fmla="*/ 1651928 h 2250511"/>
                <a:gd name="connsiteX3" fmla="*/ 548773 w 1422362"/>
                <a:gd name="connsiteY3" fmla="*/ 1876502 h 2250511"/>
                <a:gd name="connsiteX4" fmla="*/ 582370 w 1422362"/>
                <a:gd name="connsiteY4" fmla="*/ 2237396 h 2250511"/>
                <a:gd name="connsiteX5" fmla="*/ 1253027 w 1422362"/>
                <a:gd name="connsiteY5" fmla="*/ 2250511 h 2250511"/>
                <a:gd name="connsiteX6" fmla="*/ 1262460 w 1422362"/>
                <a:gd name="connsiteY6" fmla="*/ 1927238 h 2250511"/>
                <a:gd name="connsiteX7" fmla="*/ 1421092 w 1422362"/>
                <a:gd name="connsiteY7" fmla="*/ 1066712 h 2250511"/>
                <a:gd name="connsiteX8" fmla="*/ 1369124 w 1422362"/>
                <a:gd name="connsiteY8" fmla="*/ 640916 h 2250511"/>
                <a:gd name="connsiteX9" fmla="*/ 1176719 w 1422362"/>
                <a:gd name="connsiteY9" fmla="*/ 609247 h 2250511"/>
                <a:gd name="connsiteX10" fmla="*/ 1168953 w 1422362"/>
                <a:gd name="connsiteY10" fmla="*/ 908226 h 2250511"/>
                <a:gd name="connsiteX11" fmla="*/ 1156855 w 1422362"/>
                <a:gd name="connsiteY11" fmla="*/ 597497 h 2250511"/>
                <a:gd name="connsiteX12" fmla="*/ 927050 w 1422362"/>
                <a:gd name="connsiteY12" fmla="*/ 555120 h 2250511"/>
                <a:gd name="connsiteX13" fmla="*/ 957315 w 1422362"/>
                <a:gd name="connsiteY13" fmla="*/ 884334 h 2250511"/>
                <a:gd name="connsiteX14" fmla="*/ 905990 w 1422362"/>
                <a:gd name="connsiteY14" fmla="*/ 554078 h 2250511"/>
                <a:gd name="connsiteX15" fmla="*/ 711016 w 1422362"/>
                <a:gd name="connsiteY15" fmla="*/ 509784 h 2250511"/>
                <a:gd name="connsiteX16" fmla="*/ 714846 w 1422362"/>
                <a:gd name="connsiteY16" fmla="*/ 897991 h 2250511"/>
                <a:gd name="connsiteX17" fmla="*/ 683174 w 1422362"/>
                <a:gd name="connsiteY17" fmla="*/ 118671 h 2250511"/>
                <a:gd name="connsiteX18" fmla="*/ 486275 w 1422362"/>
                <a:gd name="connsiteY18" fmla="*/ 158485 h 2250511"/>
                <a:gd name="connsiteX19" fmla="*/ 473286 w 1422362"/>
                <a:gd name="connsiteY19" fmla="*/ 1252291 h 2250511"/>
                <a:gd name="connsiteX20" fmla="*/ 338442 w 1422362"/>
                <a:gd name="connsiteY20" fmla="*/ 1198386 h 2250511"/>
                <a:gd name="connsiteX21" fmla="*/ 719 w 1422362"/>
                <a:gd name="connsiteY21" fmla="*/ 897709 h 2250511"/>
                <a:gd name="connsiteX0" fmla="*/ 719 w 1422362"/>
                <a:gd name="connsiteY0" fmla="*/ 904644 h 2257446"/>
                <a:gd name="connsiteX1" fmla="*/ 140932 w 1422362"/>
                <a:gd name="connsiteY1" fmla="*/ 1300418 h 2257446"/>
                <a:gd name="connsiteX2" fmla="*/ 309182 w 1422362"/>
                <a:gd name="connsiteY2" fmla="*/ 1658863 h 2257446"/>
                <a:gd name="connsiteX3" fmla="*/ 548773 w 1422362"/>
                <a:gd name="connsiteY3" fmla="*/ 1883437 h 2257446"/>
                <a:gd name="connsiteX4" fmla="*/ 582370 w 1422362"/>
                <a:gd name="connsiteY4" fmla="*/ 2244331 h 2257446"/>
                <a:gd name="connsiteX5" fmla="*/ 1253027 w 1422362"/>
                <a:gd name="connsiteY5" fmla="*/ 2257446 h 2257446"/>
                <a:gd name="connsiteX6" fmla="*/ 1262460 w 1422362"/>
                <a:gd name="connsiteY6" fmla="*/ 1934173 h 2257446"/>
                <a:gd name="connsiteX7" fmla="*/ 1421092 w 1422362"/>
                <a:gd name="connsiteY7" fmla="*/ 1073647 h 2257446"/>
                <a:gd name="connsiteX8" fmla="*/ 1369124 w 1422362"/>
                <a:gd name="connsiteY8" fmla="*/ 647851 h 2257446"/>
                <a:gd name="connsiteX9" fmla="*/ 1176719 w 1422362"/>
                <a:gd name="connsiteY9" fmla="*/ 616182 h 2257446"/>
                <a:gd name="connsiteX10" fmla="*/ 1168953 w 1422362"/>
                <a:gd name="connsiteY10" fmla="*/ 915161 h 2257446"/>
                <a:gd name="connsiteX11" fmla="*/ 1156855 w 1422362"/>
                <a:gd name="connsiteY11" fmla="*/ 604432 h 2257446"/>
                <a:gd name="connsiteX12" fmla="*/ 927050 w 1422362"/>
                <a:gd name="connsiteY12" fmla="*/ 562055 h 2257446"/>
                <a:gd name="connsiteX13" fmla="*/ 957315 w 1422362"/>
                <a:gd name="connsiteY13" fmla="*/ 891269 h 2257446"/>
                <a:gd name="connsiteX14" fmla="*/ 905990 w 1422362"/>
                <a:gd name="connsiteY14" fmla="*/ 561013 h 2257446"/>
                <a:gd name="connsiteX15" fmla="*/ 711016 w 1422362"/>
                <a:gd name="connsiteY15" fmla="*/ 516719 h 2257446"/>
                <a:gd name="connsiteX16" fmla="*/ 714846 w 1422362"/>
                <a:gd name="connsiteY16" fmla="*/ 904926 h 2257446"/>
                <a:gd name="connsiteX17" fmla="*/ 683174 w 1422362"/>
                <a:gd name="connsiteY17" fmla="*/ 125606 h 2257446"/>
                <a:gd name="connsiteX18" fmla="*/ 486275 w 1422362"/>
                <a:gd name="connsiteY18" fmla="*/ 165420 h 2257446"/>
                <a:gd name="connsiteX19" fmla="*/ 473286 w 1422362"/>
                <a:gd name="connsiteY19" fmla="*/ 1259226 h 2257446"/>
                <a:gd name="connsiteX20" fmla="*/ 338442 w 1422362"/>
                <a:gd name="connsiteY20" fmla="*/ 1205321 h 2257446"/>
                <a:gd name="connsiteX21" fmla="*/ 719 w 1422362"/>
                <a:gd name="connsiteY21" fmla="*/ 904644 h 2257446"/>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73286 w 1422362"/>
                <a:gd name="connsiteY19" fmla="*/ 1255537 h 2253757"/>
                <a:gd name="connsiteX20" fmla="*/ 338442 w 1422362"/>
                <a:gd name="connsiteY20" fmla="*/ 1201632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38442 w 1422362"/>
                <a:gd name="connsiteY20" fmla="*/ 1201632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04672 w 1422362"/>
                <a:gd name="connsiteY20" fmla="*/ 1148565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04672 w 1422362"/>
                <a:gd name="connsiteY20" fmla="*/ 1148565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04672 w 1422362"/>
                <a:gd name="connsiteY20" fmla="*/ 1148565 h 2253757"/>
                <a:gd name="connsiteX21" fmla="*/ 719 w 1422362"/>
                <a:gd name="connsiteY21" fmla="*/ 900955 h 2253757"/>
                <a:gd name="connsiteX0" fmla="*/ 436 w 1494443"/>
                <a:gd name="connsiteY0" fmla="*/ 886482 h 2253757"/>
                <a:gd name="connsiteX1" fmla="*/ 213013 w 1494443"/>
                <a:gd name="connsiteY1" fmla="*/ 1296729 h 2253757"/>
                <a:gd name="connsiteX2" fmla="*/ 381263 w 1494443"/>
                <a:gd name="connsiteY2" fmla="*/ 1655174 h 2253757"/>
                <a:gd name="connsiteX3" fmla="*/ 620854 w 1494443"/>
                <a:gd name="connsiteY3" fmla="*/ 1879748 h 2253757"/>
                <a:gd name="connsiteX4" fmla="*/ 654451 w 1494443"/>
                <a:gd name="connsiteY4" fmla="*/ 2240642 h 2253757"/>
                <a:gd name="connsiteX5" fmla="*/ 1325108 w 1494443"/>
                <a:gd name="connsiteY5" fmla="*/ 2253757 h 2253757"/>
                <a:gd name="connsiteX6" fmla="*/ 1334541 w 1494443"/>
                <a:gd name="connsiteY6" fmla="*/ 1930484 h 2253757"/>
                <a:gd name="connsiteX7" fmla="*/ 1493173 w 1494443"/>
                <a:gd name="connsiteY7" fmla="*/ 1069958 h 2253757"/>
                <a:gd name="connsiteX8" fmla="*/ 1441205 w 1494443"/>
                <a:gd name="connsiteY8" fmla="*/ 644162 h 2253757"/>
                <a:gd name="connsiteX9" fmla="*/ 1248800 w 1494443"/>
                <a:gd name="connsiteY9" fmla="*/ 612493 h 2253757"/>
                <a:gd name="connsiteX10" fmla="*/ 1241034 w 1494443"/>
                <a:gd name="connsiteY10" fmla="*/ 911472 h 2253757"/>
                <a:gd name="connsiteX11" fmla="*/ 1228936 w 1494443"/>
                <a:gd name="connsiteY11" fmla="*/ 600743 h 2253757"/>
                <a:gd name="connsiteX12" fmla="*/ 999131 w 1494443"/>
                <a:gd name="connsiteY12" fmla="*/ 558366 h 2253757"/>
                <a:gd name="connsiteX13" fmla="*/ 1029396 w 1494443"/>
                <a:gd name="connsiteY13" fmla="*/ 887580 h 2253757"/>
                <a:gd name="connsiteX14" fmla="*/ 978071 w 1494443"/>
                <a:gd name="connsiteY14" fmla="*/ 557324 h 2253757"/>
                <a:gd name="connsiteX15" fmla="*/ 783097 w 1494443"/>
                <a:gd name="connsiteY15" fmla="*/ 513030 h 2253757"/>
                <a:gd name="connsiteX16" fmla="*/ 786927 w 1494443"/>
                <a:gd name="connsiteY16" fmla="*/ 901237 h 2253757"/>
                <a:gd name="connsiteX17" fmla="*/ 755255 w 1494443"/>
                <a:gd name="connsiteY17" fmla="*/ 121917 h 2253757"/>
                <a:gd name="connsiteX18" fmla="*/ 558356 w 1494443"/>
                <a:gd name="connsiteY18" fmla="*/ 161731 h 2253757"/>
                <a:gd name="connsiteX19" fmla="*/ 535718 w 1494443"/>
                <a:gd name="connsiteY19" fmla="*/ 1183173 h 2253757"/>
                <a:gd name="connsiteX20" fmla="*/ 376753 w 1494443"/>
                <a:gd name="connsiteY20" fmla="*/ 1148565 h 2253757"/>
                <a:gd name="connsiteX21" fmla="*/ 436 w 1494443"/>
                <a:gd name="connsiteY21" fmla="*/ 886482 h 2253757"/>
                <a:gd name="connsiteX0" fmla="*/ 436 w 1494443"/>
                <a:gd name="connsiteY0" fmla="*/ 886482 h 2253757"/>
                <a:gd name="connsiteX1" fmla="*/ 213013 w 1494443"/>
                <a:gd name="connsiteY1" fmla="*/ 1296729 h 2253757"/>
                <a:gd name="connsiteX2" fmla="*/ 381263 w 1494443"/>
                <a:gd name="connsiteY2" fmla="*/ 1655174 h 2253757"/>
                <a:gd name="connsiteX3" fmla="*/ 620854 w 1494443"/>
                <a:gd name="connsiteY3" fmla="*/ 1879748 h 2253757"/>
                <a:gd name="connsiteX4" fmla="*/ 654451 w 1494443"/>
                <a:gd name="connsiteY4" fmla="*/ 2240642 h 2253757"/>
                <a:gd name="connsiteX5" fmla="*/ 1325108 w 1494443"/>
                <a:gd name="connsiteY5" fmla="*/ 2253757 h 2253757"/>
                <a:gd name="connsiteX6" fmla="*/ 1334541 w 1494443"/>
                <a:gd name="connsiteY6" fmla="*/ 1930484 h 2253757"/>
                <a:gd name="connsiteX7" fmla="*/ 1493173 w 1494443"/>
                <a:gd name="connsiteY7" fmla="*/ 1069958 h 2253757"/>
                <a:gd name="connsiteX8" fmla="*/ 1441205 w 1494443"/>
                <a:gd name="connsiteY8" fmla="*/ 644162 h 2253757"/>
                <a:gd name="connsiteX9" fmla="*/ 1248800 w 1494443"/>
                <a:gd name="connsiteY9" fmla="*/ 612493 h 2253757"/>
                <a:gd name="connsiteX10" fmla="*/ 1241034 w 1494443"/>
                <a:gd name="connsiteY10" fmla="*/ 911472 h 2253757"/>
                <a:gd name="connsiteX11" fmla="*/ 1228936 w 1494443"/>
                <a:gd name="connsiteY11" fmla="*/ 600743 h 2253757"/>
                <a:gd name="connsiteX12" fmla="*/ 999131 w 1494443"/>
                <a:gd name="connsiteY12" fmla="*/ 558366 h 2253757"/>
                <a:gd name="connsiteX13" fmla="*/ 1029396 w 1494443"/>
                <a:gd name="connsiteY13" fmla="*/ 887580 h 2253757"/>
                <a:gd name="connsiteX14" fmla="*/ 978071 w 1494443"/>
                <a:gd name="connsiteY14" fmla="*/ 557324 h 2253757"/>
                <a:gd name="connsiteX15" fmla="*/ 783097 w 1494443"/>
                <a:gd name="connsiteY15" fmla="*/ 513030 h 2253757"/>
                <a:gd name="connsiteX16" fmla="*/ 786927 w 1494443"/>
                <a:gd name="connsiteY16" fmla="*/ 901237 h 2253757"/>
                <a:gd name="connsiteX17" fmla="*/ 755255 w 1494443"/>
                <a:gd name="connsiteY17" fmla="*/ 121917 h 2253757"/>
                <a:gd name="connsiteX18" fmla="*/ 558356 w 1494443"/>
                <a:gd name="connsiteY18" fmla="*/ 161731 h 2253757"/>
                <a:gd name="connsiteX19" fmla="*/ 535718 w 1494443"/>
                <a:gd name="connsiteY19" fmla="*/ 1183173 h 2253757"/>
                <a:gd name="connsiteX20" fmla="*/ 376753 w 1494443"/>
                <a:gd name="connsiteY20" fmla="*/ 1148565 h 2253757"/>
                <a:gd name="connsiteX21" fmla="*/ 436 w 1494443"/>
                <a:gd name="connsiteY21" fmla="*/ 886482 h 2253757"/>
                <a:gd name="connsiteX0" fmla="*/ 0 w 1494007"/>
                <a:gd name="connsiteY0" fmla="*/ 886482 h 2253757"/>
                <a:gd name="connsiteX1" fmla="*/ 212577 w 1494007"/>
                <a:gd name="connsiteY1" fmla="*/ 1296729 h 2253757"/>
                <a:gd name="connsiteX2" fmla="*/ 380827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380827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115210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147622"/>
                <a:gd name="connsiteX1" fmla="*/ 202929 w 1494007"/>
                <a:gd name="connsiteY1" fmla="*/ 1320850 h 2147622"/>
                <a:gd name="connsiteX2" fmla="*/ 438719 w 1494007"/>
                <a:gd name="connsiteY2" fmla="*/ 1655174 h 2147622"/>
                <a:gd name="connsiteX3" fmla="*/ 620418 w 1494007"/>
                <a:gd name="connsiteY3" fmla="*/ 1879748 h 2147622"/>
                <a:gd name="connsiteX4" fmla="*/ 654015 w 1494007"/>
                <a:gd name="connsiteY4" fmla="*/ 2115210 h 2147622"/>
                <a:gd name="connsiteX5" fmla="*/ 1339145 w 1494007"/>
                <a:gd name="connsiteY5" fmla="*/ 2147622 h 2147622"/>
                <a:gd name="connsiteX6" fmla="*/ 1334105 w 1494007"/>
                <a:gd name="connsiteY6" fmla="*/ 1930484 h 2147622"/>
                <a:gd name="connsiteX7" fmla="*/ 1492737 w 1494007"/>
                <a:gd name="connsiteY7" fmla="*/ 1069958 h 2147622"/>
                <a:gd name="connsiteX8" fmla="*/ 1440769 w 1494007"/>
                <a:gd name="connsiteY8" fmla="*/ 644162 h 2147622"/>
                <a:gd name="connsiteX9" fmla="*/ 1248364 w 1494007"/>
                <a:gd name="connsiteY9" fmla="*/ 612493 h 2147622"/>
                <a:gd name="connsiteX10" fmla="*/ 1240598 w 1494007"/>
                <a:gd name="connsiteY10" fmla="*/ 911472 h 2147622"/>
                <a:gd name="connsiteX11" fmla="*/ 1228500 w 1494007"/>
                <a:gd name="connsiteY11" fmla="*/ 600743 h 2147622"/>
                <a:gd name="connsiteX12" fmla="*/ 998695 w 1494007"/>
                <a:gd name="connsiteY12" fmla="*/ 558366 h 2147622"/>
                <a:gd name="connsiteX13" fmla="*/ 1028960 w 1494007"/>
                <a:gd name="connsiteY13" fmla="*/ 887580 h 2147622"/>
                <a:gd name="connsiteX14" fmla="*/ 977635 w 1494007"/>
                <a:gd name="connsiteY14" fmla="*/ 557324 h 2147622"/>
                <a:gd name="connsiteX15" fmla="*/ 782661 w 1494007"/>
                <a:gd name="connsiteY15" fmla="*/ 513030 h 2147622"/>
                <a:gd name="connsiteX16" fmla="*/ 786491 w 1494007"/>
                <a:gd name="connsiteY16" fmla="*/ 901237 h 2147622"/>
                <a:gd name="connsiteX17" fmla="*/ 754819 w 1494007"/>
                <a:gd name="connsiteY17" fmla="*/ 121917 h 2147622"/>
                <a:gd name="connsiteX18" fmla="*/ 557920 w 1494007"/>
                <a:gd name="connsiteY18" fmla="*/ 161731 h 2147622"/>
                <a:gd name="connsiteX19" fmla="*/ 535282 w 1494007"/>
                <a:gd name="connsiteY19" fmla="*/ 1183173 h 2147622"/>
                <a:gd name="connsiteX20" fmla="*/ 376317 w 1494007"/>
                <a:gd name="connsiteY20" fmla="*/ 1148565 h 2147622"/>
                <a:gd name="connsiteX21" fmla="*/ 0 w 1494007"/>
                <a:gd name="connsiteY21" fmla="*/ 886482 h 2147622"/>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01512 w 1494007"/>
                <a:gd name="connsiteY19" fmla="*/ 1192821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01512 w 1494007"/>
                <a:gd name="connsiteY19" fmla="*/ 1192821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01512 w 1494007"/>
                <a:gd name="connsiteY19" fmla="*/ 1192821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0458 w 1494007"/>
                <a:gd name="connsiteY19" fmla="*/ 1197645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0458 w 1494007"/>
                <a:gd name="connsiteY19" fmla="*/ 1197645 h 2123500"/>
                <a:gd name="connsiteX20" fmla="*/ 395614 w 1494007"/>
                <a:gd name="connsiteY20" fmla="*/ 1153389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0458 w 1494007"/>
                <a:gd name="connsiteY19" fmla="*/ 1197645 h 2123500"/>
                <a:gd name="connsiteX20" fmla="*/ 395614 w 1494007"/>
                <a:gd name="connsiteY20" fmla="*/ 1153389 h 2123500"/>
                <a:gd name="connsiteX21" fmla="*/ 0 w 1494007"/>
                <a:gd name="connsiteY21" fmla="*/ 886482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33149"/>
                <a:gd name="connsiteX1" fmla="*/ 227051 w 1518129"/>
                <a:gd name="connsiteY1" fmla="*/ 1320850 h 2133149"/>
                <a:gd name="connsiteX2" fmla="*/ 462841 w 1518129"/>
                <a:gd name="connsiteY2" fmla="*/ 1655174 h 2133149"/>
                <a:gd name="connsiteX3" fmla="*/ 644540 w 1518129"/>
                <a:gd name="connsiteY3" fmla="*/ 1879748 h 2133149"/>
                <a:gd name="connsiteX4" fmla="*/ 678137 w 1518129"/>
                <a:gd name="connsiteY4" fmla="*/ 2115210 h 2133149"/>
                <a:gd name="connsiteX5" fmla="*/ 1348794 w 1518129"/>
                <a:gd name="connsiteY5" fmla="*/ 2133149 h 2133149"/>
                <a:gd name="connsiteX6" fmla="*/ 1358227 w 1518129"/>
                <a:gd name="connsiteY6" fmla="*/ 1930484 h 2133149"/>
                <a:gd name="connsiteX7" fmla="*/ 1516859 w 1518129"/>
                <a:gd name="connsiteY7" fmla="*/ 1069958 h 2133149"/>
                <a:gd name="connsiteX8" fmla="*/ 1464891 w 1518129"/>
                <a:gd name="connsiteY8" fmla="*/ 644162 h 2133149"/>
                <a:gd name="connsiteX9" fmla="*/ 1272486 w 1518129"/>
                <a:gd name="connsiteY9" fmla="*/ 612493 h 2133149"/>
                <a:gd name="connsiteX10" fmla="*/ 1264720 w 1518129"/>
                <a:gd name="connsiteY10" fmla="*/ 911472 h 2133149"/>
                <a:gd name="connsiteX11" fmla="*/ 1252622 w 1518129"/>
                <a:gd name="connsiteY11" fmla="*/ 600743 h 2133149"/>
                <a:gd name="connsiteX12" fmla="*/ 1022817 w 1518129"/>
                <a:gd name="connsiteY12" fmla="*/ 558366 h 2133149"/>
                <a:gd name="connsiteX13" fmla="*/ 1053082 w 1518129"/>
                <a:gd name="connsiteY13" fmla="*/ 887580 h 2133149"/>
                <a:gd name="connsiteX14" fmla="*/ 1001757 w 1518129"/>
                <a:gd name="connsiteY14" fmla="*/ 557324 h 2133149"/>
                <a:gd name="connsiteX15" fmla="*/ 806783 w 1518129"/>
                <a:gd name="connsiteY15" fmla="*/ 513030 h 2133149"/>
                <a:gd name="connsiteX16" fmla="*/ 810613 w 1518129"/>
                <a:gd name="connsiteY16" fmla="*/ 901237 h 2133149"/>
                <a:gd name="connsiteX17" fmla="*/ 778941 w 1518129"/>
                <a:gd name="connsiteY17" fmla="*/ 121917 h 2133149"/>
                <a:gd name="connsiteX18" fmla="*/ 582042 w 1518129"/>
                <a:gd name="connsiteY18" fmla="*/ 161731 h 2133149"/>
                <a:gd name="connsiteX19" fmla="*/ 554580 w 1518129"/>
                <a:gd name="connsiteY19" fmla="*/ 1197645 h 2133149"/>
                <a:gd name="connsiteX20" fmla="*/ 419736 w 1518129"/>
                <a:gd name="connsiteY20" fmla="*/ 1153389 h 2133149"/>
                <a:gd name="connsiteX21" fmla="*/ 0 w 1518129"/>
                <a:gd name="connsiteY21" fmla="*/ 891306 h 2133149"/>
                <a:gd name="connsiteX0" fmla="*/ 0 w 1518129"/>
                <a:gd name="connsiteY0" fmla="*/ 891306 h 2115210"/>
                <a:gd name="connsiteX1" fmla="*/ 227051 w 1518129"/>
                <a:gd name="connsiteY1" fmla="*/ 1320850 h 2115210"/>
                <a:gd name="connsiteX2" fmla="*/ 462841 w 1518129"/>
                <a:gd name="connsiteY2" fmla="*/ 1655174 h 2115210"/>
                <a:gd name="connsiteX3" fmla="*/ 644540 w 1518129"/>
                <a:gd name="connsiteY3" fmla="*/ 1879748 h 2115210"/>
                <a:gd name="connsiteX4" fmla="*/ 678137 w 1518129"/>
                <a:gd name="connsiteY4" fmla="*/ 2115210 h 2115210"/>
                <a:gd name="connsiteX5" fmla="*/ 1339145 w 1518129"/>
                <a:gd name="connsiteY5" fmla="*/ 2113852 h 2115210"/>
                <a:gd name="connsiteX6" fmla="*/ 1358227 w 1518129"/>
                <a:gd name="connsiteY6" fmla="*/ 1930484 h 2115210"/>
                <a:gd name="connsiteX7" fmla="*/ 1516859 w 1518129"/>
                <a:gd name="connsiteY7" fmla="*/ 1069958 h 2115210"/>
                <a:gd name="connsiteX8" fmla="*/ 1464891 w 1518129"/>
                <a:gd name="connsiteY8" fmla="*/ 644162 h 2115210"/>
                <a:gd name="connsiteX9" fmla="*/ 1272486 w 1518129"/>
                <a:gd name="connsiteY9" fmla="*/ 612493 h 2115210"/>
                <a:gd name="connsiteX10" fmla="*/ 1264720 w 1518129"/>
                <a:gd name="connsiteY10" fmla="*/ 911472 h 2115210"/>
                <a:gd name="connsiteX11" fmla="*/ 1252622 w 1518129"/>
                <a:gd name="connsiteY11" fmla="*/ 600743 h 2115210"/>
                <a:gd name="connsiteX12" fmla="*/ 1022817 w 1518129"/>
                <a:gd name="connsiteY12" fmla="*/ 558366 h 2115210"/>
                <a:gd name="connsiteX13" fmla="*/ 1053082 w 1518129"/>
                <a:gd name="connsiteY13" fmla="*/ 887580 h 2115210"/>
                <a:gd name="connsiteX14" fmla="*/ 1001757 w 1518129"/>
                <a:gd name="connsiteY14" fmla="*/ 557324 h 2115210"/>
                <a:gd name="connsiteX15" fmla="*/ 806783 w 1518129"/>
                <a:gd name="connsiteY15" fmla="*/ 513030 h 2115210"/>
                <a:gd name="connsiteX16" fmla="*/ 810613 w 1518129"/>
                <a:gd name="connsiteY16" fmla="*/ 901237 h 2115210"/>
                <a:gd name="connsiteX17" fmla="*/ 778941 w 1518129"/>
                <a:gd name="connsiteY17" fmla="*/ 121917 h 2115210"/>
                <a:gd name="connsiteX18" fmla="*/ 582042 w 1518129"/>
                <a:gd name="connsiteY18" fmla="*/ 161731 h 2115210"/>
                <a:gd name="connsiteX19" fmla="*/ 554580 w 1518129"/>
                <a:gd name="connsiteY19" fmla="*/ 1197645 h 2115210"/>
                <a:gd name="connsiteX20" fmla="*/ 419736 w 1518129"/>
                <a:gd name="connsiteY20" fmla="*/ 1153389 h 2115210"/>
                <a:gd name="connsiteX21" fmla="*/ 0 w 1518129"/>
                <a:gd name="connsiteY21" fmla="*/ 891306 h 2115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8129" h="2115210">
                  <a:moveTo>
                    <a:pt x="0" y="891306"/>
                  </a:moveTo>
                  <a:cubicBezTo>
                    <a:pt x="124742" y="1042097"/>
                    <a:pt x="180313" y="1188925"/>
                    <a:pt x="227051" y="1320850"/>
                  </a:cubicBezTo>
                  <a:cubicBezTo>
                    <a:pt x="283134" y="1440332"/>
                    <a:pt x="360533" y="1506746"/>
                    <a:pt x="462841" y="1655174"/>
                  </a:cubicBezTo>
                  <a:cubicBezTo>
                    <a:pt x="565096" y="1757587"/>
                    <a:pt x="604529" y="1837560"/>
                    <a:pt x="644540" y="1879748"/>
                  </a:cubicBezTo>
                  <a:cubicBezTo>
                    <a:pt x="721823" y="1966655"/>
                    <a:pt x="679875" y="2008729"/>
                    <a:pt x="678137" y="2115210"/>
                  </a:cubicBezTo>
                  <a:lnTo>
                    <a:pt x="1339145" y="2113852"/>
                  </a:lnTo>
                  <a:cubicBezTo>
                    <a:pt x="1324322" y="2047548"/>
                    <a:pt x="1303318" y="2034201"/>
                    <a:pt x="1358227" y="1930484"/>
                  </a:cubicBezTo>
                  <a:cubicBezTo>
                    <a:pt x="1521981" y="1634855"/>
                    <a:pt x="1516858" y="1179685"/>
                    <a:pt x="1516859" y="1069958"/>
                  </a:cubicBezTo>
                  <a:cubicBezTo>
                    <a:pt x="1522576" y="857179"/>
                    <a:pt x="1509640" y="720406"/>
                    <a:pt x="1464891" y="644162"/>
                  </a:cubicBezTo>
                  <a:cubicBezTo>
                    <a:pt x="1396021" y="572742"/>
                    <a:pt x="1370976" y="579197"/>
                    <a:pt x="1272486" y="612493"/>
                  </a:cubicBezTo>
                  <a:cubicBezTo>
                    <a:pt x="1306205" y="707004"/>
                    <a:pt x="1275123" y="829781"/>
                    <a:pt x="1264720" y="911472"/>
                  </a:cubicBezTo>
                  <a:cubicBezTo>
                    <a:pt x="1250153" y="907906"/>
                    <a:pt x="1292939" y="659594"/>
                    <a:pt x="1252622" y="600743"/>
                  </a:cubicBezTo>
                  <a:cubicBezTo>
                    <a:pt x="1202656" y="541892"/>
                    <a:pt x="1107533" y="508148"/>
                    <a:pt x="1022817" y="558366"/>
                  </a:cubicBezTo>
                  <a:cubicBezTo>
                    <a:pt x="1086811" y="668103"/>
                    <a:pt x="1058849" y="793697"/>
                    <a:pt x="1053082" y="887580"/>
                  </a:cubicBezTo>
                  <a:cubicBezTo>
                    <a:pt x="1041532" y="883386"/>
                    <a:pt x="1071753" y="653519"/>
                    <a:pt x="1001757" y="557324"/>
                  </a:cubicBezTo>
                  <a:cubicBezTo>
                    <a:pt x="946234" y="504548"/>
                    <a:pt x="915026" y="504758"/>
                    <a:pt x="806783" y="513030"/>
                  </a:cubicBezTo>
                  <a:cubicBezTo>
                    <a:pt x="816055" y="653003"/>
                    <a:pt x="822837" y="732256"/>
                    <a:pt x="810613" y="901237"/>
                  </a:cubicBezTo>
                  <a:cubicBezTo>
                    <a:pt x="782414" y="451352"/>
                    <a:pt x="784675" y="276900"/>
                    <a:pt x="778941" y="121917"/>
                  </a:cubicBezTo>
                  <a:cubicBezTo>
                    <a:pt x="774616" y="-32693"/>
                    <a:pt x="569584" y="-61779"/>
                    <a:pt x="582042" y="161731"/>
                  </a:cubicBezTo>
                  <a:cubicBezTo>
                    <a:pt x="570378" y="380417"/>
                    <a:pt x="623442" y="1132875"/>
                    <a:pt x="554580" y="1197645"/>
                  </a:cubicBezTo>
                  <a:cubicBezTo>
                    <a:pt x="495024" y="1230412"/>
                    <a:pt x="496393" y="1222363"/>
                    <a:pt x="419736" y="1153389"/>
                  </a:cubicBezTo>
                  <a:cubicBezTo>
                    <a:pt x="331744" y="1046414"/>
                    <a:pt x="197603" y="767201"/>
                    <a:pt x="0" y="891306"/>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grpSp>
          <p:nvGrpSpPr>
            <p:cNvPr id="5" name="Group 4">
              <a:extLst>
                <a:ext uri="{FF2B5EF4-FFF2-40B4-BE49-F238E27FC236}">
                  <a16:creationId xmlns="" xmlns:a16="http://schemas.microsoft.com/office/drawing/2014/main" id="{86237614-27E4-4E44-AB53-441F724A66AE}"/>
                </a:ext>
              </a:extLst>
            </p:cNvPr>
            <p:cNvGrpSpPr/>
            <p:nvPr/>
          </p:nvGrpSpPr>
          <p:grpSpPr>
            <a:xfrm rot="5400000">
              <a:off x="-91119" y="4126341"/>
              <a:ext cx="1048447" cy="872955"/>
              <a:chOff x="967066" y="4263648"/>
              <a:chExt cx="670418" cy="1251022"/>
            </a:xfrm>
          </p:grpSpPr>
          <p:sp>
            <p:nvSpPr>
              <p:cNvPr id="6" name="Rectangle 5">
                <a:extLst>
                  <a:ext uri="{FF2B5EF4-FFF2-40B4-BE49-F238E27FC236}">
                    <a16:creationId xmlns="" xmlns:a16="http://schemas.microsoft.com/office/drawing/2014/main" id="{F8683E0C-15A4-46D0-831E-ED181CF631FA}"/>
                  </a:ext>
                </a:extLst>
              </p:cNvPr>
              <p:cNvSpPr/>
              <p:nvPr/>
            </p:nvSpPr>
            <p:spPr>
              <a:xfrm rot="16200000">
                <a:off x="1080146" y="4196080"/>
                <a:ext cx="457516" cy="59265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sp>
            <p:nvSpPr>
              <p:cNvPr id="7" name="Rectangle 6">
                <a:extLst>
                  <a:ext uri="{FF2B5EF4-FFF2-40B4-BE49-F238E27FC236}">
                    <a16:creationId xmlns="" xmlns:a16="http://schemas.microsoft.com/office/drawing/2014/main" id="{E9E7157D-D83F-4008-BAFC-FA76DE72D77D}"/>
                  </a:ext>
                </a:extLst>
              </p:cNvPr>
              <p:cNvSpPr/>
              <p:nvPr/>
            </p:nvSpPr>
            <p:spPr>
              <a:xfrm rot="16200000">
                <a:off x="858794" y="4735980"/>
                <a:ext cx="886962" cy="67041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grpSp>
      </p:grpSp>
    </p:spTree>
    <p:extLst>
      <p:ext uri="{BB962C8B-B14F-4D97-AF65-F5344CB8AC3E}">
        <p14:creationId xmlns:p14="http://schemas.microsoft.com/office/powerpoint/2010/main" val="10341310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107583" y="160985"/>
            <a:ext cx="10831132" cy="6111025"/>
          </a:xfrm>
        </p:spPr>
        <p:txBody>
          <a:bodyPr/>
          <a:lstStyle/>
          <a:p>
            <a:pPr algn="just"/>
            <a:r>
              <a:rPr lang="en-IN" sz="3200" dirty="0"/>
              <a:t>Creating </a:t>
            </a:r>
            <a:r>
              <a:rPr lang="en-IN" sz="3200" dirty="0" smtClean="0"/>
              <a:t>Sequences:</a:t>
            </a:r>
          </a:p>
          <a:p>
            <a:pPr algn="just"/>
            <a:endParaRPr lang="en-IN" sz="3200" dirty="0"/>
          </a:p>
          <a:p>
            <a:pPr algn="just"/>
            <a:r>
              <a:rPr lang="en-IN" sz="3200" dirty="0"/>
              <a:t>You can apply </a:t>
            </a:r>
            <a:r>
              <a:rPr lang="en-IN" sz="3200" dirty="0" smtClean="0"/>
              <a:t>range() </a:t>
            </a:r>
            <a:r>
              <a:rPr lang="en-IN" sz="3200" dirty="0"/>
              <a:t>to create an instance of list or tuple with evenly spaced numbers within a predefined range. You might find comprehensions particularly suitable for this purpose.</a:t>
            </a:r>
          </a:p>
          <a:p>
            <a:pPr algn="just"/>
            <a:endParaRPr lang="en-IN" sz="3200" dirty="0"/>
          </a:p>
          <a:p>
            <a:pPr algn="just"/>
            <a:r>
              <a:rPr lang="en-IN" sz="3200" dirty="0"/>
              <a:t>However, creating and manipulating NumPy arrays is often faster and more elegant than working with lists or tuples.</a:t>
            </a:r>
            <a:endParaRPr lang="en-US" sz="3200" dirty="0" smtClean="0"/>
          </a:p>
        </p:txBody>
      </p:sp>
      <p:grpSp>
        <p:nvGrpSpPr>
          <p:cNvPr id="3" name="Group 2">
            <a:extLst>
              <a:ext uri="{FF2B5EF4-FFF2-40B4-BE49-F238E27FC236}">
                <a16:creationId xmlns="" xmlns:a16="http://schemas.microsoft.com/office/drawing/2014/main" id="{A9A2186A-C326-48DC-8E09-0BB48FF9D3DE}"/>
              </a:ext>
            </a:extLst>
          </p:cNvPr>
          <p:cNvGrpSpPr/>
          <p:nvPr/>
        </p:nvGrpSpPr>
        <p:grpSpPr>
          <a:xfrm>
            <a:off x="304970" y="328410"/>
            <a:ext cx="648068" cy="528033"/>
            <a:chOff x="-3373" y="3444677"/>
            <a:chExt cx="3155739" cy="1643520"/>
          </a:xfrm>
        </p:grpSpPr>
        <p:sp>
          <p:nvSpPr>
            <p:cNvPr id="4" name="Freeform 61">
              <a:extLst>
                <a:ext uri="{FF2B5EF4-FFF2-40B4-BE49-F238E27FC236}">
                  <a16:creationId xmlns="" xmlns:a16="http://schemas.microsoft.com/office/drawing/2014/main" id="{B69C1344-DA27-4625-A365-74DC77A0B525}"/>
                </a:ext>
              </a:extLst>
            </p:cNvPr>
            <p:cNvSpPr/>
            <p:nvPr/>
          </p:nvSpPr>
          <p:spPr>
            <a:xfrm rot="5400000">
              <a:off x="1185646" y="3121477"/>
              <a:ext cx="1643520" cy="2289920"/>
            </a:xfrm>
            <a:custGeom>
              <a:avLst/>
              <a:gdLst>
                <a:gd name="connsiteX0" fmla="*/ 0 w 1404518"/>
                <a:gd name="connsiteY0" fmla="*/ 1053388 h 2070201"/>
                <a:gd name="connsiteX1" fmla="*/ 124358 w 1404518"/>
                <a:gd name="connsiteY1" fmla="*/ 1382572 h 2070201"/>
                <a:gd name="connsiteX2" fmla="*/ 292608 w 1404518"/>
                <a:gd name="connsiteY2" fmla="*/ 1675180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675180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31366 w 1404518"/>
                <a:gd name="connsiteY4" fmla="*/ 2055571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294790 w 1404518"/>
                <a:gd name="connsiteY4" fmla="*/ 2055571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294790 w 1404518"/>
                <a:gd name="connsiteY4" fmla="*/ 2055571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13093"/>
                <a:gd name="connsiteY0" fmla="*/ 1053388 h 2070201"/>
                <a:gd name="connsiteX1" fmla="*/ 124358 w 1413093"/>
                <a:gd name="connsiteY1" fmla="*/ 1382572 h 2070201"/>
                <a:gd name="connsiteX2" fmla="*/ 292608 w 1413093"/>
                <a:gd name="connsiteY2" fmla="*/ 1741017 h 2070201"/>
                <a:gd name="connsiteX3" fmla="*/ 687628 w 1413093"/>
                <a:gd name="connsiteY3" fmla="*/ 2070201 h 2070201"/>
                <a:gd name="connsiteX4" fmla="*/ 1294790 w 1413093"/>
                <a:gd name="connsiteY4" fmla="*/ 2055571 h 2070201"/>
                <a:gd name="connsiteX5" fmla="*/ 1404518 w 1413093"/>
                <a:gd name="connsiteY5" fmla="*/ 1155801 h 2070201"/>
                <a:gd name="connsiteX6" fmla="*/ 1221638 w 1413093"/>
                <a:gd name="connsiteY6" fmla="*/ 768096 h 2070201"/>
                <a:gd name="connsiteX7" fmla="*/ 1177747 w 1413093"/>
                <a:gd name="connsiteY7" fmla="*/ 965606 h 2070201"/>
                <a:gd name="connsiteX8" fmla="*/ 1024128 w 1413093"/>
                <a:gd name="connsiteY8" fmla="*/ 694944 h 2070201"/>
                <a:gd name="connsiteX9" fmla="*/ 921715 w 1413093"/>
                <a:gd name="connsiteY9" fmla="*/ 929030 h 2070201"/>
                <a:gd name="connsiteX10" fmla="*/ 877824 w 1413093"/>
                <a:gd name="connsiteY10" fmla="*/ 629107 h 2070201"/>
                <a:gd name="connsiteX11" fmla="*/ 709574 w 1413093"/>
                <a:gd name="connsiteY11" fmla="*/ 936345 h 2070201"/>
                <a:gd name="connsiteX12" fmla="*/ 526694 w 1413093"/>
                <a:gd name="connsiteY12" fmla="*/ 0 h 2070201"/>
                <a:gd name="connsiteX13" fmla="*/ 468172 w 1413093"/>
                <a:gd name="connsiteY13" fmla="*/ 1338681 h 2070201"/>
                <a:gd name="connsiteX14" fmla="*/ 321868 w 1413093"/>
                <a:gd name="connsiteY14" fmla="*/ 1287475 h 2070201"/>
                <a:gd name="connsiteX15" fmla="*/ 0 w 1413093"/>
                <a:gd name="connsiteY15" fmla="*/ 1053388 h 2070201"/>
                <a:gd name="connsiteX0" fmla="*/ 0 w 1413093"/>
                <a:gd name="connsiteY0" fmla="*/ 1053388 h 2070201"/>
                <a:gd name="connsiteX1" fmla="*/ 124358 w 1413093"/>
                <a:gd name="connsiteY1" fmla="*/ 1382572 h 2070201"/>
                <a:gd name="connsiteX2" fmla="*/ 292608 w 1413093"/>
                <a:gd name="connsiteY2" fmla="*/ 1741017 h 2070201"/>
                <a:gd name="connsiteX3" fmla="*/ 687628 w 1413093"/>
                <a:gd name="connsiteY3" fmla="*/ 2070201 h 2070201"/>
                <a:gd name="connsiteX4" fmla="*/ 1294790 w 1413093"/>
                <a:gd name="connsiteY4" fmla="*/ 2055571 h 2070201"/>
                <a:gd name="connsiteX5" fmla="*/ 1404518 w 1413093"/>
                <a:gd name="connsiteY5" fmla="*/ 1155801 h 2070201"/>
                <a:gd name="connsiteX6" fmla="*/ 1221638 w 1413093"/>
                <a:gd name="connsiteY6" fmla="*/ 768096 h 2070201"/>
                <a:gd name="connsiteX7" fmla="*/ 1177747 w 1413093"/>
                <a:gd name="connsiteY7" fmla="*/ 965606 h 2070201"/>
                <a:gd name="connsiteX8" fmla="*/ 1024128 w 1413093"/>
                <a:gd name="connsiteY8" fmla="*/ 694944 h 2070201"/>
                <a:gd name="connsiteX9" fmla="*/ 921715 w 1413093"/>
                <a:gd name="connsiteY9" fmla="*/ 929030 h 2070201"/>
                <a:gd name="connsiteX10" fmla="*/ 877824 w 1413093"/>
                <a:gd name="connsiteY10" fmla="*/ 629107 h 2070201"/>
                <a:gd name="connsiteX11" fmla="*/ 709574 w 1413093"/>
                <a:gd name="connsiteY11" fmla="*/ 936345 h 2070201"/>
                <a:gd name="connsiteX12" fmla="*/ 526694 w 1413093"/>
                <a:gd name="connsiteY12" fmla="*/ 0 h 2070201"/>
                <a:gd name="connsiteX13" fmla="*/ 468172 w 1413093"/>
                <a:gd name="connsiteY13" fmla="*/ 1338681 h 2070201"/>
                <a:gd name="connsiteX14" fmla="*/ 321868 w 1413093"/>
                <a:gd name="connsiteY14" fmla="*/ 1287475 h 2070201"/>
                <a:gd name="connsiteX15" fmla="*/ 0 w 1413093"/>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90042 w 1404608"/>
                <a:gd name="connsiteY10" fmla="*/ 599846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38836 w 1404608"/>
                <a:gd name="connsiteY10" fmla="*/ 592531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38836 w 1404608"/>
                <a:gd name="connsiteY10" fmla="*/ 592531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38836 w 1404608"/>
                <a:gd name="connsiteY10" fmla="*/ 592531 h 2070201"/>
                <a:gd name="connsiteX11" fmla="*/ 709574 w 1404608"/>
                <a:gd name="connsiteY11" fmla="*/ 936345 h 2070201"/>
                <a:gd name="connsiteX12" fmla="*/ 702259 w 1404608"/>
                <a:gd name="connsiteY12" fmla="*/ 629107 h 2070201"/>
                <a:gd name="connsiteX13" fmla="*/ 526694 w 1404608"/>
                <a:gd name="connsiteY13" fmla="*/ 0 h 2070201"/>
                <a:gd name="connsiteX14" fmla="*/ 468172 w 1404608"/>
                <a:gd name="connsiteY14" fmla="*/ 1338681 h 2070201"/>
                <a:gd name="connsiteX15" fmla="*/ 321868 w 1404608"/>
                <a:gd name="connsiteY15" fmla="*/ 1287475 h 2070201"/>
                <a:gd name="connsiteX16" fmla="*/ 0 w 1404608"/>
                <a:gd name="connsiteY16" fmla="*/ 1053388 h 2070201"/>
                <a:gd name="connsiteX0" fmla="*/ 0 w 1404608"/>
                <a:gd name="connsiteY0" fmla="*/ 1056935 h 2073748"/>
                <a:gd name="connsiteX1" fmla="*/ 124358 w 1404608"/>
                <a:gd name="connsiteY1" fmla="*/ 1386119 h 2073748"/>
                <a:gd name="connsiteX2" fmla="*/ 292608 w 1404608"/>
                <a:gd name="connsiteY2" fmla="*/ 1744564 h 2073748"/>
                <a:gd name="connsiteX3" fmla="*/ 687628 w 1404608"/>
                <a:gd name="connsiteY3" fmla="*/ 2073748 h 2073748"/>
                <a:gd name="connsiteX4" fmla="*/ 1294790 w 1404608"/>
                <a:gd name="connsiteY4" fmla="*/ 2059118 h 2073748"/>
                <a:gd name="connsiteX5" fmla="*/ 1404518 w 1404608"/>
                <a:gd name="connsiteY5" fmla="*/ 1159348 h 2073748"/>
                <a:gd name="connsiteX6" fmla="*/ 1221638 w 1404608"/>
                <a:gd name="connsiteY6" fmla="*/ 771643 h 2073748"/>
                <a:gd name="connsiteX7" fmla="*/ 1177747 w 1404608"/>
                <a:gd name="connsiteY7" fmla="*/ 969153 h 2073748"/>
                <a:gd name="connsiteX8" fmla="*/ 980236 w 1404608"/>
                <a:gd name="connsiteY8" fmla="*/ 698491 h 2073748"/>
                <a:gd name="connsiteX9" fmla="*/ 921715 w 1404608"/>
                <a:gd name="connsiteY9" fmla="*/ 932577 h 2073748"/>
                <a:gd name="connsiteX10" fmla="*/ 738836 w 1404608"/>
                <a:gd name="connsiteY10" fmla="*/ 596078 h 2073748"/>
                <a:gd name="connsiteX11" fmla="*/ 709574 w 1404608"/>
                <a:gd name="connsiteY11" fmla="*/ 939892 h 2073748"/>
                <a:gd name="connsiteX12" fmla="*/ 526694 w 1404608"/>
                <a:gd name="connsiteY12" fmla="*/ 3547 h 2073748"/>
                <a:gd name="connsiteX13" fmla="*/ 468172 w 1404608"/>
                <a:gd name="connsiteY13" fmla="*/ 1342228 h 2073748"/>
                <a:gd name="connsiteX14" fmla="*/ 321868 w 1404608"/>
                <a:gd name="connsiteY14" fmla="*/ 1291022 h 2073748"/>
                <a:gd name="connsiteX15" fmla="*/ 0 w 1404608"/>
                <a:gd name="connsiteY15" fmla="*/ 1056935 h 2073748"/>
                <a:gd name="connsiteX0" fmla="*/ 0 w 1404608"/>
                <a:gd name="connsiteY0" fmla="*/ 1056935 h 2073748"/>
                <a:gd name="connsiteX1" fmla="*/ 124358 w 1404608"/>
                <a:gd name="connsiteY1" fmla="*/ 1386119 h 2073748"/>
                <a:gd name="connsiteX2" fmla="*/ 292608 w 1404608"/>
                <a:gd name="connsiteY2" fmla="*/ 1744564 h 2073748"/>
                <a:gd name="connsiteX3" fmla="*/ 687628 w 1404608"/>
                <a:gd name="connsiteY3" fmla="*/ 2073748 h 2073748"/>
                <a:gd name="connsiteX4" fmla="*/ 1294790 w 1404608"/>
                <a:gd name="connsiteY4" fmla="*/ 2059118 h 2073748"/>
                <a:gd name="connsiteX5" fmla="*/ 1404518 w 1404608"/>
                <a:gd name="connsiteY5" fmla="*/ 1159348 h 2073748"/>
                <a:gd name="connsiteX6" fmla="*/ 1221638 w 1404608"/>
                <a:gd name="connsiteY6" fmla="*/ 771643 h 2073748"/>
                <a:gd name="connsiteX7" fmla="*/ 1177747 w 1404608"/>
                <a:gd name="connsiteY7" fmla="*/ 969153 h 2073748"/>
                <a:gd name="connsiteX8" fmla="*/ 980236 w 1404608"/>
                <a:gd name="connsiteY8" fmla="*/ 698491 h 2073748"/>
                <a:gd name="connsiteX9" fmla="*/ 921715 w 1404608"/>
                <a:gd name="connsiteY9" fmla="*/ 932577 h 2073748"/>
                <a:gd name="connsiteX10" fmla="*/ 738836 w 1404608"/>
                <a:gd name="connsiteY10" fmla="*/ 596078 h 2073748"/>
                <a:gd name="connsiteX11" fmla="*/ 709574 w 1404608"/>
                <a:gd name="connsiteY11" fmla="*/ 939892 h 2073748"/>
                <a:gd name="connsiteX12" fmla="*/ 526694 w 1404608"/>
                <a:gd name="connsiteY12" fmla="*/ 3547 h 2073748"/>
                <a:gd name="connsiteX13" fmla="*/ 468172 w 1404608"/>
                <a:gd name="connsiteY13" fmla="*/ 1342228 h 2073748"/>
                <a:gd name="connsiteX14" fmla="*/ 321868 w 1404608"/>
                <a:gd name="connsiteY14" fmla="*/ 1291022 h 2073748"/>
                <a:gd name="connsiteX15" fmla="*/ 0 w 1404608"/>
                <a:gd name="connsiteY15" fmla="*/ 1056935 h 2073748"/>
                <a:gd name="connsiteX0" fmla="*/ 0 w 1404608"/>
                <a:gd name="connsiteY0" fmla="*/ 1056935 h 2073748"/>
                <a:gd name="connsiteX1" fmla="*/ 124358 w 1404608"/>
                <a:gd name="connsiteY1" fmla="*/ 1386119 h 2073748"/>
                <a:gd name="connsiteX2" fmla="*/ 292608 w 1404608"/>
                <a:gd name="connsiteY2" fmla="*/ 1744564 h 2073748"/>
                <a:gd name="connsiteX3" fmla="*/ 687628 w 1404608"/>
                <a:gd name="connsiteY3" fmla="*/ 2073748 h 2073748"/>
                <a:gd name="connsiteX4" fmla="*/ 1294790 w 1404608"/>
                <a:gd name="connsiteY4" fmla="*/ 2059118 h 2073748"/>
                <a:gd name="connsiteX5" fmla="*/ 1404518 w 1404608"/>
                <a:gd name="connsiteY5" fmla="*/ 1159348 h 2073748"/>
                <a:gd name="connsiteX6" fmla="*/ 1221638 w 1404608"/>
                <a:gd name="connsiteY6" fmla="*/ 771643 h 2073748"/>
                <a:gd name="connsiteX7" fmla="*/ 1177747 w 1404608"/>
                <a:gd name="connsiteY7" fmla="*/ 969153 h 2073748"/>
                <a:gd name="connsiteX8" fmla="*/ 980236 w 1404608"/>
                <a:gd name="connsiteY8" fmla="*/ 698491 h 2073748"/>
                <a:gd name="connsiteX9" fmla="*/ 921715 w 1404608"/>
                <a:gd name="connsiteY9" fmla="*/ 932577 h 2073748"/>
                <a:gd name="connsiteX10" fmla="*/ 738836 w 1404608"/>
                <a:gd name="connsiteY10" fmla="*/ 596078 h 2073748"/>
                <a:gd name="connsiteX11" fmla="*/ 709574 w 1404608"/>
                <a:gd name="connsiteY11" fmla="*/ 939892 h 2073748"/>
                <a:gd name="connsiteX12" fmla="*/ 526694 w 1404608"/>
                <a:gd name="connsiteY12" fmla="*/ 3547 h 2073748"/>
                <a:gd name="connsiteX13" fmla="*/ 468172 w 1404608"/>
                <a:gd name="connsiteY13" fmla="*/ 1342228 h 2073748"/>
                <a:gd name="connsiteX14" fmla="*/ 321868 w 1404608"/>
                <a:gd name="connsiteY14" fmla="*/ 1291022 h 2073748"/>
                <a:gd name="connsiteX15" fmla="*/ 0 w 1404608"/>
                <a:gd name="connsiteY15" fmla="*/ 1056935 h 2073748"/>
                <a:gd name="connsiteX0" fmla="*/ 0 w 1404608"/>
                <a:gd name="connsiteY0" fmla="*/ 1058942 h 2075755"/>
                <a:gd name="connsiteX1" fmla="*/ 124358 w 1404608"/>
                <a:gd name="connsiteY1" fmla="*/ 1388126 h 2075755"/>
                <a:gd name="connsiteX2" fmla="*/ 292608 w 1404608"/>
                <a:gd name="connsiteY2" fmla="*/ 1746571 h 2075755"/>
                <a:gd name="connsiteX3" fmla="*/ 687628 w 1404608"/>
                <a:gd name="connsiteY3" fmla="*/ 2075755 h 2075755"/>
                <a:gd name="connsiteX4" fmla="*/ 1294790 w 1404608"/>
                <a:gd name="connsiteY4" fmla="*/ 2061125 h 2075755"/>
                <a:gd name="connsiteX5" fmla="*/ 1404518 w 1404608"/>
                <a:gd name="connsiteY5" fmla="*/ 1161355 h 2075755"/>
                <a:gd name="connsiteX6" fmla="*/ 1221638 w 1404608"/>
                <a:gd name="connsiteY6" fmla="*/ 773650 h 2075755"/>
                <a:gd name="connsiteX7" fmla="*/ 1177747 w 1404608"/>
                <a:gd name="connsiteY7" fmla="*/ 971160 h 2075755"/>
                <a:gd name="connsiteX8" fmla="*/ 980236 w 1404608"/>
                <a:gd name="connsiteY8" fmla="*/ 700498 h 2075755"/>
                <a:gd name="connsiteX9" fmla="*/ 921715 w 1404608"/>
                <a:gd name="connsiteY9" fmla="*/ 934584 h 2075755"/>
                <a:gd name="connsiteX10" fmla="*/ 738836 w 1404608"/>
                <a:gd name="connsiteY10" fmla="*/ 598085 h 2075755"/>
                <a:gd name="connsiteX11" fmla="*/ 709574 w 1404608"/>
                <a:gd name="connsiteY11" fmla="*/ 941899 h 2075755"/>
                <a:gd name="connsiteX12" fmla="*/ 526694 w 1404608"/>
                <a:gd name="connsiteY12" fmla="*/ 5554 h 2075755"/>
                <a:gd name="connsiteX13" fmla="*/ 468172 w 1404608"/>
                <a:gd name="connsiteY13" fmla="*/ 1344235 h 2075755"/>
                <a:gd name="connsiteX14" fmla="*/ 321868 w 1404608"/>
                <a:gd name="connsiteY14" fmla="*/ 1293029 h 2075755"/>
                <a:gd name="connsiteX15" fmla="*/ 0 w 1404608"/>
                <a:gd name="connsiteY15" fmla="*/ 1058942 h 2075755"/>
                <a:gd name="connsiteX0" fmla="*/ 0 w 1404608"/>
                <a:gd name="connsiteY0" fmla="*/ 1029958 h 2046771"/>
                <a:gd name="connsiteX1" fmla="*/ 124358 w 1404608"/>
                <a:gd name="connsiteY1" fmla="*/ 1359142 h 2046771"/>
                <a:gd name="connsiteX2" fmla="*/ 292608 w 1404608"/>
                <a:gd name="connsiteY2" fmla="*/ 1717587 h 2046771"/>
                <a:gd name="connsiteX3" fmla="*/ 687628 w 1404608"/>
                <a:gd name="connsiteY3" fmla="*/ 2046771 h 2046771"/>
                <a:gd name="connsiteX4" fmla="*/ 1294790 w 1404608"/>
                <a:gd name="connsiteY4" fmla="*/ 2032141 h 2046771"/>
                <a:gd name="connsiteX5" fmla="*/ 1404518 w 1404608"/>
                <a:gd name="connsiteY5" fmla="*/ 1132371 h 2046771"/>
                <a:gd name="connsiteX6" fmla="*/ 1221638 w 1404608"/>
                <a:gd name="connsiteY6" fmla="*/ 744666 h 2046771"/>
                <a:gd name="connsiteX7" fmla="*/ 1177747 w 1404608"/>
                <a:gd name="connsiteY7" fmla="*/ 942176 h 2046771"/>
                <a:gd name="connsiteX8" fmla="*/ 980236 w 1404608"/>
                <a:gd name="connsiteY8" fmla="*/ 671514 h 2046771"/>
                <a:gd name="connsiteX9" fmla="*/ 921715 w 1404608"/>
                <a:gd name="connsiteY9" fmla="*/ 905600 h 2046771"/>
                <a:gd name="connsiteX10" fmla="*/ 738836 w 1404608"/>
                <a:gd name="connsiteY10" fmla="*/ 569101 h 2046771"/>
                <a:gd name="connsiteX11" fmla="*/ 709574 w 1404608"/>
                <a:gd name="connsiteY11" fmla="*/ 912915 h 2046771"/>
                <a:gd name="connsiteX12" fmla="*/ 526694 w 1404608"/>
                <a:gd name="connsiteY12" fmla="*/ 5831 h 2046771"/>
                <a:gd name="connsiteX13" fmla="*/ 468172 w 1404608"/>
                <a:gd name="connsiteY13" fmla="*/ 1315251 h 2046771"/>
                <a:gd name="connsiteX14" fmla="*/ 321868 w 1404608"/>
                <a:gd name="connsiteY14" fmla="*/ 1264045 h 2046771"/>
                <a:gd name="connsiteX15" fmla="*/ 0 w 1404608"/>
                <a:gd name="connsiteY15" fmla="*/ 1029958 h 2046771"/>
                <a:gd name="connsiteX0" fmla="*/ 0 w 1404608"/>
                <a:gd name="connsiteY0" fmla="*/ 1024127 h 2040940"/>
                <a:gd name="connsiteX1" fmla="*/ 124358 w 1404608"/>
                <a:gd name="connsiteY1" fmla="*/ 1353311 h 2040940"/>
                <a:gd name="connsiteX2" fmla="*/ 292608 w 1404608"/>
                <a:gd name="connsiteY2" fmla="*/ 1711756 h 2040940"/>
                <a:gd name="connsiteX3" fmla="*/ 687628 w 1404608"/>
                <a:gd name="connsiteY3" fmla="*/ 2040940 h 2040940"/>
                <a:gd name="connsiteX4" fmla="*/ 1294790 w 1404608"/>
                <a:gd name="connsiteY4" fmla="*/ 2026310 h 2040940"/>
                <a:gd name="connsiteX5" fmla="*/ 1404518 w 1404608"/>
                <a:gd name="connsiteY5" fmla="*/ 1126540 h 2040940"/>
                <a:gd name="connsiteX6" fmla="*/ 1221638 w 1404608"/>
                <a:gd name="connsiteY6" fmla="*/ 738835 h 2040940"/>
                <a:gd name="connsiteX7" fmla="*/ 1177747 w 1404608"/>
                <a:gd name="connsiteY7" fmla="*/ 936345 h 2040940"/>
                <a:gd name="connsiteX8" fmla="*/ 980236 w 1404608"/>
                <a:gd name="connsiteY8" fmla="*/ 665683 h 2040940"/>
                <a:gd name="connsiteX9" fmla="*/ 921715 w 1404608"/>
                <a:gd name="connsiteY9" fmla="*/ 899769 h 2040940"/>
                <a:gd name="connsiteX10" fmla="*/ 738836 w 1404608"/>
                <a:gd name="connsiteY10" fmla="*/ 563270 h 2040940"/>
                <a:gd name="connsiteX11" fmla="*/ 709574 w 1404608"/>
                <a:gd name="connsiteY11" fmla="*/ 907084 h 2040940"/>
                <a:gd name="connsiteX12" fmla="*/ 526694 w 1404608"/>
                <a:gd name="connsiteY12" fmla="*/ 0 h 2040940"/>
                <a:gd name="connsiteX13" fmla="*/ 468172 w 1404608"/>
                <a:gd name="connsiteY13" fmla="*/ 1309420 h 2040940"/>
                <a:gd name="connsiteX14" fmla="*/ 321868 w 1404608"/>
                <a:gd name="connsiteY14" fmla="*/ 1258214 h 2040940"/>
                <a:gd name="connsiteX15" fmla="*/ 0 w 1404608"/>
                <a:gd name="connsiteY15" fmla="*/ 1024127 h 2040940"/>
                <a:gd name="connsiteX0" fmla="*/ 0 w 1404608"/>
                <a:gd name="connsiteY0" fmla="*/ 1024614 h 2041427"/>
                <a:gd name="connsiteX1" fmla="*/ 124358 w 1404608"/>
                <a:gd name="connsiteY1" fmla="*/ 1353798 h 2041427"/>
                <a:gd name="connsiteX2" fmla="*/ 292608 w 1404608"/>
                <a:gd name="connsiteY2" fmla="*/ 1712243 h 2041427"/>
                <a:gd name="connsiteX3" fmla="*/ 687628 w 1404608"/>
                <a:gd name="connsiteY3" fmla="*/ 2041427 h 2041427"/>
                <a:gd name="connsiteX4" fmla="*/ 1294790 w 1404608"/>
                <a:gd name="connsiteY4" fmla="*/ 2026797 h 2041427"/>
                <a:gd name="connsiteX5" fmla="*/ 1404518 w 1404608"/>
                <a:gd name="connsiteY5" fmla="*/ 1127027 h 2041427"/>
                <a:gd name="connsiteX6" fmla="*/ 1221638 w 1404608"/>
                <a:gd name="connsiteY6" fmla="*/ 739322 h 2041427"/>
                <a:gd name="connsiteX7" fmla="*/ 1177747 w 1404608"/>
                <a:gd name="connsiteY7" fmla="*/ 936832 h 2041427"/>
                <a:gd name="connsiteX8" fmla="*/ 980236 w 1404608"/>
                <a:gd name="connsiteY8" fmla="*/ 666170 h 2041427"/>
                <a:gd name="connsiteX9" fmla="*/ 921715 w 1404608"/>
                <a:gd name="connsiteY9" fmla="*/ 900256 h 2041427"/>
                <a:gd name="connsiteX10" fmla="*/ 738836 w 1404608"/>
                <a:gd name="connsiteY10" fmla="*/ 563757 h 2041427"/>
                <a:gd name="connsiteX11" fmla="*/ 709574 w 1404608"/>
                <a:gd name="connsiteY11" fmla="*/ 907571 h 2041427"/>
                <a:gd name="connsiteX12" fmla="*/ 526694 w 1404608"/>
                <a:gd name="connsiteY12" fmla="*/ 487 h 2041427"/>
                <a:gd name="connsiteX13" fmla="*/ 468172 w 1404608"/>
                <a:gd name="connsiteY13" fmla="*/ 1309907 h 2041427"/>
                <a:gd name="connsiteX14" fmla="*/ 321868 w 1404608"/>
                <a:gd name="connsiteY14" fmla="*/ 1258701 h 2041427"/>
                <a:gd name="connsiteX15" fmla="*/ 0 w 1404608"/>
                <a:gd name="connsiteY15" fmla="*/ 1024614 h 2041427"/>
                <a:gd name="connsiteX0" fmla="*/ 0 w 1404608"/>
                <a:gd name="connsiteY0" fmla="*/ 1024614 h 2041427"/>
                <a:gd name="connsiteX1" fmla="*/ 124358 w 1404608"/>
                <a:gd name="connsiteY1" fmla="*/ 1353798 h 2041427"/>
                <a:gd name="connsiteX2" fmla="*/ 292608 w 1404608"/>
                <a:gd name="connsiteY2" fmla="*/ 1712243 h 2041427"/>
                <a:gd name="connsiteX3" fmla="*/ 687628 w 1404608"/>
                <a:gd name="connsiteY3" fmla="*/ 2041427 h 2041427"/>
                <a:gd name="connsiteX4" fmla="*/ 1294790 w 1404608"/>
                <a:gd name="connsiteY4" fmla="*/ 2026797 h 2041427"/>
                <a:gd name="connsiteX5" fmla="*/ 1404518 w 1404608"/>
                <a:gd name="connsiteY5" fmla="*/ 1127027 h 2041427"/>
                <a:gd name="connsiteX6" fmla="*/ 1221638 w 1404608"/>
                <a:gd name="connsiteY6" fmla="*/ 739322 h 2041427"/>
                <a:gd name="connsiteX7" fmla="*/ 1177747 w 1404608"/>
                <a:gd name="connsiteY7" fmla="*/ 936832 h 2041427"/>
                <a:gd name="connsiteX8" fmla="*/ 980236 w 1404608"/>
                <a:gd name="connsiteY8" fmla="*/ 666170 h 2041427"/>
                <a:gd name="connsiteX9" fmla="*/ 921715 w 1404608"/>
                <a:gd name="connsiteY9" fmla="*/ 900256 h 2041427"/>
                <a:gd name="connsiteX10" fmla="*/ 738836 w 1404608"/>
                <a:gd name="connsiteY10" fmla="*/ 563757 h 2041427"/>
                <a:gd name="connsiteX11" fmla="*/ 709574 w 1404608"/>
                <a:gd name="connsiteY11" fmla="*/ 907571 h 2041427"/>
                <a:gd name="connsiteX12" fmla="*/ 526694 w 1404608"/>
                <a:gd name="connsiteY12" fmla="*/ 487 h 2041427"/>
                <a:gd name="connsiteX13" fmla="*/ 468172 w 1404608"/>
                <a:gd name="connsiteY13" fmla="*/ 1309907 h 2041427"/>
                <a:gd name="connsiteX14" fmla="*/ 321868 w 1404608"/>
                <a:gd name="connsiteY14" fmla="*/ 1258701 h 2041427"/>
                <a:gd name="connsiteX15" fmla="*/ 0 w 1404608"/>
                <a:gd name="connsiteY15" fmla="*/ 1024614 h 2041427"/>
                <a:gd name="connsiteX0" fmla="*/ 0 w 1404608"/>
                <a:gd name="connsiteY0" fmla="*/ 1024370 h 2041183"/>
                <a:gd name="connsiteX1" fmla="*/ 124358 w 1404608"/>
                <a:gd name="connsiteY1" fmla="*/ 1353554 h 2041183"/>
                <a:gd name="connsiteX2" fmla="*/ 292608 w 1404608"/>
                <a:gd name="connsiteY2" fmla="*/ 1711999 h 2041183"/>
                <a:gd name="connsiteX3" fmla="*/ 687628 w 1404608"/>
                <a:gd name="connsiteY3" fmla="*/ 2041183 h 2041183"/>
                <a:gd name="connsiteX4" fmla="*/ 1294790 w 1404608"/>
                <a:gd name="connsiteY4" fmla="*/ 2026553 h 2041183"/>
                <a:gd name="connsiteX5" fmla="*/ 1404518 w 1404608"/>
                <a:gd name="connsiteY5" fmla="*/ 1126783 h 2041183"/>
                <a:gd name="connsiteX6" fmla="*/ 1221638 w 1404608"/>
                <a:gd name="connsiteY6" fmla="*/ 739078 h 2041183"/>
                <a:gd name="connsiteX7" fmla="*/ 1177747 w 1404608"/>
                <a:gd name="connsiteY7" fmla="*/ 936588 h 2041183"/>
                <a:gd name="connsiteX8" fmla="*/ 980236 w 1404608"/>
                <a:gd name="connsiteY8" fmla="*/ 665926 h 2041183"/>
                <a:gd name="connsiteX9" fmla="*/ 921715 w 1404608"/>
                <a:gd name="connsiteY9" fmla="*/ 900012 h 2041183"/>
                <a:gd name="connsiteX10" fmla="*/ 738836 w 1404608"/>
                <a:gd name="connsiteY10" fmla="*/ 563513 h 2041183"/>
                <a:gd name="connsiteX11" fmla="*/ 709574 w 1404608"/>
                <a:gd name="connsiteY11" fmla="*/ 907327 h 2041183"/>
                <a:gd name="connsiteX12" fmla="*/ 526694 w 1404608"/>
                <a:gd name="connsiteY12" fmla="*/ 243 h 2041183"/>
                <a:gd name="connsiteX13" fmla="*/ 468172 w 1404608"/>
                <a:gd name="connsiteY13" fmla="*/ 1309663 h 2041183"/>
                <a:gd name="connsiteX14" fmla="*/ 321868 w 1404608"/>
                <a:gd name="connsiteY14" fmla="*/ 1258457 h 2041183"/>
                <a:gd name="connsiteX15" fmla="*/ 0 w 1404608"/>
                <a:gd name="connsiteY15" fmla="*/ 1024370 h 2041183"/>
                <a:gd name="connsiteX0" fmla="*/ 0 w 1404608"/>
                <a:gd name="connsiteY0" fmla="*/ 1024383 h 2041196"/>
                <a:gd name="connsiteX1" fmla="*/ 124358 w 1404608"/>
                <a:gd name="connsiteY1" fmla="*/ 1353567 h 2041196"/>
                <a:gd name="connsiteX2" fmla="*/ 292608 w 1404608"/>
                <a:gd name="connsiteY2" fmla="*/ 1712012 h 2041196"/>
                <a:gd name="connsiteX3" fmla="*/ 687628 w 1404608"/>
                <a:gd name="connsiteY3" fmla="*/ 2041196 h 2041196"/>
                <a:gd name="connsiteX4" fmla="*/ 1294790 w 1404608"/>
                <a:gd name="connsiteY4" fmla="*/ 2026566 h 2041196"/>
                <a:gd name="connsiteX5" fmla="*/ 1404518 w 1404608"/>
                <a:gd name="connsiteY5" fmla="*/ 1126796 h 2041196"/>
                <a:gd name="connsiteX6" fmla="*/ 1221638 w 1404608"/>
                <a:gd name="connsiteY6" fmla="*/ 739091 h 2041196"/>
                <a:gd name="connsiteX7" fmla="*/ 1177747 w 1404608"/>
                <a:gd name="connsiteY7" fmla="*/ 936601 h 2041196"/>
                <a:gd name="connsiteX8" fmla="*/ 980236 w 1404608"/>
                <a:gd name="connsiteY8" fmla="*/ 665939 h 2041196"/>
                <a:gd name="connsiteX9" fmla="*/ 921715 w 1404608"/>
                <a:gd name="connsiteY9" fmla="*/ 900025 h 2041196"/>
                <a:gd name="connsiteX10" fmla="*/ 738836 w 1404608"/>
                <a:gd name="connsiteY10" fmla="*/ 563526 h 2041196"/>
                <a:gd name="connsiteX11" fmla="*/ 709574 w 1404608"/>
                <a:gd name="connsiteY11" fmla="*/ 907340 h 2041196"/>
                <a:gd name="connsiteX12" fmla="*/ 526694 w 1404608"/>
                <a:gd name="connsiteY12" fmla="*/ 256 h 2041196"/>
                <a:gd name="connsiteX13" fmla="*/ 453541 w 1404608"/>
                <a:gd name="connsiteY13" fmla="*/ 1258469 h 2041196"/>
                <a:gd name="connsiteX14" fmla="*/ 321868 w 1404608"/>
                <a:gd name="connsiteY14" fmla="*/ 1258470 h 2041196"/>
                <a:gd name="connsiteX15" fmla="*/ 0 w 1404608"/>
                <a:gd name="connsiteY15" fmla="*/ 1024383 h 2041196"/>
                <a:gd name="connsiteX0" fmla="*/ 0 w 1404608"/>
                <a:gd name="connsiteY0" fmla="*/ 1024383 h 2041196"/>
                <a:gd name="connsiteX1" fmla="*/ 124358 w 1404608"/>
                <a:gd name="connsiteY1" fmla="*/ 1353567 h 2041196"/>
                <a:gd name="connsiteX2" fmla="*/ 292608 w 1404608"/>
                <a:gd name="connsiteY2" fmla="*/ 1712012 h 2041196"/>
                <a:gd name="connsiteX3" fmla="*/ 687628 w 1404608"/>
                <a:gd name="connsiteY3" fmla="*/ 2041196 h 2041196"/>
                <a:gd name="connsiteX4" fmla="*/ 1294790 w 1404608"/>
                <a:gd name="connsiteY4" fmla="*/ 2026566 h 2041196"/>
                <a:gd name="connsiteX5" fmla="*/ 1404518 w 1404608"/>
                <a:gd name="connsiteY5" fmla="*/ 1126796 h 2041196"/>
                <a:gd name="connsiteX6" fmla="*/ 1221638 w 1404608"/>
                <a:gd name="connsiteY6" fmla="*/ 739091 h 2041196"/>
                <a:gd name="connsiteX7" fmla="*/ 1177747 w 1404608"/>
                <a:gd name="connsiteY7" fmla="*/ 936601 h 2041196"/>
                <a:gd name="connsiteX8" fmla="*/ 980236 w 1404608"/>
                <a:gd name="connsiteY8" fmla="*/ 665939 h 2041196"/>
                <a:gd name="connsiteX9" fmla="*/ 921715 w 1404608"/>
                <a:gd name="connsiteY9" fmla="*/ 900025 h 2041196"/>
                <a:gd name="connsiteX10" fmla="*/ 738836 w 1404608"/>
                <a:gd name="connsiteY10" fmla="*/ 563526 h 2041196"/>
                <a:gd name="connsiteX11" fmla="*/ 709574 w 1404608"/>
                <a:gd name="connsiteY11" fmla="*/ 907340 h 2041196"/>
                <a:gd name="connsiteX12" fmla="*/ 526694 w 1404608"/>
                <a:gd name="connsiteY12" fmla="*/ 256 h 2041196"/>
                <a:gd name="connsiteX13" fmla="*/ 453541 w 1404608"/>
                <a:gd name="connsiteY13" fmla="*/ 1258469 h 2041196"/>
                <a:gd name="connsiteX14" fmla="*/ 321868 w 1404608"/>
                <a:gd name="connsiteY14" fmla="*/ 1258470 h 2041196"/>
                <a:gd name="connsiteX15" fmla="*/ 0 w 1404608"/>
                <a:gd name="connsiteY15" fmla="*/ 1024383 h 2041196"/>
                <a:gd name="connsiteX0" fmla="*/ 0 w 1404608"/>
                <a:gd name="connsiteY0" fmla="*/ 1024369 h 2041182"/>
                <a:gd name="connsiteX1" fmla="*/ 124358 w 1404608"/>
                <a:gd name="connsiteY1" fmla="*/ 1353553 h 2041182"/>
                <a:gd name="connsiteX2" fmla="*/ 292608 w 1404608"/>
                <a:gd name="connsiteY2" fmla="*/ 1711998 h 2041182"/>
                <a:gd name="connsiteX3" fmla="*/ 687628 w 1404608"/>
                <a:gd name="connsiteY3" fmla="*/ 2041182 h 2041182"/>
                <a:gd name="connsiteX4" fmla="*/ 1294790 w 1404608"/>
                <a:gd name="connsiteY4" fmla="*/ 2026552 h 2041182"/>
                <a:gd name="connsiteX5" fmla="*/ 1404518 w 1404608"/>
                <a:gd name="connsiteY5" fmla="*/ 1126782 h 2041182"/>
                <a:gd name="connsiteX6" fmla="*/ 1221638 w 1404608"/>
                <a:gd name="connsiteY6" fmla="*/ 739077 h 2041182"/>
                <a:gd name="connsiteX7" fmla="*/ 1177747 w 1404608"/>
                <a:gd name="connsiteY7" fmla="*/ 936587 h 2041182"/>
                <a:gd name="connsiteX8" fmla="*/ 980236 w 1404608"/>
                <a:gd name="connsiteY8" fmla="*/ 665925 h 2041182"/>
                <a:gd name="connsiteX9" fmla="*/ 921715 w 1404608"/>
                <a:gd name="connsiteY9" fmla="*/ 900011 h 2041182"/>
                <a:gd name="connsiteX10" fmla="*/ 738836 w 1404608"/>
                <a:gd name="connsiteY10" fmla="*/ 563512 h 2041182"/>
                <a:gd name="connsiteX11" fmla="*/ 709574 w 1404608"/>
                <a:gd name="connsiteY11" fmla="*/ 907326 h 2041182"/>
                <a:gd name="connsiteX12" fmla="*/ 526694 w 1404608"/>
                <a:gd name="connsiteY12" fmla="*/ 242 h 2041182"/>
                <a:gd name="connsiteX13" fmla="*/ 456712 w 1404608"/>
                <a:gd name="connsiteY13" fmla="*/ 1312361 h 2041182"/>
                <a:gd name="connsiteX14" fmla="*/ 321868 w 1404608"/>
                <a:gd name="connsiteY14" fmla="*/ 1258456 h 2041182"/>
                <a:gd name="connsiteX15" fmla="*/ 0 w 1404608"/>
                <a:gd name="connsiteY15" fmla="*/ 1024369 h 2041182"/>
                <a:gd name="connsiteX0" fmla="*/ 0 w 1404608"/>
                <a:gd name="connsiteY0" fmla="*/ 1024369 h 2041182"/>
                <a:gd name="connsiteX1" fmla="*/ 124358 w 1404608"/>
                <a:gd name="connsiteY1" fmla="*/ 1353553 h 2041182"/>
                <a:gd name="connsiteX2" fmla="*/ 292608 w 1404608"/>
                <a:gd name="connsiteY2" fmla="*/ 1711998 h 2041182"/>
                <a:gd name="connsiteX3" fmla="*/ 687628 w 1404608"/>
                <a:gd name="connsiteY3" fmla="*/ 2041182 h 2041182"/>
                <a:gd name="connsiteX4" fmla="*/ 1294790 w 1404608"/>
                <a:gd name="connsiteY4" fmla="*/ 2026552 h 2041182"/>
                <a:gd name="connsiteX5" fmla="*/ 1404518 w 1404608"/>
                <a:gd name="connsiteY5" fmla="*/ 1126782 h 2041182"/>
                <a:gd name="connsiteX6" fmla="*/ 1221638 w 1404608"/>
                <a:gd name="connsiteY6" fmla="*/ 739077 h 2041182"/>
                <a:gd name="connsiteX7" fmla="*/ 1177747 w 1404608"/>
                <a:gd name="connsiteY7" fmla="*/ 936587 h 2041182"/>
                <a:gd name="connsiteX8" fmla="*/ 980236 w 1404608"/>
                <a:gd name="connsiteY8" fmla="*/ 665925 h 2041182"/>
                <a:gd name="connsiteX9" fmla="*/ 921715 w 1404608"/>
                <a:gd name="connsiteY9" fmla="*/ 900011 h 2041182"/>
                <a:gd name="connsiteX10" fmla="*/ 738836 w 1404608"/>
                <a:gd name="connsiteY10" fmla="*/ 563512 h 2041182"/>
                <a:gd name="connsiteX11" fmla="*/ 709574 w 1404608"/>
                <a:gd name="connsiteY11" fmla="*/ 907326 h 2041182"/>
                <a:gd name="connsiteX12" fmla="*/ 526694 w 1404608"/>
                <a:gd name="connsiteY12" fmla="*/ 242 h 2041182"/>
                <a:gd name="connsiteX13" fmla="*/ 456712 w 1404608"/>
                <a:gd name="connsiteY13" fmla="*/ 1312361 h 2041182"/>
                <a:gd name="connsiteX14" fmla="*/ 321868 w 1404608"/>
                <a:gd name="connsiteY14" fmla="*/ 1258456 h 2041182"/>
                <a:gd name="connsiteX15" fmla="*/ 0 w 1404608"/>
                <a:gd name="connsiteY15" fmla="*/ 1024369 h 2041182"/>
                <a:gd name="connsiteX0" fmla="*/ 0 w 1404608"/>
                <a:gd name="connsiteY0" fmla="*/ 1024369 h 2041182"/>
                <a:gd name="connsiteX1" fmla="*/ 124358 w 1404608"/>
                <a:gd name="connsiteY1" fmla="*/ 1353553 h 2041182"/>
                <a:gd name="connsiteX2" fmla="*/ 292608 w 1404608"/>
                <a:gd name="connsiteY2" fmla="*/ 1711998 h 2041182"/>
                <a:gd name="connsiteX3" fmla="*/ 687628 w 1404608"/>
                <a:gd name="connsiteY3" fmla="*/ 2041182 h 2041182"/>
                <a:gd name="connsiteX4" fmla="*/ 1294790 w 1404608"/>
                <a:gd name="connsiteY4" fmla="*/ 2026552 h 2041182"/>
                <a:gd name="connsiteX5" fmla="*/ 1404518 w 1404608"/>
                <a:gd name="connsiteY5" fmla="*/ 1126782 h 2041182"/>
                <a:gd name="connsiteX6" fmla="*/ 1221638 w 1404608"/>
                <a:gd name="connsiteY6" fmla="*/ 739077 h 2041182"/>
                <a:gd name="connsiteX7" fmla="*/ 1177747 w 1404608"/>
                <a:gd name="connsiteY7" fmla="*/ 936587 h 2041182"/>
                <a:gd name="connsiteX8" fmla="*/ 980236 w 1404608"/>
                <a:gd name="connsiteY8" fmla="*/ 665925 h 2041182"/>
                <a:gd name="connsiteX9" fmla="*/ 921715 w 1404608"/>
                <a:gd name="connsiteY9" fmla="*/ 900011 h 2041182"/>
                <a:gd name="connsiteX10" fmla="*/ 738836 w 1404608"/>
                <a:gd name="connsiteY10" fmla="*/ 563512 h 2041182"/>
                <a:gd name="connsiteX11" fmla="*/ 709574 w 1404608"/>
                <a:gd name="connsiteY11" fmla="*/ 907326 h 2041182"/>
                <a:gd name="connsiteX12" fmla="*/ 526694 w 1404608"/>
                <a:gd name="connsiteY12" fmla="*/ 242 h 2041182"/>
                <a:gd name="connsiteX13" fmla="*/ 456712 w 1404608"/>
                <a:gd name="connsiteY13" fmla="*/ 1312361 h 2041182"/>
                <a:gd name="connsiteX14" fmla="*/ 321868 w 1404608"/>
                <a:gd name="connsiteY14" fmla="*/ 1258456 h 2041182"/>
                <a:gd name="connsiteX15" fmla="*/ 0 w 1404608"/>
                <a:gd name="connsiteY15" fmla="*/ 1024369 h 2041182"/>
                <a:gd name="connsiteX0" fmla="*/ 0 w 1420463"/>
                <a:gd name="connsiteY0" fmla="*/ 957779 h 2041182"/>
                <a:gd name="connsiteX1" fmla="*/ 140213 w 1420463"/>
                <a:gd name="connsiteY1" fmla="*/ 1353553 h 2041182"/>
                <a:gd name="connsiteX2" fmla="*/ 308463 w 1420463"/>
                <a:gd name="connsiteY2" fmla="*/ 1711998 h 2041182"/>
                <a:gd name="connsiteX3" fmla="*/ 703483 w 1420463"/>
                <a:gd name="connsiteY3" fmla="*/ 2041182 h 2041182"/>
                <a:gd name="connsiteX4" fmla="*/ 1310645 w 1420463"/>
                <a:gd name="connsiteY4" fmla="*/ 2026552 h 2041182"/>
                <a:gd name="connsiteX5" fmla="*/ 1420373 w 1420463"/>
                <a:gd name="connsiteY5" fmla="*/ 1126782 h 2041182"/>
                <a:gd name="connsiteX6" fmla="*/ 1237493 w 1420463"/>
                <a:gd name="connsiteY6" fmla="*/ 739077 h 2041182"/>
                <a:gd name="connsiteX7" fmla="*/ 1193602 w 1420463"/>
                <a:gd name="connsiteY7" fmla="*/ 936587 h 2041182"/>
                <a:gd name="connsiteX8" fmla="*/ 996091 w 1420463"/>
                <a:gd name="connsiteY8" fmla="*/ 665925 h 2041182"/>
                <a:gd name="connsiteX9" fmla="*/ 937570 w 1420463"/>
                <a:gd name="connsiteY9" fmla="*/ 900011 h 2041182"/>
                <a:gd name="connsiteX10" fmla="*/ 754691 w 1420463"/>
                <a:gd name="connsiteY10" fmla="*/ 563512 h 2041182"/>
                <a:gd name="connsiteX11" fmla="*/ 725429 w 1420463"/>
                <a:gd name="connsiteY11" fmla="*/ 907326 h 2041182"/>
                <a:gd name="connsiteX12" fmla="*/ 542549 w 1420463"/>
                <a:gd name="connsiteY12" fmla="*/ 242 h 2041182"/>
                <a:gd name="connsiteX13" fmla="*/ 472567 w 1420463"/>
                <a:gd name="connsiteY13" fmla="*/ 1312361 h 2041182"/>
                <a:gd name="connsiteX14" fmla="*/ 337723 w 1420463"/>
                <a:gd name="connsiteY14" fmla="*/ 1258456 h 2041182"/>
                <a:gd name="connsiteX15" fmla="*/ 0 w 1420463"/>
                <a:gd name="connsiteY15" fmla="*/ 957779 h 2041182"/>
                <a:gd name="connsiteX0" fmla="*/ 0 w 1420463"/>
                <a:gd name="connsiteY0" fmla="*/ 957779 h 2041182"/>
                <a:gd name="connsiteX1" fmla="*/ 140213 w 1420463"/>
                <a:gd name="connsiteY1" fmla="*/ 1353553 h 2041182"/>
                <a:gd name="connsiteX2" fmla="*/ 308463 w 1420463"/>
                <a:gd name="connsiteY2" fmla="*/ 1711998 h 2041182"/>
                <a:gd name="connsiteX3" fmla="*/ 703483 w 1420463"/>
                <a:gd name="connsiteY3" fmla="*/ 2041182 h 2041182"/>
                <a:gd name="connsiteX4" fmla="*/ 1310645 w 1420463"/>
                <a:gd name="connsiteY4" fmla="*/ 2026552 h 2041182"/>
                <a:gd name="connsiteX5" fmla="*/ 1420373 w 1420463"/>
                <a:gd name="connsiteY5" fmla="*/ 1126782 h 2041182"/>
                <a:gd name="connsiteX6" fmla="*/ 1237493 w 1420463"/>
                <a:gd name="connsiteY6" fmla="*/ 739077 h 2041182"/>
                <a:gd name="connsiteX7" fmla="*/ 1193602 w 1420463"/>
                <a:gd name="connsiteY7" fmla="*/ 936587 h 2041182"/>
                <a:gd name="connsiteX8" fmla="*/ 996091 w 1420463"/>
                <a:gd name="connsiteY8" fmla="*/ 665925 h 2041182"/>
                <a:gd name="connsiteX9" fmla="*/ 937570 w 1420463"/>
                <a:gd name="connsiteY9" fmla="*/ 900011 h 2041182"/>
                <a:gd name="connsiteX10" fmla="*/ 754691 w 1420463"/>
                <a:gd name="connsiteY10" fmla="*/ 563512 h 2041182"/>
                <a:gd name="connsiteX11" fmla="*/ 725429 w 1420463"/>
                <a:gd name="connsiteY11" fmla="*/ 907326 h 2041182"/>
                <a:gd name="connsiteX12" fmla="*/ 542549 w 1420463"/>
                <a:gd name="connsiteY12" fmla="*/ 242 h 2041182"/>
                <a:gd name="connsiteX13" fmla="*/ 472567 w 1420463"/>
                <a:gd name="connsiteY13" fmla="*/ 1312361 h 2041182"/>
                <a:gd name="connsiteX14" fmla="*/ 337723 w 1420463"/>
                <a:gd name="connsiteY14" fmla="*/ 1258456 h 2041182"/>
                <a:gd name="connsiteX15" fmla="*/ 0 w 1420463"/>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55410 w 1421182"/>
                <a:gd name="connsiteY10" fmla="*/ 563512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36384 w 1421182"/>
                <a:gd name="connsiteY10" fmla="*/ 563512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55588 w 1421182"/>
                <a:gd name="connsiteY8" fmla="*/ 659583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59583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59583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52597 w 1421182"/>
                <a:gd name="connsiteY6" fmla="*/ 669316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537 h 2040940"/>
                <a:gd name="connsiteX1" fmla="*/ 140932 w 1421182"/>
                <a:gd name="connsiteY1" fmla="*/ 1353311 h 2040940"/>
                <a:gd name="connsiteX2" fmla="*/ 309182 w 1421182"/>
                <a:gd name="connsiteY2" fmla="*/ 1711756 h 2040940"/>
                <a:gd name="connsiteX3" fmla="*/ 704202 w 1421182"/>
                <a:gd name="connsiteY3" fmla="*/ 2040940 h 2040940"/>
                <a:gd name="connsiteX4" fmla="*/ 1311364 w 1421182"/>
                <a:gd name="connsiteY4" fmla="*/ 2026310 h 2040940"/>
                <a:gd name="connsiteX5" fmla="*/ 1421092 w 1421182"/>
                <a:gd name="connsiteY5" fmla="*/ 1126540 h 2040940"/>
                <a:gd name="connsiteX6" fmla="*/ 1152597 w 1421182"/>
                <a:gd name="connsiteY6" fmla="*/ 669074 h 2040940"/>
                <a:gd name="connsiteX7" fmla="*/ 1168953 w 1421182"/>
                <a:gd name="connsiteY7" fmla="*/ 968054 h 2040940"/>
                <a:gd name="connsiteX8" fmla="*/ 927050 w 1421182"/>
                <a:gd name="connsiteY8" fmla="*/ 614948 h 2040940"/>
                <a:gd name="connsiteX9" fmla="*/ 957315 w 1421182"/>
                <a:gd name="connsiteY9" fmla="*/ 944162 h 2040940"/>
                <a:gd name="connsiteX10" fmla="*/ 711016 w 1421182"/>
                <a:gd name="connsiteY10" fmla="*/ 569612 h 2040940"/>
                <a:gd name="connsiteX11" fmla="*/ 729319 w 1421182"/>
                <a:gd name="connsiteY11" fmla="*/ 957819 h 2040940"/>
                <a:gd name="connsiteX12" fmla="*/ 543268 w 1421182"/>
                <a:gd name="connsiteY12" fmla="*/ 0 h 2040940"/>
                <a:gd name="connsiteX13" fmla="*/ 473286 w 1421182"/>
                <a:gd name="connsiteY13" fmla="*/ 1312119 h 2040940"/>
                <a:gd name="connsiteX14" fmla="*/ 338442 w 1421182"/>
                <a:gd name="connsiteY14" fmla="*/ 1258214 h 2040940"/>
                <a:gd name="connsiteX15" fmla="*/ 719 w 1421182"/>
                <a:gd name="connsiteY15" fmla="*/ 957537 h 2040940"/>
                <a:gd name="connsiteX0" fmla="*/ 719 w 1421182"/>
                <a:gd name="connsiteY0" fmla="*/ 957545 h 2040948"/>
                <a:gd name="connsiteX1" fmla="*/ 140932 w 1421182"/>
                <a:gd name="connsiteY1" fmla="*/ 1353319 h 2040948"/>
                <a:gd name="connsiteX2" fmla="*/ 309182 w 1421182"/>
                <a:gd name="connsiteY2" fmla="*/ 1711764 h 2040948"/>
                <a:gd name="connsiteX3" fmla="*/ 704202 w 1421182"/>
                <a:gd name="connsiteY3" fmla="*/ 2040948 h 2040948"/>
                <a:gd name="connsiteX4" fmla="*/ 1311364 w 1421182"/>
                <a:gd name="connsiteY4" fmla="*/ 2026318 h 2040948"/>
                <a:gd name="connsiteX5" fmla="*/ 1421092 w 1421182"/>
                <a:gd name="connsiteY5" fmla="*/ 1126548 h 2040948"/>
                <a:gd name="connsiteX6" fmla="*/ 1152597 w 1421182"/>
                <a:gd name="connsiteY6" fmla="*/ 669082 h 2040948"/>
                <a:gd name="connsiteX7" fmla="*/ 1168953 w 1421182"/>
                <a:gd name="connsiteY7" fmla="*/ 968062 h 2040948"/>
                <a:gd name="connsiteX8" fmla="*/ 927050 w 1421182"/>
                <a:gd name="connsiteY8" fmla="*/ 614956 h 2040948"/>
                <a:gd name="connsiteX9" fmla="*/ 957315 w 1421182"/>
                <a:gd name="connsiteY9" fmla="*/ 944170 h 2040948"/>
                <a:gd name="connsiteX10" fmla="*/ 711016 w 1421182"/>
                <a:gd name="connsiteY10" fmla="*/ 569620 h 2040948"/>
                <a:gd name="connsiteX11" fmla="*/ 729319 w 1421182"/>
                <a:gd name="connsiteY11" fmla="*/ 957827 h 2040948"/>
                <a:gd name="connsiteX12" fmla="*/ 543268 w 1421182"/>
                <a:gd name="connsiteY12" fmla="*/ 8 h 2040948"/>
                <a:gd name="connsiteX13" fmla="*/ 473286 w 1421182"/>
                <a:gd name="connsiteY13" fmla="*/ 1312127 h 2040948"/>
                <a:gd name="connsiteX14" fmla="*/ 338442 w 1421182"/>
                <a:gd name="connsiteY14" fmla="*/ 1258222 h 2040948"/>
                <a:gd name="connsiteX15" fmla="*/ 719 w 1421182"/>
                <a:gd name="connsiteY15" fmla="*/ 957545 h 2040948"/>
                <a:gd name="connsiteX0" fmla="*/ 719 w 1421182"/>
                <a:gd name="connsiteY0" fmla="*/ 957545 h 2040948"/>
                <a:gd name="connsiteX1" fmla="*/ 140932 w 1421182"/>
                <a:gd name="connsiteY1" fmla="*/ 1353319 h 2040948"/>
                <a:gd name="connsiteX2" fmla="*/ 309182 w 1421182"/>
                <a:gd name="connsiteY2" fmla="*/ 1711764 h 2040948"/>
                <a:gd name="connsiteX3" fmla="*/ 704202 w 1421182"/>
                <a:gd name="connsiteY3" fmla="*/ 2040948 h 2040948"/>
                <a:gd name="connsiteX4" fmla="*/ 1311364 w 1421182"/>
                <a:gd name="connsiteY4" fmla="*/ 2026318 h 2040948"/>
                <a:gd name="connsiteX5" fmla="*/ 1421092 w 1421182"/>
                <a:gd name="connsiteY5" fmla="*/ 1126548 h 2040948"/>
                <a:gd name="connsiteX6" fmla="*/ 1152597 w 1421182"/>
                <a:gd name="connsiteY6" fmla="*/ 669082 h 2040948"/>
                <a:gd name="connsiteX7" fmla="*/ 1168953 w 1421182"/>
                <a:gd name="connsiteY7" fmla="*/ 968062 h 2040948"/>
                <a:gd name="connsiteX8" fmla="*/ 927050 w 1421182"/>
                <a:gd name="connsiteY8" fmla="*/ 614956 h 2040948"/>
                <a:gd name="connsiteX9" fmla="*/ 957315 w 1421182"/>
                <a:gd name="connsiteY9" fmla="*/ 944170 h 2040948"/>
                <a:gd name="connsiteX10" fmla="*/ 711016 w 1421182"/>
                <a:gd name="connsiteY10" fmla="*/ 569620 h 2040948"/>
                <a:gd name="connsiteX11" fmla="*/ 729319 w 1421182"/>
                <a:gd name="connsiteY11" fmla="*/ 957827 h 2040948"/>
                <a:gd name="connsiteX12" fmla="*/ 543268 w 1421182"/>
                <a:gd name="connsiteY12" fmla="*/ 8 h 2040948"/>
                <a:gd name="connsiteX13" fmla="*/ 473286 w 1421182"/>
                <a:gd name="connsiteY13" fmla="*/ 1312127 h 2040948"/>
                <a:gd name="connsiteX14" fmla="*/ 338442 w 1421182"/>
                <a:gd name="connsiteY14" fmla="*/ 1258222 h 2040948"/>
                <a:gd name="connsiteX15" fmla="*/ 719 w 1421182"/>
                <a:gd name="connsiteY15" fmla="*/ 957545 h 2040948"/>
                <a:gd name="connsiteX0" fmla="*/ 719 w 1421182"/>
                <a:gd name="connsiteY0" fmla="*/ 957545 h 2026318"/>
                <a:gd name="connsiteX1" fmla="*/ 140932 w 1421182"/>
                <a:gd name="connsiteY1" fmla="*/ 1353319 h 2026318"/>
                <a:gd name="connsiteX2" fmla="*/ 309182 w 1421182"/>
                <a:gd name="connsiteY2" fmla="*/ 1711764 h 2026318"/>
                <a:gd name="connsiteX3" fmla="*/ 693290 w 1421182"/>
                <a:gd name="connsiteY3" fmla="*/ 2019121 h 2026318"/>
                <a:gd name="connsiteX4" fmla="*/ 1311364 w 1421182"/>
                <a:gd name="connsiteY4" fmla="*/ 2026318 h 2026318"/>
                <a:gd name="connsiteX5" fmla="*/ 1421092 w 1421182"/>
                <a:gd name="connsiteY5" fmla="*/ 1126548 h 2026318"/>
                <a:gd name="connsiteX6" fmla="*/ 1152597 w 1421182"/>
                <a:gd name="connsiteY6" fmla="*/ 669082 h 2026318"/>
                <a:gd name="connsiteX7" fmla="*/ 1168953 w 1421182"/>
                <a:gd name="connsiteY7" fmla="*/ 968062 h 2026318"/>
                <a:gd name="connsiteX8" fmla="*/ 927050 w 1421182"/>
                <a:gd name="connsiteY8" fmla="*/ 614956 h 2026318"/>
                <a:gd name="connsiteX9" fmla="*/ 957315 w 1421182"/>
                <a:gd name="connsiteY9" fmla="*/ 944170 h 2026318"/>
                <a:gd name="connsiteX10" fmla="*/ 711016 w 1421182"/>
                <a:gd name="connsiteY10" fmla="*/ 569620 h 2026318"/>
                <a:gd name="connsiteX11" fmla="*/ 729319 w 1421182"/>
                <a:gd name="connsiteY11" fmla="*/ 957827 h 2026318"/>
                <a:gd name="connsiteX12" fmla="*/ 543268 w 1421182"/>
                <a:gd name="connsiteY12" fmla="*/ 8 h 2026318"/>
                <a:gd name="connsiteX13" fmla="*/ 473286 w 1421182"/>
                <a:gd name="connsiteY13" fmla="*/ 1312127 h 2026318"/>
                <a:gd name="connsiteX14" fmla="*/ 338442 w 1421182"/>
                <a:gd name="connsiteY14" fmla="*/ 1258222 h 2026318"/>
                <a:gd name="connsiteX15" fmla="*/ 719 w 1421182"/>
                <a:gd name="connsiteY15" fmla="*/ 957545 h 2026318"/>
                <a:gd name="connsiteX0" fmla="*/ 719 w 1421182"/>
                <a:gd name="connsiteY0" fmla="*/ 957545 h 2295953"/>
                <a:gd name="connsiteX1" fmla="*/ 140932 w 1421182"/>
                <a:gd name="connsiteY1" fmla="*/ 1353319 h 2295953"/>
                <a:gd name="connsiteX2" fmla="*/ 309182 w 1421182"/>
                <a:gd name="connsiteY2" fmla="*/ 1711764 h 2295953"/>
                <a:gd name="connsiteX3" fmla="*/ 693290 w 1421182"/>
                <a:gd name="connsiteY3" fmla="*/ 2019121 h 2295953"/>
                <a:gd name="connsiteX4" fmla="*/ 722524 w 1421182"/>
                <a:gd name="connsiteY4" fmla="*/ 2295953 h 2295953"/>
                <a:gd name="connsiteX5" fmla="*/ 1311364 w 1421182"/>
                <a:gd name="connsiteY5" fmla="*/ 2026318 h 2295953"/>
                <a:gd name="connsiteX6" fmla="*/ 1421092 w 1421182"/>
                <a:gd name="connsiteY6" fmla="*/ 1126548 h 2295953"/>
                <a:gd name="connsiteX7" fmla="*/ 1152597 w 1421182"/>
                <a:gd name="connsiteY7" fmla="*/ 669082 h 2295953"/>
                <a:gd name="connsiteX8" fmla="*/ 1168953 w 1421182"/>
                <a:gd name="connsiteY8" fmla="*/ 968062 h 2295953"/>
                <a:gd name="connsiteX9" fmla="*/ 927050 w 1421182"/>
                <a:gd name="connsiteY9" fmla="*/ 614956 h 2295953"/>
                <a:gd name="connsiteX10" fmla="*/ 957315 w 1421182"/>
                <a:gd name="connsiteY10" fmla="*/ 944170 h 2295953"/>
                <a:gd name="connsiteX11" fmla="*/ 711016 w 1421182"/>
                <a:gd name="connsiteY11" fmla="*/ 569620 h 2295953"/>
                <a:gd name="connsiteX12" fmla="*/ 729319 w 1421182"/>
                <a:gd name="connsiteY12" fmla="*/ 957827 h 2295953"/>
                <a:gd name="connsiteX13" fmla="*/ 543268 w 1421182"/>
                <a:gd name="connsiteY13" fmla="*/ 8 h 2295953"/>
                <a:gd name="connsiteX14" fmla="*/ 473286 w 1421182"/>
                <a:gd name="connsiteY14" fmla="*/ 1312127 h 2295953"/>
                <a:gd name="connsiteX15" fmla="*/ 338442 w 1421182"/>
                <a:gd name="connsiteY15" fmla="*/ 1258222 h 2295953"/>
                <a:gd name="connsiteX16" fmla="*/ 719 w 1421182"/>
                <a:gd name="connsiteY16" fmla="*/ 957545 h 2295953"/>
                <a:gd name="connsiteX0" fmla="*/ 719 w 1421182"/>
                <a:gd name="connsiteY0" fmla="*/ 957545 h 2317397"/>
                <a:gd name="connsiteX1" fmla="*/ 140932 w 1421182"/>
                <a:gd name="connsiteY1" fmla="*/ 1353319 h 2317397"/>
                <a:gd name="connsiteX2" fmla="*/ 309182 w 1421182"/>
                <a:gd name="connsiteY2" fmla="*/ 1711764 h 2317397"/>
                <a:gd name="connsiteX3" fmla="*/ 693290 w 1421182"/>
                <a:gd name="connsiteY3" fmla="*/ 2019121 h 2317397"/>
                <a:gd name="connsiteX4" fmla="*/ 722524 w 1421182"/>
                <a:gd name="connsiteY4" fmla="*/ 2295953 h 2317397"/>
                <a:gd name="connsiteX5" fmla="*/ 1170733 w 1421182"/>
                <a:gd name="connsiteY5" fmla="*/ 2300858 h 2317397"/>
                <a:gd name="connsiteX6" fmla="*/ 1311364 w 1421182"/>
                <a:gd name="connsiteY6" fmla="*/ 2026318 h 2317397"/>
                <a:gd name="connsiteX7" fmla="*/ 1421092 w 1421182"/>
                <a:gd name="connsiteY7" fmla="*/ 1126548 h 2317397"/>
                <a:gd name="connsiteX8" fmla="*/ 1152597 w 1421182"/>
                <a:gd name="connsiteY8" fmla="*/ 669082 h 2317397"/>
                <a:gd name="connsiteX9" fmla="*/ 1168953 w 1421182"/>
                <a:gd name="connsiteY9" fmla="*/ 968062 h 2317397"/>
                <a:gd name="connsiteX10" fmla="*/ 927050 w 1421182"/>
                <a:gd name="connsiteY10" fmla="*/ 614956 h 2317397"/>
                <a:gd name="connsiteX11" fmla="*/ 957315 w 1421182"/>
                <a:gd name="connsiteY11" fmla="*/ 944170 h 2317397"/>
                <a:gd name="connsiteX12" fmla="*/ 711016 w 1421182"/>
                <a:gd name="connsiteY12" fmla="*/ 569620 h 2317397"/>
                <a:gd name="connsiteX13" fmla="*/ 729319 w 1421182"/>
                <a:gd name="connsiteY13" fmla="*/ 957827 h 2317397"/>
                <a:gd name="connsiteX14" fmla="*/ 543268 w 1421182"/>
                <a:gd name="connsiteY14" fmla="*/ 8 h 2317397"/>
                <a:gd name="connsiteX15" fmla="*/ 473286 w 1421182"/>
                <a:gd name="connsiteY15" fmla="*/ 1312127 h 2317397"/>
                <a:gd name="connsiteX16" fmla="*/ 338442 w 1421182"/>
                <a:gd name="connsiteY16" fmla="*/ 1258222 h 2317397"/>
                <a:gd name="connsiteX17" fmla="*/ 719 w 1421182"/>
                <a:gd name="connsiteY17" fmla="*/ 957545 h 2317397"/>
                <a:gd name="connsiteX0" fmla="*/ 719 w 1421182"/>
                <a:gd name="connsiteY0" fmla="*/ 957545 h 2317397"/>
                <a:gd name="connsiteX1" fmla="*/ 140932 w 1421182"/>
                <a:gd name="connsiteY1" fmla="*/ 1353319 h 2317397"/>
                <a:gd name="connsiteX2" fmla="*/ 309182 w 1421182"/>
                <a:gd name="connsiteY2" fmla="*/ 1711764 h 2317397"/>
                <a:gd name="connsiteX3" fmla="*/ 626141 w 1421182"/>
                <a:gd name="connsiteY3" fmla="*/ 1985150 h 2317397"/>
                <a:gd name="connsiteX4" fmla="*/ 722524 w 1421182"/>
                <a:gd name="connsiteY4" fmla="*/ 2295953 h 2317397"/>
                <a:gd name="connsiteX5" fmla="*/ 1170733 w 1421182"/>
                <a:gd name="connsiteY5" fmla="*/ 2300858 h 2317397"/>
                <a:gd name="connsiteX6" fmla="*/ 1311364 w 1421182"/>
                <a:gd name="connsiteY6" fmla="*/ 2026318 h 2317397"/>
                <a:gd name="connsiteX7" fmla="*/ 1421092 w 1421182"/>
                <a:gd name="connsiteY7" fmla="*/ 1126548 h 2317397"/>
                <a:gd name="connsiteX8" fmla="*/ 1152597 w 1421182"/>
                <a:gd name="connsiteY8" fmla="*/ 669082 h 2317397"/>
                <a:gd name="connsiteX9" fmla="*/ 1168953 w 1421182"/>
                <a:gd name="connsiteY9" fmla="*/ 968062 h 2317397"/>
                <a:gd name="connsiteX10" fmla="*/ 927050 w 1421182"/>
                <a:gd name="connsiteY10" fmla="*/ 614956 h 2317397"/>
                <a:gd name="connsiteX11" fmla="*/ 957315 w 1421182"/>
                <a:gd name="connsiteY11" fmla="*/ 944170 h 2317397"/>
                <a:gd name="connsiteX12" fmla="*/ 711016 w 1421182"/>
                <a:gd name="connsiteY12" fmla="*/ 569620 h 2317397"/>
                <a:gd name="connsiteX13" fmla="*/ 729319 w 1421182"/>
                <a:gd name="connsiteY13" fmla="*/ 957827 h 2317397"/>
                <a:gd name="connsiteX14" fmla="*/ 543268 w 1421182"/>
                <a:gd name="connsiteY14" fmla="*/ 8 h 2317397"/>
                <a:gd name="connsiteX15" fmla="*/ 473286 w 1421182"/>
                <a:gd name="connsiteY15" fmla="*/ 1312127 h 2317397"/>
                <a:gd name="connsiteX16" fmla="*/ 338442 w 1421182"/>
                <a:gd name="connsiteY16" fmla="*/ 1258222 h 2317397"/>
                <a:gd name="connsiteX17" fmla="*/ 719 w 1421182"/>
                <a:gd name="connsiteY17" fmla="*/ 957545 h 2317397"/>
                <a:gd name="connsiteX0" fmla="*/ 719 w 1421182"/>
                <a:gd name="connsiteY0" fmla="*/ 957545 h 2314785"/>
                <a:gd name="connsiteX1" fmla="*/ 140932 w 1421182"/>
                <a:gd name="connsiteY1" fmla="*/ 1353319 h 2314785"/>
                <a:gd name="connsiteX2" fmla="*/ 309182 w 1421182"/>
                <a:gd name="connsiteY2" fmla="*/ 1711764 h 2314785"/>
                <a:gd name="connsiteX3" fmla="*/ 626141 w 1421182"/>
                <a:gd name="connsiteY3" fmla="*/ 1985150 h 2314785"/>
                <a:gd name="connsiteX4" fmla="*/ 658780 w 1421182"/>
                <a:gd name="connsiteY4" fmla="*/ 2266927 h 2314785"/>
                <a:gd name="connsiteX5" fmla="*/ 1170733 w 1421182"/>
                <a:gd name="connsiteY5" fmla="*/ 2300858 h 2314785"/>
                <a:gd name="connsiteX6" fmla="*/ 1311364 w 1421182"/>
                <a:gd name="connsiteY6" fmla="*/ 2026318 h 2314785"/>
                <a:gd name="connsiteX7" fmla="*/ 1421092 w 1421182"/>
                <a:gd name="connsiteY7" fmla="*/ 1126548 h 2314785"/>
                <a:gd name="connsiteX8" fmla="*/ 1152597 w 1421182"/>
                <a:gd name="connsiteY8" fmla="*/ 669082 h 2314785"/>
                <a:gd name="connsiteX9" fmla="*/ 1168953 w 1421182"/>
                <a:gd name="connsiteY9" fmla="*/ 968062 h 2314785"/>
                <a:gd name="connsiteX10" fmla="*/ 927050 w 1421182"/>
                <a:gd name="connsiteY10" fmla="*/ 614956 h 2314785"/>
                <a:gd name="connsiteX11" fmla="*/ 957315 w 1421182"/>
                <a:gd name="connsiteY11" fmla="*/ 944170 h 2314785"/>
                <a:gd name="connsiteX12" fmla="*/ 711016 w 1421182"/>
                <a:gd name="connsiteY12" fmla="*/ 569620 h 2314785"/>
                <a:gd name="connsiteX13" fmla="*/ 729319 w 1421182"/>
                <a:gd name="connsiteY13" fmla="*/ 957827 h 2314785"/>
                <a:gd name="connsiteX14" fmla="*/ 543268 w 1421182"/>
                <a:gd name="connsiteY14" fmla="*/ 8 h 2314785"/>
                <a:gd name="connsiteX15" fmla="*/ 473286 w 1421182"/>
                <a:gd name="connsiteY15" fmla="*/ 1312127 h 2314785"/>
                <a:gd name="connsiteX16" fmla="*/ 338442 w 1421182"/>
                <a:gd name="connsiteY16" fmla="*/ 1258222 h 2314785"/>
                <a:gd name="connsiteX17" fmla="*/ 719 w 1421182"/>
                <a:gd name="connsiteY17" fmla="*/ 957545 h 2314785"/>
                <a:gd name="connsiteX0" fmla="*/ 719 w 1421182"/>
                <a:gd name="connsiteY0" fmla="*/ 957545 h 2323891"/>
                <a:gd name="connsiteX1" fmla="*/ 140932 w 1421182"/>
                <a:gd name="connsiteY1" fmla="*/ 1353319 h 2323891"/>
                <a:gd name="connsiteX2" fmla="*/ 309182 w 1421182"/>
                <a:gd name="connsiteY2" fmla="*/ 1711764 h 2323891"/>
                <a:gd name="connsiteX3" fmla="*/ 626141 w 1421182"/>
                <a:gd name="connsiteY3" fmla="*/ 1985150 h 2323891"/>
                <a:gd name="connsiteX4" fmla="*/ 658780 w 1421182"/>
                <a:gd name="connsiteY4" fmla="*/ 2266927 h 2323891"/>
                <a:gd name="connsiteX5" fmla="*/ 1170733 w 1421182"/>
                <a:gd name="connsiteY5" fmla="*/ 2300858 h 2323891"/>
                <a:gd name="connsiteX6" fmla="*/ 1311364 w 1421182"/>
                <a:gd name="connsiteY6" fmla="*/ 2026318 h 2323891"/>
                <a:gd name="connsiteX7" fmla="*/ 1421092 w 1421182"/>
                <a:gd name="connsiteY7" fmla="*/ 1126548 h 2323891"/>
                <a:gd name="connsiteX8" fmla="*/ 1152597 w 1421182"/>
                <a:gd name="connsiteY8" fmla="*/ 669082 h 2323891"/>
                <a:gd name="connsiteX9" fmla="*/ 1168953 w 1421182"/>
                <a:gd name="connsiteY9" fmla="*/ 968062 h 2323891"/>
                <a:gd name="connsiteX10" fmla="*/ 927050 w 1421182"/>
                <a:gd name="connsiteY10" fmla="*/ 614956 h 2323891"/>
                <a:gd name="connsiteX11" fmla="*/ 957315 w 1421182"/>
                <a:gd name="connsiteY11" fmla="*/ 944170 h 2323891"/>
                <a:gd name="connsiteX12" fmla="*/ 711016 w 1421182"/>
                <a:gd name="connsiteY12" fmla="*/ 569620 h 2323891"/>
                <a:gd name="connsiteX13" fmla="*/ 729319 w 1421182"/>
                <a:gd name="connsiteY13" fmla="*/ 957827 h 2323891"/>
                <a:gd name="connsiteX14" fmla="*/ 543268 w 1421182"/>
                <a:gd name="connsiteY14" fmla="*/ 8 h 2323891"/>
                <a:gd name="connsiteX15" fmla="*/ 473286 w 1421182"/>
                <a:gd name="connsiteY15" fmla="*/ 1312127 h 2323891"/>
                <a:gd name="connsiteX16" fmla="*/ 338442 w 1421182"/>
                <a:gd name="connsiteY16" fmla="*/ 1258222 h 2323891"/>
                <a:gd name="connsiteX17" fmla="*/ 719 w 1421182"/>
                <a:gd name="connsiteY17" fmla="*/ 957545 h 2323891"/>
                <a:gd name="connsiteX0" fmla="*/ 719 w 1421182"/>
                <a:gd name="connsiteY0" fmla="*/ 957545 h 2358736"/>
                <a:gd name="connsiteX1" fmla="*/ 140932 w 1421182"/>
                <a:gd name="connsiteY1" fmla="*/ 1353319 h 2358736"/>
                <a:gd name="connsiteX2" fmla="*/ 309182 w 1421182"/>
                <a:gd name="connsiteY2" fmla="*/ 1711764 h 2358736"/>
                <a:gd name="connsiteX3" fmla="*/ 626141 w 1421182"/>
                <a:gd name="connsiteY3" fmla="*/ 1985150 h 2358736"/>
                <a:gd name="connsiteX4" fmla="*/ 658780 w 1421182"/>
                <a:gd name="connsiteY4" fmla="*/ 2266927 h 2358736"/>
                <a:gd name="connsiteX5" fmla="*/ 1227989 w 1421182"/>
                <a:gd name="connsiteY5" fmla="*/ 2341644 h 2358736"/>
                <a:gd name="connsiteX6" fmla="*/ 1311364 w 1421182"/>
                <a:gd name="connsiteY6" fmla="*/ 2026318 h 2358736"/>
                <a:gd name="connsiteX7" fmla="*/ 1421092 w 1421182"/>
                <a:gd name="connsiteY7" fmla="*/ 1126548 h 2358736"/>
                <a:gd name="connsiteX8" fmla="*/ 1152597 w 1421182"/>
                <a:gd name="connsiteY8" fmla="*/ 669082 h 2358736"/>
                <a:gd name="connsiteX9" fmla="*/ 1168953 w 1421182"/>
                <a:gd name="connsiteY9" fmla="*/ 968062 h 2358736"/>
                <a:gd name="connsiteX10" fmla="*/ 927050 w 1421182"/>
                <a:gd name="connsiteY10" fmla="*/ 614956 h 2358736"/>
                <a:gd name="connsiteX11" fmla="*/ 957315 w 1421182"/>
                <a:gd name="connsiteY11" fmla="*/ 944170 h 2358736"/>
                <a:gd name="connsiteX12" fmla="*/ 711016 w 1421182"/>
                <a:gd name="connsiteY12" fmla="*/ 569620 h 2358736"/>
                <a:gd name="connsiteX13" fmla="*/ 729319 w 1421182"/>
                <a:gd name="connsiteY13" fmla="*/ 957827 h 2358736"/>
                <a:gd name="connsiteX14" fmla="*/ 543268 w 1421182"/>
                <a:gd name="connsiteY14" fmla="*/ 8 h 2358736"/>
                <a:gd name="connsiteX15" fmla="*/ 473286 w 1421182"/>
                <a:gd name="connsiteY15" fmla="*/ 1312127 h 2358736"/>
                <a:gd name="connsiteX16" fmla="*/ 338442 w 1421182"/>
                <a:gd name="connsiteY16" fmla="*/ 1258222 h 2358736"/>
                <a:gd name="connsiteX17" fmla="*/ 719 w 1421182"/>
                <a:gd name="connsiteY17" fmla="*/ 957545 h 2358736"/>
                <a:gd name="connsiteX0" fmla="*/ 719 w 1421182"/>
                <a:gd name="connsiteY0" fmla="*/ 957545 h 2341644"/>
                <a:gd name="connsiteX1" fmla="*/ 140932 w 1421182"/>
                <a:gd name="connsiteY1" fmla="*/ 1353319 h 2341644"/>
                <a:gd name="connsiteX2" fmla="*/ 309182 w 1421182"/>
                <a:gd name="connsiteY2" fmla="*/ 1711764 h 2341644"/>
                <a:gd name="connsiteX3" fmla="*/ 626141 w 1421182"/>
                <a:gd name="connsiteY3" fmla="*/ 1985150 h 2341644"/>
                <a:gd name="connsiteX4" fmla="*/ 658780 w 1421182"/>
                <a:gd name="connsiteY4" fmla="*/ 2266927 h 2341644"/>
                <a:gd name="connsiteX5" fmla="*/ 1227989 w 1421182"/>
                <a:gd name="connsiteY5" fmla="*/ 2341644 h 2341644"/>
                <a:gd name="connsiteX6" fmla="*/ 1311364 w 1421182"/>
                <a:gd name="connsiteY6" fmla="*/ 2026318 h 2341644"/>
                <a:gd name="connsiteX7" fmla="*/ 1421092 w 1421182"/>
                <a:gd name="connsiteY7" fmla="*/ 1126548 h 2341644"/>
                <a:gd name="connsiteX8" fmla="*/ 1152597 w 1421182"/>
                <a:gd name="connsiteY8" fmla="*/ 669082 h 2341644"/>
                <a:gd name="connsiteX9" fmla="*/ 1168953 w 1421182"/>
                <a:gd name="connsiteY9" fmla="*/ 968062 h 2341644"/>
                <a:gd name="connsiteX10" fmla="*/ 927050 w 1421182"/>
                <a:gd name="connsiteY10" fmla="*/ 614956 h 2341644"/>
                <a:gd name="connsiteX11" fmla="*/ 957315 w 1421182"/>
                <a:gd name="connsiteY11" fmla="*/ 944170 h 2341644"/>
                <a:gd name="connsiteX12" fmla="*/ 711016 w 1421182"/>
                <a:gd name="connsiteY12" fmla="*/ 569620 h 2341644"/>
                <a:gd name="connsiteX13" fmla="*/ 729319 w 1421182"/>
                <a:gd name="connsiteY13" fmla="*/ 957827 h 2341644"/>
                <a:gd name="connsiteX14" fmla="*/ 543268 w 1421182"/>
                <a:gd name="connsiteY14" fmla="*/ 8 h 2341644"/>
                <a:gd name="connsiteX15" fmla="*/ 473286 w 1421182"/>
                <a:gd name="connsiteY15" fmla="*/ 1312127 h 2341644"/>
                <a:gd name="connsiteX16" fmla="*/ 338442 w 1421182"/>
                <a:gd name="connsiteY16" fmla="*/ 1258222 h 2341644"/>
                <a:gd name="connsiteX17" fmla="*/ 719 w 1421182"/>
                <a:gd name="connsiteY17" fmla="*/ 957545 h 2341644"/>
                <a:gd name="connsiteX0" fmla="*/ 719 w 1421092"/>
                <a:gd name="connsiteY0" fmla="*/ 957545 h 2341644"/>
                <a:gd name="connsiteX1" fmla="*/ 140932 w 1421092"/>
                <a:gd name="connsiteY1" fmla="*/ 1353319 h 2341644"/>
                <a:gd name="connsiteX2" fmla="*/ 309182 w 1421092"/>
                <a:gd name="connsiteY2" fmla="*/ 1711764 h 2341644"/>
                <a:gd name="connsiteX3" fmla="*/ 626141 w 1421092"/>
                <a:gd name="connsiteY3" fmla="*/ 1985150 h 2341644"/>
                <a:gd name="connsiteX4" fmla="*/ 658780 w 1421092"/>
                <a:gd name="connsiteY4" fmla="*/ 2266927 h 2341644"/>
                <a:gd name="connsiteX5" fmla="*/ 1227989 w 1421092"/>
                <a:gd name="connsiteY5" fmla="*/ 2341644 h 2341644"/>
                <a:gd name="connsiteX6" fmla="*/ 1262460 w 1421092"/>
                <a:gd name="connsiteY6" fmla="*/ 1987074 h 2341644"/>
                <a:gd name="connsiteX7" fmla="*/ 1421092 w 1421092"/>
                <a:gd name="connsiteY7" fmla="*/ 1126548 h 2341644"/>
                <a:gd name="connsiteX8" fmla="*/ 1152597 w 1421092"/>
                <a:gd name="connsiteY8" fmla="*/ 669082 h 2341644"/>
                <a:gd name="connsiteX9" fmla="*/ 1168953 w 1421092"/>
                <a:gd name="connsiteY9" fmla="*/ 968062 h 2341644"/>
                <a:gd name="connsiteX10" fmla="*/ 927050 w 1421092"/>
                <a:gd name="connsiteY10" fmla="*/ 614956 h 2341644"/>
                <a:gd name="connsiteX11" fmla="*/ 957315 w 1421092"/>
                <a:gd name="connsiteY11" fmla="*/ 944170 h 2341644"/>
                <a:gd name="connsiteX12" fmla="*/ 711016 w 1421092"/>
                <a:gd name="connsiteY12" fmla="*/ 569620 h 2341644"/>
                <a:gd name="connsiteX13" fmla="*/ 729319 w 1421092"/>
                <a:gd name="connsiteY13" fmla="*/ 957827 h 2341644"/>
                <a:gd name="connsiteX14" fmla="*/ 543268 w 1421092"/>
                <a:gd name="connsiteY14" fmla="*/ 8 h 2341644"/>
                <a:gd name="connsiteX15" fmla="*/ 473286 w 1421092"/>
                <a:gd name="connsiteY15" fmla="*/ 1312127 h 2341644"/>
                <a:gd name="connsiteX16" fmla="*/ 338442 w 1421092"/>
                <a:gd name="connsiteY16" fmla="*/ 1258222 h 2341644"/>
                <a:gd name="connsiteX17" fmla="*/ 719 w 1421092"/>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626141 w 1421109"/>
                <a:gd name="connsiteY3" fmla="*/ 1985150 h 2341644"/>
                <a:gd name="connsiteX4" fmla="*/ 658780 w 1421109"/>
                <a:gd name="connsiteY4" fmla="*/ 2266927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626141 w 1421109"/>
                <a:gd name="connsiteY3" fmla="*/ 1985150 h 2341644"/>
                <a:gd name="connsiteX4" fmla="*/ 658780 w 1421109"/>
                <a:gd name="connsiteY4" fmla="*/ 2266927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626141 w 1421109"/>
                <a:gd name="connsiteY3" fmla="*/ 1985150 h 2341644"/>
                <a:gd name="connsiteX4" fmla="*/ 622941 w 1421109"/>
                <a:gd name="connsiteY4" fmla="*/ 2320778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548773 w 1421109"/>
                <a:gd name="connsiteY3" fmla="*/ 1936338 h 2341644"/>
                <a:gd name="connsiteX4" fmla="*/ 622941 w 1421109"/>
                <a:gd name="connsiteY4" fmla="*/ 2320778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548773 w 1421109"/>
                <a:gd name="connsiteY3" fmla="*/ 1936338 h 2341644"/>
                <a:gd name="connsiteX4" fmla="*/ 557331 w 1421109"/>
                <a:gd name="connsiteY4" fmla="*/ 2278453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548773 w 1421109"/>
                <a:gd name="connsiteY3" fmla="*/ 1936338 h 2341644"/>
                <a:gd name="connsiteX4" fmla="*/ 601148 w 1421109"/>
                <a:gd name="connsiteY4" fmla="*/ 2297232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10754"/>
                <a:gd name="connsiteX1" fmla="*/ 140932 w 1421109"/>
                <a:gd name="connsiteY1" fmla="*/ 1353319 h 2310754"/>
                <a:gd name="connsiteX2" fmla="*/ 309182 w 1421109"/>
                <a:gd name="connsiteY2" fmla="*/ 1711764 h 2310754"/>
                <a:gd name="connsiteX3" fmla="*/ 548773 w 1421109"/>
                <a:gd name="connsiteY3" fmla="*/ 1936338 h 2310754"/>
                <a:gd name="connsiteX4" fmla="*/ 601148 w 1421109"/>
                <a:gd name="connsiteY4" fmla="*/ 2297232 h 2310754"/>
                <a:gd name="connsiteX5" fmla="*/ 1253027 w 1421109"/>
                <a:gd name="connsiteY5" fmla="*/ 2310347 h 2310754"/>
                <a:gd name="connsiteX6" fmla="*/ 1262460 w 1421109"/>
                <a:gd name="connsiteY6" fmla="*/ 1987074 h 2310754"/>
                <a:gd name="connsiteX7" fmla="*/ 1421092 w 1421109"/>
                <a:gd name="connsiteY7" fmla="*/ 1126548 h 2310754"/>
                <a:gd name="connsiteX8" fmla="*/ 1152597 w 1421109"/>
                <a:gd name="connsiteY8" fmla="*/ 669082 h 2310754"/>
                <a:gd name="connsiteX9" fmla="*/ 1168953 w 1421109"/>
                <a:gd name="connsiteY9" fmla="*/ 968062 h 2310754"/>
                <a:gd name="connsiteX10" fmla="*/ 927050 w 1421109"/>
                <a:gd name="connsiteY10" fmla="*/ 614956 h 2310754"/>
                <a:gd name="connsiteX11" fmla="*/ 957315 w 1421109"/>
                <a:gd name="connsiteY11" fmla="*/ 944170 h 2310754"/>
                <a:gd name="connsiteX12" fmla="*/ 711016 w 1421109"/>
                <a:gd name="connsiteY12" fmla="*/ 569620 h 2310754"/>
                <a:gd name="connsiteX13" fmla="*/ 729319 w 1421109"/>
                <a:gd name="connsiteY13" fmla="*/ 957827 h 2310754"/>
                <a:gd name="connsiteX14" fmla="*/ 543268 w 1421109"/>
                <a:gd name="connsiteY14" fmla="*/ 8 h 2310754"/>
                <a:gd name="connsiteX15" fmla="*/ 473286 w 1421109"/>
                <a:gd name="connsiteY15" fmla="*/ 1312127 h 2310754"/>
                <a:gd name="connsiteX16" fmla="*/ 338442 w 1421109"/>
                <a:gd name="connsiteY16" fmla="*/ 1258222 h 2310754"/>
                <a:gd name="connsiteX17" fmla="*/ 719 w 1421109"/>
                <a:gd name="connsiteY17" fmla="*/ 957545 h 2310754"/>
                <a:gd name="connsiteX0" fmla="*/ 719 w 1421109"/>
                <a:gd name="connsiteY0" fmla="*/ 957545 h 2310755"/>
                <a:gd name="connsiteX1" fmla="*/ 140932 w 1421109"/>
                <a:gd name="connsiteY1" fmla="*/ 1353319 h 2310755"/>
                <a:gd name="connsiteX2" fmla="*/ 309182 w 1421109"/>
                <a:gd name="connsiteY2" fmla="*/ 1711764 h 2310755"/>
                <a:gd name="connsiteX3" fmla="*/ 548773 w 1421109"/>
                <a:gd name="connsiteY3" fmla="*/ 1936338 h 2310755"/>
                <a:gd name="connsiteX4" fmla="*/ 601148 w 1421109"/>
                <a:gd name="connsiteY4" fmla="*/ 2297232 h 2310755"/>
                <a:gd name="connsiteX5" fmla="*/ 1253027 w 1421109"/>
                <a:gd name="connsiteY5" fmla="*/ 2310347 h 2310755"/>
                <a:gd name="connsiteX6" fmla="*/ 1262460 w 1421109"/>
                <a:gd name="connsiteY6" fmla="*/ 1987074 h 2310755"/>
                <a:gd name="connsiteX7" fmla="*/ 1421092 w 1421109"/>
                <a:gd name="connsiteY7" fmla="*/ 1126548 h 2310755"/>
                <a:gd name="connsiteX8" fmla="*/ 1152597 w 1421109"/>
                <a:gd name="connsiteY8" fmla="*/ 669082 h 2310755"/>
                <a:gd name="connsiteX9" fmla="*/ 1168953 w 1421109"/>
                <a:gd name="connsiteY9" fmla="*/ 968062 h 2310755"/>
                <a:gd name="connsiteX10" fmla="*/ 927050 w 1421109"/>
                <a:gd name="connsiteY10" fmla="*/ 614956 h 2310755"/>
                <a:gd name="connsiteX11" fmla="*/ 957315 w 1421109"/>
                <a:gd name="connsiteY11" fmla="*/ 944170 h 2310755"/>
                <a:gd name="connsiteX12" fmla="*/ 711016 w 1421109"/>
                <a:gd name="connsiteY12" fmla="*/ 569620 h 2310755"/>
                <a:gd name="connsiteX13" fmla="*/ 729319 w 1421109"/>
                <a:gd name="connsiteY13" fmla="*/ 957827 h 2310755"/>
                <a:gd name="connsiteX14" fmla="*/ 543268 w 1421109"/>
                <a:gd name="connsiteY14" fmla="*/ 8 h 2310755"/>
                <a:gd name="connsiteX15" fmla="*/ 473286 w 1421109"/>
                <a:gd name="connsiteY15" fmla="*/ 1312127 h 2310755"/>
                <a:gd name="connsiteX16" fmla="*/ 338442 w 1421109"/>
                <a:gd name="connsiteY16" fmla="*/ 1258222 h 2310755"/>
                <a:gd name="connsiteX17" fmla="*/ 719 w 1421109"/>
                <a:gd name="connsiteY17" fmla="*/ 957545 h 2310755"/>
                <a:gd name="connsiteX0" fmla="*/ 719 w 1421109"/>
                <a:gd name="connsiteY0" fmla="*/ 957545 h 2310755"/>
                <a:gd name="connsiteX1" fmla="*/ 140932 w 1421109"/>
                <a:gd name="connsiteY1" fmla="*/ 1353319 h 2310755"/>
                <a:gd name="connsiteX2" fmla="*/ 309182 w 1421109"/>
                <a:gd name="connsiteY2" fmla="*/ 1711764 h 2310755"/>
                <a:gd name="connsiteX3" fmla="*/ 548773 w 1421109"/>
                <a:gd name="connsiteY3" fmla="*/ 1936338 h 2310755"/>
                <a:gd name="connsiteX4" fmla="*/ 582370 w 1421109"/>
                <a:gd name="connsiteY4" fmla="*/ 2297232 h 2310755"/>
                <a:gd name="connsiteX5" fmla="*/ 1253027 w 1421109"/>
                <a:gd name="connsiteY5" fmla="*/ 2310347 h 2310755"/>
                <a:gd name="connsiteX6" fmla="*/ 1262460 w 1421109"/>
                <a:gd name="connsiteY6" fmla="*/ 1987074 h 2310755"/>
                <a:gd name="connsiteX7" fmla="*/ 1421092 w 1421109"/>
                <a:gd name="connsiteY7" fmla="*/ 1126548 h 2310755"/>
                <a:gd name="connsiteX8" fmla="*/ 1152597 w 1421109"/>
                <a:gd name="connsiteY8" fmla="*/ 669082 h 2310755"/>
                <a:gd name="connsiteX9" fmla="*/ 1168953 w 1421109"/>
                <a:gd name="connsiteY9" fmla="*/ 968062 h 2310755"/>
                <a:gd name="connsiteX10" fmla="*/ 927050 w 1421109"/>
                <a:gd name="connsiteY10" fmla="*/ 614956 h 2310755"/>
                <a:gd name="connsiteX11" fmla="*/ 957315 w 1421109"/>
                <a:gd name="connsiteY11" fmla="*/ 944170 h 2310755"/>
                <a:gd name="connsiteX12" fmla="*/ 711016 w 1421109"/>
                <a:gd name="connsiteY12" fmla="*/ 569620 h 2310755"/>
                <a:gd name="connsiteX13" fmla="*/ 729319 w 1421109"/>
                <a:gd name="connsiteY13" fmla="*/ 957827 h 2310755"/>
                <a:gd name="connsiteX14" fmla="*/ 543268 w 1421109"/>
                <a:gd name="connsiteY14" fmla="*/ 8 h 2310755"/>
                <a:gd name="connsiteX15" fmla="*/ 473286 w 1421109"/>
                <a:gd name="connsiteY15" fmla="*/ 1312127 h 2310755"/>
                <a:gd name="connsiteX16" fmla="*/ 338442 w 1421109"/>
                <a:gd name="connsiteY16" fmla="*/ 1258222 h 2310755"/>
                <a:gd name="connsiteX17" fmla="*/ 719 w 1421109"/>
                <a:gd name="connsiteY17" fmla="*/ 957545 h 2310755"/>
                <a:gd name="connsiteX0" fmla="*/ 719 w 1421109"/>
                <a:gd name="connsiteY0" fmla="*/ 957545 h 2310755"/>
                <a:gd name="connsiteX1" fmla="*/ 140932 w 1421109"/>
                <a:gd name="connsiteY1" fmla="*/ 1353319 h 2310755"/>
                <a:gd name="connsiteX2" fmla="*/ 309182 w 1421109"/>
                <a:gd name="connsiteY2" fmla="*/ 1711764 h 2310755"/>
                <a:gd name="connsiteX3" fmla="*/ 548773 w 1421109"/>
                <a:gd name="connsiteY3" fmla="*/ 1936338 h 2310755"/>
                <a:gd name="connsiteX4" fmla="*/ 582370 w 1421109"/>
                <a:gd name="connsiteY4" fmla="*/ 2297232 h 2310755"/>
                <a:gd name="connsiteX5" fmla="*/ 1253027 w 1421109"/>
                <a:gd name="connsiteY5" fmla="*/ 2310347 h 2310755"/>
                <a:gd name="connsiteX6" fmla="*/ 1262460 w 1421109"/>
                <a:gd name="connsiteY6" fmla="*/ 1987074 h 2310755"/>
                <a:gd name="connsiteX7" fmla="*/ 1421092 w 1421109"/>
                <a:gd name="connsiteY7" fmla="*/ 1126548 h 2310755"/>
                <a:gd name="connsiteX8" fmla="*/ 1152597 w 1421109"/>
                <a:gd name="connsiteY8" fmla="*/ 669082 h 2310755"/>
                <a:gd name="connsiteX9" fmla="*/ 1168953 w 1421109"/>
                <a:gd name="connsiteY9" fmla="*/ 968062 h 2310755"/>
                <a:gd name="connsiteX10" fmla="*/ 927050 w 1421109"/>
                <a:gd name="connsiteY10" fmla="*/ 614956 h 2310755"/>
                <a:gd name="connsiteX11" fmla="*/ 957315 w 1421109"/>
                <a:gd name="connsiteY11" fmla="*/ 944170 h 2310755"/>
                <a:gd name="connsiteX12" fmla="*/ 711016 w 1421109"/>
                <a:gd name="connsiteY12" fmla="*/ 569620 h 2310755"/>
                <a:gd name="connsiteX13" fmla="*/ 729319 w 1421109"/>
                <a:gd name="connsiteY13" fmla="*/ 957827 h 2310755"/>
                <a:gd name="connsiteX14" fmla="*/ 543268 w 1421109"/>
                <a:gd name="connsiteY14" fmla="*/ 8 h 2310755"/>
                <a:gd name="connsiteX15" fmla="*/ 473286 w 1421109"/>
                <a:gd name="connsiteY15" fmla="*/ 1312127 h 2310755"/>
                <a:gd name="connsiteX16" fmla="*/ 338442 w 1421109"/>
                <a:gd name="connsiteY16" fmla="*/ 1258222 h 2310755"/>
                <a:gd name="connsiteX17" fmla="*/ 719 w 1421109"/>
                <a:gd name="connsiteY17" fmla="*/ 957545 h 2310755"/>
                <a:gd name="connsiteX0" fmla="*/ 719 w 1421109"/>
                <a:gd name="connsiteY0" fmla="*/ 957545 h 2310347"/>
                <a:gd name="connsiteX1" fmla="*/ 140932 w 1421109"/>
                <a:gd name="connsiteY1" fmla="*/ 1353319 h 2310347"/>
                <a:gd name="connsiteX2" fmla="*/ 309182 w 1421109"/>
                <a:gd name="connsiteY2" fmla="*/ 1711764 h 2310347"/>
                <a:gd name="connsiteX3" fmla="*/ 548773 w 1421109"/>
                <a:gd name="connsiteY3" fmla="*/ 1936338 h 2310347"/>
                <a:gd name="connsiteX4" fmla="*/ 582370 w 1421109"/>
                <a:gd name="connsiteY4" fmla="*/ 2297232 h 2310347"/>
                <a:gd name="connsiteX5" fmla="*/ 1253027 w 1421109"/>
                <a:gd name="connsiteY5" fmla="*/ 2310347 h 2310347"/>
                <a:gd name="connsiteX6" fmla="*/ 1262460 w 1421109"/>
                <a:gd name="connsiteY6" fmla="*/ 1987074 h 2310347"/>
                <a:gd name="connsiteX7" fmla="*/ 1421092 w 1421109"/>
                <a:gd name="connsiteY7" fmla="*/ 1126548 h 2310347"/>
                <a:gd name="connsiteX8" fmla="*/ 1152597 w 1421109"/>
                <a:gd name="connsiteY8" fmla="*/ 669082 h 2310347"/>
                <a:gd name="connsiteX9" fmla="*/ 1168953 w 1421109"/>
                <a:gd name="connsiteY9" fmla="*/ 968062 h 2310347"/>
                <a:gd name="connsiteX10" fmla="*/ 927050 w 1421109"/>
                <a:gd name="connsiteY10" fmla="*/ 614956 h 2310347"/>
                <a:gd name="connsiteX11" fmla="*/ 957315 w 1421109"/>
                <a:gd name="connsiteY11" fmla="*/ 944170 h 2310347"/>
                <a:gd name="connsiteX12" fmla="*/ 711016 w 1421109"/>
                <a:gd name="connsiteY12" fmla="*/ 569620 h 2310347"/>
                <a:gd name="connsiteX13" fmla="*/ 729319 w 1421109"/>
                <a:gd name="connsiteY13" fmla="*/ 957827 h 2310347"/>
                <a:gd name="connsiteX14" fmla="*/ 543268 w 1421109"/>
                <a:gd name="connsiteY14" fmla="*/ 8 h 2310347"/>
                <a:gd name="connsiteX15" fmla="*/ 473286 w 1421109"/>
                <a:gd name="connsiteY15" fmla="*/ 1312127 h 2310347"/>
                <a:gd name="connsiteX16" fmla="*/ 338442 w 1421109"/>
                <a:gd name="connsiteY16" fmla="*/ 1258222 h 2310347"/>
                <a:gd name="connsiteX17" fmla="*/ 719 w 1421109"/>
                <a:gd name="connsiteY17"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52597 w 1423213"/>
                <a:gd name="connsiteY9" fmla="*/ 669082 h 2310347"/>
                <a:gd name="connsiteX10" fmla="*/ 1168953 w 1423213"/>
                <a:gd name="connsiteY10" fmla="*/ 968062 h 2310347"/>
                <a:gd name="connsiteX11" fmla="*/ 927050 w 1423213"/>
                <a:gd name="connsiteY11" fmla="*/ 614956 h 2310347"/>
                <a:gd name="connsiteX12" fmla="*/ 957315 w 1423213"/>
                <a:gd name="connsiteY12" fmla="*/ 944170 h 2310347"/>
                <a:gd name="connsiteX13" fmla="*/ 711016 w 1423213"/>
                <a:gd name="connsiteY13" fmla="*/ 569620 h 2310347"/>
                <a:gd name="connsiteX14" fmla="*/ 729319 w 1423213"/>
                <a:gd name="connsiteY14" fmla="*/ 957827 h 2310347"/>
                <a:gd name="connsiteX15" fmla="*/ 543268 w 1423213"/>
                <a:gd name="connsiteY15" fmla="*/ 8 h 2310347"/>
                <a:gd name="connsiteX16" fmla="*/ 473286 w 1423213"/>
                <a:gd name="connsiteY16" fmla="*/ 1312127 h 2310347"/>
                <a:gd name="connsiteX17" fmla="*/ 338442 w 1423213"/>
                <a:gd name="connsiteY17" fmla="*/ 1258222 h 2310347"/>
                <a:gd name="connsiteX18" fmla="*/ 719 w 1423213"/>
                <a:gd name="connsiteY18"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52597 w 1423213"/>
                <a:gd name="connsiteY9" fmla="*/ 669082 h 2310347"/>
                <a:gd name="connsiteX10" fmla="*/ 1168953 w 1423213"/>
                <a:gd name="connsiteY10" fmla="*/ 968062 h 2310347"/>
                <a:gd name="connsiteX11" fmla="*/ 927050 w 1423213"/>
                <a:gd name="connsiteY11" fmla="*/ 614956 h 2310347"/>
                <a:gd name="connsiteX12" fmla="*/ 957315 w 1423213"/>
                <a:gd name="connsiteY12" fmla="*/ 944170 h 2310347"/>
                <a:gd name="connsiteX13" fmla="*/ 711016 w 1423213"/>
                <a:gd name="connsiteY13" fmla="*/ 569620 h 2310347"/>
                <a:gd name="connsiteX14" fmla="*/ 729319 w 1423213"/>
                <a:gd name="connsiteY14" fmla="*/ 957827 h 2310347"/>
                <a:gd name="connsiteX15" fmla="*/ 543268 w 1423213"/>
                <a:gd name="connsiteY15" fmla="*/ 8 h 2310347"/>
                <a:gd name="connsiteX16" fmla="*/ 473286 w 1423213"/>
                <a:gd name="connsiteY16" fmla="*/ 1312127 h 2310347"/>
                <a:gd name="connsiteX17" fmla="*/ 338442 w 1423213"/>
                <a:gd name="connsiteY17" fmla="*/ 1258222 h 2310347"/>
                <a:gd name="connsiteX18" fmla="*/ 719 w 1423213"/>
                <a:gd name="connsiteY18"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927050 w 1423213"/>
                <a:gd name="connsiteY11" fmla="*/ 614956 h 2310347"/>
                <a:gd name="connsiteX12" fmla="*/ 957315 w 1423213"/>
                <a:gd name="connsiteY12" fmla="*/ 944170 h 2310347"/>
                <a:gd name="connsiteX13" fmla="*/ 711016 w 1423213"/>
                <a:gd name="connsiteY13" fmla="*/ 569620 h 2310347"/>
                <a:gd name="connsiteX14" fmla="*/ 729319 w 1423213"/>
                <a:gd name="connsiteY14" fmla="*/ 957827 h 2310347"/>
                <a:gd name="connsiteX15" fmla="*/ 543268 w 1423213"/>
                <a:gd name="connsiteY15" fmla="*/ 8 h 2310347"/>
                <a:gd name="connsiteX16" fmla="*/ 473286 w 1423213"/>
                <a:gd name="connsiteY16" fmla="*/ 1312127 h 2310347"/>
                <a:gd name="connsiteX17" fmla="*/ 338442 w 1423213"/>
                <a:gd name="connsiteY17" fmla="*/ 1258222 h 2310347"/>
                <a:gd name="connsiteX18" fmla="*/ 719 w 1423213"/>
                <a:gd name="connsiteY18"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86368 w 1423213"/>
                <a:gd name="connsiteY9" fmla="*/ 644961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86368 w 1423213"/>
                <a:gd name="connsiteY9" fmla="*/ 644961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6650"/>
                <a:gd name="connsiteY0" fmla="*/ 957545 h 2310347"/>
                <a:gd name="connsiteX1" fmla="*/ 140932 w 1426650"/>
                <a:gd name="connsiteY1" fmla="*/ 1353319 h 2310347"/>
                <a:gd name="connsiteX2" fmla="*/ 309182 w 1426650"/>
                <a:gd name="connsiteY2" fmla="*/ 1711764 h 2310347"/>
                <a:gd name="connsiteX3" fmla="*/ 548773 w 1426650"/>
                <a:gd name="connsiteY3" fmla="*/ 1936338 h 2310347"/>
                <a:gd name="connsiteX4" fmla="*/ 582370 w 1426650"/>
                <a:gd name="connsiteY4" fmla="*/ 2297232 h 2310347"/>
                <a:gd name="connsiteX5" fmla="*/ 1253027 w 1426650"/>
                <a:gd name="connsiteY5" fmla="*/ 2310347 h 2310347"/>
                <a:gd name="connsiteX6" fmla="*/ 1262460 w 1426650"/>
                <a:gd name="connsiteY6" fmla="*/ 1987074 h 2310347"/>
                <a:gd name="connsiteX7" fmla="*/ 1421092 w 1426650"/>
                <a:gd name="connsiteY7" fmla="*/ 1126548 h 2310347"/>
                <a:gd name="connsiteX8" fmla="*/ 1393246 w 1426650"/>
                <a:gd name="connsiteY8" fmla="*/ 734522 h 2310347"/>
                <a:gd name="connsiteX9" fmla="*/ 1186368 w 1426650"/>
                <a:gd name="connsiteY9" fmla="*/ 644961 h 2310347"/>
                <a:gd name="connsiteX10" fmla="*/ 1168953 w 1426650"/>
                <a:gd name="connsiteY10" fmla="*/ 968062 h 2310347"/>
                <a:gd name="connsiteX11" fmla="*/ 1156855 w 1426650"/>
                <a:gd name="connsiteY11" fmla="*/ 657333 h 2310347"/>
                <a:gd name="connsiteX12" fmla="*/ 927050 w 1426650"/>
                <a:gd name="connsiteY12" fmla="*/ 614956 h 2310347"/>
                <a:gd name="connsiteX13" fmla="*/ 957315 w 1426650"/>
                <a:gd name="connsiteY13" fmla="*/ 944170 h 2310347"/>
                <a:gd name="connsiteX14" fmla="*/ 711016 w 1426650"/>
                <a:gd name="connsiteY14" fmla="*/ 569620 h 2310347"/>
                <a:gd name="connsiteX15" fmla="*/ 729319 w 1426650"/>
                <a:gd name="connsiteY15" fmla="*/ 957827 h 2310347"/>
                <a:gd name="connsiteX16" fmla="*/ 543268 w 1426650"/>
                <a:gd name="connsiteY16" fmla="*/ 8 h 2310347"/>
                <a:gd name="connsiteX17" fmla="*/ 473286 w 1426650"/>
                <a:gd name="connsiteY17" fmla="*/ 1312127 h 2310347"/>
                <a:gd name="connsiteX18" fmla="*/ 338442 w 1426650"/>
                <a:gd name="connsiteY18" fmla="*/ 1258222 h 2310347"/>
                <a:gd name="connsiteX19" fmla="*/ 719 w 1426650"/>
                <a:gd name="connsiteY19"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711016 w 1422362"/>
                <a:gd name="connsiteY14" fmla="*/ 569620 h 2310347"/>
                <a:gd name="connsiteX15" fmla="*/ 729319 w 1422362"/>
                <a:gd name="connsiteY15" fmla="*/ 957827 h 2310347"/>
                <a:gd name="connsiteX16" fmla="*/ 543268 w 1422362"/>
                <a:gd name="connsiteY16" fmla="*/ 8 h 2310347"/>
                <a:gd name="connsiteX17" fmla="*/ 473286 w 1422362"/>
                <a:gd name="connsiteY17" fmla="*/ 1312127 h 2310347"/>
                <a:gd name="connsiteX18" fmla="*/ 338442 w 1422362"/>
                <a:gd name="connsiteY18" fmla="*/ 1258222 h 2310347"/>
                <a:gd name="connsiteX19" fmla="*/ 719 w 1422362"/>
                <a:gd name="connsiteY19"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76719 w 1422362"/>
                <a:gd name="connsiteY9" fmla="*/ 669083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76719 w 1422362"/>
                <a:gd name="connsiteY9" fmla="*/ 669083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76719 w 1422362"/>
                <a:gd name="connsiteY9" fmla="*/ 669083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1028697 h 2381499"/>
                <a:gd name="connsiteX1" fmla="*/ 140932 w 1422362"/>
                <a:gd name="connsiteY1" fmla="*/ 1424471 h 2381499"/>
                <a:gd name="connsiteX2" fmla="*/ 309182 w 1422362"/>
                <a:gd name="connsiteY2" fmla="*/ 1782916 h 2381499"/>
                <a:gd name="connsiteX3" fmla="*/ 548773 w 1422362"/>
                <a:gd name="connsiteY3" fmla="*/ 2007490 h 2381499"/>
                <a:gd name="connsiteX4" fmla="*/ 582370 w 1422362"/>
                <a:gd name="connsiteY4" fmla="*/ 2368384 h 2381499"/>
                <a:gd name="connsiteX5" fmla="*/ 1253027 w 1422362"/>
                <a:gd name="connsiteY5" fmla="*/ 2381499 h 2381499"/>
                <a:gd name="connsiteX6" fmla="*/ 1262460 w 1422362"/>
                <a:gd name="connsiteY6" fmla="*/ 2058226 h 2381499"/>
                <a:gd name="connsiteX7" fmla="*/ 1421092 w 1422362"/>
                <a:gd name="connsiteY7" fmla="*/ 1197700 h 2381499"/>
                <a:gd name="connsiteX8" fmla="*/ 1369124 w 1422362"/>
                <a:gd name="connsiteY8" fmla="*/ 771904 h 2381499"/>
                <a:gd name="connsiteX9" fmla="*/ 1176719 w 1422362"/>
                <a:gd name="connsiteY9" fmla="*/ 740235 h 2381499"/>
                <a:gd name="connsiteX10" fmla="*/ 1168953 w 1422362"/>
                <a:gd name="connsiteY10" fmla="*/ 1039214 h 2381499"/>
                <a:gd name="connsiteX11" fmla="*/ 1156855 w 1422362"/>
                <a:gd name="connsiteY11" fmla="*/ 728485 h 2381499"/>
                <a:gd name="connsiteX12" fmla="*/ 927050 w 1422362"/>
                <a:gd name="connsiteY12" fmla="*/ 686108 h 2381499"/>
                <a:gd name="connsiteX13" fmla="*/ 957315 w 1422362"/>
                <a:gd name="connsiteY13" fmla="*/ 1015322 h 2381499"/>
                <a:gd name="connsiteX14" fmla="*/ 905990 w 1422362"/>
                <a:gd name="connsiteY14" fmla="*/ 685066 h 2381499"/>
                <a:gd name="connsiteX15" fmla="*/ 711016 w 1422362"/>
                <a:gd name="connsiteY15" fmla="*/ 640772 h 2381499"/>
                <a:gd name="connsiteX16" fmla="*/ 729319 w 1422362"/>
                <a:gd name="connsiteY16" fmla="*/ 1028979 h 2381499"/>
                <a:gd name="connsiteX17" fmla="*/ 543268 w 1422362"/>
                <a:gd name="connsiteY17" fmla="*/ 71160 h 2381499"/>
                <a:gd name="connsiteX18" fmla="*/ 471802 w 1422362"/>
                <a:gd name="connsiteY18" fmla="*/ 217109 h 2381499"/>
                <a:gd name="connsiteX19" fmla="*/ 473286 w 1422362"/>
                <a:gd name="connsiteY19" fmla="*/ 1383279 h 2381499"/>
                <a:gd name="connsiteX20" fmla="*/ 338442 w 1422362"/>
                <a:gd name="connsiteY20" fmla="*/ 1329374 h 2381499"/>
                <a:gd name="connsiteX21" fmla="*/ 719 w 1422362"/>
                <a:gd name="connsiteY21" fmla="*/ 1028697 h 2381499"/>
                <a:gd name="connsiteX0" fmla="*/ 719 w 1422362"/>
                <a:gd name="connsiteY0" fmla="*/ 1028697 h 2381499"/>
                <a:gd name="connsiteX1" fmla="*/ 140932 w 1422362"/>
                <a:gd name="connsiteY1" fmla="*/ 1424471 h 2381499"/>
                <a:gd name="connsiteX2" fmla="*/ 309182 w 1422362"/>
                <a:gd name="connsiteY2" fmla="*/ 1782916 h 2381499"/>
                <a:gd name="connsiteX3" fmla="*/ 548773 w 1422362"/>
                <a:gd name="connsiteY3" fmla="*/ 2007490 h 2381499"/>
                <a:gd name="connsiteX4" fmla="*/ 582370 w 1422362"/>
                <a:gd name="connsiteY4" fmla="*/ 2368384 h 2381499"/>
                <a:gd name="connsiteX5" fmla="*/ 1253027 w 1422362"/>
                <a:gd name="connsiteY5" fmla="*/ 2381499 h 2381499"/>
                <a:gd name="connsiteX6" fmla="*/ 1262460 w 1422362"/>
                <a:gd name="connsiteY6" fmla="*/ 2058226 h 2381499"/>
                <a:gd name="connsiteX7" fmla="*/ 1421092 w 1422362"/>
                <a:gd name="connsiteY7" fmla="*/ 1197700 h 2381499"/>
                <a:gd name="connsiteX8" fmla="*/ 1369124 w 1422362"/>
                <a:gd name="connsiteY8" fmla="*/ 771904 h 2381499"/>
                <a:gd name="connsiteX9" fmla="*/ 1176719 w 1422362"/>
                <a:gd name="connsiteY9" fmla="*/ 740235 h 2381499"/>
                <a:gd name="connsiteX10" fmla="*/ 1168953 w 1422362"/>
                <a:gd name="connsiteY10" fmla="*/ 1039214 h 2381499"/>
                <a:gd name="connsiteX11" fmla="*/ 1156855 w 1422362"/>
                <a:gd name="connsiteY11" fmla="*/ 728485 h 2381499"/>
                <a:gd name="connsiteX12" fmla="*/ 927050 w 1422362"/>
                <a:gd name="connsiteY12" fmla="*/ 686108 h 2381499"/>
                <a:gd name="connsiteX13" fmla="*/ 957315 w 1422362"/>
                <a:gd name="connsiteY13" fmla="*/ 1015322 h 2381499"/>
                <a:gd name="connsiteX14" fmla="*/ 905990 w 1422362"/>
                <a:gd name="connsiteY14" fmla="*/ 685066 h 2381499"/>
                <a:gd name="connsiteX15" fmla="*/ 711016 w 1422362"/>
                <a:gd name="connsiteY15" fmla="*/ 640772 h 2381499"/>
                <a:gd name="connsiteX16" fmla="*/ 729319 w 1422362"/>
                <a:gd name="connsiteY16" fmla="*/ 1028979 h 2381499"/>
                <a:gd name="connsiteX17" fmla="*/ 543268 w 1422362"/>
                <a:gd name="connsiteY17" fmla="*/ 71160 h 2381499"/>
                <a:gd name="connsiteX18" fmla="*/ 471802 w 1422362"/>
                <a:gd name="connsiteY18" fmla="*/ 217109 h 2381499"/>
                <a:gd name="connsiteX19" fmla="*/ 473286 w 1422362"/>
                <a:gd name="connsiteY19" fmla="*/ 1383279 h 2381499"/>
                <a:gd name="connsiteX20" fmla="*/ 338442 w 1422362"/>
                <a:gd name="connsiteY20" fmla="*/ 1329374 h 2381499"/>
                <a:gd name="connsiteX21" fmla="*/ 719 w 1422362"/>
                <a:gd name="connsiteY21" fmla="*/ 1028697 h 2381499"/>
                <a:gd name="connsiteX0" fmla="*/ 719 w 1422362"/>
                <a:gd name="connsiteY0" fmla="*/ 1025260 h 2378062"/>
                <a:gd name="connsiteX1" fmla="*/ 140932 w 1422362"/>
                <a:gd name="connsiteY1" fmla="*/ 1421034 h 2378062"/>
                <a:gd name="connsiteX2" fmla="*/ 309182 w 1422362"/>
                <a:gd name="connsiteY2" fmla="*/ 1779479 h 2378062"/>
                <a:gd name="connsiteX3" fmla="*/ 548773 w 1422362"/>
                <a:gd name="connsiteY3" fmla="*/ 2004053 h 2378062"/>
                <a:gd name="connsiteX4" fmla="*/ 582370 w 1422362"/>
                <a:gd name="connsiteY4" fmla="*/ 2364947 h 2378062"/>
                <a:gd name="connsiteX5" fmla="*/ 1253027 w 1422362"/>
                <a:gd name="connsiteY5" fmla="*/ 2378062 h 2378062"/>
                <a:gd name="connsiteX6" fmla="*/ 1262460 w 1422362"/>
                <a:gd name="connsiteY6" fmla="*/ 2054789 h 2378062"/>
                <a:gd name="connsiteX7" fmla="*/ 1421092 w 1422362"/>
                <a:gd name="connsiteY7" fmla="*/ 1194263 h 2378062"/>
                <a:gd name="connsiteX8" fmla="*/ 1369124 w 1422362"/>
                <a:gd name="connsiteY8" fmla="*/ 768467 h 2378062"/>
                <a:gd name="connsiteX9" fmla="*/ 1176719 w 1422362"/>
                <a:gd name="connsiteY9" fmla="*/ 736798 h 2378062"/>
                <a:gd name="connsiteX10" fmla="*/ 1168953 w 1422362"/>
                <a:gd name="connsiteY10" fmla="*/ 1035777 h 2378062"/>
                <a:gd name="connsiteX11" fmla="*/ 1156855 w 1422362"/>
                <a:gd name="connsiteY11" fmla="*/ 725048 h 2378062"/>
                <a:gd name="connsiteX12" fmla="*/ 927050 w 1422362"/>
                <a:gd name="connsiteY12" fmla="*/ 682671 h 2378062"/>
                <a:gd name="connsiteX13" fmla="*/ 957315 w 1422362"/>
                <a:gd name="connsiteY13" fmla="*/ 1011885 h 2378062"/>
                <a:gd name="connsiteX14" fmla="*/ 905990 w 1422362"/>
                <a:gd name="connsiteY14" fmla="*/ 681629 h 2378062"/>
                <a:gd name="connsiteX15" fmla="*/ 711016 w 1422362"/>
                <a:gd name="connsiteY15" fmla="*/ 637335 h 2378062"/>
                <a:gd name="connsiteX16" fmla="*/ 729319 w 1422362"/>
                <a:gd name="connsiteY16" fmla="*/ 1025542 h 2378062"/>
                <a:gd name="connsiteX17" fmla="*/ 543268 w 1422362"/>
                <a:gd name="connsiteY17" fmla="*/ 67723 h 2378062"/>
                <a:gd name="connsiteX18" fmla="*/ 471802 w 1422362"/>
                <a:gd name="connsiteY18" fmla="*/ 213672 h 2378062"/>
                <a:gd name="connsiteX19" fmla="*/ 473286 w 1422362"/>
                <a:gd name="connsiteY19" fmla="*/ 1379842 h 2378062"/>
                <a:gd name="connsiteX20" fmla="*/ 338442 w 1422362"/>
                <a:gd name="connsiteY20" fmla="*/ 1325937 h 2378062"/>
                <a:gd name="connsiteX21" fmla="*/ 719 w 1422362"/>
                <a:gd name="connsiteY21" fmla="*/ 1025260 h 2378062"/>
                <a:gd name="connsiteX0" fmla="*/ 719 w 1422362"/>
                <a:gd name="connsiteY0" fmla="*/ 1011512 h 2364314"/>
                <a:gd name="connsiteX1" fmla="*/ 140932 w 1422362"/>
                <a:gd name="connsiteY1" fmla="*/ 1407286 h 2364314"/>
                <a:gd name="connsiteX2" fmla="*/ 309182 w 1422362"/>
                <a:gd name="connsiteY2" fmla="*/ 1765731 h 2364314"/>
                <a:gd name="connsiteX3" fmla="*/ 548773 w 1422362"/>
                <a:gd name="connsiteY3" fmla="*/ 1990305 h 2364314"/>
                <a:gd name="connsiteX4" fmla="*/ 582370 w 1422362"/>
                <a:gd name="connsiteY4" fmla="*/ 2351199 h 2364314"/>
                <a:gd name="connsiteX5" fmla="*/ 1253027 w 1422362"/>
                <a:gd name="connsiteY5" fmla="*/ 2364314 h 2364314"/>
                <a:gd name="connsiteX6" fmla="*/ 1262460 w 1422362"/>
                <a:gd name="connsiteY6" fmla="*/ 2041041 h 2364314"/>
                <a:gd name="connsiteX7" fmla="*/ 1421092 w 1422362"/>
                <a:gd name="connsiteY7" fmla="*/ 1180515 h 2364314"/>
                <a:gd name="connsiteX8" fmla="*/ 1369124 w 1422362"/>
                <a:gd name="connsiteY8" fmla="*/ 754719 h 2364314"/>
                <a:gd name="connsiteX9" fmla="*/ 1176719 w 1422362"/>
                <a:gd name="connsiteY9" fmla="*/ 723050 h 2364314"/>
                <a:gd name="connsiteX10" fmla="*/ 1168953 w 1422362"/>
                <a:gd name="connsiteY10" fmla="*/ 1022029 h 2364314"/>
                <a:gd name="connsiteX11" fmla="*/ 1156855 w 1422362"/>
                <a:gd name="connsiteY11" fmla="*/ 711300 h 2364314"/>
                <a:gd name="connsiteX12" fmla="*/ 927050 w 1422362"/>
                <a:gd name="connsiteY12" fmla="*/ 668923 h 2364314"/>
                <a:gd name="connsiteX13" fmla="*/ 957315 w 1422362"/>
                <a:gd name="connsiteY13" fmla="*/ 998137 h 2364314"/>
                <a:gd name="connsiteX14" fmla="*/ 905990 w 1422362"/>
                <a:gd name="connsiteY14" fmla="*/ 667881 h 2364314"/>
                <a:gd name="connsiteX15" fmla="*/ 711016 w 1422362"/>
                <a:gd name="connsiteY15" fmla="*/ 623587 h 2364314"/>
                <a:gd name="connsiteX16" fmla="*/ 729319 w 1422362"/>
                <a:gd name="connsiteY16" fmla="*/ 1011794 h 2364314"/>
                <a:gd name="connsiteX17" fmla="*/ 630106 w 1422362"/>
                <a:gd name="connsiteY17" fmla="*/ 73272 h 2364314"/>
                <a:gd name="connsiteX18" fmla="*/ 471802 w 1422362"/>
                <a:gd name="connsiteY18" fmla="*/ 199924 h 2364314"/>
                <a:gd name="connsiteX19" fmla="*/ 473286 w 1422362"/>
                <a:gd name="connsiteY19" fmla="*/ 1366094 h 2364314"/>
                <a:gd name="connsiteX20" fmla="*/ 338442 w 1422362"/>
                <a:gd name="connsiteY20" fmla="*/ 1312189 h 2364314"/>
                <a:gd name="connsiteX21" fmla="*/ 719 w 1422362"/>
                <a:gd name="connsiteY21" fmla="*/ 1011512 h 2364314"/>
                <a:gd name="connsiteX0" fmla="*/ 719 w 1422362"/>
                <a:gd name="connsiteY0" fmla="*/ 938672 h 2291474"/>
                <a:gd name="connsiteX1" fmla="*/ 140932 w 1422362"/>
                <a:gd name="connsiteY1" fmla="*/ 1334446 h 2291474"/>
                <a:gd name="connsiteX2" fmla="*/ 309182 w 1422362"/>
                <a:gd name="connsiteY2" fmla="*/ 1692891 h 2291474"/>
                <a:gd name="connsiteX3" fmla="*/ 548773 w 1422362"/>
                <a:gd name="connsiteY3" fmla="*/ 1917465 h 2291474"/>
                <a:gd name="connsiteX4" fmla="*/ 582370 w 1422362"/>
                <a:gd name="connsiteY4" fmla="*/ 2278359 h 2291474"/>
                <a:gd name="connsiteX5" fmla="*/ 1253027 w 1422362"/>
                <a:gd name="connsiteY5" fmla="*/ 2291474 h 2291474"/>
                <a:gd name="connsiteX6" fmla="*/ 1262460 w 1422362"/>
                <a:gd name="connsiteY6" fmla="*/ 1968201 h 2291474"/>
                <a:gd name="connsiteX7" fmla="*/ 1421092 w 1422362"/>
                <a:gd name="connsiteY7" fmla="*/ 1107675 h 2291474"/>
                <a:gd name="connsiteX8" fmla="*/ 1369124 w 1422362"/>
                <a:gd name="connsiteY8" fmla="*/ 681879 h 2291474"/>
                <a:gd name="connsiteX9" fmla="*/ 1176719 w 1422362"/>
                <a:gd name="connsiteY9" fmla="*/ 650210 h 2291474"/>
                <a:gd name="connsiteX10" fmla="*/ 1168953 w 1422362"/>
                <a:gd name="connsiteY10" fmla="*/ 949189 h 2291474"/>
                <a:gd name="connsiteX11" fmla="*/ 1156855 w 1422362"/>
                <a:gd name="connsiteY11" fmla="*/ 638460 h 2291474"/>
                <a:gd name="connsiteX12" fmla="*/ 927050 w 1422362"/>
                <a:gd name="connsiteY12" fmla="*/ 596083 h 2291474"/>
                <a:gd name="connsiteX13" fmla="*/ 957315 w 1422362"/>
                <a:gd name="connsiteY13" fmla="*/ 925297 h 2291474"/>
                <a:gd name="connsiteX14" fmla="*/ 905990 w 1422362"/>
                <a:gd name="connsiteY14" fmla="*/ 595041 h 2291474"/>
                <a:gd name="connsiteX15" fmla="*/ 711016 w 1422362"/>
                <a:gd name="connsiteY15" fmla="*/ 550747 h 2291474"/>
                <a:gd name="connsiteX16" fmla="*/ 729319 w 1422362"/>
                <a:gd name="connsiteY16" fmla="*/ 938954 h 2291474"/>
                <a:gd name="connsiteX17" fmla="*/ 673525 w 1422362"/>
                <a:gd name="connsiteY17" fmla="*/ 130688 h 2291474"/>
                <a:gd name="connsiteX18" fmla="*/ 471802 w 1422362"/>
                <a:gd name="connsiteY18" fmla="*/ 127084 h 2291474"/>
                <a:gd name="connsiteX19" fmla="*/ 473286 w 1422362"/>
                <a:gd name="connsiteY19" fmla="*/ 1293254 h 2291474"/>
                <a:gd name="connsiteX20" fmla="*/ 338442 w 1422362"/>
                <a:gd name="connsiteY20" fmla="*/ 1239349 h 2291474"/>
                <a:gd name="connsiteX21" fmla="*/ 719 w 1422362"/>
                <a:gd name="connsiteY21" fmla="*/ 938672 h 2291474"/>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29319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29319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29319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14198 h 2267000"/>
                <a:gd name="connsiteX1" fmla="*/ 140932 w 1422362"/>
                <a:gd name="connsiteY1" fmla="*/ 1309972 h 2267000"/>
                <a:gd name="connsiteX2" fmla="*/ 309182 w 1422362"/>
                <a:gd name="connsiteY2" fmla="*/ 1668417 h 2267000"/>
                <a:gd name="connsiteX3" fmla="*/ 548773 w 1422362"/>
                <a:gd name="connsiteY3" fmla="*/ 1892991 h 2267000"/>
                <a:gd name="connsiteX4" fmla="*/ 582370 w 1422362"/>
                <a:gd name="connsiteY4" fmla="*/ 2253885 h 2267000"/>
                <a:gd name="connsiteX5" fmla="*/ 1253027 w 1422362"/>
                <a:gd name="connsiteY5" fmla="*/ 2267000 h 2267000"/>
                <a:gd name="connsiteX6" fmla="*/ 1262460 w 1422362"/>
                <a:gd name="connsiteY6" fmla="*/ 1943727 h 2267000"/>
                <a:gd name="connsiteX7" fmla="*/ 1421092 w 1422362"/>
                <a:gd name="connsiteY7" fmla="*/ 1083201 h 2267000"/>
                <a:gd name="connsiteX8" fmla="*/ 1369124 w 1422362"/>
                <a:gd name="connsiteY8" fmla="*/ 657405 h 2267000"/>
                <a:gd name="connsiteX9" fmla="*/ 1176719 w 1422362"/>
                <a:gd name="connsiteY9" fmla="*/ 625736 h 2267000"/>
                <a:gd name="connsiteX10" fmla="*/ 1168953 w 1422362"/>
                <a:gd name="connsiteY10" fmla="*/ 924715 h 2267000"/>
                <a:gd name="connsiteX11" fmla="*/ 1156855 w 1422362"/>
                <a:gd name="connsiteY11" fmla="*/ 613986 h 2267000"/>
                <a:gd name="connsiteX12" fmla="*/ 927050 w 1422362"/>
                <a:gd name="connsiteY12" fmla="*/ 571609 h 2267000"/>
                <a:gd name="connsiteX13" fmla="*/ 957315 w 1422362"/>
                <a:gd name="connsiteY13" fmla="*/ 900823 h 2267000"/>
                <a:gd name="connsiteX14" fmla="*/ 905990 w 1422362"/>
                <a:gd name="connsiteY14" fmla="*/ 570567 h 2267000"/>
                <a:gd name="connsiteX15" fmla="*/ 711016 w 1422362"/>
                <a:gd name="connsiteY15" fmla="*/ 526273 h 2267000"/>
                <a:gd name="connsiteX16" fmla="*/ 714846 w 1422362"/>
                <a:gd name="connsiteY16" fmla="*/ 914480 h 2267000"/>
                <a:gd name="connsiteX17" fmla="*/ 673525 w 1422362"/>
                <a:gd name="connsiteY17" fmla="*/ 106214 h 2267000"/>
                <a:gd name="connsiteX18" fmla="*/ 486275 w 1422362"/>
                <a:gd name="connsiteY18" fmla="*/ 174974 h 2267000"/>
                <a:gd name="connsiteX19" fmla="*/ 473286 w 1422362"/>
                <a:gd name="connsiteY19" fmla="*/ 1268780 h 2267000"/>
                <a:gd name="connsiteX20" fmla="*/ 338442 w 1422362"/>
                <a:gd name="connsiteY20" fmla="*/ 1214875 h 2267000"/>
                <a:gd name="connsiteX21" fmla="*/ 719 w 1422362"/>
                <a:gd name="connsiteY21" fmla="*/ 914198 h 2267000"/>
                <a:gd name="connsiteX0" fmla="*/ 719 w 1422362"/>
                <a:gd name="connsiteY0" fmla="*/ 897709 h 2250511"/>
                <a:gd name="connsiteX1" fmla="*/ 140932 w 1422362"/>
                <a:gd name="connsiteY1" fmla="*/ 1293483 h 2250511"/>
                <a:gd name="connsiteX2" fmla="*/ 309182 w 1422362"/>
                <a:gd name="connsiteY2" fmla="*/ 1651928 h 2250511"/>
                <a:gd name="connsiteX3" fmla="*/ 548773 w 1422362"/>
                <a:gd name="connsiteY3" fmla="*/ 1876502 h 2250511"/>
                <a:gd name="connsiteX4" fmla="*/ 582370 w 1422362"/>
                <a:gd name="connsiteY4" fmla="*/ 2237396 h 2250511"/>
                <a:gd name="connsiteX5" fmla="*/ 1253027 w 1422362"/>
                <a:gd name="connsiteY5" fmla="*/ 2250511 h 2250511"/>
                <a:gd name="connsiteX6" fmla="*/ 1262460 w 1422362"/>
                <a:gd name="connsiteY6" fmla="*/ 1927238 h 2250511"/>
                <a:gd name="connsiteX7" fmla="*/ 1421092 w 1422362"/>
                <a:gd name="connsiteY7" fmla="*/ 1066712 h 2250511"/>
                <a:gd name="connsiteX8" fmla="*/ 1369124 w 1422362"/>
                <a:gd name="connsiteY8" fmla="*/ 640916 h 2250511"/>
                <a:gd name="connsiteX9" fmla="*/ 1176719 w 1422362"/>
                <a:gd name="connsiteY9" fmla="*/ 609247 h 2250511"/>
                <a:gd name="connsiteX10" fmla="*/ 1168953 w 1422362"/>
                <a:gd name="connsiteY10" fmla="*/ 908226 h 2250511"/>
                <a:gd name="connsiteX11" fmla="*/ 1156855 w 1422362"/>
                <a:gd name="connsiteY11" fmla="*/ 597497 h 2250511"/>
                <a:gd name="connsiteX12" fmla="*/ 927050 w 1422362"/>
                <a:gd name="connsiteY12" fmla="*/ 555120 h 2250511"/>
                <a:gd name="connsiteX13" fmla="*/ 957315 w 1422362"/>
                <a:gd name="connsiteY13" fmla="*/ 884334 h 2250511"/>
                <a:gd name="connsiteX14" fmla="*/ 905990 w 1422362"/>
                <a:gd name="connsiteY14" fmla="*/ 554078 h 2250511"/>
                <a:gd name="connsiteX15" fmla="*/ 711016 w 1422362"/>
                <a:gd name="connsiteY15" fmla="*/ 509784 h 2250511"/>
                <a:gd name="connsiteX16" fmla="*/ 714846 w 1422362"/>
                <a:gd name="connsiteY16" fmla="*/ 897991 h 2250511"/>
                <a:gd name="connsiteX17" fmla="*/ 683174 w 1422362"/>
                <a:gd name="connsiteY17" fmla="*/ 118671 h 2250511"/>
                <a:gd name="connsiteX18" fmla="*/ 486275 w 1422362"/>
                <a:gd name="connsiteY18" fmla="*/ 158485 h 2250511"/>
                <a:gd name="connsiteX19" fmla="*/ 473286 w 1422362"/>
                <a:gd name="connsiteY19" fmla="*/ 1252291 h 2250511"/>
                <a:gd name="connsiteX20" fmla="*/ 338442 w 1422362"/>
                <a:gd name="connsiteY20" fmla="*/ 1198386 h 2250511"/>
                <a:gd name="connsiteX21" fmla="*/ 719 w 1422362"/>
                <a:gd name="connsiteY21" fmla="*/ 897709 h 2250511"/>
                <a:gd name="connsiteX0" fmla="*/ 719 w 1422362"/>
                <a:gd name="connsiteY0" fmla="*/ 897709 h 2250511"/>
                <a:gd name="connsiteX1" fmla="*/ 140932 w 1422362"/>
                <a:gd name="connsiteY1" fmla="*/ 1293483 h 2250511"/>
                <a:gd name="connsiteX2" fmla="*/ 309182 w 1422362"/>
                <a:gd name="connsiteY2" fmla="*/ 1651928 h 2250511"/>
                <a:gd name="connsiteX3" fmla="*/ 548773 w 1422362"/>
                <a:gd name="connsiteY3" fmla="*/ 1876502 h 2250511"/>
                <a:gd name="connsiteX4" fmla="*/ 582370 w 1422362"/>
                <a:gd name="connsiteY4" fmla="*/ 2237396 h 2250511"/>
                <a:gd name="connsiteX5" fmla="*/ 1253027 w 1422362"/>
                <a:gd name="connsiteY5" fmla="*/ 2250511 h 2250511"/>
                <a:gd name="connsiteX6" fmla="*/ 1262460 w 1422362"/>
                <a:gd name="connsiteY6" fmla="*/ 1927238 h 2250511"/>
                <a:gd name="connsiteX7" fmla="*/ 1421092 w 1422362"/>
                <a:gd name="connsiteY7" fmla="*/ 1066712 h 2250511"/>
                <a:gd name="connsiteX8" fmla="*/ 1369124 w 1422362"/>
                <a:gd name="connsiteY8" fmla="*/ 640916 h 2250511"/>
                <a:gd name="connsiteX9" fmla="*/ 1176719 w 1422362"/>
                <a:gd name="connsiteY9" fmla="*/ 609247 h 2250511"/>
                <a:gd name="connsiteX10" fmla="*/ 1168953 w 1422362"/>
                <a:gd name="connsiteY10" fmla="*/ 908226 h 2250511"/>
                <a:gd name="connsiteX11" fmla="*/ 1156855 w 1422362"/>
                <a:gd name="connsiteY11" fmla="*/ 597497 h 2250511"/>
                <a:gd name="connsiteX12" fmla="*/ 927050 w 1422362"/>
                <a:gd name="connsiteY12" fmla="*/ 555120 h 2250511"/>
                <a:gd name="connsiteX13" fmla="*/ 957315 w 1422362"/>
                <a:gd name="connsiteY13" fmla="*/ 884334 h 2250511"/>
                <a:gd name="connsiteX14" fmla="*/ 905990 w 1422362"/>
                <a:gd name="connsiteY14" fmla="*/ 554078 h 2250511"/>
                <a:gd name="connsiteX15" fmla="*/ 711016 w 1422362"/>
                <a:gd name="connsiteY15" fmla="*/ 509784 h 2250511"/>
                <a:gd name="connsiteX16" fmla="*/ 714846 w 1422362"/>
                <a:gd name="connsiteY16" fmla="*/ 897991 h 2250511"/>
                <a:gd name="connsiteX17" fmla="*/ 683174 w 1422362"/>
                <a:gd name="connsiteY17" fmla="*/ 118671 h 2250511"/>
                <a:gd name="connsiteX18" fmla="*/ 486275 w 1422362"/>
                <a:gd name="connsiteY18" fmla="*/ 158485 h 2250511"/>
                <a:gd name="connsiteX19" fmla="*/ 473286 w 1422362"/>
                <a:gd name="connsiteY19" fmla="*/ 1252291 h 2250511"/>
                <a:gd name="connsiteX20" fmla="*/ 338442 w 1422362"/>
                <a:gd name="connsiteY20" fmla="*/ 1198386 h 2250511"/>
                <a:gd name="connsiteX21" fmla="*/ 719 w 1422362"/>
                <a:gd name="connsiteY21" fmla="*/ 897709 h 2250511"/>
                <a:gd name="connsiteX0" fmla="*/ 719 w 1422362"/>
                <a:gd name="connsiteY0" fmla="*/ 904644 h 2257446"/>
                <a:gd name="connsiteX1" fmla="*/ 140932 w 1422362"/>
                <a:gd name="connsiteY1" fmla="*/ 1300418 h 2257446"/>
                <a:gd name="connsiteX2" fmla="*/ 309182 w 1422362"/>
                <a:gd name="connsiteY2" fmla="*/ 1658863 h 2257446"/>
                <a:gd name="connsiteX3" fmla="*/ 548773 w 1422362"/>
                <a:gd name="connsiteY3" fmla="*/ 1883437 h 2257446"/>
                <a:gd name="connsiteX4" fmla="*/ 582370 w 1422362"/>
                <a:gd name="connsiteY4" fmla="*/ 2244331 h 2257446"/>
                <a:gd name="connsiteX5" fmla="*/ 1253027 w 1422362"/>
                <a:gd name="connsiteY5" fmla="*/ 2257446 h 2257446"/>
                <a:gd name="connsiteX6" fmla="*/ 1262460 w 1422362"/>
                <a:gd name="connsiteY6" fmla="*/ 1934173 h 2257446"/>
                <a:gd name="connsiteX7" fmla="*/ 1421092 w 1422362"/>
                <a:gd name="connsiteY7" fmla="*/ 1073647 h 2257446"/>
                <a:gd name="connsiteX8" fmla="*/ 1369124 w 1422362"/>
                <a:gd name="connsiteY8" fmla="*/ 647851 h 2257446"/>
                <a:gd name="connsiteX9" fmla="*/ 1176719 w 1422362"/>
                <a:gd name="connsiteY9" fmla="*/ 616182 h 2257446"/>
                <a:gd name="connsiteX10" fmla="*/ 1168953 w 1422362"/>
                <a:gd name="connsiteY10" fmla="*/ 915161 h 2257446"/>
                <a:gd name="connsiteX11" fmla="*/ 1156855 w 1422362"/>
                <a:gd name="connsiteY11" fmla="*/ 604432 h 2257446"/>
                <a:gd name="connsiteX12" fmla="*/ 927050 w 1422362"/>
                <a:gd name="connsiteY12" fmla="*/ 562055 h 2257446"/>
                <a:gd name="connsiteX13" fmla="*/ 957315 w 1422362"/>
                <a:gd name="connsiteY13" fmla="*/ 891269 h 2257446"/>
                <a:gd name="connsiteX14" fmla="*/ 905990 w 1422362"/>
                <a:gd name="connsiteY14" fmla="*/ 561013 h 2257446"/>
                <a:gd name="connsiteX15" fmla="*/ 711016 w 1422362"/>
                <a:gd name="connsiteY15" fmla="*/ 516719 h 2257446"/>
                <a:gd name="connsiteX16" fmla="*/ 714846 w 1422362"/>
                <a:gd name="connsiteY16" fmla="*/ 904926 h 2257446"/>
                <a:gd name="connsiteX17" fmla="*/ 683174 w 1422362"/>
                <a:gd name="connsiteY17" fmla="*/ 125606 h 2257446"/>
                <a:gd name="connsiteX18" fmla="*/ 486275 w 1422362"/>
                <a:gd name="connsiteY18" fmla="*/ 165420 h 2257446"/>
                <a:gd name="connsiteX19" fmla="*/ 473286 w 1422362"/>
                <a:gd name="connsiteY19" fmla="*/ 1259226 h 2257446"/>
                <a:gd name="connsiteX20" fmla="*/ 338442 w 1422362"/>
                <a:gd name="connsiteY20" fmla="*/ 1205321 h 2257446"/>
                <a:gd name="connsiteX21" fmla="*/ 719 w 1422362"/>
                <a:gd name="connsiteY21" fmla="*/ 904644 h 2257446"/>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73286 w 1422362"/>
                <a:gd name="connsiteY19" fmla="*/ 1255537 h 2253757"/>
                <a:gd name="connsiteX20" fmla="*/ 338442 w 1422362"/>
                <a:gd name="connsiteY20" fmla="*/ 1201632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38442 w 1422362"/>
                <a:gd name="connsiteY20" fmla="*/ 1201632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04672 w 1422362"/>
                <a:gd name="connsiteY20" fmla="*/ 1148565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04672 w 1422362"/>
                <a:gd name="connsiteY20" fmla="*/ 1148565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04672 w 1422362"/>
                <a:gd name="connsiteY20" fmla="*/ 1148565 h 2253757"/>
                <a:gd name="connsiteX21" fmla="*/ 719 w 1422362"/>
                <a:gd name="connsiteY21" fmla="*/ 900955 h 2253757"/>
                <a:gd name="connsiteX0" fmla="*/ 436 w 1494443"/>
                <a:gd name="connsiteY0" fmla="*/ 886482 h 2253757"/>
                <a:gd name="connsiteX1" fmla="*/ 213013 w 1494443"/>
                <a:gd name="connsiteY1" fmla="*/ 1296729 h 2253757"/>
                <a:gd name="connsiteX2" fmla="*/ 381263 w 1494443"/>
                <a:gd name="connsiteY2" fmla="*/ 1655174 h 2253757"/>
                <a:gd name="connsiteX3" fmla="*/ 620854 w 1494443"/>
                <a:gd name="connsiteY3" fmla="*/ 1879748 h 2253757"/>
                <a:gd name="connsiteX4" fmla="*/ 654451 w 1494443"/>
                <a:gd name="connsiteY4" fmla="*/ 2240642 h 2253757"/>
                <a:gd name="connsiteX5" fmla="*/ 1325108 w 1494443"/>
                <a:gd name="connsiteY5" fmla="*/ 2253757 h 2253757"/>
                <a:gd name="connsiteX6" fmla="*/ 1334541 w 1494443"/>
                <a:gd name="connsiteY6" fmla="*/ 1930484 h 2253757"/>
                <a:gd name="connsiteX7" fmla="*/ 1493173 w 1494443"/>
                <a:gd name="connsiteY7" fmla="*/ 1069958 h 2253757"/>
                <a:gd name="connsiteX8" fmla="*/ 1441205 w 1494443"/>
                <a:gd name="connsiteY8" fmla="*/ 644162 h 2253757"/>
                <a:gd name="connsiteX9" fmla="*/ 1248800 w 1494443"/>
                <a:gd name="connsiteY9" fmla="*/ 612493 h 2253757"/>
                <a:gd name="connsiteX10" fmla="*/ 1241034 w 1494443"/>
                <a:gd name="connsiteY10" fmla="*/ 911472 h 2253757"/>
                <a:gd name="connsiteX11" fmla="*/ 1228936 w 1494443"/>
                <a:gd name="connsiteY11" fmla="*/ 600743 h 2253757"/>
                <a:gd name="connsiteX12" fmla="*/ 999131 w 1494443"/>
                <a:gd name="connsiteY12" fmla="*/ 558366 h 2253757"/>
                <a:gd name="connsiteX13" fmla="*/ 1029396 w 1494443"/>
                <a:gd name="connsiteY13" fmla="*/ 887580 h 2253757"/>
                <a:gd name="connsiteX14" fmla="*/ 978071 w 1494443"/>
                <a:gd name="connsiteY14" fmla="*/ 557324 h 2253757"/>
                <a:gd name="connsiteX15" fmla="*/ 783097 w 1494443"/>
                <a:gd name="connsiteY15" fmla="*/ 513030 h 2253757"/>
                <a:gd name="connsiteX16" fmla="*/ 786927 w 1494443"/>
                <a:gd name="connsiteY16" fmla="*/ 901237 h 2253757"/>
                <a:gd name="connsiteX17" fmla="*/ 755255 w 1494443"/>
                <a:gd name="connsiteY17" fmla="*/ 121917 h 2253757"/>
                <a:gd name="connsiteX18" fmla="*/ 558356 w 1494443"/>
                <a:gd name="connsiteY18" fmla="*/ 161731 h 2253757"/>
                <a:gd name="connsiteX19" fmla="*/ 535718 w 1494443"/>
                <a:gd name="connsiteY19" fmla="*/ 1183173 h 2253757"/>
                <a:gd name="connsiteX20" fmla="*/ 376753 w 1494443"/>
                <a:gd name="connsiteY20" fmla="*/ 1148565 h 2253757"/>
                <a:gd name="connsiteX21" fmla="*/ 436 w 1494443"/>
                <a:gd name="connsiteY21" fmla="*/ 886482 h 2253757"/>
                <a:gd name="connsiteX0" fmla="*/ 436 w 1494443"/>
                <a:gd name="connsiteY0" fmla="*/ 886482 h 2253757"/>
                <a:gd name="connsiteX1" fmla="*/ 213013 w 1494443"/>
                <a:gd name="connsiteY1" fmla="*/ 1296729 h 2253757"/>
                <a:gd name="connsiteX2" fmla="*/ 381263 w 1494443"/>
                <a:gd name="connsiteY2" fmla="*/ 1655174 h 2253757"/>
                <a:gd name="connsiteX3" fmla="*/ 620854 w 1494443"/>
                <a:gd name="connsiteY3" fmla="*/ 1879748 h 2253757"/>
                <a:gd name="connsiteX4" fmla="*/ 654451 w 1494443"/>
                <a:gd name="connsiteY4" fmla="*/ 2240642 h 2253757"/>
                <a:gd name="connsiteX5" fmla="*/ 1325108 w 1494443"/>
                <a:gd name="connsiteY5" fmla="*/ 2253757 h 2253757"/>
                <a:gd name="connsiteX6" fmla="*/ 1334541 w 1494443"/>
                <a:gd name="connsiteY6" fmla="*/ 1930484 h 2253757"/>
                <a:gd name="connsiteX7" fmla="*/ 1493173 w 1494443"/>
                <a:gd name="connsiteY7" fmla="*/ 1069958 h 2253757"/>
                <a:gd name="connsiteX8" fmla="*/ 1441205 w 1494443"/>
                <a:gd name="connsiteY8" fmla="*/ 644162 h 2253757"/>
                <a:gd name="connsiteX9" fmla="*/ 1248800 w 1494443"/>
                <a:gd name="connsiteY9" fmla="*/ 612493 h 2253757"/>
                <a:gd name="connsiteX10" fmla="*/ 1241034 w 1494443"/>
                <a:gd name="connsiteY10" fmla="*/ 911472 h 2253757"/>
                <a:gd name="connsiteX11" fmla="*/ 1228936 w 1494443"/>
                <a:gd name="connsiteY11" fmla="*/ 600743 h 2253757"/>
                <a:gd name="connsiteX12" fmla="*/ 999131 w 1494443"/>
                <a:gd name="connsiteY12" fmla="*/ 558366 h 2253757"/>
                <a:gd name="connsiteX13" fmla="*/ 1029396 w 1494443"/>
                <a:gd name="connsiteY13" fmla="*/ 887580 h 2253757"/>
                <a:gd name="connsiteX14" fmla="*/ 978071 w 1494443"/>
                <a:gd name="connsiteY14" fmla="*/ 557324 h 2253757"/>
                <a:gd name="connsiteX15" fmla="*/ 783097 w 1494443"/>
                <a:gd name="connsiteY15" fmla="*/ 513030 h 2253757"/>
                <a:gd name="connsiteX16" fmla="*/ 786927 w 1494443"/>
                <a:gd name="connsiteY16" fmla="*/ 901237 h 2253757"/>
                <a:gd name="connsiteX17" fmla="*/ 755255 w 1494443"/>
                <a:gd name="connsiteY17" fmla="*/ 121917 h 2253757"/>
                <a:gd name="connsiteX18" fmla="*/ 558356 w 1494443"/>
                <a:gd name="connsiteY18" fmla="*/ 161731 h 2253757"/>
                <a:gd name="connsiteX19" fmla="*/ 535718 w 1494443"/>
                <a:gd name="connsiteY19" fmla="*/ 1183173 h 2253757"/>
                <a:gd name="connsiteX20" fmla="*/ 376753 w 1494443"/>
                <a:gd name="connsiteY20" fmla="*/ 1148565 h 2253757"/>
                <a:gd name="connsiteX21" fmla="*/ 436 w 1494443"/>
                <a:gd name="connsiteY21" fmla="*/ 886482 h 2253757"/>
                <a:gd name="connsiteX0" fmla="*/ 0 w 1494007"/>
                <a:gd name="connsiteY0" fmla="*/ 886482 h 2253757"/>
                <a:gd name="connsiteX1" fmla="*/ 212577 w 1494007"/>
                <a:gd name="connsiteY1" fmla="*/ 1296729 h 2253757"/>
                <a:gd name="connsiteX2" fmla="*/ 380827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380827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115210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147622"/>
                <a:gd name="connsiteX1" fmla="*/ 202929 w 1494007"/>
                <a:gd name="connsiteY1" fmla="*/ 1320850 h 2147622"/>
                <a:gd name="connsiteX2" fmla="*/ 438719 w 1494007"/>
                <a:gd name="connsiteY2" fmla="*/ 1655174 h 2147622"/>
                <a:gd name="connsiteX3" fmla="*/ 620418 w 1494007"/>
                <a:gd name="connsiteY3" fmla="*/ 1879748 h 2147622"/>
                <a:gd name="connsiteX4" fmla="*/ 654015 w 1494007"/>
                <a:gd name="connsiteY4" fmla="*/ 2115210 h 2147622"/>
                <a:gd name="connsiteX5" fmla="*/ 1339145 w 1494007"/>
                <a:gd name="connsiteY5" fmla="*/ 2147622 h 2147622"/>
                <a:gd name="connsiteX6" fmla="*/ 1334105 w 1494007"/>
                <a:gd name="connsiteY6" fmla="*/ 1930484 h 2147622"/>
                <a:gd name="connsiteX7" fmla="*/ 1492737 w 1494007"/>
                <a:gd name="connsiteY7" fmla="*/ 1069958 h 2147622"/>
                <a:gd name="connsiteX8" fmla="*/ 1440769 w 1494007"/>
                <a:gd name="connsiteY8" fmla="*/ 644162 h 2147622"/>
                <a:gd name="connsiteX9" fmla="*/ 1248364 w 1494007"/>
                <a:gd name="connsiteY9" fmla="*/ 612493 h 2147622"/>
                <a:gd name="connsiteX10" fmla="*/ 1240598 w 1494007"/>
                <a:gd name="connsiteY10" fmla="*/ 911472 h 2147622"/>
                <a:gd name="connsiteX11" fmla="*/ 1228500 w 1494007"/>
                <a:gd name="connsiteY11" fmla="*/ 600743 h 2147622"/>
                <a:gd name="connsiteX12" fmla="*/ 998695 w 1494007"/>
                <a:gd name="connsiteY12" fmla="*/ 558366 h 2147622"/>
                <a:gd name="connsiteX13" fmla="*/ 1028960 w 1494007"/>
                <a:gd name="connsiteY13" fmla="*/ 887580 h 2147622"/>
                <a:gd name="connsiteX14" fmla="*/ 977635 w 1494007"/>
                <a:gd name="connsiteY14" fmla="*/ 557324 h 2147622"/>
                <a:gd name="connsiteX15" fmla="*/ 782661 w 1494007"/>
                <a:gd name="connsiteY15" fmla="*/ 513030 h 2147622"/>
                <a:gd name="connsiteX16" fmla="*/ 786491 w 1494007"/>
                <a:gd name="connsiteY16" fmla="*/ 901237 h 2147622"/>
                <a:gd name="connsiteX17" fmla="*/ 754819 w 1494007"/>
                <a:gd name="connsiteY17" fmla="*/ 121917 h 2147622"/>
                <a:gd name="connsiteX18" fmla="*/ 557920 w 1494007"/>
                <a:gd name="connsiteY18" fmla="*/ 161731 h 2147622"/>
                <a:gd name="connsiteX19" fmla="*/ 535282 w 1494007"/>
                <a:gd name="connsiteY19" fmla="*/ 1183173 h 2147622"/>
                <a:gd name="connsiteX20" fmla="*/ 376317 w 1494007"/>
                <a:gd name="connsiteY20" fmla="*/ 1148565 h 2147622"/>
                <a:gd name="connsiteX21" fmla="*/ 0 w 1494007"/>
                <a:gd name="connsiteY21" fmla="*/ 886482 h 2147622"/>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01512 w 1494007"/>
                <a:gd name="connsiteY19" fmla="*/ 1192821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01512 w 1494007"/>
                <a:gd name="connsiteY19" fmla="*/ 1192821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01512 w 1494007"/>
                <a:gd name="connsiteY19" fmla="*/ 1192821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0458 w 1494007"/>
                <a:gd name="connsiteY19" fmla="*/ 1197645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0458 w 1494007"/>
                <a:gd name="connsiteY19" fmla="*/ 1197645 h 2123500"/>
                <a:gd name="connsiteX20" fmla="*/ 395614 w 1494007"/>
                <a:gd name="connsiteY20" fmla="*/ 1153389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0458 w 1494007"/>
                <a:gd name="connsiteY19" fmla="*/ 1197645 h 2123500"/>
                <a:gd name="connsiteX20" fmla="*/ 395614 w 1494007"/>
                <a:gd name="connsiteY20" fmla="*/ 1153389 h 2123500"/>
                <a:gd name="connsiteX21" fmla="*/ 0 w 1494007"/>
                <a:gd name="connsiteY21" fmla="*/ 886482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33149"/>
                <a:gd name="connsiteX1" fmla="*/ 227051 w 1518129"/>
                <a:gd name="connsiteY1" fmla="*/ 1320850 h 2133149"/>
                <a:gd name="connsiteX2" fmla="*/ 462841 w 1518129"/>
                <a:gd name="connsiteY2" fmla="*/ 1655174 h 2133149"/>
                <a:gd name="connsiteX3" fmla="*/ 644540 w 1518129"/>
                <a:gd name="connsiteY3" fmla="*/ 1879748 h 2133149"/>
                <a:gd name="connsiteX4" fmla="*/ 678137 w 1518129"/>
                <a:gd name="connsiteY4" fmla="*/ 2115210 h 2133149"/>
                <a:gd name="connsiteX5" fmla="*/ 1348794 w 1518129"/>
                <a:gd name="connsiteY5" fmla="*/ 2133149 h 2133149"/>
                <a:gd name="connsiteX6" fmla="*/ 1358227 w 1518129"/>
                <a:gd name="connsiteY6" fmla="*/ 1930484 h 2133149"/>
                <a:gd name="connsiteX7" fmla="*/ 1516859 w 1518129"/>
                <a:gd name="connsiteY7" fmla="*/ 1069958 h 2133149"/>
                <a:gd name="connsiteX8" fmla="*/ 1464891 w 1518129"/>
                <a:gd name="connsiteY8" fmla="*/ 644162 h 2133149"/>
                <a:gd name="connsiteX9" fmla="*/ 1272486 w 1518129"/>
                <a:gd name="connsiteY9" fmla="*/ 612493 h 2133149"/>
                <a:gd name="connsiteX10" fmla="*/ 1264720 w 1518129"/>
                <a:gd name="connsiteY10" fmla="*/ 911472 h 2133149"/>
                <a:gd name="connsiteX11" fmla="*/ 1252622 w 1518129"/>
                <a:gd name="connsiteY11" fmla="*/ 600743 h 2133149"/>
                <a:gd name="connsiteX12" fmla="*/ 1022817 w 1518129"/>
                <a:gd name="connsiteY12" fmla="*/ 558366 h 2133149"/>
                <a:gd name="connsiteX13" fmla="*/ 1053082 w 1518129"/>
                <a:gd name="connsiteY13" fmla="*/ 887580 h 2133149"/>
                <a:gd name="connsiteX14" fmla="*/ 1001757 w 1518129"/>
                <a:gd name="connsiteY14" fmla="*/ 557324 h 2133149"/>
                <a:gd name="connsiteX15" fmla="*/ 806783 w 1518129"/>
                <a:gd name="connsiteY15" fmla="*/ 513030 h 2133149"/>
                <a:gd name="connsiteX16" fmla="*/ 810613 w 1518129"/>
                <a:gd name="connsiteY16" fmla="*/ 901237 h 2133149"/>
                <a:gd name="connsiteX17" fmla="*/ 778941 w 1518129"/>
                <a:gd name="connsiteY17" fmla="*/ 121917 h 2133149"/>
                <a:gd name="connsiteX18" fmla="*/ 582042 w 1518129"/>
                <a:gd name="connsiteY18" fmla="*/ 161731 h 2133149"/>
                <a:gd name="connsiteX19" fmla="*/ 554580 w 1518129"/>
                <a:gd name="connsiteY19" fmla="*/ 1197645 h 2133149"/>
                <a:gd name="connsiteX20" fmla="*/ 419736 w 1518129"/>
                <a:gd name="connsiteY20" fmla="*/ 1153389 h 2133149"/>
                <a:gd name="connsiteX21" fmla="*/ 0 w 1518129"/>
                <a:gd name="connsiteY21" fmla="*/ 891306 h 2133149"/>
                <a:gd name="connsiteX0" fmla="*/ 0 w 1518129"/>
                <a:gd name="connsiteY0" fmla="*/ 891306 h 2115210"/>
                <a:gd name="connsiteX1" fmla="*/ 227051 w 1518129"/>
                <a:gd name="connsiteY1" fmla="*/ 1320850 h 2115210"/>
                <a:gd name="connsiteX2" fmla="*/ 462841 w 1518129"/>
                <a:gd name="connsiteY2" fmla="*/ 1655174 h 2115210"/>
                <a:gd name="connsiteX3" fmla="*/ 644540 w 1518129"/>
                <a:gd name="connsiteY3" fmla="*/ 1879748 h 2115210"/>
                <a:gd name="connsiteX4" fmla="*/ 678137 w 1518129"/>
                <a:gd name="connsiteY4" fmla="*/ 2115210 h 2115210"/>
                <a:gd name="connsiteX5" fmla="*/ 1339145 w 1518129"/>
                <a:gd name="connsiteY5" fmla="*/ 2113852 h 2115210"/>
                <a:gd name="connsiteX6" fmla="*/ 1358227 w 1518129"/>
                <a:gd name="connsiteY6" fmla="*/ 1930484 h 2115210"/>
                <a:gd name="connsiteX7" fmla="*/ 1516859 w 1518129"/>
                <a:gd name="connsiteY7" fmla="*/ 1069958 h 2115210"/>
                <a:gd name="connsiteX8" fmla="*/ 1464891 w 1518129"/>
                <a:gd name="connsiteY8" fmla="*/ 644162 h 2115210"/>
                <a:gd name="connsiteX9" fmla="*/ 1272486 w 1518129"/>
                <a:gd name="connsiteY9" fmla="*/ 612493 h 2115210"/>
                <a:gd name="connsiteX10" fmla="*/ 1264720 w 1518129"/>
                <a:gd name="connsiteY10" fmla="*/ 911472 h 2115210"/>
                <a:gd name="connsiteX11" fmla="*/ 1252622 w 1518129"/>
                <a:gd name="connsiteY11" fmla="*/ 600743 h 2115210"/>
                <a:gd name="connsiteX12" fmla="*/ 1022817 w 1518129"/>
                <a:gd name="connsiteY12" fmla="*/ 558366 h 2115210"/>
                <a:gd name="connsiteX13" fmla="*/ 1053082 w 1518129"/>
                <a:gd name="connsiteY13" fmla="*/ 887580 h 2115210"/>
                <a:gd name="connsiteX14" fmla="*/ 1001757 w 1518129"/>
                <a:gd name="connsiteY14" fmla="*/ 557324 h 2115210"/>
                <a:gd name="connsiteX15" fmla="*/ 806783 w 1518129"/>
                <a:gd name="connsiteY15" fmla="*/ 513030 h 2115210"/>
                <a:gd name="connsiteX16" fmla="*/ 810613 w 1518129"/>
                <a:gd name="connsiteY16" fmla="*/ 901237 h 2115210"/>
                <a:gd name="connsiteX17" fmla="*/ 778941 w 1518129"/>
                <a:gd name="connsiteY17" fmla="*/ 121917 h 2115210"/>
                <a:gd name="connsiteX18" fmla="*/ 582042 w 1518129"/>
                <a:gd name="connsiteY18" fmla="*/ 161731 h 2115210"/>
                <a:gd name="connsiteX19" fmla="*/ 554580 w 1518129"/>
                <a:gd name="connsiteY19" fmla="*/ 1197645 h 2115210"/>
                <a:gd name="connsiteX20" fmla="*/ 419736 w 1518129"/>
                <a:gd name="connsiteY20" fmla="*/ 1153389 h 2115210"/>
                <a:gd name="connsiteX21" fmla="*/ 0 w 1518129"/>
                <a:gd name="connsiteY21" fmla="*/ 891306 h 2115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8129" h="2115210">
                  <a:moveTo>
                    <a:pt x="0" y="891306"/>
                  </a:moveTo>
                  <a:cubicBezTo>
                    <a:pt x="124742" y="1042097"/>
                    <a:pt x="180313" y="1188925"/>
                    <a:pt x="227051" y="1320850"/>
                  </a:cubicBezTo>
                  <a:cubicBezTo>
                    <a:pt x="283134" y="1440332"/>
                    <a:pt x="360533" y="1506746"/>
                    <a:pt x="462841" y="1655174"/>
                  </a:cubicBezTo>
                  <a:cubicBezTo>
                    <a:pt x="565096" y="1757587"/>
                    <a:pt x="604529" y="1837560"/>
                    <a:pt x="644540" y="1879748"/>
                  </a:cubicBezTo>
                  <a:cubicBezTo>
                    <a:pt x="721823" y="1966655"/>
                    <a:pt x="679875" y="2008729"/>
                    <a:pt x="678137" y="2115210"/>
                  </a:cubicBezTo>
                  <a:lnTo>
                    <a:pt x="1339145" y="2113852"/>
                  </a:lnTo>
                  <a:cubicBezTo>
                    <a:pt x="1324322" y="2047548"/>
                    <a:pt x="1303318" y="2034201"/>
                    <a:pt x="1358227" y="1930484"/>
                  </a:cubicBezTo>
                  <a:cubicBezTo>
                    <a:pt x="1521981" y="1634855"/>
                    <a:pt x="1516858" y="1179685"/>
                    <a:pt x="1516859" y="1069958"/>
                  </a:cubicBezTo>
                  <a:cubicBezTo>
                    <a:pt x="1522576" y="857179"/>
                    <a:pt x="1509640" y="720406"/>
                    <a:pt x="1464891" y="644162"/>
                  </a:cubicBezTo>
                  <a:cubicBezTo>
                    <a:pt x="1396021" y="572742"/>
                    <a:pt x="1370976" y="579197"/>
                    <a:pt x="1272486" y="612493"/>
                  </a:cubicBezTo>
                  <a:cubicBezTo>
                    <a:pt x="1306205" y="707004"/>
                    <a:pt x="1275123" y="829781"/>
                    <a:pt x="1264720" y="911472"/>
                  </a:cubicBezTo>
                  <a:cubicBezTo>
                    <a:pt x="1250153" y="907906"/>
                    <a:pt x="1292939" y="659594"/>
                    <a:pt x="1252622" y="600743"/>
                  </a:cubicBezTo>
                  <a:cubicBezTo>
                    <a:pt x="1202656" y="541892"/>
                    <a:pt x="1107533" y="508148"/>
                    <a:pt x="1022817" y="558366"/>
                  </a:cubicBezTo>
                  <a:cubicBezTo>
                    <a:pt x="1086811" y="668103"/>
                    <a:pt x="1058849" y="793697"/>
                    <a:pt x="1053082" y="887580"/>
                  </a:cubicBezTo>
                  <a:cubicBezTo>
                    <a:pt x="1041532" y="883386"/>
                    <a:pt x="1071753" y="653519"/>
                    <a:pt x="1001757" y="557324"/>
                  </a:cubicBezTo>
                  <a:cubicBezTo>
                    <a:pt x="946234" y="504548"/>
                    <a:pt x="915026" y="504758"/>
                    <a:pt x="806783" y="513030"/>
                  </a:cubicBezTo>
                  <a:cubicBezTo>
                    <a:pt x="816055" y="653003"/>
                    <a:pt x="822837" y="732256"/>
                    <a:pt x="810613" y="901237"/>
                  </a:cubicBezTo>
                  <a:cubicBezTo>
                    <a:pt x="782414" y="451352"/>
                    <a:pt x="784675" y="276900"/>
                    <a:pt x="778941" y="121917"/>
                  </a:cubicBezTo>
                  <a:cubicBezTo>
                    <a:pt x="774616" y="-32693"/>
                    <a:pt x="569584" y="-61779"/>
                    <a:pt x="582042" y="161731"/>
                  </a:cubicBezTo>
                  <a:cubicBezTo>
                    <a:pt x="570378" y="380417"/>
                    <a:pt x="623442" y="1132875"/>
                    <a:pt x="554580" y="1197645"/>
                  </a:cubicBezTo>
                  <a:cubicBezTo>
                    <a:pt x="495024" y="1230412"/>
                    <a:pt x="496393" y="1222363"/>
                    <a:pt x="419736" y="1153389"/>
                  </a:cubicBezTo>
                  <a:cubicBezTo>
                    <a:pt x="331744" y="1046414"/>
                    <a:pt x="197603" y="767201"/>
                    <a:pt x="0" y="891306"/>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grpSp>
          <p:nvGrpSpPr>
            <p:cNvPr id="5" name="Group 4">
              <a:extLst>
                <a:ext uri="{FF2B5EF4-FFF2-40B4-BE49-F238E27FC236}">
                  <a16:creationId xmlns="" xmlns:a16="http://schemas.microsoft.com/office/drawing/2014/main" id="{86237614-27E4-4E44-AB53-441F724A66AE}"/>
                </a:ext>
              </a:extLst>
            </p:cNvPr>
            <p:cNvGrpSpPr/>
            <p:nvPr/>
          </p:nvGrpSpPr>
          <p:grpSpPr>
            <a:xfrm rot="5400000">
              <a:off x="-91119" y="4126341"/>
              <a:ext cx="1048447" cy="872955"/>
              <a:chOff x="967066" y="4263648"/>
              <a:chExt cx="670418" cy="1251022"/>
            </a:xfrm>
          </p:grpSpPr>
          <p:sp>
            <p:nvSpPr>
              <p:cNvPr id="6" name="Rectangle 5">
                <a:extLst>
                  <a:ext uri="{FF2B5EF4-FFF2-40B4-BE49-F238E27FC236}">
                    <a16:creationId xmlns="" xmlns:a16="http://schemas.microsoft.com/office/drawing/2014/main" id="{F8683E0C-15A4-46D0-831E-ED181CF631FA}"/>
                  </a:ext>
                </a:extLst>
              </p:cNvPr>
              <p:cNvSpPr/>
              <p:nvPr/>
            </p:nvSpPr>
            <p:spPr>
              <a:xfrm rot="16200000">
                <a:off x="1080146" y="4196080"/>
                <a:ext cx="457516" cy="59265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sp>
            <p:nvSpPr>
              <p:cNvPr id="7" name="Rectangle 6">
                <a:extLst>
                  <a:ext uri="{FF2B5EF4-FFF2-40B4-BE49-F238E27FC236}">
                    <a16:creationId xmlns="" xmlns:a16="http://schemas.microsoft.com/office/drawing/2014/main" id="{E9E7157D-D83F-4008-BAFC-FA76DE72D77D}"/>
                  </a:ext>
                </a:extLst>
              </p:cNvPr>
              <p:cNvSpPr/>
              <p:nvPr/>
            </p:nvSpPr>
            <p:spPr>
              <a:xfrm rot="16200000">
                <a:off x="858794" y="4735980"/>
                <a:ext cx="886962" cy="67041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grpSp>
      </p:grpSp>
    </p:spTree>
    <p:extLst>
      <p:ext uri="{BB962C8B-B14F-4D97-AF65-F5344CB8AC3E}">
        <p14:creationId xmlns:p14="http://schemas.microsoft.com/office/powerpoint/2010/main" val="219434251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107583" y="160985"/>
            <a:ext cx="10831132" cy="6111025"/>
          </a:xfrm>
        </p:spPr>
        <p:txBody>
          <a:bodyPr/>
          <a:lstStyle/>
          <a:p>
            <a:pPr algn="just"/>
            <a:r>
              <a:rPr lang="en-US" sz="3200" dirty="0"/>
              <a:t>Let’s compare the performance of creating a list using the comprehension against an equivalent NumPy </a:t>
            </a:r>
            <a:r>
              <a:rPr lang="en-US" sz="3200" dirty="0" err="1"/>
              <a:t>ndarray</a:t>
            </a:r>
            <a:r>
              <a:rPr lang="en-US" sz="3200" dirty="0"/>
              <a:t> with arange():</a:t>
            </a:r>
          </a:p>
          <a:p>
            <a:pPr algn="just"/>
            <a:endParaRPr lang="en-US" sz="3200" dirty="0"/>
          </a:p>
          <a:p>
            <a:pPr algn="just"/>
            <a:r>
              <a:rPr lang="en-US" sz="3200" dirty="0"/>
              <a:t>&gt;&gt;&gt; import </a:t>
            </a:r>
            <a:r>
              <a:rPr lang="en-US" sz="3200" dirty="0" err="1"/>
              <a:t>timeit</a:t>
            </a:r>
            <a:endParaRPr lang="en-US" sz="3200" dirty="0"/>
          </a:p>
          <a:p>
            <a:pPr algn="just"/>
            <a:r>
              <a:rPr lang="en-US" sz="3200" dirty="0"/>
              <a:t>&gt;&gt;&gt; n = 1</a:t>
            </a:r>
          </a:p>
          <a:p>
            <a:pPr algn="just"/>
            <a:r>
              <a:rPr lang="en-US" sz="3200" dirty="0"/>
              <a:t>&gt;&gt;&gt; </a:t>
            </a:r>
            <a:r>
              <a:rPr lang="en-US" sz="3200" dirty="0" err="1"/>
              <a:t>timeit.timeit</a:t>
            </a:r>
            <a:r>
              <a:rPr lang="en-US" sz="3200" dirty="0"/>
              <a:t>(</a:t>
            </a:r>
            <a:r>
              <a:rPr lang="en-US" sz="3200" dirty="0" err="1"/>
              <a:t>f'x</a:t>
            </a:r>
            <a:r>
              <a:rPr lang="en-US" sz="3200" dirty="0"/>
              <a:t> = [</a:t>
            </a:r>
            <a:r>
              <a:rPr lang="en-US" sz="3200" dirty="0" err="1"/>
              <a:t>i</a:t>
            </a:r>
            <a:r>
              <a:rPr lang="en-US" sz="3200" dirty="0"/>
              <a:t>**2 for </a:t>
            </a:r>
            <a:r>
              <a:rPr lang="en-US" sz="3200" dirty="0" err="1"/>
              <a:t>i</a:t>
            </a:r>
            <a:r>
              <a:rPr lang="en-US" sz="3200" dirty="0"/>
              <a:t> in range({n})]')</a:t>
            </a:r>
          </a:p>
          <a:p>
            <a:pPr algn="just"/>
            <a:r>
              <a:rPr lang="en-US" sz="3200" dirty="0"/>
              <a:t>&gt;&gt;&gt; </a:t>
            </a:r>
            <a:r>
              <a:rPr lang="en-US" sz="3200" dirty="0" err="1"/>
              <a:t>timeit.timeit</a:t>
            </a:r>
            <a:r>
              <a:rPr lang="en-US" sz="3200" dirty="0"/>
              <a:t>(</a:t>
            </a:r>
            <a:r>
              <a:rPr lang="en-US" sz="3200" dirty="0" err="1"/>
              <a:t>f'x</a:t>
            </a:r>
            <a:r>
              <a:rPr lang="en-US" sz="3200" dirty="0"/>
              <a:t> = </a:t>
            </a:r>
            <a:r>
              <a:rPr lang="en-US" sz="3200" dirty="0" err="1"/>
              <a:t>np.arange</a:t>
            </a:r>
            <a:r>
              <a:rPr lang="en-US" sz="3200" dirty="0"/>
              <a:t>({n})**2', setup='import numpy as np')</a:t>
            </a:r>
          </a:p>
          <a:p>
            <a:pPr algn="just"/>
            <a:endParaRPr lang="en-US" sz="3200" dirty="0" smtClean="0"/>
          </a:p>
        </p:txBody>
      </p:sp>
      <p:grpSp>
        <p:nvGrpSpPr>
          <p:cNvPr id="3" name="Group 2">
            <a:extLst>
              <a:ext uri="{FF2B5EF4-FFF2-40B4-BE49-F238E27FC236}">
                <a16:creationId xmlns="" xmlns:a16="http://schemas.microsoft.com/office/drawing/2014/main" id="{A9A2186A-C326-48DC-8E09-0BB48FF9D3DE}"/>
              </a:ext>
            </a:extLst>
          </p:cNvPr>
          <p:cNvGrpSpPr/>
          <p:nvPr/>
        </p:nvGrpSpPr>
        <p:grpSpPr>
          <a:xfrm>
            <a:off x="304970" y="328410"/>
            <a:ext cx="648068" cy="528033"/>
            <a:chOff x="-3373" y="3444677"/>
            <a:chExt cx="3155739" cy="1643520"/>
          </a:xfrm>
        </p:grpSpPr>
        <p:sp>
          <p:nvSpPr>
            <p:cNvPr id="4" name="Freeform 61">
              <a:extLst>
                <a:ext uri="{FF2B5EF4-FFF2-40B4-BE49-F238E27FC236}">
                  <a16:creationId xmlns="" xmlns:a16="http://schemas.microsoft.com/office/drawing/2014/main" id="{B69C1344-DA27-4625-A365-74DC77A0B525}"/>
                </a:ext>
              </a:extLst>
            </p:cNvPr>
            <p:cNvSpPr/>
            <p:nvPr/>
          </p:nvSpPr>
          <p:spPr>
            <a:xfrm rot="5400000">
              <a:off x="1185646" y="3121477"/>
              <a:ext cx="1643520" cy="2289920"/>
            </a:xfrm>
            <a:custGeom>
              <a:avLst/>
              <a:gdLst>
                <a:gd name="connsiteX0" fmla="*/ 0 w 1404518"/>
                <a:gd name="connsiteY0" fmla="*/ 1053388 h 2070201"/>
                <a:gd name="connsiteX1" fmla="*/ 124358 w 1404518"/>
                <a:gd name="connsiteY1" fmla="*/ 1382572 h 2070201"/>
                <a:gd name="connsiteX2" fmla="*/ 292608 w 1404518"/>
                <a:gd name="connsiteY2" fmla="*/ 1675180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675180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31366 w 1404518"/>
                <a:gd name="connsiteY4" fmla="*/ 2055571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294790 w 1404518"/>
                <a:gd name="connsiteY4" fmla="*/ 2055571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294790 w 1404518"/>
                <a:gd name="connsiteY4" fmla="*/ 2055571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13093"/>
                <a:gd name="connsiteY0" fmla="*/ 1053388 h 2070201"/>
                <a:gd name="connsiteX1" fmla="*/ 124358 w 1413093"/>
                <a:gd name="connsiteY1" fmla="*/ 1382572 h 2070201"/>
                <a:gd name="connsiteX2" fmla="*/ 292608 w 1413093"/>
                <a:gd name="connsiteY2" fmla="*/ 1741017 h 2070201"/>
                <a:gd name="connsiteX3" fmla="*/ 687628 w 1413093"/>
                <a:gd name="connsiteY3" fmla="*/ 2070201 h 2070201"/>
                <a:gd name="connsiteX4" fmla="*/ 1294790 w 1413093"/>
                <a:gd name="connsiteY4" fmla="*/ 2055571 h 2070201"/>
                <a:gd name="connsiteX5" fmla="*/ 1404518 w 1413093"/>
                <a:gd name="connsiteY5" fmla="*/ 1155801 h 2070201"/>
                <a:gd name="connsiteX6" fmla="*/ 1221638 w 1413093"/>
                <a:gd name="connsiteY6" fmla="*/ 768096 h 2070201"/>
                <a:gd name="connsiteX7" fmla="*/ 1177747 w 1413093"/>
                <a:gd name="connsiteY7" fmla="*/ 965606 h 2070201"/>
                <a:gd name="connsiteX8" fmla="*/ 1024128 w 1413093"/>
                <a:gd name="connsiteY8" fmla="*/ 694944 h 2070201"/>
                <a:gd name="connsiteX9" fmla="*/ 921715 w 1413093"/>
                <a:gd name="connsiteY9" fmla="*/ 929030 h 2070201"/>
                <a:gd name="connsiteX10" fmla="*/ 877824 w 1413093"/>
                <a:gd name="connsiteY10" fmla="*/ 629107 h 2070201"/>
                <a:gd name="connsiteX11" fmla="*/ 709574 w 1413093"/>
                <a:gd name="connsiteY11" fmla="*/ 936345 h 2070201"/>
                <a:gd name="connsiteX12" fmla="*/ 526694 w 1413093"/>
                <a:gd name="connsiteY12" fmla="*/ 0 h 2070201"/>
                <a:gd name="connsiteX13" fmla="*/ 468172 w 1413093"/>
                <a:gd name="connsiteY13" fmla="*/ 1338681 h 2070201"/>
                <a:gd name="connsiteX14" fmla="*/ 321868 w 1413093"/>
                <a:gd name="connsiteY14" fmla="*/ 1287475 h 2070201"/>
                <a:gd name="connsiteX15" fmla="*/ 0 w 1413093"/>
                <a:gd name="connsiteY15" fmla="*/ 1053388 h 2070201"/>
                <a:gd name="connsiteX0" fmla="*/ 0 w 1413093"/>
                <a:gd name="connsiteY0" fmla="*/ 1053388 h 2070201"/>
                <a:gd name="connsiteX1" fmla="*/ 124358 w 1413093"/>
                <a:gd name="connsiteY1" fmla="*/ 1382572 h 2070201"/>
                <a:gd name="connsiteX2" fmla="*/ 292608 w 1413093"/>
                <a:gd name="connsiteY2" fmla="*/ 1741017 h 2070201"/>
                <a:gd name="connsiteX3" fmla="*/ 687628 w 1413093"/>
                <a:gd name="connsiteY3" fmla="*/ 2070201 h 2070201"/>
                <a:gd name="connsiteX4" fmla="*/ 1294790 w 1413093"/>
                <a:gd name="connsiteY4" fmla="*/ 2055571 h 2070201"/>
                <a:gd name="connsiteX5" fmla="*/ 1404518 w 1413093"/>
                <a:gd name="connsiteY5" fmla="*/ 1155801 h 2070201"/>
                <a:gd name="connsiteX6" fmla="*/ 1221638 w 1413093"/>
                <a:gd name="connsiteY6" fmla="*/ 768096 h 2070201"/>
                <a:gd name="connsiteX7" fmla="*/ 1177747 w 1413093"/>
                <a:gd name="connsiteY7" fmla="*/ 965606 h 2070201"/>
                <a:gd name="connsiteX8" fmla="*/ 1024128 w 1413093"/>
                <a:gd name="connsiteY8" fmla="*/ 694944 h 2070201"/>
                <a:gd name="connsiteX9" fmla="*/ 921715 w 1413093"/>
                <a:gd name="connsiteY9" fmla="*/ 929030 h 2070201"/>
                <a:gd name="connsiteX10" fmla="*/ 877824 w 1413093"/>
                <a:gd name="connsiteY10" fmla="*/ 629107 h 2070201"/>
                <a:gd name="connsiteX11" fmla="*/ 709574 w 1413093"/>
                <a:gd name="connsiteY11" fmla="*/ 936345 h 2070201"/>
                <a:gd name="connsiteX12" fmla="*/ 526694 w 1413093"/>
                <a:gd name="connsiteY12" fmla="*/ 0 h 2070201"/>
                <a:gd name="connsiteX13" fmla="*/ 468172 w 1413093"/>
                <a:gd name="connsiteY13" fmla="*/ 1338681 h 2070201"/>
                <a:gd name="connsiteX14" fmla="*/ 321868 w 1413093"/>
                <a:gd name="connsiteY14" fmla="*/ 1287475 h 2070201"/>
                <a:gd name="connsiteX15" fmla="*/ 0 w 1413093"/>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90042 w 1404608"/>
                <a:gd name="connsiteY10" fmla="*/ 599846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38836 w 1404608"/>
                <a:gd name="connsiteY10" fmla="*/ 592531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38836 w 1404608"/>
                <a:gd name="connsiteY10" fmla="*/ 592531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38836 w 1404608"/>
                <a:gd name="connsiteY10" fmla="*/ 592531 h 2070201"/>
                <a:gd name="connsiteX11" fmla="*/ 709574 w 1404608"/>
                <a:gd name="connsiteY11" fmla="*/ 936345 h 2070201"/>
                <a:gd name="connsiteX12" fmla="*/ 702259 w 1404608"/>
                <a:gd name="connsiteY12" fmla="*/ 629107 h 2070201"/>
                <a:gd name="connsiteX13" fmla="*/ 526694 w 1404608"/>
                <a:gd name="connsiteY13" fmla="*/ 0 h 2070201"/>
                <a:gd name="connsiteX14" fmla="*/ 468172 w 1404608"/>
                <a:gd name="connsiteY14" fmla="*/ 1338681 h 2070201"/>
                <a:gd name="connsiteX15" fmla="*/ 321868 w 1404608"/>
                <a:gd name="connsiteY15" fmla="*/ 1287475 h 2070201"/>
                <a:gd name="connsiteX16" fmla="*/ 0 w 1404608"/>
                <a:gd name="connsiteY16" fmla="*/ 1053388 h 2070201"/>
                <a:gd name="connsiteX0" fmla="*/ 0 w 1404608"/>
                <a:gd name="connsiteY0" fmla="*/ 1056935 h 2073748"/>
                <a:gd name="connsiteX1" fmla="*/ 124358 w 1404608"/>
                <a:gd name="connsiteY1" fmla="*/ 1386119 h 2073748"/>
                <a:gd name="connsiteX2" fmla="*/ 292608 w 1404608"/>
                <a:gd name="connsiteY2" fmla="*/ 1744564 h 2073748"/>
                <a:gd name="connsiteX3" fmla="*/ 687628 w 1404608"/>
                <a:gd name="connsiteY3" fmla="*/ 2073748 h 2073748"/>
                <a:gd name="connsiteX4" fmla="*/ 1294790 w 1404608"/>
                <a:gd name="connsiteY4" fmla="*/ 2059118 h 2073748"/>
                <a:gd name="connsiteX5" fmla="*/ 1404518 w 1404608"/>
                <a:gd name="connsiteY5" fmla="*/ 1159348 h 2073748"/>
                <a:gd name="connsiteX6" fmla="*/ 1221638 w 1404608"/>
                <a:gd name="connsiteY6" fmla="*/ 771643 h 2073748"/>
                <a:gd name="connsiteX7" fmla="*/ 1177747 w 1404608"/>
                <a:gd name="connsiteY7" fmla="*/ 969153 h 2073748"/>
                <a:gd name="connsiteX8" fmla="*/ 980236 w 1404608"/>
                <a:gd name="connsiteY8" fmla="*/ 698491 h 2073748"/>
                <a:gd name="connsiteX9" fmla="*/ 921715 w 1404608"/>
                <a:gd name="connsiteY9" fmla="*/ 932577 h 2073748"/>
                <a:gd name="connsiteX10" fmla="*/ 738836 w 1404608"/>
                <a:gd name="connsiteY10" fmla="*/ 596078 h 2073748"/>
                <a:gd name="connsiteX11" fmla="*/ 709574 w 1404608"/>
                <a:gd name="connsiteY11" fmla="*/ 939892 h 2073748"/>
                <a:gd name="connsiteX12" fmla="*/ 526694 w 1404608"/>
                <a:gd name="connsiteY12" fmla="*/ 3547 h 2073748"/>
                <a:gd name="connsiteX13" fmla="*/ 468172 w 1404608"/>
                <a:gd name="connsiteY13" fmla="*/ 1342228 h 2073748"/>
                <a:gd name="connsiteX14" fmla="*/ 321868 w 1404608"/>
                <a:gd name="connsiteY14" fmla="*/ 1291022 h 2073748"/>
                <a:gd name="connsiteX15" fmla="*/ 0 w 1404608"/>
                <a:gd name="connsiteY15" fmla="*/ 1056935 h 2073748"/>
                <a:gd name="connsiteX0" fmla="*/ 0 w 1404608"/>
                <a:gd name="connsiteY0" fmla="*/ 1056935 h 2073748"/>
                <a:gd name="connsiteX1" fmla="*/ 124358 w 1404608"/>
                <a:gd name="connsiteY1" fmla="*/ 1386119 h 2073748"/>
                <a:gd name="connsiteX2" fmla="*/ 292608 w 1404608"/>
                <a:gd name="connsiteY2" fmla="*/ 1744564 h 2073748"/>
                <a:gd name="connsiteX3" fmla="*/ 687628 w 1404608"/>
                <a:gd name="connsiteY3" fmla="*/ 2073748 h 2073748"/>
                <a:gd name="connsiteX4" fmla="*/ 1294790 w 1404608"/>
                <a:gd name="connsiteY4" fmla="*/ 2059118 h 2073748"/>
                <a:gd name="connsiteX5" fmla="*/ 1404518 w 1404608"/>
                <a:gd name="connsiteY5" fmla="*/ 1159348 h 2073748"/>
                <a:gd name="connsiteX6" fmla="*/ 1221638 w 1404608"/>
                <a:gd name="connsiteY6" fmla="*/ 771643 h 2073748"/>
                <a:gd name="connsiteX7" fmla="*/ 1177747 w 1404608"/>
                <a:gd name="connsiteY7" fmla="*/ 969153 h 2073748"/>
                <a:gd name="connsiteX8" fmla="*/ 980236 w 1404608"/>
                <a:gd name="connsiteY8" fmla="*/ 698491 h 2073748"/>
                <a:gd name="connsiteX9" fmla="*/ 921715 w 1404608"/>
                <a:gd name="connsiteY9" fmla="*/ 932577 h 2073748"/>
                <a:gd name="connsiteX10" fmla="*/ 738836 w 1404608"/>
                <a:gd name="connsiteY10" fmla="*/ 596078 h 2073748"/>
                <a:gd name="connsiteX11" fmla="*/ 709574 w 1404608"/>
                <a:gd name="connsiteY11" fmla="*/ 939892 h 2073748"/>
                <a:gd name="connsiteX12" fmla="*/ 526694 w 1404608"/>
                <a:gd name="connsiteY12" fmla="*/ 3547 h 2073748"/>
                <a:gd name="connsiteX13" fmla="*/ 468172 w 1404608"/>
                <a:gd name="connsiteY13" fmla="*/ 1342228 h 2073748"/>
                <a:gd name="connsiteX14" fmla="*/ 321868 w 1404608"/>
                <a:gd name="connsiteY14" fmla="*/ 1291022 h 2073748"/>
                <a:gd name="connsiteX15" fmla="*/ 0 w 1404608"/>
                <a:gd name="connsiteY15" fmla="*/ 1056935 h 2073748"/>
                <a:gd name="connsiteX0" fmla="*/ 0 w 1404608"/>
                <a:gd name="connsiteY0" fmla="*/ 1056935 h 2073748"/>
                <a:gd name="connsiteX1" fmla="*/ 124358 w 1404608"/>
                <a:gd name="connsiteY1" fmla="*/ 1386119 h 2073748"/>
                <a:gd name="connsiteX2" fmla="*/ 292608 w 1404608"/>
                <a:gd name="connsiteY2" fmla="*/ 1744564 h 2073748"/>
                <a:gd name="connsiteX3" fmla="*/ 687628 w 1404608"/>
                <a:gd name="connsiteY3" fmla="*/ 2073748 h 2073748"/>
                <a:gd name="connsiteX4" fmla="*/ 1294790 w 1404608"/>
                <a:gd name="connsiteY4" fmla="*/ 2059118 h 2073748"/>
                <a:gd name="connsiteX5" fmla="*/ 1404518 w 1404608"/>
                <a:gd name="connsiteY5" fmla="*/ 1159348 h 2073748"/>
                <a:gd name="connsiteX6" fmla="*/ 1221638 w 1404608"/>
                <a:gd name="connsiteY6" fmla="*/ 771643 h 2073748"/>
                <a:gd name="connsiteX7" fmla="*/ 1177747 w 1404608"/>
                <a:gd name="connsiteY7" fmla="*/ 969153 h 2073748"/>
                <a:gd name="connsiteX8" fmla="*/ 980236 w 1404608"/>
                <a:gd name="connsiteY8" fmla="*/ 698491 h 2073748"/>
                <a:gd name="connsiteX9" fmla="*/ 921715 w 1404608"/>
                <a:gd name="connsiteY9" fmla="*/ 932577 h 2073748"/>
                <a:gd name="connsiteX10" fmla="*/ 738836 w 1404608"/>
                <a:gd name="connsiteY10" fmla="*/ 596078 h 2073748"/>
                <a:gd name="connsiteX11" fmla="*/ 709574 w 1404608"/>
                <a:gd name="connsiteY11" fmla="*/ 939892 h 2073748"/>
                <a:gd name="connsiteX12" fmla="*/ 526694 w 1404608"/>
                <a:gd name="connsiteY12" fmla="*/ 3547 h 2073748"/>
                <a:gd name="connsiteX13" fmla="*/ 468172 w 1404608"/>
                <a:gd name="connsiteY13" fmla="*/ 1342228 h 2073748"/>
                <a:gd name="connsiteX14" fmla="*/ 321868 w 1404608"/>
                <a:gd name="connsiteY14" fmla="*/ 1291022 h 2073748"/>
                <a:gd name="connsiteX15" fmla="*/ 0 w 1404608"/>
                <a:gd name="connsiteY15" fmla="*/ 1056935 h 2073748"/>
                <a:gd name="connsiteX0" fmla="*/ 0 w 1404608"/>
                <a:gd name="connsiteY0" fmla="*/ 1058942 h 2075755"/>
                <a:gd name="connsiteX1" fmla="*/ 124358 w 1404608"/>
                <a:gd name="connsiteY1" fmla="*/ 1388126 h 2075755"/>
                <a:gd name="connsiteX2" fmla="*/ 292608 w 1404608"/>
                <a:gd name="connsiteY2" fmla="*/ 1746571 h 2075755"/>
                <a:gd name="connsiteX3" fmla="*/ 687628 w 1404608"/>
                <a:gd name="connsiteY3" fmla="*/ 2075755 h 2075755"/>
                <a:gd name="connsiteX4" fmla="*/ 1294790 w 1404608"/>
                <a:gd name="connsiteY4" fmla="*/ 2061125 h 2075755"/>
                <a:gd name="connsiteX5" fmla="*/ 1404518 w 1404608"/>
                <a:gd name="connsiteY5" fmla="*/ 1161355 h 2075755"/>
                <a:gd name="connsiteX6" fmla="*/ 1221638 w 1404608"/>
                <a:gd name="connsiteY6" fmla="*/ 773650 h 2075755"/>
                <a:gd name="connsiteX7" fmla="*/ 1177747 w 1404608"/>
                <a:gd name="connsiteY7" fmla="*/ 971160 h 2075755"/>
                <a:gd name="connsiteX8" fmla="*/ 980236 w 1404608"/>
                <a:gd name="connsiteY8" fmla="*/ 700498 h 2075755"/>
                <a:gd name="connsiteX9" fmla="*/ 921715 w 1404608"/>
                <a:gd name="connsiteY9" fmla="*/ 934584 h 2075755"/>
                <a:gd name="connsiteX10" fmla="*/ 738836 w 1404608"/>
                <a:gd name="connsiteY10" fmla="*/ 598085 h 2075755"/>
                <a:gd name="connsiteX11" fmla="*/ 709574 w 1404608"/>
                <a:gd name="connsiteY11" fmla="*/ 941899 h 2075755"/>
                <a:gd name="connsiteX12" fmla="*/ 526694 w 1404608"/>
                <a:gd name="connsiteY12" fmla="*/ 5554 h 2075755"/>
                <a:gd name="connsiteX13" fmla="*/ 468172 w 1404608"/>
                <a:gd name="connsiteY13" fmla="*/ 1344235 h 2075755"/>
                <a:gd name="connsiteX14" fmla="*/ 321868 w 1404608"/>
                <a:gd name="connsiteY14" fmla="*/ 1293029 h 2075755"/>
                <a:gd name="connsiteX15" fmla="*/ 0 w 1404608"/>
                <a:gd name="connsiteY15" fmla="*/ 1058942 h 2075755"/>
                <a:gd name="connsiteX0" fmla="*/ 0 w 1404608"/>
                <a:gd name="connsiteY0" fmla="*/ 1029958 h 2046771"/>
                <a:gd name="connsiteX1" fmla="*/ 124358 w 1404608"/>
                <a:gd name="connsiteY1" fmla="*/ 1359142 h 2046771"/>
                <a:gd name="connsiteX2" fmla="*/ 292608 w 1404608"/>
                <a:gd name="connsiteY2" fmla="*/ 1717587 h 2046771"/>
                <a:gd name="connsiteX3" fmla="*/ 687628 w 1404608"/>
                <a:gd name="connsiteY3" fmla="*/ 2046771 h 2046771"/>
                <a:gd name="connsiteX4" fmla="*/ 1294790 w 1404608"/>
                <a:gd name="connsiteY4" fmla="*/ 2032141 h 2046771"/>
                <a:gd name="connsiteX5" fmla="*/ 1404518 w 1404608"/>
                <a:gd name="connsiteY5" fmla="*/ 1132371 h 2046771"/>
                <a:gd name="connsiteX6" fmla="*/ 1221638 w 1404608"/>
                <a:gd name="connsiteY6" fmla="*/ 744666 h 2046771"/>
                <a:gd name="connsiteX7" fmla="*/ 1177747 w 1404608"/>
                <a:gd name="connsiteY7" fmla="*/ 942176 h 2046771"/>
                <a:gd name="connsiteX8" fmla="*/ 980236 w 1404608"/>
                <a:gd name="connsiteY8" fmla="*/ 671514 h 2046771"/>
                <a:gd name="connsiteX9" fmla="*/ 921715 w 1404608"/>
                <a:gd name="connsiteY9" fmla="*/ 905600 h 2046771"/>
                <a:gd name="connsiteX10" fmla="*/ 738836 w 1404608"/>
                <a:gd name="connsiteY10" fmla="*/ 569101 h 2046771"/>
                <a:gd name="connsiteX11" fmla="*/ 709574 w 1404608"/>
                <a:gd name="connsiteY11" fmla="*/ 912915 h 2046771"/>
                <a:gd name="connsiteX12" fmla="*/ 526694 w 1404608"/>
                <a:gd name="connsiteY12" fmla="*/ 5831 h 2046771"/>
                <a:gd name="connsiteX13" fmla="*/ 468172 w 1404608"/>
                <a:gd name="connsiteY13" fmla="*/ 1315251 h 2046771"/>
                <a:gd name="connsiteX14" fmla="*/ 321868 w 1404608"/>
                <a:gd name="connsiteY14" fmla="*/ 1264045 h 2046771"/>
                <a:gd name="connsiteX15" fmla="*/ 0 w 1404608"/>
                <a:gd name="connsiteY15" fmla="*/ 1029958 h 2046771"/>
                <a:gd name="connsiteX0" fmla="*/ 0 w 1404608"/>
                <a:gd name="connsiteY0" fmla="*/ 1024127 h 2040940"/>
                <a:gd name="connsiteX1" fmla="*/ 124358 w 1404608"/>
                <a:gd name="connsiteY1" fmla="*/ 1353311 h 2040940"/>
                <a:gd name="connsiteX2" fmla="*/ 292608 w 1404608"/>
                <a:gd name="connsiteY2" fmla="*/ 1711756 h 2040940"/>
                <a:gd name="connsiteX3" fmla="*/ 687628 w 1404608"/>
                <a:gd name="connsiteY3" fmla="*/ 2040940 h 2040940"/>
                <a:gd name="connsiteX4" fmla="*/ 1294790 w 1404608"/>
                <a:gd name="connsiteY4" fmla="*/ 2026310 h 2040940"/>
                <a:gd name="connsiteX5" fmla="*/ 1404518 w 1404608"/>
                <a:gd name="connsiteY5" fmla="*/ 1126540 h 2040940"/>
                <a:gd name="connsiteX6" fmla="*/ 1221638 w 1404608"/>
                <a:gd name="connsiteY6" fmla="*/ 738835 h 2040940"/>
                <a:gd name="connsiteX7" fmla="*/ 1177747 w 1404608"/>
                <a:gd name="connsiteY7" fmla="*/ 936345 h 2040940"/>
                <a:gd name="connsiteX8" fmla="*/ 980236 w 1404608"/>
                <a:gd name="connsiteY8" fmla="*/ 665683 h 2040940"/>
                <a:gd name="connsiteX9" fmla="*/ 921715 w 1404608"/>
                <a:gd name="connsiteY9" fmla="*/ 899769 h 2040940"/>
                <a:gd name="connsiteX10" fmla="*/ 738836 w 1404608"/>
                <a:gd name="connsiteY10" fmla="*/ 563270 h 2040940"/>
                <a:gd name="connsiteX11" fmla="*/ 709574 w 1404608"/>
                <a:gd name="connsiteY11" fmla="*/ 907084 h 2040940"/>
                <a:gd name="connsiteX12" fmla="*/ 526694 w 1404608"/>
                <a:gd name="connsiteY12" fmla="*/ 0 h 2040940"/>
                <a:gd name="connsiteX13" fmla="*/ 468172 w 1404608"/>
                <a:gd name="connsiteY13" fmla="*/ 1309420 h 2040940"/>
                <a:gd name="connsiteX14" fmla="*/ 321868 w 1404608"/>
                <a:gd name="connsiteY14" fmla="*/ 1258214 h 2040940"/>
                <a:gd name="connsiteX15" fmla="*/ 0 w 1404608"/>
                <a:gd name="connsiteY15" fmla="*/ 1024127 h 2040940"/>
                <a:gd name="connsiteX0" fmla="*/ 0 w 1404608"/>
                <a:gd name="connsiteY0" fmla="*/ 1024614 h 2041427"/>
                <a:gd name="connsiteX1" fmla="*/ 124358 w 1404608"/>
                <a:gd name="connsiteY1" fmla="*/ 1353798 h 2041427"/>
                <a:gd name="connsiteX2" fmla="*/ 292608 w 1404608"/>
                <a:gd name="connsiteY2" fmla="*/ 1712243 h 2041427"/>
                <a:gd name="connsiteX3" fmla="*/ 687628 w 1404608"/>
                <a:gd name="connsiteY3" fmla="*/ 2041427 h 2041427"/>
                <a:gd name="connsiteX4" fmla="*/ 1294790 w 1404608"/>
                <a:gd name="connsiteY4" fmla="*/ 2026797 h 2041427"/>
                <a:gd name="connsiteX5" fmla="*/ 1404518 w 1404608"/>
                <a:gd name="connsiteY5" fmla="*/ 1127027 h 2041427"/>
                <a:gd name="connsiteX6" fmla="*/ 1221638 w 1404608"/>
                <a:gd name="connsiteY6" fmla="*/ 739322 h 2041427"/>
                <a:gd name="connsiteX7" fmla="*/ 1177747 w 1404608"/>
                <a:gd name="connsiteY7" fmla="*/ 936832 h 2041427"/>
                <a:gd name="connsiteX8" fmla="*/ 980236 w 1404608"/>
                <a:gd name="connsiteY8" fmla="*/ 666170 h 2041427"/>
                <a:gd name="connsiteX9" fmla="*/ 921715 w 1404608"/>
                <a:gd name="connsiteY9" fmla="*/ 900256 h 2041427"/>
                <a:gd name="connsiteX10" fmla="*/ 738836 w 1404608"/>
                <a:gd name="connsiteY10" fmla="*/ 563757 h 2041427"/>
                <a:gd name="connsiteX11" fmla="*/ 709574 w 1404608"/>
                <a:gd name="connsiteY11" fmla="*/ 907571 h 2041427"/>
                <a:gd name="connsiteX12" fmla="*/ 526694 w 1404608"/>
                <a:gd name="connsiteY12" fmla="*/ 487 h 2041427"/>
                <a:gd name="connsiteX13" fmla="*/ 468172 w 1404608"/>
                <a:gd name="connsiteY13" fmla="*/ 1309907 h 2041427"/>
                <a:gd name="connsiteX14" fmla="*/ 321868 w 1404608"/>
                <a:gd name="connsiteY14" fmla="*/ 1258701 h 2041427"/>
                <a:gd name="connsiteX15" fmla="*/ 0 w 1404608"/>
                <a:gd name="connsiteY15" fmla="*/ 1024614 h 2041427"/>
                <a:gd name="connsiteX0" fmla="*/ 0 w 1404608"/>
                <a:gd name="connsiteY0" fmla="*/ 1024614 h 2041427"/>
                <a:gd name="connsiteX1" fmla="*/ 124358 w 1404608"/>
                <a:gd name="connsiteY1" fmla="*/ 1353798 h 2041427"/>
                <a:gd name="connsiteX2" fmla="*/ 292608 w 1404608"/>
                <a:gd name="connsiteY2" fmla="*/ 1712243 h 2041427"/>
                <a:gd name="connsiteX3" fmla="*/ 687628 w 1404608"/>
                <a:gd name="connsiteY3" fmla="*/ 2041427 h 2041427"/>
                <a:gd name="connsiteX4" fmla="*/ 1294790 w 1404608"/>
                <a:gd name="connsiteY4" fmla="*/ 2026797 h 2041427"/>
                <a:gd name="connsiteX5" fmla="*/ 1404518 w 1404608"/>
                <a:gd name="connsiteY5" fmla="*/ 1127027 h 2041427"/>
                <a:gd name="connsiteX6" fmla="*/ 1221638 w 1404608"/>
                <a:gd name="connsiteY6" fmla="*/ 739322 h 2041427"/>
                <a:gd name="connsiteX7" fmla="*/ 1177747 w 1404608"/>
                <a:gd name="connsiteY7" fmla="*/ 936832 h 2041427"/>
                <a:gd name="connsiteX8" fmla="*/ 980236 w 1404608"/>
                <a:gd name="connsiteY8" fmla="*/ 666170 h 2041427"/>
                <a:gd name="connsiteX9" fmla="*/ 921715 w 1404608"/>
                <a:gd name="connsiteY9" fmla="*/ 900256 h 2041427"/>
                <a:gd name="connsiteX10" fmla="*/ 738836 w 1404608"/>
                <a:gd name="connsiteY10" fmla="*/ 563757 h 2041427"/>
                <a:gd name="connsiteX11" fmla="*/ 709574 w 1404608"/>
                <a:gd name="connsiteY11" fmla="*/ 907571 h 2041427"/>
                <a:gd name="connsiteX12" fmla="*/ 526694 w 1404608"/>
                <a:gd name="connsiteY12" fmla="*/ 487 h 2041427"/>
                <a:gd name="connsiteX13" fmla="*/ 468172 w 1404608"/>
                <a:gd name="connsiteY13" fmla="*/ 1309907 h 2041427"/>
                <a:gd name="connsiteX14" fmla="*/ 321868 w 1404608"/>
                <a:gd name="connsiteY14" fmla="*/ 1258701 h 2041427"/>
                <a:gd name="connsiteX15" fmla="*/ 0 w 1404608"/>
                <a:gd name="connsiteY15" fmla="*/ 1024614 h 2041427"/>
                <a:gd name="connsiteX0" fmla="*/ 0 w 1404608"/>
                <a:gd name="connsiteY0" fmla="*/ 1024370 h 2041183"/>
                <a:gd name="connsiteX1" fmla="*/ 124358 w 1404608"/>
                <a:gd name="connsiteY1" fmla="*/ 1353554 h 2041183"/>
                <a:gd name="connsiteX2" fmla="*/ 292608 w 1404608"/>
                <a:gd name="connsiteY2" fmla="*/ 1711999 h 2041183"/>
                <a:gd name="connsiteX3" fmla="*/ 687628 w 1404608"/>
                <a:gd name="connsiteY3" fmla="*/ 2041183 h 2041183"/>
                <a:gd name="connsiteX4" fmla="*/ 1294790 w 1404608"/>
                <a:gd name="connsiteY4" fmla="*/ 2026553 h 2041183"/>
                <a:gd name="connsiteX5" fmla="*/ 1404518 w 1404608"/>
                <a:gd name="connsiteY5" fmla="*/ 1126783 h 2041183"/>
                <a:gd name="connsiteX6" fmla="*/ 1221638 w 1404608"/>
                <a:gd name="connsiteY6" fmla="*/ 739078 h 2041183"/>
                <a:gd name="connsiteX7" fmla="*/ 1177747 w 1404608"/>
                <a:gd name="connsiteY7" fmla="*/ 936588 h 2041183"/>
                <a:gd name="connsiteX8" fmla="*/ 980236 w 1404608"/>
                <a:gd name="connsiteY8" fmla="*/ 665926 h 2041183"/>
                <a:gd name="connsiteX9" fmla="*/ 921715 w 1404608"/>
                <a:gd name="connsiteY9" fmla="*/ 900012 h 2041183"/>
                <a:gd name="connsiteX10" fmla="*/ 738836 w 1404608"/>
                <a:gd name="connsiteY10" fmla="*/ 563513 h 2041183"/>
                <a:gd name="connsiteX11" fmla="*/ 709574 w 1404608"/>
                <a:gd name="connsiteY11" fmla="*/ 907327 h 2041183"/>
                <a:gd name="connsiteX12" fmla="*/ 526694 w 1404608"/>
                <a:gd name="connsiteY12" fmla="*/ 243 h 2041183"/>
                <a:gd name="connsiteX13" fmla="*/ 468172 w 1404608"/>
                <a:gd name="connsiteY13" fmla="*/ 1309663 h 2041183"/>
                <a:gd name="connsiteX14" fmla="*/ 321868 w 1404608"/>
                <a:gd name="connsiteY14" fmla="*/ 1258457 h 2041183"/>
                <a:gd name="connsiteX15" fmla="*/ 0 w 1404608"/>
                <a:gd name="connsiteY15" fmla="*/ 1024370 h 2041183"/>
                <a:gd name="connsiteX0" fmla="*/ 0 w 1404608"/>
                <a:gd name="connsiteY0" fmla="*/ 1024383 h 2041196"/>
                <a:gd name="connsiteX1" fmla="*/ 124358 w 1404608"/>
                <a:gd name="connsiteY1" fmla="*/ 1353567 h 2041196"/>
                <a:gd name="connsiteX2" fmla="*/ 292608 w 1404608"/>
                <a:gd name="connsiteY2" fmla="*/ 1712012 h 2041196"/>
                <a:gd name="connsiteX3" fmla="*/ 687628 w 1404608"/>
                <a:gd name="connsiteY3" fmla="*/ 2041196 h 2041196"/>
                <a:gd name="connsiteX4" fmla="*/ 1294790 w 1404608"/>
                <a:gd name="connsiteY4" fmla="*/ 2026566 h 2041196"/>
                <a:gd name="connsiteX5" fmla="*/ 1404518 w 1404608"/>
                <a:gd name="connsiteY5" fmla="*/ 1126796 h 2041196"/>
                <a:gd name="connsiteX6" fmla="*/ 1221638 w 1404608"/>
                <a:gd name="connsiteY6" fmla="*/ 739091 h 2041196"/>
                <a:gd name="connsiteX7" fmla="*/ 1177747 w 1404608"/>
                <a:gd name="connsiteY7" fmla="*/ 936601 h 2041196"/>
                <a:gd name="connsiteX8" fmla="*/ 980236 w 1404608"/>
                <a:gd name="connsiteY8" fmla="*/ 665939 h 2041196"/>
                <a:gd name="connsiteX9" fmla="*/ 921715 w 1404608"/>
                <a:gd name="connsiteY9" fmla="*/ 900025 h 2041196"/>
                <a:gd name="connsiteX10" fmla="*/ 738836 w 1404608"/>
                <a:gd name="connsiteY10" fmla="*/ 563526 h 2041196"/>
                <a:gd name="connsiteX11" fmla="*/ 709574 w 1404608"/>
                <a:gd name="connsiteY11" fmla="*/ 907340 h 2041196"/>
                <a:gd name="connsiteX12" fmla="*/ 526694 w 1404608"/>
                <a:gd name="connsiteY12" fmla="*/ 256 h 2041196"/>
                <a:gd name="connsiteX13" fmla="*/ 453541 w 1404608"/>
                <a:gd name="connsiteY13" fmla="*/ 1258469 h 2041196"/>
                <a:gd name="connsiteX14" fmla="*/ 321868 w 1404608"/>
                <a:gd name="connsiteY14" fmla="*/ 1258470 h 2041196"/>
                <a:gd name="connsiteX15" fmla="*/ 0 w 1404608"/>
                <a:gd name="connsiteY15" fmla="*/ 1024383 h 2041196"/>
                <a:gd name="connsiteX0" fmla="*/ 0 w 1404608"/>
                <a:gd name="connsiteY0" fmla="*/ 1024383 h 2041196"/>
                <a:gd name="connsiteX1" fmla="*/ 124358 w 1404608"/>
                <a:gd name="connsiteY1" fmla="*/ 1353567 h 2041196"/>
                <a:gd name="connsiteX2" fmla="*/ 292608 w 1404608"/>
                <a:gd name="connsiteY2" fmla="*/ 1712012 h 2041196"/>
                <a:gd name="connsiteX3" fmla="*/ 687628 w 1404608"/>
                <a:gd name="connsiteY3" fmla="*/ 2041196 h 2041196"/>
                <a:gd name="connsiteX4" fmla="*/ 1294790 w 1404608"/>
                <a:gd name="connsiteY4" fmla="*/ 2026566 h 2041196"/>
                <a:gd name="connsiteX5" fmla="*/ 1404518 w 1404608"/>
                <a:gd name="connsiteY5" fmla="*/ 1126796 h 2041196"/>
                <a:gd name="connsiteX6" fmla="*/ 1221638 w 1404608"/>
                <a:gd name="connsiteY6" fmla="*/ 739091 h 2041196"/>
                <a:gd name="connsiteX7" fmla="*/ 1177747 w 1404608"/>
                <a:gd name="connsiteY7" fmla="*/ 936601 h 2041196"/>
                <a:gd name="connsiteX8" fmla="*/ 980236 w 1404608"/>
                <a:gd name="connsiteY8" fmla="*/ 665939 h 2041196"/>
                <a:gd name="connsiteX9" fmla="*/ 921715 w 1404608"/>
                <a:gd name="connsiteY9" fmla="*/ 900025 h 2041196"/>
                <a:gd name="connsiteX10" fmla="*/ 738836 w 1404608"/>
                <a:gd name="connsiteY10" fmla="*/ 563526 h 2041196"/>
                <a:gd name="connsiteX11" fmla="*/ 709574 w 1404608"/>
                <a:gd name="connsiteY11" fmla="*/ 907340 h 2041196"/>
                <a:gd name="connsiteX12" fmla="*/ 526694 w 1404608"/>
                <a:gd name="connsiteY12" fmla="*/ 256 h 2041196"/>
                <a:gd name="connsiteX13" fmla="*/ 453541 w 1404608"/>
                <a:gd name="connsiteY13" fmla="*/ 1258469 h 2041196"/>
                <a:gd name="connsiteX14" fmla="*/ 321868 w 1404608"/>
                <a:gd name="connsiteY14" fmla="*/ 1258470 h 2041196"/>
                <a:gd name="connsiteX15" fmla="*/ 0 w 1404608"/>
                <a:gd name="connsiteY15" fmla="*/ 1024383 h 2041196"/>
                <a:gd name="connsiteX0" fmla="*/ 0 w 1404608"/>
                <a:gd name="connsiteY0" fmla="*/ 1024369 h 2041182"/>
                <a:gd name="connsiteX1" fmla="*/ 124358 w 1404608"/>
                <a:gd name="connsiteY1" fmla="*/ 1353553 h 2041182"/>
                <a:gd name="connsiteX2" fmla="*/ 292608 w 1404608"/>
                <a:gd name="connsiteY2" fmla="*/ 1711998 h 2041182"/>
                <a:gd name="connsiteX3" fmla="*/ 687628 w 1404608"/>
                <a:gd name="connsiteY3" fmla="*/ 2041182 h 2041182"/>
                <a:gd name="connsiteX4" fmla="*/ 1294790 w 1404608"/>
                <a:gd name="connsiteY4" fmla="*/ 2026552 h 2041182"/>
                <a:gd name="connsiteX5" fmla="*/ 1404518 w 1404608"/>
                <a:gd name="connsiteY5" fmla="*/ 1126782 h 2041182"/>
                <a:gd name="connsiteX6" fmla="*/ 1221638 w 1404608"/>
                <a:gd name="connsiteY6" fmla="*/ 739077 h 2041182"/>
                <a:gd name="connsiteX7" fmla="*/ 1177747 w 1404608"/>
                <a:gd name="connsiteY7" fmla="*/ 936587 h 2041182"/>
                <a:gd name="connsiteX8" fmla="*/ 980236 w 1404608"/>
                <a:gd name="connsiteY8" fmla="*/ 665925 h 2041182"/>
                <a:gd name="connsiteX9" fmla="*/ 921715 w 1404608"/>
                <a:gd name="connsiteY9" fmla="*/ 900011 h 2041182"/>
                <a:gd name="connsiteX10" fmla="*/ 738836 w 1404608"/>
                <a:gd name="connsiteY10" fmla="*/ 563512 h 2041182"/>
                <a:gd name="connsiteX11" fmla="*/ 709574 w 1404608"/>
                <a:gd name="connsiteY11" fmla="*/ 907326 h 2041182"/>
                <a:gd name="connsiteX12" fmla="*/ 526694 w 1404608"/>
                <a:gd name="connsiteY12" fmla="*/ 242 h 2041182"/>
                <a:gd name="connsiteX13" fmla="*/ 456712 w 1404608"/>
                <a:gd name="connsiteY13" fmla="*/ 1312361 h 2041182"/>
                <a:gd name="connsiteX14" fmla="*/ 321868 w 1404608"/>
                <a:gd name="connsiteY14" fmla="*/ 1258456 h 2041182"/>
                <a:gd name="connsiteX15" fmla="*/ 0 w 1404608"/>
                <a:gd name="connsiteY15" fmla="*/ 1024369 h 2041182"/>
                <a:gd name="connsiteX0" fmla="*/ 0 w 1404608"/>
                <a:gd name="connsiteY0" fmla="*/ 1024369 h 2041182"/>
                <a:gd name="connsiteX1" fmla="*/ 124358 w 1404608"/>
                <a:gd name="connsiteY1" fmla="*/ 1353553 h 2041182"/>
                <a:gd name="connsiteX2" fmla="*/ 292608 w 1404608"/>
                <a:gd name="connsiteY2" fmla="*/ 1711998 h 2041182"/>
                <a:gd name="connsiteX3" fmla="*/ 687628 w 1404608"/>
                <a:gd name="connsiteY3" fmla="*/ 2041182 h 2041182"/>
                <a:gd name="connsiteX4" fmla="*/ 1294790 w 1404608"/>
                <a:gd name="connsiteY4" fmla="*/ 2026552 h 2041182"/>
                <a:gd name="connsiteX5" fmla="*/ 1404518 w 1404608"/>
                <a:gd name="connsiteY5" fmla="*/ 1126782 h 2041182"/>
                <a:gd name="connsiteX6" fmla="*/ 1221638 w 1404608"/>
                <a:gd name="connsiteY6" fmla="*/ 739077 h 2041182"/>
                <a:gd name="connsiteX7" fmla="*/ 1177747 w 1404608"/>
                <a:gd name="connsiteY7" fmla="*/ 936587 h 2041182"/>
                <a:gd name="connsiteX8" fmla="*/ 980236 w 1404608"/>
                <a:gd name="connsiteY8" fmla="*/ 665925 h 2041182"/>
                <a:gd name="connsiteX9" fmla="*/ 921715 w 1404608"/>
                <a:gd name="connsiteY9" fmla="*/ 900011 h 2041182"/>
                <a:gd name="connsiteX10" fmla="*/ 738836 w 1404608"/>
                <a:gd name="connsiteY10" fmla="*/ 563512 h 2041182"/>
                <a:gd name="connsiteX11" fmla="*/ 709574 w 1404608"/>
                <a:gd name="connsiteY11" fmla="*/ 907326 h 2041182"/>
                <a:gd name="connsiteX12" fmla="*/ 526694 w 1404608"/>
                <a:gd name="connsiteY12" fmla="*/ 242 h 2041182"/>
                <a:gd name="connsiteX13" fmla="*/ 456712 w 1404608"/>
                <a:gd name="connsiteY13" fmla="*/ 1312361 h 2041182"/>
                <a:gd name="connsiteX14" fmla="*/ 321868 w 1404608"/>
                <a:gd name="connsiteY14" fmla="*/ 1258456 h 2041182"/>
                <a:gd name="connsiteX15" fmla="*/ 0 w 1404608"/>
                <a:gd name="connsiteY15" fmla="*/ 1024369 h 2041182"/>
                <a:gd name="connsiteX0" fmla="*/ 0 w 1404608"/>
                <a:gd name="connsiteY0" fmla="*/ 1024369 h 2041182"/>
                <a:gd name="connsiteX1" fmla="*/ 124358 w 1404608"/>
                <a:gd name="connsiteY1" fmla="*/ 1353553 h 2041182"/>
                <a:gd name="connsiteX2" fmla="*/ 292608 w 1404608"/>
                <a:gd name="connsiteY2" fmla="*/ 1711998 h 2041182"/>
                <a:gd name="connsiteX3" fmla="*/ 687628 w 1404608"/>
                <a:gd name="connsiteY3" fmla="*/ 2041182 h 2041182"/>
                <a:gd name="connsiteX4" fmla="*/ 1294790 w 1404608"/>
                <a:gd name="connsiteY4" fmla="*/ 2026552 h 2041182"/>
                <a:gd name="connsiteX5" fmla="*/ 1404518 w 1404608"/>
                <a:gd name="connsiteY5" fmla="*/ 1126782 h 2041182"/>
                <a:gd name="connsiteX6" fmla="*/ 1221638 w 1404608"/>
                <a:gd name="connsiteY6" fmla="*/ 739077 h 2041182"/>
                <a:gd name="connsiteX7" fmla="*/ 1177747 w 1404608"/>
                <a:gd name="connsiteY7" fmla="*/ 936587 h 2041182"/>
                <a:gd name="connsiteX8" fmla="*/ 980236 w 1404608"/>
                <a:gd name="connsiteY8" fmla="*/ 665925 h 2041182"/>
                <a:gd name="connsiteX9" fmla="*/ 921715 w 1404608"/>
                <a:gd name="connsiteY9" fmla="*/ 900011 h 2041182"/>
                <a:gd name="connsiteX10" fmla="*/ 738836 w 1404608"/>
                <a:gd name="connsiteY10" fmla="*/ 563512 h 2041182"/>
                <a:gd name="connsiteX11" fmla="*/ 709574 w 1404608"/>
                <a:gd name="connsiteY11" fmla="*/ 907326 h 2041182"/>
                <a:gd name="connsiteX12" fmla="*/ 526694 w 1404608"/>
                <a:gd name="connsiteY12" fmla="*/ 242 h 2041182"/>
                <a:gd name="connsiteX13" fmla="*/ 456712 w 1404608"/>
                <a:gd name="connsiteY13" fmla="*/ 1312361 h 2041182"/>
                <a:gd name="connsiteX14" fmla="*/ 321868 w 1404608"/>
                <a:gd name="connsiteY14" fmla="*/ 1258456 h 2041182"/>
                <a:gd name="connsiteX15" fmla="*/ 0 w 1404608"/>
                <a:gd name="connsiteY15" fmla="*/ 1024369 h 2041182"/>
                <a:gd name="connsiteX0" fmla="*/ 0 w 1420463"/>
                <a:gd name="connsiteY0" fmla="*/ 957779 h 2041182"/>
                <a:gd name="connsiteX1" fmla="*/ 140213 w 1420463"/>
                <a:gd name="connsiteY1" fmla="*/ 1353553 h 2041182"/>
                <a:gd name="connsiteX2" fmla="*/ 308463 w 1420463"/>
                <a:gd name="connsiteY2" fmla="*/ 1711998 h 2041182"/>
                <a:gd name="connsiteX3" fmla="*/ 703483 w 1420463"/>
                <a:gd name="connsiteY3" fmla="*/ 2041182 h 2041182"/>
                <a:gd name="connsiteX4" fmla="*/ 1310645 w 1420463"/>
                <a:gd name="connsiteY4" fmla="*/ 2026552 h 2041182"/>
                <a:gd name="connsiteX5" fmla="*/ 1420373 w 1420463"/>
                <a:gd name="connsiteY5" fmla="*/ 1126782 h 2041182"/>
                <a:gd name="connsiteX6" fmla="*/ 1237493 w 1420463"/>
                <a:gd name="connsiteY6" fmla="*/ 739077 h 2041182"/>
                <a:gd name="connsiteX7" fmla="*/ 1193602 w 1420463"/>
                <a:gd name="connsiteY7" fmla="*/ 936587 h 2041182"/>
                <a:gd name="connsiteX8" fmla="*/ 996091 w 1420463"/>
                <a:gd name="connsiteY8" fmla="*/ 665925 h 2041182"/>
                <a:gd name="connsiteX9" fmla="*/ 937570 w 1420463"/>
                <a:gd name="connsiteY9" fmla="*/ 900011 h 2041182"/>
                <a:gd name="connsiteX10" fmla="*/ 754691 w 1420463"/>
                <a:gd name="connsiteY10" fmla="*/ 563512 h 2041182"/>
                <a:gd name="connsiteX11" fmla="*/ 725429 w 1420463"/>
                <a:gd name="connsiteY11" fmla="*/ 907326 h 2041182"/>
                <a:gd name="connsiteX12" fmla="*/ 542549 w 1420463"/>
                <a:gd name="connsiteY12" fmla="*/ 242 h 2041182"/>
                <a:gd name="connsiteX13" fmla="*/ 472567 w 1420463"/>
                <a:gd name="connsiteY13" fmla="*/ 1312361 h 2041182"/>
                <a:gd name="connsiteX14" fmla="*/ 337723 w 1420463"/>
                <a:gd name="connsiteY14" fmla="*/ 1258456 h 2041182"/>
                <a:gd name="connsiteX15" fmla="*/ 0 w 1420463"/>
                <a:gd name="connsiteY15" fmla="*/ 957779 h 2041182"/>
                <a:gd name="connsiteX0" fmla="*/ 0 w 1420463"/>
                <a:gd name="connsiteY0" fmla="*/ 957779 h 2041182"/>
                <a:gd name="connsiteX1" fmla="*/ 140213 w 1420463"/>
                <a:gd name="connsiteY1" fmla="*/ 1353553 h 2041182"/>
                <a:gd name="connsiteX2" fmla="*/ 308463 w 1420463"/>
                <a:gd name="connsiteY2" fmla="*/ 1711998 h 2041182"/>
                <a:gd name="connsiteX3" fmla="*/ 703483 w 1420463"/>
                <a:gd name="connsiteY3" fmla="*/ 2041182 h 2041182"/>
                <a:gd name="connsiteX4" fmla="*/ 1310645 w 1420463"/>
                <a:gd name="connsiteY4" fmla="*/ 2026552 h 2041182"/>
                <a:gd name="connsiteX5" fmla="*/ 1420373 w 1420463"/>
                <a:gd name="connsiteY5" fmla="*/ 1126782 h 2041182"/>
                <a:gd name="connsiteX6" fmla="*/ 1237493 w 1420463"/>
                <a:gd name="connsiteY6" fmla="*/ 739077 h 2041182"/>
                <a:gd name="connsiteX7" fmla="*/ 1193602 w 1420463"/>
                <a:gd name="connsiteY7" fmla="*/ 936587 h 2041182"/>
                <a:gd name="connsiteX8" fmla="*/ 996091 w 1420463"/>
                <a:gd name="connsiteY8" fmla="*/ 665925 h 2041182"/>
                <a:gd name="connsiteX9" fmla="*/ 937570 w 1420463"/>
                <a:gd name="connsiteY9" fmla="*/ 900011 h 2041182"/>
                <a:gd name="connsiteX10" fmla="*/ 754691 w 1420463"/>
                <a:gd name="connsiteY10" fmla="*/ 563512 h 2041182"/>
                <a:gd name="connsiteX11" fmla="*/ 725429 w 1420463"/>
                <a:gd name="connsiteY11" fmla="*/ 907326 h 2041182"/>
                <a:gd name="connsiteX12" fmla="*/ 542549 w 1420463"/>
                <a:gd name="connsiteY12" fmla="*/ 242 h 2041182"/>
                <a:gd name="connsiteX13" fmla="*/ 472567 w 1420463"/>
                <a:gd name="connsiteY13" fmla="*/ 1312361 h 2041182"/>
                <a:gd name="connsiteX14" fmla="*/ 337723 w 1420463"/>
                <a:gd name="connsiteY14" fmla="*/ 1258456 h 2041182"/>
                <a:gd name="connsiteX15" fmla="*/ 0 w 1420463"/>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55410 w 1421182"/>
                <a:gd name="connsiteY10" fmla="*/ 563512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36384 w 1421182"/>
                <a:gd name="connsiteY10" fmla="*/ 563512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55588 w 1421182"/>
                <a:gd name="connsiteY8" fmla="*/ 659583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59583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59583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52597 w 1421182"/>
                <a:gd name="connsiteY6" fmla="*/ 669316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537 h 2040940"/>
                <a:gd name="connsiteX1" fmla="*/ 140932 w 1421182"/>
                <a:gd name="connsiteY1" fmla="*/ 1353311 h 2040940"/>
                <a:gd name="connsiteX2" fmla="*/ 309182 w 1421182"/>
                <a:gd name="connsiteY2" fmla="*/ 1711756 h 2040940"/>
                <a:gd name="connsiteX3" fmla="*/ 704202 w 1421182"/>
                <a:gd name="connsiteY3" fmla="*/ 2040940 h 2040940"/>
                <a:gd name="connsiteX4" fmla="*/ 1311364 w 1421182"/>
                <a:gd name="connsiteY4" fmla="*/ 2026310 h 2040940"/>
                <a:gd name="connsiteX5" fmla="*/ 1421092 w 1421182"/>
                <a:gd name="connsiteY5" fmla="*/ 1126540 h 2040940"/>
                <a:gd name="connsiteX6" fmla="*/ 1152597 w 1421182"/>
                <a:gd name="connsiteY6" fmla="*/ 669074 h 2040940"/>
                <a:gd name="connsiteX7" fmla="*/ 1168953 w 1421182"/>
                <a:gd name="connsiteY7" fmla="*/ 968054 h 2040940"/>
                <a:gd name="connsiteX8" fmla="*/ 927050 w 1421182"/>
                <a:gd name="connsiteY8" fmla="*/ 614948 h 2040940"/>
                <a:gd name="connsiteX9" fmla="*/ 957315 w 1421182"/>
                <a:gd name="connsiteY9" fmla="*/ 944162 h 2040940"/>
                <a:gd name="connsiteX10" fmla="*/ 711016 w 1421182"/>
                <a:gd name="connsiteY10" fmla="*/ 569612 h 2040940"/>
                <a:gd name="connsiteX11" fmla="*/ 729319 w 1421182"/>
                <a:gd name="connsiteY11" fmla="*/ 957819 h 2040940"/>
                <a:gd name="connsiteX12" fmla="*/ 543268 w 1421182"/>
                <a:gd name="connsiteY12" fmla="*/ 0 h 2040940"/>
                <a:gd name="connsiteX13" fmla="*/ 473286 w 1421182"/>
                <a:gd name="connsiteY13" fmla="*/ 1312119 h 2040940"/>
                <a:gd name="connsiteX14" fmla="*/ 338442 w 1421182"/>
                <a:gd name="connsiteY14" fmla="*/ 1258214 h 2040940"/>
                <a:gd name="connsiteX15" fmla="*/ 719 w 1421182"/>
                <a:gd name="connsiteY15" fmla="*/ 957537 h 2040940"/>
                <a:gd name="connsiteX0" fmla="*/ 719 w 1421182"/>
                <a:gd name="connsiteY0" fmla="*/ 957545 h 2040948"/>
                <a:gd name="connsiteX1" fmla="*/ 140932 w 1421182"/>
                <a:gd name="connsiteY1" fmla="*/ 1353319 h 2040948"/>
                <a:gd name="connsiteX2" fmla="*/ 309182 w 1421182"/>
                <a:gd name="connsiteY2" fmla="*/ 1711764 h 2040948"/>
                <a:gd name="connsiteX3" fmla="*/ 704202 w 1421182"/>
                <a:gd name="connsiteY3" fmla="*/ 2040948 h 2040948"/>
                <a:gd name="connsiteX4" fmla="*/ 1311364 w 1421182"/>
                <a:gd name="connsiteY4" fmla="*/ 2026318 h 2040948"/>
                <a:gd name="connsiteX5" fmla="*/ 1421092 w 1421182"/>
                <a:gd name="connsiteY5" fmla="*/ 1126548 h 2040948"/>
                <a:gd name="connsiteX6" fmla="*/ 1152597 w 1421182"/>
                <a:gd name="connsiteY6" fmla="*/ 669082 h 2040948"/>
                <a:gd name="connsiteX7" fmla="*/ 1168953 w 1421182"/>
                <a:gd name="connsiteY7" fmla="*/ 968062 h 2040948"/>
                <a:gd name="connsiteX8" fmla="*/ 927050 w 1421182"/>
                <a:gd name="connsiteY8" fmla="*/ 614956 h 2040948"/>
                <a:gd name="connsiteX9" fmla="*/ 957315 w 1421182"/>
                <a:gd name="connsiteY9" fmla="*/ 944170 h 2040948"/>
                <a:gd name="connsiteX10" fmla="*/ 711016 w 1421182"/>
                <a:gd name="connsiteY10" fmla="*/ 569620 h 2040948"/>
                <a:gd name="connsiteX11" fmla="*/ 729319 w 1421182"/>
                <a:gd name="connsiteY11" fmla="*/ 957827 h 2040948"/>
                <a:gd name="connsiteX12" fmla="*/ 543268 w 1421182"/>
                <a:gd name="connsiteY12" fmla="*/ 8 h 2040948"/>
                <a:gd name="connsiteX13" fmla="*/ 473286 w 1421182"/>
                <a:gd name="connsiteY13" fmla="*/ 1312127 h 2040948"/>
                <a:gd name="connsiteX14" fmla="*/ 338442 w 1421182"/>
                <a:gd name="connsiteY14" fmla="*/ 1258222 h 2040948"/>
                <a:gd name="connsiteX15" fmla="*/ 719 w 1421182"/>
                <a:gd name="connsiteY15" fmla="*/ 957545 h 2040948"/>
                <a:gd name="connsiteX0" fmla="*/ 719 w 1421182"/>
                <a:gd name="connsiteY0" fmla="*/ 957545 h 2040948"/>
                <a:gd name="connsiteX1" fmla="*/ 140932 w 1421182"/>
                <a:gd name="connsiteY1" fmla="*/ 1353319 h 2040948"/>
                <a:gd name="connsiteX2" fmla="*/ 309182 w 1421182"/>
                <a:gd name="connsiteY2" fmla="*/ 1711764 h 2040948"/>
                <a:gd name="connsiteX3" fmla="*/ 704202 w 1421182"/>
                <a:gd name="connsiteY3" fmla="*/ 2040948 h 2040948"/>
                <a:gd name="connsiteX4" fmla="*/ 1311364 w 1421182"/>
                <a:gd name="connsiteY4" fmla="*/ 2026318 h 2040948"/>
                <a:gd name="connsiteX5" fmla="*/ 1421092 w 1421182"/>
                <a:gd name="connsiteY5" fmla="*/ 1126548 h 2040948"/>
                <a:gd name="connsiteX6" fmla="*/ 1152597 w 1421182"/>
                <a:gd name="connsiteY6" fmla="*/ 669082 h 2040948"/>
                <a:gd name="connsiteX7" fmla="*/ 1168953 w 1421182"/>
                <a:gd name="connsiteY7" fmla="*/ 968062 h 2040948"/>
                <a:gd name="connsiteX8" fmla="*/ 927050 w 1421182"/>
                <a:gd name="connsiteY8" fmla="*/ 614956 h 2040948"/>
                <a:gd name="connsiteX9" fmla="*/ 957315 w 1421182"/>
                <a:gd name="connsiteY9" fmla="*/ 944170 h 2040948"/>
                <a:gd name="connsiteX10" fmla="*/ 711016 w 1421182"/>
                <a:gd name="connsiteY10" fmla="*/ 569620 h 2040948"/>
                <a:gd name="connsiteX11" fmla="*/ 729319 w 1421182"/>
                <a:gd name="connsiteY11" fmla="*/ 957827 h 2040948"/>
                <a:gd name="connsiteX12" fmla="*/ 543268 w 1421182"/>
                <a:gd name="connsiteY12" fmla="*/ 8 h 2040948"/>
                <a:gd name="connsiteX13" fmla="*/ 473286 w 1421182"/>
                <a:gd name="connsiteY13" fmla="*/ 1312127 h 2040948"/>
                <a:gd name="connsiteX14" fmla="*/ 338442 w 1421182"/>
                <a:gd name="connsiteY14" fmla="*/ 1258222 h 2040948"/>
                <a:gd name="connsiteX15" fmla="*/ 719 w 1421182"/>
                <a:gd name="connsiteY15" fmla="*/ 957545 h 2040948"/>
                <a:gd name="connsiteX0" fmla="*/ 719 w 1421182"/>
                <a:gd name="connsiteY0" fmla="*/ 957545 h 2026318"/>
                <a:gd name="connsiteX1" fmla="*/ 140932 w 1421182"/>
                <a:gd name="connsiteY1" fmla="*/ 1353319 h 2026318"/>
                <a:gd name="connsiteX2" fmla="*/ 309182 w 1421182"/>
                <a:gd name="connsiteY2" fmla="*/ 1711764 h 2026318"/>
                <a:gd name="connsiteX3" fmla="*/ 693290 w 1421182"/>
                <a:gd name="connsiteY3" fmla="*/ 2019121 h 2026318"/>
                <a:gd name="connsiteX4" fmla="*/ 1311364 w 1421182"/>
                <a:gd name="connsiteY4" fmla="*/ 2026318 h 2026318"/>
                <a:gd name="connsiteX5" fmla="*/ 1421092 w 1421182"/>
                <a:gd name="connsiteY5" fmla="*/ 1126548 h 2026318"/>
                <a:gd name="connsiteX6" fmla="*/ 1152597 w 1421182"/>
                <a:gd name="connsiteY6" fmla="*/ 669082 h 2026318"/>
                <a:gd name="connsiteX7" fmla="*/ 1168953 w 1421182"/>
                <a:gd name="connsiteY7" fmla="*/ 968062 h 2026318"/>
                <a:gd name="connsiteX8" fmla="*/ 927050 w 1421182"/>
                <a:gd name="connsiteY8" fmla="*/ 614956 h 2026318"/>
                <a:gd name="connsiteX9" fmla="*/ 957315 w 1421182"/>
                <a:gd name="connsiteY9" fmla="*/ 944170 h 2026318"/>
                <a:gd name="connsiteX10" fmla="*/ 711016 w 1421182"/>
                <a:gd name="connsiteY10" fmla="*/ 569620 h 2026318"/>
                <a:gd name="connsiteX11" fmla="*/ 729319 w 1421182"/>
                <a:gd name="connsiteY11" fmla="*/ 957827 h 2026318"/>
                <a:gd name="connsiteX12" fmla="*/ 543268 w 1421182"/>
                <a:gd name="connsiteY12" fmla="*/ 8 h 2026318"/>
                <a:gd name="connsiteX13" fmla="*/ 473286 w 1421182"/>
                <a:gd name="connsiteY13" fmla="*/ 1312127 h 2026318"/>
                <a:gd name="connsiteX14" fmla="*/ 338442 w 1421182"/>
                <a:gd name="connsiteY14" fmla="*/ 1258222 h 2026318"/>
                <a:gd name="connsiteX15" fmla="*/ 719 w 1421182"/>
                <a:gd name="connsiteY15" fmla="*/ 957545 h 2026318"/>
                <a:gd name="connsiteX0" fmla="*/ 719 w 1421182"/>
                <a:gd name="connsiteY0" fmla="*/ 957545 h 2295953"/>
                <a:gd name="connsiteX1" fmla="*/ 140932 w 1421182"/>
                <a:gd name="connsiteY1" fmla="*/ 1353319 h 2295953"/>
                <a:gd name="connsiteX2" fmla="*/ 309182 w 1421182"/>
                <a:gd name="connsiteY2" fmla="*/ 1711764 h 2295953"/>
                <a:gd name="connsiteX3" fmla="*/ 693290 w 1421182"/>
                <a:gd name="connsiteY3" fmla="*/ 2019121 h 2295953"/>
                <a:gd name="connsiteX4" fmla="*/ 722524 w 1421182"/>
                <a:gd name="connsiteY4" fmla="*/ 2295953 h 2295953"/>
                <a:gd name="connsiteX5" fmla="*/ 1311364 w 1421182"/>
                <a:gd name="connsiteY5" fmla="*/ 2026318 h 2295953"/>
                <a:gd name="connsiteX6" fmla="*/ 1421092 w 1421182"/>
                <a:gd name="connsiteY6" fmla="*/ 1126548 h 2295953"/>
                <a:gd name="connsiteX7" fmla="*/ 1152597 w 1421182"/>
                <a:gd name="connsiteY7" fmla="*/ 669082 h 2295953"/>
                <a:gd name="connsiteX8" fmla="*/ 1168953 w 1421182"/>
                <a:gd name="connsiteY8" fmla="*/ 968062 h 2295953"/>
                <a:gd name="connsiteX9" fmla="*/ 927050 w 1421182"/>
                <a:gd name="connsiteY9" fmla="*/ 614956 h 2295953"/>
                <a:gd name="connsiteX10" fmla="*/ 957315 w 1421182"/>
                <a:gd name="connsiteY10" fmla="*/ 944170 h 2295953"/>
                <a:gd name="connsiteX11" fmla="*/ 711016 w 1421182"/>
                <a:gd name="connsiteY11" fmla="*/ 569620 h 2295953"/>
                <a:gd name="connsiteX12" fmla="*/ 729319 w 1421182"/>
                <a:gd name="connsiteY12" fmla="*/ 957827 h 2295953"/>
                <a:gd name="connsiteX13" fmla="*/ 543268 w 1421182"/>
                <a:gd name="connsiteY13" fmla="*/ 8 h 2295953"/>
                <a:gd name="connsiteX14" fmla="*/ 473286 w 1421182"/>
                <a:gd name="connsiteY14" fmla="*/ 1312127 h 2295953"/>
                <a:gd name="connsiteX15" fmla="*/ 338442 w 1421182"/>
                <a:gd name="connsiteY15" fmla="*/ 1258222 h 2295953"/>
                <a:gd name="connsiteX16" fmla="*/ 719 w 1421182"/>
                <a:gd name="connsiteY16" fmla="*/ 957545 h 2295953"/>
                <a:gd name="connsiteX0" fmla="*/ 719 w 1421182"/>
                <a:gd name="connsiteY0" fmla="*/ 957545 h 2317397"/>
                <a:gd name="connsiteX1" fmla="*/ 140932 w 1421182"/>
                <a:gd name="connsiteY1" fmla="*/ 1353319 h 2317397"/>
                <a:gd name="connsiteX2" fmla="*/ 309182 w 1421182"/>
                <a:gd name="connsiteY2" fmla="*/ 1711764 h 2317397"/>
                <a:gd name="connsiteX3" fmla="*/ 693290 w 1421182"/>
                <a:gd name="connsiteY3" fmla="*/ 2019121 h 2317397"/>
                <a:gd name="connsiteX4" fmla="*/ 722524 w 1421182"/>
                <a:gd name="connsiteY4" fmla="*/ 2295953 h 2317397"/>
                <a:gd name="connsiteX5" fmla="*/ 1170733 w 1421182"/>
                <a:gd name="connsiteY5" fmla="*/ 2300858 h 2317397"/>
                <a:gd name="connsiteX6" fmla="*/ 1311364 w 1421182"/>
                <a:gd name="connsiteY6" fmla="*/ 2026318 h 2317397"/>
                <a:gd name="connsiteX7" fmla="*/ 1421092 w 1421182"/>
                <a:gd name="connsiteY7" fmla="*/ 1126548 h 2317397"/>
                <a:gd name="connsiteX8" fmla="*/ 1152597 w 1421182"/>
                <a:gd name="connsiteY8" fmla="*/ 669082 h 2317397"/>
                <a:gd name="connsiteX9" fmla="*/ 1168953 w 1421182"/>
                <a:gd name="connsiteY9" fmla="*/ 968062 h 2317397"/>
                <a:gd name="connsiteX10" fmla="*/ 927050 w 1421182"/>
                <a:gd name="connsiteY10" fmla="*/ 614956 h 2317397"/>
                <a:gd name="connsiteX11" fmla="*/ 957315 w 1421182"/>
                <a:gd name="connsiteY11" fmla="*/ 944170 h 2317397"/>
                <a:gd name="connsiteX12" fmla="*/ 711016 w 1421182"/>
                <a:gd name="connsiteY12" fmla="*/ 569620 h 2317397"/>
                <a:gd name="connsiteX13" fmla="*/ 729319 w 1421182"/>
                <a:gd name="connsiteY13" fmla="*/ 957827 h 2317397"/>
                <a:gd name="connsiteX14" fmla="*/ 543268 w 1421182"/>
                <a:gd name="connsiteY14" fmla="*/ 8 h 2317397"/>
                <a:gd name="connsiteX15" fmla="*/ 473286 w 1421182"/>
                <a:gd name="connsiteY15" fmla="*/ 1312127 h 2317397"/>
                <a:gd name="connsiteX16" fmla="*/ 338442 w 1421182"/>
                <a:gd name="connsiteY16" fmla="*/ 1258222 h 2317397"/>
                <a:gd name="connsiteX17" fmla="*/ 719 w 1421182"/>
                <a:gd name="connsiteY17" fmla="*/ 957545 h 2317397"/>
                <a:gd name="connsiteX0" fmla="*/ 719 w 1421182"/>
                <a:gd name="connsiteY0" fmla="*/ 957545 h 2317397"/>
                <a:gd name="connsiteX1" fmla="*/ 140932 w 1421182"/>
                <a:gd name="connsiteY1" fmla="*/ 1353319 h 2317397"/>
                <a:gd name="connsiteX2" fmla="*/ 309182 w 1421182"/>
                <a:gd name="connsiteY2" fmla="*/ 1711764 h 2317397"/>
                <a:gd name="connsiteX3" fmla="*/ 626141 w 1421182"/>
                <a:gd name="connsiteY3" fmla="*/ 1985150 h 2317397"/>
                <a:gd name="connsiteX4" fmla="*/ 722524 w 1421182"/>
                <a:gd name="connsiteY4" fmla="*/ 2295953 h 2317397"/>
                <a:gd name="connsiteX5" fmla="*/ 1170733 w 1421182"/>
                <a:gd name="connsiteY5" fmla="*/ 2300858 h 2317397"/>
                <a:gd name="connsiteX6" fmla="*/ 1311364 w 1421182"/>
                <a:gd name="connsiteY6" fmla="*/ 2026318 h 2317397"/>
                <a:gd name="connsiteX7" fmla="*/ 1421092 w 1421182"/>
                <a:gd name="connsiteY7" fmla="*/ 1126548 h 2317397"/>
                <a:gd name="connsiteX8" fmla="*/ 1152597 w 1421182"/>
                <a:gd name="connsiteY8" fmla="*/ 669082 h 2317397"/>
                <a:gd name="connsiteX9" fmla="*/ 1168953 w 1421182"/>
                <a:gd name="connsiteY9" fmla="*/ 968062 h 2317397"/>
                <a:gd name="connsiteX10" fmla="*/ 927050 w 1421182"/>
                <a:gd name="connsiteY10" fmla="*/ 614956 h 2317397"/>
                <a:gd name="connsiteX11" fmla="*/ 957315 w 1421182"/>
                <a:gd name="connsiteY11" fmla="*/ 944170 h 2317397"/>
                <a:gd name="connsiteX12" fmla="*/ 711016 w 1421182"/>
                <a:gd name="connsiteY12" fmla="*/ 569620 h 2317397"/>
                <a:gd name="connsiteX13" fmla="*/ 729319 w 1421182"/>
                <a:gd name="connsiteY13" fmla="*/ 957827 h 2317397"/>
                <a:gd name="connsiteX14" fmla="*/ 543268 w 1421182"/>
                <a:gd name="connsiteY14" fmla="*/ 8 h 2317397"/>
                <a:gd name="connsiteX15" fmla="*/ 473286 w 1421182"/>
                <a:gd name="connsiteY15" fmla="*/ 1312127 h 2317397"/>
                <a:gd name="connsiteX16" fmla="*/ 338442 w 1421182"/>
                <a:gd name="connsiteY16" fmla="*/ 1258222 h 2317397"/>
                <a:gd name="connsiteX17" fmla="*/ 719 w 1421182"/>
                <a:gd name="connsiteY17" fmla="*/ 957545 h 2317397"/>
                <a:gd name="connsiteX0" fmla="*/ 719 w 1421182"/>
                <a:gd name="connsiteY0" fmla="*/ 957545 h 2314785"/>
                <a:gd name="connsiteX1" fmla="*/ 140932 w 1421182"/>
                <a:gd name="connsiteY1" fmla="*/ 1353319 h 2314785"/>
                <a:gd name="connsiteX2" fmla="*/ 309182 w 1421182"/>
                <a:gd name="connsiteY2" fmla="*/ 1711764 h 2314785"/>
                <a:gd name="connsiteX3" fmla="*/ 626141 w 1421182"/>
                <a:gd name="connsiteY3" fmla="*/ 1985150 h 2314785"/>
                <a:gd name="connsiteX4" fmla="*/ 658780 w 1421182"/>
                <a:gd name="connsiteY4" fmla="*/ 2266927 h 2314785"/>
                <a:gd name="connsiteX5" fmla="*/ 1170733 w 1421182"/>
                <a:gd name="connsiteY5" fmla="*/ 2300858 h 2314785"/>
                <a:gd name="connsiteX6" fmla="*/ 1311364 w 1421182"/>
                <a:gd name="connsiteY6" fmla="*/ 2026318 h 2314785"/>
                <a:gd name="connsiteX7" fmla="*/ 1421092 w 1421182"/>
                <a:gd name="connsiteY7" fmla="*/ 1126548 h 2314785"/>
                <a:gd name="connsiteX8" fmla="*/ 1152597 w 1421182"/>
                <a:gd name="connsiteY8" fmla="*/ 669082 h 2314785"/>
                <a:gd name="connsiteX9" fmla="*/ 1168953 w 1421182"/>
                <a:gd name="connsiteY9" fmla="*/ 968062 h 2314785"/>
                <a:gd name="connsiteX10" fmla="*/ 927050 w 1421182"/>
                <a:gd name="connsiteY10" fmla="*/ 614956 h 2314785"/>
                <a:gd name="connsiteX11" fmla="*/ 957315 w 1421182"/>
                <a:gd name="connsiteY11" fmla="*/ 944170 h 2314785"/>
                <a:gd name="connsiteX12" fmla="*/ 711016 w 1421182"/>
                <a:gd name="connsiteY12" fmla="*/ 569620 h 2314785"/>
                <a:gd name="connsiteX13" fmla="*/ 729319 w 1421182"/>
                <a:gd name="connsiteY13" fmla="*/ 957827 h 2314785"/>
                <a:gd name="connsiteX14" fmla="*/ 543268 w 1421182"/>
                <a:gd name="connsiteY14" fmla="*/ 8 h 2314785"/>
                <a:gd name="connsiteX15" fmla="*/ 473286 w 1421182"/>
                <a:gd name="connsiteY15" fmla="*/ 1312127 h 2314785"/>
                <a:gd name="connsiteX16" fmla="*/ 338442 w 1421182"/>
                <a:gd name="connsiteY16" fmla="*/ 1258222 h 2314785"/>
                <a:gd name="connsiteX17" fmla="*/ 719 w 1421182"/>
                <a:gd name="connsiteY17" fmla="*/ 957545 h 2314785"/>
                <a:gd name="connsiteX0" fmla="*/ 719 w 1421182"/>
                <a:gd name="connsiteY0" fmla="*/ 957545 h 2323891"/>
                <a:gd name="connsiteX1" fmla="*/ 140932 w 1421182"/>
                <a:gd name="connsiteY1" fmla="*/ 1353319 h 2323891"/>
                <a:gd name="connsiteX2" fmla="*/ 309182 w 1421182"/>
                <a:gd name="connsiteY2" fmla="*/ 1711764 h 2323891"/>
                <a:gd name="connsiteX3" fmla="*/ 626141 w 1421182"/>
                <a:gd name="connsiteY3" fmla="*/ 1985150 h 2323891"/>
                <a:gd name="connsiteX4" fmla="*/ 658780 w 1421182"/>
                <a:gd name="connsiteY4" fmla="*/ 2266927 h 2323891"/>
                <a:gd name="connsiteX5" fmla="*/ 1170733 w 1421182"/>
                <a:gd name="connsiteY5" fmla="*/ 2300858 h 2323891"/>
                <a:gd name="connsiteX6" fmla="*/ 1311364 w 1421182"/>
                <a:gd name="connsiteY6" fmla="*/ 2026318 h 2323891"/>
                <a:gd name="connsiteX7" fmla="*/ 1421092 w 1421182"/>
                <a:gd name="connsiteY7" fmla="*/ 1126548 h 2323891"/>
                <a:gd name="connsiteX8" fmla="*/ 1152597 w 1421182"/>
                <a:gd name="connsiteY8" fmla="*/ 669082 h 2323891"/>
                <a:gd name="connsiteX9" fmla="*/ 1168953 w 1421182"/>
                <a:gd name="connsiteY9" fmla="*/ 968062 h 2323891"/>
                <a:gd name="connsiteX10" fmla="*/ 927050 w 1421182"/>
                <a:gd name="connsiteY10" fmla="*/ 614956 h 2323891"/>
                <a:gd name="connsiteX11" fmla="*/ 957315 w 1421182"/>
                <a:gd name="connsiteY11" fmla="*/ 944170 h 2323891"/>
                <a:gd name="connsiteX12" fmla="*/ 711016 w 1421182"/>
                <a:gd name="connsiteY12" fmla="*/ 569620 h 2323891"/>
                <a:gd name="connsiteX13" fmla="*/ 729319 w 1421182"/>
                <a:gd name="connsiteY13" fmla="*/ 957827 h 2323891"/>
                <a:gd name="connsiteX14" fmla="*/ 543268 w 1421182"/>
                <a:gd name="connsiteY14" fmla="*/ 8 h 2323891"/>
                <a:gd name="connsiteX15" fmla="*/ 473286 w 1421182"/>
                <a:gd name="connsiteY15" fmla="*/ 1312127 h 2323891"/>
                <a:gd name="connsiteX16" fmla="*/ 338442 w 1421182"/>
                <a:gd name="connsiteY16" fmla="*/ 1258222 h 2323891"/>
                <a:gd name="connsiteX17" fmla="*/ 719 w 1421182"/>
                <a:gd name="connsiteY17" fmla="*/ 957545 h 2323891"/>
                <a:gd name="connsiteX0" fmla="*/ 719 w 1421182"/>
                <a:gd name="connsiteY0" fmla="*/ 957545 h 2358736"/>
                <a:gd name="connsiteX1" fmla="*/ 140932 w 1421182"/>
                <a:gd name="connsiteY1" fmla="*/ 1353319 h 2358736"/>
                <a:gd name="connsiteX2" fmla="*/ 309182 w 1421182"/>
                <a:gd name="connsiteY2" fmla="*/ 1711764 h 2358736"/>
                <a:gd name="connsiteX3" fmla="*/ 626141 w 1421182"/>
                <a:gd name="connsiteY3" fmla="*/ 1985150 h 2358736"/>
                <a:gd name="connsiteX4" fmla="*/ 658780 w 1421182"/>
                <a:gd name="connsiteY4" fmla="*/ 2266927 h 2358736"/>
                <a:gd name="connsiteX5" fmla="*/ 1227989 w 1421182"/>
                <a:gd name="connsiteY5" fmla="*/ 2341644 h 2358736"/>
                <a:gd name="connsiteX6" fmla="*/ 1311364 w 1421182"/>
                <a:gd name="connsiteY6" fmla="*/ 2026318 h 2358736"/>
                <a:gd name="connsiteX7" fmla="*/ 1421092 w 1421182"/>
                <a:gd name="connsiteY7" fmla="*/ 1126548 h 2358736"/>
                <a:gd name="connsiteX8" fmla="*/ 1152597 w 1421182"/>
                <a:gd name="connsiteY8" fmla="*/ 669082 h 2358736"/>
                <a:gd name="connsiteX9" fmla="*/ 1168953 w 1421182"/>
                <a:gd name="connsiteY9" fmla="*/ 968062 h 2358736"/>
                <a:gd name="connsiteX10" fmla="*/ 927050 w 1421182"/>
                <a:gd name="connsiteY10" fmla="*/ 614956 h 2358736"/>
                <a:gd name="connsiteX11" fmla="*/ 957315 w 1421182"/>
                <a:gd name="connsiteY11" fmla="*/ 944170 h 2358736"/>
                <a:gd name="connsiteX12" fmla="*/ 711016 w 1421182"/>
                <a:gd name="connsiteY12" fmla="*/ 569620 h 2358736"/>
                <a:gd name="connsiteX13" fmla="*/ 729319 w 1421182"/>
                <a:gd name="connsiteY13" fmla="*/ 957827 h 2358736"/>
                <a:gd name="connsiteX14" fmla="*/ 543268 w 1421182"/>
                <a:gd name="connsiteY14" fmla="*/ 8 h 2358736"/>
                <a:gd name="connsiteX15" fmla="*/ 473286 w 1421182"/>
                <a:gd name="connsiteY15" fmla="*/ 1312127 h 2358736"/>
                <a:gd name="connsiteX16" fmla="*/ 338442 w 1421182"/>
                <a:gd name="connsiteY16" fmla="*/ 1258222 h 2358736"/>
                <a:gd name="connsiteX17" fmla="*/ 719 w 1421182"/>
                <a:gd name="connsiteY17" fmla="*/ 957545 h 2358736"/>
                <a:gd name="connsiteX0" fmla="*/ 719 w 1421182"/>
                <a:gd name="connsiteY0" fmla="*/ 957545 h 2341644"/>
                <a:gd name="connsiteX1" fmla="*/ 140932 w 1421182"/>
                <a:gd name="connsiteY1" fmla="*/ 1353319 h 2341644"/>
                <a:gd name="connsiteX2" fmla="*/ 309182 w 1421182"/>
                <a:gd name="connsiteY2" fmla="*/ 1711764 h 2341644"/>
                <a:gd name="connsiteX3" fmla="*/ 626141 w 1421182"/>
                <a:gd name="connsiteY3" fmla="*/ 1985150 h 2341644"/>
                <a:gd name="connsiteX4" fmla="*/ 658780 w 1421182"/>
                <a:gd name="connsiteY4" fmla="*/ 2266927 h 2341644"/>
                <a:gd name="connsiteX5" fmla="*/ 1227989 w 1421182"/>
                <a:gd name="connsiteY5" fmla="*/ 2341644 h 2341644"/>
                <a:gd name="connsiteX6" fmla="*/ 1311364 w 1421182"/>
                <a:gd name="connsiteY6" fmla="*/ 2026318 h 2341644"/>
                <a:gd name="connsiteX7" fmla="*/ 1421092 w 1421182"/>
                <a:gd name="connsiteY7" fmla="*/ 1126548 h 2341644"/>
                <a:gd name="connsiteX8" fmla="*/ 1152597 w 1421182"/>
                <a:gd name="connsiteY8" fmla="*/ 669082 h 2341644"/>
                <a:gd name="connsiteX9" fmla="*/ 1168953 w 1421182"/>
                <a:gd name="connsiteY9" fmla="*/ 968062 h 2341644"/>
                <a:gd name="connsiteX10" fmla="*/ 927050 w 1421182"/>
                <a:gd name="connsiteY10" fmla="*/ 614956 h 2341644"/>
                <a:gd name="connsiteX11" fmla="*/ 957315 w 1421182"/>
                <a:gd name="connsiteY11" fmla="*/ 944170 h 2341644"/>
                <a:gd name="connsiteX12" fmla="*/ 711016 w 1421182"/>
                <a:gd name="connsiteY12" fmla="*/ 569620 h 2341644"/>
                <a:gd name="connsiteX13" fmla="*/ 729319 w 1421182"/>
                <a:gd name="connsiteY13" fmla="*/ 957827 h 2341644"/>
                <a:gd name="connsiteX14" fmla="*/ 543268 w 1421182"/>
                <a:gd name="connsiteY14" fmla="*/ 8 h 2341644"/>
                <a:gd name="connsiteX15" fmla="*/ 473286 w 1421182"/>
                <a:gd name="connsiteY15" fmla="*/ 1312127 h 2341644"/>
                <a:gd name="connsiteX16" fmla="*/ 338442 w 1421182"/>
                <a:gd name="connsiteY16" fmla="*/ 1258222 h 2341644"/>
                <a:gd name="connsiteX17" fmla="*/ 719 w 1421182"/>
                <a:gd name="connsiteY17" fmla="*/ 957545 h 2341644"/>
                <a:gd name="connsiteX0" fmla="*/ 719 w 1421092"/>
                <a:gd name="connsiteY0" fmla="*/ 957545 h 2341644"/>
                <a:gd name="connsiteX1" fmla="*/ 140932 w 1421092"/>
                <a:gd name="connsiteY1" fmla="*/ 1353319 h 2341644"/>
                <a:gd name="connsiteX2" fmla="*/ 309182 w 1421092"/>
                <a:gd name="connsiteY2" fmla="*/ 1711764 h 2341644"/>
                <a:gd name="connsiteX3" fmla="*/ 626141 w 1421092"/>
                <a:gd name="connsiteY3" fmla="*/ 1985150 h 2341644"/>
                <a:gd name="connsiteX4" fmla="*/ 658780 w 1421092"/>
                <a:gd name="connsiteY4" fmla="*/ 2266927 h 2341644"/>
                <a:gd name="connsiteX5" fmla="*/ 1227989 w 1421092"/>
                <a:gd name="connsiteY5" fmla="*/ 2341644 h 2341644"/>
                <a:gd name="connsiteX6" fmla="*/ 1262460 w 1421092"/>
                <a:gd name="connsiteY6" fmla="*/ 1987074 h 2341644"/>
                <a:gd name="connsiteX7" fmla="*/ 1421092 w 1421092"/>
                <a:gd name="connsiteY7" fmla="*/ 1126548 h 2341644"/>
                <a:gd name="connsiteX8" fmla="*/ 1152597 w 1421092"/>
                <a:gd name="connsiteY8" fmla="*/ 669082 h 2341644"/>
                <a:gd name="connsiteX9" fmla="*/ 1168953 w 1421092"/>
                <a:gd name="connsiteY9" fmla="*/ 968062 h 2341644"/>
                <a:gd name="connsiteX10" fmla="*/ 927050 w 1421092"/>
                <a:gd name="connsiteY10" fmla="*/ 614956 h 2341644"/>
                <a:gd name="connsiteX11" fmla="*/ 957315 w 1421092"/>
                <a:gd name="connsiteY11" fmla="*/ 944170 h 2341644"/>
                <a:gd name="connsiteX12" fmla="*/ 711016 w 1421092"/>
                <a:gd name="connsiteY12" fmla="*/ 569620 h 2341644"/>
                <a:gd name="connsiteX13" fmla="*/ 729319 w 1421092"/>
                <a:gd name="connsiteY13" fmla="*/ 957827 h 2341644"/>
                <a:gd name="connsiteX14" fmla="*/ 543268 w 1421092"/>
                <a:gd name="connsiteY14" fmla="*/ 8 h 2341644"/>
                <a:gd name="connsiteX15" fmla="*/ 473286 w 1421092"/>
                <a:gd name="connsiteY15" fmla="*/ 1312127 h 2341644"/>
                <a:gd name="connsiteX16" fmla="*/ 338442 w 1421092"/>
                <a:gd name="connsiteY16" fmla="*/ 1258222 h 2341644"/>
                <a:gd name="connsiteX17" fmla="*/ 719 w 1421092"/>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626141 w 1421109"/>
                <a:gd name="connsiteY3" fmla="*/ 1985150 h 2341644"/>
                <a:gd name="connsiteX4" fmla="*/ 658780 w 1421109"/>
                <a:gd name="connsiteY4" fmla="*/ 2266927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626141 w 1421109"/>
                <a:gd name="connsiteY3" fmla="*/ 1985150 h 2341644"/>
                <a:gd name="connsiteX4" fmla="*/ 658780 w 1421109"/>
                <a:gd name="connsiteY4" fmla="*/ 2266927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626141 w 1421109"/>
                <a:gd name="connsiteY3" fmla="*/ 1985150 h 2341644"/>
                <a:gd name="connsiteX4" fmla="*/ 622941 w 1421109"/>
                <a:gd name="connsiteY4" fmla="*/ 2320778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548773 w 1421109"/>
                <a:gd name="connsiteY3" fmla="*/ 1936338 h 2341644"/>
                <a:gd name="connsiteX4" fmla="*/ 622941 w 1421109"/>
                <a:gd name="connsiteY4" fmla="*/ 2320778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548773 w 1421109"/>
                <a:gd name="connsiteY3" fmla="*/ 1936338 h 2341644"/>
                <a:gd name="connsiteX4" fmla="*/ 557331 w 1421109"/>
                <a:gd name="connsiteY4" fmla="*/ 2278453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548773 w 1421109"/>
                <a:gd name="connsiteY3" fmla="*/ 1936338 h 2341644"/>
                <a:gd name="connsiteX4" fmla="*/ 601148 w 1421109"/>
                <a:gd name="connsiteY4" fmla="*/ 2297232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10754"/>
                <a:gd name="connsiteX1" fmla="*/ 140932 w 1421109"/>
                <a:gd name="connsiteY1" fmla="*/ 1353319 h 2310754"/>
                <a:gd name="connsiteX2" fmla="*/ 309182 w 1421109"/>
                <a:gd name="connsiteY2" fmla="*/ 1711764 h 2310754"/>
                <a:gd name="connsiteX3" fmla="*/ 548773 w 1421109"/>
                <a:gd name="connsiteY3" fmla="*/ 1936338 h 2310754"/>
                <a:gd name="connsiteX4" fmla="*/ 601148 w 1421109"/>
                <a:gd name="connsiteY4" fmla="*/ 2297232 h 2310754"/>
                <a:gd name="connsiteX5" fmla="*/ 1253027 w 1421109"/>
                <a:gd name="connsiteY5" fmla="*/ 2310347 h 2310754"/>
                <a:gd name="connsiteX6" fmla="*/ 1262460 w 1421109"/>
                <a:gd name="connsiteY6" fmla="*/ 1987074 h 2310754"/>
                <a:gd name="connsiteX7" fmla="*/ 1421092 w 1421109"/>
                <a:gd name="connsiteY7" fmla="*/ 1126548 h 2310754"/>
                <a:gd name="connsiteX8" fmla="*/ 1152597 w 1421109"/>
                <a:gd name="connsiteY8" fmla="*/ 669082 h 2310754"/>
                <a:gd name="connsiteX9" fmla="*/ 1168953 w 1421109"/>
                <a:gd name="connsiteY9" fmla="*/ 968062 h 2310754"/>
                <a:gd name="connsiteX10" fmla="*/ 927050 w 1421109"/>
                <a:gd name="connsiteY10" fmla="*/ 614956 h 2310754"/>
                <a:gd name="connsiteX11" fmla="*/ 957315 w 1421109"/>
                <a:gd name="connsiteY11" fmla="*/ 944170 h 2310754"/>
                <a:gd name="connsiteX12" fmla="*/ 711016 w 1421109"/>
                <a:gd name="connsiteY12" fmla="*/ 569620 h 2310754"/>
                <a:gd name="connsiteX13" fmla="*/ 729319 w 1421109"/>
                <a:gd name="connsiteY13" fmla="*/ 957827 h 2310754"/>
                <a:gd name="connsiteX14" fmla="*/ 543268 w 1421109"/>
                <a:gd name="connsiteY14" fmla="*/ 8 h 2310754"/>
                <a:gd name="connsiteX15" fmla="*/ 473286 w 1421109"/>
                <a:gd name="connsiteY15" fmla="*/ 1312127 h 2310754"/>
                <a:gd name="connsiteX16" fmla="*/ 338442 w 1421109"/>
                <a:gd name="connsiteY16" fmla="*/ 1258222 h 2310754"/>
                <a:gd name="connsiteX17" fmla="*/ 719 w 1421109"/>
                <a:gd name="connsiteY17" fmla="*/ 957545 h 2310754"/>
                <a:gd name="connsiteX0" fmla="*/ 719 w 1421109"/>
                <a:gd name="connsiteY0" fmla="*/ 957545 h 2310755"/>
                <a:gd name="connsiteX1" fmla="*/ 140932 w 1421109"/>
                <a:gd name="connsiteY1" fmla="*/ 1353319 h 2310755"/>
                <a:gd name="connsiteX2" fmla="*/ 309182 w 1421109"/>
                <a:gd name="connsiteY2" fmla="*/ 1711764 h 2310755"/>
                <a:gd name="connsiteX3" fmla="*/ 548773 w 1421109"/>
                <a:gd name="connsiteY3" fmla="*/ 1936338 h 2310755"/>
                <a:gd name="connsiteX4" fmla="*/ 601148 w 1421109"/>
                <a:gd name="connsiteY4" fmla="*/ 2297232 h 2310755"/>
                <a:gd name="connsiteX5" fmla="*/ 1253027 w 1421109"/>
                <a:gd name="connsiteY5" fmla="*/ 2310347 h 2310755"/>
                <a:gd name="connsiteX6" fmla="*/ 1262460 w 1421109"/>
                <a:gd name="connsiteY6" fmla="*/ 1987074 h 2310755"/>
                <a:gd name="connsiteX7" fmla="*/ 1421092 w 1421109"/>
                <a:gd name="connsiteY7" fmla="*/ 1126548 h 2310755"/>
                <a:gd name="connsiteX8" fmla="*/ 1152597 w 1421109"/>
                <a:gd name="connsiteY8" fmla="*/ 669082 h 2310755"/>
                <a:gd name="connsiteX9" fmla="*/ 1168953 w 1421109"/>
                <a:gd name="connsiteY9" fmla="*/ 968062 h 2310755"/>
                <a:gd name="connsiteX10" fmla="*/ 927050 w 1421109"/>
                <a:gd name="connsiteY10" fmla="*/ 614956 h 2310755"/>
                <a:gd name="connsiteX11" fmla="*/ 957315 w 1421109"/>
                <a:gd name="connsiteY11" fmla="*/ 944170 h 2310755"/>
                <a:gd name="connsiteX12" fmla="*/ 711016 w 1421109"/>
                <a:gd name="connsiteY12" fmla="*/ 569620 h 2310755"/>
                <a:gd name="connsiteX13" fmla="*/ 729319 w 1421109"/>
                <a:gd name="connsiteY13" fmla="*/ 957827 h 2310755"/>
                <a:gd name="connsiteX14" fmla="*/ 543268 w 1421109"/>
                <a:gd name="connsiteY14" fmla="*/ 8 h 2310755"/>
                <a:gd name="connsiteX15" fmla="*/ 473286 w 1421109"/>
                <a:gd name="connsiteY15" fmla="*/ 1312127 h 2310755"/>
                <a:gd name="connsiteX16" fmla="*/ 338442 w 1421109"/>
                <a:gd name="connsiteY16" fmla="*/ 1258222 h 2310755"/>
                <a:gd name="connsiteX17" fmla="*/ 719 w 1421109"/>
                <a:gd name="connsiteY17" fmla="*/ 957545 h 2310755"/>
                <a:gd name="connsiteX0" fmla="*/ 719 w 1421109"/>
                <a:gd name="connsiteY0" fmla="*/ 957545 h 2310755"/>
                <a:gd name="connsiteX1" fmla="*/ 140932 w 1421109"/>
                <a:gd name="connsiteY1" fmla="*/ 1353319 h 2310755"/>
                <a:gd name="connsiteX2" fmla="*/ 309182 w 1421109"/>
                <a:gd name="connsiteY2" fmla="*/ 1711764 h 2310755"/>
                <a:gd name="connsiteX3" fmla="*/ 548773 w 1421109"/>
                <a:gd name="connsiteY3" fmla="*/ 1936338 h 2310755"/>
                <a:gd name="connsiteX4" fmla="*/ 582370 w 1421109"/>
                <a:gd name="connsiteY4" fmla="*/ 2297232 h 2310755"/>
                <a:gd name="connsiteX5" fmla="*/ 1253027 w 1421109"/>
                <a:gd name="connsiteY5" fmla="*/ 2310347 h 2310755"/>
                <a:gd name="connsiteX6" fmla="*/ 1262460 w 1421109"/>
                <a:gd name="connsiteY6" fmla="*/ 1987074 h 2310755"/>
                <a:gd name="connsiteX7" fmla="*/ 1421092 w 1421109"/>
                <a:gd name="connsiteY7" fmla="*/ 1126548 h 2310755"/>
                <a:gd name="connsiteX8" fmla="*/ 1152597 w 1421109"/>
                <a:gd name="connsiteY8" fmla="*/ 669082 h 2310755"/>
                <a:gd name="connsiteX9" fmla="*/ 1168953 w 1421109"/>
                <a:gd name="connsiteY9" fmla="*/ 968062 h 2310755"/>
                <a:gd name="connsiteX10" fmla="*/ 927050 w 1421109"/>
                <a:gd name="connsiteY10" fmla="*/ 614956 h 2310755"/>
                <a:gd name="connsiteX11" fmla="*/ 957315 w 1421109"/>
                <a:gd name="connsiteY11" fmla="*/ 944170 h 2310755"/>
                <a:gd name="connsiteX12" fmla="*/ 711016 w 1421109"/>
                <a:gd name="connsiteY12" fmla="*/ 569620 h 2310755"/>
                <a:gd name="connsiteX13" fmla="*/ 729319 w 1421109"/>
                <a:gd name="connsiteY13" fmla="*/ 957827 h 2310755"/>
                <a:gd name="connsiteX14" fmla="*/ 543268 w 1421109"/>
                <a:gd name="connsiteY14" fmla="*/ 8 h 2310755"/>
                <a:gd name="connsiteX15" fmla="*/ 473286 w 1421109"/>
                <a:gd name="connsiteY15" fmla="*/ 1312127 h 2310755"/>
                <a:gd name="connsiteX16" fmla="*/ 338442 w 1421109"/>
                <a:gd name="connsiteY16" fmla="*/ 1258222 h 2310755"/>
                <a:gd name="connsiteX17" fmla="*/ 719 w 1421109"/>
                <a:gd name="connsiteY17" fmla="*/ 957545 h 2310755"/>
                <a:gd name="connsiteX0" fmla="*/ 719 w 1421109"/>
                <a:gd name="connsiteY0" fmla="*/ 957545 h 2310755"/>
                <a:gd name="connsiteX1" fmla="*/ 140932 w 1421109"/>
                <a:gd name="connsiteY1" fmla="*/ 1353319 h 2310755"/>
                <a:gd name="connsiteX2" fmla="*/ 309182 w 1421109"/>
                <a:gd name="connsiteY2" fmla="*/ 1711764 h 2310755"/>
                <a:gd name="connsiteX3" fmla="*/ 548773 w 1421109"/>
                <a:gd name="connsiteY3" fmla="*/ 1936338 h 2310755"/>
                <a:gd name="connsiteX4" fmla="*/ 582370 w 1421109"/>
                <a:gd name="connsiteY4" fmla="*/ 2297232 h 2310755"/>
                <a:gd name="connsiteX5" fmla="*/ 1253027 w 1421109"/>
                <a:gd name="connsiteY5" fmla="*/ 2310347 h 2310755"/>
                <a:gd name="connsiteX6" fmla="*/ 1262460 w 1421109"/>
                <a:gd name="connsiteY6" fmla="*/ 1987074 h 2310755"/>
                <a:gd name="connsiteX7" fmla="*/ 1421092 w 1421109"/>
                <a:gd name="connsiteY7" fmla="*/ 1126548 h 2310755"/>
                <a:gd name="connsiteX8" fmla="*/ 1152597 w 1421109"/>
                <a:gd name="connsiteY8" fmla="*/ 669082 h 2310755"/>
                <a:gd name="connsiteX9" fmla="*/ 1168953 w 1421109"/>
                <a:gd name="connsiteY9" fmla="*/ 968062 h 2310755"/>
                <a:gd name="connsiteX10" fmla="*/ 927050 w 1421109"/>
                <a:gd name="connsiteY10" fmla="*/ 614956 h 2310755"/>
                <a:gd name="connsiteX11" fmla="*/ 957315 w 1421109"/>
                <a:gd name="connsiteY11" fmla="*/ 944170 h 2310755"/>
                <a:gd name="connsiteX12" fmla="*/ 711016 w 1421109"/>
                <a:gd name="connsiteY12" fmla="*/ 569620 h 2310755"/>
                <a:gd name="connsiteX13" fmla="*/ 729319 w 1421109"/>
                <a:gd name="connsiteY13" fmla="*/ 957827 h 2310755"/>
                <a:gd name="connsiteX14" fmla="*/ 543268 w 1421109"/>
                <a:gd name="connsiteY14" fmla="*/ 8 h 2310755"/>
                <a:gd name="connsiteX15" fmla="*/ 473286 w 1421109"/>
                <a:gd name="connsiteY15" fmla="*/ 1312127 h 2310755"/>
                <a:gd name="connsiteX16" fmla="*/ 338442 w 1421109"/>
                <a:gd name="connsiteY16" fmla="*/ 1258222 h 2310755"/>
                <a:gd name="connsiteX17" fmla="*/ 719 w 1421109"/>
                <a:gd name="connsiteY17" fmla="*/ 957545 h 2310755"/>
                <a:gd name="connsiteX0" fmla="*/ 719 w 1421109"/>
                <a:gd name="connsiteY0" fmla="*/ 957545 h 2310347"/>
                <a:gd name="connsiteX1" fmla="*/ 140932 w 1421109"/>
                <a:gd name="connsiteY1" fmla="*/ 1353319 h 2310347"/>
                <a:gd name="connsiteX2" fmla="*/ 309182 w 1421109"/>
                <a:gd name="connsiteY2" fmla="*/ 1711764 h 2310347"/>
                <a:gd name="connsiteX3" fmla="*/ 548773 w 1421109"/>
                <a:gd name="connsiteY3" fmla="*/ 1936338 h 2310347"/>
                <a:gd name="connsiteX4" fmla="*/ 582370 w 1421109"/>
                <a:gd name="connsiteY4" fmla="*/ 2297232 h 2310347"/>
                <a:gd name="connsiteX5" fmla="*/ 1253027 w 1421109"/>
                <a:gd name="connsiteY5" fmla="*/ 2310347 h 2310347"/>
                <a:gd name="connsiteX6" fmla="*/ 1262460 w 1421109"/>
                <a:gd name="connsiteY6" fmla="*/ 1987074 h 2310347"/>
                <a:gd name="connsiteX7" fmla="*/ 1421092 w 1421109"/>
                <a:gd name="connsiteY7" fmla="*/ 1126548 h 2310347"/>
                <a:gd name="connsiteX8" fmla="*/ 1152597 w 1421109"/>
                <a:gd name="connsiteY8" fmla="*/ 669082 h 2310347"/>
                <a:gd name="connsiteX9" fmla="*/ 1168953 w 1421109"/>
                <a:gd name="connsiteY9" fmla="*/ 968062 h 2310347"/>
                <a:gd name="connsiteX10" fmla="*/ 927050 w 1421109"/>
                <a:gd name="connsiteY10" fmla="*/ 614956 h 2310347"/>
                <a:gd name="connsiteX11" fmla="*/ 957315 w 1421109"/>
                <a:gd name="connsiteY11" fmla="*/ 944170 h 2310347"/>
                <a:gd name="connsiteX12" fmla="*/ 711016 w 1421109"/>
                <a:gd name="connsiteY12" fmla="*/ 569620 h 2310347"/>
                <a:gd name="connsiteX13" fmla="*/ 729319 w 1421109"/>
                <a:gd name="connsiteY13" fmla="*/ 957827 h 2310347"/>
                <a:gd name="connsiteX14" fmla="*/ 543268 w 1421109"/>
                <a:gd name="connsiteY14" fmla="*/ 8 h 2310347"/>
                <a:gd name="connsiteX15" fmla="*/ 473286 w 1421109"/>
                <a:gd name="connsiteY15" fmla="*/ 1312127 h 2310347"/>
                <a:gd name="connsiteX16" fmla="*/ 338442 w 1421109"/>
                <a:gd name="connsiteY16" fmla="*/ 1258222 h 2310347"/>
                <a:gd name="connsiteX17" fmla="*/ 719 w 1421109"/>
                <a:gd name="connsiteY17"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52597 w 1423213"/>
                <a:gd name="connsiteY9" fmla="*/ 669082 h 2310347"/>
                <a:gd name="connsiteX10" fmla="*/ 1168953 w 1423213"/>
                <a:gd name="connsiteY10" fmla="*/ 968062 h 2310347"/>
                <a:gd name="connsiteX11" fmla="*/ 927050 w 1423213"/>
                <a:gd name="connsiteY11" fmla="*/ 614956 h 2310347"/>
                <a:gd name="connsiteX12" fmla="*/ 957315 w 1423213"/>
                <a:gd name="connsiteY12" fmla="*/ 944170 h 2310347"/>
                <a:gd name="connsiteX13" fmla="*/ 711016 w 1423213"/>
                <a:gd name="connsiteY13" fmla="*/ 569620 h 2310347"/>
                <a:gd name="connsiteX14" fmla="*/ 729319 w 1423213"/>
                <a:gd name="connsiteY14" fmla="*/ 957827 h 2310347"/>
                <a:gd name="connsiteX15" fmla="*/ 543268 w 1423213"/>
                <a:gd name="connsiteY15" fmla="*/ 8 h 2310347"/>
                <a:gd name="connsiteX16" fmla="*/ 473286 w 1423213"/>
                <a:gd name="connsiteY16" fmla="*/ 1312127 h 2310347"/>
                <a:gd name="connsiteX17" fmla="*/ 338442 w 1423213"/>
                <a:gd name="connsiteY17" fmla="*/ 1258222 h 2310347"/>
                <a:gd name="connsiteX18" fmla="*/ 719 w 1423213"/>
                <a:gd name="connsiteY18"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52597 w 1423213"/>
                <a:gd name="connsiteY9" fmla="*/ 669082 h 2310347"/>
                <a:gd name="connsiteX10" fmla="*/ 1168953 w 1423213"/>
                <a:gd name="connsiteY10" fmla="*/ 968062 h 2310347"/>
                <a:gd name="connsiteX11" fmla="*/ 927050 w 1423213"/>
                <a:gd name="connsiteY11" fmla="*/ 614956 h 2310347"/>
                <a:gd name="connsiteX12" fmla="*/ 957315 w 1423213"/>
                <a:gd name="connsiteY12" fmla="*/ 944170 h 2310347"/>
                <a:gd name="connsiteX13" fmla="*/ 711016 w 1423213"/>
                <a:gd name="connsiteY13" fmla="*/ 569620 h 2310347"/>
                <a:gd name="connsiteX14" fmla="*/ 729319 w 1423213"/>
                <a:gd name="connsiteY14" fmla="*/ 957827 h 2310347"/>
                <a:gd name="connsiteX15" fmla="*/ 543268 w 1423213"/>
                <a:gd name="connsiteY15" fmla="*/ 8 h 2310347"/>
                <a:gd name="connsiteX16" fmla="*/ 473286 w 1423213"/>
                <a:gd name="connsiteY16" fmla="*/ 1312127 h 2310347"/>
                <a:gd name="connsiteX17" fmla="*/ 338442 w 1423213"/>
                <a:gd name="connsiteY17" fmla="*/ 1258222 h 2310347"/>
                <a:gd name="connsiteX18" fmla="*/ 719 w 1423213"/>
                <a:gd name="connsiteY18"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927050 w 1423213"/>
                <a:gd name="connsiteY11" fmla="*/ 614956 h 2310347"/>
                <a:gd name="connsiteX12" fmla="*/ 957315 w 1423213"/>
                <a:gd name="connsiteY12" fmla="*/ 944170 h 2310347"/>
                <a:gd name="connsiteX13" fmla="*/ 711016 w 1423213"/>
                <a:gd name="connsiteY13" fmla="*/ 569620 h 2310347"/>
                <a:gd name="connsiteX14" fmla="*/ 729319 w 1423213"/>
                <a:gd name="connsiteY14" fmla="*/ 957827 h 2310347"/>
                <a:gd name="connsiteX15" fmla="*/ 543268 w 1423213"/>
                <a:gd name="connsiteY15" fmla="*/ 8 h 2310347"/>
                <a:gd name="connsiteX16" fmla="*/ 473286 w 1423213"/>
                <a:gd name="connsiteY16" fmla="*/ 1312127 h 2310347"/>
                <a:gd name="connsiteX17" fmla="*/ 338442 w 1423213"/>
                <a:gd name="connsiteY17" fmla="*/ 1258222 h 2310347"/>
                <a:gd name="connsiteX18" fmla="*/ 719 w 1423213"/>
                <a:gd name="connsiteY18"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86368 w 1423213"/>
                <a:gd name="connsiteY9" fmla="*/ 644961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86368 w 1423213"/>
                <a:gd name="connsiteY9" fmla="*/ 644961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6650"/>
                <a:gd name="connsiteY0" fmla="*/ 957545 h 2310347"/>
                <a:gd name="connsiteX1" fmla="*/ 140932 w 1426650"/>
                <a:gd name="connsiteY1" fmla="*/ 1353319 h 2310347"/>
                <a:gd name="connsiteX2" fmla="*/ 309182 w 1426650"/>
                <a:gd name="connsiteY2" fmla="*/ 1711764 h 2310347"/>
                <a:gd name="connsiteX3" fmla="*/ 548773 w 1426650"/>
                <a:gd name="connsiteY3" fmla="*/ 1936338 h 2310347"/>
                <a:gd name="connsiteX4" fmla="*/ 582370 w 1426650"/>
                <a:gd name="connsiteY4" fmla="*/ 2297232 h 2310347"/>
                <a:gd name="connsiteX5" fmla="*/ 1253027 w 1426650"/>
                <a:gd name="connsiteY5" fmla="*/ 2310347 h 2310347"/>
                <a:gd name="connsiteX6" fmla="*/ 1262460 w 1426650"/>
                <a:gd name="connsiteY6" fmla="*/ 1987074 h 2310347"/>
                <a:gd name="connsiteX7" fmla="*/ 1421092 w 1426650"/>
                <a:gd name="connsiteY7" fmla="*/ 1126548 h 2310347"/>
                <a:gd name="connsiteX8" fmla="*/ 1393246 w 1426650"/>
                <a:gd name="connsiteY8" fmla="*/ 734522 h 2310347"/>
                <a:gd name="connsiteX9" fmla="*/ 1186368 w 1426650"/>
                <a:gd name="connsiteY9" fmla="*/ 644961 h 2310347"/>
                <a:gd name="connsiteX10" fmla="*/ 1168953 w 1426650"/>
                <a:gd name="connsiteY10" fmla="*/ 968062 h 2310347"/>
                <a:gd name="connsiteX11" fmla="*/ 1156855 w 1426650"/>
                <a:gd name="connsiteY11" fmla="*/ 657333 h 2310347"/>
                <a:gd name="connsiteX12" fmla="*/ 927050 w 1426650"/>
                <a:gd name="connsiteY12" fmla="*/ 614956 h 2310347"/>
                <a:gd name="connsiteX13" fmla="*/ 957315 w 1426650"/>
                <a:gd name="connsiteY13" fmla="*/ 944170 h 2310347"/>
                <a:gd name="connsiteX14" fmla="*/ 711016 w 1426650"/>
                <a:gd name="connsiteY14" fmla="*/ 569620 h 2310347"/>
                <a:gd name="connsiteX15" fmla="*/ 729319 w 1426650"/>
                <a:gd name="connsiteY15" fmla="*/ 957827 h 2310347"/>
                <a:gd name="connsiteX16" fmla="*/ 543268 w 1426650"/>
                <a:gd name="connsiteY16" fmla="*/ 8 h 2310347"/>
                <a:gd name="connsiteX17" fmla="*/ 473286 w 1426650"/>
                <a:gd name="connsiteY17" fmla="*/ 1312127 h 2310347"/>
                <a:gd name="connsiteX18" fmla="*/ 338442 w 1426650"/>
                <a:gd name="connsiteY18" fmla="*/ 1258222 h 2310347"/>
                <a:gd name="connsiteX19" fmla="*/ 719 w 1426650"/>
                <a:gd name="connsiteY19"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711016 w 1422362"/>
                <a:gd name="connsiteY14" fmla="*/ 569620 h 2310347"/>
                <a:gd name="connsiteX15" fmla="*/ 729319 w 1422362"/>
                <a:gd name="connsiteY15" fmla="*/ 957827 h 2310347"/>
                <a:gd name="connsiteX16" fmla="*/ 543268 w 1422362"/>
                <a:gd name="connsiteY16" fmla="*/ 8 h 2310347"/>
                <a:gd name="connsiteX17" fmla="*/ 473286 w 1422362"/>
                <a:gd name="connsiteY17" fmla="*/ 1312127 h 2310347"/>
                <a:gd name="connsiteX18" fmla="*/ 338442 w 1422362"/>
                <a:gd name="connsiteY18" fmla="*/ 1258222 h 2310347"/>
                <a:gd name="connsiteX19" fmla="*/ 719 w 1422362"/>
                <a:gd name="connsiteY19"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76719 w 1422362"/>
                <a:gd name="connsiteY9" fmla="*/ 669083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76719 w 1422362"/>
                <a:gd name="connsiteY9" fmla="*/ 669083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76719 w 1422362"/>
                <a:gd name="connsiteY9" fmla="*/ 669083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1028697 h 2381499"/>
                <a:gd name="connsiteX1" fmla="*/ 140932 w 1422362"/>
                <a:gd name="connsiteY1" fmla="*/ 1424471 h 2381499"/>
                <a:gd name="connsiteX2" fmla="*/ 309182 w 1422362"/>
                <a:gd name="connsiteY2" fmla="*/ 1782916 h 2381499"/>
                <a:gd name="connsiteX3" fmla="*/ 548773 w 1422362"/>
                <a:gd name="connsiteY3" fmla="*/ 2007490 h 2381499"/>
                <a:gd name="connsiteX4" fmla="*/ 582370 w 1422362"/>
                <a:gd name="connsiteY4" fmla="*/ 2368384 h 2381499"/>
                <a:gd name="connsiteX5" fmla="*/ 1253027 w 1422362"/>
                <a:gd name="connsiteY5" fmla="*/ 2381499 h 2381499"/>
                <a:gd name="connsiteX6" fmla="*/ 1262460 w 1422362"/>
                <a:gd name="connsiteY6" fmla="*/ 2058226 h 2381499"/>
                <a:gd name="connsiteX7" fmla="*/ 1421092 w 1422362"/>
                <a:gd name="connsiteY7" fmla="*/ 1197700 h 2381499"/>
                <a:gd name="connsiteX8" fmla="*/ 1369124 w 1422362"/>
                <a:gd name="connsiteY8" fmla="*/ 771904 h 2381499"/>
                <a:gd name="connsiteX9" fmla="*/ 1176719 w 1422362"/>
                <a:gd name="connsiteY9" fmla="*/ 740235 h 2381499"/>
                <a:gd name="connsiteX10" fmla="*/ 1168953 w 1422362"/>
                <a:gd name="connsiteY10" fmla="*/ 1039214 h 2381499"/>
                <a:gd name="connsiteX11" fmla="*/ 1156855 w 1422362"/>
                <a:gd name="connsiteY11" fmla="*/ 728485 h 2381499"/>
                <a:gd name="connsiteX12" fmla="*/ 927050 w 1422362"/>
                <a:gd name="connsiteY12" fmla="*/ 686108 h 2381499"/>
                <a:gd name="connsiteX13" fmla="*/ 957315 w 1422362"/>
                <a:gd name="connsiteY13" fmla="*/ 1015322 h 2381499"/>
                <a:gd name="connsiteX14" fmla="*/ 905990 w 1422362"/>
                <a:gd name="connsiteY14" fmla="*/ 685066 h 2381499"/>
                <a:gd name="connsiteX15" fmla="*/ 711016 w 1422362"/>
                <a:gd name="connsiteY15" fmla="*/ 640772 h 2381499"/>
                <a:gd name="connsiteX16" fmla="*/ 729319 w 1422362"/>
                <a:gd name="connsiteY16" fmla="*/ 1028979 h 2381499"/>
                <a:gd name="connsiteX17" fmla="*/ 543268 w 1422362"/>
                <a:gd name="connsiteY17" fmla="*/ 71160 h 2381499"/>
                <a:gd name="connsiteX18" fmla="*/ 471802 w 1422362"/>
                <a:gd name="connsiteY18" fmla="*/ 217109 h 2381499"/>
                <a:gd name="connsiteX19" fmla="*/ 473286 w 1422362"/>
                <a:gd name="connsiteY19" fmla="*/ 1383279 h 2381499"/>
                <a:gd name="connsiteX20" fmla="*/ 338442 w 1422362"/>
                <a:gd name="connsiteY20" fmla="*/ 1329374 h 2381499"/>
                <a:gd name="connsiteX21" fmla="*/ 719 w 1422362"/>
                <a:gd name="connsiteY21" fmla="*/ 1028697 h 2381499"/>
                <a:gd name="connsiteX0" fmla="*/ 719 w 1422362"/>
                <a:gd name="connsiteY0" fmla="*/ 1028697 h 2381499"/>
                <a:gd name="connsiteX1" fmla="*/ 140932 w 1422362"/>
                <a:gd name="connsiteY1" fmla="*/ 1424471 h 2381499"/>
                <a:gd name="connsiteX2" fmla="*/ 309182 w 1422362"/>
                <a:gd name="connsiteY2" fmla="*/ 1782916 h 2381499"/>
                <a:gd name="connsiteX3" fmla="*/ 548773 w 1422362"/>
                <a:gd name="connsiteY3" fmla="*/ 2007490 h 2381499"/>
                <a:gd name="connsiteX4" fmla="*/ 582370 w 1422362"/>
                <a:gd name="connsiteY4" fmla="*/ 2368384 h 2381499"/>
                <a:gd name="connsiteX5" fmla="*/ 1253027 w 1422362"/>
                <a:gd name="connsiteY5" fmla="*/ 2381499 h 2381499"/>
                <a:gd name="connsiteX6" fmla="*/ 1262460 w 1422362"/>
                <a:gd name="connsiteY6" fmla="*/ 2058226 h 2381499"/>
                <a:gd name="connsiteX7" fmla="*/ 1421092 w 1422362"/>
                <a:gd name="connsiteY7" fmla="*/ 1197700 h 2381499"/>
                <a:gd name="connsiteX8" fmla="*/ 1369124 w 1422362"/>
                <a:gd name="connsiteY8" fmla="*/ 771904 h 2381499"/>
                <a:gd name="connsiteX9" fmla="*/ 1176719 w 1422362"/>
                <a:gd name="connsiteY9" fmla="*/ 740235 h 2381499"/>
                <a:gd name="connsiteX10" fmla="*/ 1168953 w 1422362"/>
                <a:gd name="connsiteY10" fmla="*/ 1039214 h 2381499"/>
                <a:gd name="connsiteX11" fmla="*/ 1156855 w 1422362"/>
                <a:gd name="connsiteY11" fmla="*/ 728485 h 2381499"/>
                <a:gd name="connsiteX12" fmla="*/ 927050 w 1422362"/>
                <a:gd name="connsiteY12" fmla="*/ 686108 h 2381499"/>
                <a:gd name="connsiteX13" fmla="*/ 957315 w 1422362"/>
                <a:gd name="connsiteY13" fmla="*/ 1015322 h 2381499"/>
                <a:gd name="connsiteX14" fmla="*/ 905990 w 1422362"/>
                <a:gd name="connsiteY14" fmla="*/ 685066 h 2381499"/>
                <a:gd name="connsiteX15" fmla="*/ 711016 w 1422362"/>
                <a:gd name="connsiteY15" fmla="*/ 640772 h 2381499"/>
                <a:gd name="connsiteX16" fmla="*/ 729319 w 1422362"/>
                <a:gd name="connsiteY16" fmla="*/ 1028979 h 2381499"/>
                <a:gd name="connsiteX17" fmla="*/ 543268 w 1422362"/>
                <a:gd name="connsiteY17" fmla="*/ 71160 h 2381499"/>
                <a:gd name="connsiteX18" fmla="*/ 471802 w 1422362"/>
                <a:gd name="connsiteY18" fmla="*/ 217109 h 2381499"/>
                <a:gd name="connsiteX19" fmla="*/ 473286 w 1422362"/>
                <a:gd name="connsiteY19" fmla="*/ 1383279 h 2381499"/>
                <a:gd name="connsiteX20" fmla="*/ 338442 w 1422362"/>
                <a:gd name="connsiteY20" fmla="*/ 1329374 h 2381499"/>
                <a:gd name="connsiteX21" fmla="*/ 719 w 1422362"/>
                <a:gd name="connsiteY21" fmla="*/ 1028697 h 2381499"/>
                <a:gd name="connsiteX0" fmla="*/ 719 w 1422362"/>
                <a:gd name="connsiteY0" fmla="*/ 1025260 h 2378062"/>
                <a:gd name="connsiteX1" fmla="*/ 140932 w 1422362"/>
                <a:gd name="connsiteY1" fmla="*/ 1421034 h 2378062"/>
                <a:gd name="connsiteX2" fmla="*/ 309182 w 1422362"/>
                <a:gd name="connsiteY2" fmla="*/ 1779479 h 2378062"/>
                <a:gd name="connsiteX3" fmla="*/ 548773 w 1422362"/>
                <a:gd name="connsiteY3" fmla="*/ 2004053 h 2378062"/>
                <a:gd name="connsiteX4" fmla="*/ 582370 w 1422362"/>
                <a:gd name="connsiteY4" fmla="*/ 2364947 h 2378062"/>
                <a:gd name="connsiteX5" fmla="*/ 1253027 w 1422362"/>
                <a:gd name="connsiteY5" fmla="*/ 2378062 h 2378062"/>
                <a:gd name="connsiteX6" fmla="*/ 1262460 w 1422362"/>
                <a:gd name="connsiteY6" fmla="*/ 2054789 h 2378062"/>
                <a:gd name="connsiteX7" fmla="*/ 1421092 w 1422362"/>
                <a:gd name="connsiteY7" fmla="*/ 1194263 h 2378062"/>
                <a:gd name="connsiteX8" fmla="*/ 1369124 w 1422362"/>
                <a:gd name="connsiteY8" fmla="*/ 768467 h 2378062"/>
                <a:gd name="connsiteX9" fmla="*/ 1176719 w 1422362"/>
                <a:gd name="connsiteY9" fmla="*/ 736798 h 2378062"/>
                <a:gd name="connsiteX10" fmla="*/ 1168953 w 1422362"/>
                <a:gd name="connsiteY10" fmla="*/ 1035777 h 2378062"/>
                <a:gd name="connsiteX11" fmla="*/ 1156855 w 1422362"/>
                <a:gd name="connsiteY11" fmla="*/ 725048 h 2378062"/>
                <a:gd name="connsiteX12" fmla="*/ 927050 w 1422362"/>
                <a:gd name="connsiteY12" fmla="*/ 682671 h 2378062"/>
                <a:gd name="connsiteX13" fmla="*/ 957315 w 1422362"/>
                <a:gd name="connsiteY13" fmla="*/ 1011885 h 2378062"/>
                <a:gd name="connsiteX14" fmla="*/ 905990 w 1422362"/>
                <a:gd name="connsiteY14" fmla="*/ 681629 h 2378062"/>
                <a:gd name="connsiteX15" fmla="*/ 711016 w 1422362"/>
                <a:gd name="connsiteY15" fmla="*/ 637335 h 2378062"/>
                <a:gd name="connsiteX16" fmla="*/ 729319 w 1422362"/>
                <a:gd name="connsiteY16" fmla="*/ 1025542 h 2378062"/>
                <a:gd name="connsiteX17" fmla="*/ 543268 w 1422362"/>
                <a:gd name="connsiteY17" fmla="*/ 67723 h 2378062"/>
                <a:gd name="connsiteX18" fmla="*/ 471802 w 1422362"/>
                <a:gd name="connsiteY18" fmla="*/ 213672 h 2378062"/>
                <a:gd name="connsiteX19" fmla="*/ 473286 w 1422362"/>
                <a:gd name="connsiteY19" fmla="*/ 1379842 h 2378062"/>
                <a:gd name="connsiteX20" fmla="*/ 338442 w 1422362"/>
                <a:gd name="connsiteY20" fmla="*/ 1325937 h 2378062"/>
                <a:gd name="connsiteX21" fmla="*/ 719 w 1422362"/>
                <a:gd name="connsiteY21" fmla="*/ 1025260 h 2378062"/>
                <a:gd name="connsiteX0" fmla="*/ 719 w 1422362"/>
                <a:gd name="connsiteY0" fmla="*/ 1011512 h 2364314"/>
                <a:gd name="connsiteX1" fmla="*/ 140932 w 1422362"/>
                <a:gd name="connsiteY1" fmla="*/ 1407286 h 2364314"/>
                <a:gd name="connsiteX2" fmla="*/ 309182 w 1422362"/>
                <a:gd name="connsiteY2" fmla="*/ 1765731 h 2364314"/>
                <a:gd name="connsiteX3" fmla="*/ 548773 w 1422362"/>
                <a:gd name="connsiteY3" fmla="*/ 1990305 h 2364314"/>
                <a:gd name="connsiteX4" fmla="*/ 582370 w 1422362"/>
                <a:gd name="connsiteY4" fmla="*/ 2351199 h 2364314"/>
                <a:gd name="connsiteX5" fmla="*/ 1253027 w 1422362"/>
                <a:gd name="connsiteY5" fmla="*/ 2364314 h 2364314"/>
                <a:gd name="connsiteX6" fmla="*/ 1262460 w 1422362"/>
                <a:gd name="connsiteY6" fmla="*/ 2041041 h 2364314"/>
                <a:gd name="connsiteX7" fmla="*/ 1421092 w 1422362"/>
                <a:gd name="connsiteY7" fmla="*/ 1180515 h 2364314"/>
                <a:gd name="connsiteX8" fmla="*/ 1369124 w 1422362"/>
                <a:gd name="connsiteY8" fmla="*/ 754719 h 2364314"/>
                <a:gd name="connsiteX9" fmla="*/ 1176719 w 1422362"/>
                <a:gd name="connsiteY9" fmla="*/ 723050 h 2364314"/>
                <a:gd name="connsiteX10" fmla="*/ 1168953 w 1422362"/>
                <a:gd name="connsiteY10" fmla="*/ 1022029 h 2364314"/>
                <a:gd name="connsiteX11" fmla="*/ 1156855 w 1422362"/>
                <a:gd name="connsiteY11" fmla="*/ 711300 h 2364314"/>
                <a:gd name="connsiteX12" fmla="*/ 927050 w 1422362"/>
                <a:gd name="connsiteY12" fmla="*/ 668923 h 2364314"/>
                <a:gd name="connsiteX13" fmla="*/ 957315 w 1422362"/>
                <a:gd name="connsiteY13" fmla="*/ 998137 h 2364314"/>
                <a:gd name="connsiteX14" fmla="*/ 905990 w 1422362"/>
                <a:gd name="connsiteY14" fmla="*/ 667881 h 2364314"/>
                <a:gd name="connsiteX15" fmla="*/ 711016 w 1422362"/>
                <a:gd name="connsiteY15" fmla="*/ 623587 h 2364314"/>
                <a:gd name="connsiteX16" fmla="*/ 729319 w 1422362"/>
                <a:gd name="connsiteY16" fmla="*/ 1011794 h 2364314"/>
                <a:gd name="connsiteX17" fmla="*/ 630106 w 1422362"/>
                <a:gd name="connsiteY17" fmla="*/ 73272 h 2364314"/>
                <a:gd name="connsiteX18" fmla="*/ 471802 w 1422362"/>
                <a:gd name="connsiteY18" fmla="*/ 199924 h 2364314"/>
                <a:gd name="connsiteX19" fmla="*/ 473286 w 1422362"/>
                <a:gd name="connsiteY19" fmla="*/ 1366094 h 2364314"/>
                <a:gd name="connsiteX20" fmla="*/ 338442 w 1422362"/>
                <a:gd name="connsiteY20" fmla="*/ 1312189 h 2364314"/>
                <a:gd name="connsiteX21" fmla="*/ 719 w 1422362"/>
                <a:gd name="connsiteY21" fmla="*/ 1011512 h 2364314"/>
                <a:gd name="connsiteX0" fmla="*/ 719 w 1422362"/>
                <a:gd name="connsiteY0" fmla="*/ 938672 h 2291474"/>
                <a:gd name="connsiteX1" fmla="*/ 140932 w 1422362"/>
                <a:gd name="connsiteY1" fmla="*/ 1334446 h 2291474"/>
                <a:gd name="connsiteX2" fmla="*/ 309182 w 1422362"/>
                <a:gd name="connsiteY2" fmla="*/ 1692891 h 2291474"/>
                <a:gd name="connsiteX3" fmla="*/ 548773 w 1422362"/>
                <a:gd name="connsiteY3" fmla="*/ 1917465 h 2291474"/>
                <a:gd name="connsiteX4" fmla="*/ 582370 w 1422362"/>
                <a:gd name="connsiteY4" fmla="*/ 2278359 h 2291474"/>
                <a:gd name="connsiteX5" fmla="*/ 1253027 w 1422362"/>
                <a:gd name="connsiteY5" fmla="*/ 2291474 h 2291474"/>
                <a:gd name="connsiteX6" fmla="*/ 1262460 w 1422362"/>
                <a:gd name="connsiteY6" fmla="*/ 1968201 h 2291474"/>
                <a:gd name="connsiteX7" fmla="*/ 1421092 w 1422362"/>
                <a:gd name="connsiteY7" fmla="*/ 1107675 h 2291474"/>
                <a:gd name="connsiteX8" fmla="*/ 1369124 w 1422362"/>
                <a:gd name="connsiteY8" fmla="*/ 681879 h 2291474"/>
                <a:gd name="connsiteX9" fmla="*/ 1176719 w 1422362"/>
                <a:gd name="connsiteY9" fmla="*/ 650210 h 2291474"/>
                <a:gd name="connsiteX10" fmla="*/ 1168953 w 1422362"/>
                <a:gd name="connsiteY10" fmla="*/ 949189 h 2291474"/>
                <a:gd name="connsiteX11" fmla="*/ 1156855 w 1422362"/>
                <a:gd name="connsiteY11" fmla="*/ 638460 h 2291474"/>
                <a:gd name="connsiteX12" fmla="*/ 927050 w 1422362"/>
                <a:gd name="connsiteY12" fmla="*/ 596083 h 2291474"/>
                <a:gd name="connsiteX13" fmla="*/ 957315 w 1422362"/>
                <a:gd name="connsiteY13" fmla="*/ 925297 h 2291474"/>
                <a:gd name="connsiteX14" fmla="*/ 905990 w 1422362"/>
                <a:gd name="connsiteY14" fmla="*/ 595041 h 2291474"/>
                <a:gd name="connsiteX15" fmla="*/ 711016 w 1422362"/>
                <a:gd name="connsiteY15" fmla="*/ 550747 h 2291474"/>
                <a:gd name="connsiteX16" fmla="*/ 729319 w 1422362"/>
                <a:gd name="connsiteY16" fmla="*/ 938954 h 2291474"/>
                <a:gd name="connsiteX17" fmla="*/ 673525 w 1422362"/>
                <a:gd name="connsiteY17" fmla="*/ 130688 h 2291474"/>
                <a:gd name="connsiteX18" fmla="*/ 471802 w 1422362"/>
                <a:gd name="connsiteY18" fmla="*/ 127084 h 2291474"/>
                <a:gd name="connsiteX19" fmla="*/ 473286 w 1422362"/>
                <a:gd name="connsiteY19" fmla="*/ 1293254 h 2291474"/>
                <a:gd name="connsiteX20" fmla="*/ 338442 w 1422362"/>
                <a:gd name="connsiteY20" fmla="*/ 1239349 h 2291474"/>
                <a:gd name="connsiteX21" fmla="*/ 719 w 1422362"/>
                <a:gd name="connsiteY21" fmla="*/ 938672 h 2291474"/>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29319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29319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29319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14198 h 2267000"/>
                <a:gd name="connsiteX1" fmla="*/ 140932 w 1422362"/>
                <a:gd name="connsiteY1" fmla="*/ 1309972 h 2267000"/>
                <a:gd name="connsiteX2" fmla="*/ 309182 w 1422362"/>
                <a:gd name="connsiteY2" fmla="*/ 1668417 h 2267000"/>
                <a:gd name="connsiteX3" fmla="*/ 548773 w 1422362"/>
                <a:gd name="connsiteY3" fmla="*/ 1892991 h 2267000"/>
                <a:gd name="connsiteX4" fmla="*/ 582370 w 1422362"/>
                <a:gd name="connsiteY4" fmla="*/ 2253885 h 2267000"/>
                <a:gd name="connsiteX5" fmla="*/ 1253027 w 1422362"/>
                <a:gd name="connsiteY5" fmla="*/ 2267000 h 2267000"/>
                <a:gd name="connsiteX6" fmla="*/ 1262460 w 1422362"/>
                <a:gd name="connsiteY6" fmla="*/ 1943727 h 2267000"/>
                <a:gd name="connsiteX7" fmla="*/ 1421092 w 1422362"/>
                <a:gd name="connsiteY7" fmla="*/ 1083201 h 2267000"/>
                <a:gd name="connsiteX8" fmla="*/ 1369124 w 1422362"/>
                <a:gd name="connsiteY8" fmla="*/ 657405 h 2267000"/>
                <a:gd name="connsiteX9" fmla="*/ 1176719 w 1422362"/>
                <a:gd name="connsiteY9" fmla="*/ 625736 h 2267000"/>
                <a:gd name="connsiteX10" fmla="*/ 1168953 w 1422362"/>
                <a:gd name="connsiteY10" fmla="*/ 924715 h 2267000"/>
                <a:gd name="connsiteX11" fmla="*/ 1156855 w 1422362"/>
                <a:gd name="connsiteY11" fmla="*/ 613986 h 2267000"/>
                <a:gd name="connsiteX12" fmla="*/ 927050 w 1422362"/>
                <a:gd name="connsiteY12" fmla="*/ 571609 h 2267000"/>
                <a:gd name="connsiteX13" fmla="*/ 957315 w 1422362"/>
                <a:gd name="connsiteY13" fmla="*/ 900823 h 2267000"/>
                <a:gd name="connsiteX14" fmla="*/ 905990 w 1422362"/>
                <a:gd name="connsiteY14" fmla="*/ 570567 h 2267000"/>
                <a:gd name="connsiteX15" fmla="*/ 711016 w 1422362"/>
                <a:gd name="connsiteY15" fmla="*/ 526273 h 2267000"/>
                <a:gd name="connsiteX16" fmla="*/ 714846 w 1422362"/>
                <a:gd name="connsiteY16" fmla="*/ 914480 h 2267000"/>
                <a:gd name="connsiteX17" fmla="*/ 673525 w 1422362"/>
                <a:gd name="connsiteY17" fmla="*/ 106214 h 2267000"/>
                <a:gd name="connsiteX18" fmla="*/ 486275 w 1422362"/>
                <a:gd name="connsiteY18" fmla="*/ 174974 h 2267000"/>
                <a:gd name="connsiteX19" fmla="*/ 473286 w 1422362"/>
                <a:gd name="connsiteY19" fmla="*/ 1268780 h 2267000"/>
                <a:gd name="connsiteX20" fmla="*/ 338442 w 1422362"/>
                <a:gd name="connsiteY20" fmla="*/ 1214875 h 2267000"/>
                <a:gd name="connsiteX21" fmla="*/ 719 w 1422362"/>
                <a:gd name="connsiteY21" fmla="*/ 914198 h 2267000"/>
                <a:gd name="connsiteX0" fmla="*/ 719 w 1422362"/>
                <a:gd name="connsiteY0" fmla="*/ 897709 h 2250511"/>
                <a:gd name="connsiteX1" fmla="*/ 140932 w 1422362"/>
                <a:gd name="connsiteY1" fmla="*/ 1293483 h 2250511"/>
                <a:gd name="connsiteX2" fmla="*/ 309182 w 1422362"/>
                <a:gd name="connsiteY2" fmla="*/ 1651928 h 2250511"/>
                <a:gd name="connsiteX3" fmla="*/ 548773 w 1422362"/>
                <a:gd name="connsiteY3" fmla="*/ 1876502 h 2250511"/>
                <a:gd name="connsiteX4" fmla="*/ 582370 w 1422362"/>
                <a:gd name="connsiteY4" fmla="*/ 2237396 h 2250511"/>
                <a:gd name="connsiteX5" fmla="*/ 1253027 w 1422362"/>
                <a:gd name="connsiteY5" fmla="*/ 2250511 h 2250511"/>
                <a:gd name="connsiteX6" fmla="*/ 1262460 w 1422362"/>
                <a:gd name="connsiteY6" fmla="*/ 1927238 h 2250511"/>
                <a:gd name="connsiteX7" fmla="*/ 1421092 w 1422362"/>
                <a:gd name="connsiteY7" fmla="*/ 1066712 h 2250511"/>
                <a:gd name="connsiteX8" fmla="*/ 1369124 w 1422362"/>
                <a:gd name="connsiteY8" fmla="*/ 640916 h 2250511"/>
                <a:gd name="connsiteX9" fmla="*/ 1176719 w 1422362"/>
                <a:gd name="connsiteY9" fmla="*/ 609247 h 2250511"/>
                <a:gd name="connsiteX10" fmla="*/ 1168953 w 1422362"/>
                <a:gd name="connsiteY10" fmla="*/ 908226 h 2250511"/>
                <a:gd name="connsiteX11" fmla="*/ 1156855 w 1422362"/>
                <a:gd name="connsiteY11" fmla="*/ 597497 h 2250511"/>
                <a:gd name="connsiteX12" fmla="*/ 927050 w 1422362"/>
                <a:gd name="connsiteY12" fmla="*/ 555120 h 2250511"/>
                <a:gd name="connsiteX13" fmla="*/ 957315 w 1422362"/>
                <a:gd name="connsiteY13" fmla="*/ 884334 h 2250511"/>
                <a:gd name="connsiteX14" fmla="*/ 905990 w 1422362"/>
                <a:gd name="connsiteY14" fmla="*/ 554078 h 2250511"/>
                <a:gd name="connsiteX15" fmla="*/ 711016 w 1422362"/>
                <a:gd name="connsiteY15" fmla="*/ 509784 h 2250511"/>
                <a:gd name="connsiteX16" fmla="*/ 714846 w 1422362"/>
                <a:gd name="connsiteY16" fmla="*/ 897991 h 2250511"/>
                <a:gd name="connsiteX17" fmla="*/ 683174 w 1422362"/>
                <a:gd name="connsiteY17" fmla="*/ 118671 h 2250511"/>
                <a:gd name="connsiteX18" fmla="*/ 486275 w 1422362"/>
                <a:gd name="connsiteY18" fmla="*/ 158485 h 2250511"/>
                <a:gd name="connsiteX19" fmla="*/ 473286 w 1422362"/>
                <a:gd name="connsiteY19" fmla="*/ 1252291 h 2250511"/>
                <a:gd name="connsiteX20" fmla="*/ 338442 w 1422362"/>
                <a:gd name="connsiteY20" fmla="*/ 1198386 h 2250511"/>
                <a:gd name="connsiteX21" fmla="*/ 719 w 1422362"/>
                <a:gd name="connsiteY21" fmla="*/ 897709 h 2250511"/>
                <a:gd name="connsiteX0" fmla="*/ 719 w 1422362"/>
                <a:gd name="connsiteY0" fmla="*/ 897709 h 2250511"/>
                <a:gd name="connsiteX1" fmla="*/ 140932 w 1422362"/>
                <a:gd name="connsiteY1" fmla="*/ 1293483 h 2250511"/>
                <a:gd name="connsiteX2" fmla="*/ 309182 w 1422362"/>
                <a:gd name="connsiteY2" fmla="*/ 1651928 h 2250511"/>
                <a:gd name="connsiteX3" fmla="*/ 548773 w 1422362"/>
                <a:gd name="connsiteY3" fmla="*/ 1876502 h 2250511"/>
                <a:gd name="connsiteX4" fmla="*/ 582370 w 1422362"/>
                <a:gd name="connsiteY4" fmla="*/ 2237396 h 2250511"/>
                <a:gd name="connsiteX5" fmla="*/ 1253027 w 1422362"/>
                <a:gd name="connsiteY5" fmla="*/ 2250511 h 2250511"/>
                <a:gd name="connsiteX6" fmla="*/ 1262460 w 1422362"/>
                <a:gd name="connsiteY6" fmla="*/ 1927238 h 2250511"/>
                <a:gd name="connsiteX7" fmla="*/ 1421092 w 1422362"/>
                <a:gd name="connsiteY7" fmla="*/ 1066712 h 2250511"/>
                <a:gd name="connsiteX8" fmla="*/ 1369124 w 1422362"/>
                <a:gd name="connsiteY8" fmla="*/ 640916 h 2250511"/>
                <a:gd name="connsiteX9" fmla="*/ 1176719 w 1422362"/>
                <a:gd name="connsiteY9" fmla="*/ 609247 h 2250511"/>
                <a:gd name="connsiteX10" fmla="*/ 1168953 w 1422362"/>
                <a:gd name="connsiteY10" fmla="*/ 908226 h 2250511"/>
                <a:gd name="connsiteX11" fmla="*/ 1156855 w 1422362"/>
                <a:gd name="connsiteY11" fmla="*/ 597497 h 2250511"/>
                <a:gd name="connsiteX12" fmla="*/ 927050 w 1422362"/>
                <a:gd name="connsiteY12" fmla="*/ 555120 h 2250511"/>
                <a:gd name="connsiteX13" fmla="*/ 957315 w 1422362"/>
                <a:gd name="connsiteY13" fmla="*/ 884334 h 2250511"/>
                <a:gd name="connsiteX14" fmla="*/ 905990 w 1422362"/>
                <a:gd name="connsiteY14" fmla="*/ 554078 h 2250511"/>
                <a:gd name="connsiteX15" fmla="*/ 711016 w 1422362"/>
                <a:gd name="connsiteY15" fmla="*/ 509784 h 2250511"/>
                <a:gd name="connsiteX16" fmla="*/ 714846 w 1422362"/>
                <a:gd name="connsiteY16" fmla="*/ 897991 h 2250511"/>
                <a:gd name="connsiteX17" fmla="*/ 683174 w 1422362"/>
                <a:gd name="connsiteY17" fmla="*/ 118671 h 2250511"/>
                <a:gd name="connsiteX18" fmla="*/ 486275 w 1422362"/>
                <a:gd name="connsiteY18" fmla="*/ 158485 h 2250511"/>
                <a:gd name="connsiteX19" fmla="*/ 473286 w 1422362"/>
                <a:gd name="connsiteY19" fmla="*/ 1252291 h 2250511"/>
                <a:gd name="connsiteX20" fmla="*/ 338442 w 1422362"/>
                <a:gd name="connsiteY20" fmla="*/ 1198386 h 2250511"/>
                <a:gd name="connsiteX21" fmla="*/ 719 w 1422362"/>
                <a:gd name="connsiteY21" fmla="*/ 897709 h 2250511"/>
                <a:gd name="connsiteX0" fmla="*/ 719 w 1422362"/>
                <a:gd name="connsiteY0" fmla="*/ 904644 h 2257446"/>
                <a:gd name="connsiteX1" fmla="*/ 140932 w 1422362"/>
                <a:gd name="connsiteY1" fmla="*/ 1300418 h 2257446"/>
                <a:gd name="connsiteX2" fmla="*/ 309182 w 1422362"/>
                <a:gd name="connsiteY2" fmla="*/ 1658863 h 2257446"/>
                <a:gd name="connsiteX3" fmla="*/ 548773 w 1422362"/>
                <a:gd name="connsiteY3" fmla="*/ 1883437 h 2257446"/>
                <a:gd name="connsiteX4" fmla="*/ 582370 w 1422362"/>
                <a:gd name="connsiteY4" fmla="*/ 2244331 h 2257446"/>
                <a:gd name="connsiteX5" fmla="*/ 1253027 w 1422362"/>
                <a:gd name="connsiteY5" fmla="*/ 2257446 h 2257446"/>
                <a:gd name="connsiteX6" fmla="*/ 1262460 w 1422362"/>
                <a:gd name="connsiteY6" fmla="*/ 1934173 h 2257446"/>
                <a:gd name="connsiteX7" fmla="*/ 1421092 w 1422362"/>
                <a:gd name="connsiteY7" fmla="*/ 1073647 h 2257446"/>
                <a:gd name="connsiteX8" fmla="*/ 1369124 w 1422362"/>
                <a:gd name="connsiteY8" fmla="*/ 647851 h 2257446"/>
                <a:gd name="connsiteX9" fmla="*/ 1176719 w 1422362"/>
                <a:gd name="connsiteY9" fmla="*/ 616182 h 2257446"/>
                <a:gd name="connsiteX10" fmla="*/ 1168953 w 1422362"/>
                <a:gd name="connsiteY10" fmla="*/ 915161 h 2257446"/>
                <a:gd name="connsiteX11" fmla="*/ 1156855 w 1422362"/>
                <a:gd name="connsiteY11" fmla="*/ 604432 h 2257446"/>
                <a:gd name="connsiteX12" fmla="*/ 927050 w 1422362"/>
                <a:gd name="connsiteY12" fmla="*/ 562055 h 2257446"/>
                <a:gd name="connsiteX13" fmla="*/ 957315 w 1422362"/>
                <a:gd name="connsiteY13" fmla="*/ 891269 h 2257446"/>
                <a:gd name="connsiteX14" fmla="*/ 905990 w 1422362"/>
                <a:gd name="connsiteY14" fmla="*/ 561013 h 2257446"/>
                <a:gd name="connsiteX15" fmla="*/ 711016 w 1422362"/>
                <a:gd name="connsiteY15" fmla="*/ 516719 h 2257446"/>
                <a:gd name="connsiteX16" fmla="*/ 714846 w 1422362"/>
                <a:gd name="connsiteY16" fmla="*/ 904926 h 2257446"/>
                <a:gd name="connsiteX17" fmla="*/ 683174 w 1422362"/>
                <a:gd name="connsiteY17" fmla="*/ 125606 h 2257446"/>
                <a:gd name="connsiteX18" fmla="*/ 486275 w 1422362"/>
                <a:gd name="connsiteY18" fmla="*/ 165420 h 2257446"/>
                <a:gd name="connsiteX19" fmla="*/ 473286 w 1422362"/>
                <a:gd name="connsiteY19" fmla="*/ 1259226 h 2257446"/>
                <a:gd name="connsiteX20" fmla="*/ 338442 w 1422362"/>
                <a:gd name="connsiteY20" fmla="*/ 1205321 h 2257446"/>
                <a:gd name="connsiteX21" fmla="*/ 719 w 1422362"/>
                <a:gd name="connsiteY21" fmla="*/ 904644 h 2257446"/>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73286 w 1422362"/>
                <a:gd name="connsiteY19" fmla="*/ 1255537 h 2253757"/>
                <a:gd name="connsiteX20" fmla="*/ 338442 w 1422362"/>
                <a:gd name="connsiteY20" fmla="*/ 1201632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38442 w 1422362"/>
                <a:gd name="connsiteY20" fmla="*/ 1201632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04672 w 1422362"/>
                <a:gd name="connsiteY20" fmla="*/ 1148565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04672 w 1422362"/>
                <a:gd name="connsiteY20" fmla="*/ 1148565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04672 w 1422362"/>
                <a:gd name="connsiteY20" fmla="*/ 1148565 h 2253757"/>
                <a:gd name="connsiteX21" fmla="*/ 719 w 1422362"/>
                <a:gd name="connsiteY21" fmla="*/ 900955 h 2253757"/>
                <a:gd name="connsiteX0" fmla="*/ 436 w 1494443"/>
                <a:gd name="connsiteY0" fmla="*/ 886482 h 2253757"/>
                <a:gd name="connsiteX1" fmla="*/ 213013 w 1494443"/>
                <a:gd name="connsiteY1" fmla="*/ 1296729 h 2253757"/>
                <a:gd name="connsiteX2" fmla="*/ 381263 w 1494443"/>
                <a:gd name="connsiteY2" fmla="*/ 1655174 h 2253757"/>
                <a:gd name="connsiteX3" fmla="*/ 620854 w 1494443"/>
                <a:gd name="connsiteY3" fmla="*/ 1879748 h 2253757"/>
                <a:gd name="connsiteX4" fmla="*/ 654451 w 1494443"/>
                <a:gd name="connsiteY4" fmla="*/ 2240642 h 2253757"/>
                <a:gd name="connsiteX5" fmla="*/ 1325108 w 1494443"/>
                <a:gd name="connsiteY5" fmla="*/ 2253757 h 2253757"/>
                <a:gd name="connsiteX6" fmla="*/ 1334541 w 1494443"/>
                <a:gd name="connsiteY6" fmla="*/ 1930484 h 2253757"/>
                <a:gd name="connsiteX7" fmla="*/ 1493173 w 1494443"/>
                <a:gd name="connsiteY7" fmla="*/ 1069958 h 2253757"/>
                <a:gd name="connsiteX8" fmla="*/ 1441205 w 1494443"/>
                <a:gd name="connsiteY8" fmla="*/ 644162 h 2253757"/>
                <a:gd name="connsiteX9" fmla="*/ 1248800 w 1494443"/>
                <a:gd name="connsiteY9" fmla="*/ 612493 h 2253757"/>
                <a:gd name="connsiteX10" fmla="*/ 1241034 w 1494443"/>
                <a:gd name="connsiteY10" fmla="*/ 911472 h 2253757"/>
                <a:gd name="connsiteX11" fmla="*/ 1228936 w 1494443"/>
                <a:gd name="connsiteY11" fmla="*/ 600743 h 2253757"/>
                <a:gd name="connsiteX12" fmla="*/ 999131 w 1494443"/>
                <a:gd name="connsiteY12" fmla="*/ 558366 h 2253757"/>
                <a:gd name="connsiteX13" fmla="*/ 1029396 w 1494443"/>
                <a:gd name="connsiteY13" fmla="*/ 887580 h 2253757"/>
                <a:gd name="connsiteX14" fmla="*/ 978071 w 1494443"/>
                <a:gd name="connsiteY14" fmla="*/ 557324 h 2253757"/>
                <a:gd name="connsiteX15" fmla="*/ 783097 w 1494443"/>
                <a:gd name="connsiteY15" fmla="*/ 513030 h 2253757"/>
                <a:gd name="connsiteX16" fmla="*/ 786927 w 1494443"/>
                <a:gd name="connsiteY16" fmla="*/ 901237 h 2253757"/>
                <a:gd name="connsiteX17" fmla="*/ 755255 w 1494443"/>
                <a:gd name="connsiteY17" fmla="*/ 121917 h 2253757"/>
                <a:gd name="connsiteX18" fmla="*/ 558356 w 1494443"/>
                <a:gd name="connsiteY18" fmla="*/ 161731 h 2253757"/>
                <a:gd name="connsiteX19" fmla="*/ 535718 w 1494443"/>
                <a:gd name="connsiteY19" fmla="*/ 1183173 h 2253757"/>
                <a:gd name="connsiteX20" fmla="*/ 376753 w 1494443"/>
                <a:gd name="connsiteY20" fmla="*/ 1148565 h 2253757"/>
                <a:gd name="connsiteX21" fmla="*/ 436 w 1494443"/>
                <a:gd name="connsiteY21" fmla="*/ 886482 h 2253757"/>
                <a:gd name="connsiteX0" fmla="*/ 436 w 1494443"/>
                <a:gd name="connsiteY0" fmla="*/ 886482 h 2253757"/>
                <a:gd name="connsiteX1" fmla="*/ 213013 w 1494443"/>
                <a:gd name="connsiteY1" fmla="*/ 1296729 h 2253757"/>
                <a:gd name="connsiteX2" fmla="*/ 381263 w 1494443"/>
                <a:gd name="connsiteY2" fmla="*/ 1655174 h 2253757"/>
                <a:gd name="connsiteX3" fmla="*/ 620854 w 1494443"/>
                <a:gd name="connsiteY3" fmla="*/ 1879748 h 2253757"/>
                <a:gd name="connsiteX4" fmla="*/ 654451 w 1494443"/>
                <a:gd name="connsiteY4" fmla="*/ 2240642 h 2253757"/>
                <a:gd name="connsiteX5" fmla="*/ 1325108 w 1494443"/>
                <a:gd name="connsiteY5" fmla="*/ 2253757 h 2253757"/>
                <a:gd name="connsiteX6" fmla="*/ 1334541 w 1494443"/>
                <a:gd name="connsiteY6" fmla="*/ 1930484 h 2253757"/>
                <a:gd name="connsiteX7" fmla="*/ 1493173 w 1494443"/>
                <a:gd name="connsiteY7" fmla="*/ 1069958 h 2253757"/>
                <a:gd name="connsiteX8" fmla="*/ 1441205 w 1494443"/>
                <a:gd name="connsiteY8" fmla="*/ 644162 h 2253757"/>
                <a:gd name="connsiteX9" fmla="*/ 1248800 w 1494443"/>
                <a:gd name="connsiteY9" fmla="*/ 612493 h 2253757"/>
                <a:gd name="connsiteX10" fmla="*/ 1241034 w 1494443"/>
                <a:gd name="connsiteY10" fmla="*/ 911472 h 2253757"/>
                <a:gd name="connsiteX11" fmla="*/ 1228936 w 1494443"/>
                <a:gd name="connsiteY11" fmla="*/ 600743 h 2253757"/>
                <a:gd name="connsiteX12" fmla="*/ 999131 w 1494443"/>
                <a:gd name="connsiteY12" fmla="*/ 558366 h 2253757"/>
                <a:gd name="connsiteX13" fmla="*/ 1029396 w 1494443"/>
                <a:gd name="connsiteY13" fmla="*/ 887580 h 2253757"/>
                <a:gd name="connsiteX14" fmla="*/ 978071 w 1494443"/>
                <a:gd name="connsiteY14" fmla="*/ 557324 h 2253757"/>
                <a:gd name="connsiteX15" fmla="*/ 783097 w 1494443"/>
                <a:gd name="connsiteY15" fmla="*/ 513030 h 2253757"/>
                <a:gd name="connsiteX16" fmla="*/ 786927 w 1494443"/>
                <a:gd name="connsiteY16" fmla="*/ 901237 h 2253757"/>
                <a:gd name="connsiteX17" fmla="*/ 755255 w 1494443"/>
                <a:gd name="connsiteY17" fmla="*/ 121917 h 2253757"/>
                <a:gd name="connsiteX18" fmla="*/ 558356 w 1494443"/>
                <a:gd name="connsiteY18" fmla="*/ 161731 h 2253757"/>
                <a:gd name="connsiteX19" fmla="*/ 535718 w 1494443"/>
                <a:gd name="connsiteY19" fmla="*/ 1183173 h 2253757"/>
                <a:gd name="connsiteX20" fmla="*/ 376753 w 1494443"/>
                <a:gd name="connsiteY20" fmla="*/ 1148565 h 2253757"/>
                <a:gd name="connsiteX21" fmla="*/ 436 w 1494443"/>
                <a:gd name="connsiteY21" fmla="*/ 886482 h 2253757"/>
                <a:gd name="connsiteX0" fmla="*/ 0 w 1494007"/>
                <a:gd name="connsiteY0" fmla="*/ 886482 h 2253757"/>
                <a:gd name="connsiteX1" fmla="*/ 212577 w 1494007"/>
                <a:gd name="connsiteY1" fmla="*/ 1296729 h 2253757"/>
                <a:gd name="connsiteX2" fmla="*/ 380827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380827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115210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147622"/>
                <a:gd name="connsiteX1" fmla="*/ 202929 w 1494007"/>
                <a:gd name="connsiteY1" fmla="*/ 1320850 h 2147622"/>
                <a:gd name="connsiteX2" fmla="*/ 438719 w 1494007"/>
                <a:gd name="connsiteY2" fmla="*/ 1655174 h 2147622"/>
                <a:gd name="connsiteX3" fmla="*/ 620418 w 1494007"/>
                <a:gd name="connsiteY3" fmla="*/ 1879748 h 2147622"/>
                <a:gd name="connsiteX4" fmla="*/ 654015 w 1494007"/>
                <a:gd name="connsiteY4" fmla="*/ 2115210 h 2147622"/>
                <a:gd name="connsiteX5" fmla="*/ 1339145 w 1494007"/>
                <a:gd name="connsiteY5" fmla="*/ 2147622 h 2147622"/>
                <a:gd name="connsiteX6" fmla="*/ 1334105 w 1494007"/>
                <a:gd name="connsiteY6" fmla="*/ 1930484 h 2147622"/>
                <a:gd name="connsiteX7" fmla="*/ 1492737 w 1494007"/>
                <a:gd name="connsiteY7" fmla="*/ 1069958 h 2147622"/>
                <a:gd name="connsiteX8" fmla="*/ 1440769 w 1494007"/>
                <a:gd name="connsiteY8" fmla="*/ 644162 h 2147622"/>
                <a:gd name="connsiteX9" fmla="*/ 1248364 w 1494007"/>
                <a:gd name="connsiteY9" fmla="*/ 612493 h 2147622"/>
                <a:gd name="connsiteX10" fmla="*/ 1240598 w 1494007"/>
                <a:gd name="connsiteY10" fmla="*/ 911472 h 2147622"/>
                <a:gd name="connsiteX11" fmla="*/ 1228500 w 1494007"/>
                <a:gd name="connsiteY11" fmla="*/ 600743 h 2147622"/>
                <a:gd name="connsiteX12" fmla="*/ 998695 w 1494007"/>
                <a:gd name="connsiteY12" fmla="*/ 558366 h 2147622"/>
                <a:gd name="connsiteX13" fmla="*/ 1028960 w 1494007"/>
                <a:gd name="connsiteY13" fmla="*/ 887580 h 2147622"/>
                <a:gd name="connsiteX14" fmla="*/ 977635 w 1494007"/>
                <a:gd name="connsiteY14" fmla="*/ 557324 h 2147622"/>
                <a:gd name="connsiteX15" fmla="*/ 782661 w 1494007"/>
                <a:gd name="connsiteY15" fmla="*/ 513030 h 2147622"/>
                <a:gd name="connsiteX16" fmla="*/ 786491 w 1494007"/>
                <a:gd name="connsiteY16" fmla="*/ 901237 h 2147622"/>
                <a:gd name="connsiteX17" fmla="*/ 754819 w 1494007"/>
                <a:gd name="connsiteY17" fmla="*/ 121917 h 2147622"/>
                <a:gd name="connsiteX18" fmla="*/ 557920 w 1494007"/>
                <a:gd name="connsiteY18" fmla="*/ 161731 h 2147622"/>
                <a:gd name="connsiteX19" fmla="*/ 535282 w 1494007"/>
                <a:gd name="connsiteY19" fmla="*/ 1183173 h 2147622"/>
                <a:gd name="connsiteX20" fmla="*/ 376317 w 1494007"/>
                <a:gd name="connsiteY20" fmla="*/ 1148565 h 2147622"/>
                <a:gd name="connsiteX21" fmla="*/ 0 w 1494007"/>
                <a:gd name="connsiteY21" fmla="*/ 886482 h 2147622"/>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01512 w 1494007"/>
                <a:gd name="connsiteY19" fmla="*/ 1192821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01512 w 1494007"/>
                <a:gd name="connsiteY19" fmla="*/ 1192821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01512 w 1494007"/>
                <a:gd name="connsiteY19" fmla="*/ 1192821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0458 w 1494007"/>
                <a:gd name="connsiteY19" fmla="*/ 1197645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0458 w 1494007"/>
                <a:gd name="connsiteY19" fmla="*/ 1197645 h 2123500"/>
                <a:gd name="connsiteX20" fmla="*/ 395614 w 1494007"/>
                <a:gd name="connsiteY20" fmla="*/ 1153389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0458 w 1494007"/>
                <a:gd name="connsiteY19" fmla="*/ 1197645 h 2123500"/>
                <a:gd name="connsiteX20" fmla="*/ 395614 w 1494007"/>
                <a:gd name="connsiteY20" fmla="*/ 1153389 h 2123500"/>
                <a:gd name="connsiteX21" fmla="*/ 0 w 1494007"/>
                <a:gd name="connsiteY21" fmla="*/ 886482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33149"/>
                <a:gd name="connsiteX1" fmla="*/ 227051 w 1518129"/>
                <a:gd name="connsiteY1" fmla="*/ 1320850 h 2133149"/>
                <a:gd name="connsiteX2" fmla="*/ 462841 w 1518129"/>
                <a:gd name="connsiteY2" fmla="*/ 1655174 h 2133149"/>
                <a:gd name="connsiteX3" fmla="*/ 644540 w 1518129"/>
                <a:gd name="connsiteY3" fmla="*/ 1879748 h 2133149"/>
                <a:gd name="connsiteX4" fmla="*/ 678137 w 1518129"/>
                <a:gd name="connsiteY4" fmla="*/ 2115210 h 2133149"/>
                <a:gd name="connsiteX5" fmla="*/ 1348794 w 1518129"/>
                <a:gd name="connsiteY5" fmla="*/ 2133149 h 2133149"/>
                <a:gd name="connsiteX6" fmla="*/ 1358227 w 1518129"/>
                <a:gd name="connsiteY6" fmla="*/ 1930484 h 2133149"/>
                <a:gd name="connsiteX7" fmla="*/ 1516859 w 1518129"/>
                <a:gd name="connsiteY7" fmla="*/ 1069958 h 2133149"/>
                <a:gd name="connsiteX8" fmla="*/ 1464891 w 1518129"/>
                <a:gd name="connsiteY8" fmla="*/ 644162 h 2133149"/>
                <a:gd name="connsiteX9" fmla="*/ 1272486 w 1518129"/>
                <a:gd name="connsiteY9" fmla="*/ 612493 h 2133149"/>
                <a:gd name="connsiteX10" fmla="*/ 1264720 w 1518129"/>
                <a:gd name="connsiteY10" fmla="*/ 911472 h 2133149"/>
                <a:gd name="connsiteX11" fmla="*/ 1252622 w 1518129"/>
                <a:gd name="connsiteY11" fmla="*/ 600743 h 2133149"/>
                <a:gd name="connsiteX12" fmla="*/ 1022817 w 1518129"/>
                <a:gd name="connsiteY12" fmla="*/ 558366 h 2133149"/>
                <a:gd name="connsiteX13" fmla="*/ 1053082 w 1518129"/>
                <a:gd name="connsiteY13" fmla="*/ 887580 h 2133149"/>
                <a:gd name="connsiteX14" fmla="*/ 1001757 w 1518129"/>
                <a:gd name="connsiteY14" fmla="*/ 557324 h 2133149"/>
                <a:gd name="connsiteX15" fmla="*/ 806783 w 1518129"/>
                <a:gd name="connsiteY15" fmla="*/ 513030 h 2133149"/>
                <a:gd name="connsiteX16" fmla="*/ 810613 w 1518129"/>
                <a:gd name="connsiteY16" fmla="*/ 901237 h 2133149"/>
                <a:gd name="connsiteX17" fmla="*/ 778941 w 1518129"/>
                <a:gd name="connsiteY17" fmla="*/ 121917 h 2133149"/>
                <a:gd name="connsiteX18" fmla="*/ 582042 w 1518129"/>
                <a:gd name="connsiteY18" fmla="*/ 161731 h 2133149"/>
                <a:gd name="connsiteX19" fmla="*/ 554580 w 1518129"/>
                <a:gd name="connsiteY19" fmla="*/ 1197645 h 2133149"/>
                <a:gd name="connsiteX20" fmla="*/ 419736 w 1518129"/>
                <a:gd name="connsiteY20" fmla="*/ 1153389 h 2133149"/>
                <a:gd name="connsiteX21" fmla="*/ 0 w 1518129"/>
                <a:gd name="connsiteY21" fmla="*/ 891306 h 2133149"/>
                <a:gd name="connsiteX0" fmla="*/ 0 w 1518129"/>
                <a:gd name="connsiteY0" fmla="*/ 891306 h 2115210"/>
                <a:gd name="connsiteX1" fmla="*/ 227051 w 1518129"/>
                <a:gd name="connsiteY1" fmla="*/ 1320850 h 2115210"/>
                <a:gd name="connsiteX2" fmla="*/ 462841 w 1518129"/>
                <a:gd name="connsiteY2" fmla="*/ 1655174 h 2115210"/>
                <a:gd name="connsiteX3" fmla="*/ 644540 w 1518129"/>
                <a:gd name="connsiteY3" fmla="*/ 1879748 h 2115210"/>
                <a:gd name="connsiteX4" fmla="*/ 678137 w 1518129"/>
                <a:gd name="connsiteY4" fmla="*/ 2115210 h 2115210"/>
                <a:gd name="connsiteX5" fmla="*/ 1339145 w 1518129"/>
                <a:gd name="connsiteY5" fmla="*/ 2113852 h 2115210"/>
                <a:gd name="connsiteX6" fmla="*/ 1358227 w 1518129"/>
                <a:gd name="connsiteY6" fmla="*/ 1930484 h 2115210"/>
                <a:gd name="connsiteX7" fmla="*/ 1516859 w 1518129"/>
                <a:gd name="connsiteY7" fmla="*/ 1069958 h 2115210"/>
                <a:gd name="connsiteX8" fmla="*/ 1464891 w 1518129"/>
                <a:gd name="connsiteY8" fmla="*/ 644162 h 2115210"/>
                <a:gd name="connsiteX9" fmla="*/ 1272486 w 1518129"/>
                <a:gd name="connsiteY9" fmla="*/ 612493 h 2115210"/>
                <a:gd name="connsiteX10" fmla="*/ 1264720 w 1518129"/>
                <a:gd name="connsiteY10" fmla="*/ 911472 h 2115210"/>
                <a:gd name="connsiteX11" fmla="*/ 1252622 w 1518129"/>
                <a:gd name="connsiteY11" fmla="*/ 600743 h 2115210"/>
                <a:gd name="connsiteX12" fmla="*/ 1022817 w 1518129"/>
                <a:gd name="connsiteY12" fmla="*/ 558366 h 2115210"/>
                <a:gd name="connsiteX13" fmla="*/ 1053082 w 1518129"/>
                <a:gd name="connsiteY13" fmla="*/ 887580 h 2115210"/>
                <a:gd name="connsiteX14" fmla="*/ 1001757 w 1518129"/>
                <a:gd name="connsiteY14" fmla="*/ 557324 h 2115210"/>
                <a:gd name="connsiteX15" fmla="*/ 806783 w 1518129"/>
                <a:gd name="connsiteY15" fmla="*/ 513030 h 2115210"/>
                <a:gd name="connsiteX16" fmla="*/ 810613 w 1518129"/>
                <a:gd name="connsiteY16" fmla="*/ 901237 h 2115210"/>
                <a:gd name="connsiteX17" fmla="*/ 778941 w 1518129"/>
                <a:gd name="connsiteY17" fmla="*/ 121917 h 2115210"/>
                <a:gd name="connsiteX18" fmla="*/ 582042 w 1518129"/>
                <a:gd name="connsiteY18" fmla="*/ 161731 h 2115210"/>
                <a:gd name="connsiteX19" fmla="*/ 554580 w 1518129"/>
                <a:gd name="connsiteY19" fmla="*/ 1197645 h 2115210"/>
                <a:gd name="connsiteX20" fmla="*/ 419736 w 1518129"/>
                <a:gd name="connsiteY20" fmla="*/ 1153389 h 2115210"/>
                <a:gd name="connsiteX21" fmla="*/ 0 w 1518129"/>
                <a:gd name="connsiteY21" fmla="*/ 891306 h 2115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8129" h="2115210">
                  <a:moveTo>
                    <a:pt x="0" y="891306"/>
                  </a:moveTo>
                  <a:cubicBezTo>
                    <a:pt x="124742" y="1042097"/>
                    <a:pt x="180313" y="1188925"/>
                    <a:pt x="227051" y="1320850"/>
                  </a:cubicBezTo>
                  <a:cubicBezTo>
                    <a:pt x="283134" y="1440332"/>
                    <a:pt x="360533" y="1506746"/>
                    <a:pt x="462841" y="1655174"/>
                  </a:cubicBezTo>
                  <a:cubicBezTo>
                    <a:pt x="565096" y="1757587"/>
                    <a:pt x="604529" y="1837560"/>
                    <a:pt x="644540" y="1879748"/>
                  </a:cubicBezTo>
                  <a:cubicBezTo>
                    <a:pt x="721823" y="1966655"/>
                    <a:pt x="679875" y="2008729"/>
                    <a:pt x="678137" y="2115210"/>
                  </a:cubicBezTo>
                  <a:lnTo>
                    <a:pt x="1339145" y="2113852"/>
                  </a:lnTo>
                  <a:cubicBezTo>
                    <a:pt x="1324322" y="2047548"/>
                    <a:pt x="1303318" y="2034201"/>
                    <a:pt x="1358227" y="1930484"/>
                  </a:cubicBezTo>
                  <a:cubicBezTo>
                    <a:pt x="1521981" y="1634855"/>
                    <a:pt x="1516858" y="1179685"/>
                    <a:pt x="1516859" y="1069958"/>
                  </a:cubicBezTo>
                  <a:cubicBezTo>
                    <a:pt x="1522576" y="857179"/>
                    <a:pt x="1509640" y="720406"/>
                    <a:pt x="1464891" y="644162"/>
                  </a:cubicBezTo>
                  <a:cubicBezTo>
                    <a:pt x="1396021" y="572742"/>
                    <a:pt x="1370976" y="579197"/>
                    <a:pt x="1272486" y="612493"/>
                  </a:cubicBezTo>
                  <a:cubicBezTo>
                    <a:pt x="1306205" y="707004"/>
                    <a:pt x="1275123" y="829781"/>
                    <a:pt x="1264720" y="911472"/>
                  </a:cubicBezTo>
                  <a:cubicBezTo>
                    <a:pt x="1250153" y="907906"/>
                    <a:pt x="1292939" y="659594"/>
                    <a:pt x="1252622" y="600743"/>
                  </a:cubicBezTo>
                  <a:cubicBezTo>
                    <a:pt x="1202656" y="541892"/>
                    <a:pt x="1107533" y="508148"/>
                    <a:pt x="1022817" y="558366"/>
                  </a:cubicBezTo>
                  <a:cubicBezTo>
                    <a:pt x="1086811" y="668103"/>
                    <a:pt x="1058849" y="793697"/>
                    <a:pt x="1053082" y="887580"/>
                  </a:cubicBezTo>
                  <a:cubicBezTo>
                    <a:pt x="1041532" y="883386"/>
                    <a:pt x="1071753" y="653519"/>
                    <a:pt x="1001757" y="557324"/>
                  </a:cubicBezTo>
                  <a:cubicBezTo>
                    <a:pt x="946234" y="504548"/>
                    <a:pt x="915026" y="504758"/>
                    <a:pt x="806783" y="513030"/>
                  </a:cubicBezTo>
                  <a:cubicBezTo>
                    <a:pt x="816055" y="653003"/>
                    <a:pt x="822837" y="732256"/>
                    <a:pt x="810613" y="901237"/>
                  </a:cubicBezTo>
                  <a:cubicBezTo>
                    <a:pt x="782414" y="451352"/>
                    <a:pt x="784675" y="276900"/>
                    <a:pt x="778941" y="121917"/>
                  </a:cubicBezTo>
                  <a:cubicBezTo>
                    <a:pt x="774616" y="-32693"/>
                    <a:pt x="569584" y="-61779"/>
                    <a:pt x="582042" y="161731"/>
                  </a:cubicBezTo>
                  <a:cubicBezTo>
                    <a:pt x="570378" y="380417"/>
                    <a:pt x="623442" y="1132875"/>
                    <a:pt x="554580" y="1197645"/>
                  </a:cubicBezTo>
                  <a:cubicBezTo>
                    <a:pt x="495024" y="1230412"/>
                    <a:pt x="496393" y="1222363"/>
                    <a:pt x="419736" y="1153389"/>
                  </a:cubicBezTo>
                  <a:cubicBezTo>
                    <a:pt x="331744" y="1046414"/>
                    <a:pt x="197603" y="767201"/>
                    <a:pt x="0" y="891306"/>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grpSp>
          <p:nvGrpSpPr>
            <p:cNvPr id="5" name="Group 4">
              <a:extLst>
                <a:ext uri="{FF2B5EF4-FFF2-40B4-BE49-F238E27FC236}">
                  <a16:creationId xmlns="" xmlns:a16="http://schemas.microsoft.com/office/drawing/2014/main" id="{86237614-27E4-4E44-AB53-441F724A66AE}"/>
                </a:ext>
              </a:extLst>
            </p:cNvPr>
            <p:cNvGrpSpPr/>
            <p:nvPr/>
          </p:nvGrpSpPr>
          <p:grpSpPr>
            <a:xfrm rot="5400000">
              <a:off x="-91119" y="4126341"/>
              <a:ext cx="1048447" cy="872955"/>
              <a:chOff x="967066" y="4263648"/>
              <a:chExt cx="670418" cy="1251022"/>
            </a:xfrm>
          </p:grpSpPr>
          <p:sp>
            <p:nvSpPr>
              <p:cNvPr id="6" name="Rectangle 5">
                <a:extLst>
                  <a:ext uri="{FF2B5EF4-FFF2-40B4-BE49-F238E27FC236}">
                    <a16:creationId xmlns="" xmlns:a16="http://schemas.microsoft.com/office/drawing/2014/main" id="{F8683E0C-15A4-46D0-831E-ED181CF631FA}"/>
                  </a:ext>
                </a:extLst>
              </p:cNvPr>
              <p:cNvSpPr/>
              <p:nvPr/>
            </p:nvSpPr>
            <p:spPr>
              <a:xfrm rot="16200000">
                <a:off x="1080146" y="4196080"/>
                <a:ext cx="457516" cy="59265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sp>
            <p:nvSpPr>
              <p:cNvPr id="7" name="Rectangle 6">
                <a:extLst>
                  <a:ext uri="{FF2B5EF4-FFF2-40B4-BE49-F238E27FC236}">
                    <a16:creationId xmlns="" xmlns:a16="http://schemas.microsoft.com/office/drawing/2014/main" id="{E9E7157D-D83F-4008-BAFC-FA76DE72D77D}"/>
                  </a:ext>
                </a:extLst>
              </p:cNvPr>
              <p:cNvSpPr/>
              <p:nvPr/>
            </p:nvSpPr>
            <p:spPr>
              <a:xfrm rot="16200000">
                <a:off x="858794" y="4735980"/>
                <a:ext cx="886962" cy="67041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grpSp>
      </p:grpSp>
    </p:spTree>
    <p:extLst>
      <p:ext uri="{BB962C8B-B14F-4D97-AF65-F5344CB8AC3E}">
        <p14:creationId xmlns:p14="http://schemas.microsoft.com/office/powerpoint/2010/main" val="176994787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107583" y="160985"/>
            <a:ext cx="10831132" cy="6111025"/>
          </a:xfrm>
        </p:spPr>
        <p:txBody>
          <a:bodyPr/>
          <a:lstStyle/>
          <a:p>
            <a:pPr algn="just"/>
            <a:r>
              <a:rPr lang="en-IN" sz="3200" dirty="0"/>
              <a:t>Repeating this code for varying values of n yielded the following results on my machine:</a:t>
            </a:r>
          </a:p>
          <a:p>
            <a:pPr algn="just"/>
            <a:endParaRPr lang="en-IN" sz="3200" dirty="0"/>
          </a:p>
          <a:p>
            <a:pPr algn="just"/>
            <a:r>
              <a:rPr lang="en-IN" sz="3200" dirty="0"/>
              <a:t>Size: n	Time Per Loop: range	Time Per Loop: arange()	Ratio</a:t>
            </a:r>
          </a:p>
          <a:p>
            <a:pPr algn="just"/>
            <a:r>
              <a:rPr lang="en-IN" sz="3200" dirty="0"/>
              <a:t>1	497 ns	1.14 µs	0.41</a:t>
            </a:r>
          </a:p>
          <a:p>
            <a:pPr algn="just"/>
            <a:r>
              <a:rPr lang="en-IN" sz="3200" dirty="0"/>
              <a:t>10	2.24 µs	1.28 µs	1.74</a:t>
            </a:r>
          </a:p>
          <a:p>
            <a:pPr algn="just"/>
            <a:r>
              <a:rPr lang="en-IN" sz="3200" dirty="0"/>
              <a:t>100	20.0 µs	1.37 µs	14.6</a:t>
            </a:r>
          </a:p>
          <a:p>
            <a:pPr algn="just"/>
            <a:r>
              <a:rPr lang="en-IN" sz="3200" dirty="0"/>
              <a:t>1,000	211 µs	2.92 µs	72.3</a:t>
            </a:r>
            <a:endParaRPr lang="en-US" sz="3200" dirty="0" smtClean="0"/>
          </a:p>
        </p:txBody>
      </p:sp>
      <p:grpSp>
        <p:nvGrpSpPr>
          <p:cNvPr id="3" name="Group 2">
            <a:extLst>
              <a:ext uri="{FF2B5EF4-FFF2-40B4-BE49-F238E27FC236}">
                <a16:creationId xmlns="" xmlns:a16="http://schemas.microsoft.com/office/drawing/2014/main" id="{A9A2186A-C326-48DC-8E09-0BB48FF9D3DE}"/>
              </a:ext>
            </a:extLst>
          </p:cNvPr>
          <p:cNvGrpSpPr/>
          <p:nvPr/>
        </p:nvGrpSpPr>
        <p:grpSpPr>
          <a:xfrm>
            <a:off x="304970" y="328410"/>
            <a:ext cx="648068" cy="528033"/>
            <a:chOff x="-3373" y="3444677"/>
            <a:chExt cx="3155739" cy="1643520"/>
          </a:xfrm>
        </p:grpSpPr>
        <p:sp>
          <p:nvSpPr>
            <p:cNvPr id="4" name="Freeform 61">
              <a:extLst>
                <a:ext uri="{FF2B5EF4-FFF2-40B4-BE49-F238E27FC236}">
                  <a16:creationId xmlns="" xmlns:a16="http://schemas.microsoft.com/office/drawing/2014/main" id="{B69C1344-DA27-4625-A365-74DC77A0B525}"/>
                </a:ext>
              </a:extLst>
            </p:cNvPr>
            <p:cNvSpPr/>
            <p:nvPr/>
          </p:nvSpPr>
          <p:spPr>
            <a:xfrm rot="5400000">
              <a:off x="1185646" y="3121477"/>
              <a:ext cx="1643520" cy="2289920"/>
            </a:xfrm>
            <a:custGeom>
              <a:avLst/>
              <a:gdLst>
                <a:gd name="connsiteX0" fmla="*/ 0 w 1404518"/>
                <a:gd name="connsiteY0" fmla="*/ 1053388 h 2070201"/>
                <a:gd name="connsiteX1" fmla="*/ 124358 w 1404518"/>
                <a:gd name="connsiteY1" fmla="*/ 1382572 h 2070201"/>
                <a:gd name="connsiteX2" fmla="*/ 292608 w 1404518"/>
                <a:gd name="connsiteY2" fmla="*/ 1675180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675180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31366 w 1404518"/>
                <a:gd name="connsiteY4" fmla="*/ 2055571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294790 w 1404518"/>
                <a:gd name="connsiteY4" fmla="*/ 2055571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294790 w 1404518"/>
                <a:gd name="connsiteY4" fmla="*/ 2055571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13093"/>
                <a:gd name="connsiteY0" fmla="*/ 1053388 h 2070201"/>
                <a:gd name="connsiteX1" fmla="*/ 124358 w 1413093"/>
                <a:gd name="connsiteY1" fmla="*/ 1382572 h 2070201"/>
                <a:gd name="connsiteX2" fmla="*/ 292608 w 1413093"/>
                <a:gd name="connsiteY2" fmla="*/ 1741017 h 2070201"/>
                <a:gd name="connsiteX3" fmla="*/ 687628 w 1413093"/>
                <a:gd name="connsiteY3" fmla="*/ 2070201 h 2070201"/>
                <a:gd name="connsiteX4" fmla="*/ 1294790 w 1413093"/>
                <a:gd name="connsiteY4" fmla="*/ 2055571 h 2070201"/>
                <a:gd name="connsiteX5" fmla="*/ 1404518 w 1413093"/>
                <a:gd name="connsiteY5" fmla="*/ 1155801 h 2070201"/>
                <a:gd name="connsiteX6" fmla="*/ 1221638 w 1413093"/>
                <a:gd name="connsiteY6" fmla="*/ 768096 h 2070201"/>
                <a:gd name="connsiteX7" fmla="*/ 1177747 w 1413093"/>
                <a:gd name="connsiteY7" fmla="*/ 965606 h 2070201"/>
                <a:gd name="connsiteX8" fmla="*/ 1024128 w 1413093"/>
                <a:gd name="connsiteY8" fmla="*/ 694944 h 2070201"/>
                <a:gd name="connsiteX9" fmla="*/ 921715 w 1413093"/>
                <a:gd name="connsiteY9" fmla="*/ 929030 h 2070201"/>
                <a:gd name="connsiteX10" fmla="*/ 877824 w 1413093"/>
                <a:gd name="connsiteY10" fmla="*/ 629107 h 2070201"/>
                <a:gd name="connsiteX11" fmla="*/ 709574 w 1413093"/>
                <a:gd name="connsiteY11" fmla="*/ 936345 h 2070201"/>
                <a:gd name="connsiteX12" fmla="*/ 526694 w 1413093"/>
                <a:gd name="connsiteY12" fmla="*/ 0 h 2070201"/>
                <a:gd name="connsiteX13" fmla="*/ 468172 w 1413093"/>
                <a:gd name="connsiteY13" fmla="*/ 1338681 h 2070201"/>
                <a:gd name="connsiteX14" fmla="*/ 321868 w 1413093"/>
                <a:gd name="connsiteY14" fmla="*/ 1287475 h 2070201"/>
                <a:gd name="connsiteX15" fmla="*/ 0 w 1413093"/>
                <a:gd name="connsiteY15" fmla="*/ 1053388 h 2070201"/>
                <a:gd name="connsiteX0" fmla="*/ 0 w 1413093"/>
                <a:gd name="connsiteY0" fmla="*/ 1053388 h 2070201"/>
                <a:gd name="connsiteX1" fmla="*/ 124358 w 1413093"/>
                <a:gd name="connsiteY1" fmla="*/ 1382572 h 2070201"/>
                <a:gd name="connsiteX2" fmla="*/ 292608 w 1413093"/>
                <a:gd name="connsiteY2" fmla="*/ 1741017 h 2070201"/>
                <a:gd name="connsiteX3" fmla="*/ 687628 w 1413093"/>
                <a:gd name="connsiteY3" fmla="*/ 2070201 h 2070201"/>
                <a:gd name="connsiteX4" fmla="*/ 1294790 w 1413093"/>
                <a:gd name="connsiteY4" fmla="*/ 2055571 h 2070201"/>
                <a:gd name="connsiteX5" fmla="*/ 1404518 w 1413093"/>
                <a:gd name="connsiteY5" fmla="*/ 1155801 h 2070201"/>
                <a:gd name="connsiteX6" fmla="*/ 1221638 w 1413093"/>
                <a:gd name="connsiteY6" fmla="*/ 768096 h 2070201"/>
                <a:gd name="connsiteX7" fmla="*/ 1177747 w 1413093"/>
                <a:gd name="connsiteY7" fmla="*/ 965606 h 2070201"/>
                <a:gd name="connsiteX8" fmla="*/ 1024128 w 1413093"/>
                <a:gd name="connsiteY8" fmla="*/ 694944 h 2070201"/>
                <a:gd name="connsiteX9" fmla="*/ 921715 w 1413093"/>
                <a:gd name="connsiteY9" fmla="*/ 929030 h 2070201"/>
                <a:gd name="connsiteX10" fmla="*/ 877824 w 1413093"/>
                <a:gd name="connsiteY10" fmla="*/ 629107 h 2070201"/>
                <a:gd name="connsiteX11" fmla="*/ 709574 w 1413093"/>
                <a:gd name="connsiteY11" fmla="*/ 936345 h 2070201"/>
                <a:gd name="connsiteX12" fmla="*/ 526694 w 1413093"/>
                <a:gd name="connsiteY12" fmla="*/ 0 h 2070201"/>
                <a:gd name="connsiteX13" fmla="*/ 468172 w 1413093"/>
                <a:gd name="connsiteY13" fmla="*/ 1338681 h 2070201"/>
                <a:gd name="connsiteX14" fmla="*/ 321868 w 1413093"/>
                <a:gd name="connsiteY14" fmla="*/ 1287475 h 2070201"/>
                <a:gd name="connsiteX15" fmla="*/ 0 w 1413093"/>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90042 w 1404608"/>
                <a:gd name="connsiteY10" fmla="*/ 599846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38836 w 1404608"/>
                <a:gd name="connsiteY10" fmla="*/ 592531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38836 w 1404608"/>
                <a:gd name="connsiteY10" fmla="*/ 592531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38836 w 1404608"/>
                <a:gd name="connsiteY10" fmla="*/ 592531 h 2070201"/>
                <a:gd name="connsiteX11" fmla="*/ 709574 w 1404608"/>
                <a:gd name="connsiteY11" fmla="*/ 936345 h 2070201"/>
                <a:gd name="connsiteX12" fmla="*/ 702259 w 1404608"/>
                <a:gd name="connsiteY12" fmla="*/ 629107 h 2070201"/>
                <a:gd name="connsiteX13" fmla="*/ 526694 w 1404608"/>
                <a:gd name="connsiteY13" fmla="*/ 0 h 2070201"/>
                <a:gd name="connsiteX14" fmla="*/ 468172 w 1404608"/>
                <a:gd name="connsiteY14" fmla="*/ 1338681 h 2070201"/>
                <a:gd name="connsiteX15" fmla="*/ 321868 w 1404608"/>
                <a:gd name="connsiteY15" fmla="*/ 1287475 h 2070201"/>
                <a:gd name="connsiteX16" fmla="*/ 0 w 1404608"/>
                <a:gd name="connsiteY16" fmla="*/ 1053388 h 2070201"/>
                <a:gd name="connsiteX0" fmla="*/ 0 w 1404608"/>
                <a:gd name="connsiteY0" fmla="*/ 1056935 h 2073748"/>
                <a:gd name="connsiteX1" fmla="*/ 124358 w 1404608"/>
                <a:gd name="connsiteY1" fmla="*/ 1386119 h 2073748"/>
                <a:gd name="connsiteX2" fmla="*/ 292608 w 1404608"/>
                <a:gd name="connsiteY2" fmla="*/ 1744564 h 2073748"/>
                <a:gd name="connsiteX3" fmla="*/ 687628 w 1404608"/>
                <a:gd name="connsiteY3" fmla="*/ 2073748 h 2073748"/>
                <a:gd name="connsiteX4" fmla="*/ 1294790 w 1404608"/>
                <a:gd name="connsiteY4" fmla="*/ 2059118 h 2073748"/>
                <a:gd name="connsiteX5" fmla="*/ 1404518 w 1404608"/>
                <a:gd name="connsiteY5" fmla="*/ 1159348 h 2073748"/>
                <a:gd name="connsiteX6" fmla="*/ 1221638 w 1404608"/>
                <a:gd name="connsiteY6" fmla="*/ 771643 h 2073748"/>
                <a:gd name="connsiteX7" fmla="*/ 1177747 w 1404608"/>
                <a:gd name="connsiteY7" fmla="*/ 969153 h 2073748"/>
                <a:gd name="connsiteX8" fmla="*/ 980236 w 1404608"/>
                <a:gd name="connsiteY8" fmla="*/ 698491 h 2073748"/>
                <a:gd name="connsiteX9" fmla="*/ 921715 w 1404608"/>
                <a:gd name="connsiteY9" fmla="*/ 932577 h 2073748"/>
                <a:gd name="connsiteX10" fmla="*/ 738836 w 1404608"/>
                <a:gd name="connsiteY10" fmla="*/ 596078 h 2073748"/>
                <a:gd name="connsiteX11" fmla="*/ 709574 w 1404608"/>
                <a:gd name="connsiteY11" fmla="*/ 939892 h 2073748"/>
                <a:gd name="connsiteX12" fmla="*/ 526694 w 1404608"/>
                <a:gd name="connsiteY12" fmla="*/ 3547 h 2073748"/>
                <a:gd name="connsiteX13" fmla="*/ 468172 w 1404608"/>
                <a:gd name="connsiteY13" fmla="*/ 1342228 h 2073748"/>
                <a:gd name="connsiteX14" fmla="*/ 321868 w 1404608"/>
                <a:gd name="connsiteY14" fmla="*/ 1291022 h 2073748"/>
                <a:gd name="connsiteX15" fmla="*/ 0 w 1404608"/>
                <a:gd name="connsiteY15" fmla="*/ 1056935 h 2073748"/>
                <a:gd name="connsiteX0" fmla="*/ 0 w 1404608"/>
                <a:gd name="connsiteY0" fmla="*/ 1056935 h 2073748"/>
                <a:gd name="connsiteX1" fmla="*/ 124358 w 1404608"/>
                <a:gd name="connsiteY1" fmla="*/ 1386119 h 2073748"/>
                <a:gd name="connsiteX2" fmla="*/ 292608 w 1404608"/>
                <a:gd name="connsiteY2" fmla="*/ 1744564 h 2073748"/>
                <a:gd name="connsiteX3" fmla="*/ 687628 w 1404608"/>
                <a:gd name="connsiteY3" fmla="*/ 2073748 h 2073748"/>
                <a:gd name="connsiteX4" fmla="*/ 1294790 w 1404608"/>
                <a:gd name="connsiteY4" fmla="*/ 2059118 h 2073748"/>
                <a:gd name="connsiteX5" fmla="*/ 1404518 w 1404608"/>
                <a:gd name="connsiteY5" fmla="*/ 1159348 h 2073748"/>
                <a:gd name="connsiteX6" fmla="*/ 1221638 w 1404608"/>
                <a:gd name="connsiteY6" fmla="*/ 771643 h 2073748"/>
                <a:gd name="connsiteX7" fmla="*/ 1177747 w 1404608"/>
                <a:gd name="connsiteY7" fmla="*/ 969153 h 2073748"/>
                <a:gd name="connsiteX8" fmla="*/ 980236 w 1404608"/>
                <a:gd name="connsiteY8" fmla="*/ 698491 h 2073748"/>
                <a:gd name="connsiteX9" fmla="*/ 921715 w 1404608"/>
                <a:gd name="connsiteY9" fmla="*/ 932577 h 2073748"/>
                <a:gd name="connsiteX10" fmla="*/ 738836 w 1404608"/>
                <a:gd name="connsiteY10" fmla="*/ 596078 h 2073748"/>
                <a:gd name="connsiteX11" fmla="*/ 709574 w 1404608"/>
                <a:gd name="connsiteY11" fmla="*/ 939892 h 2073748"/>
                <a:gd name="connsiteX12" fmla="*/ 526694 w 1404608"/>
                <a:gd name="connsiteY12" fmla="*/ 3547 h 2073748"/>
                <a:gd name="connsiteX13" fmla="*/ 468172 w 1404608"/>
                <a:gd name="connsiteY13" fmla="*/ 1342228 h 2073748"/>
                <a:gd name="connsiteX14" fmla="*/ 321868 w 1404608"/>
                <a:gd name="connsiteY14" fmla="*/ 1291022 h 2073748"/>
                <a:gd name="connsiteX15" fmla="*/ 0 w 1404608"/>
                <a:gd name="connsiteY15" fmla="*/ 1056935 h 2073748"/>
                <a:gd name="connsiteX0" fmla="*/ 0 w 1404608"/>
                <a:gd name="connsiteY0" fmla="*/ 1056935 h 2073748"/>
                <a:gd name="connsiteX1" fmla="*/ 124358 w 1404608"/>
                <a:gd name="connsiteY1" fmla="*/ 1386119 h 2073748"/>
                <a:gd name="connsiteX2" fmla="*/ 292608 w 1404608"/>
                <a:gd name="connsiteY2" fmla="*/ 1744564 h 2073748"/>
                <a:gd name="connsiteX3" fmla="*/ 687628 w 1404608"/>
                <a:gd name="connsiteY3" fmla="*/ 2073748 h 2073748"/>
                <a:gd name="connsiteX4" fmla="*/ 1294790 w 1404608"/>
                <a:gd name="connsiteY4" fmla="*/ 2059118 h 2073748"/>
                <a:gd name="connsiteX5" fmla="*/ 1404518 w 1404608"/>
                <a:gd name="connsiteY5" fmla="*/ 1159348 h 2073748"/>
                <a:gd name="connsiteX6" fmla="*/ 1221638 w 1404608"/>
                <a:gd name="connsiteY6" fmla="*/ 771643 h 2073748"/>
                <a:gd name="connsiteX7" fmla="*/ 1177747 w 1404608"/>
                <a:gd name="connsiteY7" fmla="*/ 969153 h 2073748"/>
                <a:gd name="connsiteX8" fmla="*/ 980236 w 1404608"/>
                <a:gd name="connsiteY8" fmla="*/ 698491 h 2073748"/>
                <a:gd name="connsiteX9" fmla="*/ 921715 w 1404608"/>
                <a:gd name="connsiteY9" fmla="*/ 932577 h 2073748"/>
                <a:gd name="connsiteX10" fmla="*/ 738836 w 1404608"/>
                <a:gd name="connsiteY10" fmla="*/ 596078 h 2073748"/>
                <a:gd name="connsiteX11" fmla="*/ 709574 w 1404608"/>
                <a:gd name="connsiteY11" fmla="*/ 939892 h 2073748"/>
                <a:gd name="connsiteX12" fmla="*/ 526694 w 1404608"/>
                <a:gd name="connsiteY12" fmla="*/ 3547 h 2073748"/>
                <a:gd name="connsiteX13" fmla="*/ 468172 w 1404608"/>
                <a:gd name="connsiteY13" fmla="*/ 1342228 h 2073748"/>
                <a:gd name="connsiteX14" fmla="*/ 321868 w 1404608"/>
                <a:gd name="connsiteY14" fmla="*/ 1291022 h 2073748"/>
                <a:gd name="connsiteX15" fmla="*/ 0 w 1404608"/>
                <a:gd name="connsiteY15" fmla="*/ 1056935 h 2073748"/>
                <a:gd name="connsiteX0" fmla="*/ 0 w 1404608"/>
                <a:gd name="connsiteY0" fmla="*/ 1058942 h 2075755"/>
                <a:gd name="connsiteX1" fmla="*/ 124358 w 1404608"/>
                <a:gd name="connsiteY1" fmla="*/ 1388126 h 2075755"/>
                <a:gd name="connsiteX2" fmla="*/ 292608 w 1404608"/>
                <a:gd name="connsiteY2" fmla="*/ 1746571 h 2075755"/>
                <a:gd name="connsiteX3" fmla="*/ 687628 w 1404608"/>
                <a:gd name="connsiteY3" fmla="*/ 2075755 h 2075755"/>
                <a:gd name="connsiteX4" fmla="*/ 1294790 w 1404608"/>
                <a:gd name="connsiteY4" fmla="*/ 2061125 h 2075755"/>
                <a:gd name="connsiteX5" fmla="*/ 1404518 w 1404608"/>
                <a:gd name="connsiteY5" fmla="*/ 1161355 h 2075755"/>
                <a:gd name="connsiteX6" fmla="*/ 1221638 w 1404608"/>
                <a:gd name="connsiteY6" fmla="*/ 773650 h 2075755"/>
                <a:gd name="connsiteX7" fmla="*/ 1177747 w 1404608"/>
                <a:gd name="connsiteY7" fmla="*/ 971160 h 2075755"/>
                <a:gd name="connsiteX8" fmla="*/ 980236 w 1404608"/>
                <a:gd name="connsiteY8" fmla="*/ 700498 h 2075755"/>
                <a:gd name="connsiteX9" fmla="*/ 921715 w 1404608"/>
                <a:gd name="connsiteY9" fmla="*/ 934584 h 2075755"/>
                <a:gd name="connsiteX10" fmla="*/ 738836 w 1404608"/>
                <a:gd name="connsiteY10" fmla="*/ 598085 h 2075755"/>
                <a:gd name="connsiteX11" fmla="*/ 709574 w 1404608"/>
                <a:gd name="connsiteY11" fmla="*/ 941899 h 2075755"/>
                <a:gd name="connsiteX12" fmla="*/ 526694 w 1404608"/>
                <a:gd name="connsiteY12" fmla="*/ 5554 h 2075755"/>
                <a:gd name="connsiteX13" fmla="*/ 468172 w 1404608"/>
                <a:gd name="connsiteY13" fmla="*/ 1344235 h 2075755"/>
                <a:gd name="connsiteX14" fmla="*/ 321868 w 1404608"/>
                <a:gd name="connsiteY14" fmla="*/ 1293029 h 2075755"/>
                <a:gd name="connsiteX15" fmla="*/ 0 w 1404608"/>
                <a:gd name="connsiteY15" fmla="*/ 1058942 h 2075755"/>
                <a:gd name="connsiteX0" fmla="*/ 0 w 1404608"/>
                <a:gd name="connsiteY0" fmla="*/ 1029958 h 2046771"/>
                <a:gd name="connsiteX1" fmla="*/ 124358 w 1404608"/>
                <a:gd name="connsiteY1" fmla="*/ 1359142 h 2046771"/>
                <a:gd name="connsiteX2" fmla="*/ 292608 w 1404608"/>
                <a:gd name="connsiteY2" fmla="*/ 1717587 h 2046771"/>
                <a:gd name="connsiteX3" fmla="*/ 687628 w 1404608"/>
                <a:gd name="connsiteY3" fmla="*/ 2046771 h 2046771"/>
                <a:gd name="connsiteX4" fmla="*/ 1294790 w 1404608"/>
                <a:gd name="connsiteY4" fmla="*/ 2032141 h 2046771"/>
                <a:gd name="connsiteX5" fmla="*/ 1404518 w 1404608"/>
                <a:gd name="connsiteY5" fmla="*/ 1132371 h 2046771"/>
                <a:gd name="connsiteX6" fmla="*/ 1221638 w 1404608"/>
                <a:gd name="connsiteY6" fmla="*/ 744666 h 2046771"/>
                <a:gd name="connsiteX7" fmla="*/ 1177747 w 1404608"/>
                <a:gd name="connsiteY7" fmla="*/ 942176 h 2046771"/>
                <a:gd name="connsiteX8" fmla="*/ 980236 w 1404608"/>
                <a:gd name="connsiteY8" fmla="*/ 671514 h 2046771"/>
                <a:gd name="connsiteX9" fmla="*/ 921715 w 1404608"/>
                <a:gd name="connsiteY9" fmla="*/ 905600 h 2046771"/>
                <a:gd name="connsiteX10" fmla="*/ 738836 w 1404608"/>
                <a:gd name="connsiteY10" fmla="*/ 569101 h 2046771"/>
                <a:gd name="connsiteX11" fmla="*/ 709574 w 1404608"/>
                <a:gd name="connsiteY11" fmla="*/ 912915 h 2046771"/>
                <a:gd name="connsiteX12" fmla="*/ 526694 w 1404608"/>
                <a:gd name="connsiteY12" fmla="*/ 5831 h 2046771"/>
                <a:gd name="connsiteX13" fmla="*/ 468172 w 1404608"/>
                <a:gd name="connsiteY13" fmla="*/ 1315251 h 2046771"/>
                <a:gd name="connsiteX14" fmla="*/ 321868 w 1404608"/>
                <a:gd name="connsiteY14" fmla="*/ 1264045 h 2046771"/>
                <a:gd name="connsiteX15" fmla="*/ 0 w 1404608"/>
                <a:gd name="connsiteY15" fmla="*/ 1029958 h 2046771"/>
                <a:gd name="connsiteX0" fmla="*/ 0 w 1404608"/>
                <a:gd name="connsiteY0" fmla="*/ 1024127 h 2040940"/>
                <a:gd name="connsiteX1" fmla="*/ 124358 w 1404608"/>
                <a:gd name="connsiteY1" fmla="*/ 1353311 h 2040940"/>
                <a:gd name="connsiteX2" fmla="*/ 292608 w 1404608"/>
                <a:gd name="connsiteY2" fmla="*/ 1711756 h 2040940"/>
                <a:gd name="connsiteX3" fmla="*/ 687628 w 1404608"/>
                <a:gd name="connsiteY3" fmla="*/ 2040940 h 2040940"/>
                <a:gd name="connsiteX4" fmla="*/ 1294790 w 1404608"/>
                <a:gd name="connsiteY4" fmla="*/ 2026310 h 2040940"/>
                <a:gd name="connsiteX5" fmla="*/ 1404518 w 1404608"/>
                <a:gd name="connsiteY5" fmla="*/ 1126540 h 2040940"/>
                <a:gd name="connsiteX6" fmla="*/ 1221638 w 1404608"/>
                <a:gd name="connsiteY6" fmla="*/ 738835 h 2040940"/>
                <a:gd name="connsiteX7" fmla="*/ 1177747 w 1404608"/>
                <a:gd name="connsiteY7" fmla="*/ 936345 h 2040940"/>
                <a:gd name="connsiteX8" fmla="*/ 980236 w 1404608"/>
                <a:gd name="connsiteY8" fmla="*/ 665683 h 2040940"/>
                <a:gd name="connsiteX9" fmla="*/ 921715 w 1404608"/>
                <a:gd name="connsiteY9" fmla="*/ 899769 h 2040940"/>
                <a:gd name="connsiteX10" fmla="*/ 738836 w 1404608"/>
                <a:gd name="connsiteY10" fmla="*/ 563270 h 2040940"/>
                <a:gd name="connsiteX11" fmla="*/ 709574 w 1404608"/>
                <a:gd name="connsiteY11" fmla="*/ 907084 h 2040940"/>
                <a:gd name="connsiteX12" fmla="*/ 526694 w 1404608"/>
                <a:gd name="connsiteY12" fmla="*/ 0 h 2040940"/>
                <a:gd name="connsiteX13" fmla="*/ 468172 w 1404608"/>
                <a:gd name="connsiteY13" fmla="*/ 1309420 h 2040940"/>
                <a:gd name="connsiteX14" fmla="*/ 321868 w 1404608"/>
                <a:gd name="connsiteY14" fmla="*/ 1258214 h 2040940"/>
                <a:gd name="connsiteX15" fmla="*/ 0 w 1404608"/>
                <a:gd name="connsiteY15" fmla="*/ 1024127 h 2040940"/>
                <a:gd name="connsiteX0" fmla="*/ 0 w 1404608"/>
                <a:gd name="connsiteY0" fmla="*/ 1024614 h 2041427"/>
                <a:gd name="connsiteX1" fmla="*/ 124358 w 1404608"/>
                <a:gd name="connsiteY1" fmla="*/ 1353798 h 2041427"/>
                <a:gd name="connsiteX2" fmla="*/ 292608 w 1404608"/>
                <a:gd name="connsiteY2" fmla="*/ 1712243 h 2041427"/>
                <a:gd name="connsiteX3" fmla="*/ 687628 w 1404608"/>
                <a:gd name="connsiteY3" fmla="*/ 2041427 h 2041427"/>
                <a:gd name="connsiteX4" fmla="*/ 1294790 w 1404608"/>
                <a:gd name="connsiteY4" fmla="*/ 2026797 h 2041427"/>
                <a:gd name="connsiteX5" fmla="*/ 1404518 w 1404608"/>
                <a:gd name="connsiteY5" fmla="*/ 1127027 h 2041427"/>
                <a:gd name="connsiteX6" fmla="*/ 1221638 w 1404608"/>
                <a:gd name="connsiteY6" fmla="*/ 739322 h 2041427"/>
                <a:gd name="connsiteX7" fmla="*/ 1177747 w 1404608"/>
                <a:gd name="connsiteY7" fmla="*/ 936832 h 2041427"/>
                <a:gd name="connsiteX8" fmla="*/ 980236 w 1404608"/>
                <a:gd name="connsiteY8" fmla="*/ 666170 h 2041427"/>
                <a:gd name="connsiteX9" fmla="*/ 921715 w 1404608"/>
                <a:gd name="connsiteY9" fmla="*/ 900256 h 2041427"/>
                <a:gd name="connsiteX10" fmla="*/ 738836 w 1404608"/>
                <a:gd name="connsiteY10" fmla="*/ 563757 h 2041427"/>
                <a:gd name="connsiteX11" fmla="*/ 709574 w 1404608"/>
                <a:gd name="connsiteY11" fmla="*/ 907571 h 2041427"/>
                <a:gd name="connsiteX12" fmla="*/ 526694 w 1404608"/>
                <a:gd name="connsiteY12" fmla="*/ 487 h 2041427"/>
                <a:gd name="connsiteX13" fmla="*/ 468172 w 1404608"/>
                <a:gd name="connsiteY13" fmla="*/ 1309907 h 2041427"/>
                <a:gd name="connsiteX14" fmla="*/ 321868 w 1404608"/>
                <a:gd name="connsiteY14" fmla="*/ 1258701 h 2041427"/>
                <a:gd name="connsiteX15" fmla="*/ 0 w 1404608"/>
                <a:gd name="connsiteY15" fmla="*/ 1024614 h 2041427"/>
                <a:gd name="connsiteX0" fmla="*/ 0 w 1404608"/>
                <a:gd name="connsiteY0" fmla="*/ 1024614 h 2041427"/>
                <a:gd name="connsiteX1" fmla="*/ 124358 w 1404608"/>
                <a:gd name="connsiteY1" fmla="*/ 1353798 h 2041427"/>
                <a:gd name="connsiteX2" fmla="*/ 292608 w 1404608"/>
                <a:gd name="connsiteY2" fmla="*/ 1712243 h 2041427"/>
                <a:gd name="connsiteX3" fmla="*/ 687628 w 1404608"/>
                <a:gd name="connsiteY3" fmla="*/ 2041427 h 2041427"/>
                <a:gd name="connsiteX4" fmla="*/ 1294790 w 1404608"/>
                <a:gd name="connsiteY4" fmla="*/ 2026797 h 2041427"/>
                <a:gd name="connsiteX5" fmla="*/ 1404518 w 1404608"/>
                <a:gd name="connsiteY5" fmla="*/ 1127027 h 2041427"/>
                <a:gd name="connsiteX6" fmla="*/ 1221638 w 1404608"/>
                <a:gd name="connsiteY6" fmla="*/ 739322 h 2041427"/>
                <a:gd name="connsiteX7" fmla="*/ 1177747 w 1404608"/>
                <a:gd name="connsiteY7" fmla="*/ 936832 h 2041427"/>
                <a:gd name="connsiteX8" fmla="*/ 980236 w 1404608"/>
                <a:gd name="connsiteY8" fmla="*/ 666170 h 2041427"/>
                <a:gd name="connsiteX9" fmla="*/ 921715 w 1404608"/>
                <a:gd name="connsiteY9" fmla="*/ 900256 h 2041427"/>
                <a:gd name="connsiteX10" fmla="*/ 738836 w 1404608"/>
                <a:gd name="connsiteY10" fmla="*/ 563757 h 2041427"/>
                <a:gd name="connsiteX11" fmla="*/ 709574 w 1404608"/>
                <a:gd name="connsiteY11" fmla="*/ 907571 h 2041427"/>
                <a:gd name="connsiteX12" fmla="*/ 526694 w 1404608"/>
                <a:gd name="connsiteY12" fmla="*/ 487 h 2041427"/>
                <a:gd name="connsiteX13" fmla="*/ 468172 w 1404608"/>
                <a:gd name="connsiteY13" fmla="*/ 1309907 h 2041427"/>
                <a:gd name="connsiteX14" fmla="*/ 321868 w 1404608"/>
                <a:gd name="connsiteY14" fmla="*/ 1258701 h 2041427"/>
                <a:gd name="connsiteX15" fmla="*/ 0 w 1404608"/>
                <a:gd name="connsiteY15" fmla="*/ 1024614 h 2041427"/>
                <a:gd name="connsiteX0" fmla="*/ 0 w 1404608"/>
                <a:gd name="connsiteY0" fmla="*/ 1024370 h 2041183"/>
                <a:gd name="connsiteX1" fmla="*/ 124358 w 1404608"/>
                <a:gd name="connsiteY1" fmla="*/ 1353554 h 2041183"/>
                <a:gd name="connsiteX2" fmla="*/ 292608 w 1404608"/>
                <a:gd name="connsiteY2" fmla="*/ 1711999 h 2041183"/>
                <a:gd name="connsiteX3" fmla="*/ 687628 w 1404608"/>
                <a:gd name="connsiteY3" fmla="*/ 2041183 h 2041183"/>
                <a:gd name="connsiteX4" fmla="*/ 1294790 w 1404608"/>
                <a:gd name="connsiteY4" fmla="*/ 2026553 h 2041183"/>
                <a:gd name="connsiteX5" fmla="*/ 1404518 w 1404608"/>
                <a:gd name="connsiteY5" fmla="*/ 1126783 h 2041183"/>
                <a:gd name="connsiteX6" fmla="*/ 1221638 w 1404608"/>
                <a:gd name="connsiteY6" fmla="*/ 739078 h 2041183"/>
                <a:gd name="connsiteX7" fmla="*/ 1177747 w 1404608"/>
                <a:gd name="connsiteY7" fmla="*/ 936588 h 2041183"/>
                <a:gd name="connsiteX8" fmla="*/ 980236 w 1404608"/>
                <a:gd name="connsiteY8" fmla="*/ 665926 h 2041183"/>
                <a:gd name="connsiteX9" fmla="*/ 921715 w 1404608"/>
                <a:gd name="connsiteY9" fmla="*/ 900012 h 2041183"/>
                <a:gd name="connsiteX10" fmla="*/ 738836 w 1404608"/>
                <a:gd name="connsiteY10" fmla="*/ 563513 h 2041183"/>
                <a:gd name="connsiteX11" fmla="*/ 709574 w 1404608"/>
                <a:gd name="connsiteY11" fmla="*/ 907327 h 2041183"/>
                <a:gd name="connsiteX12" fmla="*/ 526694 w 1404608"/>
                <a:gd name="connsiteY12" fmla="*/ 243 h 2041183"/>
                <a:gd name="connsiteX13" fmla="*/ 468172 w 1404608"/>
                <a:gd name="connsiteY13" fmla="*/ 1309663 h 2041183"/>
                <a:gd name="connsiteX14" fmla="*/ 321868 w 1404608"/>
                <a:gd name="connsiteY14" fmla="*/ 1258457 h 2041183"/>
                <a:gd name="connsiteX15" fmla="*/ 0 w 1404608"/>
                <a:gd name="connsiteY15" fmla="*/ 1024370 h 2041183"/>
                <a:gd name="connsiteX0" fmla="*/ 0 w 1404608"/>
                <a:gd name="connsiteY0" fmla="*/ 1024383 h 2041196"/>
                <a:gd name="connsiteX1" fmla="*/ 124358 w 1404608"/>
                <a:gd name="connsiteY1" fmla="*/ 1353567 h 2041196"/>
                <a:gd name="connsiteX2" fmla="*/ 292608 w 1404608"/>
                <a:gd name="connsiteY2" fmla="*/ 1712012 h 2041196"/>
                <a:gd name="connsiteX3" fmla="*/ 687628 w 1404608"/>
                <a:gd name="connsiteY3" fmla="*/ 2041196 h 2041196"/>
                <a:gd name="connsiteX4" fmla="*/ 1294790 w 1404608"/>
                <a:gd name="connsiteY4" fmla="*/ 2026566 h 2041196"/>
                <a:gd name="connsiteX5" fmla="*/ 1404518 w 1404608"/>
                <a:gd name="connsiteY5" fmla="*/ 1126796 h 2041196"/>
                <a:gd name="connsiteX6" fmla="*/ 1221638 w 1404608"/>
                <a:gd name="connsiteY6" fmla="*/ 739091 h 2041196"/>
                <a:gd name="connsiteX7" fmla="*/ 1177747 w 1404608"/>
                <a:gd name="connsiteY7" fmla="*/ 936601 h 2041196"/>
                <a:gd name="connsiteX8" fmla="*/ 980236 w 1404608"/>
                <a:gd name="connsiteY8" fmla="*/ 665939 h 2041196"/>
                <a:gd name="connsiteX9" fmla="*/ 921715 w 1404608"/>
                <a:gd name="connsiteY9" fmla="*/ 900025 h 2041196"/>
                <a:gd name="connsiteX10" fmla="*/ 738836 w 1404608"/>
                <a:gd name="connsiteY10" fmla="*/ 563526 h 2041196"/>
                <a:gd name="connsiteX11" fmla="*/ 709574 w 1404608"/>
                <a:gd name="connsiteY11" fmla="*/ 907340 h 2041196"/>
                <a:gd name="connsiteX12" fmla="*/ 526694 w 1404608"/>
                <a:gd name="connsiteY12" fmla="*/ 256 h 2041196"/>
                <a:gd name="connsiteX13" fmla="*/ 453541 w 1404608"/>
                <a:gd name="connsiteY13" fmla="*/ 1258469 h 2041196"/>
                <a:gd name="connsiteX14" fmla="*/ 321868 w 1404608"/>
                <a:gd name="connsiteY14" fmla="*/ 1258470 h 2041196"/>
                <a:gd name="connsiteX15" fmla="*/ 0 w 1404608"/>
                <a:gd name="connsiteY15" fmla="*/ 1024383 h 2041196"/>
                <a:gd name="connsiteX0" fmla="*/ 0 w 1404608"/>
                <a:gd name="connsiteY0" fmla="*/ 1024383 h 2041196"/>
                <a:gd name="connsiteX1" fmla="*/ 124358 w 1404608"/>
                <a:gd name="connsiteY1" fmla="*/ 1353567 h 2041196"/>
                <a:gd name="connsiteX2" fmla="*/ 292608 w 1404608"/>
                <a:gd name="connsiteY2" fmla="*/ 1712012 h 2041196"/>
                <a:gd name="connsiteX3" fmla="*/ 687628 w 1404608"/>
                <a:gd name="connsiteY3" fmla="*/ 2041196 h 2041196"/>
                <a:gd name="connsiteX4" fmla="*/ 1294790 w 1404608"/>
                <a:gd name="connsiteY4" fmla="*/ 2026566 h 2041196"/>
                <a:gd name="connsiteX5" fmla="*/ 1404518 w 1404608"/>
                <a:gd name="connsiteY5" fmla="*/ 1126796 h 2041196"/>
                <a:gd name="connsiteX6" fmla="*/ 1221638 w 1404608"/>
                <a:gd name="connsiteY6" fmla="*/ 739091 h 2041196"/>
                <a:gd name="connsiteX7" fmla="*/ 1177747 w 1404608"/>
                <a:gd name="connsiteY7" fmla="*/ 936601 h 2041196"/>
                <a:gd name="connsiteX8" fmla="*/ 980236 w 1404608"/>
                <a:gd name="connsiteY8" fmla="*/ 665939 h 2041196"/>
                <a:gd name="connsiteX9" fmla="*/ 921715 w 1404608"/>
                <a:gd name="connsiteY9" fmla="*/ 900025 h 2041196"/>
                <a:gd name="connsiteX10" fmla="*/ 738836 w 1404608"/>
                <a:gd name="connsiteY10" fmla="*/ 563526 h 2041196"/>
                <a:gd name="connsiteX11" fmla="*/ 709574 w 1404608"/>
                <a:gd name="connsiteY11" fmla="*/ 907340 h 2041196"/>
                <a:gd name="connsiteX12" fmla="*/ 526694 w 1404608"/>
                <a:gd name="connsiteY12" fmla="*/ 256 h 2041196"/>
                <a:gd name="connsiteX13" fmla="*/ 453541 w 1404608"/>
                <a:gd name="connsiteY13" fmla="*/ 1258469 h 2041196"/>
                <a:gd name="connsiteX14" fmla="*/ 321868 w 1404608"/>
                <a:gd name="connsiteY14" fmla="*/ 1258470 h 2041196"/>
                <a:gd name="connsiteX15" fmla="*/ 0 w 1404608"/>
                <a:gd name="connsiteY15" fmla="*/ 1024383 h 2041196"/>
                <a:gd name="connsiteX0" fmla="*/ 0 w 1404608"/>
                <a:gd name="connsiteY0" fmla="*/ 1024369 h 2041182"/>
                <a:gd name="connsiteX1" fmla="*/ 124358 w 1404608"/>
                <a:gd name="connsiteY1" fmla="*/ 1353553 h 2041182"/>
                <a:gd name="connsiteX2" fmla="*/ 292608 w 1404608"/>
                <a:gd name="connsiteY2" fmla="*/ 1711998 h 2041182"/>
                <a:gd name="connsiteX3" fmla="*/ 687628 w 1404608"/>
                <a:gd name="connsiteY3" fmla="*/ 2041182 h 2041182"/>
                <a:gd name="connsiteX4" fmla="*/ 1294790 w 1404608"/>
                <a:gd name="connsiteY4" fmla="*/ 2026552 h 2041182"/>
                <a:gd name="connsiteX5" fmla="*/ 1404518 w 1404608"/>
                <a:gd name="connsiteY5" fmla="*/ 1126782 h 2041182"/>
                <a:gd name="connsiteX6" fmla="*/ 1221638 w 1404608"/>
                <a:gd name="connsiteY6" fmla="*/ 739077 h 2041182"/>
                <a:gd name="connsiteX7" fmla="*/ 1177747 w 1404608"/>
                <a:gd name="connsiteY7" fmla="*/ 936587 h 2041182"/>
                <a:gd name="connsiteX8" fmla="*/ 980236 w 1404608"/>
                <a:gd name="connsiteY8" fmla="*/ 665925 h 2041182"/>
                <a:gd name="connsiteX9" fmla="*/ 921715 w 1404608"/>
                <a:gd name="connsiteY9" fmla="*/ 900011 h 2041182"/>
                <a:gd name="connsiteX10" fmla="*/ 738836 w 1404608"/>
                <a:gd name="connsiteY10" fmla="*/ 563512 h 2041182"/>
                <a:gd name="connsiteX11" fmla="*/ 709574 w 1404608"/>
                <a:gd name="connsiteY11" fmla="*/ 907326 h 2041182"/>
                <a:gd name="connsiteX12" fmla="*/ 526694 w 1404608"/>
                <a:gd name="connsiteY12" fmla="*/ 242 h 2041182"/>
                <a:gd name="connsiteX13" fmla="*/ 456712 w 1404608"/>
                <a:gd name="connsiteY13" fmla="*/ 1312361 h 2041182"/>
                <a:gd name="connsiteX14" fmla="*/ 321868 w 1404608"/>
                <a:gd name="connsiteY14" fmla="*/ 1258456 h 2041182"/>
                <a:gd name="connsiteX15" fmla="*/ 0 w 1404608"/>
                <a:gd name="connsiteY15" fmla="*/ 1024369 h 2041182"/>
                <a:gd name="connsiteX0" fmla="*/ 0 w 1404608"/>
                <a:gd name="connsiteY0" fmla="*/ 1024369 h 2041182"/>
                <a:gd name="connsiteX1" fmla="*/ 124358 w 1404608"/>
                <a:gd name="connsiteY1" fmla="*/ 1353553 h 2041182"/>
                <a:gd name="connsiteX2" fmla="*/ 292608 w 1404608"/>
                <a:gd name="connsiteY2" fmla="*/ 1711998 h 2041182"/>
                <a:gd name="connsiteX3" fmla="*/ 687628 w 1404608"/>
                <a:gd name="connsiteY3" fmla="*/ 2041182 h 2041182"/>
                <a:gd name="connsiteX4" fmla="*/ 1294790 w 1404608"/>
                <a:gd name="connsiteY4" fmla="*/ 2026552 h 2041182"/>
                <a:gd name="connsiteX5" fmla="*/ 1404518 w 1404608"/>
                <a:gd name="connsiteY5" fmla="*/ 1126782 h 2041182"/>
                <a:gd name="connsiteX6" fmla="*/ 1221638 w 1404608"/>
                <a:gd name="connsiteY6" fmla="*/ 739077 h 2041182"/>
                <a:gd name="connsiteX7" fmla="*/ 1177747 w 1404608"/>
                <a:gd name="connsiteY7" fmla="*/ 936587 h 2041182"/>
                <a:gd name="connsiteX8" fmla="*/ 980236 w 1404608"/>
                <a:gd name="connsiteY8" fmla="*/ 665925 h 2041182"/>
                <a:gd name="connsiteX9" fmla="*/ 921715 w 1404608"/>
                <a:gd name="connsiteY9" fmla="*/ 900011 h 2041182"/>
                <a:gd name="connsiteX10" fmla="*/ 738836 w 1404608"/>
                <a:gd name="connsiteY10" fmla="*/ 563512 h 2041182"/>
                <a:gd name="connsiteX11" fmla="*/ 709574 w 1404608"/>
                <a:gd name="connsiteY11" fmla="*/ 907326 h 2041182"/>
                <a:gd name="connsiteX12" fmla="*/ 526694 w 1404608"/>
                <a:gd name="connsiteY12" fmla="*/ 242 h 2041182"/>
                <a:gd name="connsiteX13" fmla="*/ 456712 w 1404608"/>
                <a:gd name="connsiteY13" fmla="*/ 1312361 h 2041182"/>
                <a:gd name="connsiteX14" fmla="*/ 321868 w 1404608"/>
                <a:gd name="connsiteY14" fmla="*/ 1258456 h 2041182"/>
                <a:gd name="connsiteX15" fmla="*/ 0 w 1404608"/>
                <a:gd name="connsiteY15" fmla="*/ 1024369 h 2041182"/>
                <a:gd name="connsiteX0" fmla="*/ 0 w 1404608"/>
                <a:gd name="connsiteY0" fmla="*/ 1024369 h 2041182"/>
                <a:gd name="connsiteX1" fmla="*/ 124358 w 1404608"/>
                <a:gd name="connsiteY1" fmla="*/ 1353553 h 2041182"/>
                <a:gd name="connsiteX2" fmla="*/ 292608 w 1404608"/>
                <a:gd name="connsiteY2" fmla="*/ 1711998 h 2041182"/>
                <a:gd name="connsiteX3" fmla="*/ 687628 w 1404608"/>
                <a:gd name="connsiteY3" fmla="*/ 2041182 h 2041182"/>
                <a:gd name="connsiteX4" fmla="*/ 1294790 w 1404608"/>
                <a:gd name="connsiteY4" fmla="*/ 2026552 h 2041182"/>
                <a:gd name="connsiteX5" fmla="*/ 1404518 w 1404608"/>
                <a:gd name="connsiteY5" fmla="*/ 1126782 h 2041182"/>
                <a:gd name="connsiteX6" fmla="*/ 1221638 w 1404608"/>
                <a:gd name="connsiteY6" fmla="*/ 739077 h 2041182"/>
                <a:gd name="connsiteX7" fmla="*/ 1177747 w 1404608"/>
                <a:gd name="connsiteY7" fmla="*/ 936587 h 2041182"/>
                <a:gd name="connsiteX8" fmla="*/ 980236 w 1404608"/>
                <a:gd name="connsiteY8" fmla="*/ 665925 h 2041182"/>
                <a:gd name="connsiteX9" fmla="*/ 921715 w 1404608"/>
                <a:gd name="connsiteY9" fmla="*/ 900011 h 2041182"/>
                <a:gd name="connsiteX10" fmla="*/ 738836 w 1404608"/>
                <a:gd name="connsiteY10" fmla="*/ 563512 h 2041182"/>
                <a:gd name="connsiteX11" fmla="*/ 709574 w 1404608"/>
                <a:gd name="connsiteY11" fmla="*/ 907326 h 2041182"/>
                <a:gd name="connsiteX12" fmla="*/ 526694 w 1404608"/>
                <a:gd name="connsiteY12" fmla="*/ 242 h 2041182"/>
                <a:gd name="connsiteX13" fmla="*/ 456712 w 1404608"/>
                <a:gd name="connsiteY13" fmla="*/ 1312361 h 2041182"/>
                <a:gd name="connsiteX14" fmla="*/ 321868 w 1404608"/>
                <a:gd name="connsiteY14" fmla="*/ 1258456 h 2041182"/>
                <a:gd name="connsiteX15" fmla="*/ 0 w 1404608"/>
                <a:gd name="connsiteY15" fmla="*/ 1024369 h 2041182"/>
                <a:gd name="connsiteX0" fmla="*/ 0 w 1420463"/>
                <a:gd name="connsiteY0" fmla="*/ 957779 h 2041182"/>
                <a:gd name="connsiteX1" fmla="*/ 140213 w 1420463"/>
                <a:gd name="connsiteY1" fmla="*/ 1353553 h 2041182"/>
                <a:gd name="connsiteX2" fmla="*/ 308463 w 1420463"/>
                <a:gd name="connsiteY2" fmla="*/ 1711998 h 2041182"/>
                <a:gd name="connsiteX3" fmla="*/ 703483 w 1420463"/>
                <a:gd name="connsiteY3" fmla="*/ 2041182 h 2041182"/>
                <a:gd name="connsiteX4" fmla="*/ 1310645 w 1420463"/>
                <a:gd name="connsiteY4" fmla="*/ 2026552 h 2041182"/>
                <a:gd name="connsiteX5" fmla="*/ 1420373 w 1420463"/>
                <a:gd name="connsiteY5" fmla="*/ 1126782 h 2041182"/>
                <a:gd name="connsiteX6" fmla="*/ 1237493 w 1420463"/>
                <a:gd name="connsiteY6" fmla="*/ 739077 h 2041182"/>
                <a:gd name="connsiteX7" fmla="*/ 1193602 w 1420463"/>
                <a:gd name="connsiteY7" fmla="*/ 936587 h 2041182"/>
                <a:gd name="connsiteX8" fmla="*/ 996091 w 1420463"/>
                <a:gd name="connsiteY8" fmla="*/ 665925 h 2041182"/>
                <a:gd name="connsiteX9" fmla="*/ 937570 w 1420463"/>
                <a:gd name="connsiteY9" fmla="*/ 900011 h 2041182"/>
                <a:gd name="connsiteX10" fmla="*/ 754691 w 1420463"/>
                <a:gd name="connsiteY10" fmla="*/ 563512 h 2041182"/>
                <a:gd name="connsiteX11" fmla="*/ 725429 w 1420463"/>
                <a:gd name="connsiteY11" fmla="*/ 907326 h 2041182"/>
                <a:gd name="connsiteX12" fmla="*/ 542549 w 1420463"/>
                <a:gd name="connsiteY12" fmla="*/ 242 h 2041182"/>
                <a:gd name="connsiteX13" fmla="*/ 472567 w 1420463"/>
                <a:gd name="connsiteY13" fmla="*/ 1312361 h 2041182"/>
                <a:gd name="connsiteX14" fmla="*/ 337723 w 1420463"/>
                <a:gd name="connsiteY14" fmla="*/ 1258456 h 2041182"/>
                <a:gd name="connsiteX15" fmla="*/ 0 w 1420463"/>
                <a:gd name="connsiteY15" fmla="*/ 957779 h 2041182"/>
                <a:gd name="connsiteX0" fmla="*/ 0 w 1420463"/>
                <a:gd name="connsiteY0" fmla="*/ 957779 h 2041182"/>
                <a:gd name="connsiteX1" fmla="*/ 140213 w 1420463"/>
                <a:gd name="connsiteY1" fmla="*/ 1353553 h 2041182"/>
                <a:gd name="connsiteX2" fmla="*/ 308463 w 1420463"/>
                <a:gd name="connsiteY2" fmla="*/ 1711998 h 2041182"/>
                <a:gd name="connsiteX3" fmla="*/ 703483 w 1420463"/>
                <a:gd name="connsiteY3" fmla="*/ 2041182 h 2041182"/>
                <a:gd name="connsiteX4" fmla="*/ 1310645 w 1420463"/>
                <a:gd name="connsiteY4" fmla="*/ 2026552 h 2041182"/>
                <a:gd name="connsiteX5" fmla="*/ 1420373 w 1420463"/>
                <a:gd name="connsiteY5" fmla="*/ 1126782 h 2041182"/>
                <a:gd name="connsiteX6" fmla="*/ 1237493 w 1420463"/>
                <a:gd name="connsiteY6" fmla="*/ 739077 h 2041182"/>
                <a:gd name="connsiteX7" fmla="*/ 1193602 w 1420463"/>
                <a:gd name="connsiteY7" fmla="*/ 936587 h 2041182"/>
                <a:gd name="connsiteX8" fmla="*/ 996091 w 1420463"/>
                <a:gd name="connsiteY8" fmla="*/ 665925 h 2041182"/>
                <a:gd name="connsiteX9" fmla="*/ 937570 w 1420463"/>
                <a:gd name="connsiteY9" fmla="*/ 900011 h 2041182"/>
                <a:gd name="connsiteX10" fmla="*/ 754691 w 1420463"/>
                <a:gd name="connsiteY10" fmla="*/ 563512 h 2041182"/>
                <a:gd name="connsiteX11" fmla="*/ 725429 w 1420463"/>
                <a:gd name="connsiteY11" fmla="*/ 907326 h 2041182"/>
                <a:gd name="connsiteX12" fmla="*/ 542549 w 1420463"/>
                <a:gd name="connsiteY12" fmla="*/ 242 h 2041182"/>
                <a:gd name="connsiteX13" fmla="*/ 472567 w 1420463"/>
                <a:gd name="connsiteY13" fmla="*/ 1312361 h 2041182"/>
                <a:gd name="connsiteX14" fmla="*/ 337723 w 1420463"/>
                <a:gd name="connsiteY14" fmla="*/ 1258456 h 2041182"/>
                <a:gd name="connsiteX15" fmla="*/ 0 w 1420463"/>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55410 w 1421182"/>
                <a:gd name="connsiteY10" fmla="*/ 563512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36384 w 1421182"/>
                <a:gd name="connsiteY10" fmla="*/ 563512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55588 w 1421182"/>
                <a:gd name="connsiteY8" fmla="*/ 659583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59583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59583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52597 w 1421182"/>
                <a:gd name="connsiteY6" fmla="*/ 669316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537 h 2040940"/>
                <a:gd name="connsiteX1" fmla="*/ 140932 w 1421182"/>
                <a:gd name="connsiteY1" fmla="*/ 1353311 h 2040940"/>
                <a:gd name="connsiteX2" fmla="*/ 309182 w 1421182"/>
                <a:gd name="connsiteY2" fmla="*/ 1711756 h 2040940"/>
                <a:gd name="connsiteX3" fmla="*/ 704202 w 1421182"/>
                <a:gd name="connsiteY3" fmla="*/ 2040940 h 2040940"/>
                <a:gd name="connsiteX4" fmla="*/ 1311364 w 1421182"/>
                <a:gd name="connsiteY4" fmla="*/ 2026310 h 2040940"/>
                <a:gd name="connsiteX5" fmla="*/ 1421092 w 1421182"/>
                <a:gd name="connsiteY5" fmla="*/ 1126540 h 2040940"/>
                <a:gd name="connsiteX6" fmla="*/ 1152597 w 1421182"/>
                <a:gd name="connsiteY6" fmla="*/ 669074 h 2040940"/>
                <a:gd name="connsiteX7" fmla="*/ 1168953 w 1421182"/>
                <a:gd name="connsiteY7" fmla="*/ 968054 h 2040940"/>
                <a:gd name="connsiteX8" fmla="*/ 927050 w 1421182"/>
                <a:gd name="connsiteY8" fmla="*/ 614948 h 2040940"/>
                <a:gd name="connsiteX9" fmla="*/ 957315 w 1421182"/>
                <a:gd name="connsiteY9" fmla="*/ 944162 h 2040940"/>
                <a:gd name="connsiteX10" fmla="*/ 711016 w 1421182"/>
                <a:gd name="connsiteY10" fmla="*/ 569612 h 2040940"/>
                <a:gd name="connsiteX11" fmla="*/ 729319 w 1421182"/>
                <a:gd name="connsiteY11" fmla="*/ 957819 h 2040940"/>
                <a:gd name="connsiteX12" fmla="*/ 543268 w 1421182"/>
                <a:gd name="connsiteY12" fmla="*/ 0 h 2040940"/>
                <a:gd name="connsiteX13" fmla="*/ 473286 w 1421182"/>
                <a:gd name="connsiteY13" fmla="*/ 1312119 h 2040940"/>
                <a:gd name="connsiteX14" fmla="*/ 338442 w 1421182"/>
                <a:gd name="connsiteY14" fmla="*/ 1258214 h 2040940"/>
                <a:gd name="connsiteX15" fmla="*/ 719 w 1421182"/>
                <a:gd name="connsiteY15" fmla="*/ 957537 h 2040940"/>
                <a:gd name="connsiteX0" fmla="*/ 719 w 1421182"/>
                <a:gd name="connsiteY0" fmla="*/ 957545 h 2040948"/>
                <a:gd name="connsiteX1" fmla="*/ 140932 w 1421182"/>
                <a:gd name="connsiteY1" fmla="*/ 1353319 h 2040948"/>
                <a:gd name="connsiteX2" fmla="*/ 309182 w 1421182"/>
                <a:gd name="connsiteY2" fmla="*/ 1711764 h 2040948"/>
                <a:gd name="connsiteX3" fmla="*/ 704202 w 1421182"/>
                <a:gd name="connsiteY3" fmla="*/ 2040948 h 2040948"/>
                <a:gd name="connsiteX4" fmla="*/ 1311364 w 1421182"/>
                <a:gd name="connsiteY4" fmla="*/ 2026318 h 2040948"/>
                <a:gd name="connsiteX5" fmla="*/ 1421092 w 1421182"/>
                <a:gd name="connsiteY5" fmla="*/ 1126548 h 2040948"/>
                <a:gd name="connsiteX6" fmla="*/ 1152597 w 1421182"/>
                <a:gd name="connsiteY6" fmla="*/ 669082 h 2040948"/>
                <a:gd name="connsiteX7" fmla="*/ 1168953 w 1421182"/>
                <a:gd name="connsiteY7" fmla="*/ 968062 h 2040948"/>
                <a:gd name="connsiteX8" fmla="*/ 927050 w 1421182"/>
                <a:gd name="connsiteY8" fmla="*/ 614956 h 2040948"/>
                <a:gd name="connsiteX9" fmla="*/ 957315 w 1421182"/>
                <a:gd name="connsiteY9" fmla="*/ 944170 h 2040948"/>
                <a:gd name="connsiteX10" fmla="*/ 711016 w 1421182"/>
                <a:gd name="connsiteY10" fmla="*/ 569620 h 2040948"/>
                <a:gd name="connsiteX11" fmla="*/ 729319 w 1421182"/>
                <a:gd name="connsiteY11" fmla="*/ 957827 h 2040948"/>
                <a:gd name="connsiteX12" fmla="*/ 543268 w 1421182"/>
                <a:gd name="connsiteY12" fmla="*/ 8 h 2040948"/>
                <a:gd name="connsiteX13" fmla="*/ 473286 w 1421182"/>
                <a:gd name="connsiteY13" fmla="*/ 1312127 h 2040948"/>
                <a:gd name="connsiteX14" fmla="*/ 338442 w 1421182"/>
                <a:gd name="connsiteY14" fmla="*/ 1258222 h 2040948"/>
                <a:gd name="connsiteX15" fmla="*/ 719 w 1421182"/>
                <a:gd name="connsiteY15" fmla="*/ 957545 h 2040948"/>
                <a:gd name="connsiteX0" fmla="*/ 719 w 1421182"/>
                <a:gd name="connsiteY0" fmla="*/ 957545 h 2040948"/>
                <a:gd name="connsiteX1" fmla="*/ 140932 w 1421182"/>
                <a:gd name="connsiteY1" fmla="*/ 1353319 h 2040948"/>
                <a:gd name="connsiteX2" fmla="*/ 309182 w 1421182"/>
                <a:gd name="connsiteY2" fmla="*/ 1711764 h 2040948"/>
                <a:gd name="connsiteX3" fmla="*/ 704202 w 1421182"/>
                <a:gd name="connsiteY3" fmla="*/ 2040948 h 2040948"/>
                <a:gd name="connsiteX4" fmla="*/ 1311364 w 1421182"/>
                <a:gd name="connsiteY4" fmla="*/ 2026318 h 2040948"/>
                <a:gd name="connsiteX5" fmla="*/ 1421092 w 1421182"/>
                <a:gd name="connsiteY5" fmla="*/ 1126548 h 2040948"/>
                <a:gd name="connsiteX6" fmla="*/ 1152597 w 1421182"/>
                <a:gd name="connsiteY6" fmla="*/ 669082 h 2040948"/>
                <a:gd name="connsiteX7" fmla="*/ 1168953 w 1421182"/>
                <a:gd name="connsiteY7" fmla="*/ 968062 h 2040948"/>
                <a:gd name="connsiteX8" fmla="*/ 927050 w 1421182"/>
                <a:gd name="connsiteY8" fmla="*/ 614956 h 2040948"/>
                <a:gd name="connsiteX9" fmla="*/ 957315 w 1421182"/>
                <a:gd name="connsiteY9" fmla="*/ 944170 h 2040948"/>
                <a:gd name="connsiteX10" fmla="*/ 711016 w 1421182"/>
                <a:gd name="connsiteY10" fmla="*/ 569620 h 2040948"/>
                <a:gd name="connsiteX11" fmla="*/ 729319 w 1421182"/>
                <a:gd name="connsiteY11" fmla="*/ 957827 h 2040948"/>
                <a:gd name="connsiteX12" fmla="*/ 543268 w 1421182"/>
                <a:gd name="connsiteY12" fmla="*/ 8 h 2040948"/>
                <a:gd name="connsiteX13" fmla="*/ 473286 w 1421182"/>
                <a:gd name="connsiteY13" fmla="*/ 1312127 h 2040948"/>
                <a:gd name="connsiteX14" fmla="*/ 338442 w 1421182"/>
                <a:gd name="connsiteY14" fmla="*/ 1258222 h 2040948"/>
                <a:gd name="connsiteX15" fmla="*/ 719 w 1421182"/>
                <a:gd name="connsiteY15" fmla="*/ 957545 h 2040948"/>
                <a:gd name="connsiteX0" fmla="*/ 719 w 1421182"/>
                <a:gd name="connsiteY0" fmla="*/ 957545 h 2026318"/>
                <a:gd name="connsiteX1" fmla="*/ 140932 w 1421182"/>
                <a:gd name="connsiteY1" fmla="*/ 1353319 h 2026318"/>
                <a:gd name="connsiteX2" fmla="*/ 309182 w 1421182"/>
                <a:gd name="connsiteY2" fmla="*/ 1711764 h 2026318"/>
                <a:gd name="connsiteX3" fmla="*/ 693290 w 1421182"/>
                <a:gd name="connsiteY3" fmla="*/ 2019121 h 2026318"/>
                <a:gd name="connsiteX4" fmla="*/ 1311364 w 1421182"/>
                <a:gd name="connsiteY4" fmla="*/ 2026318 h 2026318"/>
                <a:gd name="connsiteX5" fmla="*/ 1421092 w 1421182"/>
                <a:gd name="connsiteY5" fmla="*/ 1126548 h 2026318"/>
                <a:gd name="connsiteX6" fmla="*/ 1152597 w 1421182"/>
                <a:gd name="connsiteY6" fmla="*/ 669082 h 2026318"/>
                <a:gd name="connsiteX7" fmla="*/ 1168953 w 1421182"/>
                <a:gd name="connsiteY7" fmla="*/ 968062 h 2026318"/>
                <a:gd name="connsiteX8" fmla="*/ 927050 w 1421182"/>
                <a:gd name="connsiteY8" fmla="*/ 614956 h 2026318"/>
                <a:gd name="connsiteX9" fmla="*/ 957315 w 1421182"/>
                <a:gd name="connsiteY9" fmla="*/ 944170 h 2026318"/>
                <a:gd name="connsiteX10" fmla="*/ 711016 w 1421182"/>
                <a:gd name="connsiteY10" fmla="*/ 569620 h 2026318"/>
                <a:gd name="connsiteX11" fmla="*/ 729319 w 1421182"/>
                <a:gd name="connsiteY11" fmla="*/ 957827 h 2026318"/>
                <a:gd name="connsiteX12" fmla="*/ 543268 w 1421182"/>
                <a:gd name="connsiteY12" fmla="*/ 8 h 2026318"/>
                <a:gd name="connsiteX13" fmla="*/ 473286 w 1421182"/>
                <a:gd name="connsiteY13" fmla="*/ 1312127 h 2026318"/>
                <a:gd name="connsiteX14" fmla="*/ 338442 w 1421182"/>
                <a:gd name="connsiteY14" fmla="*/ 1258222 h 2026318"/>
                <a:gd name="connsiteX15" fmla="*/ 719 w 1421182"/>
                <a:gd name="connsiteY15" fmla="*/ 957545 h 2026318"/>
                <a:gd name="connsiteX0" fmla="*/ 719 w 1421182"/>
                <a:gd name="connsiteY0" fmla="*/ 957545 h 2295953"/>
                <a:gd name="connsiteX1" fmla="*/ 140932 w 1421182"/>
                <a:gd name="connsiteY1" fmla="*/ 1353319 h 2295953"/>
                <a:gd name="connsiteX2" fmla="*/ 309182 w 1421182"/>
                <a:gd name="connsiteY2" fmla="*/ 1711764 h 2295953"/>
                <a:gd name="connsiteX3" fmla="*/ 693290 w 1421182"/>
                <a:gd name="connsiteY3" fmla="*/ 2019121 h 2295953"/>
                <a:gd name="connsiteX4" fmla="*/ 722524 w 1421182"/>
                <a:gd name="connsiteY4" fmla="*/ 2295953 h 2295953"/>
                <a:gd name="connsiteX5" fmla="*/ 1311364 w 1421182"/>
                <a:gd name="connsiteY5" fmla="*/ 2026318 h 2295953"/>
                <a:gd name="connsiteX6" fmla="*/ 1421092 w 1421182"/>
                <a:gd name="connsiteY6" fmla="*/ 1126548 h 2295953"/>
                <a:gd name="connsiteX7" fmla="*/ 1152597 w 1421182"/>
                <a:gd name="connsiteY7" fmla="*/ 669082 h 2295953"/>
                <a:gd name="connsiteX8" fmla="*/ 1168953 w 1421182"/>
                <a:gd name="connsiteY8" fmla="*/ 968062 h 2295953"/>
                <a:gd name="connsiteX9" fmla="*/ 927050 w 1421182"/>
                <a:gd name="connsiteY9" fmla="*/ 614956 h 2295953"/>
                <a:gd name="connsiteX10" fmla="*/ 957315 w 1421182"/>
                <a:gd name="connsiteY10" fmla="*/ 944170 h 2295953"/>
                <a:gd name="connsiteX11" fmla="*/ 711016 w 1421182"/>
                <a:gd name="connsiteY11" fmla="*/ 569620 h 2295953"/>
                <a:gd name="connsiteX12" fmla="*/ 729319 w 1421182"/>
                <a:gd name="connsiteY12" fmla="*/ 957827 h 2295953"/>
                <a:gd name="connsiteX13" fmla="*/ 543268 w 1421182"/>
                <a:gd name="connsiteY13" fmla="*/ 8 h 2295953"/>
                <a:gd name="connsiteX14" fmla="*/ 473286 w 1421182"/>
                <a:gd name="connsiteY14" fmla="*/ 1312127 h 2295953"/>
                <a:gd name="connsiteX15" fmla="*/ 338442 w 1421182"/>
                <a:gd name="connsiteY15" fmla="*/ 1258222 h 2295953"/>
                <a:gd name="connsiteX16" fmla="*/ 719 w 1421182"/>
                <a:gd name="connsiteY16" fmla="*/ 957545 h 2295953"/>
                <a:gd name="connsiteX0" fmla="*/ 719 w 1421182"/>
                <a:gd name="connsiteY0" fmla="*/ 957545 h 2317397"/>
                <a:gd name="connsiteX1" fmla="*/ 140932 w 1421182"/>
                <a:gd name="connsiteY1" fmla="*/ 1353319 h 2317397"/>
                <a:gd name="connsiteX2" fmla="*/ 309182 w 1421182"/>
                <a:gd name="connsiteY2" fmla="*/ 1711764 h 2317397"/>
                <a:gd name="connsiteX3" fmla="*/ 693290 w 1421182"/>
                <a:gd name="connsiteY3" fmla="*/ 2019121 h 2317397"/>
                <a:gd name="connsiteX4" fmla="*/ 722524 w 1421182"/>
                <a:gd name="connsiteY4" fmla="*/ 2295953 h 2317397"/>
                <a:gd name="connsiteX5" fmla="*/ 1170733 w 1421182"/>
                <a:gd name="connsiteY5" fmla="*/ 2300858 h 2317397"/>
                <a:gd name="connsiteX6" fmla="*/ 1311364 w 1421182"/>
                <a:gd name="connsiteY6" fmla="*/ 2026318 h 2317397"/>
                <a:gd name="connsiteX7" fmla="*/ 1421092 w 1421182"/>
                <a:gd name="connsiteY7" fmla="*/ 1126548 h 2317397"/>
                <a:gd name="connsiteX8" fmla="*/ 1152597 w 1421182"/>
                <a:gd name="connsiteY8" fmla="*/ 669082 h 2317397"/>
                <a:gd name="connsiteX9" fmla="*/ 1168953 w 1421182"/>
                <a:gd name="connsiteY9" fmla="*/ 968062 h 2317397"/>
                <a:gd name="connsiteX10" fmla="*/ 927050 w 1421182"/>
                <a:gd name="connsiteY10" fmla="*/ 614956 h 2317397"/>
                <a:gd name="connsiteX11" fmla="*/ 957315 w 1421182"/>
                <a:gd name="connsiteY11" fmla="*/ 944170 h 2317397"/>
                <a:gd name="connsiteX12" fmla="*/ 711016 w 1421182"/>
                <a:gd name="connsiteY12" fmla="*/ 569620 h 2317397"/>
                <a:gd name="connsiteX13" fmla="*/ 729319 w 1421182"/>
                <a:gd name="connsiteY13" fmla="*/ 957827 h 2317397"/>
                <a:gd name="connsiteX14" fmla="*/ 543268 w 1421182"/>
                <a:gd name="connsiteY14" fmla="*/ 8 h 2317397"/>
                <a:gd name="connsiteX15" fmla="*/ 473286 w 1421182"/>
                <a:gd name="connsiteY15" fmla="*/ 1312127 h 2317397"/>
                <a:gd name="connsiteX16" fmla="*/ 338442 w 1421182"/>
                <a:gd name="connsiteY16" fmla="*/ 1258222 h 2317397"/>
                <a:gd name="connsiteX17" fmla="*/ 719 w 1421182"/>
                <a:gd name="connsiteY17" fmla="*/ 957545 h 2317397"/>
                <a:gd name="connsiteX0" fmla="*/ 719 w 1421182"/>
                <a:gd name="connsiteY0" fmla="*/ 957545 h 2317397"/>
                <a:gd name="connsiteX1" fmla="*/ 140932 w 1421182"/>
                <a:gd name="connsiteY1" fmla="*/ 1353319 h 2317397"/>
                <a:gd name="connsiteX2" fmla="*/ 309182 w 1421182"/>
                <a:gd name="connsiteY2" fmla="*/ 1711764 h 2317397"/>
                <a:gd name="connsiteX3" fmla="*/ 626141 w 1421182"/>
                <a:gd name="connsiteY3" fmla="*/ 1985150 h 2317397"/>
                <a:gd name="connsiteX4" fmla="*/ 722524 w 1421182"/>
                <a:gd name="connsiteY4" fmla="*/ 2295953 h 2317397"/>
                <a:gd name="connsiteX5" fmla="*/ 1170733 w 1421182"/>
                <a:gd name="connsiteY5" fmla="*/ 2300858 h 2317397"/>
                <a:gd name="connsiteX6" fmla="*/ 1311364 w 1421182"/>
                <a:gd name="connsiteY6" fmla="*/ 2026318 h 2317397"/>
                <a:gd name="connsiteX7" fmla="*/ 1421092 w 1421182"/>
                <a:gd name="connsiteY7" fmla="*/ 1126548 h 2317397"/>
                <a:gd name="connsiteX8" fmla="*/ 1152597 w 1421182"/>
                <a:gd name="connsiteY8" fmla="*/ 669082 h 2317397"/>
                <a:gd name="connsiteX9" fmla="*/ 1168953 w 1421182"/>
                <a:gd name="connsiteY9" fmla="*/ 968062 h 2317397"/>
                <a:gd name="connsiteX10" fmla="*/ 927050 w 1421182"/>
                <a:gd name="connsiteY10" fmla="*/ 614956 h 2317397"/>
                <a:gd name="connsiteX11" fmla="*/ 957315 w 1421182"/>
                <a:gd name="connsiteY11" fmla="*/ 944170 h 2317397"/>
                <a:gd name="connsiteX12" fmla="*/ 711016 w 1421182"/>
                <a:gd name="connsiteY12" fmla="*/ 569620 h 2317397"/>
                <a:gd name="connsiteX13" fmla="*/ 729319 w 1421182"/>
                <a:gd name="connsiteY13" fmla="*/ 957827 h 2317397"/>
                <a:gd name="connsiteX14" fmla="*/ 543268 w 1421182"/>
                <a:gd name="connsiteY14" fmla="*/ 8 h 2317397"/>
                <a:gd name="connsiteX15" fmla="*/ 473286 w 1421182"/>
                <a:gd name="connsiteY15" fmla="*/ 1312127 h 2317397"/>
                <a:gd name="connsiteX16" fmla="*/ 338442 w 1421182"/>
                <a:gd name="connsiteY16" fmla="*/ 1258222 h 2317397"/>
                <a:gd name="connsiteX17" fmla="*/ 719 w 1421182"/>
                <a:gd name="connsiteY17" fmla="*/ 957545 h 2317397"/>
                <a:gd name="connsiteX0" fmla="*/ 719 w 1421182"/>
                <a:gd name="connsiteY0" fmla="*/ 957545 h 2314785"/>
                <a:gd name="connsiteX1" fmla="*/ 140932 w 1421182"/>
                <a:gd name="connsiteY1" fmla="*/ 1353319 h 2314785"/>
                <a:gd name="connsiteX2" fmla="*/ 309182 w 1421182"/>
                <a:gd name="connsiteY2" fmla="*/ 1711764 h 2314785"/>
                <a:gd name="connsiteX3" fmla="*/ 626141 w 1421182"/>
                <a:gd name="connsiteY3" fmla="*/ 1985150 h 2314785"/>
                <a:gd name="connsiteX4" fmla="*/ 658780 w 1421182"/>
                <a:gd name="connsiteY4" fmla="*/ 2266927 h 2314785"/>
                <a:gd name="connsiteX5" fmla="*/ 1170733 w 1421182"/>
                <a:gd name="connsiteY5" fmla="*/ 2300858 h 2314785"/>
                <a:gd name="connsiteX6" fmla="*/ 1311364 w 1421182"/>
                <a:gd name="connsiteY6" fmla="*/ 2026318 h 2314785"/>
                <a:gd name="connsiteX7" fmla="*/ 1421092 w 1421182"/>
                <a:gd name="connsiteY7" fmla="*/ 1126548 h 2314785"/>
                <a:gd name="connsiteX8" fmla="*/ 1152597 w 1421182"/>
                <a:gd name="connsiteY8" fmla="*/ 669082 h 2314785"/>
                <a:gd name="connsiteX9" fmla="*/ 1168953 w 1421182"/>
                <a:gd name="connsiteY9" fmla="*/ 968062 h 2314785"/>
                <a:gd name="connsiteX10" fmla="*/ 927050 w 1421182"/>
                <a:gd name="connsiteY10" fmla="*/ 614956 h 2314785"/>
                <a:gd name="connsiteX11" fmla="*/ 957315 w 1421182"/>
                <a:gd name="connsiteY11" fmla="*/ 944170 h 2314785"/>
                <a:gd name="connsiteX12" fmla="*/ 711016 w 1421182"/>
                <a:gd name="connsiteY12" fmla="*/ 569620 h 2314785"/>
                <a:gd name="connsiteX13" fmla="*/ 729319 w 1421182"/>
                <a:gd name="connsiteY13" fmla="*/ 957827 h 2314785"/>
                <a:gd name="connsiteX14" fmla="*/ 543268 w 1421182"/>
                <a:gd name="connsiteY14" fmla="*/ 8 h 2314785"/>
                <a:gd name="connsiteX15" fmla="*/ 473286 w 1421182"/>
                <a:gd name="connsiteY15" fmla="*/ 1312127 h 2314785"/>
                <a:gd name="connsiteX16" fmla="*/ 338442 w 1421182"/>
                <a:gd name="connsiteY16" fmla="*/ 1258222 h 2314785"/>
                <a:gd name="connsiteX17" fmla="*/ 719 w 1421182"/>
                <a:gd name="connsiteY17" fmla="*/ 957545 h 2314785"/>
                <a:gd name="connsiteX0" fmla="*/ 719 w 1421182"/>
                <a:gd name="connsiteY0" fmla="*/ 957545 h 2323891"/>
                <a:gd name="connsiteX1" fmla="*/ 140932 w 1421182"/>
                <a:gd name="connsiteY1" fmla="*/ 1353319 h 2323891"/>
                <a:gd name="connsiteX2" fmla="*/ 309182 w 1421182"/>
                <a:gd name="connsiteY2" fmla="*/ 1711764 h 2323891"/>
                <a:gd name="connsiteX3" fmla="*/ 626141 w 1421182"/>
                <a:gd name="connsiteY3" fmla="*/ 1985150 h 2323891"/>
                <a:gd name="connsiteX4" fmla="*/ 658780 w 1421182"/>
                <a:gd name="connsiteY4" fmla="*/ 2266927 h 2323891"/>
                <a:gd name="connsiteX5" fmla="*/ 1170733 w 1421182"/>
                <a:gd name="connsiteY5" fmla="*/ 2300858 h 2323891"/>
                <a:gd name="connsiteX6" fmla="*/ 1311364 w 1421182"/>
                <a:gd name="connsiteY6" fmla="*/ 2026318 h 2323891"/>
                <a:gd name="connsiteX7" fmla="*/ 1421092 w 1421182"/>
                <a:gd name="connsiteY7" fmla="*/ 1126548 h 2323891"/>
                <a:gd name="connsiteX8" fmla="*/ 1152597 w 1421182"/>
                <a:gd name="connsiteY8" fmla="*/ 669082 h 2323891"/>
                <a:gd name="connsiteX9" fmla="*/ 1168953 w 1421182"/>
                <a:gd name="connsiteY9" fmla="*/ 968062 h 2323891"/>
                <a:gd name="connsiteX10" fmla="*/ 927050 w 1421182"/>
                <a:gd name="connsiteY10" fmla="*/ 614956 h 2323891"/>
                <a:gd name="connsiteX11" fmla="*/ 957315 w 1421182"/>
                <a:gd name="connsiteY11" fmla="*/ 944170 h 2323891"/>
                <a:gd name="connsiteX12" fmla="*/ 711016 w 1421182"/>
                <a:gd name="connsiteY12" fmla="*/ 569620 h 2323891"/>
                <a:gd name="connsiteX13" fmla="*/ 729319 w 1421182"/>
                <a:gd name="connsiteY13" fmla="*/ 957827 h 2323891"/>
                <a:gd name="connsiteX14" fmla="*/ 543268 w 1421182"/>
                <a:gd name="connsiteY14" fmla="*/ 8 h 2323891"/>
                <a:gd name="connsiteX15" fmla="*/ 473286 w 1421182"/>
                <a:gd name="connsiteY15" fmla="*/ 1312127 h 2323891"/>
                <a:gd name="connsiteX16" fmla="*/ 338442 w 1421182"/>
                <a:gd name="connsiteY16" fmla="*/ 1258222 h 2323891"/>
                <a:gd name="connsiteX17" fmla="*/ 719 w 1421182"/>
                <a:gd name="connsiteY17" fmla="*/ 957545 h 2323891"/>
                <a:gd name="connsiteX0" fmla="*/ 719 w 1421182"/>
                <a:gd name="connsiteY0" fmla="*/ 957545 h 2358736"/>
                <a:gd name="connsiteX1" fmla="*/ 140932 w 1421182"/>
                <a:gd name="connsiteY1" fmla="*/ 1353319 h 2358736"/>
                <a:gd name="connsiteX2" fmla="*/ 309182 w 1421182"/>
                <a:gd name="connsiteY2" fmla="*/ 1711764 h 2358736"/>
                <a:gd name="connsiteX3" fmla="*/ 626141 w 1421182"/>
                <a:gd name="connsiteY3" fmla="*/ 1985150 h 2358736"/>
                <a:gd name="connsiteX4" fmla="*/ 658780 w 1421182"/>
                <a:gd name="connsiteY4" fmla="*/ 2266927 h 2358736"/>
                <a:gd name="connsiteX5" fmla="*/ 1227989 w 1421182"/>
                <a:gd name="connsiteY5" fmla="*/ 2341644 h 2358736"/>
                <a:gd name="connsiteX6" fmla="*/ 1311364 w 1421182"/>
                <a:gd name="connsiteY6" fmla="*/ 2026318 h 2358736"/>
                <a:gd name="connsiteX7" fmla="*/ 1421092 w 1421182"/>
                <a:gd name="connsiteY7" fmla="*/ 1126548 h 2358736"/>
                <a:gd name="connsiteX8" fmla="*/ 1152597 w 1421182"/>
                <a:gd name="connsiteY8" fmla="*/ 669082 h 2358736"/>
                <a:gd name="connsiteX9" fmla="*/ 1168953 w 1421182"/>
                <a:gd name="connsiteY9" fmla="*/ 968062 h 2358736"/>
                <a:gd name="connsiteX10" fmla="*/ 927050 w 1421182"/>
                <a:gd name="connsiteY10" fmla="*/ 614956 h 2358736"/>
                <a:gd name="connsiteX11" fmla="*/ 957315 w 1421182"/>
                <a:gd name="connsiteY11" fmla="*/ 944170 h 2358736"/>
                <a:gd name="connsiteX12" fmla="*/ 711016 w 1421182"/>
                <a:gd name="connsiteY12" fmla="*/ 569620 h 2358736"/>
                <a:gd name="connsiteX13" fmla="*/ 729319 w 1421182"/>
                <a:gd name="connsiteY13" fmla="*/ 957827 h 2358736"/>
                <a:gd name="connsiteX14" fmla="*/ 543268 w 1421182"/>
                <a:gd name="connsiteY14" fmla="*/ 8 h 2358736"/>
                <a:gd name="connsiteX15" fmla="*/ 473286 w 1421182"/>
                <a:gd name="connsiteY15" fmla="*/ 1312127 h 2358736"/>
                <a:gd name="connsiteX16" fmla="*/ 338442 w 1421182"/>
                <a:gd name="connsiteY16" fmla="*/ 1258222 h 2358736"/>
                <a:gd name="connsiteX17" fmla="*/ 719 w 1421182"/>
                <a:gd name="connsiteY17" fmla="*/ 957545 h 2358736"/>
                <a:gd name="connsiteX0" fmla="*/ 719 w 1421182"/>
                <a:gd name="connsiteY0" fmla="*/ 957545 h 2341644"/>
                <a:gd name="connsiteX1" fmla="*/ 140932 w 1421182"/>
                <a:gd name="connsiteY1" fmla="*/ 1353319 h 2341644"/>
                <a:gd name="connsiteX2" fmla="*/ 309182 w 1421182"/>
                <a:gd name="connsiteY2" fmla="*/ 1711764 h 2341644"/>
                <a:gd name="connsiteX3" fmla="*/ 626141 w 1421182"/>
                <a:gd name="connsiteY3" fmla="*/ 1985150 h 2341644"/>
                <a:gd name="connsiteX4" fmla="*/ 658780 w 1421182"/>
                <a:gd name="connsiteY4" fmla="*/ 2266927 h 2341644"/>
                <a:gd name="connsiteX5" fmla="*/ 1227989 w 1421182"/>
                <a:gd name="connsiteY5" fmla="*/ 2341644 h 2341644"/>
                <a:gd name="connsiteX6" fmla="*/ 1311364 w 1421182"/>
                <a:gd name="connsiteY6" fmla="*/ 2026318 h 2341644"/>
                <a:gd name="connsiteX7" fmla="*/ 1421092 w 1421182"/>
                <a:gd name="connsiteY7" fmla="*/ 1126548 h 2341644"/>
                <a:gd name="connsiteX8" fmla="*/ 1152597 w 1421182"/>
                <a:gd name="connsiteY8" fmla="*/ 669082 h 2341644"/>
                <a:gd name="connsiteX9" fmla="*/ 1168953 w 1421182"/>
                <a:gd name="connsiteY9" fmla="*/ 968062 h 2341644"/>
                <a:gd name="connsiteX10" fmla="*/ 927050 w 1421182"/>
                <a:gd name="connsiteY10" fmla="*/ 614956 h 2341644"/>
                <a:gd name="connsiteX11" fmla="*/ 957315 w 1421182"/>
                <a:gd name="connsiteY11" fmla="*/ 944170 h 2341644"/>
                <a:gd name="connsiteX12" fmla="*/ 711016 w 1421182"/>
                <a:gd name="connsiteY12" fmla="*/ 569620 h 2341644"/>
                <a:gd name="connsiteX13" fmla="*/ 729319 w 1421182"/>
                <a:gd name="connsiteY13" fmla="*/ 957827 h 2341644"/>
                <a:gd name="connsiteX14" fmla="*/ 543268 w 1421182"/>
                <a:gd name="connsiteY14" fmla="*/ 8 h 2341644"/>
                <a:gd name="connsiteX15" fmla="*/ 473286 w 1421182"/>
                <a:gd name="connsiteY15" fmla="*/ 1312127 h 2341644"/>
                <a:gd name="connsiteX16" fmla="*/ 338442 w 1421182"/>
                <a:gd name="connsiteY16" fmla="*/ 1258222 h 2341644"/>
                <a:gd name="connsiteX17" fmla="*/ 719 w 1421182"/>
                <a:gd name="connsiteY17" fmla="*/ 957545 h 2341644"/>
                <a:gd name="connsiteX0" fmla="*/ 719 w 1421092"/>
                <a:gd name="connsiteY0" fmla="*/ 957545 h 2341644"/>
                <a:gd name="connsiteX1" fmla="*/ 140932 w 1421092"/>
                <a:gd name="connsiteY1" fmla="*/ 1353319 h 2341644"/>
                <a:gd name="connsiteX2" fmla="*/ 309182 w 1421092"/>
                <a:gd name="connsiteY2" fmla="*/ 1711764 h 2341644"/>
                <a:gd name="connsiteX3" fmla="*/ 626141 w 1421092"/>
                <a:gd name="connsiteY3" fmla="*/ 1985150 h 2341644"/>
                <a:gd name="connsiteX4" fmla="*/ 658780 w 1421092"/>
                <a:gd name="connsiteY4" fmla="*/ 2266927 h 2341644"/>
                <a:gd name="connsiteX5" fmla="*/ 1227989 w 1421092"/>
                <a:gd name="connsiteY5" fmla="*/ 2341644 h 2341644"/>
                <a:gd name="connsiteX6" fmla="*/ 1262460 w 1421092"/>
                <a:gd name="connsiteY6" fmla="*/ 1987074 h 2341644"/>
                <a:gd name="connsiteX7" fmla="*/ 1421092 w 1421092"/>
                <a:gd name="connsiteY7" fmla="*/ 1126548 h 2341644"/>
                <a:gd name="connsiteX8" fmla="*/ 1152597 w 1421092"/>
                <a:gd name="connsiteY8" fmla="*/ 669082 h 2341644"/>
                <a:gd name="connsiteX9" fmla="*/ 1168953 w 1421092"/>
                <a:gd name="connsiteY9" fmla="*/ 968062 h 2341644"/>
                <a:gd name="connsiteX10" fmla="*/ 927050 w 1421092"/>
                <a:gd name="connsiteY10" fmla="*/ 614956 h 2341644"/>
                <a:gd name="connsiteX11" fmla="*/ 957315 w 1421092"/>
                <a:gd name="connsiteY11" fmla="*/ 944170 h 2341644"/>
                <a:gd name="connsiteX12" fmla="*/ 711016 w 1421092"/>
                <a:gd name="connsiteY12" fmla="*/ 569620 h 2341644"/>
                <a:gd name="connsiteX13" fmla="*/ 729319 w 1421092"/>
                <a:gd name="connsiteY13" fmla="*/ 957827 h 2341644"/>
                <a:gd name="connsiteX14" fmla="*/ 543268 w 1421092"/>
                <a:gd name="connsiteY14" fmla="*/ 8 h 2341644"/>
                <a:gd name="connsiteX15" fmla="*/ 473286 w 1421092"/>
                <a:gd name="connsiteY15" fmla="*/ 1312127 h 2341644"/>
                <a:gd name="connsiteX16" fmla="*/ 338442 w 1421092"/>
                <a:gd name="connsiteY16" fmla="*/ 1258222 h 2341644"/>
                <a:gd name="connsiteX17" fmla="*/ 719 w 1421092"/>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626141 w 1421109"/>
                <a:gd name="connsiteY3" fmla="*/ 1985150 h 2341644"/>
                <a:gd name="connsiteX4" fmla="*/ 658780 w 1421109"/>
                <a:gd name="connsiteY4" fmla="*/ 2266927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626141 w 1421109"/>
                <a:gd name="connsiteY3" fmla="*/ 1985150 h 2341644"/>
                <a:gd name="connsiteX4" fmla="*/ 658780 w 1421109"/>
                <a:gd name="connsiteY4" fmla="*/ 2266927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626141 w 1421109"/>
                <a:gd name="connsiteY3" fmla="*/ 1985150 h 2341644"/>
                <a:gd name="connsiteX4" fmla="*/ 622941 w 1421109"/>
                <a:gd name="connsiteY4" fmla="*/ 2320778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548773 w 1421109"/>
                <a:gd name="connsiteY3" fmla="*/ 1936338 h 2341644"/>
                <a:gd name="connsiteX4" fmla="*/ 622941 w 1421109"/>
                <a:gd name="connsiteY4" fmla="*/ 2320778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548773 w 1421109"/>
                <a:gd name="connsiteY3" fmla="*/ 1936338 h 2341644"/>
                <a:gd name="connsiteX4" fmla="*/ 557331 w 1421109"/>
                <a:gd name="connsiteY4" fmla="*/ 2278453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548773 w 1421109"/>
                <a:gd name="connsiteY3" fmla="*/ 1936338 h 2341644"/>
                <a:gd name="connsiteX4" fmla="*/ 601148 w 1421109"/>
                <a:gd name="connsiteY4" fmla="*/ 2297232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10754"/>
                <a:gd name="connsiteX1" fmla="*/ 140932 w 1421109"/>
                <a:gd name="connsiteY1" fmla="*/ 1353319 h 2310754"/>
                <a:gd name="connsiteX2" fmla="*/ 309182 w 1421109"/>
                <a:gd name="connsiteY2" fmla="*/ 1711764 h 2310754"/>
                <a:gd name="connsiteX3" fmla="*/ 548773 w 1421109"/>
                <a:gd name="connsiteY3" fmla="*/ 1936338 h 2310754"/>
                <a:gd name="connsiteX4" fmla="*/ 601148 w 1421109"/>
                <a:gd name="connsiteY4" fmla="*/ 2297232 h 2310754"/>
                <a:gd name="connsiteX5" fmla="*/ 1253027 w 1421109"/>
                <a:gd name="connsiteY5" fmla="*/ 2310347 h 2310754"/>
                <a:gd name="connsiteX6" fmla="*/ 1262460 w 1421109"/>
                <a:gd name="connsiteY6" fmla="*/ 1987074 h 2310754"/>
                <a:gd name="connsiteX7" fmla="*/ 1421092 w 1421109"/>
                <a:gd name="connsiteY7" fmla="*/ 1126548 h 2310754"/>
                <a:gd name="connsiteX8" fmla="*/ 1152597 w 1421109"/>
                <a:gd name="connsiteY8" fmla="*/ 669082 h 2310754"/>
                <a:gd name="connsiteX9" fmla="*/ 1168953 w 1421109"/>
                <a:gd name="connsiteY9" fmla="*/ 968062 h 2310754"/>
                <a:gd name="connsiteX10" fmla="*/ 927050 w 1421109"/>
                <a:gd name="connsiteY10" fmla="*/ 614956 h 2310754"/>
                <a:gd name="connsiteX11" fmla="*/ 957315 w 1421109"/>
                <a:gd name="connsiteY11" fmla="*/ 944170 h 2310754"/>
                <a:gd name="connsiteX12" fmla="*/ 711016 w 1421109"/>
                <a:gd name="connsiteY12" fmla="*/ 569620 h 2310754"/>
                <a:gd name="connsiteX13" fmla="*/ 729319 w 1421109"/>
                <a:gd name="connsiteY13" fmla="*/ 957827 h 2310754"/>
                <a:gd name="connsiteX14" fmla="*/ 543268 w 1421109"/>
                <a:gd name="connsiteY14" fmla="*/ 8 h 2310754"/>
                <a:gd name="connsiteX15" fmla="*/ 473286 w 1421109"/>
                <a:gd name="connsiteY15" fmla="*/ 1312127 h 2310754"/>
                <a:gd name="connsiteX16" fmla="*/ 338442 w 1421109"/>
                <a:gd name="connsiteY16" fmla="*/ 1258222 h 2310754"/>
                <a:gd name="connsiteX17" fmla="*/ 719 w 1421109"/>
                <a:gd name="connsiteY17" fmla="*/ 957545 h 2310754"/>
                <a:gd name="connsiteX0" fmla="*/ 719 w 1421109"/>
                <a:gd name="connsiteY0" fmla="*/ 957545 h 2310755"/>
                <a:gd name="connsiteX1" fmla="*/ 140932 w 1421109"/>
                <a:gd name="connsiteY1" fmla="*/ 1353319 h 2310755"/>
                <a:gd name="connsiteX2" fmla="*/ 309182 w 1421109"/>
                <a:gd name="connsiteY2" fmla="*/ 1711764 h 2310755"/>
                <a:gd name="connsiteX3" fmla="*/ 548773 w 1421109"/>
                <a:gd name="connsiteY3" fmla="*/ 1936338 h 2310755"/>
                <a:gd name="connsiteX4" fmla="*/ 601148 w 1421109"/>
                <a:gd name="connsiteY4" fmla="*/ 2297232 h 2310755"/>
                <a:gd name="connsiteX5" fmla="*/ 1253027 w 1421109"/>
                <a:gd name="connsiteY5" fmla="*/ 2310347 h 2310755"/>
                <a:gd name="connsiteX6" fmla="*/ 1262460 w 1421109"/>
                <a:gd name="connsiteY6" fmla="*/ 1987074 h 2310755"/>
                <a:gd name="connsiteX7" fmla="*/ 1421092 w 1421109"/>
                <a:gd name="connsiteY7" fmla="*/ 1126548 h 2310755"/>
                <a:gd name="connsiteX8" fmla="*/ 1152597 w 1421109"/>
                <a:gd name="connsiteY8" fmla="*/ 669082 h 2310755"/>
                <a:gd name="connsiteX9" fmla="*/ 1168953 w 1421109"/>
                <a:gd name="connsiteY9" fmla="*/ 968062 h 2310755"/>
                <a:gd name="connsiteX10" fmla="*/ 927050 w 1421109"/>
                <a:gd name="connsiteY10" fmla="*/ 614956 h 2310755"/>
                <a:gd name="connsiteX11" fmla="*/ 957315 w 1421109"/>
                <a:gd name="connsiteY11" fmla="*/ 944170 h 2310755"/>
                <a:gd name="connsiteX12" fmla="*/ 711016 w 1421109"/>
                <a:gd name="connsiteY12" fmla="*/ 569620 h 2310755"/>
                <a:gd name="connsiteX13" fmla="*/ 729319 w 1421109"/>
                <a:gd name="connsiteY13" fmla="*/ 957827 h 2310755"/>
                <a:gd name="connsiteX14" fmla="*/ 543268 w 1421109"/>
                <a:gd name="connsiteY14" fmla="*/ 8 h 2310755"/>
                <a:gd name="connsiteX15" fmla="*/ 473286 w 1421109"/>
                <a:gd name="connsiteY15" fmla="*/ 1312127 h 2310755"/>
                <a:gd name="connsiteX16" fmla="*/ 338442 w 1421109"/>
                <a:gd name="connsiteY16" fmla="*/ 1258222 h 2310755"/>
                <a:gd name="connsiteX17" fmla="*/ 719 w 1421109"/>
                <a:gd name="connsiteY17" fmla="*/ 957545 h 2310755"/>
                <a:gd name="connsiteX0" fmla="*/ 719 w 1421109"/>
                <a:gd name="connsiteY0" fmla="*/ 957545 h 2310755"/>
                <a:gd name="connsiteX1" fmla="*/ 140932 w 1421109"/>
                <a:gd name="connsiteY1" fmla="*/ 1353319 h 2310755"/>
                <a:gd name="connsiteX2" fmla="*/ 309182 w 1421109"/>
                <a:gd name="connsiteY2" fmla="*/ 1711764 h 2310755"/>
                <a:gd name="connsiteX3" fmla="*/ 548773 w 1421109"/>
                <a:gd name="connsiteY3" fmla="*/ 1936338 h 2310755"/>
                <a:gd name="connsiteX4" fmla="*/ 582370 w 1421109"/>
                <a:gd name="connsiteY4" fmla="*/ 2297232 h 2310755"/>
                <a:gd name="connsiteX5" fmla="*/ 1253027 w 1421109"/>
                <a:gd name="connsiteY5" fmla="*/ 2310347 h 2310755"/>
                <a:gd name="connsiteX6" fmla="*/ 1262460 w 1421109"/>
                <a:gd name="connsiteY6" fmla="*/ 1987074 h 2310755"/>
                <a:gd name="connsiteX7" fmla="*/ 1421092 w 1421109"/>
                <a:gd name="connsiteY7" fmla="*/ 1126548 h 2310755"/>
                <a:gd name="connsiteX8" fmla="*/ 1152597 w 1421109"/>
                <a:gd name="connsiteY8" fmla="*/ 669082 h 2310755"/>
                <a:gd name="connsiteX9" fmla="*/ 1168953 w 1421109"/>
                <a:gd name="connsiteY9" fmla="*/ 968062 h 2310755"/>
                <a:gd name="connsiteX10" fmla="*/ 927050 w 1421109"/>
                <a:gd name="connsiteY10" fmla="*/ 614956 h 2310755"/>
                <a:gd name="connsiteX11" fmla="*/ 957315 w 1421109"/>
                <a:gd name="connsiteY11" fmla="*/ 944170 h 2310755"/>
                <a:gd name="connsiteX12" fmla="*/ 711016 w 1421109"/>
                <a:gd name="connsiteY12" fmla="*/ 569620 h 2310755"/>
                <a:gd name="connsiteX13" fmla="*/ 729319 w 1421109"/>
                <a:gd name="connsiteY13" fmla="*/ 957827 h 2310755"/>
                <a:gd name="connsiteX14" fmla="*/ 543268 w 1421109"/>
                <a:gd name="connsiteY14" fmla="*/ 8 h 2310755"/>
                <a:gd name="connsiteX15" fmla="*/ 473286 w 1421109"/>
                <a:gd name="connsiteY15" fmla="*/ 1312127 h 2310755"/>
                <a:gd name="connsiteX16" fmla="*/ 338442 w 1421109"/>
                <a:gd name="connsiteY16" fmla="*/ 1258222 h 2310755"/>
                <a:gd name="connsiteX17" fmla="*/ 719 w 1421109"/>
                <a:gd name="connsiteY17" fmla="*/ 957545 h 2310755"/>
                <a:gd name="connsiteX0" fmla="*/ 719 w 1421109"/>
                <a:gd name="connsiteY0" fmla="*/ 957545 h 2310755"/>
                <a:gd name="connsiteX1" fmla="*/ 140932 w 1421109"/>
                <a:gd name="connsiteY1" fmla="*/ 1353319 h 2310755"/>
                <a:gd name="connsiteX2" fmla="*/ 309182 w 1421109"/>
                <a:gd name="connsiteY2" fmla="*/ 1711764 h 2310755"/>
                <a:gd name="connsiteX3" fmla="*/ 548773 w 1421109"/>
                <a:gd name="connsiteY3" fmla="*/ 1936338 h 2310755"/>
                <a:gd name="connsiteX4" fmla="*/ 582370 w 1421109"/>
                <a:gd name="connsiteY4" fmla="*/ 2297232 h 2310755"/>
                <a:gd name="connsiteX5" fmla="*/ 1253027 w 1421109"/>
                <a:gd name="connsiteY5" fmla="*/ 2310347 h 2310755"/>
                <a:gd name="connsiteX6" fmla="*/ 1262460 w 1421109"/>
                <a:gd name="connsiteY6" fmla="*/ 1987074 h 2310755"/>
                <a:gd name="connsiteX7" fmla="*/ 1421092 w 1421109"/>
                <a:gd name="connsiteY7" fmla="*/ 1126548 h 2310755"/>
                <a:gd name="connsiteX8" fmla="*/ 1152597 w 1421109"/>
                <a:gd name="connsiteY8" fmla="*/ 669082 h 2310755"/>
                <a:gd name="connsiteX9" fmla="*/ 1168953 w 1421109"/>
                <a:gd name="connsiteY9" fmla="*/ 968062 h 2310755"/>
                <a:gd name="connsiteX10" fmla="*/ 927050 w 1421109"/>
                <a:gd name="connsiteY10" fmla="*/ 614956 h 2310755"/>
                <a:gd name="connsiteX11" fmla="*/ 957315 w 1421109"/>
                <a:gd name="connsiteY11" fmla="*/ 944170 h 2310755"/>
                <a:gd name="connsiteX12" fmla="*/ 711016 w 1421109"/>
                <a:gd name="connsiteY12" fmla="*/ 569620 h 2310755"/>
                <a:gd name="connsiteX13" fmla="*/ 729319 w 1421109"/>
                <a:gd name="connsiteY13" fmla="*/ 957827 h 2310755"/>
                <a:gd name="connsiteX14" fmla="*/ 543268 w 1421109"/>
                <a:gd name="connsiteY14" fmla="*/ 8 h 2310755"/>
                <a:gd name="connsiteX15" fmla="*/ 473286 w 1421109"/>
                <a:gd name="connsiteY15" fmla="*/ 1312127 h 2310755"/>
                <a:gd name="connsiteX16" fmla="*/ 338442 w 1421109"/>
                <a:gd name="connsiteY16" fmla="*/ 1258222 h 2310755"/>
                <a:gd name="connsiteX17" fmla="*/ 719 w 1421109"/>
                <a:gd name="connsiteY17" fmla="*/ 957545 h 2310755"/>
                <a:gd name="connsiteX0" fmla="*/ 719 w 1421109"/>
                <a:gd name="connsiteY0" fmla="*/ 957545 h 2310347"/>
                <a:gd name="connsiteX1" fmla="*/ 140932 w 1421109"/>
                <a:gd name="connsiteY1" fmla="*/ 1353319 h 2310347"/>
                <a:gd name="connsiteX2" fmla="*/ 309182 w 1421109"/>
                <a:gd name="connsiteY2" fmla="*/ 1711764 h 2310347"/>
                <a:gd name="connsiteX3" fmla="*/ 548773 w 1421109"/>
                <a:gd name="connsiteY3" fmla="*/ 1936338 h 2310347"/>
                <a:gd name="connsiteX4" fmla="*/ 582370 w 1421109"/>
                <a:gd name="connsiteY4" fmla="*/ 2297232 h 2310347"/>
                <a:gd name="connsiteX5" fmla="*/ 1253027 w 1421109"/>
                <a:gd name="connsiteY5" fmla="*/ 2310347 h 2310347"/>
                <a:gd name="connsiteX6" fmla="*/ 1262460 w 1421109"/>
                <a:gd name="connsiteY6" fmla="*/ 1987074 h 2310347"/>
                <a:gd name="connsiteX7" fmla="*/ 1421092 w 1421109"/>
                <a:gd name="connsiteY7" fmla="*/ 1126548 h 2310347"/>
                <a:gd name="connsiteX8" fmla="*/ 1152597 w 1421109"/>
                <a:gd name="connsiteY8" fmla="*/ 669082 h 2310347"/>
                <a:gd name="connsiteX9" fmla="*/ 1168953 w 1421109"/>
                <a:gd name="connsiteY9" fmla="*/ 968062 h 2310347"/>
                <a:gd name="connsiteX10" fmla="*/ 927050 w 1421109"/>
                <a:gd name="connsiteY10" fmla="*/ 614956 h 2310347"/>
                <a:gd name="connsiteX11" fmla="*/ 957315 w 1421109"/>
                <a:gd name="connsiteY11" fmla="*/ 944170 h 2310347"/>
                <a:gd name="connsiteX12" fmla="*/ 711016 w 1421109"/>
                <a:gd name="connsiteY12" fmla="*/ 569620 h 2310347"/>
                <a:gd name="connsiteX13" fmla="*/ 729319 w 1421109"/>
                <a:gd name="connsiteY13" fmla="*/ 957827 h 2310347"/>
                <a:gd name="connsiteX14" fmla="*/ 543268 w 1421109"/>
                <a:gd name="connsiteY14" fmla="*/ 8 h 2310347"/>
                <a:gd name="connsiteX15" fmla="*/ 473286 w 1421109"/>
                <a:gd name="connsiteY15" fmla="*/ 1312127 h 2310347"/>
                <a:gd name="connsiteX16" fmla="*/ 338442 w 1421109"/>
                <a:gd name="connsiteY16" fmla="*/ 1258222 h 2310347"/>
                <a:gd name="connsiteX17" fmla="*/ 719 w 1421109"/>
                <a:gd name="connsiteY17"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52597 w 1423213"/>
                <a:gd name="connsiteY9" fmla="*/ 669082 h 2310347"/>
                <a:gd name="connsiteX10" fmla="*/ 1168953 w 1423213"/>
                <a:gd name="connsiteY10" fmla="*/ 968062 h 2310347"/>
                <a:gd name="connsiteX11" fmla="*/ 927050 w 1423213"/>
                <a:gd name="connsiteY11" fmla="*/ 614956 h 2310347"/>
                <a:gd name="connsiteX12" fmla="*/ 957315 w 1423213"/>
                <a:gd name="connsiteY12" fmla="*/ 944170 h 2310347"/>
                <a:gd name="connsiteX13" fmla="*/ 711016 w 1423213"/>
                <a:gd name="connsiteY13" fmla="*/ 569620 h 2310347"/>
                <a:gd name="connsiteX14" fmla="*/ 729319 w 1423213"/>
                <a:gd name="connsiteY14" fmla="*/ 957827 h 2310347"/>
                <a:gd name="connsiteX15" fmla="*/ 543268 w 1423213"/>
                <a:gd name="connsiteY15" fmla="*/ 8 h 2310347"/>
                <a:gd name="connsiteX16" fmla="*/ 473286 w 1423213"/>
                <a:gd name="connsiteY16" fmla="*/ 1312127 h 2310347"/>
                <a:gd name="connsiteX17" fmla="*/ 338442 w 1423213"/>
                <a:gd name="connsiteY17" fmla="*/ 1258222 h 2310347"/>
                <a:gd name="connsiteX18" fmla="*/ 719 w 1423213"/>
                <a:gd name="connsiteY18"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52597 w 1423213"/>
                <a:gd name="connsiteY9" fmla="*/ 669082 h 2310347"/>
                <a:gd name="connsiteX10" fmla="*/ 1168953 w 1423213"/>
                <a:gd name="connsiteY10" fmla="*/ 968062 h 2310347"/>
                <a:gd name="connsiteX11" fmla="*/ 927050 w 1423213"/>
                <a:gd name="connsiteY11" fmla="*/ 614956 h 2310347"/>
                <a:gd name="connsiteX12" fmla="*/ 957315 w 1423213"/>
                <a:gd name="connsiteY12" fmla="*/ 944170 h 2310347"/>
                <a:gd name="connsiteX13" fmla="*/ 711016 w 1423213"/>
                <a:gd name="connsiteY13" fmla="*/ 569620 h 2310347"/>
                <a:gd name="connsiteX14" fmla="*/ 729319 w 1423213"/>
                <a:gd name="connsiteY14" fmla="*/ 957827 h 2310347"/>
                <a:gd name="connsiteX15" fmla="*/ 543268 w 1423213"/>
                <a:gd name="connsiteY15" fmla="*/ 8 h 2310347"/>
                <a:gd name="connsiteX16" fmla="*/ 473286 w 1423213"/>
                <a:gd name="connsiteY16" fmla="*/ 1312127 h 2310347"/>
                <a:gd name="connsiteX17" fmla="*/ 338442 w 1423213"/>
                <a:gd name="connsiteY17" fmla="*/ 1258222 h 2310347"/>
                <a:gd name="connsiteX18" fmla="*/ 719 w 1423213"/>
                <a:gd name="connsiteY18"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927050 w 1423213"/>
                <a:gd name="connsiteY11" fmla="*/ 614956 h 2310347"/>
                <a:gd name="connsiteX12" fmla="*/ 957315 w 1423213"/>
                <a:gd name="connsiteY12" fmla="*/ 944170 h 2310347"/>
                <a:gd name="connsiteX13" fmla="*/ 711016 w 1423213"/>
                <a:gd name="connsiteY13" fmla="*/ 569620 h 2310347"/>
                <a:gd name="connsiteX14" fmla="*/ 729319 w 1423213"/>
                <a:gd name="connsiteY14" fmla="*/ 957827 h 2310347"/>
                <a:gd name="connsiteX15" fmla="*/ 543268 w 1423213"/>
                <a:gd name="connsiteY15" fmla="*/ 8 h 2310347"/>
                <a:gd name="connsiteX16" fmla="*/ 473286 w 1423213"/>
                <a:gd name="connsiteY16" fmla="*/ 1312127 h 2310347"/>
                <a:gd name="connsiteX17" fmla="*/ 338442 w 1423213"/>
                <a:gd name="connsiteY17" fmla="*/ 1258222 h 2310347"/>
                <a:gd name="connsiteX18" fmla="*/ 719 w 1423213"/>
                <a:gd name="connsiteY18"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86368 w 1423213"/>
                <a:gd name="connsiteY9" fmla="*/ 644961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86368 w 1423213"/>
                <a:gd name="connsiteY9" fmla="*/ 644961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6650"/>
                <a:gd name="connsiteY0" fmla="*/ 957545 h 2310347"/>
                <a:gd name="connsiteX1" fmla="*/ 140932 w 1426650"/>
                <a:gd name="connsiteY1" fmla="*/ 1353319 h 2310347"/>
                <a:gd name="connsiteX2" fmla="*/ 309182 w 1426650"/>
                <a:gd name="connsiteY2" fmla="*/ 1711764 h 2310347"/>
                <a:gd name="connsiteX3" fmla="*/ 548773 w 1426650"/>
                <a:gd name="connsiteY3" fmla="*/ 1936338 h 2310347"/>
                <a:gd name="connsiteX4" fmla="*/ 582370 w 1426650"/>
                <a:gd name="connsiteY4" fmla="*/ 2297232 h 2310347"/>
                <a:gd name="connsiteX5" fmla="*/ 1253027 w 1426650"/>
                <a:gd name="connsiteY5" fmla="*/ 2310347 h 2310347"/>
                <a:gd name="connsiteX6" fmla="*/ 1262460 w 1426650"/>
                <a:gd name="connsiteY6" fmla="*/ 1987074 h 2310347"/>
                <a:gd name="connsiteX7" fmla="*/ 1421092 w 1426650"/>
                <a:gd name="connsiteY7" fmla="*/ 1126548 h 2310347"/>
                <a:gd name="connsiteX8" fmla="*/ 1393246 w 1426650"/>
                <a:gd name="connsiteY8" fmla="*/ 734522 h 2310347"/>
                <a:gd name="connsiteX9" fmla="*/ 1186368 w 1426650"/>
                <a:gd name="connsiteY9" fmla="*/ 644961 h 2310347"/>
                <a:gd name="connsiteX10" fmla="*/ 1168953 w 1426650"/>
                <a:gd name="connsiteY10" fmla="*/ 968062 h 2310347"/>
                <a:gd name="connsiteX11" fmla="*/ 1156855 w 1426650"/>
                <a:gd name="connsiteY11" fmla="*/ 657333 h 2310347"/>
                <a:gd name="connsiteX12" fmla="*/ 927050 w 1426650"/>
                <a:gd name="connsiteY12" fmla="*/ 614956 h 2310347"/>
                <a:gd name="connsiteX13" fmla="*/ 957315 w 1426650"/>
                <a:gd name="connsiteY13" fmla="*/ 944170 h 2310347"/>
                <a:gd name="connsiteX14" fmla="*/ 711016 w 1426650"/>
                <a:gd name="connsiteY14" fmla="*/ 569620 h 2310347"/>
                <a:gd name="connsiteX15" fmla="*/ 729319 w 1426650"/>
                <a:gd name="connsiteY15" fmla="*/ 957827 h 2310347"/>
                <a:gd name="connsiteX16" fmla="*/ 543268 w 1426650"/>
                <a:gd name="connsiteY16" fmla="*/ 8 h 2310347"/>
                <a:gd name="connsiteX17" fmla="*/ 473286 w 1426650"/>
                <a:gd name="connsiteY17" fmla="*/ 1312127 h 2310347"/>
                <a:gd name="connsiteX18" fmla="*/ 338442 w 1426650"/>
                <a:gd name="connsiteY18" fmla="*/ 1258222 h 2310347"/>
                <a:gd name="connsiteX19" fmla="*/ 719 w 1426650"/>
                <a:gd name="connsiteY19"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711016 w 1422362"/>
                <a:gd name="connsiteY14" fmla="*/ 569620 h 2310347"/>
                <a:gd name="connsiteX15" fmla="*/ 729319 w 1422362"/>
                <a:gd name="connsiteY15" fmla="*/ 957827 h 2310347"/>
                <a:gd name="connsiteX16" fmla="*/ 543268 w 1422362"/>
                <a:gd name="connsiteY16" fmla="*/ 8 h 2310347"/>
                <a:gd name="connsiteX17" fmla="*/ 473286 w 1422362"/>
                <a:gd name="connsiteY17" fmla="*/ 1312127 h 2310347"/>
                <a:gd name="connsiteX18" fmla="*/ 338442 w 1422362"/>
                <a:gd name="connsiteY18" fmla="*/ 1258222 h 2310347"/>
                <a:gd name="connsiteX19" fmla="*/ 719 w 1422362"/>
                <a:gd name="connsiteY19"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76719 w 1422362"/>
                <a:gd name="connsiteY9" fmla="*/ 669083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76719 w 1422362"/>
                <a:gd name="connsiteY9" fmla="*/ 669083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76719 w 1422362"/>
                <a:gd name="connsiteY9" fmla="*/ 669083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1028697 h 2381499"/>
                <a:gd name="connsiteX1" fmla="*/ 140932 w 1422362"/>
                <a:gd name="connsiteY1" fmla="*/ 1424471 h 2381499"/>
                <a:gd name="connsiteX2" fmla="*/ 309182 w 1422362"/>
                <a:gd name="connsiteY2" fmla="*/ 1782916 h 2381499"/>
                <a:gd name="connsiteX3" fmla="*/ 548773 w 1422362"/>
                <a:gd name="connsiteY3" fmla="*/ 2007490 h 2381499"/>
                <a:gd name="connsiteX4" fmla="*/ 582370 w 1422362"/>
                <a:gd name="connsiteY4" fmla="*/ 2368384 h 2381499"/>
                <a:gd name="connsiteX5" fmla="*/ 1253027 w 1422362"/>
                <a:gd name="connsiteY5" fmla="*/ 2381499 h 2381499"/>
                <a:gd name="connsiteX6" fmla="*/ 1262460 w 1422362"/>
                <a:gd name="connsiteY6" fmla="*/ 2058226 h 2381499"/>
                <a:gd name="connsiteX7" fmla="*/ 1421092 w 1422362"/>
                <a:gd name="connsiteY7" fmla="*/ 1197700 h 2381499"/>
                <a:gd name="connsiteX8" fmla="*/ 1369124 w 1422362"/>
                <a:gd name="connsiteY8" fmla="*/ 771904 h 2381499"/>
                <a:gd name="connsiteX9" fmla="*/ 1176719 w 1422362"/>
                <a:gd name="connsiteY9" fmla="*/ 740235 h 2381499"/>
                <a:gd name="connsiteX10" fmla="*/ 1168953 w 1422362"/>
                <a:gd name="connsiteY10" fmla="*/ 1039214 h 2381499"/>
                <a:gd name="connsiteX11" fmla="*/ 1156855 w 1422362"/>
                <a:gd name="connsiteY11" fmla="*/ 728485 h 2381499"/>
                <a:gd name="connsiteX12" fmla="*/ 927050 w 1422362"/>
                <a:gd name="connsiteY12" fmla="*/ 686108 h 2381499"/>
                <a:gd name="connsiteX13" fmla="*/ 957315 w 1422362"/>
                <a:gd name="connsiteY13" fmla="*/ 1015322 h 2381499"/>
                <a:gd name="connsiteX14" fmla="*/ 905990 w 1422362"/>
                <a:gd name="connsiteY14" fmla="*/ 685066 h 2381499"/>
                <a:gd name="connsiteX15" fmla="*/ 711016 w 1422362"/>
                <a:gd name="connsiteY15" fmla="*/ 640772 h 2381499"/>
                <a:gd name="connsiteX16" fmla="*/ 729319 w 1422362"/>
                <a:gd name="connsiteY16" fmla="*/ 1028979 h 2381499"/>
                <a:gd name="connsiteX17" fmla="*/ 543268 w 1422362"/>
                <a:gd name="connsiteY17" fmla="*/ 71160 h 2381499"/>
                <a:gd name="connsiteX18" fmla="*/ 471802 w 1422362"/>
                <a:gd name="connsiteY18" fmla="*/ 217109 h 2381499"/>
                <a:gd name="connsiteX19" fmla="*/ 473286 w 1422362"/>
                <a:gd name="connsiteY19" fmla="*/ 1383279 h 2381499"/>
                <a:gd name="connsiteX20" fmla="*/ 338442 w 1422362"/>
                <a:gd name="connsiteY20" fmla="*/ 1329374 h 2381499"/>
                <a:gd name="connsiteX21" fmla="*/ 719 w 1422362"/>
                <a:gd name="connsiteY21" fmla="*/ 1028697 h 2381499"/>
                <a:gd name="connsiteX0" fmla="*/ 719 w 1422362"/>
                <a:gd name="connsiteY0" fmla="*/ 1028697 h 2381499"/>
                <a:gd name="connsiteX1" fmla="*/ 140932 w 1422362"/>
                <a:gd name="connsiteY1" fmla="*/ 1424471 h 2381499"/>
                <a:gd name="connsiteX2" fmla="*/ 309182 w 1422362"/>
                <a:gd name="connsiteY2" fmla="*/ 1782916 h 2381499"/>
                <a:gd name="connsiteX3" fmla="*/ 548773 w 1422362"/>
                <a:gd name="connsiteY3" fmla="*/ 2007490 h 2381499"/>
                <a:gd name="connsiteX4" fmla="*/ 582370 w 1422362"/>
                <a:gd name="connsiteY4" fmla="*/ 2368384 h 2381499"/>
                <a:gd name="connsiteX5" fmla="*/ 1253027 w 1422362"/>
                <a:gd name="connsiteY5" fmla="*/ 2381499 h 2381499"/>
                <a:gd name="connsiteX6" fmla="*/ 1262460 w 1422362"/>
                <a:gd name="connsiteY6" fmla="*/ 2058226 h 2381499"/>
                <a:gd name="connsiteX7" fmla="*/ 1421092 w 1422362"/>
                <a:gd name="connsiteY7" fmla="*/ 1197700 h 2381499"/>
                <a:gd name="connsiteX8" fmla="*/ 1369124 w 1422362"/>
                <a:gd name="connsiteY8" fmla="*/ 771904 h 2381499"/>
                <a:gd name="connsiteX9" fmla="*/ 1176719 w 1422362"/>
                <a:gd name="connsiteY9" fmla="*/ 740235 h 2381499"/>
                <a:gd name="connsiteX10" fmla="*/ 1168953 w 1422362"/>
                <a:gd name="connsiteY10" fmla="*/ 1039214 h 2381499"/>
                <a:gd name="connsiteX11" fmla="*/ 1156855 w 1422362"/>
                <a:gd name="connsiteY11" fmla="*/ 728485 h 2381499"/>
                <a:gd name="connsiteX12" fmla="*/ 927050 w 1422362"/>
                <a:gd name="connsiteY12" fmla="*/ 686108 h 2381499"/>
                <a:gd name="connsiteX13" fmla="*/ 957315 w 1422362"/>
                <a:gd name="connsiteY13" fmla="*/ 1015322 h 2381499"/>
                <a:gd name="connsiteX14" fmla="*/ 905990 w 1422362"/>
                <a:gd name="connsiteY14" fmla="*/ 685066 h 2381499"/>
                <a:gd name="connsiteX15" fmla="*/ 711016 w 1422362"/>
                <a:gd name="connsiteY15" fmla="*/ 640772 h 2381499"/>
                <a:gd name="connsiteX16" fmla="*/ 729319 w 1422362"/>
                <a:gd name="connsiteY16" fmla="*/ 1028979 h 2381499"/>
                <a:gd name="connsiteX17" fmla="*/ 543268 w 1422362"/>
                <a:gd name="connsiteY17" fmla="*/ 71160 h 2381499"/>
                <a:gd name="connsiteX18" fmla="*/ 471802 w 1422362"/>
                <a:gd name="connsiteY18" fmla="*/ 217109 h 2381499"/>
                <a:gd name="connsiteX19" fmla="*/ 473286 w 1422362"/>
                <a:gd name="connsiteY19" fmla="*/ 1383279 h 2381499"/>
                <a:gd name="connsiteX20" fmla="*/ 338442 w 1422362"/>
                <a:gd name="connsiteY20" fmla="*/ 1329374 h 2381499"/>
                <a:gd name="connsiteX21" fmla="*/ 719 w 1422362"/>
                <a:gd name="connsiteY21" fmla="*/ 1028697 h 2381499"/>
                <a:gd name="connsiteX0" fmla="*/ 719 w 1422362"/>
                <a:gd name="connsiteY0" fmla="*/ 1025260 h 2378062"/>
                <a:gd name="connsiteX1" fmla="*/ 140932 w 1422362"/>
                <a:gd name="connsiteY1" fmla="*/ 1421034 h 2378062"/>
                <a:gd name="connsiteX2" fmla="*/ 309182 w 1422362"/>
                <a:gd name="connsiteY2" fmla="*/ 1779479 h 2378062"/>
                <a:gd name="connsiteX3" fmla="*/ 548773 w 1422362"/>
                <a:gd name="connsiteY3" fmla="*/ 2004053 h 2378062"/>
                <a:gd name="connsiteX4" fmla="*/ 582370 w 1422362"/>
                <a:gd name="connsiteY4" fmla="*/ 2364947 h 2378062"/>
                <a:gd name="connsiteX5" fmla="*/ 1253027 w 1422362"/>
                <a:gd name="connsiteY5" fmla="*/ 2378062 h 2378062"/>
                <a:gd name="connsiteX6" fmla="*/ 1262460 w 1422362"/>
                <a:gd name="connsiteY6" fmla="*/ 2054789 h 2378062"/>
                <a:gd name="connsiteX7" fmla="*/ 1421092 w 1422362"/>
                <a:gd name="connsiteY7" fmla="*/ 1194263 h 2378062"/>
                <a:gd name="connsiteX8" fmla="*/ 1369124 w 1422362"/>
                <a:gd name="connsiteY8" fmla="*/ 768467 h 2378062"/>
                <a:gd name="connsiteX9" fmla="*/ 1176719 w 1422362"/>
                <a:gd name="connsiteY9" fmla="*/ 736798 h 2378062"/>
                <a:gd name="connsiteX10" fmla="*/ 1168953 w 1422362"/>
                <a:gd name="connsiteY10" fmla="*/ 1035777 h 2378062"/>
                <a:gd name="connsiteX11" fmla="*/ 1156855 w 1422362"/>
                <a:gd name="connsiteY11" fmla="*/ 725048 h 2378062"/>
                <a:gd name="connsiteX12" fmla="*/ 927050 w 1422362"/>
                <a:gd name="connsiteY12" fmla="*/ 682671 h 2378062"/>
                <a:gd name="connsiteX13" fmla="*/ 957315 w 1422362"/>
                <a:gd name="connsiteY13" fmla="*/ 1011885 h 2378062"/>
                <a:gd name="connsiteX14" fmla="*/ 905990 w 1422362"/>
                <a:gd name="connsiteY14" fmla="*/ 681629 h 2378062"/>
                <a:gd name="connsiteX15" fmla="*/ 711016 w 1422362"/>
                <a:gd name="connsiteY15" fmla="*/ 637335 h 2378062"/>
                <a:gd name="connsiteX16" fmla="*/ 729319 w 1422362"/>
                <a:gd name="connsiteY16" fmla="*/ 1025542 h 2378062"/>
                <a:gd name="connsiteX17" fmla="*/ 543268 w 1422362"/>
                <a:gd name="connsiteY17" fmla="*/ 67723 h 2378062"/>
                <a:gd name="connsiteX18" fmla="*/ 471802 w 1422362"/>
                <a:gd name="connsiteY18" fmla="*/ 213672 h 2378062"/>
                <a:gd name="connsiteX19" fmla="*/ 473286 w 1422362"/>
                <a:gd name="connsiteY19" fmla="*/ 1379842 h 2378062"/>
                <a:gd name="connsiteX20" fmla="*/ 338442 w 1422362"/>
                <a:gd name="connsiteY20" fmla="*/ 1325937 h 2378062"/>
                <a:gd name="connsiteX21" fmla="*/ 719 w 1422362"/>
                <a:gd name="connsiteY21" fmla="*/ 1025260 h 2378062"/>
                <a:gd name="connsiteX0" fmla="*/ 719 w 1422362"/>
                <a:gd name="connsiteY0" fmla="*/ 1011512 h 2364314"/>
                <a:gd name="connsiteX1" fmla="*/ 140932 w 1422362"/>
                <a:gd name="connsiteY1" fmla="*/ 1407286 h 2364314"/>
                <a:gd name="connsiteX2" fmla="*/ 309182 w 1422362"/>
                <a:gd name="connsiteY2" fmla="*/ 1765731 h 2364314"/>
                <a:gd name="connsiteX3" fmla="*/ 548773 w 1422362"/>
                <a:gd name="connsiteY3" fmla="*/ 1990305 h 2364314"/>
                <a:gd name="connsiteX4" fmla="*/ 582370 w 1422362"/>
                <a:gd name="connsiteY4" fmla="*/ 2351199 h 2364314"/>
                <a:gd name="connsiteX5" fmla="*/ 1253027 w 1422362"/>
                <a:gd name="connsiteY5" fmla="*/ 2364314 h 2364314"/>
                <a:gd name="connsiteX6" fmla="*/ 1262460 w 1422362"/>
                <a:gd name="connsiteY6" fmla="*/ 2041041 h 2364314"/>
                <a:gd name="connsiteX7" fmla="*/ 1421092 w 1422362"/>
                <a:gd name="connsiteY7" fmla="*/ 1180515 h 2364314"/>
                <a:gd name="connsiteX8" fmla="*/ 1369124 w 1422362"/>
                <a:gd name="connsiteY8" fmla="*/ 754719 h 2364314"/>
                <a:gd name="connsiteX9" fmla="*/ 1176719 w 1422362"/>
                <a:gd name="connsiteY9" fmla="*/ 723050 h 2364314"/>
                <a:gd name="connsiteX10" fmla="*/ 1168953 w 1422362"/>
                <a:gd name="connsiteY10" fmla="*/ 1022029 h 2364314"/>
                <a:gd name="connsiteX11" fmla="*/ 1156855 w 1422362"/>
                <a:gd name="connsiteY11" fmla="*/ 711300 h 2364314"/>
                <a:gd name="connsiteX12" fmla="*/ 927050 w 1422362"/>
                <a:gd name="connsiteY12" fmla="*/ 668923 h 2364314"/>
                <a:gd name="connsiteX13" fmla="*/ 957315 w 1422362"/>
                <a:gd name="connsiteY13" fmla="*/ 998137 h 2364314"/>
                <a:gd name="connsiteX14" fmla="*/ 905990 w 1422362"/>
                <a:gd name="connsiteY14" fmla="*/ 667881 h 2364314"/>
                <a:gd name="connsiteX15" fmla="*/ 711016 w 1422362"/>
                <a:gd name="connsiteY15" fmla="*/ 623587 h 2364314"/>
                <a:gd name="connsiteX16" fmla="*/ 729319 w 1422362"/>
                <a:gd name="connsiteY16" fmla="*/ 1011794 h 2364314"/>
                <a:gd name="connsiteX17" fmla="*/ 630106 w 1422362"/>
                <a:gd name="connsiteY17" fmla="*/ 73272 h 2364314"/>
                <a:gd name="connsiteX18" fmla="*/ 471802 w 1422362"/>
                <a:gd name="connsiteY18" fmla="*/ 199924 h 2364314"/>
                <a:gd name="connsiteX19" fmla="*/ 473286 w 1422362"/>
                <a:gd name="connsiteY19" fmla="*/ 1366094 h 2364314"/>
                <a:gd name="connsiteX20" fmla="*/ 338442 w 1422362"/>
                <a:gd name="connsiteY20" fmla="*/ 1312189 h 2364314"/>
                <a:gd name="connsiteX21" fmla="*/ 719 w 1422362"/>
                <a:gd name="connsiteY21" fmla="*/ 1011512 h 2364314"/>
                <a:gd name="connsiteX0" fmla="*/ 719 w 1422362"/>
                <a:gd name="connsiteY0" fmla="*/ 938672 h 2291474"/>
                <a:gd name="connsiteX1" fmla="*/ 140932 w 1422362"/>
                <a:gd name="connsiteY1" fmla="*/ 1334446 h 2291474"/>
                <a:gd name="connsiteX2" fmla="*/ 309182 w 1422362"/>
                <a:gd name="connsiteY2" fmla="*/ 1692891 h 2291474"/>
                <a:gd name="connsiteX3" fmla="*/ 548773 w 1422362"/>
                <a:gd name="connsiteY3" fmla="*/ 1917465 h 2291474"/>
                <a:gd name="connsiteX4" fmla="*/ 582370 w 1422362"/>
                <a:gd name="connsiteY4" fmla="*/ 2278359 h 2291474"/>
                <a:gd name="connsiteX5" fmla="*/ 1253027 w 1422362"/>
                <a:gd name="connsiteY5" fmla="*/ 2291474 h 2291474"/>
                <a:gd name="connsiteX6" fmla="*/ 1262460 w 1422362"/>
                <a:gd name="connsiteY6" fmla="*/ 1968201 h 2291474"/>
                <a:gd name="connsiteX7" fmla="*/ 1421092 w 1422362"/>
                <a:gd name="connsiteY7" fmla="*/ 1107675 h 2291474"/>
                <a:gd name="connsiteX8" fmla="*/ 1369124 w 1422362"/>
                <a:gd name="connsiteY8" fmla="*/ 681879 h 2291474"/>
                <a:gd name="connsiteX9" fmla="*/ 1176719 w 1422362"/>
                <a:gd name="connsiteY9" fmla="*/ 650210 h 2291474"/>
                <a:gd name="connsiteX10" fmla="*/ 1168953 w 1422362"/>
                <a:gd name="connsiteY10" fmla="*/ 949189 h 2291474"/>
                <a:gd name="connsiteX11" fmla="*/ 1156855 w 1422362"/>
                <a:gd name="connsiteY11" fmla="*/ 638460 h 2291474"/>
                <a:gd name="connsiteX12" fmla="*/ 927050 w 1422362"/>
                <a:gd name="connsiteY12" fmla="*/ 596083 h 2291474"/>
                <a:gd name="connsiteX13" fmla="*/ 957315 w 1422362"/>
                <a:gd name="connsiteY13" fmla="*/ 925297 h 2291474"/>
                <a:gd name="connsiteX14" fmla="*/ 905990 w 1422362"/>
                <a:gd name="connsiteY14" fmla="*/ 595041 h 2291474"/>
                <a:gd name="connsiteX15" fmla="*/ 711016 w 1422362"/>
                <a:gd name="connsiteY15" fmla="*/ 550747 h 2291474"/>
                <a:gd name="connsiteX16" fmla="*/ 729319 w 1422362"/>
                <a:gd name="connsiteY16" fmla="*/ 938954 h 2291474"/>
                <a:gd name="connsiteX17" fmla="*/ 673525 w 1422362"/>
                <a:gd name="connsiteY17" fmla="*/ 130688 h 2291474"/>
                <a:gd name="connsiteX18" fmla="*/ 471802 w 1422362"/>
                <a:gd name="connsiteY18" fmla="*/ 127084 h 2291474"/>
                <a:gd name="connsiteX19" fmla="*/ 473286 w 1422362"/>
                <a:gd name="connsiteY19" fmla="*/ 1293254 h 2291474"/>
                <a:gd name="connsiteX20" fmla="*/ 338442 w 1422362"/>
                <a:gd name="connsiteY20" fmla="*/ 1239349 h 2291474"/>
                <a:gd name="connsiteX21" fmla="*/ 719 w 1422362"/>
                <a:gd name="connsiteY21" fmla="*/ 938672 h 2291474"/>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29319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29319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29319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14198 h 2267000"/>
                <a:gd name="connsiteX1" fmla="*/ 140932 w 1422362"/>
                <a:gd name="connsiteY1" fmla="*/ 1309972 h 2267000"/>
                <a:gd name="connsiteX2" fmla="*/ 309182 w 1422362"/>
                <a:gd name="connsiteY2" fmla="*/ 1668417 h 2267000"/>
                <a:gd name="connsiteX3" fmla="*/ 548773 w 1422362"/>
                <a:gd name="connsiteY3" fmla="*/ 1892991 h 2267000"/>
                <a:gd name="connsiteX4" fmla="*/ 582370 w 1422362"/>
                <a:gd name="connsiteY4" fmla="*/ 2253885 h 2267000"/>
                <a:gd name="connsiteX5" fmla="*/ 1253027 w 1422362"/>
                <a:gd name="connsiteY5" fmla="*/ 2267000 h 2267000"/>
                <a:gd name="connsiteX6" fmla="*/ 1262460 w 1422362"/>
                <a:gd name="connsiteY6" fmla="*/ 1943727 h 2267000"/>
                <a:gd name="connsiteX7" fmla="*/ 1421092 w 1422362"/>
                <a:gd name="connsiteY7" fmla="*/ 1083201 h 2267000"/>
                <a:gd name="connsiteX8" fmla="*/ 1369124 w 1422362"/>
                <a:gd name="connsiteY8" fmla="*/ 657405 h 2267000"/>
                <a:gd name="connsiteX9" fmla="*/ 1176719 w 1422362"/>
                <a:gd name="connsiteY9" fmla="*/ 625736 h 2267000"/>
                <a:gd name="connsiteX10" fmla="*/ 1168953 w 1422362"/>
                <a:gd name="connsiteY10" fmla="*/ 924715 h 2267000"/>
                <a:gd name="connsiteX11" fmla="*/ 1156855 w 1422362"/>
                <a:gd name="connsiteY11" fmla="*/ 613986 h 2267000"/>
                <a:gd name="connsiteX12" fmla="*/ 927050 w 1422362"/>
                <a:gd name="connsiteY12" fmla="*/ 571609 h 2267000"/>
                <a:gd name="connsiteX13" fmla="*/ 957315 w 1422362"/>
                <a:gd name="connsiteY13" fmla="*/ 900823 h 2267000"/>
                <a:gd name="connsiteX14" fmla="*/ 905990 w 1422362"/>
                <a:gd name="connsiteY14" fmla="*/ 570567 h 2267000"/>
                <a:gd name="connsiteX15" fmla="*/ 711016 w 1422362"/>
                <a:gd name="connsiteY15" fmla="*/ 526273 h 2267000"/>
                <a:gd name="connsiteX16" fmla="*/ 714846 w 1422362"/>
                <a:gd name="connsiteY16" fmla="*/ 914480 h 2267000"/>
                <a:gd name="connsiteX17" fmla="*/ 673525 w 1422362"/>
                <a:gd name="connsiteY17" fmla="*/ 106214 h 2267000"/>
                <a:gd name="connsiteX18" fmla="*/ 486275 w 1422362"/>
                <a:gd name="connsiteY18" fmla="*/ 174974 h 2267000"/>
                <a:gd name="connsiteX19" fmla="*/ 473286 w 1422362"/>
                <a:gd name="connsiteY19" fmla="*/ 1268780 h 2267000"/>
                <a:gd name="connsiteX20" fmla="*/ 338442 w 1422362"/>
                <a:gd name="connsiteY20" fmla="*/ 1214875 h 2267000"/>
                <a:gd name="connsiteX21" fmla="*/ 719 w 1422362"/>
                <a:gd name="connsiteY21" fmla="*/ 914198 h 2267000"/>
                <a:gd name="connsiteX0" fmla="*/ 719 w 1422362"/>
                <a:gd name="connsiteY0" fmla="*/ 897709 h 2250511"/>
                <a:gd name="connsiteX1" fmla="*/ 140932 w 1422362"/>
                <a:gd name="connsiteY1" fmla="*/ 1293483 h 2250511"/>
                <a:gd name="connsiteX2" fmla="*/ 309182 w 1422362"/>
                <a:gd name="connsiteY2" fmla="*/ 1651928 h 2250511"/>
                <a:gd name="connsiteX3" fmla="*/ 548773 w 1422362"/>
                <a:gd name="connsiteY3" fmla="*/ 1876502 h 2250511"/>
                <a:gd name="connsiteX4" fmla="*/ 582370 w 1422362"/>
                <a:gd name="connsiteY4" fmla="*/ 2237396 h 2250511"/>
                <a:gd name="connsiteX5" fmla="*/ 1253027 w 1422362"/>
                <a:gd name="connsiteY5" fmla="*/ 2250511 h 2250511"/>
                <a:gd name="connsiteX6" fmla="*/ 1262460 w 1422362"/>
                <a:gd name="connsiteY6" fmla="*/ 1927238 h 2250511"/>
                <a:gd name="connsiteX7" fmla="*/ 1421092 w 1422362"/>
                <a:gd name="connsiteY7" fmla="*/ 1066712 h 2250511"/>
                <a:gd name="connsiteX8" fmla="*/ 1369124 w 1422362"/>
                <a:gd name="connsiteY8" fmla="*/ 640916 h 2250511"/>
                <a:gd name="connsiteX9" fmla="*/ 1176719 w 1422362"/>
                <a:gd name="connsiteY9" fmla="*/ 609247 h 2250511"/>
                <a:gd name="connsiteX10" fmla="*/ 1168953 w 1422362"/>
                <a:gd name="connsiteY10" fmla="*/ 908226 h 2250511"/>
                <a:gd name="connsiteX11" fmla="*/ 1156855 w 1422362"/>
                <a:gd name="connsiteY11" fmla="*/ 597497 h 2250511"/>
                <a:gd name="connsiteX12" fmla="*/ 927050 w 1422362"/>
                <a:gd name="connsiteY12" fmla="*/ 555120 h 2250511"/>
                <a:gd name="connsiteX13" fmla="*/ 957315 w 1422362"/>
                <a:gd name="connsiteY13" fmla="*/ 884334 h 2250511"/>
                <a:gd name="connsiteX14" fmla="*/ 905990 w 1422362"/>
                <a:gd name="connsiteY14" fmla="*/ 554078 h 2250511"/>
                <a:gd name="connsiteX15" fmla="*/ 711016 w 1422362"/>
                <a:gd name="connsiteY15" fmla="*/ 509784 h 2250511"/>
                <a:gd name="connsiteX16" fmla="*/ 714846 w 1422362"/>
                <a:gd name="connsiteY16" fmla="*/ 897991 h 2250511"/>
                <a:gd name="connsiteX17" fmla="*/ 683174 w 1422362"/>
                <a:gd name="connsiteY17" fmla="*/ 118671 h 2250511"/>
                <a:gd name="connsiteX18" fmla="*/ 486275 w 1422362"/>
                <a:gd name="connsiteY18" fmla="*/ 158485 h 2250511"/>
                <a:gd name="connsiteX19" fmla="*/ 473286 w 1422362"/>
                <a:gd name="connsiteY19" fmla="*/ 1252291 h 2250511"/>
                <a:gd name="connsiteX20" fmla="*/ 338442 w 1422362"/>
                <a:gd name="connsiteY20" fmla="*/ 1198386 h 2250511"/>
                <a:gd name="connsiteX21" fmla="*/ 719 w 1422362"/>
                <a:gd name="connsiteY21" fmla="*/ 897709 h 2250511"/>
                <a:gd name="connsiteX0" fmla="*/ 719 w 1422362"/>
                <a:gd name="connsiteY0" fmla="*/ 897709 h 2250511"/>
                <a:gd name="connsiteX1" fmla="*/ 140932 w 1422362"/>
                <a:gd name="connsiteY1" fmla="*/ 1293483 h 2250511"/>
                <a:gd name="connsiteX2" fmla="*/ 309182 w 1422362"/>
                <a:gd name="connsiteY2" fmla="*/ 1651928 h 2250511"/>
                <a:gd name="connsiteX3" fmla="*/ 548773 w 1422362"/>
                <a:gd name="connsiteY3" fmla="*/ 1876502 h 2250511"/>
                <a:gd name="connsiteX4" fmla="*/ 582370 w 1422362"/>
                <a:gd name="connsiteY4" fmla="*/ 2237396 h 2250511"/>
                <a:gd name="connsiteX5" fmla="*/ 1253027 w 1422362"/>
                <a:gd name="connsiteY5" fmla="*/ 2250511 h 2250511"/>
                <a:gd name="connsiteX6" fmla="*/ 1262460 w 1422362"/>
                <a:gd name="connsiteY6" fmla="*/ 1927238 h 2250511"/>
                <a:gd name="connsiteX7" fmla="*/ 1421092 w 1422362"/>
                <a:gd name="connsiteY7" fmla="*/ 1066712 h 2250511"/>
                <a:gd name="connsiteX8" fmla="*/ 1369124 w 1422362"/>
                <a:gd name="connsiteY8" fmla="*/ 640916 h 2250511"/>
                <a:gd name="connsiteX9" fmla="*/ 1176719 w 1422362"/>
                <a:gd name="connsiteY9" fmla="*/ 609247 h 2250511"/>
                <a:gd name="connsiteX10" fmla="*/ 1168953 w 1422362"/>
                <a:gd name="connsiteY10" fmla="*/ 908226 h 2250511"/>
                <a:gd name="connsiteX11" fmla="*/ 1156855 w 1422362"/>
                <a:gd name="connsiteY11" fmla="*/ 597497 h 2250511"/>
                <a:gd name="connsiteX12" fmla="*/ 927050 w 1422362"/>
                <a:gd name="connsiteY12" fmla="*/ 555120 h 2250511"/>
                <a:gd name="connsiteX13" fmla="*/ 957315 w 1422362"/>
                <a:gd name="connsiteY13" fmla="*/ 884334 h 2250511"/>
                <a:gd name="connsiteX14" fmla="*/ 905990 w 1422362"/>
                <a:gd name="connsiteY14" fmla="*/ 554078 h 2250511"/>
                <a:gd name="connsiteX15" fmla="*/ 711016 w 1422362"/>
                <a:gd name="connsiteY15" fmla="*/ 509784 h 2250511"/>
                <a:gd name="connsiteX16" fmla="*/ 714846 w 1422362"/>
                <a:gd name="connsiteY16" fmla="*/ 897991 h 2250511"/>
                <a:gd name="connsiteX17" fmla="*/ 683174 w 1422362"/>
                <a:gd name="connsiteY17" fmla="*/ 118671 h 2250511"/>
                <a:gd name="connsiteX18" fmla="*/ 486275 w 1422362"/>
                <a:gd name="connsiteY18" fmla="*/ 158485 h 2250511"/>
                <a:gd name="connsiteX19" fmla="*/ 473286 w 1422362"/>
                <a:gd name="connsiteY19" fmla="*/ 1252291 h 2250511"/>
                <a:gd name="connsiteX20" fmla="*/ 338442 w 1422362"/>
                <a:gd name="connsiteY20" fmla="*/ 1198386 h 2250511"/>
                <a:gd name="connsiteX21" fmla="*/ 719 w 1422362"/>
                <a:gd name="connsiteY21" fmla="*/ 897709 h 2250511"/>
                <a:gd name="connsiteX0" fmla="*/ 719 w 1422362"/>
                <a:gd name="connsiteY0" fmla="*/ 904644 h 2257446"/>
                <a:gd name="connsiteX1" fmla="*/ 140932 w 1422362"/>
                <a:gd name="connsiteY1" fmla="*/ 1300418 h 2257446"/>
                <a:gd name="connsiteX2" fmla="*/ 309182 w 1422362"/>
                <a:gd name="connsiteY2" fmla="*/ 1658863 h 2257446"/>
                <a:gd name="connsiteX3" fmla="*/ 548773 w 1422362"/>
                <a:gd name="connsiteY3" fmla="*/ 1883437 h 2257446"/>
                <a:gd name="connsiteX4" fmla="*/ 582370 w 1422362"/>
                <a:gd name="connsiteY4" fmla="*/ 2244331 h 2257446"/>
                <a:gd name="connsiteX5" fmla="*/ 1253027 w 1422362"/>
                <a:gd name="connsiteY5" fmla="*/ 2257446 h 2257446"/>
                <a:gd name="connsiteX6" fmla="*/ 1262460 w 1422362"/>
                <a:gd name="connsiteY6" fmla="*/ 1934173 h 2257446"/>
                <a:gd name="connsiteX7" fmla="*/ 1421092 w 1422362"/>
                <a:gd name="connsiteY7" fmla="*/ 1073647 h 2257446"/>
                <a:gd name="connsiteX8" fmla="*/ 1369124 w 1422362"/>
                <a:gd name="connsiteY8" fmla="*/ 647851 h 2257446"/>
                <a:gd name="connsiteX9" fmla="*/ 1176719 w 1422362"/>
                <a:gd name="connsiteY9" fmla="*/ 616182 h 2257446"/>
                <a:gd name="connsiteX10" fmla="*/ 1168953 w 1422362"/>
                <a:gd name="connsiteY10" fmla="*/ 915161 h 2257446"/>
                <a:gd name="connsiteX11" fmla="*/ 1156855 w 1422362"/>
                <a:gd name="connsiteY11" fmla="*/ 604432 h 2257446"/>
                <a:gd name="connsiteX12" fmla="*/ 927050 w 1422362"/>
                <a:gd name="connsiteY12" fmla="*/ 562055 h 2257446"/>
                <a:gd name="connsiteX13" fmla="*/ 957315 w 1422362"/>
                <a:gd name="connsiteY13" fmla="*/ 891269 h 2257446"/>
                <a:gd name="connsiteX14" fmla="*/ 905990 w 1422362"/>
                <a:gd name="connsiteY14" fmla="*/ 561013 h 2257446"/>
                <a:gd name="connsiteX15" fmla="*/ 711016 w 1422362"/>
                <a:gd name="connsiteY15" fmla="*/ 516719 h 2257446"/>
                <a:gd name="connsiteX16" fmla="*/ 714846 w 1422362"/>
                <a:gd name="connsiteY16" fmla="*/ 904926 h 2257446"/>
                <a:gd name="connsiteX17" fmla="*/ 683174 w 1422362"/>
                <a:gd name="connsiteY17" fmla="*/ 125606 h 2257446"/>
                <a:gd name="connsiteX18" fmla="*/ 486275 w 1422362"/>
                <a:gd name="connsiteY18" fmla="*/ 165420 h 2257446"/>
                <a:gd name="connsiteX19" fmla="*/ 473286 w 1422362"/>
                <a:gd name="connsiteY19" fmla="*/ 1259226 h 2257446"/>
                <a:gd name="connsiteX20" fmla="*/ 338442 w 1422362"/>
                <a:gd name="connsiteY20" fmla="*/ 1205321 h 2257446"/>
                <a:gd name="connsiteX21" fmla="*/ 719 w 1422362"/>
                <a:gd name="connsiteY21" fmla="*/ 904644 h 2257446"/>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73286 w 1422362"/>
                <a:gd name="connsiteY19" fmla="*/ 1255537 h 2253757"/>
                <a:gd name="connsiteX20" fmla="*/ 338442 w 1422362"/>
                <a:gd name="connsiteY20" fmla="*/ 1201632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38442 w 1422362"/>
                <a:gd name="connsiteY20" fmla="*/ 1201632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04672 w 1422362"/>
                <a:gd name="connsiteY20" fmla="*/ 1148565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04672 w 1422362"/>
                <a:gd name="connsiteY20" fmla="*/ 1148565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04672 w 1422362"/>
                <a:gd name="connsiteY20" fmla="*/ 1148565 h 2253757"/>
                <a:gd name="connsiteX21" fmla="*/ 719 w 1422362"/>
                <a:gd name="connsiteY21" fmla="*/ 900955 h 2253757"/>
                <a:gd name="connsiteX0" fmla="*/ 436 w 1494443"/>
                <a:gd name="connsiteY0" fmla="*/ 886482 h 2253757"/>
                <a:gd name="connsiteX1" fmla="*/ 213013 w 1494443"/>
                <a:gd name="connsiteY1" fmla="*/ 1296729 h 2253757"/>
                <a:gd name="connsiteX2" fmla="*/ 381263 w 1494443"/>
                <a:gd name="connsiteY2" fmla="*/ 1655174 h 2253757"/>
                <a:gd name="connsiteX3" fmla="*/ 620854 w 1494443"/>
                <a:gd name="connsiteY3" fmla="*/ 1879748 h 2253757"/>
                <a:gd name="connsiteX4" fmla="*/ 654451 w 1494443"/>
                <a:gd name="connsiteY4" fmla="*/ 2240642 h 2253757"/>
                <a:gd name="connsiteX5" fmla="*/ 1325108 w 1494443"/>
                <a:gd name="connsiteY5" fmla="*/ 2253757 h 2253757"/>
                <a:gd name="connsiteX6" fmla="*/ 1334541 w 1494443"/>
                <a:gd name="connsiteY6" fmla="*/ 1930484 h 2253757"/>
                <a:gd name="connsiteX7" fmla="*/ 1493173 w 1494443"/>
                <a:gd name="connsiteY7" fmla="*/ 1069958 h 2253757"/>
                <a:gd name="connsiteX8" fmla="*/ 1441205 w 1494443"/>
                <a:gd name="connsiteY8" fmla="*/ 644162 h 2253757"/>
                <a:gd name="connsiteX9" fmla="*/ 1248800 w 1494443"/>
                <a:gd name="connsiteY9" fmla="*/ 612493 h 2253757"/>
                <a:gd name="connsiteX10" fmla="*/ 1241034 w 1494443"/>
                <a:gd name="connsiteY10" fmla="*/ 911472 h 2253757"/>
                <a:gd name="connsiteX11" fmla="*/ 1228936 w 1494443"/>
                <a:gd name="connsiteY11" fmla="*/ 600743 h 2253757"/>
                <a:gd name="connsiteX12" fmla="*/ 999131 w 1494443"/>
                <a:gd name="connsiteY12" fmla="*/ 558366 h 2253757"/>
                <a:gd name="connsiteX13" fmla="*/ 1029396 w 1494443"/>
                <a:gd name="connsiteY13" fmla="*/ 887580 h 2253757"/>
                <a:gd name="connsiteX14" fmla="*/ 978071 w 1494443"/>
                <a:gd name="connsiteY14" fmla="*/ 557324 h 2253757"/>
                <a:gd name="connsiteX15" fmla="*/ 783097 w 1494443"/>
                <a:gd name="connsiteY15" fmla="*/ 513030 h 2253757"/>
                <a:gd name="connsiteX16" fmla="*/ 786927 w 1494443"/>
                <a:gd name="connsiteY16" fmla="*/ 901237 h 2253757"/>
                <a:gd name="connsiteX17" fmla="*/ 755255 w 1494443"/>
                <a:gd name="connsiteY17" fmla="*/ 121917 h 2253757"/>
                <a:gd name="connsiteX18" fmla="*/ 558356 w 1494443"/>
                <a:gd name="connsiteY18" fmla="*/ 161731 h 2253757"/>
                <a:gd name="connsiteX19" fmla="*/ 535718 w 1494443"/>
                <a:gd name="connsiteY19" fmla="*/ 1183173 h 2253757"/>
                <a:gd name="connsiteX20" fmla="*/ 376753 w 1494443"/>
                <a:gd name="connsiteY20" fmla="*/ 1148565 h 2253757"/>
                <a:gd name="connsiteX21" fmla="*/ 436 w 1494443"/>
                <a:gd name="connsiteY21" fmla="*/ 886482 h 2253757"/>
                <a:gd name="connsiteX0" fmla="*/ 436 w 1494443"/>
                <a:gd name="connsiteY0" fmla="*/ 886482 h 2253757"/>
                <a:gd name="connsiteX1" fmla="*/ 213013 w 1494443"/>
                <a:gd name="connsiteY1" fmla="*/ 1296729 h 2253757"/>
                <a:gd name="connsiteX2" fmla="*/ 381263 w 1494443"/>
                <a:gd name="connsiteY2" fmla="*/ 1655174 h 2253757"/>
                <a:gd name="connsiteX3" fmla="*/ 620854 w 1494443"/>
                <a:gd name="connsiteY3" fmla="*/ 1879748 h 2253757"/>
                <a:gd name="connsiteX4" fmla="*/ 654451 w 1494443"/>
                <a:gd name="connsiteY4" fmla="*/ 2240642 h 2253757"/>
                <a:gd name="connsiteX5" fmla="*/ 1325108 w 1494443"/>
                <a:gd name="connsiteY5" fmla="*/ 2253757 h 2253757"/>
                <a:gd name="connsiteX6" fmla="*/ 1334541 w 1494443"/>
                <a:gd name="connsiteY6" fmla="*/ 1930484 h 2253757"/>
                <a:gd name="connsiteX7" fmla="*/ 1493173 w 1494443"/>
                <a:gd name="connsiteY7" fmla="*/ 1069958 h 2253757"/>
                <a:gd name="connsiteX8" fmla="*/ 1441205 w 1494443"/>
                <a:gd name="connsiteY8" fmla="*/ 644162 h 2253757"/>
                <a:gd name="connsiteX9" fmla="*/ 1248800 w 1494443"/>
                <a:gd name="connsiteY9" fmla="*/ 612493 h 2253757"/>
                <a:gd name="connsiteX10" fmla="*/ 1241034 w 1494443"/>
                <a:gd name="connsiteY10" fmla="*/ 911472 h 2253757"/>
                <a:gd name="connsiteX11" fmla="*/ 1228936 w 1494443"/>
                <a:gd name="connsiteY11" fmla="*/ 600743 h 2253757"/>
                <a:gd name="connsiteX12" fmla="*/ 999131 w 1494443"/>
                <a:gd name="connsiteY12" fmla="*/ 558366 h 2253757"/>
                <a:gd name="connsiteX13" fmla="*/ 1029396 w 1494443"/>
                <a:gd name="connsiteY13" fmla="*/ 887580 h 2253757"/>
                <a:gd name="connsiteX14" fmla="*/ 978071 w 1494443"/>
                <a:gd name="connsiteY14" fmla="*/ 557324 h 2253757"/>
                <a:gd name="connsiteX15" fmla="*/ 783097 w 1494443"/>
                <a:gd name="connsiteY15" fmla="*/ 513030 h 2253757"/>
                <a:gd name="connsiteX16" fmla="*/ 786927 w 1494443"/>
                <a:gd name="connsiteY16" fmla="*/ 901237 h 2253757"/>
                <a:gd name="connsiteX17" fmla="*/ 755255 w 1494443"/>
                <a:gd name="connsiteY17" fmla="*/ 121917 h 2253757"/>
                <a:gd name="connsiteX18" fmla="*/ 558356 w 1494443"/>
                <a:gd name="connsiteY18" fmla="*/ 161731 h 2253757"/>
                <a:gd name="connsiteX19" fmla="*/ 535718 w 1494443"/>
                <a:gd name="connsiteY19" fmla="*/ 1183173 h 2253757"/>
                <a:gd name="connsiteX20" fmla="*/ 376753 w 1494443"/>
                <a:gd name="connsiteY20" fmla="*/ 1148565 h 2253757"/>
                <a:gd name="connsiteX21" fmla="*/ 436 w 1494443"/>
                <a:gd name="connsiteY21" fmla="*/ 886482 h 2253757"/>
                <a:gd name="connsiteX0" fmla="*/ 0 w 1494007"/>
                <a:gd name="connsiteY0" fmla="*/ 886482 h 2253757"/>
                <a:gd name="connsiteX1" fmla="*/ 212577 w 1494007"/>
                <a:gd name="connsiteY1" fmla="*/ 1296729 h 2253757"/>
                <a:gd name="connsiteX2" fmla="*/ 380827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380827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115210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147622"/>
                <a:gd name="connsiteX1" fmla="*/ 202929 w 1494007"/>
                <a:gd name="connsiteY1" fmla="*/ 1320850 h 2147622"/>
                <a:gd name="connsiteX2" fmla="*/ 438719 w 1494007"/>
                <a:gd name="connsiteY2" fmla="*/ 1655174 h 2147622"/>
                <a:gd name="connsiteX3" fmla="*/ 620418 w 1494007"/>
                <a:gd name="connsiteY3" fmla="*/ 1879748 h 2147622"/>
                <a:gd name="connsiteX4" fmla="*/ 654015 w 1494007"/>
                <a:gd name="connsiteY4" fmla="*/ 2115210 h 2147622"/>
                <a:gd name="connsiteX5" fmla="*/ 1339145 w 1494007"/>
                <a:gd name="connsiteY5" fmla="*/ 2147622 h 2147622"/>
                <a:gd name="connsiteX6" fmla="*/ 1334105 w 1494007"/>
                <a:gd name="connsiteY6" fmla="*/ 1930484 h 2147622"/>
                <a:gd name="connsiteX7" fmla="*/ 1492737 w 1494007"/>
                <a:gd name="connsiteY7" fmla="*/ 1069958 h 2147622"/>
                <a:gd name="connsiteX8" fmla="*/ 1440769 w 1494007"/>
                <a:gd name="connsiteY8" fmla="*/ 644162 h 2147622"/>
                <a:gd name="connsiteX9" fmla="*/ 1248364 w 1494007"/>
                <a:gd name="connsiteY9" fmla="*/ 612493 h 2147622"/>
                <a:gd name="connsiteX10" fmla="*/ 1240598 w 1494007"/>
                <a:gd name="connsiteY10" fmla="*/ 911472 h 2147622"/>
                <a:gd name="connsiteX11" fmla="*/ 1228500 w 1494007"/>
                <a:gd name="connsiteY11" fmla="*/ 600743 h 2147622"/>
                <a:gd name="connsiteX12" fmla="*/ 998695 w 1494007"/>
                <a:gd name="connsiteY12" fmla="*/ 558366 h 2147622"/>
                <a:gd name="connsiteX13" fmla="*/ 1028960 w 1494007"/>
                <a:gd name="connsiteY13" fmla="*/ 887580 h 2147622"/>
                <a:gd name="connsiteX14" fmla="*/ 977635 w 1494007"/>
                <a:gd name="connsiteY14" fmla="*/ 557324 h 2147622"/>
                <a:gd name="connsiteX15" fmla="*/ 782661 w 1494007"/>
                <a:gd name="connsiteY15" fmla="*/ 513030 h 2147622"/>
                <a:gd name="connsiteX16" fmla="*/ 786491 w 1494007"/>
                <a:gd name="connsiteY16" fmla="*/ 901237 h 2147622"/>
                <a:gd name="connsiteX17" fmla="*/ 754819 w 1494007"/>
                <a:gd name="connsiteY17" fmla="*/ 121917 h 2147622"/>
                <a:gd name="connsiteX18" fmla="*/ 557920 w 1494007"/>
                <a:gd name="connsiteY18" fmla="*/ 161731 h 2147622"/>
                <a:gd name="connsiteX19" fmla="*/ 535282 w 1494007"/>
                <a:gd name="connsiteY19" fmla="*/ 1183173 h 2147622"/>
                <a:gd name="connsiteX20" fmla="*/ 376317 w 1494007"/>
                <a:gd name="connsiteY20" fmla="*/ 1148565 h 2147622"/>
                <a:gd name="connsiteX21" fmla="*/ 0 w 1494007"/>
                <a:gd name="connsiteY21" fmla="*/ 886482 h 2147622"/>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01512 w 1494007"/>
                <a:gd name="connsiteY19" fmla="*/ 1192821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01512 w 1494007"/>
                <a:gd name="connsiteY19" fmla="*/ 1192821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01512 w 1494007"/>
                <a:gd name="connsiteY19" fmla="*/ 1192821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0458 w 1494007"/>
                <a:gd name="connsiteY19" fmla="*/ 1197645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0458 w 1494007"/>
                <a:gd name="connsiteY19" fmla="*/ 1197645 h 2123500"/>
                <a:gd name="connsiteX20" fmla="*/ 395614 w 1494007"/>
                <a:gd name="connsiteY20" fmla="*/ 1153389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0458 w 1494007"/>
                <a:gd name="connsiteY19" fmla="*/ 1197645 h 2123500"/>
                <a:gd name="connsiteX20" fmla="*/ 395614 w 1494007"/>
                <a:gd name="connsiteY20" fmla="*/ 1153389 h 2123500"/>
                <a:gd name="connsiteX21" fmla="*/ 0 w 1494007"/>
                <a:gd name="connsiteY21" fmla="*/ 886482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33149"/>
                <a:gd name="connsiteX1" fmla="*/ 227051 w 1518129"/>
                <a:gd name="connsiteY1" fmla="*/ 1320850 h 2133149"/>
                <a:gd name="connsiteX2" fmla="*/ 462841 w 1518129"/>
                <a:gd name="connsiteY2" fmla="*/ 1655174 h 2133149"/>
                <a:gd name="connsiteX3" fmla="*/ 644540 w 1518129"/>
                <a:gd name="connsiteY3" fmla="*/ 1879748 h 2133149"/>
                <a:gd name="connsiteX4" fmla="*/ 678137 w 1518129"/>
                <a:gd name="connsiteY4" fmla="*/ 2115210 h 2133149"/>
                <a:gd name="connsiteX5" fmla="*/ 1348794 w 1518129"/>
                <a:gd name="connsiteY5" fmla="*/ 2133149 h 2133149"/>
                <a:gd name="connsiteX6" fmla="*/ 1358227 w 1518129"/>
                <a:gd name="connsiteY6" fmla="*/ 1930484 h 2133149"/>
                <a:gd name="connsiteX7" fmla="*/ 1516859 w 1518129"/>
                <a:gd name="connsiteY7" fmla="*/ 1069958 h 2133149"/>
                <a:gd name="connsiteX8" fmla="*/ 1464891 w 1518129"/>
                <a:gd name="connsiteY8" fmla="*/ 644162 h 2133149"/>
                <a:gd name="connsiteX9" fmla="*/ 1272486 w 1518129"/>
                <a:gd name="connsiteY9" fmla="*/ 612493 h 2133149"/>
                <a:gd name="connsiteX10" fmla="*/ 1264720 w 1518129"/>
                <a:gd name="connsiteY10" fmla="*/ 911472 h 2133149"/>
                <a:gd name="connsiteX11" fmla="*/ 1252622 w 1518129"/>
                <a:gd name="connsiteY11" fmla="*/ 600743 h 2133149"/>
                <a:gd name="connsiteX12" fmla="*/ 1022817 w 1518129"/>
                <a:gd name="connsiteY12" fmla="*/ 558366 h 2133149"/>
                <a:gd name="connsiteX13" fmla="*/ 1053082 w 1518129"/>
                <a:gd name="connsiteY13" fmla="*/ 887580 h 2133149"/>
                <a:gd name="connsiteX14" fmla="*/ 1001757 w 1518129"/>
                <a:gd name="connsiteY14" fmla="*/ 557324 h 2133149"/>
                <a:gd name="connsiteX15" fmla="*/ 806783 w 1518129"/>
                <a:gd name="connsiteY15" fmla="*/ 513030 h 2133149"/>
                <a:gd name="connsiteX16" fmla="*/ 810613 w 1518129"/>
                <a:gd name="connsiteY16" fmla="*/ 901237 h 2133149"/>
                <a:gd name="connsiteX17" fmla="*/ 778941 w 1518129"/>
                <a:gd name="connsiteY17" fmla="*/ 121917 h 2133149"/>
                <a:gd name="connsiteX18" fmla="*/ 582042 w 1518129"/>
                <a:gd name="connsiteY18" fmla="*/ 161731 h 2133149"/>
                <a:gd name="connsiteX19" fmla="*/ 554580 w 1518129"/>
                <a:gd name="connsiteY19" fmla="*/ 1197645 h 2133149"/>
                <a:gd name="connsiteX20" fmla="*/ 419736 w 1518129"/>
                <a:gd name="connsiteY20" fmla="*/ 1153389 h 2133149"/>
                <a:gd name="connsiteX21" fmla="*/ 0 w 1518129"/>
                <a:gd name="connsiteY21" fmla="*/ 891306 h 2133149"/>
                <a:gd name="connsiteX0" fmla="*/ 0 w 1518129"/>
                <a:gd name="connsiteY0" fmla="*/ 891306 h 2115210"/>
                <a:gd name="connsiteX1" fmla="*/ 227051 w 1518129"/>
                <a:gd name="connsiteY1" fmla="*/ 1320850 h 2115210"/>
                <a:gd name="connsiteX2" fmla="*/ 462841 w 1518129"/>
                <a:gd name="connsiteY2" fmla="*/ 1655174 h 2115210"/>
                <a:gd name="connsiteX3" fmla="*/ 644540 w 1518129"/>
                <a:gd name="connsiteY3" fmla="*/ 1879748 h 2115210"/>
                <a:gd name="connsiteX4" fmla="*/ 678137 w 1518129"/>
                <a:gd name="connsiteY4" fmla="*/ 2115210 h 2115210"/>
                <a:gd name="connsiteX5" fmla="*/ 1339145 w 1518129"/>
                <a:gd name="connsiteY5" fmla="*/ 2113852 h 2115210"/>
                <a:gd name="connsiteX6" fmla="*/ 1358227 w 1518129"/>
                <a:gd name="connsiteY6" fmla="*/ 1930484 h 2115210"/>
                <a:gd name="connsiteX7" fmla="*/ 1516859 w 1518129"/>
                <a:gd name="connsiteY7" fmla="*/ 1069958 h 2115210"/>
                <a:gd name="connsiteX8" fmla="*/ 1464891 w 1518129"/>
                <a:gd name="connsiteY8" fmla="*/ 644162 h 2115210"/>
                <a:gd name="connsiteX9" fmla="*/ 1272486 w 1518129"/>
                <a:gd name="connsiteY9" fmla="*/ 612493 h 2115210"/>
                <a:gd name="connsiteX10" fmla="*/ 1264720 w 1518129"/>
                <a:gd name="connsiteY10" fmla="*/ 911472 h 2115210"/>
                <a:gd name="connsiteX11" fmla="*/ 1252622 w 1518129"/>
                <a:gd name="connsiteY11" fmla="*/ 600743 h 2115210"/>
                <a:gd name="connsiteX12" fmla="*/ 1022817 w 1518129"/>
                <a:gd name="connsiteY12" fmla="*/ 558366 h 2115210"/>
                <a:gd name="connsiteX13" fmla="*/ 1053082 w 1518129"/>
                <a:gd name="connsiteY13" fmla="*/ 887580 h 2115210"/>
                <a:gd name="connsiteX14" fmla="*/ 1001757 w 1518129"/>
                <a:gd name="connsiteY14" fmla="*/ 557324 h 2115210"/>
                <a:gd name="connsiteX15" fmla="*/ 806783 w 1518129"/>
                <a:gd name="connsiteY15" fmla="*/ 513030 h 2115210"/>
                <a:gd name="connsiteX16" fmla="*/ 810613 w 1518129"/>
                <a:gd name="connsiteY16" fmla="*/ 901237 h 2115210"/>
                <a:gd name="connsiteX17" fmla="*/ 778941 w 1518129"/>
                <a:gd name="connsiteY17" fmla="*/ 121917 h 2115210"/>
                <a:gd name="connsiteX18" fmla="*/ 582042 w 1518129"/>
                <a:gd name="connsiteY18" fmla="*/ 161731 h 2115210"/>
                <a:gd name="connsiteX19" fmla="*/ 554580 w 1518129"/>
                <a:gd name="connsiteY19" fmla="*/ 1197645 h 2115210"/>
                <a:gd name="connsiteX20" fmla="*/ 419736 w 1518129"/>
                <a:gd name="connsiteY20" fmla="*/ 1153389 h 2115210"/>
                <a:gd name="connsiteX21" fmla="*/ 0 w 1518129"/>
                <a:gd name="connsiteY21" fmla="*/ 891306 h 2115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8129" h="2115210">
                  <a:moveTo>
                    <a:pt x="0" y="891306"/>
                  </a:moveTo>
                  <a:cubicBezTo>
                    <a:pt x="124742" y="1042097"/>
                    <a:pt x="180313" y="1188925"/>
                    <a:pt x="227051" y="1320850"/>
                  </a:cubicBezTo>
                  <a:cubicBezTo>
                    <a:pt x="283134" y="1440332"/>
                    <a:pt x="360533" y="1506746"/>
                    <a:pt x="462841" y="1655174"/>
                  </a:cubicBezTo>
                  <a:cubicBezTo>
                    <a:pt x="565096" y="1757587"/>
                    <a:pt x="604529" y="1837560"/>
                    <a:pt x="644540" y="1879748"/>
                  </a:cubicBezTo>
                  <a:cubicBezTo>
                    <a:pt x="721823" y="1966655"/>
                    <a:pt x="679875" y="2008729"/>
                    <a:pt x="678137" y="2115210"/>
                  </a:cubicBezTo>
                  <a:lnTo>
                    <a:pt x="1339145" y="2113852"/>
                  </a:lnTo>
                  <a:cubicBezTo>
                    <a:pt x="1324322" y="2047548"/>
                    <a:pt x="1303318" y="2034201"/>
                    <a:pt x="1358227" y="1930484"/>
                  </a:cubicBezTo>
                  <a:cubicBezTo>
                    <a:pt x="1521981" y="1634855"/>
                    <a:pt x="1516858" y="1179685"/>
                    <a:pt x="1516859" y="1069958"/>
                  </a:cubicBezTo>
                  <a:cubicBezTo>
                    <a:pt x="1522576" y="857179"/>
                    <a:pt x="1509640" y="720406"/>
                    <a:pt x="1464891" y="644162"/>
                  </a:cubicBezTo>
                  <a:cubicBezTo>
                    <a:pt x="1396021" y="572742"/>
                    <a:pt x="1370976" y="579197"/>
                    <a:pt x="1272486" y="612493"/>
                  </a:cubicBezTo>
                  <a:cubicBezTo>
                    <a:pt x="1306205" y="707004"/>
                    <a:pt x="1275123" y="829781"/>
                    <a:pt x="1264720" y="911472"/>
                  </a:cubicBezTo>
                  <a:cubicBezTo>
                    <a:pt x="1250153" y="907906"/>
                    <a:pt x="1292939" y="659594"/>
                    <a:pt x="1252622" y="600743"/>
                  </a:cubicBezTo>
                  <a:cubicBezTo>
                    <a:pt x="1202656" y="541892"/>
                    <a:pt x="1107533" y="508148"/>
                    <a:pt x="1022817" y="558366"/>
                  </a:cubicBezTo>
                  <a:cubicBezTo>
                    <a:pt x="1086811" y="668103"/>
                    <a:pt x="1058849" y="793697"/>
                    <a:pt x="1053082" y="887580"/>
                  </a:cubicBezTo>
                  <a:cubicBezTo>
                    <a:pt x="1041532" y="883386"/>
                    <a:pt x="1071753" y="653519"/>
                    <a:pt x="1001757" y="557324"/>
                  </a:cubicBezTo>
                  <a:cubicBezTo>
                    <a:pt x="946234" y="504548"/>
                    <a:pt x="915026" y="504758"/>
                    <a:pt x="806783" y="513030"/>
                  </a:cubicBezTo>
                  <a:cubicBezTo>
                    <a:pt x="816055" y="653003"/>
                    <a:pt x="822837" y="732256"/>
                    <a:pt x="810613" y="901237"/>
                  </a:cubicBezTo>
                  <a:cubicBezTo>
                    <a:pt x="782414" y="451352"/>
                    <a:pt x="784675" y="276900"/>
                    <a:pt x="778941" y="121917"/>
                  </a:cubicBezTo>
                  <a:cubicBezTo>
                    <a:pt x="774616" y="-32693"/>
                    <a:pt x="569584" y="-61779"/>
                    <a:pt x="582042" y="161731"/>
                  </a:cubicBezTo>
                  <a:cubicBezTo>
                    <a:pt x="570378" y="380417"/>
                    <a:pt x="623442" y="1132875"/>
                    <a:pt x="554580" y="1197645"/>
                  </a:cubicBezTo>
                  <a:cubicBezTo>
                    <a:pt x="495024" y="1230412"/>
                    <a:pt x="496393" y="1222363"/>
                    <a:pt x="419736" y="1153389"/>
                  </a:cubicBezTo>
                  <a:cubicBezTo>
                    <a:pt x="331744" y="1046414"/>
                    <a:pt x="197603" y="767201"/>
                    <a:pt x="0" y="891306"/>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grpSp>
          <p:nvGrpSpPr>
            <p:cNvPr id="5" name="Group 4">
              <a:extLst>
                <a:ext uri="{FF2B5EF4-FFF2-40B4-BE49-F238E27FC236}">
                  <a16:creationId xmlns="" xmlns:a16="http://schemas.microsoft.com/office/drawing/2014/main" id="{86237614-27E4-4E44-AB53-441F724A66AE}"/>
                </a:ext>
              </a:extLst>
            </p:cNvPr>
            <p:cNvGrpSpPr/>
            <p:nvPr/>
          </p:nvGrpSpPr>
          <p:grpSpPr>
            <a:xfrm rot="5400000">
              <a:off x="-91119" y="4126341"/>
              <a:ext cx="1048447" cy="872955"/>
              <a:chOff x="967066" y="4263648"/>
              <a:chExt cx="670418" cy="1251022"/>
            </a:xfrm>
          </p:grpSpPr>
          <p:sp>
            <p:nvSpPr>
              <p:cNvPr id="6" name="Rectangle 5">
                <a:extLst>
                  <a:ext uri="{FF2B5EF4-FFF2-40B4-BE49-F238E27FC236}">
                    <a16:creationId xmlns="" xmlns:a16="http://schemas.microsoft.com/office/drawing/2014/main" id="{F8683E0C-15A4-46D0-831E-ED181CF631FA}"/>
                  </a:ext>
                </a:extLst>
              </p:cNvPr>
              <p:cNvSpPr/>
              <p:nvPr/>
            </p:nvSpPr>
            <p:spPr>
              <a:xfrm rot="16200000">
                <a:off x="1080146" y="4196080"/>
                <a:ext cx="457516" cy="59265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sp>
            <p:nvSpPr>
              <p:cNvPr id="7" name="Rectangle 6">
                <a:extLst>
                  <a:ext uri="{FF2B5EF4-FFF2-40B4-BE49-F238E27FC236}">
                    <a16:creationId xmlns="" xmlns:a16="http://schemas.microsoft.com/office/drawing/2014/main" id="{E9E7157D-D83F-4008-BAFC-FA76DE72D77D}"/>
                  </a:ext>
                </a:extLst>
              </p:cNvPr>
              <p:cNvSpPr/>
              <p:nvPr/>
            </p:nvSpPr>
            <p:spPr>
              <a:xfrm rot="16200000">
                <a:off x="858794" y="4735980"/>
                <a:ext cx="886962" cy="67041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grpSp>
      </p:grpSp>
    </p:spTree>
    <p:extLst>
      <p:ext uri="{BB962C8B-B14F-4D97-AF65-F5344CB8AC3E}">
        <p14:creationId xmlns:p14="http://schemas.microsoft.com/office/powerpoint/2010/main" val="131321266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107583" y="160985"/>
            <a:ext cx="10831132" cy="6111025"/>
          </a:xfrm>
        </p:spPr>
        <p:txBody>
          <a:bodyPr/>
          <a:lstStyle/>
          <a:p>
            <a:pPr algn="just"/>
            <a:r>
              <a:rPr lang="en-IN" sz="3200" dirty="0"/>
              <a:t>These results might vary, but clearly you can create a NumPy array much faster than a list, except for sequences of very small lengths. (The application often brings additional performance benefits!)</a:t>
            </a:r>
          </a:p>
          <a:p>
            <a:pPr algn="just"/>
            <a:endParaRPr lang="en-IN" sz="3200" dirty="0"/>
          </a:p>
          <a:p>
            <a:pPr algn="just"/>
            <a:r>
              <a:rPr lang="en-IN" sz="3200" dirty="0"/>
              <a:t>This is because NumPy performs many operations, including looping, on the C-level. In addition, NumPy is optimized for working with vectors and avoids some Python-related overhead.</a:t>
            </a:r>
            <a:endParaRPr lang="en-US" sz="3200" dirty="0" smtClean="0"/>
          </a:p>
        </p:txBody>
      </p:sp>
      <p:grpSp>
        <p:nvGrpSpPr>
          <p:cNvPr id="3" name="Group 2">
            <a:extLst>
              <a:ext uri="{FF2B5EF4-FFF2-40B4-BE49-F238E27FC236}">
                <a16:creationId xmlns="" xmlns:a16="http://schemas.microsoft.com/office/drawing/2014/main" id="{A9A2186A-C326-48DC-8E09-0BB48FF9D3DE}"/>
              </a:ext>
            </a:extLst>
          </p:cNvPr>
          <p:cNvGrpSpPr/>
          <p:nvPr/>
        </p:nvGrpSpPr>
        <p:grpSpPr>
          <a:xfrm>
            <a:off x="304970" y="328410"/>
            <a:ext cx="648068" cy="528033"/>
            <a:chOff x="-3373" y="3444677"/>
            <a:chExt cx="3155739" cy="1643520"/>
          </a:xfrm>
        </p:grpSpPr>
        <p:sp>
          <p:nvSpPr>
            <p:cNvPr id="4" name="Freeform 61">
              <a:extLst>
                <a:ext uri="{FF2B5EF4-FFF2-40B4-BE49-F238E27FC236}">
                  <a16:creationId xmlns="" xmlns:a16="http://schemas.microsoft.com/office/drawing/2014/main" id="{B69C1344-DA27-4625-A365-74DC77A0B525}"/>
                </a:ext>
              </a:extLst>
            </p:cNvPr>
            <p:cNvSpPr/>
            <p:nvPr/>
          </p:nvSpPr>
          <p:spPr>
            <a:xfrm rot="5400000">
              <a:off x="1185646" y="3121477"/>
              <a:ext cx="1643520" cy="2289920"/>
            </a:xfrm>
            <a:custGeom>
              <a:avLst/>
              <a:gdLst>
                <a:gd name="connsiteX0" fmla="*/ 0 w 1404518"/>
                <a:gd name="connsiteY0" fmla="*/ 1053388 h 2070201"/>
                <a:gd name="connsiteX1" fmla="*/ 124358 w 1404518"/>
                <a:gd name="connsiteY1" fmla="*/ 1382572 h 2070201"/>
                <a:gd name="connsiteX2" fmla="*/ 292608 w 1404518"/>
                <a:gd name="connsiteY2" fmla="*/ 1675180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675180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31366 w 1404518"/>
                <a:gd name="connsiteY4" fmla="*/ 2055571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294790 w 1404518"/>
                <a:gd name="connsiteY4" fmla="*/ 2055571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294790 w 1404518"/>
                <a:gd name="connsiteY4" fmla="*/ 2055571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13093"/>
                <a:gd name="connsiteY0" fmla="*/ 1053388 h 2070201"/>
                <a:gd name="connsiteX1" fmla="*/ 124358 w 1413093"/>
                <a:gd name="connsiteY1" fmla="*/ 1382572 h 2070201"/>
                <a:gd name="connsiteX2" fmla="*/ 292608 w 1413093"/>
                <a:gd name="connsiteY2" fmla="*/ 1741017 h 2070201"/>
                <a:gd name="connsiteX3" fmla="*/ 687628 w 1413093"/>
                <a:gd name="connsiteY3" fmla="*/ 2070201 h 2070201"/>
                <a:gd name="connsiteX4" fmla="*/ 1294790 w 1413093"/>
                <a:gd name="connsiteY4" fmla="*/ 2055571 h 2070201"/>
                <a:gd name="connsiteX5" fmla="*/ 1404518 w 1413093"/>
                <a:gd name="connsiteY5" fmla="*/ 1155801 h 2070201"/>
                <a:gd name="connsiteX6" fmla="*/ 1221638 w 1413093"/>
                <a:gd name="connsiteY6" fmla="*/ 768096 h 2070201"/>
                <a:gd name="connsiteX7" fmla="*/ 1177747 w 1413093"/>
                <a:gd name="connsiteY7" fmla="*/ 965606 h 2070201"/>
                <a:gd name="connsiteX8" fmla="*/ 1024128 w 1413093"/>
                <a:gd name="connsiteY8" fmla="*/ 694944 h 2070201"/>
                <a:gd name="connsiteX9" fmla="*/ 921715 w 1413093"/>
                <a:gd name="connsiteY9" fmla="*/ 929030 h 2070201"/>
                <a:gd name="connsiteX10" fmla="*/ 877824 w 1413093"/>
                <a:gd name="connsiteY10" fmla="*/ 629107 h 2070201"/>
                <a:gd name="connsiteX11" fmla="*/ 709574 w 1413093"/>
                <a:gd name="connsiteY11" fmla="*/ 936345 h 2070201"/>
                <a:gd name="connsiteX12" fmla="*/ 526694 w 1413093"/>
                <a:gd name="connsiteY12" fmla="*/ 0 h 2070201"/>
                <a:gd name="connsiteX13" fmla="*/ 468172 w 1413093"/>
                <a:gd name="connsiteY13" fmla="*/ 1338681 h 2070201"/>
                <a:gd name="connsiteX14" fmla="*/ 321868 w 1413093"/>
                <a:gd name="connsiteY14" fmla="*/ 1287475 h 2070201"/>
                <a:gd name="connsiteX15" fmla="*/ 0 w 1413093"/>
                <a:gd name="connsiteY15" fmla="*/ 1053388 h 2070201"/>
                <a:gd name="connsiteX0" fmla="*/ 0 w 1413093"/>
                <a:gd name="connsiteY0" fmla="*/ 1053388 h 2070201"/>
                <a:gd name="connsiteX1" fmla="*/ 124358 w 1413093"/>
                <a:gd name="connsiteY1" fmla="*/ 1382572 h 2070201"/>
                <a:gd name="connsiteX2" fmla="*/ 292608 w 1413093"/>
                <a:gd name="connsiteY2" fmla="*/ 1741017 h 2070201"/>
                <a:gd name="connsiteX3" fmla="*/ 687628 w 1413093"/>
                <a:gd name="connsiteY3" fmla="*/ 2070201 h 2070201"/>
                <a:gd name="connsiteX4" fmla="*/ 1294790 w 1413093"/>
                <a:gd name="connsiteY4" fmla="*/ 2055571 h 2070201"/>
                <a:gd name="connsiteX5" fmla="*/ 1404518 w 1413093"/>
                <a:gd name="connsiteY5" fmla="*/ 1155801 h 2070201"/>
                <a:gd name="connsiteX6" fmla="*/ 1221638 w 1413093"/>
                <a:gd name="connsiteY6" fmla="*/ 768096 h 2070201"/>
                <a:gd name="connsiteX7" fmla="*/ 1177747 w 1413093"/>
                <a:gd name="connsiteY7" fmla="*/ 965606 h 2070201"/>
                <a:gd name="connsiteX8" fmla="*/ 1024128 w 1413093"/>
                <a:gd name="connsiteY8" fmla="*/ 694944 h 2070201"/>
                <a:gd name="connsiteX9" fmla="*/ 921715 w 1413093"/>
                <a:gd name="connsiteY9" fmla="*/ 929030 h 2070201"/>
                <a:gd name="connsiteX10" fmla="*/ 877824 w 1413093"/>
                <a:gd name="connsiteY10" fmla="*/ 629107 h 2070201"/>
                <a:gd name="connsiteX11" fmla="*/ 709574 w 1413093"/>
                <a:gd name="connsiteY11" fmla="*/ 936345 h 2070201"/>
                <a:gd name="connsiteX12" fmla="*/ 526694 w 1413093"/>
                <a:gd name="connsiteY12" fmla="*/ 0 h 2070201"/>
                <a:gd name="connsiteX13" fmla="*/ 468172 w 1413093"/>
                <a:gd name="connsiteY13" fmla="*/ 1338681 h 2070201"/>
                <a:gd name="connsiteX14" fmla="*/ 321868 w 1413093"/>
                <a:gd name="connsiteY14" fmla="*/ 1287475 h 2070201"/>
                <a:gd name="connsiteX15" fmla="*/ 0 w 1413093"/>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90042 w 1404608"/>
                <a:gd name="connsiteY10" fmla="*/ 599846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38836 w 1404608"/>
                <a:gd name="connsiteY10" fmla="*/ 592531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38836 w 1404608"/>
                <a:gd name="connsiteY10" fmla="*/ 592531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38836 w 1404608"/>
                <a:gd name="connsiteY10" fmla="*/ 592531 h 2070201"/>
                <a:gd name="connsiteX11" fmla="*/ 709574 w 1404608"/>
                <a:gd name="connsiteY11" fmla="*/ 936345 h 2070201"/>
                <a:gd name="connsiteX12" fmla="*/ 702259 w 1404608"/>
                <a:gd name="connsiteY12" fmla="*/ 629107 h 2070201"/>
                <a:gd name="connsiteX13" fmla="*/ 526694 w 1404608"/>
                <a:gd name="connsiteY13" fmla="*/ 0 h 2070201"/>
                <a:gd name="connsiteX14" fmla="*/ 468172 w 1404608"/>
                <a:gd name="connsiteY14" fmla="*/ 1338681 h 2070201"/>
                <a:gd name="connsiteX15" fmla="*/ 321868 w 1404608"/>
                <a:gd name="connsiteY15" fmla="*/ 1287475 h 2070201"/>
                <a:gd name="connsiteX16" fmla="*/ 0 w 1404608"/>
                <a:gd name="connsiteY16" fmla="*/ 1053388 h 2070201"/>
                <a:gd name="connsiteX0" fmla="*/ 0 w 1404608"/>
                <a:gd name="connsiteY0" fmla="*/ 1056935 h 2073748"/>
                <a:gd name="connsiteX1" fmla="*/ 124358 w 1404608"/>
                <a:gd name="connsiteY1" fmla="*/ 1386119 h 2073748"/>
                <a:gd name="connsiteX2" fmla="*/ 292608 w 1404608"/>
                <a:gd name="connsiteY2" fmla="*/ 1744564 h 2073748"/>
                <a:gd name="connsiteX3" fmla="*/ 687628 w 1404608"/>
                <a:gd name="connsiteY3" fmla="*/ 2073748 h 2073748"/>
                <a:gd name="connsiteX4" fmla="*/ 1294790 w 1404608"/>
                <a:gd name="connsiteY4" fmla="*/ 2059118 h 2073748"/>
                <a:gd name="connsiteX5" fmla="*/ 1404518 w 1404608"/>
                <a:gd name="connsiteY5" fmla="*/ 1159348 h 2073748"/>
                <a:gd name="connsiteX6" fmla="*/ 1221638 w 1404608"/>
                <a:gd name="connsiteY6" fmla="*/ 771643 h 2073748"/>
                <a:gd name="connsiteX7" fmla="*/ 1177747 w 1404608"/>
                <a:gd name="connsiteY7" fmla="*/ 969153 h 2073748"/>
                <a:gd name="connsiteX8" fmla="*/ 980236 w 1404608"/>
                <a:gd name="connsiteY8" fmla="*/ 698491 h 2073748"/>
                <a:gd name="connsiteX9" fmla="*/ 921715 w 1404608"/>
                <a:gd name="connsiteY9" fmla="*/ 932577 h 2073748"/>
                <a:gd name="connsiteX10" fmla="*/ 738836 w 1404608"/>
                <a:gd name="connsiteY10" fmla="*/ 596078 h 2073748"/>
                <a:gd name="connsiteX11" fmla="*/ 709574 w 1404608"/>
                <a:gd name="connsiteY11" fmla="*/ 939892 h 2073748"/>
                <a:gd name="connsiteX12" fmla="*/ 526694 w 1404608"/>
                <a:gd name="connsiteY12" fmla="*/ 3547 h 2073748"/>
                <a:gd name="connsiteX13" fmla="*/ 468172 w 1404608"/>
                <a:gd name="connsiteY13" fmla="*/ 1342228 h 2073748"/>
                <a:gd name="connsiteX14" fmla="*/ 321868 w 1404608"/>
                <a:gd name="connsiteY14" fmla="*/ 1291022 h 2073748"/>
                <a:gd name="connsiteX15" fmla="*/ 0 w 1404608"/>
                <a:gd name="connsiteY15" fmla="*/ 1056935 h 2073748"/>
                <a:gd name="connsiteX0" fmla="*/ 0 w 1404608"/>
                <a:gd name="connsiteY0" fmla="*/ 1056935 h 2073748"/>
                <a:gd name="connsiteX1" fmla="*/ 124358 w 1404608"/>
                <a:gd name="connsiteY1" fmla="*/ 1386119 h 2073748"/>
                <a:gd name="connsiteX2" fmla="*/ 292608 w 1404608"/>
                <a:gd name="connsiteY2" fmla="*/ 1744564 h 2073748"/>
                <a:gd name="connsiteX3" fmla="*/ 687628 w 1404608"/>
                <a:gd name="connsiteY3" fmla="*/ 2073748 h 2073748"/>
                <a:gd name="connsiteX4" fmla="*/ 1294790 w 1404608"/>
                <a:gd name="connsiteY4" fmla="*/ 2059118 h 2073748"/>
                <a:gd name="connsiteX5" fmla="*/ 1404518 w 1404608"/>
                <a:gd name="connsiteY5" fmla="*/ 1159348 h 2073748"/>
                <a:gd name="connsiteX6" fmla="*/ 1221638 w 1404608"/>
                <a:gd name="connsiteY6" fmla="*/ 771643 h 2073748"/>
                <a:gd name="connsiteX7" fmla="*/ 1177747 w 1404608"/>
                <a:gd name="connsiteY7" fmla="*/ 969153 h 2073748"/>
                <a:gd name="connsiteX8" fmla="*/ 980236 w 1404608"/>
                <a:gd name="connsiteY8" fmla="*/ 698491 h 2073748"/>
                <a:gd name="connsiteX9" fmla="*/ 921715 w 1404608"/>
                <a:gd name="connsiteY9" fmla="*/ 932577 h 2073748"/>
                <a:gd name="connsiteX10" fmla="*/ 738836 w 1404608"/>
                <a:gd name="connsiteY10" fmla="*/ 596078 h 2073748"/>
                <a:gd name="connsiteX11" fmla="*/ 709574 w 1404608"/>
                <a:gd name="connsiteY11" fmla="*/ 939892 h 2073748"/>
                <a:gd name="connsiteX12" fmla="*/ 526694 w 1404608"/>
                <a:gd name="connsiteY12" fmla="*/ 3547 h 2073748"/>
                <a:gd name="connsiteX13" fmla="*/ 468172 w 1404608"/>
                <a:gd name="connsiteY13" fmla="*/ 1342228 h 2073748"/>
                <a:gd name="connsiteX14" fmla="*/ 321868 w 1404608"/>
                <a:gd name="connsiteY14" fmla="*/ 1291022 h 2073748"/>
                <a:gd name="connsiteX15" fmla="*/ 0 w 1404608"/>
                <a:gd name="connsiteY15" fmla="*/ 1056935 h 2073748"/>
                <a:gd name="connsiteX0" fmla="*/ 0 w 1404608"/>
                <a:gd name="connsiteY0" fmla="*/ 1056935 h 2073748"/>
                <a:gd name="connsiteX1" fmla="*/ 124358 w 1404608"/>
                <a:gd name="connsiteY1" fmla="*/ 1386119 h 2073748"/>
                <a:gd name="connsiteX2" fmla="*/ 292608 w 1404608"/>
                <a:gd name="connsiteY2" fmla="*/ 1744564 h 2073748"/>
                <a:gd name="connsiteX3" fmla="*/ 687628 w 1404608"/>
                <a:gd name="connsiteY3" fmla="*/ 2073748 h 2073748"/>
                <a:gd name="connsiteX4" fmla="*/ 1294790 w 1404608"/>
                <a:gd name="connsiteY4" fmla="*/ 2059118 h 2073748"/>
                <a:gd name="connsiteX5" fmla="*/ 1404518 w 1404608"/>
                <a:gd name="connsiteY5" fmla="*/ 1159348 h 2073748"/>
                <a:gd name="connsiteX6" fmla="*/ 1221638 w 1404608"/>
                <a:gd name="connsiteY6" fmla="*/ 771643 h 2073748"/>
                <a:gd name="connsiteX7" fmla="*/ 1177747 w 1404608"/>
                <a:gd name="connsiteY7" fmla="*/ 969153 h 2073748"/>
                <a:gd name="connsiteX8" fmla="*/ 980236 w 1404608"/>
                <a:gd name="connsiteY8" fmla="*/ 698491 h 2073748"/>
                <a:gd name="connsiteX9" fmla="*/ 921715 w 1404608"/>
                <a:gd name="connsiteY9" fmla="*/ 932577 h 2073748"/>
                <a:gd name="connsiteX10" fmla="*/ 738836 w 1404608"/>
                <a:gd name="connsiteY10" fmla="*/ 596078 h 2073748"/>
                <a:gd name="connsiteX11" fmla="*/ 709574 w 1404608"/>
                <a:gd name="connsiteY11" fmla="*/ 939892 h 2073748"/>
                <a:gd name="connsiteX12" fmla="*/ 526694 w 1404608"/>
                <a:gd name="connsiteY12" fmla="*/ 3547 h 2073748"/>
                <a:gd name="connsiteX13" fmla="*/ 468172 w 1404608"/>
                <a:gd name="connsiteY13" fmla="*/ 1342228 h 2073748"/>
                <a:gd name="connsiteX14" fmla="*/ 321868 w 1404608"/>
                <a:gd name="connsiteY14" fmla="*/ 1291022 h 2073748"/>
                <a:gd name="connsiteX15" fmla="*/ 0 w 1404608"/>
                <a:gd name="connsiteY15" fmla="*/ 1056935 h 2073748"/>
                <a:gd name="connsiteX0" fmla="*/ 0 w 1404608"/>
                <a:gd name="connsiteY0" fmla="*/ 1058942 h 2075755"/>
                <a:gd name="connsiteX1" fmla="*/ 124358 w 1404608"/>
                <a:gd name="connsiteY1" fmla="*/ 1388126 h 2075755"/>
                <a:gd name="connsiteX2" fmla="*/ 292608 w 1404608"/>
                <a:gd name="connsiteY2" fmla="*/ 1746571 h 2075755"/>
                <a:gd name="connsiteX3" fmla="*/ 687628 w 1404608"/>
                <a:gd name="connsiteY3" fmla="*/ 2075755 h 2075755"/>
                <a:gd name="connsiteX4" fmla="*/ 1294790 w 1404608"/>
                <a:gd name="connsiteY4" fmla="*/ 2061125 h 2075755"/>
                <a:gd name="connsiteX5" fmla="*/ 1404518 w 1404608"/>
                <a:gd name="connsiteY5" fmla="*/ 1161355 h 2075755"/>
                <a:gd name="connsiteX6" fmla="*/ 1221638 w 1404608"/>
                <a:gd name="connsiteY6" fmla="*/ 773650 h 2075755"/>
                <a:gd name="connsiteX7" fmla="*/ 1177747 w 1404608"/>
                <a:gd name="connsiteY7" fmla="*/ 971160 h 2075755"/>
                <a:gd name="connsiteX8" fmla="*/ 980236 w 1404608"/>
                <a:gd name="connsiteY8" fmla="*/ 700498 h 2075755"/>
                <a:gd name="connsiteX9" fmla="*/ 921715 w 1404608"/>
                <a:gd name="connsiteY9" fmla="*/ 934584 h 2075755"/>
                <a:gd name="connsiteX10" fmla="*/ 738836 w 1404608"/>
                <a:gd name="connsiteY10" fmla="*/ 598085 h 2075755"/>
                <a:gd name="connsiteX11" fmla="*/ 709574 w 1404608"/>
                <a:gd name="connsiteY11" fmla="*/ 941899 h 2075755"/>
                <a:gd name="connsiteX12" fmla="*/ 526694 w 1404608"/>
                <a:gd name="connsiteY12" fmla="*/ 5554 h 2075755"/>
                <a:gd name="connsiteX13" fmla="*/ 468172 w 1404608"/>
                <a:gd name="connsiteY13" fmla="*/ 1344235 h 2075755"/>
                <a:gd name="connsiteX14" fmla="*/ 321868 w 1404608"/>
                <a:gd name="connsiteY14" fmla="*/ 1293029 h 2075755"/>
                <a:gd name="connsiteX15" fmla="*/ 0 w 1404608"/>
                <a:gd name="connsiteY15" fmla="*/ 1058942 h 2075755"/>
                <a:gd name="connsiteX0" fmla="*/ 0 w 1404608"/>
                <a:gd name="connsiteY0" fmla="*/ 1029958 h 2046771"/>
                <a:gd name="connsiteX1" fmla="*/ 124358 w 1404608"/>
                <a:gd name="connsiteY1" fmla="*/ 1359142 h 2046771"/>
                <a:gd name="connsiteX2" fmla="*/ 292608 w 1404608"/>
                <a:gd name="connsiteY2" fmla="*/ 1717587 h 2046771"/>
                <a:gd name="connsiteX3" fmla="*/ 687628 w 1404608"/>
                <a:gd name="connsiteY3" fmla="*/ 2046771 h 2046771"/>
                <a:gd name="connsiteX4" fmla="*/ 1294790 w 1404608"/>
                <a:gd name="connsiteY4" fmla="*/ 2032141 h 2046771"/>
                <a:gd name="connsiteX5" fmla="*/ 1404518 w 1404608"/>
                <a:gd name="connsiteY5" fmla="*/ 1132371 h 2046771"/>
                <a:gd name="connsiteX6" fmla="*/ 1221638 w 1404608"/>
                <a:gd name="connsiteY6" fmla="*/ 744666 h 2046771"/>
                <a:gd name="connsiteX7" fmla="*/ 1177747 w 1404608"/>
                <a:gd name="connsiteY7" fmla="*/ 942176 h 2046771"/>
                <a:gd name="connsiteX8" fmla="*/ 980236 w 1404608"/>
                <a:gd name="connsiteY8" fmla="*/ 671514 h 2046771"/>
                <a:gd name="connsiteX9" fmla="*/ 921715 w 1404608"/>
                <a:gd name="connsiteY9" fmla="*/ 905600 h 2046771"/>
                <a:gd name="connsiteX10" fmla="*/ 738836 w 1404608"/>
                <a:gd name="connsiteY10" fmla="*/ 569101 h 2046771"/>
                <a:gd name="connsiteX11" fmla="*/ 709574 w 1404608"/>
                <a:gd name="connsiteY11" fmla="*/ 912915 h 2046771"/>
                <a:gd name="connsiteX12" fmla="*/ 526694 w 1404608"/>
                <a:gd name="connsiteY12" fmla="*/ 5831 h 2046771"/>
                <a:gd name="connsiteX13" fmla="*/ 468172 w 1404608"/>
                <a:gd name="connsiteY13" fmla="*/ 1315251 h 2046771"/>
                <a:gd name="connsiteX14" fmla="*/ 321868 w 1404608"/>
                <a:gd name="connsiteY14" fmla="*/ 1264045 h 2046771"/>
                <a:gd name="connsiteX15" fmla="*/ 0 w 1404608"/>
                <a:gd name="connsiteY15" fmla="*/ 1029958 h 2046771"/>
                <a:gd name="connsiteX0" fmla="*/ 0 w 1404608"/>
                <a:gd name="connsiteY0" fmla="*/ 1024127 h 2040940"/>
                <a:gd name="connsiteX1" fmla="*/ 124358 w 1404608"/>
                <a:gd name="connsiteY1" fmla="*/ 1353311 h 2040940"/>
                <a:gd name="connsiteX2" fmla="*/ 292608 w 1404608"/>
                <a:gd name="connsiteY2" fmla="*/ 1711756 h 2040940"/>
                <a:gd name="connsiteX3" fmla="*/ 687628 w 1404608"/>
                <a:gd name="connsiteY3" fmla="*/ 2040940 h 2040940"/>
                <a:gd name="connsiteX4" fmla="*/ 1294790 w 1404608"/>
                <a:gd name="connsiteY4" fmla="*/ 2026310 h 2040940"/>
                <a:gd name="connsiteX5" fmla="*/ 1404518 w 1404608"/>
                <a:gd name="connsiteY5" fmla="*/ 1126540 h 2040940"/>
                <a:gd name="connsiteX6" fmla="*/ 1221638 w 1404608"/>
                <a:gd name="connsiteY6" fmla="*/ 738835 h 2040940"/>
                <a:gd name="connsiteX7" fmla="*/ 1177747 w 1404608"/>
                <a:gd name="connsiteY7" fmla="*/ 936345 h 2040940"/>
                <a:gd name="connsiteX8" fmla="*/ 980236 w 1404608"/>
                <a:gd name="connsiteY8" fmla="*/ 665683 h 2040940"/>
                <a:gd name="connsiteX9" fmla="*/ 921715 w 1404608"/>
                <a:gd name="connsiteY9" fmla="*/ 899769 h 2040940"/>
                <a:gd name="connsiteX10" fmla="*/ 738836 w 1404608"/>
                <a:gd name="connsiteY10" fmla="*/ 563270 h 2040940"/>
                <a:gd name="connsiteX11" fmla="*/ 709574 w 1404608"/>
                <a:gd name="connsiteY11" fmla="*/ 907084 h 2040940"/>
                <a:gd name="connsiteX12" fmla="*/ 526694 w 1404608"/>
                <a:gd name="connsiteY12" fmla="*/ 0 h 2040940"/>
                <a:gd name="connsiteX13" fmla="*/ 468172 w 1404608"/>
                <a:gd name="connsiteY13" fmla="*/ 1309420 h 2040940"/>
                <a:gd name="connsiteX14" fmla="*/ 321868 w 1404608"/>
                <a:gd name="connsiteY14" fmla="*/ 1258214 h 2040940"/>
                <a:gd name="connsiteX15" fmla="*/ 0 w 1404608"/>
                <a:gd name="connsiteY15" fmla="*/ 1024127 h 2040940"/>
                <a:gd name="connsiteX0" fmla="*/ 0 w 1404608"/>
                <a:gd name="connsiteY0" fmla="*/ 1024614 h 2041427"/>
                <a:gd name="connsiteX1" fmla="*/ 124358 w 1404608"/>
                <a:gd name="connsiteY1" fmla="*/ 1353798 h 2041427"/>
                <a:gd name="connsiteX2" fmla="*/ 292608 w 1404608"/>
                <a:gd name="connsiteY2" fmla="*/ 1712243 h 2041427"/>
                <a:gd name="connsiteX3" fmla="*/ 687628 w 1404608"/>
                <a:gd name="connsiteY3" fmla="*/ 2041427 h 2041427"/>
                <a:gd name="connsiteX4" fmla="*/ 1294790 w 1404608"/>
                <a:gd name="connsiteY4" fmla="*/ 2026797 h 2041427"/>
                <a:gd name="connsiteX5" fmla="*/ 1404518 w 1404608"/>
                <a:gd name="connsiteY5" fmla="*/ 1127027 h 2041427"/>
                <a:gd name="connsiteX6" fmla="*/ 1221638 w 1404608"/>
                <a:gd name="connsiteY6" fmla="*/ 739322 h 2041427"/>
                <a:gd name="connsiteX7" fmla="*/ 1177747 w 1404608"/>
                <a:gd name="connsiteY7" fmla="*/ 936832 h 2041427"/>
                <a:gd name="connsiteX8" fmla="*/ 980236 w 1404608"/>
                <a:gd name="connsiteY8" fmla="*/ 666170 h 2041427"/>
                <a:gd name="connsiteX9" fmla="*/ 921715 w 1404608"/>
                <a:gd name="connsiteY9" fmla="*/ 900256 h 2041427"/>
                <a:gd name="connsiteX10" fmla="*/ 738836 w 1404608"/>
                <a:gd name="connsiteY10" fmla="*/ 563757 h 2041427"/>
                <a:gd name="connsiteX11" fmla="*/ 709574 w 1404608"/>
                <a:gd name="connsiteY11" fmla="*/ 907571 h 2041427"/>
                <a:gd name="connsiteX12" fmla="*/ 526694 w 1404608"/>
                <a:gd name="connsiteY12" fmla="*/ 487 h 2041427"/>
                <a:gd name="connsiteX13" fmla="*/ 468172 w 1404608"/>
                <a:gd name="connsiteY13" fmla="*/ 1309907 h 2041427"/>
                <a:gd name="connsiteX14" fmla="*/ 321868 w 1404608"/>
                <a:gd name="connsiteY14" fmla="*/ 1258701 h 2041427"/>
                <a:gd name="connsiteX15" fmla="*/ 0 w 1404608"/>
                <a:gd name="connsiteY15" fmla="*/ 1024614 h 2041427"/>
                <a:gd name="connsiteX0" fmla="*/ 0 w 1404608"/>
                <a:gd name="connsiteY0" fmla="*/ 1024614 h 2041427"/>
                <a:gd name="connsiteX1" fmla="*/ 124358 w 1404608"/>
                <a:gd name="connsiteY1" fmla="*/ 1353798 h 2041427"/>
                <a:gd name="connsiteX2" fmla="*/ 292608 w 1404608"/>
                <a:gd name="connsiteY2" fmla="*/ 1712243 h 2041427"/>
                <a:gd name="connsiteX3" fmla="*/ 687628 w 1404608"/>
                <a:gd name="connsiteY3" fmla="*/ 2041427 h 2041427"/>
                <a:gd name="connsiteX4" fmla="*/ 1294790 w 1404608"/>
                <a:gd name="connsiteY4" fmla="*/ 2026797 h 2041427"/>
                <a:gd name="connsiteX5" fmla="*/ 1404518 w 1404608"/>
                <a:gd name="connsiteY5" fmla="*/ 1127027 h 2041427"/>
                <a:gd name="connsiteX6" fmla="*/ 1221638 w 1404608"/>
                <a:gd name="connsiteY6" fmla="*/ 739322 h 2041427"/>
                <a:gd name="connsiteX7" fmla="*/ 1177747 w 1404608"/>
                <a:gd name="connsiteY7" fmla="*/ 936832 h 2041427"/>
                <a:gd name="connsiteX8" fmla="*/ 980236 w 1404608"/>
                <a:gd name="connsiteY8" fmla="*/ 666170 h 2041427"/>
                <a:gd name="connsiteX9" fmla="*/ 921715 w 1404608"/>
                <a:gd name="connsiteY9" fmla="*/ 900256 h 2041427"/>
                <a:gd name="connsiteX10" fmla="*/ 738836 w 1404608"/>
                <a:gd name="connsiteY10" fmla="*/ 563757 h 2041427"/>
                <a:gd name="connsiteX11" fmla="*/ 709574 w 1404608"/>
                <a:gd name="connsiteY11" fmla="*/ 907571 h 2041427"/>
                <a:gd name="connsiteX12" fmla="*/ 526694 w 1404608"/>
                <a:gd name="connsiteY12" fmla="*/ 487 h 2041427"/>
                <a:gd name="connsiteX13" fmla="*/ 468172 w 1404608"/>
                <a:gd name="connsiteY13" fmla="*/ 1309907 h 2041427"/>
                <a:gd name="connsiteX14" fmla="*/ 321868 w 1404608"/>
                <a:gd name="connsiteY14" fmla="*/ 1258701 h 2041427"/>
                <a:gd name="connsiteX15" fmla="*/ 0 w 1404608"/>
                <a:gd name="connsiteY15" fmla="*/ 1024614 h 2041427"/>
                <a:gd name="connsiteX0" fmla="*/ 0 w 1404608"/>
                <a:gd name="connsiteY0" fmla="*/ 1024370 h 2041183"/>
                <a:gd name="connsiteX1" fmla="*/ 124358 w 1404608"/>
                <a:gd name="connsiteY1" fmla="*/ 1353554 h 2041183"/>
                <a:gd name="connsiteX2" fmla="*/ 292608 w 1404608"/>
                <a:gd name="connsiteY2" fmla="*/ 1711999 h 2041183"/>
                <a:gd name="connsiteX3" fmla="*/ 687628 w 1404608"/>
                <a:gd name="connsiteY3" fmla="*/ 2041183 h 2041183"/>
                <a:gd name="connsiteX4" fmla="*/ 1294790 w 1404608"/>
                <a:gd name="connsiteY4" fmla="*/ 2026553 h 2041183"/>
                <a:gd name="connsiteX5" fmla="*/ 1404518 w 1404608"/>
                <a:gd name="connsiteY5" fmla="*/ 1126783 h 2041183"/>
                <a:gd name="connsiteX6" fmla="*/ 1221638 w 1404608"/>
                <a:gd name="connsiteY6" fmla="*/ 739078 h 2041183"/>
                <a:gd name="connsiteX7" fmla="*/ 1177747 w 1404608"/>
                <a:gd name="connsiteY7" fmla="*/ 936588 h 2041183"/>
                <a:gd name="connsiteX8" fmla="*/ 980236 w 1404608"/>
                <a:gd name="connsiteY8" fmla="*/ 665926 h 2041183"/>
                <a:gd name="connsiteX9" fmla="*/ 921715 w 1404608"/>
                <a:gd name="connsiteY9" fmla="*/ 900012 h 2041183"/>
                <a:gd name="connsiteX10" fmla="*/ 738836 w 1404608"/>
                <a:gd name="connsiteY10" fmla="*/ 563513 h 2041183"/>
                <a:gd name="connsiteX11" fmla="*/ 709574 w 1404608"/>
                <a:gd name="connsiteY11" fmla="*/ 907327 h 2041183"/>
                <a:gd name="connsiteX12" fmla="*/ 526694 w 1404608"/>
                <a:gd name="connsiteY12" fmla="*/ 243 h 2041183"/>
                <a:gd name="connsiteX13" fmla="*/ 468172 w 1404608"/>
                <a:gd name="connsiteY13" fmla="*/ 1309663 h 2041183"/>
                <a:gd name="connsiteX14" fmla="*/ 321868 w 1404608"/>
                <a:gd name="connsiteY14" fmla="*/ 1258457 h 2041183"/>
                <a:gd name="connsiteX15" fmla="*/ 0 w 1404608"/>
                <a:gd name="connsiteY15" fmla="*/ 1024370 h 2041183"/>
                <a:gd name="connsiteX0" fmla="*/ 0 w 1404608"/>
                <a:gd name="connsiteY0" fmla="*/ 1024383 h 2041196"/>
                <a:gd name="connsiteX1" fmla="*/ 124358 w 1404608"/>
                <a:gd name="connsiteY1" fmla="*/ 1353567 h 2041196"/>
                <a:gd name="connsiteX2" fmla="*/ 292608 w 1404608"/>
                <a:gd name="connsiteY2" fmla="*/ 1712012 h 2041196"/>
                <a:gd name="connsiteX3" fmla="*/ 687628 w 1404608"/>
                <a:gd name="connsiteY3" fmla="*/ 2041196 h 2041196"/>
                <a:gd name="connsiteX4" fmla="*/ 1294790 w 1404608"/>
                <a:gd name="connsiteY4" fmla="*/ 2026566 h 2041196"/>
                <a:gd name="connsiteX5" fmla="*/ 1404518 w 1404608"/>
                <a:gd name="connsiteY5" fmla="*/ 1126796 h 2041196"/>
                <a:gd name="connsiteX6" fmla="*/ 1221638 w 1404608"/>
                <a:gd name="connsiteY6" fmla="*/ 739091 h 2041196"/>
                <a:gd name="connsiteX7" fmla="*/ 1177747 w 1404608"/>
                <a:gd name="connsiteY7" fmla="*/ 936601 h 2041196"/>
                <a:gd name="connsiteX8" fmla="*/ 980236 w 1404608"/>
                <a:gd name="connsiteY8" fmla="*/ 665939 h 2041196"/>
                <a:gd name="connsiteX9" fmla="*/ 921715 w 1404608"/>
                <a:gd name="connsiteY9" fmla="*/ 900025 h 2041196"/>
                <a:gd name="connsiteX10" fmla="*/ 738836 w 1404608"/>
                <a:gd name="connsiteY10" fmla="*/ 563526 h 2041196"/>
                <a:gd name="connsiteX11" fmla="*/ 709574 w 1404608"/>
                <a:gd name="connsiteY11" fmla="*/ 907340 h 2041196"/>
                <a:gd name="connsiteX12" fmla="*/ 526694 w 1404608"/>
                <a:gd name="connsiteY12" fmla="*/ 256 h 2041196"/>
                <a:gd name="connsiteX13" fmla="*/ 453541 w 1404608"/>
                <a:gd name="connsiteY13" fmla="*/ 1258469 h 2041196"/>
                <a:gd name="connsiteX14" fmla="*/ 321868 w 1404608"/>
                <a:gd name="connsiteY14" fmla="*/ 1258470 h 2041196"/>
                <a:gd name="connsiteX15" fmla="*/ 0 w 1404608"/>
                <a:gd name="connsiteY15" fmla="*/ 1024383 h 2041196"/>
                <a:gd name="connsiteX0" fmla="*/ 0 w 1404608"/>
                <a:gd name="connsiteY0" fmla="*/ 1024383 h 2041196"/>
                <a:gd name="connsiteX1" fmla="*/ 124358 w 1404608"/>
                <a:gd name="connsiteY1" fmla="*/ 1353567 h 2041196"/>
                <a:gd name="connsiteX2" fmla="*/ 292608 w 1404608"/>
                <a:gd name="connsiteY2" fmla="*/ 1712012 h 2041196"/>
                <a:gd name="connsiteX3" fmla="*/ 687628 w 1404608"/>
                <a:gd name="connsiteY3" fmla="*/ 2041196 h 2041196"/>
                <a:gd name="connsiteX4" fmla="*/ 1294790 w 1404608"/>
                <a:gd name="connsiteY4" fmla="*/ 2026566 h 2041196"/>
                <a:gd name="connsiteX5" fmla="*/ 1404518 w 1404608"/>
                <a:gd name="connsiteY5" fmla="*/ 1126796 h 2041196"/>
                <a:gd name="connsiteX6" fmla="*/ 1221638 w 1404608"/>
                <a:gd name="connsiteY6" fmla="*/ 739091 h 2041196"/>
                <a:gd name="connsiteX7" fmla="*/ 1177747 w 1404608"/>
                <a:gd name="connsiteY7" fmla="*/ 936601 h 2041196"/>
                <a:gd name="connsiteX8" fmla="*/ 980236 w 1404608"/>
                <a:gd name="connsiteY8" fmla="*/ 665939 h 2041196"/>
                <a:gd name="connsiteX9" fmla="*/ 921715 w 1404608"/>
                <a:gd name="connsiteY9" fmla="*/ 900025 h 2041196"/>
                <a:gd name="connsiteX10" fmla="*/ 738836 w 1404608"/>
                <a:gd name="connsiteY10" fmla="*/ 563526 h 2041196"/>
                <a:gd name="connsiteX11" fmla="*/ 709574 w 1404608"/>
                <a:gd name="connsiteY11" fmla="*/ 907340 h 2041196"/>
                <a:gd name="connsiteX12" fmla="*/ 526694 w 1404608"/>
                <a:gd name="connsiteY12" fmla="*/ 256 h 2041196"/>
                <a:gd name="connsiteX13" fmla="*/ 453541 w 1404608"/>
                <a:gd name="connsiteY13" fmla="*/ 1258469 h 2041196"/>
                <a:gd name="connsiteX14" fmla="*/ 321868 w 1404608"/>
                <a:gd name="connsiteY14" fmla="*/ 1258470 h 2041196"/>
                <a:gd name="connsiteX15" fmla="*/ 0 w 1404608"/>
                <a:gd name="connsiteY15" fmla="*/ 1024383 h 2041196"/>
                <a:gd name="connsiteX0" fmla="*/ 0 w 1404608"/>
                <a:gd name="connsiteY0" fmla="*/ 1024369 h 2041182"/>
                <a:gd name="connsiteX1" fmla="*/ 124358 w 1404608"/>
                <a:gd name="connsiteY1" fmla="*/ 1353553 h 2041182"/>
                <a:gd name="connsiteX2" fmla="*/ 292608 w 1404608"/>
                <a:gd name="connsiteY2" fmla="*/ 1711998 h 2041182"/>
                <a:gd name="connsiteX3" fmla="*/ 687628 w 1404608"/>
                <a:gd name="connsiteY3" fmla="*/ 2041182 h 2041182"/>
                <a:gd name="connsiteX4" fmla="*/ 1294790 w 1404608"/>
                <a:gd name="connsiteY4" fmla="*/ 2026552 h 2041182"/>
                <a:gd name="connsiteX5" fmla="*/ 1404518 w 1404608"/>
                <a:gd name="connsiteY5" fmla="*/ 1126782 h 2041182"/>
                <a:gd name="connsiteX6" fmla="*/ 1221638 w 1404608"/>
                <a:gd name="connsiteY6" fmla="*/ 739077 h 2041182"/>
                <a:gd name="connsiteX7" fmla="*/ 1177747 w 1404608"/>
                <a:gd name="connsiteY7" fmla="*/ 936587 h 2041182"/>
                <a:gd name="connsiteX8" fmla="*/ 980236 w 1404608"/>
                <a:gd name="connsiteY8" fmla="*/ 665925 h 2041182"/>
                <a:gd name="connsiteX9" fmla="*/ 921715 w 1404608"/>
                <a:gd name="connsiteY9" fmla="*/ 900011 h 2041182"/>
                <a:gd name="connsiteX10" fmla="*/ 738836 w 1404608"/>
                <a:gd name="connsiteY10" fmla="*/ 563512 h 2041182"/>
                <a:gd name="connsiteX11" fmla="*/ 709574 w 1404608"/>
                <a:gd name="connsiteY11" fmla="*/ 907326 h 2041182"/>
                <a:gd name="connsiteX12" fmla="*/ 526694 w 1404608"/>
                <a:gd name="connsiteY12" fmla="*/ 242 h 2041182"/>
                <a:gd name="connsiteX13" fmla="*/ 456712 w 1404608"/>
                <a:gd name="connsiteY13" fmla="*/ 1312361 h 2041182"/>
                <a:gd name="connsiteX14" fmla="*/ 321868 w 1404608"/>
                <a:gd name="connsiteY14" fmla="*/ 1258456 h 2041182"/>
                <a:gd name="connsiteX15" fmla="*/ 0 w 1404608"/>
                <a:gd name="connsiteY15" fmla="*/ 1024369 h 2041182"/>
                <a:gd name="connsiteX0" fmla="*/ 0 w 1404608"/>
                <a:gd name="connsiteY0" fmla="*/ 1024369 h 2041182"/>
                <a:gd name="connsiteX1" fmla="*/ 124358 w 1404608"/>
                <a:gd name="connsiteY1" fmla="*/ 1353553 h 2041182"/>
                <a:gd name="connsiteX2" fmla="*/ 292608 w 1404608"/>
                <a:gd name="connsiteY2" fmla="*/ 1711998 h 2041182"/>
                <a:gd name="connsiteX3" fmla="*/ 687628 w 1404608"/>
                <a:gd name="connsiteY3" fmla="*/ 2041182 h 2041182"/>
                <a:gd name="connsiteX4" fmla="*/ 1294790 w 1404608"/>
                <a:gd name="connsiteY4" fmla="*/ 2026552 h 2041182"/>
                <a:gd name="connsiteX5" fmla="*/ 1404518 w 1404608"/>
                <a:gd name="connsiteY5" fmla="*/ 1126782 h 2041182"/>
                <a:gd name="connsiteX6" fmla="*/ 1221638 w 1404608"/>
                <a:gd name="connsiteY6" fmla="*/ 739077 h 2041182"/>
                <a:gd name="connsiteX7" fmla="*/ 1177747 w 1404608"/>
                <a:gd name="connsiteY7" fmla="*/ 936587 h 2041182"/>
                <a:gd name="connsiteX8" fmla="*/ 980236 w 1404608"/>
                <a:gd name="connsiteY8" fmla="*/ 665925 h 2041182"/>
                <a:gd name="connsiteX9" fmla="*/ 921715 w 1404608"/>
                <a:gd name="connsiteY9" fmla="*/ 900011 h 2041182"/>
                <a:gd name="connsiteX10" fmla="*/ 738836 w 1404608"/>
                <a:gd name="connsiteY10" fmla="*/ 563512 h 2041182"/>
                <a:gd name="connsiteX11" fmla="*/ 709574 w 1404608"/>
                <a:gd name="connsiteY11" fmla="*/ 907326 h 2041182"/>
                <a:gd name="connsiteX12" fmla="*/ 526694 w 1404608"/>
                <a:gd name="connsiteY12" fmla="*/ 242 h 2041182"/>
                <a:gd name="connsiteX13" fmla="*/ 456712 w 1404608"/>
                <a:gd name="connsiteY13" fmla="*/ 1312361 h 2041182"/>
                <a:gd name="connsiteX14" fmla="*/ 321868 w 1404608"/>
                <a:gd name="connsiteY14" fmla="*/ 1258456 h 2041182"/>
                <a:gd name="connsiteX15" fmla="*/ 0 w 1404608"/>
                <a:gd name="connsiteY15" fmla="*/ 1024369 h 2041182"/>
                <a:gd name="connsiteX0" fmla="*/ 0 w 1404608"/>
                <a:gd name="connsiteY0" fmla="*/ 1024369 h 2041182"/>
                <a:gd name="connsiteX1" fmla="*/ 124358 w 1404608"/>
                <a:gd name="connsiteY1" fmla="*/ 1353553 h 2041182"/>
                <a:gd name="connsiteX2" fmla="*/ 292608 w 1404608"/>
                <a:gd name="connsiteY2" fmla="*/ 1711998 h 2041182"/>
                <a:gd name="connsiteX3" fmla="*/ 687628 w 1404608"/>
                <a:gd name="connsiteY3" fmla="*/ 2041182 h 2041182"/>
                <a:gd name="connsiteX4" fmla="*/ 1294790 w 1404608"/>
                <a:gd name="connsiteY4" fmla="*/ 2026552 h 2041182"/>
                <a:gd name="connsiteX5" fmla="*/ 1404518 w 1404608"/>
                <a:gd name="connsiteY5" fmla="*/ 1126782 h 2041182"/>
                <a:gd name="connsiteX6" fmla="*/ 1221638 w 1404608"/>
                <a:gd name="connsiteY6" fmla="*/ 739077 h 2041182"/>
                <a:gd name="connsiteX7" fmla="*/ 1177747 w 1404608"/>
                <a:gd name="connsiteY7" fmla="*/ 936587 h 2041182"/>
                <a:gd name="connsiteX8" fmla="*/ 980236 w 1404608"/>
                <a:gd name="connsiteY8" fmla="*/ 665925 h 2041182"/>
                <a:gd name="connsiteX9" fmla="*/ 921715 w 1404608"/>
                <a:gd name="connsiteY9" fmla="*/ 900011 h 2041182"/>
                <a:gd name="connsiteX10" fmla="*/ 738836 w 1404608"/>
                <a:gd name="connsiteY10" fmla="*/ 563512 h 2041182"/>
                <a:gd name="connsiteX11" fmla="*/ 709574 w 1404608"/>
                <a:gd name="connsiteY11" fmla="*/ 907326 h 2041182"/>
                <a:gd name="connsiteX12" fmla="*/ 526694 w 1404608"/>
                <a:gd name="connsiteY12" fmla="*/ 242 h 2041182"/>
                <a:gd name="connsiteX13" fmla="*/ 456712 w 1404608"/>
                <a:gd name="connsiteY13" fmla="*/ 1312361 h 2041182"/>
                <a:gd name="connsiteX14" fmla="*/ 321868 w 1404608"/>
                <a:gd name="connsiteY14" fmla="*/ 1258456 h 2041182"/>
                <a:gd name="connsiteX15" fmla="*/ 0 w 1404608"/>
                <a:gd name="connsiteY15" fmla="*/ 1024369 h 2041182"/>
                <a:gd name="connsiteX0" fmla="*/ 0 w 1420463"/>
                <a:gd name="connsiteY0" fmla="*/ 957779 h 2041182"/>
                <a:gd name="connsiteX1" fmla="*/ 140213 w 1420463"/>
                <a:gd name="connsiteY1" fmla="*/ 1353553 h 2041182"/>
                <a:gd name="connsiteX2" fmla="*/ 308463 w 1420463"/>
                <a:gd name="connsiteY2" fmla="*/ 1711998 h 2041182"/>
                <a:gd name="connsiteX3" fmla="*/ 703483 w 1420463"/>
                <a:gd name="connsiteY3" fmla="*/ 2041182 h 2041182"/>
                <a:gd name="connsiteX4" fmla="*/ 1310645 w 1420463"/>
                <a:gd name="connsiteY4" fmla="*/ 2026552 h 2041182"/>
                <a:gd name="connsiteX5" fmla="*/ 1420373 w 1420463"/>
                <a:gd name="connsiteY5" fmla="*/ 1126782 h 2041182"/>
                <a:gd name="connsiteX6" fmla="*/ 1237493 w 1420463"/>
                <a:gd name="connsiteY6" fmla="*/ 739077 h 2041182"/>
                <a:gd name="connsiteX7" fmla="*/ 1193602 w 1420463"/>
                <a:gd name="connsiteY7" fmla="*/ 936587 h 2041182"/>
                <a:gd name="connsiteX8" fmla="*/ 996091 w 1420463"/>
                <a:gd name="connsiteY8" fmla="*/ 665925 h 2041182"/>
                <a:gd name="connsiteX9" fmla="*/ 937570 w 1420463"/>
                <a:gd name="connsiteY9" fmla="*/ 900011 h 2041182"/>
                <a:gd name="connsiteX10" fmla="*/ 754691 w 1420463"/>
                <a:gd name="connsiteY10" fmla="*/ 563512 h 2041182"/>
                <a:gd name="connsiteX11" fmla="*/ 725429 w 1420463"/>
                <a:gd name="connsiteY11" fmla="*/ 907326 h 2041182"/>
                <a:gd name="connsiteX12" fmla="*/ 542549 w 1420463"/>
                <a:gd name="connsiteY12" fmla="*/ 242 h 2041182"/>
                <a:gd name="connsiteX13" fmla="*/ 472567 w 1420463"/>
                <a:gd name="connsiteY13" fmla="*/ 1312361 h 2041182"/>
                <a:gd name="connsiteX14" fmla="*/ 337723 w 1420463"/>
                <a:gd name="connsiteY14" fmla="*/ 1258456 h 2041182"/>
                <a:gd name="connsiteX15" fmla="*/ 0 w 1420463"/>
                <a:gd name="connsiteY15" fmla="*/ 957779 h 2041182"/>
                <a:gd name="connsiteX0" fmla="*/ 0 w 1420463"/>
                <a:gd name="connsiteY0" fmla="*/ 957779 h 2041182"/>
                <a:gd name="connsiteX1" fmla="*/ 140213 w 1420463"/>
                <a:gd name="connsiteY1" fmla="*/ 1353553 h 2041182"/>
                <a:gd name="connsiteX2" fmla="*/ 308463 w 1420463"/>
                <a:gd name="connsiteY2" fmla="*/ 1711998 h 2041182"/>
                <a:gd name="connsiteX3" fmla="*/ 703483 w 1420463"/>
                <a:gd name="connsiteY3" fmla="*/ 2041182 h 2041182"/>
                <a:gd name="connsiteX4" fmla="*/ 1310645 w 1420463"/>
                <a:gd name="connsiteY4" fmla="*/ 2026552 h 2041182"/>
                <a:gd name="connsiteX5" fmla="*/ 1420373 w 1420463"/>
                <a:gd name="connsiteY5" fmla="*/ 1126782 h 2041182"/>
                <a:gd name="connsiteX6" fmla="*/ 1237493 w 1420463"/>
                <a:gd name="connsiteY6" fmla="*/ 739077 h 2041182"/>
                <a:gd name="connsiteX7" fmla="*/ 1193602 w 1420463"/>
                <a:gd name="connsiteY7" fmla="*/ 936587 h 2041182"/>
                <a:gd name="connsiteX8" fmla="*/ 996091 w 1420463"/>
                <a:gd name="connsiteY8" fmla="*/ 665925 h 2041182"/>
                <a:gd name="connsiteX9" fmla="*/ 937570 w 1420463"/>
                <a:gd name="connsiteY9" fmla="*/ 900011 h 2041182"/>
                <a:gd name="connsiteX10" fmla="*/ 754691 w 1420463"/>
                <a:gd name="connsiteY10" fmla="*/ 563512 h 2041182"/>
                <a:gd name="connsiteX11" fmla="*/ 725429 w 1420463"/>
                <a:gd name="connsiteY11" fmla="*/ 907326 h 2041182"/>
                <a:gd name="connsiteX12" fmla="*/ 542549 w 1420463"/>
                <a:gd name="connsiteY12" fmla="*/ 242 h 2041182"/>
                <a:gd name="connsiteX13" fmla="*/ 472567 w 1420463"/>
                <a:gd name="connsiteY13" fmla="*/ 1312361 h 2041182"/>
                <a:gd name="connsiteX14" fmla="*/ 337723 w 1420463"/>
                <a:gd name="connsiteY14" fmla="*/ 1258456 h 2041182"/>
                <a:gd name="connsiteX15" fmla="*/ 0 w 1420463"/>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55410 w 1421182"/>
                <a:gd name="connsiteY10" fmla="*/ 563512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36384 w 1421182"/>
                <a:gd name="connsiteY10" fmla="*/ 563512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55588 w 1421182"/>
                <a:gd name="connsiteY8" fmla="*/ 659583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59583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59583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52597 w 1421182"/>
                <a:gd name="connsiteY6" fmla="*/ 669316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537 h 2040940"/>
                <a:gd name="connsiteX1" fmla="*/ 140932 w 1421182"/>
                <a:gd name="connsiteY1" fmla="*/ 1353311 h 2040940"/>
                <a:gd name="connsiteX2" fmla="*/ 309182 w 1421182"/>
                <a:gd name="connsiteY2" fmla="*/ 1711756 h 2040940"/>
                <a:gd name="connsiteX3" fmla="*/ 704202 w 1421182"/>
                <a:gd name="connsiteY3" fmla="*/ 2040940 h 2040940"/>
                <a:gd name="connsiteX4" fmla="*/ 1311364 w 1421182"/>
                <a:gd name="connsiteY4" fmla="*/ 2026310 h 2040940"/>
                <a:gd name="connsiteX5" fmla="*/ 1421092 w 1421182"/>
                <a:gd name="connsiteY5" fmla="*/ 1126540 h 2040940"/>
                <a:gd name="connsiteX6" fmla="*/ 1152597 w 1421182"/>
                <a:gd name="connsiteY6" fmla="*/ 669074 h 2040940"/>
                <a:gd name="connsiteX7" fmla="*/ 1168953 w 1421182"/>
                <a:gd name="connsiteY7" fmla="*/ 968054 h 2040940"/>
                <a:gd name="connsiteX8" fmla="*/ 927050 w 1421182"/>
                <a:gd name="connsiteY8" fmla="*/ 614948 h 2040940"/>
                <a:gd name="connsiteX9" fmla="*/ 957315 w 1421182"/>
                <a:gd name="connsiteY9" fmla="*/ 944162 h 2040940"/>
                <a:gd name="connsiteX10" fmla="*/ 711016 w 1421182"/>
                <a:gd name="connsiteY10" fmla="*/ 569612 h 2040940"/>
                <a:gd name="connsiteX11" fmla="*/ 729319 w 1421182"/>
                <a:gd name="connsiteY11" fmla="*/ 957819 h 2040940"/>
                <a:gd name="connsiteX12" fmla="*/ 543268 w 1421182"/>
                <a:gd name="connsiteY12" fmla="*/ 0 h 2040940"/>
                <a:gd name="connsiteX13" fmla="*/ 473286 w 1421182"/>
                <a:gd name="connsiteY13" fmla="*/ 1312119 h 2040940"/>
                <a:gd name="connsiteX14" fmla="*/ 338442 w 1421182"/>
                <a:gd name="connsiteY14" fmla="*/ 1258214 h 2040940"/>
                <a:gd name="connsiteX15" fmla="*/ 719 w 1421182"/>
                <a:gd name="connsiteY15" fmla="*/ 957537 h 2040940"/>
                <a:gd name="connsiteX0" fmla="*/ 719 w 1421182"/>
                <a:gd name="connsiteY0" fmla="*/ 957545 h 2040948"/>
                <a:gd name="connsiteX1" fmla="*/ 140932 w 1421182"/>
                <a:gd name="connsiteY1" fmla="*/ 1353319 h 2040948"/>
                <a:gd name="connsiteX2" fmla="*/ 309182 w 1421182"/>
                <a:gd name="connsiteY2" fmla="*/ 1711764 h 2040948"/>
                <a:gd name="connsiteX3" fmla="*/ 704202 w 1421182"/>
                <a:gd name="connsiteY3" fmla="*/ 2040948 h 2040948"/>
                <a:gd name="connsiteX4" fmla="*/ 1311364 w 1421182"/>
                <a:gd name="connsiteY4" fmla="*/ 2026318 h 2040948"/>
                <a:gd name="connsiteX5" fmla="*/ 1421092 w 1421182"/>
                <a:gd name="connsiteY5" fmla="*/ 1126548 h 2040948"/>
                <a:gd name="connsiteX6" fmla="*/ 1152597 w 1421182"/>
                <a:gd name="connsiteY6" fmla="*/ 669082 h 2040948"/>
                <a:gd name="connsiteX7" fmla="*/ 1168953 w 1421182"/>
                <a:gd name="connsiteY7" fmla="*/ 968062 h 2040948"/>
                <a:gd name="connsiteX8" fmla="*/ 927050 w 1421182"/>
                <a:gd name="connsiteY8" fmla="*/ 614956 h 2040948"/>
                <a:gd name="connsiteX9" fmla="*/ 957315 w 1421182"/>
                <a:gd name="connsiteY9" fmla="*/ 944170 h 2040948"/>
                <a:gd name="connsiteX10" fmla="*/ 711016 w 1421182"/>
                <a:gd name="connsiteY10" fmla="*/ 569620 h 2040948"/>
                <a:gd name="connsiteX11" fmla="*/ 729319 w 1421182"/>
                <a:gd name="connsiteY11" fmla="*/ 957827 h 2040948"/>
                <a:gd name="connsiteX12" fmla="*/ 543268 w 1421182"/>
                <a:gd name="connsiteY12" fmla="*/ 8 h 2040948"/>
                <a:gd name="connsiteX13" fmla="*/ 473286 w 1421182"/>
                <a:gd name="connsiteY13" fmla="*/ 1312127 h 2040948"/>
                <a:gd name="connsiteX14" fmla="*/ 338442 w 1421182"/>
                <a:gd name="connsiteY14" fmla="*/ 1258222 h 2040948"/>
                <a:gd name="connsiteX15" fmla="*/ 719 w 1421182"/>
                <a:gd name="connsiteY15" fmla="*/ 957545 h 2040948"/>
                <a:gd name="connsiteX0" fmla="*/ 719 w 1421182"/>
                <a:gd name="connsiteY0" fmla="*/ 957545 h 2040948"/>
                <a:gd name="connsiteX1" fmla="*/ 140932 w 1421182"/>
                <a:gd name="connsiteY1" fmla="*/ 1353319 h 2040948"/>
                <a:gd name="connsiteX2" fmla="*/ 309182 w 1421182"/>
                <a:gd name="connsiteY2" fmla="*/ 1711764 h 2040948"/>
                <a:gd name="connsiteX3" fmla="*/ 704202 w 1421182"/>
                <a:gd name="connsiteY3" fmla="*/ 2040948 h 2040948"/>
                <a:gd name="connsiteX4" fmla="*/ 1311364 w 1421182"/>
                <a:gd name="connsiteY4" fmla="*/ 2026318 h 2040948"/>
                <a:gd name="connsiteX5" fmla="*/ 1421092 w 1421182"/>
                <a:gd name="connsiteY5" fmla="*/ 1126548 h 2040948"/>
                <a:gd name="connsiteX6" fmla="*/ 1152597 w 1421182"/>
                <a:gd name="connsiteY6" fmla="*/ 669082 h 2040948"/>
                <a:gd name="connsiteX7" fmla="*/ 1168953 w 1421182"/>
                <a:gd name="connsiteY7" fmla="*/ 968062 h 2040948"/>
                <a:gd name="connsiteX8" fmla="*/ 927050 w 1421182"/>
                <a:gd name="connsiteY8" fmla="*/ 614956 h 2040948"/>
                <a:gd name="connsiteX9" fmla="*/ 957315 w 1421182"/>
                <a:gd name="connsiteY9" fmla="*/ 944170 h 2040948"/>
                <a:gd name="connsiteX10" fmla="*/ 711016 w 1421182"/>
                <a:gd name="connsiteY10" fmla="*/ 569620 h 2040948"/>
                <a:gd name="connsiteX11" fmla="*/ 729319 w 1421182"/>
                <a:gd name="connsiteY11" fmla="*/ 957827 h 2040948"/>
                <a:gd name="connsiteX12" fmla="*/ 543268 w 1421182"/>
                <a:gd name="connsiteY12" fmla="*/ 8 h 2040948"/>
                <a:gd name="connsiteX13" fmla="*/ 473286 w 1421182"/>
                <a:gd name="connsiteY13" fmla="*/ 1312127 h 2040948"/>
                <a:gd name="connsiteX14" fmla="*/ 338442 w 1421182"/>
                <a:gd name="connsiteY14" fmla="*/ 1258222 h 2040948"/>
                <a:gd name="connsiteX15" fmla="*/ 719 w 1421182"/>
                <a:gd name="connsiteY15" fmla="*/ 957545 h 2040948"/>
                <a:gd name="connsiteX0" fmla="*/ 719 w 1421182"/>
                <a:gd name="connsiteY0" fmla="*/ 957545 h 2026318"/>
                <a:gd name="connsiteX1" fmla="*/ 140932 w 1421182"/>
                <a:gd name="connsiteY1" fmla="*/ 1353319 h 2026318"/>
                <a:gd name="connsiteX2" fmla="*/ 309182 w 1421182"/>
                <a:gd name="connsiteY2" fmla="*/ 1711764 h 2026318"/>
                <a:gd name="connsiteX3" fmla="*/ 693290 w 1421182"/>
                <a:gd name="connsiteY3" fmla="*/ 2019121 h 2026318"/>
                <a:gd name="connsiteX4" fmla="*/ 1311364 w 1421182"/>
                <a:gd name="connsiteY4" fmla="*/ 2026318 h 2026318"/>
                <a:gd name="connsiteX5" fmla="*/ 1421092 w 1421182"/>
                <a:gd name="connsiteY5" fmla="*/ 1126548 h 2026318"/>
                <a:gd name="connsiteX6" fmla="*/ 1152597 w 1421182"/>
                <a:gd name="connsiteY6" fmla="*/ 669082 h 2026318"/>
                <a:gd name="connsiteX7" fmla="*/ 1168953 w 1421182"/>
                <a:gd name="connsiteY7" fmla="*/ 968062 h 2026318"/>
                <a:gd name="connsiteX8" fmla="*/ 927050 w 1421182"/>
                <a:gd name="connsiteY8" fmla="*/ 614956 h 2026318"/>
                <a:gd name="connsiteX9" fmla="*/ 957315 w 1421182"/>
                <a:gd name="connsiteY9" fmla="*/ 944170 h 2026318"/>
                <a:gd name="connsiteX10" fmla="*/ 711016 w 1421182"/>
                <a:gd name="connsiteY10" fmla="*/ 569620 h 2026318"/>
                <a:gd name="connsiteX11" fmla="*/ 729319 w 1421182"/>
                <a:gd name="connsiteY11" fmla="*/ 957827 h 2026318"/>
                <a:gd name="connsiteX12" fmla="*/ 543268 w 1421182"/>
                <a:gd name="connsiteY12" fmla="*/ 8 h 2026318"/>
                <a:gd name="connsiteX13" fmla="*/ 473286 w 1421182"/>
                <a:gd name="connsiteY13" fmla="*/ 1312127 h 2026318"/>
                <a:gd name="connsiteX14" fmla="*/ 338442 w 1421182"/>
                <a:gd name="connsiteY14" fmla="*/ 1258222 h 2026318"/>
                <a:gd name="connsiteX15" fmla="*/ 719 w 1421182"/>
                <a:gd name="connsiteY15" fmla="*/ 957545 h 2026318"/>
                <a:gd name="connsiteX0" fmla="*/ 719 w 1421182"/>
                <a:gd name="connsiteY0" fmla="*/ 957545 h 2295953"/>
                <a:gd name="connsiteX1" fmla="*/ 140932 w 1421182"/>
                <a:gd name="connsiteY1" fmla="*/ 1353319 h 2295953"/>
                <a:gd name="connsiteX2" fmla="*/ 309182 w 1421182"/>
                <a:gd name="connsiteY2" fmla="*/ 1711764 h 2295953"/>
                <a:gd name="connsiteX3" fmla="*/ 693290 w 1421182"/>
                <a:gd name="connsiteY3" fmla="*/ 2019121 h 2295953"/>
                <a:gd name="connsiteX4" fmla="*/ 722524 w 1421182"/>
                <a:gd name="connsiteY4" fmla="*/ 2295953 h 2295953"/>
                <a:gd name="connsiteX5" fmla="*/ 1311364 w 1421182"/>
                <a:gd name="connsiteY5" fmla="*/ 2026318 h 2295953"/>
                <a:gd name="connsiteX6" fmla="*/ 1421092 w 1421182"/>
                <a:gd name="connsiteY6" fmla="*/ 1126548 h 2295953"/>
                <a:gd name="connsiteX7" fmla="*/ 1152597 w 1421182"/>
                <a:gd name="connsiteY7" fmla="*/ 669082 h 2295953"/>
                <a:gd name="connsiteX8" fmla="*/ 1168953 w 1421182"/>
                <a:gd name="connsiteY8" fmla="*/ 968062 h 2295953"/>
                <a:gd name="connsiteX9" fmla="*/ 927050 w 1421182"/>
                <a:gd name="connsiteY9" fmla="*/ 614956 h 2295953"/>
                <a:gd name="connsiteX10" fmla="*/ 957315 w 1421182"/>
                <a:gd name="connsiteY10" fmla="*/ 944170 h 2295953"/>
                <a:gd name="connsiteX11" fmla="*/ 711016 w 1421182"/>
                <a:gd name="connsiteY11" fmla="*/ 569620 h 2295953"/>
                <a:gd name="connsiteX12" fmla="*/ 729319 w 1421182"/>
                <a:gd name="connsiteY12" fmla="*/ 957827 h 2295953"/>
                <a:gd name="connsiteX13" fmla="*/ 543268 w 1421182"/>
                <a:gd name="connsiteY13" fmla="*/ 8 h 2295953"/>
                <a:gd name="connsiteX14" fmla="*/ 473286 w 1421182"/>
                <a:gd name="connsiteY14" fmla="*/ 1312127 h 2295953"/>
                <a:gd name="connsiteX15" fmla="*/ 338442 w 1421182"/>
                <a:gd name="connsiteY15" fmla="*/ 1258222 h 2295953"/>
                <a:gd name="connsiteX16" fmla="*/ 719 w 1421182"/>
                <a:gd name="connsiteY16" fmla="*/ 957545 h 2295953"/>
                <a:gd name="connsiteX0" fmla="*/ 719 w 1421182"/>
                <a:gd name="connsiteY0" fmla="*/ 957545 h 2317397"/>
                <a:gd name="connsiteX1" fmla="*/ 140932 w 1421182"/>
                <a:gd name="connsiteY1" fmla="*/ 1353319 h 2317397"/>
                <a:gd name="connsiteX2" fmla="*/ 309182 w 1421182"/>
                <a:gd name="connsiteY2" fmla="*/ 1711764 h 2317397"/>
                <a:gd name="connsiteX3" fmla="*/ 693290 w 1421182"/>
                <a:gd name="connsiteY3" fmla="*/ 2019121 h 2317397"/>
                <a:gd name="connsiteX4" fmla="*/ 722524 w 1421182"/>
                <a:gd name="connsiteY4" fmla="*/ 2295953 h 2317397"/>
                <a:gd name="connsiteX5" fmla="*/ 1170733 w 1421182"/>
                <a:gd name="connsiteY5" fmla="*/ 2300858 h 2317397"/>
                <a:gd name="connsiteX6" fmla="*/ 1311364 w 1421182"/>
                <a:gd name="connsiteY6" fmla="*/ 2026318 h 2317397"/>
                <a:gd name="connsiteX7" fmla="*/ 1421092 w 1421182"/>
                <a:gd name="connsiteY7" fmla="*/ 1126548 h 2317397"/>
                <a:gd name="connsiteX8" fmla="*/ 1152597 w 1421182"/>
                <a:gd name="connsiteY8" fmla="*/ 669082 h 2317397"/>
                <a:gd name="connsiteX9" fmla="*/ 1168953 w 1421182"/>
                <a:gd name="connsiteY9" fmla="*/ 968062 h 2317397"/>
                <a:gd name="connsiteX10" fmla="*/ 927050 w 1421182"/>
                <a:gd name="connsiteY10" fmla="*/ 614956 h 2317397"/>
                <a:gd name="connsiteX11" fmla="*/ 957315 w 1421182"/>
                <a:gd name="connsiteY11" fmla="*/ 944170 h 2317397"/>
                <a:gd name="connsiteX12" fmla="*/ 711016 w 1421182"/>
                <a:gd name="connsiteY12" fmla="*/ 569620 h 2317397"/>
                <a:gd name="connsiteX13" fmla="*/ 729319 w 1421182"/>
                <a:gd name="connsiteY13" fmla="*/ 957827 h 2317397"/>
                <a:gd name="connsiteX14" fmla="*/ 543268 w 1421182"/>
                <a:gd name="connsiteY14" fmla="*/ 8 h 2317397"/>
                <a:gd name="connsiteX15" fmla="*/ 473286 w 1421182"/>
                <a:gd name="connsiteY15" fmla="*/ 1312127 h 2317397"/>
                <a:gd name="connsiteX16" fmla="*/ 338442 w 1421182"/>
                <a:gd name="connsiteY16" fmla="*/ 1258222 h 2317397"/>
                <a:gd name="connsiteX17" fmla="*/ 719 w 1421182"/>
                <a:gd name="connsiteY17" fmla="*/ 957545 h 2317397"/>
                <a:gd name="connsiteX0" fmla="*/ 719 w 1421182"/>
                <a:gd name="connsiteY0" fmla="*/ 957545 h 2317397"/>
                <a:gd name="connsiteX1" fmla="*/ 140932 w 1421182"/>
                <a:gd name="connsiteY1" fmla="*/ 1353319 h 2317397"/>
                <a:gd name="connsiteX2" fmla="*/ 309182 w 1421182"/>
                <a:gd name="connsiteY2" fmla="*/ 1711764 h 2317397"/>
                <a:gd name="connsiteX3" fmla="*/ 626141 w 1421182"/>
                <a:gd name="connsiteY3" fmla="*/ 1985150 h 2317397"/>
                <a:gd name="connsiteX4" fmla="*/ 722524 w 1421182"/>
                <a:gd name="connsiteY4" fmla="*/ 2295953 h 2317397"/>
                <a:gd name="connsiteX5" fmla="*/ 1170733 w 1421182"/>
                <a:gd name="connsiteY5" fmla="*/ 2300858 h 2317397"/>
                <a:gd name="connsiteX6" fmla="*/ 1311364 w 1421182"/>
                <a:gd name="connsiteY6" fmla="*/ 2026318 h 2317397"/>
                <a:gd name="connsiteX7" fmla="*/ 1421092 w 1421182"/>
                <a:gd name="connsiteY7" fmla="*/ 1126548 h 2317397"/>
                <a:gd name="connsiteX8" fmla="*/ 1152597 w 1421182"/>
                <a:gd name="connsiteY8" fmla="*/ 669082 h 2317397"/>
                <a:gd name="connsiteX9" fmla="*/ 1168953 w 1421182"/>
                <a:gd name="connsiteY9" fmla="*/ 968062 h 2317397"/>
                <a:gd name="connsiteX10" fmla="*/ 927050 w 1421182"/>
                <a:gd name="connsiteY10" fmla="*/ 614956 h 2317397"/>
                <a:gd name="connsiteX11" fmla="*/ 957315 w 1421182"/>
                <a:gd name="connsiteY11" fmla="*/ 944170 h 2317397"/>
                <a:gd name="connsiteX12" fmla="*/ 711016 w 1421182"/>
                <a:gd name="connsiteY12" fmla="*/ 569620 h 2317397"/>
                <a:gd name="connsiteX13" fmla="*/ 729319 w 1421182"/>
                <a:gd name="connsiteY13" fmla="*/ 957827 h 2317397"/>
                <a:gd name="connsiteX14" fmla="*/ 543268 w 1421182"/>
                <a:gd name="connsiteY14" fmla="*/ 8 h 2317397"/>
                <a:gd name="connsiteX15" fmla="*/ 473286 w 1421182"/>
                <a:gd name="connsiteY15" fmla="*/ 1312127 h 2317397"/>
                <a:gd name="connsiteX16" fmla="*/ 338442 w 1421182"/>
                <a:gd name="connsiteY16" fmla="*/ 1258222 h 2317397"/>
                <a:gd name="connsiteX17" fmla="*/ 719 w 1421182"/>
                <a:gd name="connsiteY17" fmla="*/ 957545 h 2317397"/>
                <a:gd name="connsiteX0" fmla="*/ 719 w 1421182"/>
                <a:gd name="connsiteY0" fmla="*/ 957545 h 2314785"/>
                <a:gd name="connsiteX1" fmla="*/ 140932 w 1421182"/>
                <a:gd name="connsiteY1" fmla="*/ 1353319 h 2314785"/>
                <a:gd name="connsiteX2" fmla="*/ 309182 w 1421182"/>
                <a:gd name="connsiteY2" fmla="*/ 1711764 h 2314785"/>
                <a:gd name="connsiteX3" fmla="*/ 626141 w 1421182"/>
                <a:gd name="connsiteY3" fmla="*/ 1985150 h 2314785"/>
                <a:gd name="connsiteX4" fmla="*/ 658780 w 1421182"/>
                <a:gd name="connsiteY4" fmla="*/ 2266927 h 2314785"/>
                <a:gd name="connsiteX5" fmla="*/ 1170733 w 1421182"/>
                <a:gd name="connsiteY5" fmla="*/ 2300858 h 2314785"/>
                <a:gd name="connsiteX6" fmla="*/ 1311364 w 1421182"/>
                <a:gd name="connsiteY6" fmla="*/ 2026318 h 2314785"/>
                <a:gd name="connsiteX7" fmla="*/ 1421092 w 1421182"/>
                <a:gd name="connsiteY7" fmla="*/ 1126548 h 2314785"/>
                <a:gd name="connsiteX8" fmla="*/ 1152597 w 1421182"/>
                <a:gd name="connsiteY8" fmla="*/ 669082 h 2314785"/>
                <a:gd name="connsiteX9" fmla="*/ 1168953 w 1421182"/>
                <a:gd name="connsiteY9" fmla="*/ 968062 h 2314785"/>
                <a:gd name="connsiteX10" fmla="*/ 927050 w 1421182"/>
                <a:gd name="connsiteY10" fmla="*/ 614956 h 2314785"/>
                <a:gd name="connsiteX11" fmla="*/ 957315 w 1421182"/>
                <a:gd name="connsiteY11" fmla="*/ 944170 h 2314785"/>
                <a:gd name="connsiteX12" fmla="*/ 711016 w 1421182"/>
                <a:gd name="connsiteY12" fmla="*/ 569620 h 2314785"/>
                <a:gd name="connsiteX13" fmla="*/ 729319 w 1421182"/>
                <a:gd name="connsiteY13" fmla="*/ 957827 h 2314785"/>
                <a:gd name="connsiteX14" fmla="*/ 543268 w 1421182"/>
                <a:gd name="connsiteY14" fmla="*/ 8 h 2314785"/>
                <a:gd name="connsiteX15" fmla="*/ 473286 w 1421182"/>
                <a:gd name="connsiteY15" fmla="*/ 1312127 h 2314785"/>
                <a:gd name="connsiteX16" fmla="*/ 338442 w 1421182"/>
                <a:gd name="connsiteY16" fmla="*/ 1258222 h 2314785"/>
                <a:gd name="connsiteX17" fmla="*/ 719 w 1421182"/>
                <a:gd name="connsiteY17" fmla="*/ 957545 h 2314785"/>
                <a:gd name="connsiteX0" fmla="*/ 719 w 1421182"/>
                <a:gd name="connsiteY0" fmla="*/ 957545 h 2323891"/>
                <a:gd name="connsiteX1" fmla="*/ 140932 w 1421182"/>
                <a:gd name="connsiteY1" fmla="*/ 1353319 h 2323891"/>
                <a:gd name="connsiteX2" fmla="*/ 309182 w 1421182"/>
                <a:gd name="connsiteY2" fmla="*/ 1711764 h 2323891"/>
                <a:gd name="connsiteX3" fmla="*/ 626141 w 1421182"/>
                <a:gd name="connsiteY3" fmla="*/ 1985150 h 2323891"/>
                <a:gd name="connsiteX4" fmla="*/ 658780 w 1421182"/>
                <a:gd name="connsiteY4" fmla="*/ 2266927 h 2323891"/>
                <a:gd name="connsiteX5" fmla="*/ 1170733 w 1421182"/>
                <a:gd name="connsiteY5" fmla="*/ 2300858 h 2323891"/>
                <a:gd name="connsiteX6" fmla="*/ 1311364 w 1421182"/>
                <a:gd name="connsiteY6" fmla="*/ 2026318 h 2323891"/>
                <a:gd name="connsiteX7" fmla="*/ 1421092 w 1421182"/>
                <a:gd name="connsiteY7" fmla="*/ 1126548 h 2323891"/>
                <a:gd name="connsiteX8" fmla="*/ 1152597 w 1421182"/>
                <a:gd name="connsiteY8" fmla="*/ 669082 h 2323891"/>
                <a:gd name="connsiteX9" fmla="*/ 1168953 w 1421182"/>
                <a:gd name="connsiteY9" fmla="*/ 968062 h 2323891"/>
                <a:gd name="connsiteX10" fmla="*/ 927050 w 1421182"/>
                <a:gd name="connsiteY10" fmla="*/ 614956 h 2323891"/>
                <a:gd name="connsiteX11" fmla="*/ 957315 w 1421182"/>
                <a:gd name="connsiteY11" fmla="*/ 944170 h 2323891"/>
                <a:gd name="connsiteX12" fmla="*/ 711016 w 1421182"/>
                <a:gd name="connsiteY12" fmla="*/ 569620 h 2323891"/>
                <a:gd name="connsiteX13" fmla="*/ 729319 w 1421182"/>
                <a:gd name="connsiteY13" fmla="*/ 957827 h 2323891"/>
                <a:gd name="connsiteX14" fmla="*/ 543268 w 1421182"/>
                <a:gd name="connsiteY14" fmla="*/ 8 h 2323891"/>
                <a:gd name="connsiteX15" fmla="*/ 473286 w 1421182"/>
                <a:gd name="connsiteY15" fmla="*/ 1312127 h 2323891"/>
                <a:gd name="connsiteX16" fmla="*/ 338442 w 1421182"/>
                <a:gd name="connsiteY16" fmla="*/ 1258222 h 2323891"/>
                <a:gd name="connsiteX17" fmla="*/ 719 w 1421182"/>
                <a:gd name="connsiteY17" fmla="*/ 957545 h 2323891"/>
                <a:gd name="connsiteX0" fmla="*/ 719 w 1421182"/>
                <a:gd name="connsiteY0" fmla="*/ 957545 h 2358736"/>
                <a:gd name="connsiteX1" fmla="*/ 140932 w 1421182"/>
                <a:gd name="connsiteY1" fmla="*/ 1353319 h 2358736"/>
                <a:gd name="connsiteX2" fmla="*/ 309182 w 1421182"/>
                <a:gd name="connsiteY2" fmla="*/ 1711764 h 2358736"/>
                <a:gd name="connsiteX3" fmla="*/ 626141 w 1421182"/>
                <a:gd name="connsiteY3" fmla="*/ 1985150 h 2358736"/>
                <a:gd name="connsiteX4" fmla="*/ 658780 w 1421182"/>
                <a:gd name="connsiteY4" fmla="*/ 2266927 h 2358736"/>
                <a:gd name="connsiteX5" fmla="*/ 1227989 w 1421182"/>
                <a:gd name="connsiteY5" fmla="*/ 2341644 h 2358736"/>
                <a:gd name="connsiteX6" fmla="*/ 1311364 w 1421182"/>
                <a:gd name="connsiteY6" fmla="*/ 2026318 h 2358736"/>
                <a:gd name="connsiteX7" fmla="*/ 1421092 w 1421182"/>
                <a:gd name="connsiteY7" fmla="*/ 1126548 h 2358736"/>
                <a:gd name="connsiteX8" fmla="*/ 1152597 w 1421182"/>
                <a:gd name="connsiteY8" fmla="*/ 669082 h 2358736"/>
                <a:gd name="connsiteX9" fmla="*/ 1168953 w 1421182"/>
                <a:gd name="connsiteY9" fmla="*/ 968062 h 2358736"/>
                <a:gd name="connsiteX10" fmla="*/ 927050 w 1421182"/>
                <a:gd name="connsiteY10" fmla="*/ 614956 h 2358736"/>
                <a:gd name="connsiteX11" fmla="*/ 957315 w 1421182"/>
                <a:gd name="connsiteY11" fmla="*/ 944170 h 2358736"/>
                <a:gd name="connsiteX12" fmla="*/ 711016 w 1421182"/>
                <a:gd name="connsiteY12" fmla="*/ 569620 h 2358736"/>
                <a:gd name="connsiteX13" fmla="*/ 729319 w 1421182"/>
                <a:gd name="connsiteY13" fmla="*/ 957827 h 2358736"/>
                <a:gd name="connsiteX14" fmla="*/ 543268 w 1421182"/>
                <a:gd name="connsiteY14" fmla="*/ 8 h 2358736"/>
                <a:gd name="connsiteX15" fmla="*/ 473286 w 1421182"/>
                <a:gd name="connsiteY15" fmla="*/ 1312127 h 2358736"/>
                <a:gd name="connsiteX16" fmla="*/ 338442 w 1421182"/>
                <a:gd name="connsiteY16" fmla="*/ 1258222 h 2358736"/>
                <a:gd name="connsiteX17" fmla="*/ 719 w 1421182"/>
                <a:gd name="connsiteY17" fmla="*/ 957545 h 2358736"/>
                <a:gd name="connsiteX0" fmla="*/ 719 w 1421182"/>
                <a:gd name="connsiteY0" fmla="*/ 957545 h 2341644"/>
                <a:gd name="connsiteX1" fmla="*/ 140932 w 1421182"/>
                <a:gd name="connsiteY1" fmla="*/ 1353319 h 2341644"/>
                <a:gd name="connsiteX2" fmla="*/ 309182 w 1421182"/>
                <a:gd name="connsiteY2" fmla="*/ 1711764 h 2341644"/>
                <a:gd name="connsiteX3" fmla="*/ 626141 w 1421182"/>
                <a:gd name="connsiteY3" fmla="*/ 1985150 h 2341644"/>
                <a:gd name="connsiteX4" fmla="*/ 658780 w 1421182"/>
                <a:gd name="connsiteY4" fmla="*/ 2266927 h 2341644"/>
                <a:gd name="connsiteX5" fmla="*/ 1227989 w 1421182"/>
                <a:gd name="connsiteY5" fmla="*/ 2341644 h 2341644"/>
                <a:gd name="connsiteX6" fmla="*/ 1311364 w 1421182"/>
                <a:gd name="connsiteY6" fmla="*/ 2026318 h 2341644"/>
                <a:gd name="connsiteX7" fmla="*/ 1421092 w 1421182"/>
                <a:gd name="connsiteY7" fmla="*/ 1126548 h 2341644"/>
                <a:gd name="connsiteX8" fmla="*/ 1152597 w 1421182"/>
                <a:gd name="connsiteY8" fmla="*/ 669082 h 2341644"/>
                <a:gd name="connsiteX9" fmla="*/ 1168953 w 1421182"/>
                <a:gd name="connsiteY9" fmla="*/ 968062 h 2341644"/>
                <a:gd name="connsiteX10" fmla="*/ 927050 w 1421182"/>
                <a:gd name="connsiteY10" fmla="*/ 614956 h 2341644"/>
                <a:gd name="connsiteX11" fmla="*/ 957315 w 1421182"/>
                <a:gd name="connsiteY11" fmla="*/ 944170 h 2341644"/>
                <a:gd name="connsiteX12" fmla="*/ 711016 w 1421182"/>
                <a:gd name="connsiteY12" fmla="*/ 569620 h 2341644"/>
                <a:gd name="connsiteX13" fmla="*/ 729319 w 1421182"/>
                <a:gd name="connsiteY13" fmla="*/ 957827 h 2341644"/>
                <a:gd name="connsiteX14" fmla="*/ 543268 w 1421182"/>
                <a:gd name="connsiteY14" fmla="*/ 8 h 2341644"/>
                <a:gd name="connsiteX15" fmla="*/ 473286 w 1421182"/>
                <a:gd name="connsiteY15" fmla="*/ 1312127 h 2341644"/>
                <a:gd name="connsiteX16" fmla="*/ 338442 w 1421182"/>
                <a:gd name="connsiteY16" fmla="*/ 1258222 h 2341644"/>
                <a:gd name="connsiteX17" fmla="*/ 719 w 1421182"/>
                <a:gd name="connsiteY17" fmla="*/ 957545 h 2341644"/>
                <a:gd name="connsiteX0" fmla="*/ 719 w 1421092"/>
                <a:gd name="connsiteY0" fmla="*/ 957545 h 2341644"/>
                <a:gd name="connsiteX1" fmla="*/ 140932 w 1421092"/>
                <a:gd name="connsiteY1" fmla="*/ 1353319 h 2341644"/>
                <a:gd name="connsiteX2" fmla="*/ 309182 w 1421092"/>
                <a:gd name="connsiteY2" fmla="*/ 1711764 h 2341644"/>
                <a:gd name="connsiteX3" fmla="*/ 626141 w 1421092"/>
                <a:gd name="connsiteY3" fmla="*/ 1985150 h 2341644"/>
                <a:gd name="connsiteX4" fmla="*/ 658780 w 1421092"/>
                <a:gd name="connsiteY4" fmla="*/ 2266927 h 2341644"/>
                <a:gd name="connsiteX5" fmla="*/ 1227989 w 1421092"/>
                <a:gd name="connsiteY5" fmla="*/ 2341644 h 2341644"/>
                <a:gd name="connsiteX6" fmla="*/ 1262460 w 1421092"/>
                <a:gd name="connsiteY6" fmla="*/ 1987074 h 2341644"/>
                <a:gd name="connsiteX7" fmla="*/ 1421092 w 1421092"/>
                <a:gd name="connsiteY7" fmla="*/ 1126548 h 2341644"/>
                <a:gd name="connsiteX8" fmla="*/ 1152597 w 1421092"/>
                <a:gd name="connsiteY8" fmla="*/ 669082 h 2341644"/>
                <a:gd name="connsiteX9" fmla="*/ 1168953 w 1421092"/>
                <a:gd name="connsiteY9" fmla="*/ 968062 h 2341644"/>
                <a:gd name="connsiteX10" fmla="*/ 927050 w 1421092"/>
                <a:gd name="connsiteY10" fmla="*/ 614956 h 2341644"/>
                <a:gd name="connsiteX11" fmla="*/ 957315 w 1421092"/>
                <a:gd name="connsiteY11" fmla="*/ 944170 h 2341644"/>
                <a:gd name="connsiteX12" fmla="*/ 711016 w 1421092"/>
                <a:gd name="connsiteY12" fmla="*/ 569620 h 2341644"/>
                <a:gd name="connsiteX13" fmla="*/ 729319 w 1421092"/>
                <a:gd name="connsiteY13" fmla="*/ 957827 h 2341644"/>
                <a:gd name="connsiteX14" fmla="*/ 543268 w 1421092"/>
                <a:gd name="connsiteY14" fmla="*/ 8 h 2341644"/>
                <a:gd name="connsiteX15" fmla="*/ 473286 w 1421092"/>
                <a:gd name="connsiteY15" fmla="*/ 1312127 h 2341644"/>
                <a:gd name="connsiteX16" fmla="*/ 338442 w 1421092"/>
                <a:gd name="connsiteY16" fmla="*/ 1258222 h 2341644"/>
                <a:gd name="connsiteX17" fmla="*/ 719 w 1421092"/>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626141 w 1421109"/>
                <a:gd name="connsiteY3" fmla="*/ 1985150 h 2341644"/>
                <a:gd name="connsiteX4" fmla="*/ 658780 w 1421109"/>
                <a:gd name="connsiteY4" fmla="*/ 2266927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626141 w 1421109"/>
                <a:gd name="connsiteY3" fmla="*/ 1985150 h 2341644"/>
                <a:gd name="connsiteX4" fmla="*/ 658780 w 1421109"/>
                <a:gd name="connsiteY4" fmla="*/ 2266927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626141 w 1421109"/>
                <a:gd name="connsiteY3" fmla="*/ 1985150 h 2341644"/>
                <a:gd name="connsiteX4" fmla="*/ 622941 w 1421109"/>
                <a:gd name="connsiteY4" fmla="*/ 2320778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548773 w 1421109"/>
                <a:gd name="connsiteY3" fmla="*/ 1936338 h 2341644"/>
                <a:gd name="connsiteX4" fmla="*/ 622941 w 1421109"/>
                <a:gd name="connsiteY4" fmla="*/ 2320778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548773 w 1421109"/>
                <a:gd name="connsiteY3" fmla="*/ 1936338 h 2341644"/>
                <a:gd name="connsiteX4" fmla="*/ 557331 w 1421109"/>
                <a:gd name="connsiteY4" fmla="*/ 2278453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548773 w 1421109"/>
                <a:gd name="connsiteY3" fmla="*/ 1936338 h 2341644"/>
                <a:gd name="connsiteX4" fmla="*/ 601148 w 1421109"/>
                <a:gd name="connsiteY4" fmla="*/ 2297232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10754"/>
                <a:gd name="connsiteX1" fmla="*/ 140932 w 1421109"/>
                <a:gd name="connsiteY1" fmla="*/ 1353319 h 2310754"/>
                <a:gd name="connsiteX2" fmla="*/ 309182 w 1421109"/>
                <a:gd name="connsiteY2" fmla="*/ 1711764 h 2310754"/>
                <a:gd name="connsiteX3" fmla="*/ 548773 w 1421109"/>
                <a:gd name="connsiteY3" fmla="*/ 1936338 h 2310754"/>
                <a:gd name="connsiteX4" fmla="*/ 601148 w 1421109"/>
                <a:gd name="connsiteY4" fmla="*/ 2297232 h 2310754"/>
                <a:gd name="connsiteX5" fmla="*/ 1253027 w 1421109"/>
                <a:gd name="connsiteY5" fmla="*/ 2310347 h 2310754"/>
                <a:gd name="connsiteX6" fmla="*/ 1262460 w 1421109"/>
                <a:gd name="connsiteY6" fmla="*/ 1987074 h 2310754"/>
                <a:gd name="connsiteX7" fmla="*/ 1421092 w 1421109"/>
                <a:gd name="connsiteY7" fmla="*/ 1126548 h 2310754"/>
                <a:gd name="connsiteX8" fmla="*/ 1152597 w 1421109"/>
                <a:gd name="connsiteY8" fmla="*/ 669082 h 2310754"/>
                <a:gd name="connsiteX9" fmla="*/ 1168953 w 1421109"/>
                <a:gd name="connsiteY9" fmla="*/ 968062 h 2310754"/>
                <a:gd name="connsiteX10" fmla="*/ 927050 w 1421109"/>
                <a:gd name="connsiteY10" fmla="*/ 614956 h 2310754"/>
                <a:gd name="connsiteX11" fmla="*/ 957315 w 1421109"/>
                <a:gd name="connsiteY11" fmla="*/ 944170 h 2310754"/>
                <a:gd name="connsiteX12" fmla="*/ 711016 w 1421109"/>
                <a:gd name="connsiteY12" fmla="*/ 569620 h 2310754"/>
                <a:gd name="connsiteX13" fmla="*/ 729319 w 1421109"/>
                <a:gd name="connsiteY13" fmla="*/ 957827 h 2310754"/>
                <a:gd name="connsiteX14" fmla="*/ 543268 w 1421109"/>
                <a:gd name="connsiteY14" fmla="*/ 8 h 2310754"/>
                <a:gd name="connsiteX15" fmla="*/ 473286 w 1421109"/>
                <a:gd name="connsiteY15" fmla="*/ 1312127 h 2310754"/>
                <a:gd name="connsiteX16" fmla="*/ 338442 w 1421109"/>
                <a:gd name="connsiteY16" fmla="*/ 1258222 h 2310754"/>
                <a:gd name="connsiteX17" fmla="*/ 719 w 1421109"/>
                <a:gd name="connsiteY17" fmla="*/ 957545 h 2310754"/>
                <a:gd name="connsiteX0" fmla="*/ 719 w 1421109"/>
                <a:gd name="connsiteY0" fmla="*/ 957545 h 2310755"/>
                <a:gd name="connsiteX1" fmla="*/ 140932 w 1421109"/>
                <a:gd name="connsiteY1" fmla="*/ 1353319 h 2310755"/>
                <a:gd name="connsiteX2" fmla="*/ 309182 w 1421109"/>
                <a:gd name="connsiteY2" fmla="*/ 1711764 h 2310755"/>
                <a:gd name="connsiteX3" fmla="*/ 548773 w 1421109"/>
                <a:gd name="connsiteY3" fmla="*/ 1936338 h 2310755"/>
                <a:gd name="connsiteX4" fmla="*/ 601148 w 1421109"/>
                <a:gd name="connsiteY4" fmla="*/ 2297232 h 2310755"/>
                <a:gd name="connsiteX5" fmla="*/ 1253027 w 1421109"/>
                <a:gd name="connsiteY5" fmla="*/ 2310347 h 2310755"/>
                <a:gd name="connsiteX6" fmla="*/ 1262460 w 1421109"/>
                <a:gd name="connsiteY6" fmla="*/ 1987074 h 2310755"/>
                <a:gd name="connsiteX7" fmla="*/ 1421092 w 1421109"/>
                <a:gd name="connsiteY7" fmla="*/ 1126548 h 2310755"/>
                <a:gd name="connsiteX8" fmla="*/ 1152597 w 1421109"/>
                <a:gd name="connsiteY8" fmla="*/ 669082 h 2310755"/>
                <a:gd name="connsiteX9" fmla="*/ 1168953 w 1421109"/>
                <a:gd name="connsiteY9" fmla="*/ 968062 h 2310755"/>
                <a:gd name="connsiteX10" fmla="*/ 927050 w 1421109"/>
                <a:gd name="connsiteY10" fmla="*/ 614956 h 2310755"/>
                <a:gd name="connsiteX11" fmla="*/ 957315 w 1421109"/>
                <a:gd name="connsiteY11" fmla="*/ 944170 h 2310755"/>
                <a:gd name="connsiteX12" fmla="*/ 711016 w 1421109"/>
                <a:gd name="connsiteY12" fmla="*/ 569620 h 2310755"/>
                <a:gd name="connsiteX13" fmla="*/ 729319 w 1421109"/>
                <a:gd name="connsiteY13" fmla="*/ 957827 h 2310755"/>
                <a:gd name="connsiteX14" fmla="*/ 543268 w 1421109"/>
                <a:gd name="connsiteY14" fmla="*/ 8 h 2310755"/>
                <a:gd name="connsiteX15" fmla="*/ 473286 w 1421109"/>
                <a:gd name="connsiteY15" fmla="*/ 1312127 h 2310755"/>
                <a:gd name="connsiteX16" fmla="*/ 338442 w 1421109"/>
                <a:gd name="connsiteY16" fmla="*/ 1258222 h 2310755"/>
                <a:gd name="connsiteX17" fmla="*/ 719 w 1421109"/>
                <a:gd name="connsiteY17" fmla="*/ 957545 h 2310755"/>
                <a:gd name="connsiteX0" fmla="*/ 719 w 1421109"/>
                <a:gd name="connsiteY0" fmla="*/ 957545 h 2310755"/>
                <a:gd name="connsiteX1" fmla="*/ 140932 w 1421109"/>
                <a:gd name="connsiteY1" fmla="*/ 1353319 h 2310755"/>
                <a:gd name="connsiteX2" fmla="*/ 309182 w 1421109"/>
                <a:gd name="connsiteY2" fmla="*/ 1711764 h 2310755"/>
                <a:gd name="connsiteX3" fmla="*/ 548773 w 1421109"/>
                <a:gd name="connsiteY3" fmla="*/ 1936338 h 2310755"/>
                <a:gd name="connsiteX4" fmla="*/ 582370 w 1421109"/>
                <a:gd name="connsiteY4" fmla="*/ 2297232 h 2310755"/>
                <a:gd name="connsiteX5" fmla="*/ 1253027 w 1421109"/>
                <a:gd name="connsiteY5" fmla="*/ 2310347 h 2310755"/>
                <a:gd name="connsiteX6" fmla="*/ 1262460 w 1421109"/>
                <a:gd name="connsiteY6" fmla="*/ 1987074 h 2310755"/>
                <a:gd name="connsiteX7" fmla="*/ 1421092 w 1421109"/>
                <a:gd name="connsiteY7" fmla="*/ 1126548 h 2310755"/>
                <a:gd name="connsiteX8" fmla="*/ 1152597 w 1421109"/>
                <a:gd name="connsiteY8" fmla="*/ 669082 h 2310755"/>
                <a:gd name="connsiteX9" fmla="*/ 1168953 w 1421109"/>
                <a:gd name="connsiteY9" fmla="*/ 968062 h 2310755"/>
                <a:gd name="connsiteX10" fmla="*/ 927050 w 1421109"/>
                <a:gd name="connsiteY10" fmla="*/ 614956 h 2310755"/>
                <a:gd name="connsiteX11" fmla="*/ 957315 w 1421109"/>
                <a:gd name="connsiteY11" fmla="*/ 944170 h 2310755"/>
                <a:gd name="connsiteX12" fmla="*/ 711016 w 1421109"/>
                <a:gd name="connsiteY12" fmla="*/ 569620 h 2310755"/>
                <a:gd name="connsiteX13" fmla="*/ 729319 w 1421109"/>
                <a:gd name="connsiteY13" fmla="*/ 957827 h 2310755"/>
                <a:gd name="connsiteX14" fmla="*/ 543268 w 1421109"/>
                <a:gd name="connsiteY14" fmla="*/ 8 h 2310755"/>
                <a:gd name="connsiteX15" fmla="*/ 473286 w 1421109"/>
                <a:gd name="connsiteY15" fmla="*/ 1312127 h 2310755"/>
                <a:gd name="connsiteX16" fmla="*/ 338442 w 1421109"/>
                <a:gd name="connsiteY16" fmla="*/ 1258222 h 2310755"/>
                <a:gd name="connsiteX17" fmla="*/ 719 w 1421109"/>
                <a:gd name="connsiteY17" fmla="*/ 957545 h 2310755"/>
                <a:gd name="connsiteX0" fmla="*/ 719 w 1421109"/>
                <a:gd name="connsiteY0" fmla="*/ 957545 h 2310755"/>
                <a:gd name="connsiteX1" fmla="*/ 140932 w 1421109"/>
                <a:gd name="connsiteY1" fmla="*/ 1353319 h 2310755"/>
                <a:gd name="connsiteX2" fmla="*/ 309182 w 1421109"/>
                <a:gd name="connsiteY2" fmla="*/ 1711764 h 2310755"/>
                <a:gd name="connsiteX3" fmla="*/ 548773 w 1421109"/>
                <a:gd name="connsiteY3" fmla="*/ 1936338 h 2310755"/>
                <a:gd name="connsiteX4" fmla="*/ 582370 w 1421109"/>
                <a:gd name="connsiteY4" fmla="*/ 2297232 h 2310755"/>
                <a:gd name="connsiteX5" fmla="*/ 1253027 w 1421109"/>
                <a:gd name="connsiteY5" fmla="*/ 2310347 h 2310755"/>
                <a:gd name="connsiteX6" fmla="*/ 1262460 w 1421109"/>
                <a:gd name="connsiteY6" fmla="*/ 1987074 h 2310755"/>
                <a:gd name="connsiteX7" fmla="*/ 1421092 w 1421109"/>
                <a:gd name="connsiteY7" fmla="*/ 1126548 h 2310755"/>
                <a:gd name="connsiteX8" fmla="*/ 1152597 w 1421109"/>
                <a:gd name="connsiteY8" fmla="*/ 669082 h 2310755"/>
                <a:gd name="connsiteX9" fmla="*/ 1168953 w 1421109"/>
                <a:gd name="connsiteY9" fmla="*/ 968062 h 2310755"/>
                <a:gd name="connsiteX10" fmla="*/ 927050 w 1421109"/>
                <a:gd name="connsiteY10" fmla="*/ 614956 h 2310755"/>
                <a:gd name="connsiteX11" fmla="*/ 957315 w 1421109"/>
                <a:gd name="connsiteY11" fmla="*/ 944170 h 2310755"/>
                <a:gd name="connsiteX12" fmla="*/ 711016 w 1421109"/>
                <a:gd name="connsiteY12" fmla="*/ 569620 h 2310755"/>
                <a:gd name="connsiteX13" fmla="*/ 729319 w 1421109"/>
                <a:gd name="connsiteY13" fmla="*/ 957827 h 2310755"/>
                <a:gd name="connsiteX14" fmla="*/ 543268 w 1421109"/>
                <a:gd name="connsiteY14" fmla="*/ 8 h 2310755"/>
                <a:gd name="connsiteX15" fmla="*/ 473286 w 1421109"/>
                <a:gd name="connsiteY15" fmla="*/ 1312127 h 2310755"/>
                <a:gd name="connsiteX16" fmla="*/ 338442 w 1421109"/>
                <a:gd name="connsiteY16" fmla="*/ 1258222 h 2310755"/>
                <a:gd name="connsiteX17" fmla="*/ 719 w 1421109"/>
                <a:gd name="connsiteY17" fmla="*/ 957545 h 2310755"/>
                <a:gd name="connsiteX0" fmla="*/ 719 w 1421109"/>
                <a:gd name="connsiteY0" fmla="*/ 957545 h 2310347"/>
                <a:gd name="connsiteX1" fmla="*/ 140932 w 1421109"/>
                <a:gd name="connsiteY1" fmla="*/ 1353319 h 2310347"/>
                <a:gd name="connsiteX2" fmla="*/ 309182 w 1421109"/>
                <a:gd name="connsiteY2" fmla="*/ 1711764 h 2310347"/>
                <a:gd name="connsiteX3" fmla="*/ 548773 w 1421109"/>
                <a:gd name="connsiteY3" fmla="*/ 1936338 h 2310347"/>
                <a:gd name="connsiteX4" fmla="*/ 582370 w 1421109"/>
                <a:gd name="connsiteY4" fmla="*/ 2297232 h 2310347"/>
                <a:gd name="connsiteX5" fmla="*/ 1253027 w 1421109"/>
                <a:gd name="connsiteY5" fmla="*/ 2310347 h 2310347"/>
                <a:gd name="connsiteX6" fmla="*/ 1262460 w 1421109"/>
                <a:gd name="connsiteY6" fmla="*/ 1987074 h 2310347"/>
                <a:gd name="connsiteX7" fmla="*/ 1421092 w 1421109"/>
                <a:gd name="connsiteY7" fmla="*/ 1126548 h 2310347"/>
                <a:gd name="connsiteX8" fmla="*/ 1152597 w 1421109"/>
                <a:gd name="connsiteY8" fmla="*/ 669082 h 2310347"/>
                <a:gd name="connsiteX9" fmla="*/ 1168953 w 1421109"/>
                <a:gd name="connsiteY9" fmla="*/ 968062 h 2310347"/>
                <a:gd name="connsiteX10" fmla="*/ 927050 w 1421109"/>
                <a:gd name="connsiteY10" fmla="*/ 614956 h 2310347"/>
                <a:gd name="connsiteX11" fmla="*/ 957315 w 1421109"/>
                <a:gd name="connsiteY11" fmla="*/ 944170 h 2310347"/>
                <a:gd name="connsiteX12" fmla="*/ 711016 w 1421109"/>
                <a:gd name="connsiteY12" fmla="*/ 569620 h 2310347"/>
                <a:gd name="connsiteX13" fmla="*/ 729319 w 1421109"/>
                <a:gd name="connsiteY13" fmla="*/ 957827 h 2310347"/>
                <a:gd name="connsiteX14" fmla="*/ 543268 w 1421109"/>
                <a:gd name="connsiteY14" fmla="*/ 8 h 2310347"/>
                <a:gd name="connsiteX15" fmla="*/ 473286 w 1421109"/>
                <a:gd name="connsiteY15" fmla="*/ 1312127 h 2310347"/>
                <a:gd name="connsiteX16" fmla="*/ 338442 w 1421109"/>
                <a:gd name="connsiteY16" fmla="*/ 1258222 h 2310347"/>
                <a:gd name="connsiteX17" fmla="*/ 719 w 1421109"/>
                <a:gd name="connsiteY17"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52597 w 1423213"/>
                <a:gd name="connsiteY9" fmla="*/ 669082 h 2310347"/>
                <a:gd name="connsiteX10" fmla="*/ 1168953 w 1423213"/>
                <a:gd name="connsiteY10" fmla="*/ 968062 h 2310347"/>
                <a:gd name="connsiteX11" fmla="*/ 927050 w 1423213"/>
                <a:gd name="connsiteY11" fmla="*/ 614956 h 2310347"/>
                <a:gd name="connsiteX12" fmla="*/ 957315 w 1423213"/>
                <a:gd name="connsiteY12" fmla="*/ 944170 h 2310347"/>
                <a:gd name="connsiteX13" fmla="*/ 711016 w 1423213"/>
                <a:gd name="connsiteY13" fmla="*/ 569620 h 2310347"/>
                <a:gd name="connsiteX14" fmla="*/ 729319 w 1423213"/>
                <a:gd name="connsiteY14" fmla="*/ 957827 h 2310347"/>
                <a:gd name="connsiteX15" fmla="*/ 543268 w 1423213"/>
                <a:gd name="connsiteY15" fmla="*/ 8 h 2310347"/>
                <a:gd name="connsiteX16" fmla="*/ 473286 w 1423213"/>
                <a:gd name="connsiteY16" fmla="*/ 1312127 h 2310347"/>
                <a:gd name="connsiteX17" fmla="*/ 338442 w 1423213"/>
                <a:gd name="connsiteY17" fmla="*/ 1258222 h 2310347"/>
                <a:gd name="connsiteX18" fmla="*/ 719 w 1423213"/>
                <a:gd name="connsiteY18"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52597 w 1423213"/>
                <a:gd name="connsiteY9" fmla="*/ 669082 h 2310347"/>
                <a:gd name="connsiteX10" fmla="*/ 1168953 w 1423213"/>
                <a:gd name="connsiteY10" fmla="*/ 968062 h 2310347"/>
                <a:gd name="connsiteX11" fmla="*/ 927050 w 1423213"/>
                <a:gd name="connsiteY11" fmla="*/ 614956 h 2310347"/>
                <a:gd name="connsiteX12" fmla="*/ 957315 w 1423213"/>
                <a:gd name="connsiteY12" fmla="*/ 944170 h 2310347"/>
                <a:gd name="connsiteX13" fmla="*/ 711016 w 1423213"/>
                <a:gd name="connsiteY13" fmla="*/ 569620 h 2310347"/>
                <a:gd name="connsiteX14" fmla="*/ 729319 w 1423213"/>
                <a:gd name="connsiteY14" fmla="*/ 957827 h 2310347"/>
                <a:gd name="connsiteX15" fmla="*/ 543268 w 1423213"/>
                <a:gd name="connsiteY15" fmla="*/ 8 h 2310347"/>
                <a:gd name="connsiteX16" fmla="*/ 473286 w 1423213"/>
                <a:gd name="connsiteY16" fmla="*/ 1312127 h 2310347"/>
                <a:gd name="connsiteX17" fmla="*/ 338442 w 1423213"/>
                <a:gd name="connsiteY17" fmla="*/ 1258222 h 2310347"/>
                <a:gd name="connsiteX18" fmla="*/ 719 w 1423213"/>
                <a:gd name="connsiteY18"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927050 w 1423213"/>
                <a:gd name="connsiteY11" fmla="*/ 614956 h 2310347"/>
                <a:gd name="connsiteX12" fmla="*/ 957315 w 1423213"/>
                <a:gd name="connsiteY12" fmla="*/ 944170 h 2310347"/>
                <a:gd name="connsiteX13" fmla="*/ 711016 w 1423213"/>
                <a:gd name="connsiteY13" fmla="*/ 569620 h 2310347"/>
                <a:gd name="connsiteX14" fmla="*/ 729319 w 1423213"/>
                <a:gd name="connsiteY14" fmla="*/ 957827 h 2310347"/>
                <a:gd name="connsiteX15" fmla="*/ 543268 w 1423213"/>
                <a:gd name="connsiteY15" fmla="*/ 8 h 2310347"/>
                <a:gd name="connsiteX16" fmla="*/ 473286 w 1423213"/>
                <a:gd name="connsiteY16" fmla="*/ 1312127 h 2310347"/>
                <a:gd name="connsiteX17" fmla="*/ 338442 w 1423213"/>
                <a:gd name="connsiteY17" fmla="*/ 1258222 h 2310347"/>
                <a:gd name="connsiteX18" fmla="*/ 719 w 1423213"/>
                <a:gd name="connsiteY18"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86368 w 1423213"/>
                <a:gd name="connsiteY9" fmla="*/ 644961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86368 w 1423213"/>
                <a:gd name="connsiteY9" fmla="*/ 644961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6650"/>
                <a:gd name="connsiteY0" fmla="*/ 957545 h 2310347"/>
                <a:gd name="connsiteX1" fmla="*/ 140932 w 1426650"/>
                <a:gd name="connsiteY1" fmla="*/ 1353319 h 2310347"/>
                <a:gd name="connsiteX2" fmla="*/ 309182 w 1426650"/>
                <a:gd name="connsiteY2" fmla="*/ 1711764 h 2310347"/>
                <a:gd name="connsiteX3" fmla="*/ 548773 w 1426650"/>
                <a:gd name="connsiteY3" fmla="*/ 1936338 h 2310347"/>
                <a:gd name="connsiteX4" fmla="*/ 582370 w 1426650"/>
                <a:gd name="connsiteY4" fmla="*/ 2297232 h 2310347"/>
                <a:gd name="connsiteX5" fmla="*/ 1253027 w 1426650"/>
                <a:gd name="connsiteY5" fmla="*/ 2310347 h 2310347"/>
                <a:gd name="connsiteX6" fmla="*/ 1262460 w 1426650"/>
                <a:gd name="connsiteY6" fmla="*/ 1987074 h 2310347"/>
                <a:gd name="connsiteX7" fmla="*/ 1421092 w 1426650"/>
                <a:gd name="connsiteY7" fmla="*/ 1126548 h 2310347"/>
                <a:gd name="connsiteX8" fmla="*/ 1393246 w 1426650"/>
                <a:gd name="connsiteY8" fmla="*/ 734522 h 2310347"/>
                <a:gd name="connsiteX9" fmla="*/ 1186368 w 1426650"/>
                <a:gd name="connsiteY9" fmla="*/ 644961 h 2310347"/>
                <a:gd name="connsiteX10" fmla="*/ 1168953 w 1426650"/>
                <a:gd name="connsiteY10" fmla="*/ 968062 h 2310347"/>
                <a:gd name="connsiteX11" fmla="*/ 1156855 w 1426650"/>
                <a:gd name="connsiteY11" fmla="*/ 657333 h 2310347"/>
                <a:gd name="connsiteX12" fmla="*/ 927050 w 1426650"/>
                <a:gd name="connsiteY12" fmla="*/ 614956 h 2310347"/>
                <a:gd name="connsiteX13" fmla="*/ 957315 w 1426650"/>
                <a:gd name="connsiteY13" fmla="*/ 944170 h 2310347"/>
                <a:gd name="connsiteX14" fmla="*/ 711016 w 1426650"/>
                <a:gd name="connsiteY14" fmla="*/ 569620 h 2310347"/>
                <a:gd name="connsiteX15" fmla="*/ 729319 w 1426650"/>
                <a:gd name="connsiteY15" fmla="*/ 957827 h 2310347"/>
                <a:gd name="connsiteX16" fmla="*/ 543268 w 1426650"/>
                <a:gd name="connsiteY16" fmla="*/ 8 h 2310347"/>
                <a:gd name="connsiteX17" fmla="*/ 473286 w 1426650"/>
                <a:gd name="connsiteY17" fmla="*/ 1312127 h 2310347"/>
                <a:gd name="connsiteX18" fmla="*/ 338442 w 1426650"/>
                <a:gd name="connsiteY18" fmla="*/ 1258222 h 2310347"/>
                <a:gd name="connsiteX19" fmla="*/ 719 w 1426650"/>
                <a:gd name="connsiteY19"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711016 w 1422362"/>
                <a:gd name="connsiteY14" fmla="*/ 569620 h 2310347"/>
                <a:gd name="connsiteX15" fmla="*/ 729319 w 1422362"/>
                <a:gd name="connsiteY15" fmla="*/ 957827 h 2310347"/>
                <a:gd name="connsiteX16" fmla="*/ 543268 w 1422362"/>
                <a:gd name="connsiteY16" fmla="*/ 8 h 2310347"/>
                <a:gd name="connsiteX17" fmla="*/ 473286 w 1422362"/>
                <a:gd name="connsiteY17" fmla="*/ 1312127 h 2310347"/>
                <a:gd name="connsiteX18" fmla="*/ 338442 w 1422362"/>
                <a:gd name="connsiteY18" fmla="*/ 1258222 h 2310347"/>
                <a:gd name="connsiteX19" fmla="*/ 719 w 1422362"/>
                <a:gd name="connsiteY19"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76719 w 1422362"/>
                <a:gd name="connsiteY9" fmla="*/ 669083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76719 w 1422362"/>
                <a:gd name="connsiteY9" fmla="*/ 669083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76719 w 1422362"/>
                <a:gd name="connsiteY9" fmla="*/ 669083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1028697 h 2381499"/>
                <a:gd name="connsiteX1" fmla="*/ 140932 w 1422362"/>
                <a:gd name="connsiteY1" fmla="*/ 1424471 h 2381499"/>
                <a:gd name="connsiteX2" fmla="*/ 309182 w 1422362"/>
                <a:gd name="connsiteY2" fmla="*/ 1782916 h 2381499"/>
                <a:gd name="connsiteX3" fmla="*/ 548773 w 1422362"/>
                <a:gd name="connsiteY3" fmla="*/ 2007490 h 2381499"/>
                <a:gd name="connsiteX4" fmla="*/ 582370 w 1422362"/>
                <a:gd name="connsiteY4" fmla="*/ 2368384 h 2381499"/>
                <a:gd name="connsiteX5" fmla="*/ 1253027 w 1422362"/>
                <a:gd name="connsiteY5" fmla="*/ 2381499 h 2381499"/>
                <a:gd name="connsiteX6" fmla="*/ 1262460 w 1422362"/>
                <a:gd name="connsiteY6" fmla="*/ 2058226 h 2381499"/>
                <a:gd name="connsiteX7" fmla="*/ 1421092 w 1422362"/>
                <a:gd name="connsiteY7" fmla="*/ 1197700 h 2381499"/>
                <a:gd name="connsiteX8" fmla="*/ 1369124 w 1422362"/>
                <a:gd name="connsiteY8" fmla="*/ 771904 h 2381499"/>
                <a:gd name="connsiteX9" fmla="*/ 1176719 w 1422362"/>
                <a:gd name="connsiteY9" fmla="*/ 740235 h 2381499"/>
                <a:gd name="connsiteX10" fmla="*/ 1168953 w 1422362"/>
                <a:gd name="connsiteY10" fmla="*/ 1039214 h 2381499"/>
                <a:gd name="connsiteX11" fmla="*/ 1156855 w 1422362"/>
                <a:gd name="connsiteY11" fmla="*/ 728485 h 2381499"/>
                <a:gd name="connsiteX12" fmla="*/ 927050 w 1422362"/>
                <a:gd name="connsiteY12" fmla="*/ 686108 h 2381499"/>
                <a:gd name="connsiteX13" fmla="*/ 957315 w 1422362"/>
                <a:gd name="connsiteY13" fmla="*/ 1015322 h 2381499"/>
                <a:gd name="connsiteX14" fmla="*/ 905990 w 1422362"/>
                <a:gd name="connsiteY14" fmla="*/ 685066 h 2381499"/>
                <a:gd name="connsiteX15" fmla="*/ 711016 w 1422362"/>
                <a:gd name="connsiteY15" fmla="*/ 640772 h 2381499"/>
                <a:gd name="connsiteX16" fmla="*/ 729319 w 1422362"/>
                <a:gd name="connsiteY16" fmla="*/ 1028979 h 2381499"/>
                <a:gd name="connsiteX17" fmla="*/ 543268 w 1422362"/>
                <a:gd name="connsiteY17" fmla="*/ 71160 h 2381499"/>
                <a:gd name="connsiteX18" fmla="*/ 471802 w 1422362"/>
                <a:gd name="connsiteY18" fmla="*/ 217109 h 2381499"/>
                <a:gd name="connsiteX19" fmla="*/ 473286 w 1422362"/>
                <a:gd name="connsiteY19" fmla="*/ 1383279 h 2381499"/>
                <a:gd name="connsiteX20" fmla="*/ 338442 w 1422362"/>
                <a:gd name="connsiteY20" fmla="*/ 1329374 h 2381499"/>
                <a:gd name="connsiteX21" fmla="*/ 719 w 1422362"/>
                <a:gd name="connsiteY21" fmla="*/ 1028697 h 2381499"/>
                <a:gd name="connsiteX0" fmla="*/ 719 w 1422362"/>
                <a:gd name="connsiteY0" fmla="*/ 1028697 h 2381499"/>
                <a:gd name="connsiteX1" fmla="*/ 140932 w 1422362"/>
                <a:gd name="connsiteY1" fmla="*/ 1424471 h 2381499"/>
                <a:gd name="connsiteX2" fmla="*/ 309182 w 1422362"/>
                <a:gd name="connsiteY2" fmla="*/ 1782916 h 2381499"/>
                <a:gd name="connsiteX3" fmla="*/ 548773 w 1422362"/>
                <a:gd name="connsiteY3" fmla="*/ 2007490 h 2381499"/>
                <a:gd name="connsiteX4" fmla="*/ 582370 w 1422362"/>
                <a:gd name="connsiteY4" fmla="*/ 2368384 h 2381499"/>
                <a:gd name="connsiteX5" fmla="*/ 1253027 w 1422362"/>
                <a:gd name="connsiteY5" fmla="*/ 2381499 h 2381499"/>
                <a:gd name="connsiteX6" fmla="*/ 1262460 w 1422362"/>
                <a:gd name="connsiteY6" fmla="*/ 2058226 h 2381499"/>
                <a:gd name="connsiteX7" fmla="*/ 1421092 w 1422362"/>
                <a:gd name="connsiteY7" fmla="*/ 1197700 h 2381499"/>
                <a:gd name="connsiteX8" fmla="*/ 1369124 w 1422362"/>
                <a:gd name="connsiteY8" fmla="*/ 771904 h 2381499"/>
                <a:gd name="connsiteX9" fmla="*/ 1176719 w 1422362"/>
                <a:gd name="connsiteY9" fmla="*/ 740235 h 2381499"/>
                <a:gd name="connsiteX10" fmla="*/ 1168953 w 1422362"/>
                <a:gd name="connsiteY10" fmla="*/ 1039214 h 2381499"/>
                <a:gd name="connsiteX11" fmla="*/ 1156855 w 1422362"/>
                <a:gd name="connsiteY11" fmla="*/ 728485 h 2381499"/>
                <a:gd name="connsiteX12" fmla="*/ 927050 w 1422362"/>
                <a:gd name="connsiteY12" fmla="*/ 686108 h 2381499"/>
                <a:gd name="connsiteX13" fmla="*/ 957315 w 1422362"/>
                <a:gd name="connsiteY13" fmla="*/ 1015322 h 2381499"/>
                <a:gd name="connsiteX14" fmla="*/ 905990 w 1422362"/>
                <a:gd name="connsiteY14" fmla="*/ 685066 h 2381499"/>
                <a:gd name="connsiteX15" fmla="*/ 711016 w 1422362"/>
                <a:gd name="connsiteY15" fmla="*/ 640772 h 2381499"/>
                <a:gd name="connsiteX16" fmla="*/ 729319 w 1422362"/>
                <a:gd name="connsiteY16" fmla="*/ 1028979 h 2381499"/>
                <a:gd name="connsiteX17" fmla="*/ 543268 w 1422362"/>
                <a:gd name="connsiteY17" fmla="*/ 71160 h 2381499"/>
                <a:gd name="connsiteX18" fmla="*/ 471802 w 1422362"/>
                <a:gd name="connsiteY18" fmla="*/ 217109 h 2381499"/>
                <a:gd name="connsiteX19" fmla="*/ 473286 w 1422362"/>
                <a:gd name="connsiteY19" fmla="*/ 1383279 h 2381499"/>
                <a:gd name="connsiteX20" fmla="*/ 338442 w 1422362"/>
                <a:gd name="connsiteY20" fmla="*/ 1329374 h 2381499"/>
                <a:gd name="connsiteX21" fmla="*/ 719 w 1422362"/>
                <a:gd name="connsiteY21" fmla="*/ 1028697 h 2381499"/>
                <a:gd name="connsiteX0" fmla="*/ 719 w 1422362"/>
                <a:gd name="connsiteY0" fmla="*/ 1025260 h 2378062"/>
                <a:gd name="connsiteX1" fmla="*/ 140932 w 1422362"/>
                <a:gd name="connsiteY1" fmla="*/ 1421034 h 2378062"/>
                <a:gd name="connsiteX2" fmla="*/ 309182 w 1422362"/>
                <a:gd name="connsiteY2" fmla="*/ 1779479 h 2378062"/>
                <a:gd name="connsiteX3" fmla="*/ 548773 w 1422362"/>
                <a:gd name="connsiteY3" fmla="*/ 2004053 h 2378062"/>
                <a:gd name="connsiteX4" fmla="*/ 582370 w 1422362"/>
                <a:gd name="connsiteY4" fmla="*/ 2364947 h 2378062"/>
                <a:gd name="connsiteX5" fmla="*/ 1253027 w 1422362"/>
                <a:gd name="connsiteY5" fmla="*/ 2378062 h 2378062"/>
                <a:gd name="connsiteX6" fmla="*/ 1262460 w 1422362"/>
                <a:gd name="connsiteY6" fmla="*/ 2054789 h 2378062"/>
                <a:gd name="connsiteX7" fmla="*/ 1421092 w 1422362"/>
                <a:gd name="connsiteY7" fmla="*/ 1194263 h 2378062"/>
                <a:gd name="connsiteX8" fmla="*/ 1369124 w 1422362"/>
                <a:gd name="connsiteY8" fmla="*/ 768467 h 2378062"/>
                <a:gd name="connsiteX9" fmla="*/ 1176719 w 1422362"/>
                <a:gd name="connsiteY9" fmla="*/ 736798 h 2378062"/>
                <a:gd name="connsiteX10" fmla="*/ 1168953 w 1422362"/>
                <a:gd name="connsiteY10" fmla="*/ 1035777 h 2378062"/>
                <a:gd name="connsiteX11" fmla="*/ 1156855 w 1422362"/>
                <a:gd name="connsiteY11" fmla="*/ 725048 h 2378062"/>
                <a:gd name="connsiteX12" fmla="*/ 927050 w 1422362"/>
                <a:gd name="connsiteY12" fmla="*/ 682671 h 2378062"/>
                <a:gd name="connsiteX13" fmla="*/ 957315 w 1422362"/>
                <a:gd name="connsiteY13" fmla="*/ 1011885 h 2378062"/>
                <a:gd name="connsiteX14" fmla="*/ 905990 w 1422362"/>
                <a:gd name="connsiteY14" fmla="*/ 681629 h 2378062"/>
                <a:gd name="connsiteX15" fmla="*/ 711016 w 1422362"/>
                <a:gd name="connsiteY15" fmla="*/ 637335 h 2378062"/>
                <a:gd name="connsiteX16" fmla="*/ 729319 w 1422362"/>
                <a:gd name="connsiteY16" fmla="*/ 1025542 h 2378062"/>
                <a:gd name="connsiteX17" fmla="*/ 543268 w 1422362"/>
                <a:gd name="connsiteY17" fmla="*/ 67723 h 2378062"/>
                <a:gd name="connsiteX18" fmla="*/ 471802 w 1422362"/>
                <a:gd name="connsiteY18" fmla="*/ 213672 h 2378062"/>
                <a:gd name="connsiteX19" fmla="*/ 473286 w 1422362"/>
                <a:gd name="connsiteY19" fmla="*/ 1379842 h 2378062"/>
                <a:gd name="connsiteX20" fmla="*/ 338442 w 1422362"/>
                <a:gd name="connsiteY20" fmla="*/ 1325937 h 2378062"/>
                <a:gd name="connsiteX21" fmla="*/ 719 w 1422362"/>
                <a:gd name="connsiteY21" fmla="*/ 1025260 h 2378062"/>
                <a:gd name="connsiteX0" fmla="*/ 719 w 1422362"/>
                <a:gd name="connsiteY0" fmla="*/ 1011512 h 2364314"/>
                <a:gd name="connsiteX1" fmla="*/ 140932 w 1422362"/>
                <a:gd name="connsiteY1" fmla="*/ 1407286 h 2364314"/>
                <a:gd name="connsiteX2" fmla="*/ 309182 w 1422362"/>
                <a:gd name="connsiteY2" fmla="*/ 1765731 h 2364314"/>
                <a:gd name="connsiteX3" fmla="*/ 548773 w 1422362"/>
                <a:gd name="connsiteY3" fmla="*/ 1990305 h 2364314"/>
                <a:gd name="connsiteX4" fmla="*/ 582370 w 1422362"/>
                <a:gd name="connsiteY4" fmla="*/ 2351199 h 2364314"/>
                <a:gd name="connsiteX5" fmla="*/ 1253027 w 1422362"/>
                <a:gd name="connsiteY5" fmla="*/ 2364314 h 2364314"/>
                <a:gd name="connsiteX6" fmla="*/ 1262460 w 1422362"/>
                <a:gd name="connsiteY6" fmla="*/ 2041041 h 2364314"/>
                <a:gd name="connsiteX7" fmla="*/ 1421092 w 1422362"/>
                <a:gd name="connsiteY7" fmla="*/ 1180515 h 2364314"/>
                <a:gd name="connsiteX8" fmla="*/ 1369124 w 1422362"/>
                <a:gd name="connsiteY8" fmla="*/ 754719 h 2364314"/>
                <a:gd name="connsiteX9" fmla="*/ 1176719 w 1422362"/>
                <a:gd name="connsiteY9" fmla="*/ 723050 h 2364314"/>
                <a:gd name="connsiteX10" fmla="*/ 1168953 w 1422362"/>
                <a:gd name="connsiteY10" fmla="*/ 1022029 h 2364314"/>
                <a:gd name="connsiteX11" fmla="*/ 1156855 w 1422362"/>
                <a:gd name="connsiteY11" fmla="*/ 711300 h 2364314"/>
                <a:gd name="connsiteX12" fmla="*/ 927050 w 1422362"/>
                <a:gd name="connsiteY12" fmla="*/ 668923 h 2364314"/>
                <a:gd name="connsiteX13" fmla="*/ 957315 w 1422362"/>
                <a:gd name="connsiteY13" fmla="*/ 998137 h 2364314"/>
                <a:gd name="connsiteX14" fmla="*/ 905990 w 1422362"/>
                <a:gd name="connsiteY14" fmla="*/ 667881 h 2364314"/>
                <a:gd name="connsiteX15" fmla="*/ 711016 w 1422362"/>
                <a:gd name="connsiteY15" fmla="*/ 623587 h 2364314"/>
                <a:gd name="connsiteX16" fmla="*/ 729319 w 1422362"/>
                <a:gd name="connsiteY16" fmla="*/ 1011794 h 2364314"/>
                <a:gd name="connsiteX17" fmla="*/ 630106 w 1422362"/>
                <a:gd name="connsiteY17" fmla="*/ 73272 h 2364314"/>
                <a:gd name="connsiteX18" fmla="*/ 471802 w 1422362"/>
                <a:gd name="connsiteY18" fmla="*/ 199924 h 2364314"/>
                <a:gd name="connsiteX19" fmla="*/ 473286 w 1422362"/>
                <a:gd name="connsiteY19" fmla="*/ 1366094 h 2364314"/>
                <a:gd name="connsiteX20" fmla="*/ 338442 w 1422362"/>
                <a:gd name="connsiteY20" fmla="*/ 1312189 h 2364314"/>
                <a:gd name="connsiteX21" fmla="*/ 719 w 1422362"/>
                <a:gd name="connsiteY21" fmla="*/ 1011512 h 2364314"/>
                <a:gd name="connsiteX0" fmla="*/ 719 w 1422362"/>
                <a:gd name="connsiteY0" fmla="*/ 938672 h 2291474"/>
                <a:gd name="connsiteX1" fmla="*/ 140932 w 1422362"/>
                <a:gd name="connsiteY1" fmla="*/ 1334446 h 2291474"/>
                <a:gd name="connsiteX2" fmla="*/ 309182 w 1422362"/>
                <a:gd name="connsiteY2" fmla="*/ 1692891 h 2291474"/>
                <a:gd name="connsiteX3" fmla="*/ 548773 w 1422362"/>
                <a:gd name="connsiteY3" fmla="*/ 1917465 h 2291474"/>
                <a:gd name="connsiteX4" fmla="*/ 582370 w 1422362"/>
                <a:gd name="connsiteY4" fmla="*/ 2278359 h 2291474"/>
                <a:gd name="connsiteX5" fmla="*/ 1253027 w 1422362"/>
                <a:gd name="connsiteY5" fmla="*/ 2291474 h 2291474"/>
                <a:gd name="connsiteX6" fmla="*/ 1262460 w 1422362"/>
                <a:gd name="connsiteY6" fmla="*/ 1968201 h 2291474"/>
                <a:gd name="connsiteX7" fmla="*/ 1421092 w 1422362"/>
                <a:gd name="connsiteY7" fmla="*/ 1107675 h 2291474"/>
                <a:gd name="connsiteX8" fmla="*/ 1369124 w 1422362"/>
                <a:gd name="connsiteY8" fmla="*/ 681879 h 2291474"/>
                <a:gd name="connsiteX9" fmla="*/ 1176719 w 1422362"/>
                <a:gd name="connsiteY9" fmla="*/ 650210 h 2291474"/>
                <a:gd name="connsiteX10" fmla="*/ 1168953 w 1422362"/>
                <a:gd name="connsiteY10" fmla="*/ 949189 h 2291474"/>
                <a:gd name="connsiteX11" fmla="*/ 1156855 w 1422362"/>
                <a:gd name="connsiteY11" fmla="*/ 638460 h 2291474"/>
                <a:gd name="connsiteX12" fmla="*/ 927050 w 1422362"/>
                <a:gd name="connsiteY12" fmla="*/ 596083 h 2291474"/>
                <a:gd name="connsiteX13" fmla="*/ 957315 w 1422362"/>
                <a:gd name="connsiteY13" fmla="*/ 925297 h 2291474"/>
                <a:gd name="connsiteX14" fmla="*/ 905990 w 1422362"/>
                <a:gd name="connsiteY14" fmla="*/ 595041 h 2291474"/>
                <a:gd name="connsiteX15" fmla="*/ 711016 w 1422362"/>
                <a:gd name="connsiteY15" fmla="*/ 550747 h 2291474"/>
                <a:gd name="connsiteX16" fmla="*/ 729319 w 1422362"/>
                <a:gd name="connsiteY16" fmla="*/ 938954 h 2291474"/>
                <a:gd name="connsiteX17" fmla="*/ 673525 w 1422362"/>
                <a:gd name="connsiteY17" fmla="*/ 130688 h 2291474"/>
                <a:gd name="connsiteX18" fmla="*/ 471802 w 1422362"/>
                <a:gd name="connsiteY18" fmla="*/ 127084 h 2291474"/>
                <a:gd name="connsiteX19" fmla="*/ 473286 w 1422362"/>
                <a:gd name="connsiteY19" fmla="*/ 1293254 h 2291474"/>
                <a:gd name="connsiteX20" fmla="*/ 338442 w 1422362"/>
                <a:gd name="connsiteY20" fmla="*/ 1239349 h 2291474"/>
                <a:gd name="connsiteX21" fmla="*/ 719 w 1422362"/>
                <a:gd name="connsiteY21" fmla="*/ 938672 h 2291474"/>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29319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29319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29319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14198 h 2267000"/>
                <a:gd name="connsiteX1" fmla="*/ 140932 w 1422362"/>
                <a:gd name="connsiteY1" fmla="*/ 1309972 h 2267000"/>
                <a:gd name="connsiteX2" fmla="*/ 309182 w 1422362"/>
                <a:gd name="connsiteY2" fmla="*/ 1668417 h 2267000"/>
                <a:gd name="connsiteX3" fmla="*/ 548773 w 1422362"/>
                <a:gd name="connsiteY3" fmla="*/ 1892991 h 2267000"/>
                <a:gd name="connsiteX4" fmla="*/ 582370 w 1422362"/>
                <a:gd name="connsiteY4" fmla="*/ 2253885 h 2267000"/>
                <a:gd name="connsiteX5" fmla="*/ 1253027 w 1422362"/>
                <a:gd name="connsiteY5" fmla="*/ 2267000 h 2267000"/>
                <a:gd name="connsiteX6" fmla="*/ 1262460 w 1422362"/>
                <a:gd name="connsiteY6" fmla="*/ 1943727 h 2267000"/>
                <a:gd name="connsiteX7" fmla="*/ 1421092 w 1422362"/>
                <a:gd name="connsiteY7" fmla="*/ 1083201 h 2267000"/>
                <a:gd name="connsiteX8" fmla="*/ 1369124 w 1422362"/>
                <a:gd name="connsiteY8" fmla="*/ 657405 h 2267000"/>
                <a:gd name="connsiteX9" fmla="*/ 1176719 w 1422362"/>
                <a:gd name="connsiteY9" fmla="*/ 625736 h 2267000"/>
                <a:gd name="connsiteX10" fmla="*/ 1168953 w 1422362"/>
                <a:gd name="connsiteY10" fmla="*/ 924715 h 2267000"/>
                <a:gd name="connsiteX11" fmla="*/ 1156855 w 1422362"/>
                <a:gd name="connsiteY11" fmla="*/ 613986 h 2267000"/>
                <a:gd name="connsiteX12" fmla="*/ 927050 w 1422362"/>
                <a:gd name="connsiteY12" fmla="*/ 571609 h 2267000"/>
                <a:gd name="connsiteX13" fmla="*/ 957315 w 1422362"/>
                <a:gd name="connsiteY13" fmla="*/ 900823 h 2267000"/>
                <a:gd name="connsiteX14" fmla="*/ 905990 w 1422362"/>
                <a:gd name="connsiteY14" fmla="*/ 570567 h 2267000"/>
                <a:gd name="connsiteX15" fmla="*/ 711016 w 1422362"/>
                <a:gd name="connsiteY15" fmla="*/ 526273 h 2267000"/>
                <a:gd name="connsiteX16" fmla="*/ 714846 w 1422362"/>
                <a:gd name="connsiteY16" fmla="*/ 914480 h 2267000"/>
                <a:gd name="connsiteX17" fmla="*/ 673525 w 1422362"/>
                <a:gd name="connsiteY17" fmla="*/ 106214 h 2267000"/>
                <a:gd name="connsiteX18" fmla="*/ 486275 w 1422362"/>
                <a:gd name="connsiteY18" fmla="*/ 174974 h 2267000"/>
                <a:gd name="connsiteX19" fmla="*/ 473286 w 1422362"/>
                <a:gd name="connsiteY19" fmla="*/ 1268780 h 2267000"/>
                <a:gd name="connsiteX20" fmla="*/ 338442 w 1422362"/>
                <a:gd name="connsiteY20" fmla="*/ 1214875 h 2267000"/>
                <a:gd name="connsiteX21" fmla="*/ 719 w 1422362"/>
                <a:gd name="connsiteY21" fmla="*/ 914198 h 2267000"/>
                <a:gd name="connsiteX0" fmla="*/ 719 w 1422362"/>
                <a:gd name="connsiteY0" fmla="*/ 897709 h 2250511"/>
                <a:gd name="connsiteX1" fmla="*/ 140932 w 1422362"/>
                <a:gd name="connsiteY1" fmla="*/ 1293483 h 2250511"/>
                <a:gd name="connsiteX2" fmla="*/ 309182 w 1422362"/>
                <a:gd name="connsiteY2" fmla="*/ 1651928 h 2250511"/>
                <a:gd name="connsiteX3" fmla="*/ 548773 w 1422362"/>
                <a:gd name="connsiteY3" fmla="*/ 1876502 h 2250511"/>
                <a:gd name="connsiteX4" fmla="*/ 582370 w 1422362"/>
                <a:gd name="connsiteY4" fmla="*/ 2237396 h 2250511"/>
                <a:gd name="connsiteX5" fmla="*/ 1253027 w 1422362"/>
                <a:gd name="connsiteY5" fmla="*/ 2250511 h 2250511"/>
                <a:gd name="connsiteX6" fmla="*/ 1262460 w 1422362"/>
                <a:gd name="connsiteY6" fmla="*/ 1927238 h 2250511"/>
                <a:gd name="connsiteX7" fmla="*/ 1421092 w 1422362"/>
                <a:gd name="connsiteY7" fmla="*/ 1066712 h 2250511"/>
                <a:gd name="connsiteX8" fmla="*/ 1369124 w 1422362"/>
                <a:gd name="connsiteY8" fmla="*/ 640916 h 2250511"/>
                <a:gd name="connsiteX9" fmla="*/ 1176719 w 1422362"/>
                <a:gd name="connsiteY9" fmla="*/ 609247 h 2250511"/>
                <a:gd name="connsiteX10" fmla="*/ 1168953 w 1422362"/>
                <a:gd name="connsiteY10" fmla="*/ 908226 h 2250511"/>
                <a:gd name="connsiteX11" fmla="*/ 1156855 w 1422362"/>
                <a:gd name="connsiteY11" fmla="*/ 597497 h 2250511"/>
                <a:gd name="connsiteX12" fmla="*/ 927050 w 1422362"/>
                <a:gd name="connsiteY12" fmla="*/ 555120 h 2250511"/>
                <a:gd name="connsiteX13" fmla="*/ 957315 w 1422362"/>
                <a:gd name="connsiteY13" fmla="*/ 884334 h 2250511"/>
                <a:gd name="connsiteX14" fmla="*/ 905990 w 1422362"/>
                <a:gd name="connsiteY14" fmla="*/ 554078 h 2250511"/>
                <a:gd name="connsiteX15" fmla="*/ 711016 w 1422362"/>
                <a:gd name="connsiteY15" fmla="*/ 509784 h 2250511"/>
                <a:gd name="connsiteX16" fmla="*/ 714846 w 1422362"/>
                <a:gd name="connsiteY16" fmla="*/ 897991 h 2250511"/>
                <a:gd name="connsiteX17" fmla="*/ 683174 w 1422362"/>
                <a:gd name="connsiteY17" fmla="*/ 118671 h 2250511"/>
                <a:gd name="connsiteX18" fmla="*/ 486275 w 1422362"/>
                <a:gd name="connsiteY18" fmla="*/ 158485 h 2250511"/>
                <a:gd name="connsiteX19" fmla="*/ 473286 w 1422362"/>
                <a:gd name="connsiteY19" fmla="*/ 1252291 h 2250511"/>
                <a:gd name="connsiteX20" fmla="*/ 338442 w 1422362"/>
                <a:gd name="connsiteY20" fmla="*/ 1198386 h 2250511"/>
                <a:gd name="connsiteX21" fmla="*/ 719 w 1422362"/>
                <a:gd name="connsiteY21" fmla="*/ 897709 h 2250511"/>
                <a:gd name="connsiteX0" fmla="*/ 719 w 1422362"/>
                <a:gd name="connsiteY0" fmla="*/ 897709 h 2250511"/>
                <a:gd name="connsiteX1" fmla="*/ 140932 w 1422362"/>
                <a:gd name="connsiteY1" fmla="*/ 1293483 h 2250511"/>
                <a:gd name="connsiteX2" fmla="*/ 309182 w 1422362"/>
                <a:gd name="connsiteY2" fmla="*/ 1651928 h 2250511"/>
                <a:gd name="connsiteX3" fmla="*/ 548773 w 1422362"/>
                <a:gd name="connsiteY3" fmla="*/ 1876502 h 2250511"/>
                <a:gd name="connsiteX4" fmla="*/ 582370 w 1422362"/>
                <a:gd name="connsiteY4" fmla="*/ 2237396 h 2250511"/>
                <a:gd name="connsiteX5" fmla="*/ 1253027 w 1422362"/>
                <a:gd name="connsiteY5" fmla="*/ 2250511 h 2250511"/>
                <a:gd name="connsiteX6" fmla="*/ 1262460 w 1422362"/>
                <a:gd name="connsiteY6" fmla="*/ 1927238 h 2250511"/>
                <a:gd name="connsiteX7" fmla="*/ 1421092 w 1422362"/>
                <a:gd name="connsiteY7" fmla="*/ 1066712 h 2250511"/>
                <a:gd name="connsiteX8" fmla="*/ 1369124 w 1422362"/>
                <a:gd name="connsiteY8" fmla="*/ 640916 h 2250511"/>
                <a:gd name="connsiteX9" fmla="*/ 1176719 w 1422362"/>
                <a:gd name="connsiteY9" fmla="*/ 609247 h 2250511"/>
                <a:gd name="connsiteX10" fmla="*/ 1168953 w 1422362"/>
                <a:gd name="connsiteY10" fmla="*/ 908226 h 2250511"/>
                <a:gd name="connsiteX11" fmla="*/ 1156855 w 1422362"/>
                <a:gd name="connsiteY11" fmla="*/ 597497 h 2250511"/>
                <a:gd name="connsiteX12" fmla="*/ 927050 w 1422362"/>
                <a:gd name="connsiteY12" fmla="*/ 555120 h 2250511"/>
                <a:gd name="connsiteX13" fmla="*/ 957315 w 1422362"/>
                <a:gd name="connsiteY13" fmla="*/ 884334 h 2250511"/>
                <a:gd name="connsiteX14" fmla="*/ 905990 w 1422362"/>
                <a:gd name="connsiteY14" fmla="*/ 554078 h 2250511"/>
                <a:gd name="connsiteX15" fmla="*/ 711016 w 1422362"/>
                <a:gd name="connsiteY15" fmla="*/ 509784 h 2250511"/>
                <a:gd name="connsiteX16" fmla="*/ 714846 w 1422362"/>
                <a:gd name="connsiteY16" fmla="*/ 897991 h 2250511"/>
                <a:gd name="connsiteX17" fmla="*/ 683174 w 1422362"/>
                <a:gd name="connsiteY17" fmla="*/ 118671 h 2250511"/>
                <a:gd name="connsiteX18" fmla="*/ 486275 w 1422362"/>
                <a:gd name="connsiteY18" fmla="*/ 158485 h 2250511"/>
                <a:gd name="connsiteX19" fmla="*/ 473286 w 1422362"/>
                <a:gd name="connsiteY19" fmla="*/ 1252291 h 2250511"/>
                <a:gd name="connsiteX20" fmla="*/ 338442 w 1422362"/>
                <a:gd name="connsiteY20" fmla="*/ 1198386 h 2250511"/>
                <a:gd name="connsiteX21" fmla="*/ 719 w 1422362"/>
                <a:gd name="connsiteY21" fmla="*/ 897709 h 2250511"/>
                <a:gd name="connsiteX0" fmla="*/ 719 w 1422362"/>
                <a:gd name="connsiteY0" fmla="*/ 904644 h 2257446"/>
                <a:gd name="connsiteX1" fmla="*/ 140932 w 1422362"/>
                <a:gd name="connsiteY1" fmla="*/ 1300418 h 2257446"/>
                <a:gd name="connsiteX2" fmla="*/ 309182 w 1422362"/>
                <a:gd name="connsiteY2" fmla="*/ 1658863 h 2257446"/>
                <a:gd name="connsiteX3" fmla="*/ 548773 w 1422362"/>
                <a:gd name="connsiteY3" fmla="*/ 1883437 h 2257446"/>
                <a:gd name="connsiteX4" fmla="*/ 582370 w 1422362"/>
                <a:gd name="connsiteY4" fmla="*/ 2244331 h 2257446"/>
                <a:gd name="connsiteX5" fmla="*/ 1253027 w 1422362"/>
                <a:gd name="connsiteY5" fmla="*/ 2257446 h 2257446"/>
                <a:gd name="connsiteX6" fmla="*/ 1262460 w 1422362"/>
                <a:gd name="connsiteY6" fmla="*/ 1934173 h 2257446"/>
                <a:gd name="connsiteX7" fmla="*/ 1421092 w 1422362"/>
                <a:gd name="connsiteY7" fmla="*/ 1073647 h 2257446"/>
                <a:gd name="connsiteX8" fmla="*/ 1369124 w 1422362"/>
                <a:gd name="connsiteY8" fmla="*/ 647851 h 2257446"/>
                <a:gd name="connsiteX9" fmla="*/ 1176719 w 1422362"/>
                <a:gd name="connsiteY9" fmla="*/ 616182 h 2257446"/>
                <a:gd name="connsiteX10" fmla="*/ 1168953 w 1422362"/>
                <a:gd name="connsiteY10" fmla="*/ 915161 h 2257446"/>
                <a:gd name="connsiteX11" fmla="*/ 1156855 w 1422362"/>
                <a:gd name="connsiteY11" fmla="*/ 604432 h 2257446"/>
                <a:gd name="connsiteX12" fmla="*/ 927050 w 1422362"/>
                <a:gd name="connsiteY12" fmla="*/ 562055 h 2257446"/>
                <a:gd name="connsiteX13" fmla="*/ 957315 w 1422362"/>
                <a:gd name="connsiteY13" fmla="*/ 891269 h 2257446"/>
                <a:gd name="connsiteX14" fmla="*/ 905990 w 1422362"/>
                <a:gd name="connsiteY14" fmla="*/ 561013 h 2257446"/>
                <a:gd name="connsiteX15" fmla="*/ 711016 w 1422362"/>
                <a:gd name="connsiteY15" fmla="*/ 516719 h 2257446"/>
                <a:gd name="connsiteX16" fmla="*/ 714846 w 1422362"/>
                <a:gd name="connsiteY16" fmla="*/ 904926 h 2257446"/>
                <a:gd name="connsiteX17" fmla="*/ 683174 w 1422362"/>
                <a:gd name="connsiteY17" fmla="*/ 125606 h 2257446"/>
                <a:gd name="connsiteX18" fmla="*/ 486275 w 1422362"/>
                <a:gd name="connsiteY18" fmla="*/ 165420 h 2257446"/>
                <a:gd name="connsiteX19" fmla="*/ 473286 w 1422362"/>
                <a:gd name="connsiteY19" fmla="*/ 1259226 h 2257446"/>
                <a:gd name="connsiteX20" fmla="*/ 338442 w 1422362"/>
                <a:gd name="connsiteY20" fmla="*/ 1205321 h 2257446"/>
                <a:gd name="connsiteX21" fmla="*/ 719 w 1422362"/>
                <a:gd name="connsiteY21" fmla="*/ 904644 h 2257446"/>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73286 w 1422362"/>
                <a:gd name="connsiteY19" fmla="*/ 1255537 h 2253757"/>
                <a:gd name="connsiteX20" fmla="*/ 338442 w 1422362"/>
                <a:gd name="connsiteY20" fmla="*/ 1201632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38442 w 1422362"/>
                <a:gd name="connsiteY20" fmla="*/ 1201632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04672 w 1422362"/>
                <a:gd name="connsiteY20" fmla="*/ 1148565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04672 w 1422362"/>
                <a:gd name="connsiteY20" fmla="*/ 1148565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04672 w 1422362"/>
                <a:gd name="connsiteY20" fmla="*/ 1148565 h 2253757"/>
                <a:gd name="connsiteX21" fmla="*/ 719 w 1422362"/>
                <a:gd name="connsiteY21" fmla="*/ 900955 h 2253757"/>
                <a:gd name="connsiteX0" fmla="*/ 436 w 1494443"/>
                <a:gd name="connsiteY0" fmla="*/ 886482 h 2253757"/>
                <a:gd name="connsiteX1" fmla="*/ 213013 w 1494443"/>
                <a:gd name="connsiteY1" fmla="*/ 1296729 h 2253757"/>
                <a:gd name="connsiteX2" fmla="*/ 381263 w 1494443"/>
                <a:gd name="connsiteY2" fmla="*/ 1655174 h 2253757"/>
                <a:gd name="connsiteX3" fmla="*/ 620854 w 1494443"/>
                <a:gd name="connsiteY3" fmla="*/ 1879748 h 2253757"/>
                <a:gd name="connsiteX4" fmla="*/ 654451 w 1494443"/>
                <a:gd name="connsiteY4" fmla="*/ 2240642 h 2253757"/>
                <a:gd name="connsiteX5" fmla="*/ 1325108 w 1494443"/>
                <a:gd name="connsiteY5" fmla="*/ 2253757 h 2253757"/>
                <a:gd name="connsiteX6" fmla="*/ 1334541 w 1494443"/>
                <a:gd name="connsiteY6" fmla="*/ 1930484 h 2253757"/>
                <a:gd name="connsiteX7" fmla="*/ 1493173 w 1494443"/>
                <a:gd name="connsiteY7" fmla="*/ 1069958 h 2253757"/>
                <a:gd name="connsiteX8" fmla="*/ 1441205 w 1494443"/>
                <a:gd name="connsiteY8" fmla="*/ 644162 h 2253757"/>
                <a:gd name="connsiteX9" fmla="*/ 1248800 w 1494443"/>
                <a:gd name="connsiteY9" fmla="*/ 612493 h 2253757"/>
                <a:gd name="connsiteX10" fmla="*/ 1241034 w 1494443"/>
                <a:gd name="connsiteY10" fmla="*/ 911472 h 2253757"/>
                <a:gd name="connsiteX11" fmla="*/ 1228936 w 1494443"/>
                <a:gd name="connsiteY11" fmla="*/ 600743 h 2253757"/>
                <a:gd name="connsiteX12" fmla="*/ 999131 w 1494443"/>
                <a:gd name="connsiteY12" fmla="*/ 558366 h 2253757"/>
                <a:gd name="connsiteX13" fmla="*/ 1029396 w 1494443"/>
                <a:gd name="connsiteY13" fmla="*/ 887580 h 2253757"/>
                <a:gd name="connsiteX14" fmla="*/ 978071 w 1494443"/>
                <a:gd name="connsiteY14" fmla="*/ 557324 h 2253757"/>
                <a:gd name="connsiteX15" fmla="*/ 783097 w 1494443"/>
                <a:gd name="connsiteY15" fmla="*/ 513030 h 2253757"/>
                <a:gd name="connsiteX16" fmla="*/ 786927 w 1494443"/>
                <a:gd name="connsiteY16" fmla="*/ 901237 h 2253757"/>
                <a:gd name="connsiteX17" fmla="*/ 755255 w 1494443"/>
                <a:gd name="connsiteY17" fmla="*/ 121917 h 2253757"/>
                <a:gd name="connsiteX18" fmla="*/ 558356 w 1494443"/>
                <a:gd name="connsiteY18" fmla="*/ 161731 h 2253757"/>
                <a:gd name="connsiteX19" fmla="*/ 535718 w 1494443"/>
                <a:gd name="connsiteY19" fmla="*/ 1183173 h 2253757"/>
                <a:gd name="connsiteX20" fmla="*/ 376753 w 1494443"/>
                <a:gd name="connsiteY20" fmla="*/ 1148565 h 2253757"/>
                <a:gd name="connsiteX21" fmla="*/ 436 w 1494443"/>
                <a:gd name="connsiteY21" fmla="*/ 886482 h 2253757"/>
                <a:gd name="connsiteX0" fmla="*/ 436 w 1494443"/>
                <a:gd name="connsiteY0" fmla="*/ 886482 h 2253757"/>
                <a:gd name="connsiteX1" fmla="*/ 213013 w 1494443"/>
                <a:gd name="connsiteY1" fmla="*/ 1296729 h 2253757"/>
                <a:gd name="connsiteX2" fmla="*/ 381263 w 1494443"/>
                <a:gd name="connsiteY2" fmla="*/ 1655174 h 2253757"/>
                <a:gd name="connsiteX3" fmla="*/ 620854 w 1494443"/>
                <a:gd name="connsiteY3" fmla="*/ 1879748 h 2253757"/>
                <a:gd name="connsiteX4" fmla="*/ 654451 w 1494443"/>
                <a:gd name="connsiteY4" fmla="*/ 2240642 h 2253757"/>
                <a:gd name="connsiteX5" fmla="*/ 1325108 w 1494443"/>
                <a:gd name="connsiteY5" fmla="*/ 2253757 h 2253757"/>
                <a:gd name="connsiteX6" fmla="*/ 1334541 w 1494443"/>
                <a:gd name="connsiteY6" fmla="*/ 1930484 h 2253757"/>
                <a:gd name="connsiteX7" fmla="*/ 1493173 w 1494443"/>
                <a:gd name="connsiteY7" fmla="*/ 1069958 h 2253757"/>
                <a:gd name="connsiteX8" fmla="*/ 1441205 w 1494443"/>
                <a:gd name="connsiteY8" fmla="*/ 644162 h 2253757"/>
                <a:gd name="connsiteX9" fmla="*/ 1248800 w 1494443"/>
                <a:gd name="connsiteY9" fmla="*/ 612493 h 2253757"/>
                <a:gd name="connsiteX10" fmla="*/ 1241034 w 1494443"/>
                <a:gd name="connsiteY10" fmla="*/ 911472 h 2253757"/>
                <a:gd name="connsiteX11" fmla="*/ 1228936 w 1494443"/>
                <a:gd name="connsiteY11" fmla="*/ 600743 h 2253757"/>
                <a:gd name="connsiteX12" fmla="*/ 999131 w 1494443"/>
                <a:gd name="connsiteY12" fmla="*/ 558366 h 2253757"/>
                <a:gd name="connsiteX13" fmla="*/ 1029396 w 1494443"/>
                <a:gd name="connsiteY13" fmla="*/ 887580 h 2253757"/>
                <a:gd name="connsiteX14" fmla="*/ 978071 w 1494443"/>
                <a:gd name="connsiteY14" fmla="*/ 557324 h 2253757"/>
                <a:gd name="connsiteX15" fmla="*/ 783097 w 1494443"/>
                <a:gd name="connsiteY15" fmla="*/ 513030 h 2253757"/>
                <a:gd name="connsiteX16" fmla="*/ 786927 w 1494443"/>
                <a:gd name="connsiteY16" fmla="*/ 901237 h 2253757"/>
                <a:gd name="connsiteX17" fmla="*/ 755255 w 1494443"/>
                <a:gd name="connsiteY17" fmla="*/ 121917 h 2253757"/>
                <a:gd name="connsiteX18" fmla="*/ 558356 w 1494443"/>
                <a:gd name="connsiteY18" fmla="*/ 161731 h 2253757"/>
                <a:gd name="connsiteX19" fmla="*/ 535718 w 1494443"/>
                <a:gd name="connsiteY19" fmla="*/ 1183173 h 2253757"/>
                <a:gd name="connsiteX20" fmla="*/ 376753 w 1494443"/>
                <a:gd name="connsiteY20" fmla="*/ 1148565 h 2253757"/>
                <a:gd name="connsiteX21" fmla="*/ 436 w 1494443"/>
                <a:gd name="connsiteY21" fmla="*/ 886482 h 2253757"/>
                <a:gd name="connsiteX0" fmla="*/ 0 w 1494007"/>
                <a:gd name="connsiteY0" fmla="*/ 886482 h 2253757"/>
                <a:gd name="connsiteX1" fmla="*/ 212577 w 1494007"/>
                <a:gd name="connsiteY1" fmla="*/ 1296729 h 2253757"/>
                <a:gd name="connsiteX2" fmla="*/ 380827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380827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115210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147622"/>
                <a:gd name="connsiteX1" fmla="*/ 202929 w 1494007"/>
                <a:gd name="connsiteY1" fmla="*/ 1320850 h 2147622"/>
                <a:gd name="connsiteX2" fmla="*/ 438719 w 1494007"/>
                <a:gd name="connsiteY2" fmla="*/ 1655174 h 2147622"/>
                <a:gd name="connsiteX3" fmla="*/ 620418 w 1494007"/>
                <a:gd name="connsiteY3" fmla="*/ 1879748 h 2147622"/>
                <a:gd name="connsiteX4" fmla="*/ 654015 w 1494007"/>
                <a:gd name="connsiteY4" fmla="*/ 2115210 h 2147622"/>
                <a:gd name="connsiteX5" fmla="*/ 1339145 w 1494007"/>
                <a:gd name="connsiteY5" fmla="*/ 2147622 h 2147622"/>
                <a:gd name="connsiteX6" fmla="*/ 1334105 w 1494007"/>
                <a:gd name="connsiteY6" fmla="*/ 1930484 h 2147622"/>
                <a:gd name="connsiteX7" fmla="*/ 1492737 w 1494007"/>
                <a:gd name="connsiteY7" fmla="*/ 1069958 h 2147622"/>
                <a:gd name="connsiteX8" fmla="*/ 1440769 w 1494007"/>
                <a:gd name="connsiteY8" fmla="*/ 644162 h 2147622"/>
                <a:gd name="connsiteX9" fmla="*/ 1248364 w 1494007"/>
                <a:gd name="connsiteY9" fmla="*/ 612493 h 2147622"/>
                <a:gd name="connsiteX10" fmla="*/ 1240598 w 1494007"/>
                <a:gd name="connsiteY10" fmla="*/ 911472 h 2147622"/>
                <a:gd name="connsiteX11" fmla="*/ 1228500 w 1494007"/>
                <a:gd name="connsiteY11" fmla="*/ 600743 h 2147622"/>
                <a:gd name="connsiteX12" fmla="*/ 998695 w 1494007"/>
                <a:gd name="connsiteY12" fmla="*/ 558366 h 2147622"/>
                <a:gd name="connsiteX13" fmla="*/ 1028960 w 1494007"/>
                <a:gd name="connsiteY13" fmla="*/ 887580 h 2147622"/>
                <a:gd name="connsiteX14" fmla="*/ 977635 w 1494007"/>
                <a:gd name="connsiteY14" fmla="*/ 557324 h 2147622"/>
                <a:gd name="connsiteX15" fmla="*/ 782661 w 1494007"/>
                <a:gd name="connsiteY15" fmla="*/ 513030 h 2147622"/>
                <a:gd name="connsiteX16" fmla="*/ 786491 w 1494007"/>
                <a:gd name="connsiteY16" fmla="*/ 901237 h 2147622"/>
                <a:gd name="connsiteX17" fmla="*/ 754819 w 1494007"/>
                <a:gd name="connsiteY17" fmla="*/ 121917 h 2147622"/>
                <a:gd name="connsiteX18" fmla="*/ 557920 w 1494007"/>
                <a:gd name="connsiteY18" fmla="*/ 161731 h 2147622"/>
                <a:gd name="connsiteX19" fmla="*/ 535282 w 1494007"/>
                <a:gd name="connsiteY19" fmla="*/ 1183173 h 2147622"/>
                <a:gd name="connsiteX20" fmla="*/ 376317 w 1494007"/>
                <a:gd name="connsiteY20" fmla="*/ 1148565 h 2147622"/>
                <a:gd name="connsiteX21" fmla="*/ 0 w 1494007"/>
                <a:gd name="connsiteY21" fmla="*/ 886482 h 2147622"/>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01512 w 1494007"/>
                <a:gd name="connsiteY19" fmla="*/ 1192821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01512 w 1494007"/>
                <a:gd name="connsiteY19" fmla="*/ 1192821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01512 w 1494007"/>
                <a:gd name="connsiteY19" fmla="*/ 1192821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0458 w 1494007"/>
                <a:gd name="connsiteY19" fmla="*/ 1197645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0458 w 1494007"/>
                <a:gd name="connsiteY19" fmla="*/ 1197645 h 2123500"/>
                <a:gd name="connsiteX20" fmla="*/ 395614 w 1494007"/>
                <a:gd name="connsiteY20" fmla="*/ 1153389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0458 w 1494007"/>
                <a:gd name="connsiteY19" fmla="*/ 1197645 h 2123500"/>
                <a:gd name="connsiteX20" fmla="*/ 395614 w 1494007"/>
                <a:gd name="connsiteY20" fmla="*/ 1153389 h 2123500"/>
                <a:gd name="connsiteX21" fmla="*/ 0 w 1494007"/>
                <a:gd name="connsiteY21" fmla="*/ 886482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33149"/>
                <a:gd name="connsiteX1" fmla="*/ 227051 w 1518129"/>
                <a:gd name="connsiteY1" fmla="*/ 1320850 h 2133149"/>
                <a:gd name="connsiteX2" fmla="*/ 462841 w 1518129"/>
                <a:gd name="connsiteY2" fmla="*/ 1655174 h 2133149"/>
                <a:gd name="connsiteX3" fmla="*/ 644540 w 1518129"/>
                <a:gd name="connsiteY3" fmla="*/ 1879748 h 2133149"/>
                <a:gd name="connsiteX4" fmla="*/ 678137 w 1518129"/>
                <a:gd name="connsiteY4" fmla="*/ 2115210 h 2133149"/>
                <a:gd name="connsiteX5" fmla="*/ 1348794 w 1518129"/>
                <a:gd name="connsiteY5" fmla="*/ 2133149 h 2133149"/>
                <a:gd name="connsiteX6" fmla="*/ 1358227 w 1518129"/>
                <a:gd name="connsiteY6" fmla="*/ 1930484 h 2133149"/>
                <a:gd name="connsiteX7" fmla="*/ 1516859 w 1518129"/>
                <a:gd name="connsiteY7" fmla="*/ 1069958 h 2133149"/>
                <a:gd name="connsiteX8" fmla="*/ 1464891 w 1518129"/>
                <a:gd name="connsiteY8" fmla="*/ 644162 h 2133149"/>
                <a:gd name="connsiteX9" fmla="*/ 1272486 w 1518129"/>
                <a:gd name="connsiteY9" fmla="*/ 612493 h 2133149"/>
                <a:gd name="connsiteX10" fmla="*/ 1264720 w 1518129"/>
                <a:gd name="connsiteY10" fmla="*/ 911472 h 2133149"/>
                <a:gd name="connsiteX11" fmla="*/ 1252622 w 1518129"/>
                <a:gd name="connsiteY11" fmla="*/ 600743 h 2133149"/>
                <a:gd name="connsiteX12" fmla="*/ 1022817 w 1518129"/>
                <a:gd name="connsiteY12" fmla="*/ 558366 h 2133149"/>
                <a:gd name="connsiteX13" fmla="*/ 1053082 w 1518129"/>
                <a:gd name="connsiteY13" fmla="*/ 887580 h 2133149"/>
                <a:gd name="connsiteX14" fmla="*/ 1001757 w 1518129"/>
                <a:gd name="connsiteY14" fmla="*/ 557324 h 2133149"/>
                <a:gd name="connsiteX15" fmla="*/ 806783 w 1518129"/>
                <a:gd name="connsiteY15" fmla="*/ 513030 h 2133149"/>
                <a:gd name="connsiteX16" fmla="*/ 810613 w 1518129"/>
                <a:gd name="connsiteY16" fmla="*/ 901237 h 2133149"/>
                <a:gd name="connsiteX17" fmla="*/ 778941 w 1518129"/>
                <a:gd name="connsiteY17" fmla="*/ 121917 h 2133149"/>
                <a:gd name="connsiteX18" fmla="*/ 582042 w 1518129"/>
                <a:gd name="connsiteY18" fmla="*/ 161731 h 2133149"/>
                <a:gd name="connsiteX19" fmla="*/ 554580 w 1518129"/>
                <a:gd name="connsiteY19" fmla="*/ 1197645 h 2133149"/>
                <a:gd name="connsiteX20" fmla="*/ 419736 w 1518129"/>
                <a:gd name="connsiteY20" fmla="*/ 1153389 h 2133149"/>
                <a:gd name="connsiteX21" fmla="*/ 0 w 1518129"/>
                <a:gd name="connsiteY21" fmla="*/ 891306 h 2133149"/>
                <a:gd name="connsiteX0" fmla="*/ 0 w 1518129"/>
                <a:gd name="connsiteY0" fmla="*/ 891306 h 2115210"/>
                <a:gd name="connsiteX1" fmla="*/ 227051 w 1518129"/>
                <a:gd name="connsiteY1" fmla="*/ 1320850 h 2115210"/>
                <a:gd name="connsiteX2" fmla="*/ 462841 w 1518129"/>
                <a:gd name="connsiteY2" fmla="*/ 1655174 h 2115210"/>
                <a:gd name="connsiteX3" fmla="*/ 644540 w 1518129"/>
                <a:gd name="connsiteY3" fmla="*/ 1879748 h 2115210"/>
                <a:gd name="connsiteX4" fmla="*/ 678137 w 1518129"/>
                <a:gd name="connsiteY4" fmla="*/ 2115210 h 2115210"/>
                <a:gd name="connsiteX5" fmla="*/ 1339145 w 1518129"/>
                <a:gd name="connsiteY5" fmla="*/ 2113852 h 2115210"/>
                <a:gd name="connsiteX6" fmla="*/ 1358227 w 1518129"/>
                <a:gd name="connsiteY6" fmla="*/ 1930484 h 2115210"/>
                <a:gd name="connsiteX7" fmla="*/ 1516859 w 1518129"/>
                <a:gd name="connsiteY7" fmla="*/ 1069958 h 2115210"/>
                <a:gd name="connsiteX8" fmla="*/ 1464891 w 1518129"/>
                <a:gd name="connsiteY8" fmla="*/ 644162 h 2115210"/>
                <a:gd name="connsiteX9" fmla="*/ 1272486 w 1518129"/>
                <a:gd name="connsiteY9" fmla="*/ 612493 h 2115210"/>
                <a:gd name="connsiteX10" fmla="*/ 1264720 w 1518129"/>
                <a:gd name="connsiteY10" fmla="*/ 911472 h 2115210"/>
                <a:gd name="connsiteX11" fmla="*/ 1252622 w 1518129"/>
                <a:gd name="connsiteY11" fmla="*/ 600743 h 2115210"/>
                <a:gd name="connsiteX12" fmla="*/ 1022817 w 1518129"/>
                <a:gd name="connsiteY12" fmla="*/ 558366 h 2115210"/>
                <a:gd name="connsiteX13" fmla="*/ 1053082 w 1518129"/>
                <a:gd name="connsiteY13" fmla="*/ 887580 h 2115210"/>
                <a:gd name="connsiteX14" fmla="*/ 1001757 w 1518129"/>
                <a:gd name="connsiteY14" fmla="*/ 557324 h 2115210"/>
                <a:gd name="connsiteX15" fmla="*/ 806783 w 1518129"/>
                <a:gd name="connsiteY15" fmla="*/ 513030 h 2115210"/>
                <a:gd name="connsiteX16" fmla="*/ 810613 w 1518129"/>
                <a:gd name="connsiteY16" fmla="*/ 901237 h 2115210"/>
                <a:gd name="connsiteX17" fmla="*/ 778941 w 1518129"/>
                <a:gd name="connsiteY17" fmla="*/ 121917 h 2115210"/>
                <a:gd name="connsiteX18" fmla="*/ 582042 w 1518129"/>
                <a:gd name="connsiteY18" fmla="*/ 161731 h 2115210"/>
                <a:gd name="connsiteX19" fmla="*/ 554580 w 1518129"/>
                <a:gd name="connsiteY19" fmla="*/ 1197645 h 2115210"/>
                <a:gd name="connsiteX20" fmla="*/ 419736 w 1518129"/>
                <a:gd name="connsiteY20" fmla="*/ 1153389 h 2115210"/>
                <a:gd name="connsiteX21" fmla="*/ 0 w 1518129"/>
                <a:gd name="connsiteY21" fmla="*/ 891306 h 2115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8129" h="2115210">
                  <a:moveTo>
                    <a:pt x="0" y="891306"/>
                  </a:moveTo>
                  <a:cubicBezTo>
                    <a:pt x="124742" y="1042097"/>
                    <a:pt x="180313" y="1188925"/>
                    <a:pt x="227051" y="1320850"/>
                  </a:cubicBezTo>
                  <a:cubicBezTo>
                    <a:pt x="283134" y="1440332"/>
                    <a:pt x="360533" y="1506746"/>
                    <a:pt x="462841" y="1655174"/>
                  </a:cubicBezTo>
                  <a:cubicBezTo>
                    <a:pt x="565096" y="1757587"/>
                    <a:pt x="604529" y="1837560"/>
                    <a:pt x="644540" y="1879748"/>
                  </a:cubicBezTo>
                  <a:cubicBezTo>
                    <a:pt x="721823" y="1966655"/>
                    <a:pt x="679875" y="2008729"/>
                    <a:pt x="678137" y="2115210"/>
                  </a:cubicBezTo>
                  <a:lnTo>
                    <a:pt x="1339145" y="2113852"/>
                  </a:lnTo>
                  <a:cubicBezTo>
                    <a:pt x="1324322" y="2047548"/>
                    <a:pt x="1303318" y="2034201"/>
                    <a:pt x="1358227" y="1930484"/>
                  </a:cubicBezTo>
                  <a:cubicBezTo>
                    <a:pt x="1521981" y="1634855"/>
                    <a:pt x="1516858" y="1179685"/>
                    <a:pt x="1516859" y="1069958"/>
                  </a:cubicBezTo>
                  <a:cubicBezTo>
                    <a:pt x="1522576" y="857179"/>
                    <a:pt x="1509640" y="720406"/>
                    <a:pt x="1464891" y="644162"/>
                  </a:cubicBezTo>
                  <a:cubicBezTo>
                    <a:pt x="1396021" y="572742"/>
                    <a:pt x="1370976" y="579197"/>
                    <a:pt x="1272486" y="612493"/>
                  </a:cubicBezTo>
                  <a:cubicBezTo>
                    <a:pt x="1306205" y="707004"/>
                    <a:pt x="1275123" y="829781"/>
                    <a:pt x="1264720" y="911472"/>
                  </a:cubicBezTo>
                  <a:cubicBezTo>
                    <a:pt x="1250153" y="907906"/>
                    <a:pt x="1292939" y="659594"/>
                    <a:pt x="1252622" y="600743"/>
                  </a:cubicBezTo>
                  <a:cubicBezTo>
                    <a:pt x="1202656" y="541892"/>
                    <a:pt x="1107533" y="508148"/>
                    <a:pt x="1022817" y="558366"/>
                  </a:cubicBezTo>
                  <a:cubicBezTo>
                    <a:pt x="1086811" y="668103"/>
                    <a:pt x="1058849" y="793697"/>
                    <a:pt x="1053082" y="887580"/>
                  </a:cubicBezTo>
                  <a:cubicBezTo>
                    <a:pt x="1041532" y="883386"/>
                    <a:pt x="1071753" y="653519"/>
                    <a:pt x="1001757" y="557324"/>
                  </a:cubicBezTo>
                  <a:cubicBezTo>
                    <a:pt x="946234" y="504548"/>
                    <a:pt x="915026" y="504758"/>
                    <a:pt x="806783" y="513030"/>
                  </a:cubicBezTo>
                  <a:cubicBezTo>
                    <a:pt x="816055" y="653003"/>
                    <a:pt x="822837" y="732256"/>
                    <a:pt x="810613" y="901237"/>
                  </a:cubicBezTo>
                  <a:cubicBezTo>
                    <a:pt x="782414" y="451352"/>
                    <a:pt x="784675" y="276900"/>
                    <a:pt x="778941" y="121917"/>
                  </a:cubicBezTo>
                  <a:cubicBezTo>
                    <a:pt x="774616" y="-32693"/>
                    <a:pt x="569584" y="-61779"/>
                    <a:pt x="582042" y="161731"/>
                  </a:cubicBezTo>
                  <a:cubicBezTo>
                    <a:pt x="570378" y="380417"/>
                    <a:pt x="623442" y="1132875"/>
                    <a:pt x="554580" y="1197645"/>
                  </a:cubicBezTo>
                  <a:cubicBezTo>
                    <a:pt x="495024" y="1230412"/>
                    <a:pt x="496393" y="1222363"/>
                    <a:pt x="419736" y="1153389"/>
                  </a:cubicBezTo>
                  <a:cubicBezTo>
                    <a:pt x="331744" y="1046414"/>
                    <a:pt x="197603" y="767201"/>
                    <a:pt x="0" y="891306"/>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grpSp>
          <p:nvGrpSpPr>
            <p:cNvPr id="5" name="Group 4">
              <a:extLst>
                <a:ext uri="{FF2B5EF4-FFF2-40B4-BE49-F238E27FC236}">
                  <a16:creationId xmlns="" xmlns:a16="http://schemas.microsoft.com/office/drawing/2014/main" id="{86237614-27E4-4E44-AB53-441F724A66AE}"/>
                </a:ext>
              </a:extLst>
            </p:cNvPr>
            <p:cNvGrpSpPr/>
            <p:nvPr/>
          </p:nvGrpSpPr>
          <p:grpSpPr>
            <a:xfrm rot="5400000">
              <a:off x="-91119" y="4126341"/>
              <a:ext cx="1048447" cy="872955"/>
              <a:chOff x="967066" y="4263648"/>
              <a:chExt cx="670418" cy="1251022"/>
            </a:xfrm>
          </p:grpSpPr>
          <p:sp>
            <p:nvSpPr>
              <p:cNvPr id="6" name="Rectangle 5">
                <a:extLst>
                  <a:ext uri="{FF2B5EF4-FFF2-40B4-BE49-F238E27FC236}">
                    <a16:creationId xmlns="" xmlns:a16="http://schemas.microsoft.com/office/drawing/2014/main" id="{F8683E0C-15A4-46D0-831E-ED181CF631FA}"/>
                  </a:ext>
                </a:extLst>
              </p:cNvPr>
              <p:cNvSpPr/>
              <p:nvPr/>
            </p:nvSpPr>
            <p:spPr>
              <a:xfrm rot="16200000">
                <a:off x="1080146" y="4196080"/>
                <a:ext cx="457516" cy="59265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sp>
            <p:nvSpPr>
              <p:cNvPr id="7" name="Rectangle 6">
                <a:extLst>
                  <a:ext uri="{FF2B5EF4-FFF2-40B4-BE49-F238E27FC236}">
                    <a16:creationId xmlns="" xmlns:a16="http://schemas.microsoft.com/office/drawing/2014/main" id="{E9E7157D-D83F-4008-BAFC-FA76DE72D77D}"/>
                  </a:ext>
                </a:extLst>
              </p:cNvPr>
              <p:cNvSpPr/>
              <p:nvPr/>
            </p:nvSpPr>
            <p:spPr>
              <a:xfrm rot="16200000">
                <a:off x="858794" y="4735980"/>
                <a:ext cx="886962" cy="67041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grpSp>
      </p:grpSp>
    </p:spTree>
    <p:extLst>
      <p:ext uri="{BB962C8B-B14F-4D97-AF65-F5344CB8AC3E}">
        <p14:creationId xmlns:p14="http://schemas.microsoft.com/office/powerpoint/2010/main" val="119732008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107583" y="160985"/>
            <a:ext cx="10831132" cy="6111025"/>
          </a:xfrm>
        </p:spPr>
        <p:txBody>
          <a:bodyPr/>
          <a:lstStyle/>
          <a:p>
            <a:pPr algn="just"/>
            <a:r>
              <a:rPr lang="en-IN" sz="3200" dirty="0"/>
              <a:t>Quick Summary</a:t>
            </a:r>
          </a:p>
          <a:p>
            <a:pPr algn="just"/>
            <a:r>
              <a:rPr lang="en-IN" sz="3200" dirty="0"/>
              <a:t>To use NumPy arange(), you need to import numpy first:</a:t>
            </a:r>
          </a:p>
          <a:p>
            <a:pPr algn="just"/>
            <a:endParaRPr lang="en-IN" sz="3200" dirty="0"/>
          </a:p>
          <a:p>
            <a:pPr algn="just"/>
            <a:r>
              <a:rPr lang="en-IN" sz="3200" dirty="0"/>
              <a:t>&gt;&gt;&gt; import numpy as np</a:t>
            </a:r>
          </a:p>
          <a:p>
            <a:pPr algn="just"/>
            <a:r>
              <a:rPr lang="en-IN" sz="3200" dirty="0"/>
              <a:t>Here’s a table with a few examples that summarize how to use NumPy arange(). It could be helpful to memorize various uses:</a:t>
            </a:r>
            <a:endParaRPr lang="en-US" sz="3200" dirty="0" smtClean="0"/>
          </a:p>
        </p:txBody>
      </p:sp>
      <p:grpSp>
        <p:nvGrpSpPr>
          <p:cNvPr id="3" name="Group 2">
            <a:extLst>
              <a:ext uri="{FF2B5EF4-FFF2-40B4-BE49-F238E27FC236}">
                <a16:creationId xmlns="" xmlns:a16="http://schemas.microsoft.com/office/drawing/2014/main" id="{A9A2186A-C326-48DC-8E09-0BB48FF9D3DE}"/>
              </a:ext>
            </a:extLst>
          </p:cNvPr>
          <p:cNvGrpSpPr/>
          <p:nvPr/>
        </p:nvGrpSpPr>
        <p:grpSpPr>
          <a:xfrm>
            <a:off x="304970" y="328410"/>
            <a:ext cx="648068" cy="528033"/>
            <a:chOff x="-3373" y="3444677"/>
            <a:chExt cx="3155739" cy="1643520"/>
          </a:xfrm>
        </p:grpSpPr>
        <p:sp>
          <p:nvSpPr>
            <p:cNvPr id="4" name="Freeform 61">
              <a:extLst>
                <a:ext uri="{FF2B5EF4-FFF2-40B4-BE49-F238E27FC236}">
                  <a16:creationId xmlns="" xmlns:a16="http://schemas.microsoft.com/office/drawing/2014/main" id="{B69C1344-DA27-4625-A365-74DC77A0B525}"/>
                </a:ext>
              </a:extLst>
            </p:cNvPr>
            <p:cNvSpPr/>
            <p:nvPr/>
          </p:nvSpPr>
          <p:spPr>
            <a:xfrm rot="5400000">
              <a:off x="1185646" y="3121477"/>
              <a:ext cx="1643520" cy="2289920"/>
            </a:xfrm>
            <a:custGeom>
              <a:avLst/>
              <a:gdLst>
                <a:gd name="connsiteX0" fmla="*/ 0 w 1404518"/>
                <a:gd name="connsiteY0" fmla="*/ 1053388 h 2070201"/>
                <a:gd name="connsiteX1" fmla="*/ 124358 w 1404518"/>
                <a:gd name="connsiteY1" fmla="*/ 1382572 h 2070201"/>
                <a:gd name="connsiteX2" fmla="*/ 292608 w 1404518"/>
                <a:gd name="connsiteY2" fmla="*/ 1675180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675180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31366 w 1404518"/>
                <a:gd name="connsiteY4" fmla="*/ 2055571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294790 w 1404518"/>
                <a:gd name="connsiteY4" fmla="*/ 2055571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294790 w 1404518"/>
                <a:gd name="connsiteY4" fmla="*/ 2055571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13093"/>
                <a:gd name="connsiteY0" fmla="*/ 1053388 h 2070201"/>
                <a:gd name="connsiteX1" fmla="*/ 124358 w 1413093"/>
                <a:gd name="connsiteY1" fmla="*/ 1382572 h 2070201"/>
                <a:gd name="connsiteX2" fmla="*/ 292608 w 1413093"/>
                <a:gd name="connsiteY2" fmla="*/ 1741017 h 2070201"/>
                <a:gd name="connsiteX3" fmla="*/ 687628 w 1413093"/>
                <a:gd name="connsiteY3" fmla="*/ 2070201 h 2070201"/>
                <a:gd name="connsiteX4" fmla="*/ 1294790 w 1413093"/>
                <a:gd name="connsiteY4" fmla="*/ 2055571 h 2070201"/>
                <a:gd name="connsiteX5" fmla="*/ 1404518 w 1413093"/>
                <a:gd name="connsiteY5" fmla="*/ 1155801 h 2070201"/>
                <a:gd name="connsiteX6" fmla="*/ 1221638 w 1413093"/>
                <a:gd name="connsiteY6" fmla="*/ 768096 h 2070201"/>
                <a:gd name="connsiteX7" fmla="*/ 1177747 w 1413093"/>
                <a:gd name="connsiteY7" fmla="*/ 965606 h 2070201"/>
                <a:gd name="connsiteX8" fmla="*/ 1024128 w 1413093"/>
                <a:gd name="connsiteY8" fmla="*/ 694944 h 2070201"/>
                <a:gd name="connsiteX9" fmla="*/ 921715 w 1413093"/>
                <a:gd name="connsiteY9" fmla="*/ 929030 h 2070201"/>
                <a:gd name="connsiteX10" fmla="*/ 877824 w 1413093"/>
                <a:gd name="connsiteY10" fmla="*/ 629107 h 2070201"/>
                <a:gd name="connsiteX11" fmla="*/ 709574 w 1413093"/>
                <a:gd name="connsiteY11" fmla="*/ 936345 h 2070201"/>
                <a:gd name="connsiteX12" fmla="*/ 526694 w 1413093"/>
                <a:gd name="connsiteY12" fmla="*/ 0 h 2070201"/>
                <a:gd name="connsiteX13" fmla="*/ 468172 w 1413093"/>
                <a:gd name="connsiteY13" fmla="*/ 1338681 h 2070201"/>
                <a:gd name="connsiteX14" fmla="*/ 321868 w 1413093"/>
                <a:gd name="connsiteY14" fmla="*/ 1287475 h 2070201"/>
                <a:gd name="connsiteX15" fmla="*/ 0 w 1413093"/>
                <a:gd name="connsiteY15" fmla="*/ 1053388 h 2070201"/>
                <a:gd name="connsiteX0" fmla="*/ 0 w 1413093"/>
                <a:gd name="connsiteY0" fmla="*/ 1053388 h 2070201"/>
                <a:gd name="connsiteX1" fmla="*/ 124358 w 1413093"/>
                <a:gd name="connsiteY1" fmla="*/ 1382572 h 2070201"/>
                <a:gd name="connsiteX2" fmla="*/ 292608 w 1413093"/>
                <a:gd name="connsiteY2" fmla="*/ 1741017 h 2070201"/>
                <a:gd name="connsiteX3" fmla="*/ 687628 w 1413093"/>
                <a:gd name="connsiteY3" fmla="*/ 2070201 h 2070201"/>
                <a:gd name="connsiteX4" fmla="*/ 1294790 w 1413093"/>
                <a:gd name="connsiteY4" fmla="*/ 2055571 h 2070201"/>
                <a:gd name="connsiteX5" fmla="*/ 1404518 w 1413093"/>
                <a:gd name="connsiteY5" fmla="*/ 1155801 h 2070201"/>
                <a:gd name="connsiteX6" fmla="*/ 1221638 w 1413093"/>
                <a:gd name="connsiteY6" fmla="*/ 768096 h 2070201"/>
                <a:gd name="connsiteX7" fmla="*/ 1177747 w 1413093"/>
                <a:gd name="connsiteY7" fmla="*/ 965606 h 2070201"/>
                <a:gd name="connsiteX8" fmla="*/ 1024128 w 1413093"/>
                <a:gd name="connsiteY8" fmla="*/ 694944 h 2070201"/>
                <a:gd name="connsiteX9" fmla="*/ 921715 w 1413093"/>
                <a:gd name="connsiteY9" fmla="*/ 929030 h 2070201"/>
                <a:gd name="connsiteX10" fmla="*/ 877824 w 1413093"/>
                <a:gd name="connsiteY10" fmla="*/ 629107 h 2070201"/>
                <a:gd name="connsiteX11" fmla="*/ 709574 w 1413093"/>
                <a:gd name="connsiteY11" fmla="*/ 936345 h 2070201"/>
                <a:gd name="connsiteX12" fmla="*/ 526694 w 1413093"/>
                <a:gd name="connsiteY12" fmla="*/ 0 h 2070201"/>
                <a:gd name="connsiteX13" fmla="*/ 468172 w 1413093"/>
                <a:gd name="connsiteY13" fmla="*/ 1338681 h 2070201"/>
                <a:gd name="connsiteX14" fmla="*/ 321868 w 1413093"/>
                <a:gd name="connsiteY14" fmla="*/ 1287475 h 2070201"/>
                <a:gd name="connsiteX15" fmla="*/ 0 w 1413093"/>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90042 w 1404608"/>
                <a:gd name="connsiteY10" fmla="*/ 599846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38836 w 1404608"/>
                <a:gd name="connsiteY10" fmla="*/ 592531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38836 w 1404608"/>
                <a:gd name="connsiteY10" fmla="*/ 592531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38836 w 1404608"/>
                <a:gd name="connsiteY10" fmla="*/ 592531 h 2070201"/>
                <a:gd name="connsiteX11" fmla="*/ 709574 w 1404608"/>
                <a:gd name="connsiteY11" fmla="*/ 936345 h 2070201"/>
                <a:gd name="connsiteX12" fmla="*/ 702259 w 1404608"/>
                <a:gd name="connsiteY12" fmla="*/ 629107 h 2070201"/>
                <a:gd name="connsiteX13" fmla="*/ 526694 w 1404608"/>
                <a:gd name="connsiteY13" fmla="*/ 0 h 2070201"/>
                <a:gd name="connsiteX14" fmla="*/ 468172 w 1404608"/>
                <a:gd name="connsiteY14" fmla="*/ 1338681 h 2070201"/>
                <a:gd name="connsiteX15" fmla="*/ 321868 w 1404608"/>
                <a:gd name="connsiteY15" fmla="*/ 1287475 h 2070201"/>
                <a:gd name="connsiteX16" fmla="*/ 0 w 1404608"/>
                <a:gd name="connsiteY16" fmla="*/ 1053388 h 2070201"/>
                <a:gd name="connsiteX0" fmla="*/ 0 w 1404608"/>
                <a:gd name="connsiteY0" fmla="*/ 1056935 h 2073748"/>
                <a:gd name="connsiteX1" fmla="*/ 124358 w 1404608"/>
                <a:gd name="connsiteY1" fmla="*/ 1386119 h 2073748"/>
                <a:gd name="connsiteX2" fmla="*/ 292608 w 1404608"/>
                <a:gd name="connsiteY2" fmla="*/ 1744564 h 2073748"/>
                <a:gd name="connsiteX3" fmla="*/ 687628 w 1404608"/>
                <a:gd name="connsiteY3" fmla="*/ 2073748 h 2073748"/>
                <a:gd name="connsiteX4" fmla="*/ 1294790 w 1404608"/>
                <a:gd name="connsiteY4" fmla="*/ 2059118 h 2073748"/>
                <a:gd name="connsiteX5" fmla="*/ 1404518 w 1404608"/>
                <a:gd name="connsiteY5" fmla="*/ 1159348 h 2073748"/>
                <a:gd name="connsiteX6" fmla="*/ 1221638 w 1404608"/>
                <a:gd name="connsiteY6" fmla="*/ 771643 h 2073748"/>
                <a:gd name="connsiteX7" fmla="*/ 1177747 w 1404608"/>
                <a:gd name="connsiteY7" fmla="*/ 969153 h 2073748"/>
                <a:gd name="connsiteX8" fmla="*/ 980236 w 1404608"/>
                <a:gd name="connsiteY8" fmla="*/ 698491 h 2073748"/>
                <a:gd name="connsiteX9" fmla="*/ 921715 w 1404608"/>
                <a:gd name="connsiteY9" fmla="*/ 932577 h 2073748"/>
                <a:gd name="connsiteX10" fmla="*/ 738836 w 1404608"/>
                <a:gd name="connsiteY10" fmla="*/ 596078 h 2073748"/>
                <a:gd name="connsiteX11" fmla="*/ 709574 w 1404608"/>
                <a:gd name="connsiteY11" fmla="*/ 939892 h 2073748"/>
                <a:gd name="connsiteX12" fmla="*/ 526694 w 1404608"/>
                <a:gd name="connsiteY12" fmla="*/ 3547 h 2073748"/>
                <a:gd name="connsiteX13" fmla="*/ 468172 w 1404608"/>
                <a:gd name="connsiteY13" fmla="*/ 1342228 h 2073748"/>
                <a:gd name="connsiteX14" fmla="*/ 321868 w 1404608"/>
                <a:gd name="connsiteY14" fmla="*/ 1291022 h 2073748"/>
                <a:gd name="connsiteX15" fmla="*/ 0 w 1404608"/>
                <a:gd name="connsiteY15" fmla="*/ 1056935 h 2073748"/>
                <a:gd name="connsiteX0" fmla="*/ 0 w 1404608"/>
                <a:gd name="connsiteY0" fmla="*/ 1056935 h 2073748"/>
                <a:gd name="connsiteX1" fmla="*/ 124358 w 1404608"/>
                <a:gd name="connsiteY1" fmla="*/ 1386119 h 2073748"/>
                <a:gd name="connsiteX2" fmla="*/ 292608 w 1404608"/>
                <a:gd name="connsiteY2" fmla="*/ 1744564 h 2073748"/>
                <a:gd name="connsiteX3" fmla="*/ 687628 w 1404608"/>
                <a:gd name="connsiteY3" fmla="*/ 2073748 h 2073748"/>
                <a:gd name="connsiteX4" fmla="*/ 1294790 w 1404608"/>
                <a:gd name="connsiteY4" fmla="*/ 2059118 h 2073748"/>
                <a:gd name="connsiteX5" fmla="*/ 1404518 w 1404608"/>
                <a:gd name="connsiteY5" fmla="*/ 1159348 h 2073748"/>
                <a:gd name="connsiteX6" fmla="*/ 1221638 w 1404608"/>
                <a:gd name="connsiteY6" fmla="*/ 771643 h 2073748"/>
                <a:gd name="connsiteX7" fmla="*/ 1177747 w 1404608"/>
                <a:gd name="connsiteY7" fmla="*/ 969153 h 2073748"/>
                <a:gd name="connsiteX8" fmla="*/ 980236 w 1404608"/>
                <a:gd name="connsiteY8" fmla="*/ 698491 h 2073748"/>
                <a:gd name="connsiteX9" fmla="*/ 921715 w 1404608"/>
                <a:gd name="connsiteY9" fmla="*/ 932577 h 2073748"/>
                <a:gd name="connsiteX10" fmla="*/ 738836 w 1404608"/>
                <a:gd name="connsiteY10" fmla="*/ 596078 h 2073748"/>
                <a:gd name="connsiteX11" fmla="*/ 709574 w 1404608"/>
                <a:gd name="connsiteY11" fmla="*/ 939892 h 2073748"/>
                <a:gd name="connsiteX12" fmla="*/ 526694 w 1404608"/>
                <a:gd name="connsiteY12" fmla="*/ 3547 h 2073748"/>
                <a:gd name="connsiteX13" fmla="*/ 468172 w 1404608"/>
                <a:gd name="connsiteY13" fmla="*/ 1342228 h 2073748"/>
                <a:gd name="connsiteX14" fmla="*/ 321868 w 1404608"/>
                <a:gd name="connsiteY14" fmla="*/ 1291022 h 2073748"/>
                <a:gd name="connsiteX15" fmla="*/ 0 w 1404608"/>
                <a:gd name="connsiteY15" fmla="*/ 1056935 h 2073748"/>
                <a:gd name="connsiteX0" fmla="*/ 0 w 1404608"/>
                <a:gd name="connsiteY0" fmla="*/ 1056935 h 2073748"/>
                <a:gd name="connsiteX1" fmla="*/ 124358 w 1404608"/>
                <a:gd name="connsiteY1" fmla="*/ 1386119 h 2073748"/>
                <a:gd name="connsiteX2" fmla="*/ 292608 w 1404608"/>
                <a:gd name="connsiteY2" fmla="*/ 1744564 h 2073748"/>
                <a:gd name="connsiteX3" fmla="*/ 687628 w 1404608"/>
                <a:gd name="connsiteY3" fmla="*/ 2073748 h 2073748"/>
                <a:gd name="connsiteX4" fmla="*/ 1294790 w 1404608"/>
                <a:gd name="connsiteY4" fmla="*/ 2059118 h 2073748"/>
                <a:gd name="connsiteX5" fmla="*/ 1404518 w 1404608"/>
                <a:gd name="connsiteY5" fmla="*/ 1159348 h 2073748"/>
                <a:gd name="connsiteX6" fmla="*/ 1221638 w 1404608"/>
                <a:gd name="connsiteY6" fmla="*/ 771643 h 2073748"/>
                <a:gd name="connsiteX7" fmla="*/ 1177747 w 1404608"/>
                <a:gd name="connsiteY7" fmla="*/ 969153 h 2073748"/>
                <a:gd name="connsiteX8" fmla="*/ 980236 w 1404608"/>
                <a:gd name="connsiteY8" fmla="*/ 698491 h 2073748"/>
                <a:gd name="connsiteX9" fmla="*/ 921715 w 1404608"/>
                <a:gd name="connsiteY9" fmla="*/ 932577 h 2073748"/>
                <a:gd name="connsiteX10" fmla="*/ 738836 w 1404608"/>
                <a:gd name="connsiteY10" fmla="*/ 596078 h 2073748"/>
                <a:gd name="connsiteX11" fmla="*/ 709574 w 1404608"/>
                <a:gd name="connsiteY11" fmla="*/ 939892 h 2073748"/>
                <a:gd name="connsiteX12" fmla="*/ 526694 w 1404608"/>
                <a:gd name="connsiteY12" fmla="*/ 3547 h 2073748"/>
                <a:gd name="connsiteX13" fmla="*/ 468172 w 1404608"/>
                <a:gd name="connsiteY13" fmla="*/ 1342228 h 2073748"/>
                <a:gd name="connsiteX14" fmla="*/ 321868 w 1404608"/>
                <a:gd name="connsiteY14" fmla="*/ 1291022 h 2073748"/>
                <a:gd name="connsiteX15" fmla="*/ 0 w 1404608"/>
                <a:gd name="connsiteY15" fmla="*/ 1056935 h 2073748"/>
                <a:gd name="connsiteX0" fmla="*/ 0 w 1404608"/>
                <a:gd name="connsiteY0" fmla="*/ 1058942 h 2075755"/>
                <a:gd name="connsiteX1" fmla="*/ 124358 w 1404608"/>
                <a:gd name="connsiteY1" fmla="*/ 1388126 h 2075755"/>
                <a:gd name="connsiteX2" fmla="*/ 292608 w 1404608"/>
                <a:gd name="connsiteY2" fmla="*/ 1746571 h 2075755"/>
                <a:gd name="connsiteX3" fmla="*/ 687628 w 1404608"/>
                <a:gd name="connsiteY3" fmla="*/ 2075755 h 2075755"/>
                <a:gd name="connsiteX4" fmla="*/ 1294790 w 1404608"/>
                <a:gd name="connsiteY4" fmla="*/ 2061125 h 2075755"/>
                <a:gd name="connsiteX5" fmla="*/ 1404518 w 1404608"/>
                <a:gd name="connsiteY5" fmla="*/ 1161355 h 2075755"/>
                <a:gd name="connsiteX6" fmla="*/ 1221638 w 1404608"/>
                <a:gd name="connsiteY6" fmla="*/ 773650 h 2075755"/>
                <a:gd name="connsiteX7" fmla="*/ 1177747 w 1404608"/>
                <a:gd name="connsiteY7" fmla="*/ 971160 h 2075755"/>
                <a:gd name="connsiteX8" fmla="*/ 980236 w 1404608"/>
                <a:gd name="connsiteY8" fmla="*/ 700498 h 2075755"/>
                <a:gd name="connsiteX9" fmla="*/ 921715 w 1404608"/>
                <a:gd name="connsiteY9" fmla="*/ 934584 h 2075755"/>
                <a:gd name="connsiteX10" fmla="*/ 738836 w 1404608"/>
                <a:gd name="connsiteY10" fmla="*/ 598085 h 2075755"/>
                <a:gd name="connsiteX11" fmla="*/ 709574 w 1404608"/>
                <a:gd name="connsiteY11" fmla="*/ 941899 h 2075755"/>
                <a:gd name="connsiteX12" fmla="*/ 526694 w 1404608"/>
                <a:gd name="connsiteY12" fmla="*/ 5554 h 2075755"/>
                <a:gd name="connsiteX13" fmla="*/ 468172 w 1404608"/>
                <a:gd name="connsiteY13" fmla="*/ 1344235 h 2075755"/>
                <a:gd name="connsiteX14" fmla="*/ 321868 w 1404608"/>
                <a:gd name="connsiteY14" fmla="*/ 1293029 h 2075755"/>
                <a:gd name="connsiteX15" fmla="*/ 0 w 1404608"/>
                <a:gd name="connsiteY15" fmla="*/ 1058942 h 2075755"/>
                <a:gd name="connsiteX0" fmla="*/ 0 w 1404608"/>
                <a:gd name="connsiteY0" fmla="*/ 1029958 h 2046771"/>
                <a:gd name="connsiteX1" fmla="*/ 124358 w 1404608"/>
                <a:gd name="connsiteY1" fmla="*/ 1359142 h 2046771"/>
                <a:gd name="connsiteX2" fmla="*/ 292608 w 1404608"/>
                <a:gd name="connsiteY2" fmla="*/ 1717587 h 2046771"/>
                <a:gd name="connsiteX3" fmla="*/ 687628 w 1404608"/>
                <a:gd name="connsiteY3" fmla="*/ 2046771 h 2046771"/>
                <a:gd name="connsiteX4" fmla="*/ 1294790 w 1404608"/>
                <a:gd name="connsiteY4" fmla="*/ 2032141 h 2046771"/>
                <a:gd name="connsiteX5" fmla="*/ 1404518 w 1404608"/>
                <a:gd name="connsiteY5" fmla="*/ 1132371 h 2046771"/>
                <a:gd name="connsiteX6" fmla="*/ 1221638 w 1404608"/>
                <a:gd name="connsiteY6" fmla="*/ 744666 h 2046771"/>
                <a:gd name="connsiteX7" fmla="*/ 1177747 w 1404608"/>
                <a:gd name="connsiteY7" fmla="*/ 942176 h 2046771"/>
                <a:gd name="connsiteX8" fmla="*/ 980236 w 1404608"/>
                <a:gd name="connsiteY8" fmla="*/ 671514 h 2046771"/>
                <a:gd name="connsiteX9" fmla="*/ 921715 w 1404608"/>
                <a:gd name="connsiteY9" fmla="*/ 905600 h 2046771"/>
                <a:gd name="connsiteX10" fmla="*/ 738836 w 1404608"/>
                <a:gd name="connsiteY10" fmla="*/ 569101 h 2046771"/>
                <a:gd name="connsiteX11" fmla="*/ 709574 w 1404608"/>
                <a:gd name="connsiteY11" fmla="*/ 912915 h 2046771"/>
                <a:gd name="connsiteX12" fmla="*/ 526694 w 1404608"/>
                <a:gd name="connsiteY12" fmla="*/ 5831 h 2046771"/>
                <a:gd name="connsiteX13" fmla="*/ 468172 w 1404608"/>
                <a:gd name="connsiteY13" fmla="*/ 1315251 h 2046771"/>
                <a:gd name="connsiteX14" fmla="*/ 321868 w 1404608"/>
                <a:gd name="connsiteY14" fmla="*/ 1264045 h 2046771"/>
                <a:gd name="connsiteX15" fmla="*/ 0 w 1404608"/>
                <a:gd name="connsiteY15" fmla="*/ 1029958 h 2046771"/>
                <a:gd name="connsiteX0" fmla="*/ 0 w 1404608"/>
                <a:gd name="connsiteY0" fmla="*/ 1024127 h 2040940"/>
                <a:gd name="connsiteX1" fmla="*/ 124358 w 1404608"/>
                <a:gd name="connsiteY1" fmla="*/ 1353311 h 2040940"/>
                <a:gd name="connsiteX2" fmla="*/ 292608 w 1404608"/>
                <a:gd name="connsiteY2" fmla="*/ 1711756 h 2040940"/>
                <a:gd name="connsiteX3" fmla="*/ 687628 w 1404608"/>
                <a:gd name="connsiteY3" fmla="*/ 2040940 h 2040940"/>
                <a:gd name="connsiteX4" fmla="*/ 1294790 w 1404608"/>
                <a:gd name="connsiteY4" fmla="*/ 2026310 h 2040940"/>
                <a:gd name="connsiteX5" fmla="*/ 1404518 w 1404608"/>
                <a:gd name="connsiteY5" fmla="*/ 1126540 h 2040940"/>
                <a:gd name="connsiteX6" fmla="*/ 1221638 w 1404608"/>
                <a:gd name="connsiteY6" fmla="*/ 738835 h 2040940"/>
                <a:gd name="connsiteX7" fmla="*/ 1177747 w 1404608"/>
                <a:gd name="connsiteY7" fmla="*/ 936345 h 2040940"/>
                <a:gd name="connsiteX8" fmla="*/ 980236 w 1404608"/>
                <a:gd name="connsiteY8" fmla="*/ 665683 h 2040940"/>
                <a:gd name="connsiteX9" fmla="*/ 921715 w 1404608"/>
                <a:gd name="connsiteY9" fmla="*/ 899769 h 2040940"/>
                <a:gd name="connsiteX10" fmla="*/ 738836 w 1404608"/>
                <a:gd name="connsiteY10" fmla="*/ 563270 h 2040940"/>
                <a:gd name="connsiteX11" fmla="*/ 709574 w 1404608"/>
                <a:gd name="connsiteY11" fmla="*/ 907084 h 2040940"/>
                <a:gd name="connsiteX12" fmla="*/ 526694 w 1404608"/>
                <a:gd name="connsiteY12" fmla="*/ 0 h 2040940"/>
                <a:gd name="connsiteX13" fmla="*/ 468172 w 1404608"/>
                <a:gd name="connsiteY13" fmla="*/ 1309420 h 2040940"/>
                <a:gd name="connsiteX14" fmla="*/ 321868 w 1404608"/>
                <a:gd name="connsiteY14" fmla="*/ 1258214 h 2040940"/>
                <a:gd name="connsiteX15" fmla="*/ 0 w 1404608"/>
                <a:gd name="connsiteY15" fmla="*/ 1024127 h 2040940"/>
                <a:gd name="connsiteX0" fmla="*/ 0 w 1404608"/>
                <a:gd name="connsiteY0" fmla="*/ 1024614 h 2041427"/>
                <a:gd name="connsiteX1" fmla="*/ 124358 w 1404608"/>
                <a:gd name="connsiteY1" fmla="*/ 1353798 h 2041427"/>
                <a:gd name="connsiteX2" fmla="*/ 292608 w 1404608"/>
                <a:gd name="connsiteY2" fmla="*/ 1712243 h 2041427"/>
                <a:gd name="connsiteX3" fmla="*/ 687628 w 1404608"/>
                <a:gd name="connsiteY3" fmla="*/ 2041427 h 2041427"/>
                <a:gd name="connsiteX4" fmla="*/ 1294790 w 1404608"/>
                <a:gd name="connsiteY4" fmla="*/ 2026797 h 2041427"/>
                <a:gd name="connsiteX5" fmla="*/ 1404518 w 1404608"/>
                <a:gd name="connsiteY5" fmla="*/ 1127027 h 2041427"/>
                <a:gd name="connsiteX6" fmla="*/ 1221638 w 1404608"/>
                <a:gd name="connsiteY6" fmla="*/ 739322 h 2041427"/>
                <a:gd name="connsiteX7" fmla="*/ 1177747 w 1404608"/>
                <a:gd name="connsiteY7" fmla="*/ 936832 h 2041427"/>
                <a:gd name="connsiteX8" fmla="*/ 980236 w 1404608"/>
                <a:gd name="connsiteY8" fmla="*/ 666170 h 2041427"/>
                <a:gd name="connsiteX9" fmla="*/ 921715 w 1404608"/>
                <a:gd name="connsiteY9" fmla="*/ 900256 h 2041427"/>
                <a:gd name="connsiteX10" fmla="*/ 738836 w 1404608"/>
                <a:gd name="connsiteY10" fmla="*/ 563757 h 2041427"/>
                <a:gd name="connsiteX11" fmla="*/ 709574 w 1404608"/>
                <a:gd name="connsiteY11" fmla="*/ 907571 h 2041427"/>
                <a:gd name="connsiteX12" fmla="*/ 526694 w 1404608"/>
                <a:gd name="connsiteY12" fmla="*/ 487 h 2041427"/>
                <a:gd name="connsiteX13" fmla="*/ 468172 w 1404608"/>
                <a:gd name="connsiteY13" fmla="*/ 1309907 h 2041427"/>
                <a:gd name="connsiteX14" fmla="*/ 321868 w 1404608"/>
                <a:gd name="connsiteY14" fmla="*/ 1258701 h 2041427"/>
                <a:gd name="connsiteX15" fmla="*/ 0 w 1404608"/>
                <a:gd name="connsiteY15" fmla="*/ 1024614 h 2041427"/>
                <a:gd name="connsiteX0" fmla="*/ 0 w 1404608"/>
                <a:gd name="connsiteY0" fmla="*/ 1024614 h 2041427"/>
                <a:gd name="connsiteX1" fmla="*/ 124358 w 1404608"/>
                <a:gd name="connsiteY1" fmla="*/ 1353798 h 2041427"/>
                <a:gd name="connsiteX2" fmla="*/ 292608 w 1404608"/>
                <a:gd name="connsiteY2" fmla="*/ 1712243 h 2041427"/>
                <a:gd name="connsiteX3" fmla="*/ 687628 w 1404608"/>
                <a:gd name="connsiteY3" fmla="*/ 2041427 h 2041427"/>
                <a:gd name="connsiteX4" fmla="*/ 1294790 w 1404608"/>
                <a:gd name="connsiteY4" fmla="*/ 2026797 h 2041427"/>
                <a:gd name="connsiteX5" fmla="*/ 1404518 w 1404608"/>
                <a:gd name="connsiteY5" fmla="*/ 1127027 h 2041427"/>
                <a:gd name="connsiteX6" fmla="*/ 1221638 w 1404608"/>
                <a:gd name="connsiteY6" fmla="*/ 739322 h 2041427"/>
                <a:gd name="connsiteX7" fmla="*/ 1177747 w 1404608"/>
                <a:gd name="connsiteY7" fmla="*/ 936832 h 2041427"/>
                <a:gd name="connsiteX8" fmla="*/ 980236 w 1404608"/>
                <a:gd name="connsiteY8" fmla="*/ 666170 h 2041427"/>
                <a:gd name="connsiteX9" fmla="*/ 921715 w 1404608"/>
                <a:gd name="connsiteY9" fmla="*/ 900256 h 2041427"/>
                <a:gd name="connsiteX10" fmla="*/ 738836 w 1404608"/>
                <a:gd name="connsiteY10" fmla="*/ 563757 h 2041427"/>
                <a:gd name="connsiteX11" fmla="*/ 709574 w 1404608"/>
                <a:gd name="connsiteY11" fmla="*/ 907571 h 2041427"/>
                <a:gd name="connsiteX12" fmla="*/ 526694 w 1404608"/>
                <a:gd name="connsiteY12" fmla="*/ 487 h 2041427"/>
                <a:gd name="connsiteX13" fmla="*/ 468172 w 1404608"/>
                <a:gd name="connsiteY13" fmla="*/ 1309907 h 2041427"/>
                <a:gd name="connsiteX14" fmla="*/ 321868 w 1404608"/>
                <a:gd name="connsiteY14" fmla="*/ 1258701 h 2041427"/>
                <a:gd name="connsiteX15" fmla="*/ 0 w 1404608"/>
                <a:gd name="connsiteY15" fmla="*/ 1024614 h 2041427"/>
                <a:gd name="connsiteX0" fmla="*/ 0 w 1404608"/>
                <a:gd name="connsiteY0" fmla="*/ 1024370 h 2041183"/>
                <a:gd name="connsiteX1" fmla="*/ 124358 w 1404608"/>
                <a:gd name="connsiteY1" fmla="*/ 1353554 h 2041183"/>
                <a:gd name="connsiteX2" fmla="*/ 292608 w 1404608"/>
                <a:gd name="connsiteY2" fmla="*/ 1711999 h 2041183"/>
                <a:gd name="connsiteX3" fmla="*/ 687628 w 1404608"/>
                <a:gd name="connsiteY3" fmla="*/ 2041183 h 2041183"/>
                <a:gd name="connsiteX4" fmla="*/ 1294790 w 1404608"/>
                <a:gd name="connsiteY4" fmla="*/ 2026553 h 2041183"/>
                <a:gd name="connsiteX5" fmla="*/ 1404518 w 1404608"/>
                <a:gd name="connsiteY5" fmla="*/ 1126783 h 2041183"/>
                <a:gd name="connsiteX6" fmla="*/ 1221638 w 1404608"/>
                <a:gd name="connsiteY6" fmla="*/ 739078 h 2041183"/>
                <a:gd name="connsiteX7" fmla="*/ 1177747 w 1404608"/>
                <a:gd name="connsiteY7" fmla="*/ 936588 h 2041183"/>
                <a:gd name="connsiteX8" fmla="*/ 980236 w 1404608"/>
                <a:gd name="connsiteY8" fmla="*/ 665926 h 2041183"/>
                <a:gd name="connsiteX9" fmla="*/ 921715 w 1404608"/>
                <a:gd name="connsiteY9" fmla="*/ 900012 h 2041183"/>
                <a:gd name="connsiteX10" fmla="*/ 738836 w 1404608"/>
                <a:gd name="connsiteY10" fmla="*/ 563513 h 2041183"/>
                <a:gd name="connsiteX11" fmla="*/ 709574 w 1404608"/>
                <a:gd name="connsiteY11" fmla="*/ 907327 h 2041183"/>
                <a:gd name="connsiteX12" fmla="*/ 526694 w 1404608"/>
                <a:gd name="connsiteY12" fmla="*/ 243 h 2041183"/>
                <a:gd name="connsiteX13" fmla="*/ 468172 w 1404608"/>
                <a:gd name="connsiteY13" fmla="*/ 1309663 h 2041183"/>
                <a:gd name="connsiteX14" fmla="*/ 321868 w 1404608"/>
                <a:gd name="connsiteY14" fmla="*/ 1258457 h 2041183"/>
                <a:gd name="connsiteX15" fmla="*/ 0 w 1404608"/>
                <a:gd name="connsiteY15" fmla="*/ 1024370 h 2041183"/>
                <a:gd name="connsiteX0" fmla="*/ 0 w 1404608"/>
                <a:gd name="connsiteY0" fmla="*/ 1024383 h 2041196"/>
                <a:gd name="connsiteX1" fmla="*/ 124358 w 1404608"/>
                <a:gd name="connsiteY1" fmla="*/ 1353567 h 2041196"/>
                <a:gd name="connsiteX2" fmla="*/ 292608 w 1404608"/>
                <a:gd name="connsiteY2" fmla="*/ 1712012 h 2041196"/>
                <a:gd name="connsiteX3" fmla="*/ 687628 w 1404608"/>
                <a:gd name="connsiteY3" fmla="*/ 2041196 h 2041196"/>
                <a:gd name="connsiteX4" fmla="*/ 1294790 w 1404608"/>
                <a:gd name="connsiteY4" fmla="*/ 2026566 h 2041196"/>
                <a:gd name="connsiteX5" fmla="*/ 1404518 w 1404608"/>
                <a:gd name="connsiteY5" fmla="*/ 1126796 h 2041196"/>
                <a:gd name="connsiteX6" fmla="*/ 1221638 w 1404608"/>
                <a:gd name="connsiteY6" fmla="*/ 739091 h 2041196"/>
                <a:gd name="connsiteX7" fmla="*/ 1177747 w 1404608"/>
                <a:gd name="connsiteY7" fmla="*/ 936601 h 2041196"/>
                <a:gd name="connsiteX8" fmla="*/ 980236 w 1404608"/>
                <a:gd name="connsiteY8" fmla="*/ 665939 h 2041196"/>
                <a:gd name="connsiteX9" fmla="*/ 921715 w 1404608"/>
                <a:gd name="connsiteY9" fmla="*/ 900025 h 2041196"/>
                <a:gd name="connsiteX10" fmla="*/ 738836 w 1404608"/>
                <a:gd name="connsiteY10" fmla="*/ 563526 h 2041196"/>
                <a:gd name="connsiteX11" fmla="*/ 709574 w 1404608"/>
                <a:gd name="connsiteY11" fmla="*/ 907340 h 2041196"/>
                <a:gd name="connsiteX12" fmla="*/ 526694 w 1404608"/>
                <a:gd name="connsiteY12" fmla="*/ 256 h 2041196"/>
                <a:gd name="connsiteX13" fmla="*/ 453541 w 1404608"/>
                <a:gd name="connsiteY13" fmla="*/ 1258469 h 2041196"/>
                <a:gd name="connsiteX14" fmla="*/ 321868 w 1404608"/>
                <a:gd name="connsiteY14" fmla="*/ 1258470 h 2041196"/>
                <a:gd name="connsiteX15" fmla="*/ 0 w 1404608"/>
                <a:gd name="connsiteY15" fmla="*/ 1024383 h 2041196"/>
                <a:gd name="connsiteX0" fmla="*/ 0 w 1404608"/>
                <a:gd name="connsiteY0" fmla="*/ 1024383 h 2041196"/>
                <a:gd name="connsiteX1" fmla="*/ 124358 w 1404608"/>
                <a:gd name="connsiteY1" fmla="*/ 1353567 h 2041196"/>
                <a:gd name="connsiteX2" fmla="*/ 292608 w 1404608"/>
                <a:gd name="connsiteY2" fmla="*/ 1712012 h 2041196"/>
                <a:gd name="connsiteX3" fmla="*/ 687628 w 1404608"/>
                <a:gd name="connsiteY3" fmla="*/ 2041196 h 2041196"/>
                <a:gd name="connsiteX4" fmla="*/ 1294790 w 1404608"/>
                <a:gd name="connsiteY4" fmla="*/ 2026566 h 2041196"/>
                <a:gd name="connsiteX5" fmla="*/ 1404518 w 1404608"/>
                <a:gd name="connsiteY5" fmla="*/ 1126796 h 2041196"/>
                <a:gd name="connsiteX6" fmla="*/ 1221638 w 1404608"/>
                <a:gd name="connsiteY6" fmla="*/ 739091 h 2041196"/>
                <a:gd name="connsiteX7" fmla="*/ 1177747 w 1404608"/>
                <a:gd name="connsiteY7" fmla="*/ 936601 h 2041196"/>
                <a:gd name="connsiteX8" fmla="*/ 980236 w 1404608"/>
                <a:gd name="connsiteY8" fmla="*/ 665939 h 2041196"/>
                <a:gd name="connsiteX9" fmla="*/ 921715 w 1404608"/>
                <a:gd name="connsiteY9" fmla="*/ 900025 h 2041196"/>
                <a:gd name="connsiteX10" fmla="*/ 738836 w 1404608"/>
                <a:gd name="connsiteY10" fmla="*/ 563526 h 2041196"/>
                <a:gd name="connsiteX11" fmla="*/ 709574 w 1404608"/>
                <a:gd name="connsiteY11" fmla="*/ 907340 h 2041196"/>
                <a:gd name="connsiteX12" fmla="*/ 526694 w 1404608"/>
                <a:gd name="connsiteY12" fmla="*/ 256 h 2041196"/>
                <a:gd name="connsiteX13" fmla="*/ 453541 w 1404608"/>
                <a:gd name="connsiteY13" fmla="*/ 1258469 h 2041196"/>
                <a:gd name="connsiteX14" fmla="*/ 321868 w 1404608"/>
                <a:gd name="connsiteY14" fmla="*/ 1258470 h 2041196"/>
                <a:gd name="connsiteX15" fmla="*/ 0 w 1404608"/>
                <a:gd name="connsiteY15" fmla="*/ 1024383 h 2041196"/>
                <a:gd name="connsiteX0" fmla="*/ 0 w 1404608"/>
                <a:gd name="connsiteY0" fmla="*/ 1024369 h 2041182"/>
                <a:gd name="connsiteX1" fmla="*/ 124358 w 1404608"/>
                <a:gd name="connsiteY1" fmla="*/ 1353553 h 2041182"/>
                <a:gd name="connsiteX2" fmla="*/ 292608 w 1404608"/>
                <a:gd name="connsiteY2" fmla="*/ 1711998 h 2041182"/>
                <a:gd name="connsiteX3" fmla="*/ 687628 w 1404608"/>
                <a:gd name="connsiteY3" fmla="*/ 2041182 h 2041182"/>
                <a:gd name="connsiteX4" fmla="*/ 1294790 w 1404608"/>
                <a:gd name="connsiteY4" fmla="*/ 2026552 h 2041182"/>
                <a:gd name="connsiteX5" fmla="*/ 1404518 w 1404608"/>
                <a:gd name="connsiteY5" fmla="*/ 1126782 h 2041182"/>
                <a:gd name="connsiteX6" fmla="*/ 1221638 w 1404608"/>
                <a:gd name="connsiteY6" fmla="*/ 739077 h 2041182"/>
                <a:gd name="connsiteX7" fmla="*/ 1177747 w 1404608"/>
                <a:gd name="connsiteY7" fmla="*/ 936587 h 2041182"/>
                <a:gd name="connsiteX8" fmla="*/ 980236 w 1404608"/>
                <a:gd name="connsiteY8" fmla="*/ 665925 h 2041182"/>
                <a:gd name="connsiteX9" fmla="*/ 921715 w 1404608"/>
                <a:gd name="connsiteY9" fmla="*/ 900011 h 2041182"/>
                <a:gd name="connsiteX10" fmla="*/ 738836 w 1404608"/>
                <a:gd name="connsiteY10" fmla="*/ 563512 h 2041182"/>
                <a:gd name="connsiteX11" fmla="*/ 709574 w 1404608"/>
                <a:gd name="connsiteY11" fmla="*/ 907326 h 2041182"/>
                <a:gd name="connsiteX12" fmla="*/ 526694 w 1404608"/>
                <a:gd name="connsiteY12" fmla="*/ 242 h 2041182"/>
                <a:gd name="connsiteX13" fmla="*/ 456712 w 1404608"/>
                <a:gd name="connsiteY13" fmla="*/ 1312361 h 2041182"/>
                <a:gd name="connsiteX14" fmla="*/ 321868 w 1404608"/>
                <a:gd name="connsiteY14" fmla="*/ 1258456 h 2041182"/>
                <a:gd name="connsiteX15" fmla="*/ 0 w 1404608"/>
                <a:gd name="connsiteY15" fmla="*/ 1024369 h 2041182"/>
                <a:gd name="connsiteX0" fmla="*/ 0 w 1404608"/>
                <a:gd name="connsiteY0" fmla="*/ 1024369 h 2041182"/>
                <a:gd name="connsiteX1" fmla="*/ 124358 w 1404608"/>
                <a:gd name="connsiteY1" fmla="*/ 1353553 h 2041182"/>
                <a:gd name="connsiteX2" fmla="*/ 292608 w 1404608"/>
                <a:gd name="connsiteY2" fmla="*/ 1711998 h 2041182"/>
                <a:gd name="connsiteX3" fmla="*/ 687628 w 1404608"/>
                <a:gd name="connsiteY3" fmla="*/ 2041182 h 2041182"/>
                <a:gd name="connsiteX4" fmla="*/ 1294790 w 1404608"/>
                <a:gd name="connsiteY4" fmla="*/ 2026552 h 2041182"/>
                <a:gd name="connsiteX5" fmla="*/ 1404518 w 1404608"/>
                <a:gd name="connsiteY5" fmla="*/ 1126782 h 2041182"/>
                <a:gd name="connsiteX6" fmla="*/ 1221638 w 1404608"/>
                <a:gd name="connsiteY6" fmla="*/ 739077 h 2041182"/>
                <a:gd name="connsiteX7" fmla="*/ 1177747 w 1404608"/>
                <a:gd name="connsiteY7" fmla="*/ 936587 h 2041182"/>
                <a:gd name="connsiteX8" fmla="*/ 980236 w 1404608"/>
                <a:gd name="connsiteY8" fmla="*/ 665925 h 2041182"/>
                <a:gd name="connsiteX9" fmla="*/ 921715 w 1404608"/>
                <a:gd name="connsiteY9" fmla="*/ 900011 h 2041182"/>
                <a:gd name="connsiteX10" fmla="*/ 738836 w 1404608"/>
                <a:gd name="connsiteY10" fmla="*/ 563512 h 2041182"/>
                <a:gd name="connsiteX11" fmla="*/ 709574 w 1404608"/>
                <a:gd name="connsiteY11" fmla="*/ 907326 h 2041182"/>
                <a:gd name="connsiteX12" fmla="*/ 526694 w 1404608"/>
                <a:gd name="connsiteY12" fmla="*/ 242 h 2041182"/>
                <a:gd name="connsiteX13" fmla="*/ 456712 w 1404608"/>
                <a:gd name="connsiteY13" fmla="*/ 1312361 h 2041182"/>
                <a:gd name="connsiteX14" fmla="*/ 321868 w 1404608"/>
                <a:gd name="connsiteY14" fmla="*/ 1258456 h 2041182"/>
                <a:gd name="connsiteX15" fmla="*/ 0 w 1404608"/>
                <a:gd name="connsiteY15" fmla="*/ 1024369 h 2041182"/>
                <a:gd name="connsiteX0" fmla="*/ 0 w 1404608"/>
                <a:gd name="connsiteY0" fmla="*/ 1024369 h 2041182"/>
                <a:gd name="connsiteX1" fmla="*/ 124358 w 1404608"/>
                <a:gd name="connsiteY1" fmla="*/ 1353553 h 2041182"/>
                <a:gd name="connsiteX2" fmla="*/ 292608 w 1404608"/>
                <a:gd name="connsiteY2" fmla="*/ 1711998 h 2041182"/>
                <a:gd name="connsiteX3" fmla="*/ 687628 w 1404608"/>
                <a:gd name="connsiteY3" fmla="*/ 2041182 h 2041182"/>
                <a:gd name="connsiteX4" fmla="*/ 1294790 w 1404608"/>
                <a:gd name="connsiteY4" fmla="*/ 2026552 h 2041182"/>
                <a:gd name="connsiteX5" fmla="*/ 1404518 w 1404608"/>
                <a:gd name="connsiteY5" fmla="*/ 1126782 h 2041182"/>
                <a:gd name="connsiteX6" fmla="*/ 1221638 w 1404608"/>
                <a:gd name="connsiteY6" fmla="*/ 739077 h 2041182"/>
                <a:gd name="connsiteX7" fmla="*/ 1177747 w 1404608"/>
                <a:gd name="connsiteY7" fmla="*/ 936587 h 2041182"/>
                <a:gd name="connsiteX8" fmla="*/ 980236 w 1404608"/>
                <a:gd name="connsiteY8" fmla="*/ 665925 h 2041182"/>
                <a:gd name="connsiteX9" fmla="*/ 921715 w 1404608"/>
                <a:gd name="connsiteY9" fmla="*/ 900011 h 2041182"/>
                <a:gd name="connsiteX10" fmla="*/ 738836 w 1404608"/>
                <a:gd name="connsiteY10" fmla="*/ 563512 h 2041182"/>
                <a:gd name="connsiteX11" fmla="*/ 709574 w 1404608"/>
                <a:gd name="connsiteY11" fmla="*/ 907326 h 2041182"/>
                <a:gd name="connsiteX12" fmla="*/ 526694 w 1404608"/>
                <a:gd name="connsiteY12" fmla="*/ 242 h 2041182"/>
                <a:gd name="connsiteX13" fmla="*/ 456712 w 1404608"/>
                <a:gd name="connsiteY13" fmla="*/ 1312361 h 2041182"/>
                <a:gd name="connsiteX14" fmla="*/ 321868 w 1404608"/>
                <a:gd name="connsiteY14" fmla="*/ 1258456 h 2041182"/>
                <a:gd name="connsiteX15" fmla="*/ 0 w 1404608"/>
                <a:gd name="connsiteY15" fmla="*/ 1024369 h 2041182"/>
                <a:gd name="connsiteX0" fmla="*/ 0 w 1420463"/>
                <a:gd name="connsiteY0" fmla="*/ 957779 h 2041182"/>
                <a:gd name="connsiteX1" fmla="*/ 140213 w 1420463"/>
                <a:gd name="connsiteY1" fmla="*/ 1353553 h 2041182"/>
                <a:gd name="connsiteX2" fmla="*/ 308463 w 1420463"/>
                <a:gd name="connsiteY2" fmla="*/ 1711998 h 2041182"/>
                <a:gd name="connsiteX3" fmla="*/ 703483 w 1420463"/>
                <a:gd name="connsiteY3" fmla="*/ 2041182 h 2041182"/>
                <a:gd name="connsiteX4" fmla="*/ 1310645 w 1420463"/>
                <a:gd name="connsiteY4" fmla="*/ 2026552 h 2041182"/>
                <a:gd name="connsiteX5" fmla="*/ 1420373 w 1420463"/>
                <a:gd name="connsiteY5" fmla="*/ 1126782 h 2041182"/>
                <a:gd name="connsiteX6" fmla="*/ 1237493 w 1420463"/>
                <a:gd name="connsiteY6" fmla="*/ 739077 h 2041182"/>
                <a:gd name="connsiteX7" fmla="*/ 1193602 w 1420463"/>
                <a:gd name="connsiteY7" fmla="*/ 936587 h 2041182"/>
                <a:gd name="connsiteX8" fmla="*/ 996091 w 1420463"/>
                <a:gd name="connsiteY8" fmla="*/ 665925 h 2041182"/>
                <a:gd name="connsiteX9" fmla="*/ 937570 w 1420463"/>
                <a:gd name="connsiteY9" fmla="*/ 900011 h 2041182"/>
                <a:gd name="connsiteX10" fmla="*/ 754691 w 1420463"/>
                <a:gd name="connsiteY10" fmla="*/ 563512 h 2041182"/>
                <a:gd name="connsiteX11" fmla="*/ 725429 w 1420463"/>
                <a:gd name="connsiteY11" fmla="*/ 907326 h 2041182"/>
                <a:gd name="connsiteX12" fmla="*/ 542549 w 1420463"/>
                <a:gd name="connsiteY12" fmla="*/ 242 h 2041182"/>
                <a:gd name="connsiteX13" fmla="*/ 472567 w 1420463"/>
                <a:gd name="connsiteY13" fmla="*/ 1312361 h 2041182"/>
                <a:gd name="connsiteX14" fmla="*/ 337723 w 1420463"/>
                <a:gd name="connsiteY14" fmla="*/ 1258456 h 2041182"/>
                <a:gd name="connsiteX15" fmla="*/ 0 w 1420463"/>
                <a:gd name="connsiteY15" fmla="*/ 957779 h 2041182"/>
                <a:gd name="connsiteX0" fmla="*/ 0 w 1420463"/>
                <a:gd name="connsiteY0" fmla="*/ 957779 h 2041182"/>
                <a:gd name="connsiteX1" fmla="*/ 140213 w 1420463"/>
                <a:gd name="connsiteY1" fmla="*/ 1353553 h 2041182"/>
                <a:gd name="connsiteX2" fmla="*/ 308463 w 1420463"/>
                <a:gd name="connsiteY2" fmla="*/ 1711998 h 2041182"/>
                <a:gd name="connsiteX3" fmla="*/ 703483 w 1420463"/>
                <a:gd name="connsiteY3" fmla="*/ 2041182 h 2041182"/>
                <a:gd name="connsiteX4" fmla="*/ 1310645 w 1420463"/>
                <a:gd name="connsiteY4" fmla="*/ 2026552 h 2041182"/>
                <a:gd name="connsiteX5" fmla="*/ 1420373 w 1420463"/>
                <a:gd name="connsiteY5" fmla="*/ 1126782 h 2041182"/>
                <a:gd name="connsiteX6" fmla="*/ 1237493 w 1420463"/>
                <a:gd name="connsiteY6" fmla="*/ 739077 h 2041182"/>
                <a:gd name="connsiteX7" fmla="*/ 1193602 w 1420463"/>
                <a:gd name="connsiteY7" fmla="*/ 936587 h 2041182"/>
                <a:gd name="connsiteX8" fmla="*/ 996091 w 1420463"/>
                <a:gd name="connsiteY8" fmla="*/ 665925 h 2041182"/>
                <a:gd name="connsiteX9" fmla="*/ 937570 w 1420463"/>
                <a:gd name="connsiteY9" fmla="*/ 900011 h 2041182"/>
                <a:gd name="connsiteX10" fmla="*/ 754691 w 1420463"/>
                <a:gd name="connsiteY10" fmla="*/ 563512 h 2041182"/>
                <a:gd name="connsiteX11" fmla="*/ 725429 w 1420463"/>
                <a:gd name="connsiteY11" fmla="*/ 907326 h 2041182"/>
                <a:gd name="connsiteX12" fmla="*/ 542549 w 1420463"/>
                <a:gd name="connsiteY12" fmla="*/ 242 h 2041182"/>
                <a:gd name="connsiteX13" fmla="*/ 472567 w 1420463"/>
                <a:gd name="connsiteY13" fmla="*/ 1312361 h 2041182"/>
                <a:gd name="connsiteX14" fmla="*/ 337723 w 1420463"/>
                <a:gd name="connsiteY14" fmla="*/ 1258456 h 2041182"/>
                <a:gd name="connsiteX15" fmla="*/ 0 w 1420463"/>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55410 w 1421182"/>
                <a:gd name="connsiteY10" fmla="*/ 563512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36384 w 1421182"/>
                <a:gd name="connsiteY10" fmla="*/ 563512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55588 w 1421182"/>
                <a:gd name="connsiteY8" fmla="*/ 659583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59583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59583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52597 w 1421182"/>
                <a:gd name="connsiteY6" fmla="*/ 669316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537 h 2040940"/>
                <a:gd name="connsiteX1" fmla="*/ 140932 w 1421182"/>
                <a:gd name="connsiteY1" fmla="*/ 1353311 h 2040940"/>
                <a:gd name="connsiteX2" fmla="*/ 309182 w 1421182"/>
                <a:gd name="connsiteY2" fmla="*/ 1711756 h 2040940"/>
                <a:gd name="connsiteX3" fmla="*/ 704202 w 1421182"/>
                <a:gd name="connsiteY3" fmla="*/ 2040940 h 2040940"/>
                <a:gd name="connsiteX4" fmla="*/ 1311364 w 1421182"/>
                <a:gd name="connsiteY4" fmla="*/ 2026310 h 2040940"/>
                <a:gd name="connsiteX5" fmla="*/ 1421092 w 1421182"/>
                <a:gd name="connsiteY5" fmla="*/ 1126540 h 2040940"/>
                <a:gd name="connsiteX6" fmla="*/ 1152597 w 1421182"/>
                <a:gd name="connsiteY6" fmla="*/ 669074 h 2040940"/>
                <a:gd name="connsiteX7" fmla="*/ 1168953 w 1421182"/>
                <a:gd name="connsiteY7" fmla="*/ 968054 h 2040940"/>
                <a:gd name="connsiteX8" fmla="*/ 927050 w 1421182"/>
                <a:gd name="connsiteY8" fmla="*/ 614948 h 2040940"/>
                <a:gd name="connsiteX9" fmla="*/ 957315 w 1421182"/>
                <a:gd name="connsiteY9" fmla="*/ 944162 h 2040940"/>
                <a:gd name="connsiteX10" fmla="*/ 711016 w 1421182"/>
                <a:gd name="connsiteY10" fmla="*/ 569612 h 2040940"/>
                <a:gd name="connsiteX11" fmla="*/ 729319 w 1421182"/>
                <a:gd name="connsiteY11" fmla="*/ 957819 h 2040940"/>
                <a:gd name="connsiteX12" fmla="*/ 543268 w 1421182"/>
                <a:gd name="connsiteY12" fmla="*/ 0 h 2040940"/>
                <a:gd name="connsiteX13" fmla="*/ 473286 w 1421182"/>
                <a:gd name="connsiteY13" fmla="*/ 1312119 h 2040940"/>
                <a:gd name="connsiteX14" fmla="*/ 338442 w 1421182"/>
                <a:gd name="connsiteY14" fmla="*/ 1258214 h 2040940"/>
                <a:gd name="connsiteX15" fmla="*/ 719 w 1421182"/>
                <a:gd name="connsiteY15" fmla="*/ 957537 h 2040940"/>
                <a:gd name="connsiteX0" fmla="*/ 719 w 1421182"/>
                <a:gd name="connsiteY0" fmla="*/ 957545 h 2040948"/>
                <a:gd name="connsiteX1" fmla="*/ 140932 w 1421182"/>
                <a:gd name="connsiteY1" fmla="*/ 1353319 h 2040948"/>
                <a:gd name="connsiteX2" fmla="*/ 309182 w 1421182"/>
                <a:gd name="connsiteY2" fmla="*/ 1711764 h 2040948"/>
                <a:gd name="connsiteX3" fmla="*/ 704202 w 1421182"/>
                <a:gd name="connsiteY3" fmla="*/ 2040948 h 2040948"/>
                <a:gd name="connsiteX4" fmla="*/ 1311364 w 1421182"/>
                <a:gd name="connsiteY4" fmla="*/ 2026318 h 2040948"/>
                <a:gd name="connsiteX5" fmla="*/ 1421092 w 1421182"/>
                <a:gd name="connsiteY5" fmla="*/ 1126548 h 2040948"/>
                <a:gd name="connsiteX6" fmla="*/ 1152597 w 1421182"/>
                <a:gd name="connsiteY6" fmla="*/ 669082 h 2040948"/>
                <a:gd name="connsiteX7" fmla="*/ 1168953 w 1421182"/>
                <a:gd name="connsiteY7" fmla="*/ 968062 h 2040948"/>
                <a:gd name="connsiteX8" fmla="*/ 927050 w 1421182"/>
                <a:gd name="connsiteY8" fmla="*/ 614956 h 2040948"/>
                <a:gd name="connsiteX9" fmla="*/ 957315 w 1421182"/>
                <a:gd name="connsiteY9" fmla="*/ 944170 h 2040948"/>
                <a:gd name="connsiteX10" fmla="*/ 711016 w 1421182"/>
                <a:gd name="connsiteY10" fmla="*/ 569620 h 2040948"/>
                <a:gd name="connsiteX11" fmla="*/ 729319 w 1421182"/>
                <a:gd name="connsiteY11" fmla="*/ 957827 h 2040948"/>
                <a:gd name="connsiteX12" fmla="*/ 543268 w 1421182"/>
                <a:gd name="connsiteY12" fmla="*/ 8 h 2040948"/>
                <a:gd name="connsiteX13" fmla="*/ 473286 w 1421182"/>
                <a:gd name="connsiteY13" fmla="*/ 1312127 h 2040948"/>
                <a:gd name="connsiteX14" fmla="*/ 338442 w 1421182"/>
                <a:gd name="connsiteY14" fmla="*/ 1258222 h 2040948"/>
                <a:gd name="connsiteX15" fmla="*/ 719 w 1421182"/>
                <a:gd name="connsiteY15" fmla="*/ 957545 h 2040948"/>
                <a:gd name="connsiteX0" fmla="*/ 719 w 1421182"/>
                <a:gd name="connsiteY0" fmla="*/ 957545 h 2040948"/>
                <a:gd name="connsiteX1" fmla="*/ 140932 w 1421182"/>
                <a:gd name="connsiteY1" fmla="*/ 1353319 h 2040948"/>
                <a:gd name="connsiteX2" fmla="*/ 309182 w 1421182"/>
                <a:gd name="connsiteY2" fmla="*/ 1711764 h 2040948"/>
                <a:gd name="connsiteX3" fmla="*/ 704202 w 1421182"/>
                <a:gd name="connsiteY3" fmla="*/ 2040948 h 2040948"/>
                <a:gd name="connsiteX4" fmla="*/ 1311364 w 1421182"/>
                <a:gd name="connsiteY4" fmla="*/ 2026318 h 2040948"/>
                <a:gd name="connsiteX5" fmla="*/ 1421092 w 1421182"/>
                <a:gd name="connsiteY5" fmla="*/ 1126548 h 2040948"/>
                <a:gd name="connsiteX6" fmla="*/ 1152597 w 1421182"/>
                <a:gd name="connsiteY6" fmla="*/ 669082 h 2040948"/>
                <a:gd name="connsiteX7" fmla="*/ 1168953 w 1421182"/>
                <a:gd name="connsiteY7" fmla="*/ 968062 h 2040948"/>
                <a:gd name="connsiteX8" fmla="*/ 927050 w 1421182"/>
                <a:gd name="connsiteY8" fmla="*/ 614956 h 2040948"/>
                <a:gd name="connsiteX9" fmla="*/ 957315 w 1421182"/>
                <a:gd name="connsiteY9" fmla="*/ 944170 h 2040948"/>
                <a:gd name="connsiteX10" fmla="*/ 711016 w 1421182"/>
                <a:gd name="connsiteY10" fmla="*/ 569620 h 2040948"/>
                <a:gd name="connsiteX11" fmla="*/ 729319 w 1421182"/>
                <a:gd name="connsiteY11" fmla="*/ 957827 h 2040948"/>
                <a:gd name="connsiteX12" fmla="*/ 543268 w 1421182"/>
                <a:gd name="connsiteY12" fmla="*/ 8 h 2040948"/>
                <a:gd name="connsiteX13" fmla="*/ 473286 w 1421182"/>
                <a:gd name="connsiteY13" fmla="*/ 1312127 h 2040948"/>
                <a:gd name="connsiteX14" fmla="*/ 338442 w 1421182"/>
                <a:gd name="connsiteY14" fmla="*/ 1258222 h 2040948"/>
                <a:gd name="connsiteX15" fmla="*/ 719 w 1421182"/>
                <a:gd name="connsiteY15" fmla="*/ 957545 h 2040948"/>
                <a:gd name="connsiteX0" fmla="*/ 719 w 1421182"/>
                <a:gd name="connsiteY0" fmla="*/ 957545 h 2026318"/>
                <a:gd name="connsiteX1" fmla="*/ 140932 w 1421182"/>
                <a:gd name="connsiteY1" fmla="*/ 1353319 h 2026318"/>
                <a:gd name="connsiteX2" fmla="*/ 309182 w 1421182"/>
                <a:gd name="connsiteY2" fmla="*/ 1711764 h 2026318"/>
                <a:gd name="connsiteX3" fmla="*/ 693290 w 1421182"/>
                <a:gd name="connsiteY3" fmla="*/ 2019121 h 2026318"/>
                <a:gd name="connsiteX4" fmla="*/ 1311364 w 1421182"/>
                <a:gd name="connsiteY4" fmla="*/ 2026318 h 2026318"/>
                <a:gd name="connsiteX5" fmla="*/ 1421092 w 1421182"/>
                <a:gd name="connsiteY5" fmla="*/ 1126548 h 2026318"/>
                <a:gd name="connsiteX6" fmla="*/ 1152597 w 1421182"/>
                <a:gd name="connsiteY6" fmla="*/ 669082 h 2026318"/>
                <a:gd name="connsiteX7" fmla="*/ 1168953 w 1421182"/>
                <a:gd name="connsiteY7" fmla="*/ 968062 h 2026318"/>
                <a:gd name="connsiteX8" fmla="*/ 927050 w 1421182"/>
                <a:gd name="connsiteY8" fmla="*/ 614956 h 2026318"/>
                <a:gd name="connsiteX9" fmla="*/ 957315 w 1421182"/>
                <a:gd name="connsiteY9" fmla="*/ 944170 h 2026318"/>
                <a:gd name="connsiteX10" fmla="*/ 711016 w 1421182"/>
                <a:gd name="connsiteY10" fmla="*/ 569620 h 2026318"/>
                <a:gd name="connsiteX11" fmla="*/ 729319 w 1421182"/>
                <a:gd name="connsiteY11" fmla="*/ 957827 h 2026318"/>
                <a:gd name="connsiteX12" fmla="*/ 543268 w 1421182"/>
                <a:gd name="connsiteY12" fmla="*/ 8 h 2026318"/>
                <a:gd name="connsiteX13" fmla="*/ 473286 w 1421182"/>
                <a:gd name="connsiteY13" fmla="*/ 1312127 h 2026318"/>
                <a:gd name="connsiteX14" fmla="*/ 338442 w 1421182"/>
                <a:gd name="connsiteY14" fmla="*/ 1258222 h 2026318"/>
                <a:gd name="connsiteX15" fmla="*/ 719 w 1421182"/>
                <a:gd name="connsiteY15" fmla="*/ 957545 h 2026318"/>
                <a:gd name="connsiteX0" fmla="*/ 719 w 1421182"/>
                <a:gd name="connsiteY0" fmla="*/ 957545 h 2295953"/>
                <a:gd name="connsiteX1" fmla="*/ 140932 w 1421182"/>
                <a:gd name="connsiteY1" fmla="*/ 1353319 h 2295953"/>
                <a:gd name="connsiteX2" fmla="*/ 309182 w 1421182"/>
                <a:gd name="connsiteY2" fmla="*/ 1711764 h 2295953"/>
                <a:gd name="connsiteX3" fmla="*/ 693290 w 1421182"/>
                <a:gd name="connsiteY3" fmla="*/ 2019121 h 2295953"/>
                <a:gd name="connsiteX4" fmla="*/ 722524 w 1421182"/>
                <a:gd name="connsiteY4" fmla="*/ 2295953 h 2295953"/>
                <a:gd name="connsiteX5" fmla="*/ 1311364 w 1421182"/>
                <a:gd name="connsiteY5" fmla="*/ 2026318 h 2295953"/>
                <a:gd name="connsiteX6" fmla="*/ 1421092 w 1421182"/>
                <a:gd name="connsiteY6" fmla="*/ 1126548 h 2295953"/>
                <a:gd name="connsiteX7" fmla="*/ 1152597 w 1421182"/>
                <a:gd name="connsiteY7" fmla="*/ 669082 h 2295953"/>
                <a:gd name="connsiteX8" fmla="*/ 1168953 w 1421182"/>
                <a:gd name="connsiteY8" fmla="*/ 968062 h 2295953"/>
                <a:gd name="connsiteX9" fmla="*/ 927050 w 1421182"/>
                <a:gd name="connsiteY9" fmla="*/ 614956 h 2295953"/>
                <a:gd name="connsiteX10" fmla="*/ 957315 w 1421182"/>
                <a:gd name="connsiteY10" fmla="*/ 944170 h 2295953"/>
                <a:gd name="connsiteX11" fmla="*/ 711016 w 1421182"/>
                <a:gd name="connsiteY11" fmla="*/ 569620 h 2295953"/>
                <a:gd name="connsiteX12" fmla="*/ 729319 w 1421182"/>
                <a:gd name="connsiteY12" fmla="*/ 957827 h 2295953"/>
                <a:gd name="connsiteX13" fmla="*/ 543268 w 1421182"/>
                <a:gd name="connsiteY13" fmla="*/ 8 h 2295953"/>
                <a:gd name="connsiteX14" fmla="*/ 473286 w 1421182"/>
                <a:gd name="connsiteY14" fmla="*/ 1312127 h 2295953"/>
                <a:gd name="connsiteX15" fmla="*/ 338442 w 1421182"/>
                <a:gd name="connsiteY15" fmla="*/ 1258222 h 2295953"/>
                <a:gd name="connsiteX16" fmla="*/ 719 w 1421182"/>
                <a:gd name="connsiteY16" fmla="*/ 957545 h 2295953"/>
                <a:gd name="connsiteX0" fmla="*/ 719 w 1421182"/>
                <a:gd name="connsiteY0" fmla="*/ 957545 h 2317397"/>
                <a:gd name="connsiteX1" fmla="*/ 140932 w 1421182"/>
                <a:gd name="connsiteY1" fmla="*/ 1353319 h 2317397"/>
                <a:gd name="connsiteX2" fmla="*/ 309182 w 1421182"/>
                <a:gd name="connsiteY2" fmla="*/ 1711764 h 2317397"/>
                <a:gd name="connsiteX3" fmla="*/ 693290 w 1421182"/>
                <a:gd name="connsiteY3" fmla="*/ 2019121 h 2317397"/>
                <a:gd name="connsiteX4" fmla="*/ 722524 w 1421182"/>
                <a:gd name="connsiteY4" fmla="*/ 2295953 h 2317397"/>
                <a:gd name="connsiteX5" fmla="*/ 1170733 w 1421182"/>
                <a:gd name="connsiteY5" fmla="*/ 2300858 h 2317397"/>
                <a:gd name="connsiteX6" fmla="*/ 1311364 w 1421182"/>
                <a:gd name="connsiteY6" fmla="*/ 2026318 h 2317397"/>
                <a:gd name="connsiteX7" fmla="*/ 1421092 w 1421182"/>
                <a:gd name="connsiteY7" fmla="*/ 1126548 h 2317397"/>
                <a:gd name="connsiteX8" fmla="*/ 1152597 w 1421182"/>
                <a:gd name="connsiteY8" fmla="*/ 669082 h 2317397"/>
                <a:gd name="connsiteX9" fmla="*/ 1168953 w 1421182"/>
                <a:gd name="connsiteY9" fmla="*/ 968062 h 2317397"/>
                <a:gd name="connsiteX10" fmla="*/ 927050 w 1421182"/>
                <a:gd name="connsiteY10" fmla="*/ 614956 h 2317397"/>
                <a:gd name="connsiteX11" fmla="*/ 957315 w 1421182"/>
                <a:gd name="connsiteY11" fmla="*/ 944170 h 2317397"/>
                <a:gd name="connsiteX12" fmla="*/ 711016 w 1421182"/>
                <a:gd name="connsiteY12" fmla="*/ 569620 h 2317397"/>
                <a:gd name="connsiteX13" fmla="*/ 729319 w 1421182"/>
                <a:gd name="connsiteY13" fmla="*/ 957827 h 2317397"/>
                <a:gd name="connsiteX14" fmla="*/ 543268 w 1421182"/>
                <a:gd name="connsiteY14" fmla="*/ 8 h 2317397"/>
                <a:gd name="connsiteX15" fmla="*/ 473286 w 1421182"/>
                <a:gd name="connsiteY15" fmla="*/ 1312127 h 2317397"/>
                <a:gd name="connsiteX16" fmla="*/ 338442 w 1421182"/>
                <a:gd name="connsiteY16" fmla="*/ 1258222 h 2317397"/>
                <a:gd name="connsiteX17" fmla="*/ 719 w 1421182"/>
                <a:gd name="connsiteY17" fmla="*/ 957545 h 2317397"/>
                <a:gd name="connsiteX0" fmla="*/ 719 w 1421182"/>
                <a:gd name="connsiteY0" fmla="*/ 957545 h 2317397"/>
                <a:gd name="connsiteX1" fmla="*/ 140932 w 1421182"/>
                <a:gd name="connsiteY1" fmla="*/ 1353319 h 2317397"/>
                <a:gd name="connsiteX2" fmla="*/ 309182 w 1421182"/>
                <a:gd name="connsiteY2" fmla="*/ 1711764 h 2317397"/>
                <a:gd name="connsiteX3" fmla="*/ 626141 w 1421182"/>
                <a:gd name="connsiteY3" fmla="*/ 1985150 h 2317397"/>
                <a:gd name="connsiteX4" fmla="*/ 722524 w 1421182"/>
                <a:gd name="connsiteY4" fmla="*/ 2295953 h 2317397"/>
                <a:gd name="connsiteX5" fmla="*/ 1170733 w 1421182"/>
                <a:gd name="connsiteY5" fmla="*/ 2300858 h 2317397"/>
                <a:gd name="connsiteX6" fmla="*/ 1311364 w 1421182"/>
                <a:gd name="connsiteY6" fmla="*/ 2026318 h 2317397"/>
                <a:gd name="connsiteX7" fmla="*/ 1421092 w 1421182"/>
                <a:gd name="connsiteY7" fmla="*/ 1126548 h 2317397"/>
                <a:gd name="connsiteX8" fmla="*/ 1152597 w 1421182"/>
                <a:gd name="connsiteY8" fmla="*/ 669082 h 2317397"/>
                <a:gd name="connsiteX9" fmla="*/ 1168953 w 1421182"/>
                <a:gd name="connsiteY9" fmla="*/ 968062 h 2317397"/>
                <a:gd name="connsiteX10" fmla="*/ 927050 w 1421182"/>
                <a:gd name="connsiteY10" fmla="*/ 614956 h 2317397"/>
                <a:gd name="connsiteX11" fmla="*/ 957315 w 1421182"/>
                <a:gd name="connsiteY11" fmla="*/ 944170 h 2317397"/>
                <a:gd name="connsiteX12" fmla="*/ 711016 w 1421182"/>
                <a:gd name="connsiteY12" fmla="*/ 569620 h 2317397"/>
                <a:gd name="connsiteX13" fmla="*/ 729319 w 1421182"/>
                <a:gd name="connsiteY13" fmla="*/ 957827 h 2317397"/>
                <a:gd name="connsiteX14" fmla="*/ 543268 w 1421182"/>
                <a:gd name="connsiteY14" fmla="*/ 8 h 2317397"/>
                <a:gd name="connsiteX15" fmla="*/ 473286 w 1421182"/>
                <a:gd name="connsiteY15" fmla="*/ 1312127 h 2317397"/>
                <a:gd name="connsiteX16" fmla="*/ 338442 w 1421182"/>
                <a:gd name="connsiteY16" fmla="*/ 1258222 h 2317397"/>
                <a:gd name="connsiteX17" fmla="*/ 719 w 1421182"/>
                <a:gd name="connsiteY17" fmla="*/ 957545 h 2317397"/>
                <a:gd name="connsiteX0" fmla="*/ 719 w 1421182"/>
                <a:gd name="connsiteY0" fmla="*/ 957545 h 2314785"/>
                <a:gd name="connsiteX1" fmla="*/ 140932 w 1421182"/>
                <a:gd name="connsiteY1" fmla="*/ 1353319 h 2314785"/>
                <a:gd name="connsiteX2" fmla="*/ 309182 w 1421182"/>
                <a:gd name="connsiteY2" fmla="*/ 1711764 h 2314785"/>
                <a:gd name="connsiteX3" fmla="*/ 626141 w 1421182"/>
                <a:gd name="connsiteY3" fmla="*/ 1985150 h 2314785"/>
                <a:gd name="connsiteX4" fmla="*/ 658780 w 1421182"/>
                <a:gd name="connsiteY4" fmla="*/ 2266927 h 2314785"/>
                <a:gd name="connsiteX5" fmla="*/ 1170733 w 1421182"/>
                <a:gd name="connsiteY5" fmla="*/ 2300858 h 2314785"/>
                <a:gd name="connsiteX6" fmla="*/ 1311364 w 1421182"/>
                <a:gd name="connsiteY6" fmla="*/ 2026318 h 2314785"/>
                <a:gd name="connsiteX7" fmla="*/ 1421092 w 1421182"/>
                <a:gd name="connsiteY7" fmla="*/ 1126548 h 2314785"/>
                <a:gd name="connsiteX8" fmla="*/ 1152597 w 1421182"/>
                <a:gd name="connsiteY8" fmla="*/ 669082 h 2314785"/>
                <a:gd name="connsiteX9" fmla="*/ 1168953 w 1421182"/>
                <a:gd name="connsiteY9" fmla="*/ 968062 h 2314785"/>
                <a:gd name="connsiteX10" fmla="*/ 927050 w 1421182"/>
                <a:gd name="connsiteY10" fmla="*/ 614956 h 2314785"/>
                <a:gd name="connsiteX11" fmla="*/ 957315 w 1421182"/>
                <a:gd name="connsiteY11" fmla="*/ 944170 h 2314785"/>
                <a:gd name="connsiteX12" fmla="*/ 711016 w 1421182"/>
                <a:gd name="connsiteY12" fmla="*/ 569620 h 2314785"/>
                <a:gd name="connsiteX13" fmla="*/ 729319 w 1421182"/>
                <a:gd name="connsiteY13" fmla="*/ 957827 h 2314785"/>
                <a:gd name="connsiteX14" fmla="*/ 543268 w 1421182"/>
                <a:gd name="connsiteY14" fmla="*/ 8 h 2314785"/>
                <a:gd name="connsiteX15" fmla="*/ 473286 w 1421182"/>
                <a:gd name="connsiteY15" fmla="*/ 1312127 h 2314785"/>
                <a:gd name="connsiteX16" fmla="*/ 338442 w 1421182"/>
                <a:gd name="connsiteY16" fmla="*/ 1258222 h 2314785"/>
                <a:gd name="connsiteX17" fmla="*/ 719 w 1421182"/>
                <a:gd name="connsiteY17" fmla="*/ 957545 h 2314785"/>
                <a:gd name="connsiteX0" fmla="*/ 719 w 1421182"/>
                <a:gd name="connsiteY0" fmla="*/ 957545 h 2323891"/>
                <a:gd name="connsiteX1" fmla="*/ 140932 w 1421182"/>
                <a:gd name="connsiteY1" fmla="*/ 1353319 h 2323891"/>
                <a:gd name="connsiteX2" fmla="*/ 309182 w 1421182"/>
                <a:gd name="connsiteY2" fmla="*/ 1711764 h 2323891"/>
                <a:gd name="connsiteX3" fmla="*/ 626141 w 1421182"/>
                <a:gd name="connsiteY3" fmla="*/ 1985150 h 2323891"/>
                <a:gd name="connsiteX4" fmla="*/ 658780 w 1421182"/>
                <a:gd name="connsiteY4" fmla="*/ 2266927 h 2323891"/>
                <a:gd name="connsiteX5" fmla="*/ 1170733 w 1421182"/>
                <a:gd name="connsiteY5" fmla="*/ 2300858 h 2323891"/>
                <a:gd name="connsiteX6" fmla="*/ 1311364 w 1421182"/>
                <a:gd name="connsiteY6" fmla="*/ 2026318 h 2323891"/>
                <a:gd name="connsiteX7" fmla="*/ 1421092 w 1421182"/>
                <a:gd name="connsiteY7" fmla="*/ 1126548 h 2323891"/>
                <a:gd name="connsiteX8" fmla="*/ 1152597 w 1421182"/>
                <a:gd name="connsiteY8" fmla="*/ 669082 h 2323891"/>
                <a:gd name="connsiteX9" fmla="*/ 1168953 w 1421182"/>
                <a:gd name="connsiteY9" fmla="*/ 968062 h 2323891"/>
                <a:gd name="connsiteX10" fmla="*/ 927050 w 1421182"/>
                <a:gd name="connsiteY10" fmla="*/ 614956 h 2323891"/>
                <a:gd name="connsiteX11" fmla="*/ 957315 w 1421182"/>
                <a:gd name="connsiteY11" fmla="*/ 944170 h 2323891"/>
                <a:gd name="connsiteX12" fmla="*/ 711016 w 1421182"/>
                <a:gd name="connsiteY12" fmla="*/ 569620 h 2323891"/>
                <a:gd name="connsiteX13" fmla="*/ 729319 w 1421182"/>
                <a:gd name="connsiteY13" fmla="*/ 957827 h 2323891"/>
                <a:gd name="connsiteX14" fmla="*/ 543268 w 1421182"/>
                <a:gd name="connsiteY14" fmla="*/ 8 h 2323891"/>
                <a:gd name="connsiteX15" fmla="*/ 473286 w 1421182"/>
                <a:gd name="connsiteY15" fmla="*/ 1312127 h 2323891"/>
                <a:gd name="connsiteX16" fmla="*/ 338442 w 1421182"/>
                <a:gd name="connsiteY16" fmla="*/ 1258222 h 2323891"/>
                <a:gd name="connsiteX17" fmla="*/ 719 w 1421182"/>
                <a:gd name="connsiteY17" fmla="*/ 957545 h 2323891"/>
                <a:gd name="connsiteX0" fmla="*/ 719 w 1421182"/>
                <a:gd name="connsiteY0" fmla="*/ 957545 h 2358736"/>
                <a:gd name="connsiteX1" fmla="*/ 140932 w 1421182"/>
                <a:gd name="connsiteY1" fmla="*/ 1353319 h 2358736"/>
                <a:gd name="connsiteX2" fmla="*/ 309182 w 1421182"/>
                <a:gd name="connsiteY2" fmla="*/ 1711764 h 2358736"/>
                <a:gd name="connsiteX3" fmla="*/ 626141 w 1421182"/>
                <a:gd name="connsiteY3" fmla="*/ 1985150 h 2358736"/>
                <a:gd name="connsiteX4" fmla="*/ 658780 w 1421182"/>
                <a:gd name="connsiteY4" fmla="*/ 2266927 h 2358736"/>
                <a:gd name="connsiteX5" fmla="*/ 1227989 w 1421182"/>
                <a:gd name="connsiteY5" fmla="*/ 2341644 h 2358736"/>
                <a:gd name="connsiteX6" fmla="*/ 1311364 w 1421182"/>
                <a:gd name="connsiteY6" fmla="*/ 2026318 h 2358736"/>
                <a:gd name="connsiteX7" fmla="*/ 1421092 w 1421182"/>
                <a:gd name="connsiteY7" fmla="*/ 1126548 h 2358736"/>
                <a:gd name="connsiteX8" fmla="*/ 1152597 w 1421182"/>
                <a:gd name="connsiteY8" fmla="*/ 669082 h 2358736"/>
                <a:gd name="connsiteX9" fmla="*/ 1168953 w 1421182"/>
                <a:gd name="connsiteY9" fmla="*/ 968062 h 2358736"/>
                <a:gd name="connsiteX10" fmla="*/ 927050 w 1421182"/>
                <a:gd name="connsiteY10" fmla="*/ 614956 h 2358736"/>
                <a:gd name="connsiteX11" fmla="*/ 957315 w 1421182"/>
                <a:gd name="connsiteY11" fmla="*/ 944170 h 2358736"/>
                <a:gd name="connsiteX12" fmla="*/ 711016 w 1421182"/>
                <a:gd name="connsiteY12" fmla="*/ 569620 h 2358736"/>
                <a:gd name="connsiteX13" fmla="*/ 729319 w 1421182"/>
                <a:gd name="connsiteY13" fmla="*/ 957827 h 2358736"/>
                <a:gd name="connsiteX14" fmla="*/ 543268 w 1421182"/>
                <a:gd name="connsiteY14" fmla="*/ 8 h 2358736"/>
                <a:gd name="connsiteX15" fmla="*/ 473286 w 1421182"/>
                <a:gd name="connsiteY15" fmla="*/ 1312127 h 2358736"/>
                <a:gd name="connsiteX16" fmla="*/ 338442 w 1421182"/>
                <a:gd name="connsiteY16" fmla="*/ 1258222 h 2358736"/>
                <a:gd name="connsiteX17" fmla="*/ 719 w 1421182"/>
                <a:gd name="connsiteY17" fmla="*/ 957545 h 2358736"/>
                <a:gd name="connsiteX0" fmla="*/ 719 w 1421182"/>
                <a:gd name="connsiteY0" fmla="*/ 957545 h 2341644"/>
                <a:gd name="connsiteX1" fmla="*/ 140932 w 1421182"/>
                <a:gd name="connsiteY1" fmla="*/ 1353319 h 2341644"/>
                <a:gd name="connsiteX2" fmla="*/ 309182 w 1421182"/>
                <a:gd name="connsiteY2" fmla="*/ 1711764 h 2341644"/>
                <a:gd name="connsiteX3" fmla="*/ 626141 w 1421182"/>
                <a:gd name="connsiteY3" fmla="*/ 1985150 h 2341644"/>
                <a:gd name="connsiteX4" fmla="*/ 658780 w 1421182"/>
                <a:gd name="connsiteY4" fmla="*/ 2266927 h 2341644"/>
                <a:gd name="connsiteX5" fmla="*/ 1227989 w 1421182"/>
                <a:gd name="connsiteY5" fmla="*/ 2341644 h 2341644"/>
                <a:gd name="connsiteX6" fmla="*/ 1311364 w 1421182"/>
                <a:gd name="connsiteY6" fmla="*/ 2026318 h 2341644"/>
                <a:gd name="connsiteX7" fmla="*/ 1421092 w 1421182"/>
                <a:gd name="connsiteY7" fmla="*/ 1126548 h 2341644"/>
                <a:gd name="connsiteX8" fmla="*/ 1152597 w 1421182"/>
                <a:gd name="connsiteY8" fmla="*/ 669082 h 2341644"/>
                <a:gd name="connsiteX9" fmla="*/ 1168953 w 1421182"/>
                <a:gd name="connsiteY9" fmla="*/ 968062 h 2341644"/>
                <a:gd name="connsiteX10" fmla="*/ 927050 w 1421182"/>
                <a:gd name="connsiteY10" fmla="*/ 614956 h 2341644"/>
                <a:gd name="connsiteX11" fmla="*/ 957315 w 1421182"/>
                <a:gd name="connsiteY11" fmla="*/ 944170 h 2341644"/>
                <a:gd name="connsiteX12" fmla="*/ 711016 w 1421182"/>
                <a:gd name="connsiteY12" fmla="*/ 569620 h 2341644"/>
                <a:gd name="connsiteX13" fmla="*/ 729319 w 1421182"/>
                <a:gd name="connsiteY13" fmla="*/ 957827 h 2341644"/>
                <a:gd name="connsiteX14" fmla="*/ 543268 w 1421182"/>
                <a:gd name="connsiteY14" fmla="*/ 8 h 2341644"/>
                <a:gd name="connsiteX15" fmla="*/ 473286 w 1421182"/>
                <a:gd name="connsiteY15" fmla="*/ 1312127 h 2341644"/>
                <a:gd name="connsiteX16" fmla="*/ 338442 w 1421182"/>
                <a:gd name="connsiteY16" fmla="*/ 1258222 h 2341644"/>
                <a:gd name="connsiteX17" fmla="*/ 719 w 1421182"/>
                <a:gd name="connsiteY17" fmla="*/ 957545 h 2341644"/>
                <a:gd name="connsiteX0" fmla="*/ 719 w 1421092"/>
                <a:gd name="connsiteY0" fmla="*/ 957545 h 2341644"/>
                <a:gd name="connsiteX1" fmla="*/ 140932 w 1421092"/>
                <a:gd name="connsiteY1" fmla="*/ 1353319 h 2341644"/>
                <a:gd name="connsiteX2" fmla="*/ 309182 w 1421092"/>
                <a:gd name="connsiteY2" fmla="*/ 1711764 h 2341644"/>
                <a:gd name="connsiteX3" fmla="*/ 626141 w 1421092"/>
                <a:gd name="connsiteY3" fmla="*/ 1985150 h 2341644"/>
                <a:gd name="connsiteX4" fmla="*/ 658780 w 1421092"/>
                <a:gd name="connsiteY4" fmla="*/ 2266927 h 2341644"/>
                <a:gd name="connsiteX5" fmla="*/ 1227989 w 1421092"/>
                <a:gd name="connsiteY5" fmla="*/ 2341644 h 2341644"/>
                <a:gd name="connsiteX6" fmla="*/ 1262460 w 1421092"/>
                <a:gd name="connsiteY6" fmla="*/ 1987074 h 2341644"/>
                <a:gd name="connsiteX7" fmla="*/ 1421092 w 1421092"/>
                <a:gd name="connsiteY7" fmla="*/ 1126548 h 2341644"/>
                <a:gd name="connsiteX8" fmla="*/ 1152597 w 1421092"/>
                <a:gd name="connsiteY8" fmla="*/ 669082 h 2341644"/>
                <a:gd name="connsiteX9" fmla="*/ 1168953 w 1421092"/>
                <a:gd name="connsiteY9" fmla="*/ 968062 h 2341644"/>
                <a:gd name="connsiteX10" fmla="*/ 927050 w 1421092"/>
                <a:gd name="connsiteY10" fmla="*/ 614956 h 2341644"/>
                <a:gd name="connsiteX11" fmla="*/ 957315 w 1421092"/>
                <a:gd name="connsiteY11" fmla="*/ 944170 h 2341644"/>
                <a:gd name="connsiteX12" fmla="*/ 711016 w 1421092"/>
                <a:gd name="connsiteY12" fmla="*/ 569620 h 2341644"/>
                <a:gd name="connsiteX13" fmla="*/ 729319 w 1421092"/>
                <a:gd name="connsiteY13" fmla="*/ 957827 h 2341644"/>
                <a:gd name="connsiteX14" fmla="*/ 543268 w 1421092"/>
                <a:gd name="connsiteY14" fmla="*/ 8 h 2341644"/>
                <a:gd name="connsiteX15" fmla="*/ 473286 w 1421092"/>
                <a:gd name="connsiteY15" fmla="*/ 1312127 h 2341644"/>
                <a:gd name="connsiteX16" fmla="*/ 338442 w 1421092"/>
                <a:gd name="connsiteY16" fmla="*/ 1258222 h 2341644"/>
                <a:gd name="connsiteX17" fmla="*/ 719 w 1421092"/>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626141 w 1421109"/>
                <a:gd name="connsiteY3" fmla="*/ 1985150 h 2341644"/>
                <a:gd name="connsiteX4" fmla="*/ 658780 w 1421109"/>
                <a:gd name="connsiteY4" fmla="*/ 2266927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626141 w 1421109"/>
                <a:gd name="connsiteY3" fmla="*/ 1985150 h 2341644"/>
                <a:gd name="connsiteX4" fmla="*/ 658780 w 1421109"/>
                <a:gd name="connsiteY4" fmla="*/ 2266927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626141 w 1421109"/>
                <a:gd name="connsiteY3" fmla="*/ 1985150 h 2341644"/>
                <a:gd name="connsiteX4" fmla="*/ 622941 w 1421109"/>
                <a:gd name="connsiteY4" fmla="*/ 2320778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548773 w 1421109"/>
                <a:gd name="connsiteY3" fmla="*/ 1936338 h 2341644"/>
                <a:gd name="connsiteX4" fmla="*/ 622941 w 1421109"/>
                <a:gd name="connsiteY4" fmla="*/ 2320778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548773 w 1421109"/>
                <a:gd name="connsiteY3" fmla="*/ 1936338 h 2341644"/>
                <a:gd name="connsiteX4" fmla="*/ 557331 w 1421109"/>
                <a:gd name="connsiteY4" fmla="*/ 2278453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548773 w 1421109"/>
                <a:gd name="connsiteY3" fmla="*/ 1936338 h 2341644"/>
                <a:gd name="connsiteX4" fmla="*/ 601148 w 1421109"/>
                <a:gd name="connsiteY4" fmla="*/ 2297232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10754"/>
                <a:gd name="connsiteX1" fmla="*/ 140932 w 1421109"/>
                <a:gd name="connsiteY1" fmla="*/ 1353319 h 2310754"/>
                <a:gd name="connsiteX2" fmla="*/ 309182 w 1421109"/>
                <a:gd name="connsiteY2" fmla="*/ 1711764 h 2310754"/>
                <a:gd name="connsiteX3" fmla="*/ 548773 w 1421109"/>
                <a:gd name="connsiteY3" fmla="*/ 1936338 h 2310754"/>
                <a:gd name="connsiteX4" fmla="*/ 601148 w 1421109"/>
                <a:gd name="connsiteY4" fmla="*/ 2297232 h 2310754"/>
                <a:gd name="connsiteX5" fmla="*/ 1253027 w 1421109"/>
                <a:gd name="connsiteY5" fmla="*/ 2310347 h 2310754"/>
                <a:gd name="connsiteX6" fmla="*/ 1262460 w 1421109"/>
                <a:gd name="connsiteY6" fmla="*/ 1987074 h 2310754"/>
                <a:gd name="connsiteX7" fmla="*/ 1421092 w 1421109"/>
                <a:gd name="connsiteY7" fmla="*/ 1126548 h 2310754"/>
                <a:gd name="connsiteX8" fmla="*/ 1152597 w 1421109"/>
                <a:gd name="connsiteY8" fmla="*/ 669082 h 2310754"/>
                <a:gd name="connsiteX9" fmla="*/ 1168953 w 1421109"/>
                <a:gd name="connsiteY9" fmla="*/ 968062 h 2310754"/>
                <a:gd name="connsiteX10" fmla="*/ 927050 w 1421109"/>
                <a:gd name="connsiteY10" fmla="*/ 614956 h 2310754"/>
                <a:gd name="connsiteX11" fmla="*/ 957315 w 1421109"/>
                <a:gd name="connsiteY11" fmla="*/ 944170 h 2310754"/>
                <a:gd name="connsiteX12" fmla="*/ 711016 w 1421109"/>
                <a:gd name="connsiteY12" fmla="*/ 569620 h 2310754"/>
                <a:gd name="connsiteX13" fmla="*/ 729319 w 1421109"/>
                <a:gd name="connsiteY13" fmla="*/ 957827 h 2310754"/>
                <a:gd name="connsiteX14" fmla="*/ 543268 w 1421109"/>
                <a:gd name="connsiteY14" fmla="*/ 8 h 2310754"/>
                <a:gd name="connsiteX15" fmla="*/ 473286 w 1421109"/>
                <a:gd name="connsiteY15" fmla="*/ 1312127 h 2310754"/>
                <a:gd name="connsiteX16" fmla="*/ 338442 w 1421109"/>
                <a:gd name="connsiteY16" fmla="*/ 1258222 h 2310754"/>
                <a:gd name="connsiteX17" fmla="*/ 719 w 1421109"/>
                <a:gd name="connsiteY17" fmla="*/ 957545 h 2310754"/>
                <a:gd name="connsiteX0" fmla="*/ 719 w 1421109"/>
                <a:gd name="connsiteY0" fmla="*/ 957545 h 2310755"/>
                <a:gd name="connsiteX1" fmla="*/ 140932 w 1421109"/>
                <a:gd name="connsiteY1" fmla="*/ 1353319 h 2310755"/>
                <a:gd name="connsiteX2" fmla="*/ 309182 w 1421109"/>
                <a:gd name="connsiteY2" fmla="*/ 1711764 h 2310755"/>
                <a:gd name="connsiteX3" fmla="*/ 548773 w 1421109"/>
                <a:gd name="connsiteY3" fmla="*/ 1936338 h 2310755"/>
                <a:gd name="connsiteX4" fmla="*/ 601148 w 1421109"/>
                <a:gd name="connsiteY4" fmla="*/ 2297232 h 2310755"/>
                <a:gd name="connsiteX5" fmla="*/ 1253027 w 1421109"/>
                <a:gd name="connsiteY5" fmla="*/ 2310347 h 2310755"/>
                <a:gd name="connsiteX6" fmla="*/ 1262460 w 1421109"/>
                <a:gd name="connsiteY6" fmla="*/ 1987074 h 2310755"/>
                <a:gd name="connsiteX7" fmla="*/ 1421092 w 1421109"/>
                <a:gd name="connsiteY7" fmla="*/ 1126548 h 2310755"/>
                <a:gd name="connsiteX8" fmla="*/ 1152597 w 1421109"/>
                <a:gd name="connsiteY8" fmla="*/ 669082 h 2310755"/>
                <a:gd name="connsiteX9" fmla="*/ 1168953 w 1421109"/>
                <a:gd name="connsiteY9" fmla="*/ 968062 h 2310755"/>
                <a:gd name="connsiteX10" fmla="*/ 927050 w 1421109"/>
                <a:gd name="connsiteY10" fmla="*/ 614956 h 2310755"/>
                <a:gd name="connsiteX11" fmla="*/ 957315 w 1421109"/>
                <a:gd name="connsiteY11" fmla="*/ 944170 h 2310755"/>
                <a:gd name="connsiteX12" fmla="*/ 711016 w 1421109"/>
                <a:gd name="connsiteY12" fmla="*/ 569620 h 2310755"/>
                <a:gd name="connsiteX13" fmla="*/ 729319 w 1421109"/>
                <a:gd name="connsiteY13" fmla="*/ 957827 h 2310755"/>
                <a:gd name="connsiteX14" fmla="*/ 543268 w 1421109"/>
                <a:gd name="connsiteY14" fmla="*/ 8 h 2310755"/>
                <a:gd name="connsiteX15" fmla="*/ 473286 w 1421109"/>
                <a:gd name="connsiteY15" fmla="*/ 1312127 h 2310755"/>
                <a:gd name="connsiteX16" fmla="*/ 338442 w 1421109"/>
                <a:gd name="connsiteY16" fmla="*/ 1258222 h 2310755"/>
                <a:gd name="connsiteX17" fmla="*/ 719 w 1421109"/>
                <a:gd name="connsiteY17" fmla="*/ 957545 h 2310755"/>
                <a:gd name="connsiteX0" fmla="*/ 719 w 1421109"/>
                <a:gd name="connsiteY0" fmla="*/ 957545 h 2310755"/>
                <a:gd name="connsiteX1" fmla="*/ 140932 w 1421109"/>
                <a:gd name="connsiteY1" fmla="*/ 1353319 h 2310755"/>
                <a:gd name="connsiteX2" fmla="*/ 309182 w 1421109"/>
                <a:gd name="connsiteY2" fmla="*/ 1711764 h 2310755"/>
                <a:gd name="connsiteX3" fmla="*/ 548773 w 1421109"/>
                <a:gd name="connsiteY3" fmla="*/ 1936338 h 2310755"/>
                <a:gd name="connsiteX4" fmla="*/ 582370 w 1421109"/>
                <a:gd name="connsiteY4" fmla="*/ 2297232 h 2310755"/>
                <a:gd name="connsiteX5" fmla="*/ 1253027 w 1421109"/>
                <a:gd name="connsiteY5" fmla="*/ 2310347 h 2310755"/>
                <a:gd name="connsiteX6" fmla="*/ 1262460 w 1421109"/>
                <a:gd name="connsiteY6" fmla="*/ 1987074 h 2310755"/>
                <a:gd name="connsiteX7" fmla="*/ 1421092 w 1421109"/>
                <a:gd name="connsiteY7" fmla="*/ 1126548 h 2310755"/>
                <a:gd name="connsiteX8" fmla="*/ 1152597 w 1421109"/>
                <a:gd name="connsiteY8" fmla="*/ 669082 h 2310755"/>
                <a:gd name="connsiteX9" fmla="*/ 1168953 w 1421109"/>
                <a:gd name="connsiteY9" fmla="*/ 968062 h 2310755"/>
                <a:gd name="connsiteX10" fmla="*/ 927050 w 1421109"/>
                <a:gd name="connsiteY10" fmla="*/ 614956 h 2310755"/>
                <a:gd name="connsiteX11" fmla="*/ 957315 w 1421109"/>
                <a:gd name="connsiteY11" fmla="*/ 944170 h 2310755"/>
                <a:gd name="connsiteX12" fmla="*/ 711016 w 1421109"/>
                <a:gd name="connsiteY12" fmla="*/ 569620 h 2310755"/>
                <a:gd name="connsiteX13" fmla="*/ 729319 w 1421109"/>
                <a:gd name="connsiteY13" fmla="*/ 957827 h 2310755"/>
                <a:gd name="connsiteX14" fmla="*/ 543268 w 1421109"/>
                <a:gd name="connsiteY14" fmla="*/ 8 h 2310755"/>
                <a:gd name="connsiteX15" fmla="*/ 473286 w 1421109"/>
                <a:gd name="connsiteY15" fmla="*/ 1312127 h 2310755"/>
                <a:gd name="connsiteX16" fmla="*/ 338442 w 1421109"/>
                <a:gd name="connsiteY16" fmla="*/ 1258222 h 2310755"/>
                <a:gd name="connsiteX17" fmla="*/ 719 w 1421109"/>
                <a:gd name="connsiteY17" fmla="*/ 957545 h 2310755"/>
                <a:gd name="connsiteX0" fmla="*/ 719 w 1421109"/>
                <a:gd name="connsiteY0" fmla="*/ 957545 h 2310755"/>
                <a:gd name="connsiteX1" fmla="*/ 140932 w 1421109"/>
                <a:gd name="connsiteY1" fmla="*/ 1353319 h 2310755"/>
                <a:gd name="connsiteX2" fmla="*/ 309182 w 1421109"/>
                <a:gd name="connsiteY2" fmla="*/ 1711764 h 2310755"/>
                <a:gd name="connsiteX3" fmla="*/ 548773 w 1421109"/>
                <a:gd name="connsiteY3" fmla="*/ 1936338 h 2310755"/>
                <a:gd name="connsiteX4" fmla="*/ 582370 w 1421109"/>
                <a:gd name="connsiteY4" fmla="*/ 2297232 h 2310755"/>
                <a:gd name="connsiteX5" fmla="*/ 1253027 w 1421109"/>
                <a:gd name="connsiteY5" fmla="*/ 2310347 h 2310755"/>
                <a:gd name="connsiteX6" fmla="*/ 1262460 w 1421109"/>
                <a:gd name="connsiteY6" fmla="*/ 1987074 h 2310755"/>
                <a:gd name="connsiteX7" fmla="*/ 1421092 w 1421109"/>
                <a:gd name="connsiteY7" fmla="*/ 1126548 h 2310755"/>
                <a:gd name="connsiteX8" fmla="*/ 1152597 w 1421109"/>
                <a:gd name="connsiteY8" fmla="*/ 669082 h 2310755"/>
                <a:gd name="connsiteX9" fmla="*/ 1168953 w 1421109"/>
                <a:gd name="connsiteY9" fmla="*/ 968062 h 2310755"/>
                <a:gd name="connsiteX10" fmla="*/ 927050 w 1421109"/>
                <a:gd name="connsiteY10" fmla="*/ 614956 h 2310755"/>
                <a:gd name="connsiteX11" fmla="*/ 957315 w 1421109"/>
                <a:gd name="connsiteY11" fmla="*/ 944170 h 2310755"/>
                <a:gd name="connsiteX12" fmla="*/ 711016 w 1421109"/>
                <a:gd name="connsiteY12" fmla="*/ 569620 h 2310755"/>
                <a:gd name="connsiteX13" fmla="*/ 729319 w 1421109"/>
                <a:gd name="connsiteY13" fmla="*/ 957827 h 2310755"/>
                <a:gd name="connsiteX14" fmla="*/ 543268 w 1421109"/>
                <a:gd name="connsiteY14" fmla="*/ 8 h 2310755"/>
                <a:gd name="connsiteX15" fmla="*/ 473286 w 1421109"/>
                <a:gd name="connsiteY15" fmla="*/ 1312127 h 2310755"/>
                <a:gd name="connsiteX16" fmla="*/ 338442 w 1421109"/>
                <a:gd name="connsiteY16" fmla="*/ 1258222 h 2310755"/>
                <a:gd name="connsiteX17" fmla="*/ 719 w 1421109"/>
                <a:gd name="connsiteY17" fmla="*/ 957545 h 2310755"/>
                <a:gd name="connsiteX0" fmla="*/ 719 w 1421109"/>
                <a:gd name="connsiteY0" fmla="*/ 957545 h 2310347"/>
                <a:gd name="connsiteX1" fmla="*/ 140932 w 1421109"/>
                <a:gd name="connsiteY1" fmla="*/ 1353319 h 2310347"/>
                <a:gd name="connsiteX2" fmla="*/ 309182 w 1421109"/>
                <a:gd name="connsiteY2" fmla="*/ 1711764 h 2310347"/>
                <a:gd name="connsiteX3" fmla="*/ 548773 w 1421109"/>
                <a:gd name="connsiteY3" fmla="*/ 1936338 h 2310347"/>
                <a:gd name="connsiteX4" fmla="*/ 582370 w 1421109"/>
                <a:gd name="connsiteY4" fmla="*/ 2297232 h 2310347"/>
                <a:gd name="connsiteX5" fmla="*/ 1253027 w 1421109"/>
                <a:gd name="connsiteY5" fmla="*/ 2310347 h 2310347"/>
                <a:gd name="connsiteX6" fmla="*/ 1262460 w 1421109"/>
                <a:gd name="connsiteY6" fmla="*/ 1987074 h 2310347"/>
                <a:gd name="connsiteX7" fmla="*/ 1421092 w 1421109"/>
                <a:gd name="connsiteY7" fmla="*/ 1126548 h 2310347"/>
                <a:gd name="connsiteX8" fmla="*/ 1152597 w 1421109"/>
                <a:gd name="connsiteY8" fmla="*/ 669082 h 2310347"/>
                <a:gd name="connsiteX9" fmla="*/ 1168953 w 1421109"/>
                <a:gd name="connsiteY9" fmla="*/ 968062 h 2310347"/>
                <a:gd name="connsiteX10" fmla="*/ 927050 w 1421109"/>
                <a:gd name="connsiteY10" fmla="*/ 614956 h 2310347"/>
                <a:gd name="connsiteX11" fmla="*/ 957315 w 1421109"/>
                <a:gd name="connsiteY11" fmla="*/ 944170 h 2310347"/>
                <a:gd name="connsiteX12" fmla="*/ 711016 w 1421109"/>
                <a:gd name="connsiteY12" fmla="*/ 569620 h 2310347"/>
                <a:gd name="connsiteX13" fmla="*/ 729319 w 1421109"/>
                <a:gd name="connsiteY13" fmla="*/ 957827 h 2310347"/>
                <a:gd name="connsiteX14" fmla="*/ 543268 w 1421109"/>
                <a:gd name="connsiteY14" fmla="*/ 8 h 2310347"/>
                <a:gd name="connsiteX15" fmla="*/ 473286 w 1421109"/>
                <a:gd name="connsiteY15" fmla="*/ 1312127 h 2310347"/>
                <a:gd name="connsiteX16" fmla="*/ 338442 w 1421109"/>
                <a:gd name="connsiteY16" fmla="*/ 1258222 h 2310347"/>
                <a:gd name="connsiteX17" fmla="*/ 719 w 1421109"/>
                <a:gd name="connsiteY17"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52597 w 1423213"/>
                <a:gd name="connsiteY9" fmla="*/ 669082 h 2310347"/>
                <a:gd name="connsiteX10" fmla="*/ 1168953 w 1423213"/>
                <a:gd name="connsiteY10" fmla="*/ 968062 h 2310347"/>
                <a:gd name="connsiteX11" fmla="*/ 927050 w 1423213"/>
                <a:gd name="connsiteY11" fmla="*/ 614956 h 2310347"/>
                <a:gd name="connsiteX12" fmla="*/ 957315 w 1423213"/>
                <a:gd name="connsiteY12" fmla="*/ 944170 h 2310347"/>
                <a:gd name="connsiteX13" fmla="*/ 711016 w 1423213"/>
                <a:gd name="connsiteY13" fmla="*/ 569620 h 2310347"/>
                <a:gd name="connsiteX14" fmla="*/ 729319 w 1423213"/>
                <a:gd name="connsiteY14" fmla="*/ 957827 h 2310347"/>
                <a:gd name="connsiteX15" fmla="*/ 543268 w 1423213"/>
                <a:gd name="connsiteY15" fmla="*/ 8 h 2310347"/>
                <a:gd name="connsiteX16" fmla="*/ 473286 w 1423213"/>
                <a:gd name="connsiteY16" fmla="*/ 1312127 h 2310347"/>
                <a:gd name="connsiteX17" fmla="*/ 338442 w 1423213"/>
                <a:gd name="connsiteY17" fmla="*/ 1258222 h 2310347"/>
                <a:gd name="connsiteX18" fmla="*/ 719 w 1423213"/>
                <a:gd name="connsiteY18"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52597 w 1423213"/>
                <a:gd name="connsiteY9" fmla="*/ 669082 h 2310347"/>
                <a:gd name="connsiteX10" fmla="*/ 1168953 w 1423213"/>
                <a:gd name="connsiteY10" fmla="*/ 968062 h 2310347"/>
                <a:gd name="connsiteX11" fmla="*/ 927050 w 1423213"/>
                <a:gd name="connsiteY11" fmla="*/ 614956 h 2310347"/>
                <a:gd name="connsiteX12" fmla="*/ 957315 w 1423213"/>
                <a:gd name="connsiteY12" fmla="*/ 944170 h 2310347"/>
                <a:gd name="connsiteX13" fmla="*/ 711016 w 1423213"/>
                <a:gd name="connsiteY13" fmla="*/ 569620 h 2310347"/>
                <a:gd name="connsiteX14" fmla="*/ 729319 w 1423213"/>
                <a:gd name="connsiteY14" fmla="*/ 957827 h 2310347"/>
                <a:gd name="connsiteX15" fmla="*/ 543268 w 1423213"/>
                <a:gd name="connsiteY15" fmla="*/ 8 h 2310347"/>
                <a:gd name="connsiteX16" fmla="*/ 473286 w 1423213"/>
                <a:gd name="connsiteY16" fmla="*/ 1312127 h 2310347"/>
                <a:gd name="connsiteX17" fmla="*/ 338442 w 1423213"/>
                <a:gd name="connsiteY17" fmla="*/ 1258222 h 2310347"/>
                <a:gd name="connsiteX18" fmla="*/ 719 w 1423213"/>
                <a:gd name="connsiteY18"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927050 w 1423213"/>
                <a:gd name="connsiteY11" fmla="*/ 614956 h 2310347"/>
                <a:gd name="connsiteX12" fmla="*/ 957315 w 1423213"/>
                <a:gd name="connsiteY12" fmla="*/ 944170 h 2310347"/>
                <a:gd name="connsiteX13" fmla="*/ 711016 w 1423213"/>
                <a:gd name="connsiteY13" fmla="*/ 569620 h 2310347"/>
                <a:gd name="connsiteX14" fmla="*/ 729319 w 1423213"/>
                <a:gd name="connsiteY14" fmla="*/ 957827 h 2310347"/>
                <a:gd name="connsiteX15" fmla="*/ 543268 w 1423213"/>
                <a:gd name="connsiteY15" fmla="*/ 8 h 2310347"/>
                <a:gd name="connsiteX16" fmla="*/ 473286 w 1423213"/>
                <a:gd name="connsiteY16" fmla="*/ 1312127 h 2310347"/>
                <a:gd name="connsiteX17" fmla="*/ 338442 w 1423213"/>
                <a:gd name="connsiteY17" fmla="*/ 1258222 h 2310347"/>
                <a:gd name="connsiteX18" fmla="*/ 719 w 1423213"/>
                <a:gd name="connsiteY18"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86368 w 1423213"/>
                <a:gd name="connsiteY9" fmla="*/ 644961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86368 w 1423213"/>
                <a:gd name="connsiteY9" fmla="*/ 644961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6650"/>
                <a:gd name="connsiteY0" fmla="*/ 957545 h 2310347"/>
                <a:gd name="connsiteX1" fmla="*/ 140932 w 1426650"/>
                <a:gd name="connsiteY1" fmla="*/ 1353319 h 2310347"/>
                <a:gd name="connsiteX2" fmla="*/ 309182 w 1426650"/>
                <a:gd name="connsiteY2" fmla="*/ 1711764 h 2310347"/>
                <a:gd name="connsiteX3" fmla="*/ 548773 w 1426650"/>
                <a:gd name="connsiteY3" fmla="*/ 1936338 h 2310347"/>
                <a:gd name="connsiteX4" fmla="*/ 582370 w 1426650"/>
                <a:gd name="connsiteY4" fmla="*/ 2297232 h 2310347"/>
                <a:gd name="connsiteX5" fmla="*/ 1253027 w 1426650"/>
                <a:gd name="connsiteY5" fmla="*/ 2310347 h 2310347"/>
                <a:gd name="connsiteX6" fmla="*/ 1262460 w 1426650"/>
                <a:gd name="connsiteY6" fmla="*/ 1987074 h 2310347"/>
                <a:gd name="connsiteX7" fmla="*/ 1421092 w 1426650"/>
                <a:gd name="connsiteY7" fmla="*/ 1126548 h 2310347"/>
                <a:gd name="connsiteX8" fmla="*/ 1393246 w 1426650"/>
                <a:gd name="connsiteY8" fmla="*/ 734522 h 2310347"/>
                <a:gd name="connsiteX9" fmla="*/ 1186368 w 1426650"/>
                <a:gd name="connsiteY9" fmla="*/ 644961 h 2310347"/>
                <a:gd name="connsiteX10" fmla="*/ 1168953 w 1426650"/>
                <a:gd name="connsiteY10" fmla="*/ 968062 h 2310347"/>
                <a:gd name="connsiteX11" fmla="*/ 1156855 w 1426650"/>
                <a:gd name="connsiteY11" fmla="*/ 657333 h 2310347"/>
                <a:gd name="connsiteX12" fmla="*/ 927050 w 1426650"/>
                <a:gd name="connsiteY12" fmla="*/ 614956 h 2310347"/>
                <a:gd name="connsiteX13" fmla="*/ 957315 w 1426650"/>
                <a:gd name="connsiteY13" fmla="*/ 944170 h 2310347"/>
                <a:gd name="connsiteX14" fmla="*/ 711016 w 1426650"/>
                <a:gd name="connsiteY14" fmla="*/ 569620 h 2310347"/>
                <a:gd name="connsiteX15" fmla="*/ 729319 w 1426650"/>
                <a:gd name="connsiteY15" fmla="*/ 957827 h 2310347"/>
                <a:gd name="connsiteX16" fmla="*/ 543268 w 1426650"/>
                <a:gd name="connsiteY16" fmla="*/ 8 h 2310347"/>
                <a:gd name="connsiteX17" fmla="*/ 473286 w 1426650"/>
                <a:gd name="connsiteY17" fmla="*/ 1312127 h 2310347"/>
                <a:gd name="connsiteX18" fmla="*/ 338442 w 1426650"/>
                <a:gd name="connsiteY18" fmla="*/ 1258222 h 2310347"/>
                <a:gd name="connsiteX19" fmla="*/ 719 w 1426650"/>
                <a:gd name="connsiteY19"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711016 w 1422362"/>
                <a:gd name="connsiteY14" fmla="*/ 569620 h 2310347"/>
                <a:gd name="connsiteX15" fmla="*/ 729319 w 1422362"/>
                <a:gd name="connsiteY15" fmla="*/ 957827 h 2310347"/>
                <a:gd name="connsiteX16" fmla="*/ 543268 w 1422362"/>
                <a:gd name="connsiteY16" fmla="*/ 8 h 2310347"/>
                <a:gd name="connsiteX17" fmla="*/ 473286 w 1422362"/>
                <a:gd name="connsiteY17" fmla="*/ 1312127 h 2310347"/>
                <a:gd name="connsiteX18" fmla="*/ 338442 w 1422362"/>
                <a:gd name="connsiteY18" fmla="*/ 1258222 h 2310347"/>
                <a:gd name="connsiteX19" fmla="*/ 719 w 1422362"/>
                <a:gd name="connsiteY19"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76719 w 1422362"/>
                <a:gd name="connsiteY9" fmla="*/ 669083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76719 w 1422362"/>
                <a:gd name="connsiteY9" fmla="*/ 669083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76719 w 1422362"/>
                <a:gd name="connsiteY9" fmla="*/ 669083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1028697 h 2381499"/>
                <a:gd name="connsiteX1" fmla="*/ 140932 w 1422362"/>
                <a:gd name="connsiteY1" fmla="*/ 1424471 h 2381499"/>
                <a:gd name="connsiteX2" fmla="*/ 309182 w 1422362"/>
                <a:gd name="connsiteY2" fmla="*/ 1782916 h 2381499"/>
                <a:gd name="connsiteX3" fmla="*/ 548773 w 1422362"/>
                <a:gd name="connsiteY3" fmla="*/ 2007490 h 2381499"/>
                <a:gd name="connsiteX4" fmla="*/ 582370 w 1422362"/>
                <a:gd name="connsiteY4" fmla="*/ 2368384 h 2381499"/>
                <a:gd name="connsiteX5" fmla="*/ 1253027 w 1422362"/>
                <a:gd name="connsiteY5" fmla="*/ 2381499 h 2381499"/>
                <a:gd name="connsiteX6" fmla="*/ 1262460 w 1422362"/>
                <a:gd name="connsiteY6" fmla="*/ 2058226 h 2381499"/>
                <a:gd name="connsiteX7" fmla="*/ 1421092 w 1422362"/>
                <a:gd name="connsiteY7" fmla="*/ 1197700 h 2381499"/>
                <a:gd name="connsiteX8" fmla="*/ 1369124 w 1422362"/>
                <a:gd name="connsiteY8" fmla="*/ 771904 h 2381499"/>
                <a:gd name="connsiteX9" fmla="*/ 1176719 w 1422362"/>
                <a:gd name="connsiteY9" fmla="*/ 740235 h 2381499"/>
                <a:gd name="connsiteX10" fmla="*/ 1168953 w 1422362"/>
                <a:gd name="connsiteY10" fmla="*/ 1039214 h 2381499"/>
                <a:gd name="connsiteX11" fmla="*/ 1156855 w 1422362"/>
                <a:gd name="connsiteY11" fmla="*/ 728485 h 2381499"/>
                <a:gd name="connsiteX12" fmla="*/ 927050 w 1422362"/>
                <a:gd name="connsiteY12" fmla="*/ 686108 h 2381499"/>
                <a:gd name="connsiteX13" fmla="*/ 957315 w 1422362"/>
                <a:gd name="connsiteY13" fmla="*/ 1015322 h 2381499"/>
                <a:gd name="connsiteX14" fmla="*/ 905990 w 1422362"/>
                <a:gd name="connsiteY14" fmla="*/ 685066 h 2381499"/>
                <a:gd name="connsiteX15" fmla="*/ 711016 w 1422362"/>
                <a:gd name="connsiteY15" fmla="*/ 640772 h 2381499"/>
                <a:gd name="connsiteX16" fmla="*/ 729319 w 1422362"/>
                <a:gd name="connsiteY16" fmla="*/ 1028979 h 2381499"/>
                <a:gd name="connsiteX17" fmla="*/ 543268 w 1422362"/>
                <a:gd name="connsiteY17" fmla="*/ 71160 h 2381499"/>
                <a:gd name="connsiteX18" fmla="*/ 471802 w 1422362"/>
                <a:gd name="connsiteY18" fmla="*/ 217109 h 2381499"/>
                <a:gd name="connsiteX19" fmla="*/ 473286 w 1422362"/>
                <a:gd name="connsiteY19" fmla="*/ 1383279 h 2381499"/>
                <a:gd name="connsiteX20" fmla="*/ 338442 w 1422362"/>
                <a:gd name="connsiteY20" fmla="*/ 1329374 h 2381499"/>
                <a:gd name="connsiteX21" fmla="*/ 719 w 1422362"/>
                <a:gd name="connsiteY21" fmla="*/ 1028697 h 2381499"/>
                <a:gd name="connsiteX0" fmla="*/ 719 w 1422362"/>
                <a:gd name="connsiteY0" fmla="*/ 1028697 h 2381499"/>
                <a:gd name="connsiteX1" fmla="*/ 140932 w 1422362"/>
                <a:gd name="connsiteY1" fmla="*/ 1424471 h 2381499"/>
                <a:gd name="connsiteX2" fmla="*/ 309182 w 1422362"/>
                <a:gd name="connsiteY2" fmla="*/ 1782916 h 2381499"/>
                <a:gd name="connsiteX3" fmla="*/ 548773 w 1422362"/>
                <a:gd name="connsiteY3" fmla="*/ 2007490 h 2381499"/>
                <a:gd name="connsiteX4" fmla="*/ 582370 w 1422362"/>
                <a:gd name="connsiteY4" fmla="*/ 2368384 h 2381499"/>
                <a:gd name="connsiteX5" fmla="*/ 1253027 w 1422362"/>
                <a:gd name="connsiteY5" fmla="*/ 2381499 h 2381499"/>
                <a:gd name="connsiteX6" fmla="*/ 1262460 w 1422362"/>
                <a:gd name="connsiteY6" fmla="*/ 2058226 h 2381499"/>
                <a:gd name="connsiteX7" fmla="*/ 1421092 w 1422362"/>
                <a:gd name="connsiteY7" fmla="*/ 1197700 h 2381499"/>
                <a:gd name="connsiteX8" fmla="*/ 1369124 w 1422362"/>
                <a:gd name="connsiteY8" fmla="*/ 771904 h 2381499"/>
                <a:gd name="connsiteX9" fmla="*/ 1176719 w 1422362"/>
                <a:gd name="connsiteY9" fmla="*/ 740235 h 2381499"/>
                <a:gd name="connsiteX10" fmla="*/ 1168953 w 1422362"/>
                <a:gd name="connsiteY10" fmla="*/ 1039214 h 2381499"/>
                <a:gd name="connsiteX11" fmla="*/ 1156855 w 1422362"/>
                <a:gd name="connsiteY11" fmla="*/ 728485 h 2381499"/>
                <a:gd name="connsiteX12" fmla="*/ 927050 w 1422362"/>
                <a:gd name="connsiteY12" fmla="*/ 686108 h 2381499"/>
                <a:gd name="connsiteX13" fmla="*/ 957315 w 1422362"/>
                <a:gd name="connsiteY13" fmla="*/ 1015322 h 2381499"/>
                <a:gd name="connsiteX14" fmla="*/ 905990 w 1422362"/>
                <a:gd name="connsiteY14" fmla="*/ 685066 h 2381499"/>
                <a:gd name="connsiteX15" fmla="*/ 711016 w 1422362"/>
                <a:gd name="connsiteY15" fmla="*/ 640772 h 2381499"/>
                <a:gd name="connsiteX16" fmla="*/ 729319 w 1422362"/>
                <a:gd name="connsiteY16" fmla="*/ 1028979 h 2381499"/>
                <a:gd name="connsiteX17" fmla="*/ 543268 w 1422362"/>
                <a:gd name="connsiteY17" fmla="*/ 71160 h 2381499"/>
                <a:gd name="connsiteX18" fmla="*/ 471802 w 1422362"/>
                <a:gd name="connsiteY18" fmla="*/ 217109 h 2381499"/>
                <a:gd name="connsiteX19" fmla="*/ 473286 w 1422362"/>
                <a:gd name="connsiteY19" fmla="*/ 1383279 h 2381499"/>
                <a:gd name="connsiteX20" fmla="*/ 338442 w 1422362"/>
                <a:gd name="connsiteY20" fmla="*/ 1329374 h 2381499"/>
                <a:gd name="connsiteX21" fmla="*/ 719 w 1422362"/>
                <a:gd name="connsiteY21" fmla="*/ 1028697 h 2381499"/>
                <a:gd name="connsiteX0" fmla="*/ 719 w 1422362"/>
                <a:gd name="connsiteY0" fmla="*/ 1025260 h 2378062"/>
                <a:gd name="connsiteX1" fmla="*/ 140932 w 1422362"/>
                <a:gd name="connsiteY1" fmla="*/ 1421034 h 2378062"/>
                <a:gd name="connsiteX2" fmla="*/ 309182 w 1422362"/>
                <a:gd name="connsiteY2" fmla="*/ 1779479 h 2378062"/>
                <a:gd name="connsiteX3" fmla="*/ 548773 w 1422362"/>
                <a:gd name="connsiteY3" fmla="*/ 2004053 h 2378062"/>
                <a:gd name="connsiteX4" fmla="*/ 582370 w 1422362"/>
                <a:gd name="connsiteY4" fmla="*/ 2364947 h 2378062"/>
                <a:gd name="connsiteX5" fmla="*/ 1253027 w 1422362"/>
                <a:gd name="connsiteY5" fmla="*/ 2378062 h 2378062"/>
                <a:gd name="connsiteX6" fmla="*/ 1262460 w 1422362"/>
                <a:gd name="connsiteY6" fmla="*/ 2054789 h 2378062"/>
                <a:gd name="connsiteX7" fmla="*/ 1421092 w 1422362"/>
                <a:gd name="connsiteY7" fmla="*/ 1194263 h 2378062"/>
                <a:gd name="connsiteX8" fmla="*/ 1369124 w 1422362"/>
                <a:gd name="connsiteY8" fmla="*/ 768467 h 2378062"/>
                <a:gd name="connsiteX9" fmla="*/ 1176719 w 1422362"/>
                <a:gd name="connsiteY9" fmla="*/ 736798 h 2378062"/>
                <a:gd name="connsiteX10" fmla="*/ 1168953 w 1422362"/>
                <a:gd name="connsiteY10" fmla="*/ 1035777 h 2378062"/>
                <a:gd name="connsiteX11" fmla="*/ 1156855 w 1422362"/>
                <a:gd name="connsiteY11" fmla="*/ 725048 h 2378062"/>
                <a:gd name="connsiteX12" fmla="*/ 927050 w 1422362"/>
                <a:gd name="connsiteY12" fmla="*/ 682671 h 2378062"/>
                <a:gd name="connsiteX13" fmla="*/ 957315 w 1422362"/>
                <a:gd name="connsiteY13" fmla="*/ 1011885 h 2378062"/>
                <a:gd name="connsiteX14" fmla="*/ 905990 w 1422362"/>
                <a:gd name="connsiteY14" fmla="*/ 681629 h 2378062"/>
                <a:gd name="connsiteX15" fmla="*/ 711016 w 1422362"/>
                <a:gd name="connsiteY15" fmla="*/ 637335 h 2378062"/>
                <a:gd name="connsiteX16" fmla="*/ 729319 w 1422362"/>
                <a:gd name="connsiteY16" fmla="*/ 1025542 h 2378062"/>
                <a:gd name="connsiteX17" fmla="*/ 543268 w 1422362"/>
                <a:gd name="connsiteY17" fmla="*/ 67723 h 2378062"/>
                <a:gd name="connsiteX18" fmla="*/ 471802 w 1422362"/>
                <a:gd name="connsiteY18" fmla="*/ 213672 h 2378062"/>
                <a:gd name="connsiteX19" fmla="*/ 473286 w 1422362"/>
                <a:gd name="connsiteY19" fmla="*/ 1379842 h 2378062"/>
                <a:gd name="connsiteX20" fmla="*/ 338442 w 1422362"/>
                <a:gd name="connsiteY20" fmla="*/ 1325937 h 2378062"/>
                <a:gd name="connsiteX21" fmla="*/ 719 w 1422362"/>
                <a:gd name="connsiteY21" fmla="*/ 1025260 h 2378062"/>
                <a:gd name="connsiteX0" fmla="*/ 719 w 1422362"/>
                <a:gd name="connsiteY0" fmla="*/ 1011512 h 2364314"/>
                <a:gd name="connsiteX1" fmla="*/ 140932 w 1422362"/>
                <a:gd name="connsiteY1" fmla="*/ 1407286 h 2364314"/>
                <a:gd name="connsiteX2" fmla="*/ 309182 w 1422362"/>
                <a:gd name="connsiteY2" fmla="*/ 1765731 h 2364314"/>
                <a:gd name="connsiteX3" fmla="*/ 548773 w 1422362"/>
                <a:gd name="connsiteY3" fmla="*/ 1990305 h 2364314"/>
                <a:gd name="connsiteX4" fmla="*/ 582370 w 1422362"/>
                <a:gd name="connsiteY4" fmla="*/ 2351199 h 2364314"/>
                <a:gd name="connsiteX5" fmla="*/ 1253027 w 1422362"/>
                <a:gd name="connsiteY5" fmla="*/ 2364314 h 2364314"/>
                <a:gd name="connsiteX6" fmla="*/ 1262460 w 1422362"/>
                <a:gd name="connsiteY6" fmla="*/ 2041041 h 2364314"/>
                <a:gd name="connsiteX7" fmla="*/ 1421092 w 1422362"/>
                <a:gd name="connsiteY7" fmla="*/ 1180515 h 2364314"/>
                <a:gd name="connsiteX8" fmla="*/ 1369124 w 1422362"/>
                <a:gd name="connsiteY8" fmla="*/ 754719 h 2364314"/>
                <a:gd name="connsiteX9" fmla="*/ 1176719 w 1422362"/>
                <a:gd name="connsiteY9" fmla="*/ 723050 h 2364314"/>
                <a:gd name="connsiteX10" fmla="*/ 1168953 w 1422362"/>
                <a:gd name="connsiteY10" fmla="*/ 1022029 h 2364314"/>
                <a:gd name="connsiteX11" fmla="*/ 1156855 w 1422362"/>
                <a:gd name="connsiteY11" fmla="*/ 711300 h 2364314"/>
                <a:gd name="connsiteX12" fmla="*/ 927050 w 1422362"/>
                <a:gd name="connsiteY12" fmla="*/ 668923 h 2364314"/>
                <a:gd name="connsiteX13" fmla="*/ 957315 w 1422362"/>
                <a:gd name="connsiteY13" fmla="*/ 998137 h 2364314"/>
                <a:gd name="connsiteX14" fmla="*/ 905990 w 1422362"/>
                <a:gd name="connsiteY14" fmla="*/ 667881 h 2364314"/>
                <a:gd name="connsiteX15" fmla="*/ 711016 w 1422362"/>
                <a:gd name="connsiteY15" fmla="*/ 623587 h 2364314"/>
                <a:gd name="connsiteX16" fmla="*/ 729319 w 1422362"/>
                <a:gd name="connsiteY16" fmla="*/ 1011794 h 2364314"/>
                <a:gd name="connsiteX17" fmla="*/ 630106 w 1422362"/>
                <a:gd name="connsiteY17" fmla="*/ 73272 h 2364314"/>
                <a:gd name="connsiteX18" fmla="*/ 471802 w 1422362"/>
                <a:gd name="connsiteY18" fmla="*/ 199924 h 2364314"/>
                <a:gd name="connsiteX19" fmla="*/ 473286 w 1422362"/>
                <a:gd name="connsiteY19" fmla="*/ 1366094 h 2364314"/>
                <a:gd name="connsiteX20" fmla="*/ 338442 w 1422362"/>
                <a:gd name="connsiteY20" fmla="*/ 1312189 h 2364314"/>
                <a:gd name="connsiteX21" fmla="*/ 719 w 1422362"/>
                <a:gd name="connsiteY21" fmla="*/ 1011512 h 2364314"/>
                <a:gd name="connsiteX0" fmla="*/ 719 w 1422362"/>
                <a:gd name="connsiteY0" fmla="*/ 938672 h 2291474"/>
                <a:gd name="connsiteX1" fmla="*/ 140932 w 1422362"/>
                <a:gd name="connsiteY1" fmla="*/ 1334446 h 2291474"/>
                <a:gd name="connsiteX2" fmla="*/ 309182 w 1422362"/>
                <a:gd name="connsiteY2" fmla="*/ 1692891 h 2291474"/>
                <a:gd name="connsiteX3" fmla="*/ 548773 w 1422362"/>
                <a:gd name="connsiteY3" fmla="*/ 1917465 h 2291474"/>
                <a:gd name="connsiteX4" fmla="*/ 582370 w 1422362"/>
                <a:gd name="connsiteY4" fmla="*/ 2278359 h 2291474"/>
                <a:gd name="connsiteX5" fmla="*/ 1253027 w 1422362"/>
                <a:gd name="connsiteY5" fmla="*/ 2291474 h 2291474"/>
                <a:gd name="connsiteX6" fmla="*/ 1262460 w 1422362"/>
                <a:gd name="connsiteY6" fmla="*/ 1968201 h 2291474"/>
                <a:gd name="connsiteX7" fmla="*/ 1421092 w 1422362"/>
                <a:gd name="connsiteY7" fmla="*/ 1107675 h 2291474"/>
                <a:gd name="connsiteX8" fmla="*/ 1369124 w 1422362"/>
                <a:gd name="connsiteY8" fmla="*/ 681879 h 2291474"/>
                <a:gd name="connsiteX9" fmla="*/ 1176719 w 1422362"/>
                <a:gd name="connsiteY9" fmla="*/ 650210 h 2291474"/>
                <a:gd name="connsiteX10" fmla="*/ 1168953 w 1422362"/>
                <a:gd name="connsiteY10" fmla="*/ 949189 h 2291474"/>
                <a:gd name="connsiteX11" fmla="*/ 1156855 w 1422362"/>
                <a:gd name="connsiteY11" fmla="*/ 638460 h 2291474"/>
                <a:gd name="connsiteX12" fmla="*/ 927050 w 1422362"/>
                <a:gd name="connsiteY12" fmla="*/ 596083 h 2291474"/>
                <a:gd name="connsiteX13" fmla="*/ 957315 w 1422362"/>
                <a:gd name="connsiteY13" fmla="*/ 925297 h 2291474"/>
                <a:gd name="connsiteX14" fmla="*/ 905990 w 1422362"/>
                <a:gd name="connsiteY14" fmla="*/ 595041 h 2291474"/>
                <a:gd name="connsiteX15" fmla="*/ 711016 w 1422362"/>
                <a:gd name="connsiteY15" fmla="*/ 550747 h 2291474"/>
                <a:gd name="connsiteX16" fmla="*/ 729319 w 1422362"/>
                <a:gd name="connsiteY16" fmla="*/ 938954 h 2291474"/>
                <a:gd name="connsiteX17" fmla="*/ 673525 w 1422362"/>
                <a:gd name="connsiteY17" fmla="*/ 130688 h 2291474"/>
                <a:gd name="connsiteX18" fmla="*/ 471802 w 1422362"/>
                <a:gd name="connsiteY18" fmla="*/ 127084 h 2291474"/>
                <a:gd name="connsiteX19" fmla="*/ 473286 w 1422362"/>
                <a:gd name="connsiteY19" fmla="*/ 1293254 h 2291474"/>
                <a:gd name="connsiteX20" fmla="*/ 338442 w 1422362"/>
                <a:gd name="connsiteY20" fmla="*/ 1239349 h 2291474"/>
                <a:gd name="connsiteX21" fmla="*/ 719 w 1422362"/>
                <a:gd name="connsiteY21" fmla="*/ 938672 h 2291474"/>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29319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29319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29319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14198 h 2267000"/>
                <a:gd name="connsiteX1" fmla="*/ 140932 w 1422362"/>
                <a:gd name="connsiteY1" fmla="*/ 1309972 h 2267000"/>
                <a:gd name="connsiteX2" fmla="*/ 309182 w 1422362"/>
                <a:gd name="connsiteY2" fmla="*/ 1668417 h 2267000"/>
                <a:gd name="connsiteX3" fmla="*/ 548773 w 1422362"/>
                <a:gd name="connsiteY3" fmla="*/ 1892991 h 2267000"/>
                <a:gd name="connsiteX4" fmla="*/ 582370 w 1422362"/>
                <a:gd name="connsiteY4" fmla="*/ 2253885 h 2267000"/>
                <a:gd name="connsiteX5" fmla="*/ 1253027 w 1422362"/>
                <a:gd name="connsiteY5" fmla="*/ 2267000 h 2267000"/>
                <a:gd name="connsiteX6" fmla="*/ 1262460 w 1422362"/>
                <a:gd name="connsiteY6" fmla="*/ 1943727 h 2267000"/>
                <a:gd name="connsiteX7" fmla="*/ 1421092 w 1422362"/>
                <a:gd name="connsiteY7" fmla="*/ 1083201 h 2267000"/>
                <a:gd name="connsiteX8" fmla="*/ 1369124 w 1422362"/>
                <a:gd name="connsiteY8" fmla="*/ 657405 h 2267000"/>
                <a:gd name="connsiteX9" fmla="*/ 1176719 w 1422362"/>
                <a:gd name="connsiteY9" fmla="*/ 625736 h 2267000"/>
                <a:gd name="connsiteX10" fmla="*/ 1168953 w 1422362"/>
                <a:gd name="connsiteY10" fmla="*/ 924715 h 2267000"/>
                <a:gd name="connsiteX11" fmla="*/ 1156855 w 1422362"/>
                <a:gd name="connsiteY11" fmla="*/ 613986 h 2267000"/>
                <a:gd name="connsiteX12" fmla="*/ 927050 w 1422362"/>
                <a:gd name="connsiteY12" fmla="*/ 571609 h 2267000"/>
                <a:gd name="connsiteX13" fmla="*/ 957315 w 1422362"/>
                <a:gd name="connsiteY13" fmla="*/ 900823 h 2267000"/>
                <a:gd name="connsiteX14" fmla="*/ 905990 w 1422362"/>
                <a:gd name="connsiteY14" fmla="*/ 570567 h 2267000"/>
                <a:gd name="connsiteX15" fmla="*/ 711016 w 1422362"/>
                <a:gd name="connsiteY15" fmla="*/ 526273 h 2267000"/>
                <a:gd name="connsiteX16" fmla="*/ 714846 w 1422362"/>
                <a:gd name="connsiteY16" fmla="*/ 914480 h 2267000"/>
                <a:gd name="connsiteX17" fmla="*/ 673525 w 1422362"/>
                <a:gd name="connsiteY17" fmla="*/ 106214 h 2267000"/>
                <a:gd name="connsiteX18" fmla="*/ 486275 w 1422362"/>
                <a:gd name="connsiteY18" fmla="*/ 174974 h 2267000"/>
                <a:gd name="connsiteX19" fmla="*/ 473286 w 1422362"/>
                <a:gd name="connsiteY19" fmla="*/ 1268780 h 2267000"/>
                <a:gd name="connsiteX20" fmla="*/ 338442 w 1422362"/>
                <a:gd name="connsiteY20" fmla="*/ 1214875 h 2267000"/>
                <a:gd name="connsiteX21" fmla="*/ 719 w 1422362"/>
                <a:gd name="connsiteY21" fmla="*/ 914198 h 2267000"/>
                <a:gd name="connsiteX0" fmla="*/ 719 w 1422362"/>
                <a:gd name="connsiteY0" fmla="*/ 897709 h 2250511"/>
                <a:gd name="connsiteX1" fmla="*/ 140932 w 1422362"/>
                <a:gd name="connsiteY1" fmla="*/ 1293483 h 2250511"/>
                <a:gd name="connsiteX2" fmla="*/ 309182 w 1422362"/>
                <a:gd name="connsiteY2" fmla="*/ 1651928 h 2250511"/>
                <a:gd name="connsiteX3" fmla="*/ 548773 w 1422362"/>
                <a:gd name="connsiteY3" fmla="*/ 1876502 h 2250511"/>
                <a:gd name="connsiteX4" fmla="*/ 582370 w 1422362"/>
                <a:gd name="connsiteY4" fmla="*/ 2237396 h 2250511"/>
                <a:gd name="connsiteX5" fmla="*/ 1253027 w 1422362"/>
                <a:gd name="connsiteY5" fmla="*/ 2250511 h 2250511"/>
                <a:gd name="connsiteX6" fmla="*/ 1262460 w 1422362"/>
                <a:gd name="connsiteY6" fmla="*/ 1927238 h 2250511"/>
                <a:gd name="connsiteX7" fmla="*/ 1421092 w 1422362"/>
                <a:gd name="connsiteY7" fmla="*/ 1066712 h 2250511"/>
                <a:gd name="connsiteX8" fmla="*/ 1369124 w 1422362"/>
                <a:gd name="connsiteY8" fmla="*/ 640916 h 2250511"/>
                <a:gd name="connsiteX9" fmla="*/ 1176719 w 1422362"/>
                <a:gd name="connsiteY9" fmla="*/ 609247 h 2250511"/>
                <a:gd name="connsiteX10" fmla="*/ 1168953 w 1422362"/>
                <a:gd name="connsiteY10" fmla="*/ 908226 h 2250511"/>
                <a:gd name="connsiteX11" fmla="*/ 1156855 w 1422362"/>
                <a:gd name="connsiteY11" fmla="*/ 597497 h 2250511"/>
                <a:gd name="connsiteX12" fmla="*/ 927050 w 1422362"/>
                <a:gd name="connsiteY12" fmla="*/ 555120 h 2250511"/>
                <a:gd name="connsiteX13" fmla="*/ 957315 w 1422362"/>
                <a:gd name="connsiteY13" fmla="*/ 884334 h 2250511"/>
                <a:gd name="connsiteX14" fmla="*/ 905990 w 1422362"/>
                <a:gd name="connsiteY14" fmla="*/ 554078 h 2250511"/>
                <a:gd name="connsiteX15" fmla="*/ 711016 w 1422362"/>
                <a:gd name="connsiteY15" fmla="*/ 509784 h 2250511"/>
                <a:gd name="connsiteX16" fmla="*/ 714846 w 1422362"/>
                <a:gd name="connsiteY16" fmla="*/ 897991 h 2250511"/>
                <a:gd name="connsiteX17" fmla="*/ 683174 w 1422362"/>
                <a:gd name="connsiteY17" fmla="*/ 118671 h 2250511"/>
                <a:gd name="connsiteX18" fmla="*/ 486275 w 1422362"/>
                <a:gd name="connsiteY18" fmla="*/ 158485 h 2250511"/>
                <a:gd name="connsiteX19" fmla="*/ 473286 w 1422362"/>
                <a:gd name="connsiteY19" fmla="*/ 1252291 h 2250511"/>
                <a:gd name="connsiteX20" fmla="*/ 338442 w 1422362"/>
                <a:gd name="connsiteY20" fmla="*/ 1198386 h 2250511"/>
                <a:gd name="connsiteX21" fmla="*/ 719 w 1422362"/>
                <a:gd name="connsiteY21" fmla="*/ 897709 h 2250511"/>
                <a:gd name="connsiteX0" fmla="*/ 719 w 1422362"/>
                <a:gd name="connsiteY0" fmla="*/ 897709 h 2250511"/>
                <a:gd name="connsiteX1" fmla="*/ 140932 w 1422362"/>
                <a:gd name="connsiteY1" fmla="*/ 1293483 h 2250511"/>
                <a:gd name="connsiteX2" fmla="*/ 309182 w 1422362"/>
                <a:gd name="connsiteY2" fmla="*/ 1651928 h 2250511"/>
                <a:gd name="connsiteX3" fmla="*/ 548773 w 1422362"/>
                <a:gd name="connsiteY3" fmla="*/ 1876502 h 2250511"/>
                <a:gd name="connsiteX4" fmla="*/ 582370 w 1422362"/>
                <a:gd name="connsiteY4" fmla="*/ 2237396 h 2250511"/>
                <a:gd name="connsiteX5" fmla="*/ 1253027 w 1422362"/>
                <a:gd name="connsiteY5" fmla="*/ 2250511 h 2250511"/>
                <a:gd name="connsiteX6" fmla="*/ 1262460 w 1422362"/>
                <a:gd name="connsiteY6" fmla="*/ 1927238 h 2250511"/>
                <a:gd name="connsiteX7" fmla="*/ 1421092 w 1422362"/>
                <a:gd name="connsiteY7" fmla="*/ 1066712 h 2250511"/>
                <a:gd name="connsiteX8" fmla="*/ 1369124 w 1422362"/>
                <a:gd name="connsiteY8" fmla="*/ 640916 h 2250511"/>
                <a:gd name="connsiteX9" fmla="*/ 1176719 w 1422362"/>
                <a:gd name="connsiteY9" fmla="*/ 609247 h 2250511"/>
                <a:gd name="connsiteX10" fmla="*/ 1168953 w 1422362"/>
                <a:gd name="connsiteY10" fmla="*/ 908226 h 2250511"/>
                <a:gd name="connsiteX11" fmla="*/ 1156855 w 1422362"/>
                <a:gd name="connsiteY11" fmla="*/ 597497 h 2250511"/>
                <a:gd name="connsiteX12" fmla="*/ 927050 w 1422362"/>
                <a:gd name="connsiteY12" fmla="*/ 555120 h 2250511"/>
                <a:gd name="connsiteX13" fmla="*/ 957315 w 1422362"/>
                <a:gd name="connsiteY13" fmla="*/ 884334 h 2250511"/>
                <a:gd name="connsiteX14" fmla="*/ 905990 w 1422362"/>
                <a:gd name="connsiteY14" fmla="*/ 554078 h 2250511"/>
                <a:gd name="connsiteX15" fmla="*/ 711016 w 1422362"/>
                <a:gd name="connsiteY15" fmla="*/ 509784 h 2250511"/>
                <a:gd name="connsiteX16" fmla="*/ 714846 w 1422362"/>
                <a:gd name="connsiteY16" fmla="*/ 897991 h 2250511"/>
                <a:gd name="connsiteX17" fmla="*/ 683174 w 1422362"/>
                <a:gd name="connsiteY17" fmla="*/ 118671 h 2250511"/>
                <a:gd name="connsiteX18" fmla="*/ 486275 w 1422362"/>
                <a:gd name="connsiteY18" fmla="*/ 158485 h 2250511"/>
                <a:gd name="connsiteX19" fmla="*/ 473286 w 1422362"/>
                <a:gd name="connsiteY19" fmla="*/ 1252291 h 2250511"/>
                <a:gd name="connsiteX20" fmla="*/ 338442 w 1422362"/>
                <a:gd name="connsiteY20" fmla="*/ 1198386 h 2250511"/>
                <a:gd name="connsiteX21" fmla="*/ 719 w 1422362"/>
                <a:gd name="connsiteY21" fmla="*/ 897709 h 2250511"/>
                <a:gd name="connsiteX0" fmla="*/ 719 w 1422362"/>
                <a:gd name="connsiteY0" fmla="*/ 904644 h 2257446"/>
                <a:gd name="connsiteX1" fmla="*/ 140932 w 1422362"/>
                <a:gd name="connsiteY1" fmla="*/ 1300418 h 2257446"/>
                <a:gd name="connsiteX2" fmla="*/ 309182 w 1422362"/>
                <a:gd name="connsiteY2" fmla="*/ 1658863 h 2257446"/>
                <a:gd name="connsiteX3" fmla="*/ 548773 w 1422362"/>
                <a:gd name="connsiteY3" fmla="*/ 1883437 h 2257446"/>
                <a:gd name="connsiteX4" fmla="*/ 582370 w 1422362"/>
                <a:gd name="connsiteY4" fmla="*/ 2244331 h 2257446"/>
                <a:gd name="connsiteX5" fmla="*/ 1253027 w 1422362"/>
                <a:gd name="connsiteY5" fmla="*/ 2257446 h 2257446"/>
                <a:gd name="connsiteX6" fmla="*/ 1262460 w 1422362"/>
                <a:gd name="connsiteY6" fmla="*/ 1934173 h 2257446"/>
                <a:gd name="connsiteX7" fmla="*/ 1421092 w 1422362"/>
                <a:gd name="connsiteY7" fmla="*/ 1073647 h 2257446"/>
                <a:gd name="connsiteX8" fmla="*/ 1369124 w 1422362"/>
                <a:gd name="connsiteY8" fmla="*/ 647851 h 2257446"/>
                <a:gd name="connsiteX9" fmla="*/ 1176719 w 1422362"/>
                <a:gd name="connsiteY9" fmla="*/ 616182 h 2257446"/>
                <a:gd name="connsiteX10" fmla="*/ 1168953 w 1422362"/>
                <a:gd name="connsiteY10" fmla="*/ 915161 h 2257446"/>
                <a:gd name="connsiteX11" fmla="*/ 1156855 w 1422362"/>
                <a:gd name="connsiteY11" fmla="*/ 604432 h 2257446"/>
                <a:gd name="connsiteX12" fmla="*/ 927050 w 1422362"/>
                <a:gd name="connsiteY12" fmla="*/ 562055 h 2257446"/>
                <a:gd name="connsiteX13" fmla="*/ 957315 w 1422362"/>
                <a:gd name="connsiteY13" fmla="*/ 891269 h 2257446"/>
                <a:gd name="connsiteX14" fmla="*/ 905990 w 1422362"/>
                <a:gd name="connsiteY14" fmla="*/ 561013 h 2257446"/>
                <a:gd name="connsiteX15" fmla="*/ 711016 w 1422362"/>
                <a:gd name="connsiteY15" fmla="*/ 516719 h 2257446"/>
                <a:gd name="connsiteX16" fmla="*/ 714846 w 1422362"/>
                <a:gd name="connsiteY16" fmla="*/ 904926 h 2257446"/>
                <a:gd name="connsiteX17" fmla="*/ 683174 w 1422362"/>
                <a:gd name="connsiteY17" fmla="*/ 125606 h 2257446"/>
                <a:gd name="connsiteX18" fmla="*/ 486275 w 1422362"/>
                <a:gd name="connsiteY18" fmla="*/ 165420 h 2257446"/>
                <a:gd name="connsiteX19" fmla="*/ 473286 w 1422362"/>
                <a:gd name="connsiteY19" fmla="*/ 1259226 h 2257446"/>
                <a:gd name="connsiteX20" fmla="*/ 338442 w 1422362"/>
                <a:gd name="connsiteY20" fmla="*/ 1205321 h 2257446"/>
                <a:gd name="connsiteX21" fmla="*/ 719 w 1422362"/>
                <a:gd name="connsiteY21" fmla="*/ 904644 h 2257446"/>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73286 w 1422362"/>
                <a:gd name="connsiteY19" fmla="*/ 1255537 h 2253757"/>
                <a:gd name="connsiteX20" fmla="*/ 338442 w 1422362"/>
                <a:gd name="connsiteY20" fmla="*/ 1201632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38442 w 1422362"/>
                <a:gd name="connsiteY20" fmla="*/ 1201632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04672 w 1422362"/>
                <a:gd name="connsiteY20" fmla="*/ 1148565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04672 w 1422362"/>
                <a:gd name="connsiteY20" fmla="*/ 1148565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04672 w 1422362"/>
                <a:gd name="connsiteY20" fmla="*/ 1148565 h 2253757"/>
                <a:gd name="connsiteX21" fmla="*/ 719 w 1422362"/>
                <a:gd name="connsiteY21" fmla="*/ 900955 h 2253757"/>
                <a:gd name="connsiteX0" fmla="*/ 436 w 1494443"/>
                <a:gd name="connsiteY0" fmla="*/ 886482 h 2253757"/>
                <a:gd name="connsiteX1" fmla="*/ 213013 w 1494443"/>
                <a:gd name="connsiteY1" fmla="*/ 1296729 h 2253757"/>
                <a:gd name="connsiteX2" fmla="*/ 381263 w 1494443"/>
                <a:gd name="connsiteY2" fmla="*/ 1655174 h 2253757"/>
                <a:gd name="connsiteX3" fmla="*/ 620854 w 1494443"/>
                <a:gd name="connsiteY3" fmla="*/ 1879748 h 2253757"/>
                <a:gd name="connsiteX4" fmla="*/ 654451 w 1494443"/>
                <a:gd name="connsiteY4" fmla="*/ 2240642 h 2253757"/>
                <a:gd name="connsiteX5" fmla="*/ 1325108 w 1494443"/>
                <a:gd name="connsiteY5" fmla="*/ 2253757 h 2253757"/>
                <a:gd name="connsiteX6" fmla="*/ 1334541 w 1494443"/>
                <a:gd name="connsiteY6" fmla="*/ 1930484 h 2253757"/>
                <a:gd name="connsiteX7" fmla="*/ 1493173 w 1494443"/>
                <a:gd name="connsiteY7" fmla="*/ 1069958 h 2253757"/>
                <a:gd name="connsiteX8" fmla="*/ 1441205 w 1494443"/>
                <a:gd name="connsiteY8" fmla="*/ 644162 h 2253757"/>
                <a:gd name="connsiteX9" fmla="*/ 1248800 w 1494443"/>
                <a:gd name="connsiteY9" fmla="*/ 612493 h 2253757"/>
                <a:gd name="connsiteX10" fmla="*/ 1241034 w 1494443"/>
                <a:gd name="connsiteY10" fmla="*/ 911472 h 2253757"/>
                <a:gd name="connsiteX11" fmla="*/ 1228936 w 1494443"/>
                <a:gd name="connsiteY11" fmla="*/ 600743 h 2253757"/>
                <a:gd name="connsiteX12" fmla="*/ 999131 w 1494443"/>
                <a:gd name="connsiteY12" fmla="*/ 558366 h 2253757"/>
                <a:gd name="connsiteX13" fmla="*/ 1029396 w 1494443"/>
                <a:gd name="connsiteY13" fmla="*/ 887580 h 2253757"/>
                <a:gd name="connsiteX14" fmla="*/ 978071 w 1494443"/>
                <a:gd name="connsiteY14" fmla="*/ 557324 h 2253757"/>
                <a:gd name="connsiteX15" fmla="*/ 783097 w 1494443"/>
                <a:gd name="connsiteY15" fmla="*/ 513030 h 2253757"/>
                <a:gd name="connsiteX16" fmla="*/ 786927 w 1494443"/>
                <a:gd name="connsiteY16" fmla="*/ 901237 h 2253757"/>
                <a:gd name="connsiteX17" fmla="*/ 755255 w 1494443"/>
                <a:gd name="connsiteY17" fmla="*/ 121917 h 2253757"/>
                <a:gd name="connsiteX18" fmla="*/ 558356 w 1494443"/>
                <a:gd name="connsiteY18" fmla="*/ 161731 h 2253757"/>
                <a:gd name="connsiteX19" fmla="*/ 535718 w 1494443"/>
                <a:gd name="connsiteY19" fmla="*/ 1183173 h 2253757"/>
                <a:gd name="connsiteX20" fmla="*/ 376753 w 1494443"/>
                <a:gd name="connsiteY20" fmla="*/ 1148565 h 2253757"/>
                <a:gd name="connsiteX21" fmla="*/ 436 w 1494443"/>
                <a:gd name="connsiteY21" fmla="*/ 886482 h 2253757"/>
                <a:gd name="connsiteX0" fmla="*/ 436 w 1494443"/>
                <a:gd name="connsiteY0" fmla="*/ 886482 h 2253757"/>
                <a:gd name="connsiteX1" fmla="*/ 213013 w 1494443"/>
                <a:gd name="connsiteY1" fmla="*/ 1296729 h 2253757"/>
                <a:gd name="connsiteX2" fmla="*/ 381263 w 1494443"/>
                <a:gd name="connsiteY2" fmla="*/ 1655174 h 2253757"/>
                <a:gd name="connsiteX3" fmla="*/ 620854 w 1494443"/>
                <a:gd name="connsiteY3" fmla="*/ 1879748 h 2253757"/>
                <a:gd name="connsiteX4" fmla="*/ 654451 w 1494443"/>
                <a:gd name="connsiteY4" fmla="*/ 2240642 h 2253757"/>
                <a:gd name="connsiteX5" fmla="*/ 1325108 w 1494443"/>
                <a:gd name="connsiteY5" fmla="*/ 2253757 h 2253757"/>
                <a:gd name="connsiteX6" fmla="*/ 1334541 w 1494443"/>
                <a:gd name="connsiteY6" fmla="*/ 1930484 h 2253757"/>
                <a:gd name="connsiteX7" fmla="*/ 1493173 w 1494443"/>
                <a:gd name="connsiteY7" fmla="*/ 1069958 h 2253757"/>
                <a:gd name="connsiteX8" fmla="*/ 1441205 w 1494443"/>
                <a:gd name="connsiteY8" fmla="*/ 644162 h 2253757"/>
                <a:gd name="connsiteX9" fmla="*/ 1248800 w 1494443"/>
                <a:gd name="connsiteY9" fmla="*/ 612493 h 2253757"/>
                <a:gd name="connsiteX10" fmla="*/ 1241034 w 1494443"/>
                <a:gd name="connsiteY10" fmla="*/ 911472 h 2253757"/>
                <a:gd name="connsiteX11" fmla="*/ 1228936 w 1494443"/>
                <a:gd name="connsiteY11" fmla="*/ 600743 h 2253757"/>
                <a:gd name="connsiteX12" fmla="*/ 999131 w 1494443"/>
                <a:gd name="connsiteY12" fmla="*/ 558366 h 2253757"/>
                <a:gd name="connsiteX13" fmla="*/ 1029396 w 1494443"/>
                <a:gd name="connsiteY13" fmla="*/ 887580 h 2253757"/>
                <a:gd name="connsiteX14" fmla="*/ 978071 w 1494443"/>
                <a:gd name="connsiteY14" fmla="*/ 557324 h 2253757"/>
                <a:gd name="connsiteX15" fmla="*/ 783097 w 1494443"/>
                <a:gd name="connsiteY15" fmla="*/ 513030 h 2253757"/>
                <a:gd name="connsiteX16" fmla="*/ 786927 w 1494443"/>
                <a:gd name="connsiteY16" fmla="*/ 901237 h 2253757"/>
                <a:gd name="connsiteX17" fmla="*/ 755255 w 1494443"/>
                <a:gd name="connsiteY17" fmla="*/ 121917 h 2253757"/>
                <a:gd name="connsiteX18" fmla="*/ 558356 w 1494443"/>
                <a:gd name="connsiteY18" fmla="*/ 161731 h 2253757"/>
                <a:gd name="connsiteX19" fmla="*/ 535718 w 1494443"/>
                <a:gd name="connsiteY19" fmla="*/ 1183173 h 2253757"/>
                <a:gd name="connsiteX20" fmla="*/ 376753 w 1494443"/>
                <a:gd name="connsiteY20" fmla="*/ 1148565 h 2253757"/>
                <a:gd name="connsiteX21" fmla="*/ 436 w 1494443"/>
                <a:gd name="connsiteY21" fmla="*/ 886482 h 2253757"/>
                <a:gd name="connsiteX0" fmla="*/ 0 w 1494007"/>
                <a:gd name="connsiteY0" fmla="*/ 886482 h 2253757"/>
                <a:gd name="connsiteX1" fmla="*/ 212577 w 1494007"/>
                <a:gd name="connsiteY1" fmla="*/ 1296729 h 2253757"/>
                <a:gd name="connsiteX2" fmla="*/ 380827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380827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115210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147622"/>
                <a:gd name="connsiteX1" fmla="*/ 202929 w 1494007"/>
                <a:gd name="connsiteY1" fmla="*/ 1320850 h 2147622"/>
                <a:gd name="connsiteX2" fmla="*/ 438719 w 1494007"/>
                <a:gd name="connsiteY2" fmla="*/ 1655174 h 2147622"/>
                <a:gd name="connsiteX3" fmla="*/ 620418 w 1494007"/>
                <a:gd name="connsiteY3" fmla="*/ 1879748 h 2147622"/>
                <a:gd name="connsiteX4" fmla="*/ 654015 w 1494007"/>
                <a:gd name="connsiteY4" fmla="*/ 2115210 h 2147622"/>
                <a:gd name="connsiteX5" fmla="*/ 1339145 w 1494007"/>
                <a:gd name="connsiteY5" fmla="*/ 2147622 h 2147622"/>
                <a:gd name="connsiteX6" fmla="*/ 1334105 w 1494007"/>
                <a:gd name="connsiteY6" fmla="*/ 1930484 h 2147622"/>
                <a:gd name="connsiteX7" fmla="*/ 1492737 w 1494007"/>
                <a:gd name="connsiteY7" fmla="*/ 1069958 h 2147622"/>
                <a:gd name="connsiteX8" fmla="*/ 1440769 w 1494007"/>
                <a:gd name="connsiteY8" fmla="*/ 644162 h 2147622"/>
                <a:gd name="connsiteX9" fmla="*/ 1248364 w 1494007"/>
                <a:gd name="connsiteY9" fmla="*/ 612493 h 2147622"/>
                <a:gd name="connsiteX10" fmla="*/ 1240598 w 1494007"/>
                <a:gd name="connsiteY10" fmla="*/ 911472 h 2147622"/>
                <a:gd name="connsiteX11" fmla="*/ 1228500 w 1494007"/>
                <a:gd name="connsiteY11" fmla="*/ 600743 h 2147622"/>
                <a:gd name="connsiteX12" fmla="*/ 998695 w 1494007"/>
                <a:gd name="connsiteY12" fmla="*/ 558366 h 2147622"/>
                <a:gd name="connsiteX13" fmla="*/ 1028960 w 1494007"/>
                <a:gd name="connsiteY13" fmla="*/ 887580 h 2147622"/>
                <a:gd name="connsiteX14" fmla="*/ 977635 w 1494007"/>
                <a:gd name="connsiteY14" fmla="*/ 557324 h 2147622"/>
                <a:gd name="connsiteX15" fmla="*/ 782661 w 1494007"/>
                <a:gd name="connsiteY15" fmla="*/ 513030 h 2147622"/>
                <a:gd name="connsiteX16" fmla="*/ 786491 w 1494007"/>
                <a:gd name="connsiteY16" fmla="*/ 901237 h 2147622"/>
                <a:gd name="connsiteX17" fmla="*/ 754819 w 1494007"/>
                <a:gd name="connsiteY17" fmla="*/ 121917 h 2147622"/>
                <a:gd name="connsiteX18" fmla="*/ 557920 w 1494007"/>
                <a:gd name="connsiteY18" fmla="*/ 161731 h 2147622"/>
                <a:gd name="connsiteX19" fmla="*/ 535282 w 1494007"/>
                <a:gd name="connsiteY19" fmla="*/ 1183173 h 2147622"/>
                <a:gd name="connsiteX20" fmla="*/ 376317 w 1494007"/>
                <a:gd name="connsiteY20" fmla="*/ 1148565 h 2147622"/>
                <a:gd name="connsiteX21" fmla="*/ 0 w 1494007"/>
                <a:gd name="connsiteY21" fmla="*/ 886482 h 2147622"/>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01512 w 1494007"/>
                <a:gd name="connsiteY19" fmla="*/ 1192821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01512 w 1494007"/>
                <a:gd name="connsiteY19" fmla="*/ 1192821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01512 w 1494007"/>
                <a:gd name="connsiteY19" fmla="*/ 1192821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0458 w 1494007"/>
                <a:gd name="connsiteY19" fmla="*/ 1197645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0458 w 1494007"/>
                <a:gd name="connsiteY19" fmla="*/ 1197645 h 2123500"/>
                <a:gd name="connsiteX20" fmla="*/ 395614 w 1494007"/>
                <a:gd name="connsiteY20" fmla="*/ 1153389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0458 w 1494007"/>
                <a:gd name="connsiteY19" fmla="*/ 1197645 h 2123500"/>
                <a:gd name="connsiteX20" fmla="*/ 395614 w 1494007"/>
                <a:gd name="connsiteY20" fmla="*/ 1153389 h 2123500"/>
                <a:gd name="connsiteX21" fmla="*/ 0 w 1494007"/>
                <a:gd name="connsiteY21" fmla="*/ 886482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33149"/>
                <a:gd name="connsiteX1" fmla="*/ 227051 w 1518129"/>
                <a:gd name="connsiteY1" fmla="*/ 1320850 h 2133149"/>
                <a:gd name="connsiteX2" fmla="*/ 462841 w 1518129"/>
                <a:gd name="connsiteY2" fmla="*/ 1655174 h 2133149"/>
                <a:gd name="connsiteX3" fmla="*/ 644540 w 1518129"/>
                <a:gd name="connsiteY3" fmla="*/ 1879748 h 2133149"/>
                <a:gd name="connsiteX4" fmla="*/ 678137 w 1518129"/>
                <a:gd name="connsiteY4" fmla="*/ 2115210 h 2133149"/>
                <a:gd name="connsiteX5" fmla="*/ 1348794 w 1518129"/>
                <a:gd name="connsiteY5" fmla="*/ 2133149 h 2133149"/>
                <a:gd name="connsiteX6" fmla="*/ 1358227 w 1518129"/>
                <a:gd name="connsiteY6" fmla="*/ 1930484 h 2133149"/>
                <a:gd name="connsiteX7" fmla="*/ 1516859 w 1518129"/>
                <a:gd name="connsiteY7" fmla="*/ 1069958 h 2133149"/>
                <a:gd name="connsiteX8" fmla="*/ 1464891 w 1518129"/>
                <a:gd name="connsiteY8" fmla="*/ 644162 h 2133149"/>
                <a:gd name="connsiteX9" fmla="*/ 1272486 w 1518129"/>
                <a:gd name="connsiteY9" fmla="*/ 612493 h 2133149"/>
                <a:gd name="connsiteX10" fmla="*/ 1264720 w 1518129"/>
                <a:gd name="connsiteY10" fmla="*/ 911472 h 2133149"/>
                <a:gd name="connsiteX11" fmla="*/ 1252622 w 1518129"/>
                <a:gd name="connsiteY11" fmla="*/ 600743 h 2133149"/>
                <a:gd name="connsiteX12" fmla="*/ 1022817 w 1518129"/>
                <a:gd name="connsiteY12" fmla="*/ 558366 h 2133149"/>
                <a:gd name="connsiteX13" fmla="*/ 1053082 w 1518129"/>
                <a:gd name="connsiteY13" fmla="*/ 887580 h 2133149"/>
                <a:gd name="connsiteX14" fmla="*/ 1001757 w 1518129"/>
                <a:gd name="connsiteY14" fmla="*/ 557324 h 2133149"/>
                <a:gd name="connsiteX15" fmla="*/ 806783 w 1518129"/>
                <a:gd name="connsiteY15" fmla="*/ 513030 h 2133149"/>
                <a:gd name="connsiteX16" fmla="*/ 810613 w 1518129"/>
                <a:gd name="connsiteY16" fmla="*/ 901237 h 2133149"/>
                <a:gd name="connsiteX17" fmla="*/ 778941 w 1518129"/>
                <a:gd name="connsiteY17" fmla="*/ 121917 h 2133149"/>
                <a:gd name="connsiteX18" fmla="*/ 582042 w 1518129"/>
                <a:gd name="connsiteY18" fmla="*/ 161731 h 2133149"/>
                <a:gd name="connsiteX19" fmla="*/ 554580 w 1518129"/>
                <a:gd name="connsiteY19" fmla="*/ 1197645 h 2133149"/>
                <a:gd name="connsiteX20" fmla="*/ 419736 w 1518129"/>
                <a:gd name="connsiteY20" fmla="*/ 1153389 h 2133149"/>
                <a:gd name="connsiteX21" fmla="*/ 0 w 1518129"/>
                <a:gd name="connsiteY21" fmla="*/ 891306 h 2133149"/>
                <a:gd name="connsiteX0" fmla="*/ 0 w 1518129"/>
                <a:gd name="connsiteY0" fmla="*/ 891306 h 2115210"/>
                <a:gd name="connsiteX1" fmla="*/ 227051 w 1518129"/>
                <a:gd name="connsiteY1" fmla="*/ 1320850 h 2115210"/>
                <a:gd name="connsiteX2" fmla="*/ 462841 w 1518129"/>
                <a:gd name="connsiteY2" fmla="*/ 1655174 h 2115210"/>
                <a:gd name="connsiteX3" fmla="*/ 644540 w 1518129"/>
                <a:gd name="connsiteY3" fmla="*/ 1879748 h 2115210"/>
                <a:gd name="connsiteX4" fmla="*/ 678137 w 1518129"/>
                <a:gd name="connsiteY4" fmla="*/ 2115210 h 2115210"/>
                <a:gd name="connsiteX5" fmla="*/ 1339145 w 1518129"/>
                <a:gd name="connsiteY5" fmla="*/ 2113852 h 2115210"/>
                <a:gd name="connsiteX6" fmla="*/ 1358227 w 1518129"/>
                <a:gd name="connsiteY6" fmla="*/ 1930484 h 2115210"/>
                <a:gd name="connsiteX7" fmla="*/ 1516859 w 1518129"/>
                <a:gd name="connsiteY7" fmla="*/ 1069958 h 2115210"/>
                <a:gd name="connsiteX8" fmla="*/ 1464891 w 1518129"/>
                <a:gd name="connsiteY8" fmla="*/ 644162 h 2115210"/>
                <a:gd name="connsiteX9" fmla="*/ 1272486 w 1518129"/>
                <a:gd name="connsiteY9" fmla="*/ 612493 h 2115210"/>
                <a:gd name="connsiteX10" fmla="*/ 1264720 w 1518129"/>
                <a:gd name="connsiteY10" fmla="*/ 911472 h 2115210"/>
                <a:gd name="connsiteX11" fmla="*/ 1252622 w 1518129"/>
                <a:gd name="connsiteY11" fmla="*/ 600743 h 2115210"/>
                <a:gd name="connsiteX12" fmla="*/ 1022817 w 1518129"/>
                <a:gd name="connsiteY12" fmla="*/ 558366 h 2115210"/>
                <a:gd name="connsiteX13" fmla="*/ 1053082 w 1518129"/>
                <a:gd name="connsiteY13" fmla="*/ 887580 h 2115210"/>
                <a:gd name="connsiteX14" fmla="*/ 1001757 w 1518129"/>
                <a:gd name="connsiteY14" fmla="*/ 557324 h 2115210"/>
                <a:gd name="connsiteX15" fmla="*/ 806783 w 1518129"/>
                <a:gd name="connsiteY15" fmla="*/ 513030 h 2115210"/>
                <a:gd name="connsiteX16" fmla="*/ 810613 w 1518129"/>
                <a:gd name="connsiteY16" fmla="*/ 901237 h 2115210"/>
                <a:gd name="connsiteX17" fmla="*/ 778941 w 1518129"/>
                <a:gd name="connsiteY17" fmla="*/ 121917 h 2115210"/>
                <a:gd name="connsiteX18" fmla="*/ 582042 w 1518129"/>
                <a:gd name="connsiteY18" fmla="*/ 161731 h 2115210"/>
                <a:gd name="connsiteX19" fmla="*/ 554580 w 1518129"/>
                <a:gd name="connsiteY19" fmla="*/ 1197645 h 2115210"/>
                <a:gd name="connsiteX20" fmla="*/ 419736 w 1518129"/>
                <a:gd name="connsiteY20" fmla="*/ 1153389 h 2115210"/>
                <a:gd name="connsiteX21" fmla="*/ 0 w 1518129"/>
                <a:gd name="connsiteY21" fmla="*/ 891306 h 2115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8129" h="2115210">
                  <a:moveTo>
                    <a:pt x="0" y="891306"/>
                  </a:moveTo>
                  <a:cubicBezTo>
                    <a:pt x="124742" y="1042097"/>
                    <a:pt x="180313" y="1188925"/>
                    <a:pt x="227051" y="1320850"/>
                  </a:cubicBezTo>
                  <a:cubicBezTo>
                    <a:pt x="283134" y="1440332"/>
                    <a:pt x="360533" y="1506746"/>
                    <a:pt x="462841" y="1655174"/>
                  </a:cubicBezTo>
                  <a:cubicBezTo>
                    <a:pt x="565096" y="1757587"/>
                    <a:pt x="604529" y="1837560"/>
                    <a:pt x="644540" y="1879748"/>
                  </a:cubicBezTo>
                  <a:cubicBezTo>
                    <a:pt x="721823" y="1966655"/>
                    <a:pt x="679875" y="2008729"/>
                    <a:pt x="678137" y="2115210"/>
                  </a:cubicBezTo>
                  <a:lnTo>
                    <a:pt x="1339145" y="2113852"/>
                  </a:lnTo>
                  <a:cubicBezTo>
                    <a:pt x="1324322" y="2047548"/>
                    <a:pt x="1303318" y="2034201"/>
                    <a:pt x="1358227" y="1930484"/>
                  </a:cubicBezTo>
                  <a:cubicBezTo>
                    <a:pt x="1521981" y="1634855"/>
                    <a:pt x="1516858" y="1179685"/>
                    <a:pt x="1516859" y="1069958"/>
                  </a:cubicBezTo>
                  <a:cubicBezTo>
                    <a:pt x="1522576" y="857179"/>
                    <a:pt x="1509640" y="720406"/>
                    <a:pt x="1464891" y="644162"/>
                  </a:cubicBezTo>
                  <a:cubicBezTo>
                    <a:pt x="1396021" y="572742"/>
                    <a:pt x="1370976" y="579197"/>
                    <a:pt x="1272486" y="612493"/>
                  </a:cubicBezTo>
                  <a:cubicBezTo>
                    <a:pt x="1306205" y="707004"/>
                    <a:pt x="1275123" y="829781"/>
                    <a:pt x="1264720" y="911472"/>
                  </a:cubicBezTo>
                  <a:cubicBezTo>
                    <a:pt x="1250153" y="907906"/>
                    <a:pt x="1292939" y="659594"/>
                    <a:pt x="1252622" y="600743"/>
                  </a:cubicBezTo>
                  <a:cubicBezTo>
                    <a:pt x="1202656" y="541892"/>
                    <a:pt x="1107533" y="508148"/>
                    <a:pt x="1022817" y="558366"/>
                  </a:cubicBezTo>
                  <a:cubicBezTo>
                    <a:pt x="1086811" y="668103"/>
                    <a:pt x="1058849" y="793697"/>
                    <a:pt x="1053082" y="887580"/>
                  </a:cubicBezTo>
                  <a:cubicBezTo>
                    <a:pt x="1041532" y="883386"/>
                    <a:pt x="1071753" y="653519"/>
                    <a:pt x="1001757" y="557324"/>
                  </a:cubicBezTo>
                  <a:cubicBezTo>
                    <a:pt x="946234" y="504548"/>
                    <a:pt x="915026" y="504758"/>
                    <a:pt x="806783" y="513030"/>
                  </a:cubicBezTo>
                  <a:cubicBezTo>
                    <a:pt x="816055" y="653003"/>
                    <a:pt x="822837" y="732256"/>
                    <a:pt x="810613" y="901237"/>
                  </a:cubicBezTo>
                  <a:cubicBezTo>
                    <a:pt x="782414" y="451352"/>
                    <a:pt x="784675" y="276900"/>
                    <a:pt x="778941" y="121917"/>
                  </a:cubicBezTo>
                  <a:cubicBezTo>
                    <a:pt x="774616" y="-32693"/>
                    <a:pt x="569584" y="-61779"/>
                    <a:pt x="582042" y="161731"/>
                  </a:cubicBezTo>
                  <a:cubicBezTo>
                    <a:pt x="570378" y="380417"/>
                    <a:pt x="623442" y="1132875"/>
                    <a:pt x="554580" y="1197645"/>
                  </a:cubicBezTo>
                  <a:cubicBezTo>
                    <a:pt x="495024" y="1230412"/>
                    <a:pt x="496393" y="1222363"/>
                    <a:pt x="419736" y="1153389"/>
                  </a:cubicBezTo>
                  <a:cubicBezTo>
                    <a:pt x="331744" y="1046414"/>
                    <a:pt x="197603" y="767201"/>
                    <a:pt x="0" y="891306"/>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grpSp>
          <p:nvGrpSpPr>
            <p:cNvPr id="5" name="Group 4">
              <a:extLst>
                <a:ext uri="{FF2B5EF4-FFF2-40B4-BE49-F238E27FC236}">
                  <a16:creationId xmlns="" xmlns:a16="http://schemas.microsoft.com/office/drawing/2014/main" id="{86237614-27E4-4E44-AB53-441F724A66AE}"/>
                </a:ext>
              </a:extLst>
            </p:cNvPr>
            <p:cNvGrpSpPr/>
            <p:nvPr/>
          </p:nvGrpSpPr>
          <p:grpSpPr>
            <a:xfrm rot="5400000">
              <a:off x="-91119" y="4126341"/>
              <a:ext cx="1048447" cy="872955"/>
              <a:chOff x="967066" y="4263648"/>
              <a:chExt cx="670418" cy="1251022"/>
            </a:xfrm>
          </p:grpSpPr>
          <p:sp>
            <p:nvSpPr>
              <p:cNvPr id="6" name="Rectangle 5">
                <a:extLst>
                  <a:ext uri="{FF2B5EF4-FFF2-40B4-BE49-F238E27FC236}">
                    <a16:creationId xmlns="" xmlns:a16="http://schemas.microsoft.com/office/drawing/2014/main" id="{F8683E0C-15A4-46D0-831E-ED181CF631FA}"/>
                  </a:ext>
                </a:extLst>
              </p:cNvPr>
              <p:cNvSpPr/>
              <p:nvPr/>
            </p:nvSpPr>
            <p:spPr>
              <a:xfrm rot="16200000">
                <a:off x="1080146" y="4196080"/>
                <a:ext cx="457516" cy="59265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sp>
            <p:nvSpPr>
              <p:cNvPr id="7" name="Rectangle 6">
                <a:extLst>
                  <a:ext uri="{FF2B5EF4-FFF2-40B4-BE49-F238E27FC236}">
                    <a16:creationId xmlns="" xmlns:a16="http://schemas.microsoft.com/office/drawing/2014/main" id="{E9E7157D-D83F-4008-BAFC-FA76DE72D77D}"/>
                  </a:ext>
                </a:extLst>
              </p:cNvPr>
              <p:cNvSpPr/>
              <p:nvPr/>
            </p:nvSpPr>
            <p:spPr>
              <a:xfrm rot="16200000">
                <a:off x="858794" y="4735980"/>
                <a:ext cx="886962" cy="67041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grpSp>
      </p:grpSp>
    </p:spTree>
    <p:extLst>
      <p:ext uri="{BB962C8B-B14F-4D97-AF65-F5344CB8AC3E}">
        <p14:creationId xmlns:p14="http://schemas.microsoft.com/office/powerpoint/2010/main" val="81206991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107583" y="160985"/>
            <a:ext cx="10831132" cy="6111025"/>
          </a:xfrm>
        </p:spPr>
        <p:txBody>
          <a:bodyPr/>
          <a:lstStyle/>
          <a:p>
            <a:pPr algn="just"/>
            <a:r>
              <a:rPr lang="en-US" sz="3200" dirty="0"/>
              <a:t>Example	Result</a:t>
            </a:r>
          </a:p>
          <a:p>
            <a:pPr algn="just"/>
            <a:r>
              <a:rPr lang="en-US" sz="3200" dirty="0" err="1"/>
              <a:t>np.arange</a:t>
            </a:r>
            <a:r>
              <a:rPr lang="en-US" sz="3200" dirty="0"/>
              <a:t>(start=1, stop=10, step=3)	array([1, 4, 7])</a:t>
            </a:r>
          </a:p>
          <a:p>
            <a:pPr algn="just"/>
            <a:r>
              <a:rPr lang="en-US" sz="3200" dirty="0" err="1"/>
              <a:t>np.arange</a:t>
            </a:r>
            <a:r>
              <a:rPr lang="en-US" sz="3200" dirty="0"/>
              <a:t>(1, 10, 3)	array([1, 4, 7])</a:t>
            </a:r>
          </a:p>
          <a:p>
            <a:pPr algn="just"/>
            <a:r>
              <a:rPr lang="en-US" sz="3200" dirty="0" err="1"/>
              <a:t>np.arange</a:t>
            </a:r>
            <a:r>
              <a:rPr lang="en-US" sz="3200" dirty="0"/>
              <a:t>(1, 10, 3, </a:t>
            </a:r>
            <a:r>
              <a:rPr lang="en-US" sz="3200" dirty="0" err="1"/>
              <a:t>dtype</a:t>
            </a:r>
            <a:r>
              <a:rPr lang="en-US" sz="3200" dirty="0"/>
              <a:t>=float)	array([1., 4., 7.])</a:t>
            </a:r>
          </a:p>
          <a:p>
            <a:pPr algn="just"/>
            <a:r>
              <a:rPr lang="en-US" sz="3200" dirty="0" err="1"/>
              <a:t>np.arange</a:t>
            </a:r>
            <a:r>
              <a:rPr lang="en-US" sz="3200" dirty="0"/>
              <a:t>(1.0, 10, 3)	array([1., 4., 7.])</a:t>
            </a:r>
          </a:p>
          <a:p>
            <a:pPr algn="just"/>
            <a:r>
              <a:rPr lang="en-US" sz="3200" dirty="0" err="1"/>
              <a:t>np.arange</a:t>
            </a:r>
            <a:r>
              <a:rPr lang="en-US" sz="3200" dirty="0"/>
              <a:t>(0, 1.1, 0.5)	array([0. , 0.5, 1. ])</a:t>
            </a:r>
          </a:p>
          <a:p>
            <a:pPr algn="just"/>
            <a:r>
              <a:rPr lang="en-US" sz="3200" dirty="0" err="1"/>
              <a:t>np.arange</a:t>
            </a:r>
            <a:r>
              <a:rPr lang="en-US" sz="3200" dirty="0"/>
              <a:t>(2, 6)	array([2, 3, 4, 5])</a:t>
            </a:r>
          </a:p>
          <a:p>
            <a:pPr algn="just"/>
            <a:r>
              <a:rPr lang="en-US" sz="3200" dirty="0" err="1"/>
              <a:t>np.arange</a:t>
            </a:r>
            <a:r>
              <a:rPr lang="en-US" sz="3200" dirty="0"/>
              <a:t>(5)	array([0, 1, 2, 3, 4</a:t>
            </a:r>
            <a:r>
              <a:rPr lang="en-US" sz="3200" dirty="0" smtClean="0"/>
              <a:t>])</a:t>
            </a:r>
          </a:p>
          <a:p>
            <a:pPr algn="just"/>
            <a:r>
              <a:rPr lang="en-US" sz="3200" dirty="0" err="1"/>
              <a:t>np.arange</a:t>
            </a:r>
            <a:r>
              <a:rPr lang="en-US" sz="3200" dirty="0"/>
              <a:t>(-8, -2, 2)	array([-8, -6, -4])</a:t>
            </a:r>
          </a:p>
          <a:p>
            <a:pPr algn="just"/>
            <a:r>
              <a:rPr lang="en-US" sz="3200" dirty="0" err="1"/>
              <a:t>np.arange</a:t>
            </a:r>
            <a:r>
              <a:rPr lang="en-US" sz="3200" dirty="0"/>
              <a:t>(7, 0, -3)	array([7, 4, 1])</a:t>
            </a:r>
          </a:p>
          <a:p>
            <a:pPr algn="just"/>
            <a:r>
              <a:rPr lang="en-US" sz="3200" dirty="0" err="1"/>
              <a:t>np.arange</a:t>
            </a:r>
            <a:r>
              <a:rPr lang="en-US" sz="3200" dirty="0"/>
              <a:t>(8, 2)	array([])</a:t>
            </a:r>
            <a:endParaRPr lang="en-US" sz="3200" dirty="0" smtClean="0"/>
          </a:p>
        </p:txBody>
      </p:sp>
      <p:grpSp>
        <p:nvGrpSpPr>
          <p:cNvPr id="3" name="Group 2">
            <a:extLst>
              <a:ext uri="{FF2B5EF4-FFF2-40B4-BE49-F238E27FC236}">
                <a16:creationId xmlns="" xmlns:a16="http://schemas.microsoft.com/office/drawing/2014/main" id="{A9A2186A-C326-48DC-8E09-0BB48FF9D3DE}"/>
              </a:ext>
            </a:extLst>
          </p:cNvPr>
          <p:cNvGrpSpPr/>
          <p:nvPr/>
        </p:nvGrpSpPr>
        <p:grpSpPr>
          <a:xfrm>
            <a:off x="304970" y="328410"/>
            <a:ext cx="648068" cy="528033"/>
            <a:chOff x="-3373" y="3444677"/>
            <a:chExt cx="3155739" cy="1643520"/>
          </a:xfrm>
        </p:grpSpPr>
        <p:sp>
          <p:nvSpPr>
            <p:cNvPr id="4" name="Freeform 61">
              <a:extLst>
                <a:ext uri="{FF2B5EF4-FFF2-40B4-BE49-F238E27FC236}">
                  <a16:creationId xmlns="" xmlns:a16="http://schemas.microsoft.com/office/drawing/2014/main" id="{B69C1344-DA27-4625-A365-74DC77A0B525}"/>
                </a:ext>
              </a:extLst>
            </p:cNvPr>
            <p:cNvSpPr/>
            <p:nvPr/>
          </p:nvSpPr>
          <p:spPr>
            <a:xfrm rot="5400000">
              <a:off x="1185646" y="3121477"/>
              <a:ext cx="1643520" cy="2289920"/>
            </a:xfrm>
            <a:custGeom>
              <a:avLst/>
              <a:gdLst>
                <a:gd name="connsiteX0" fmla="*/ 0 w 1404518"/>
                <a:gd name="connsiteY0" fmla="*/ 1053388 h 2070201"/>
                <a:gd name="connsiteX1" fmla="*/ 124358 w 1404518"/>
                <a:gd name="connsiteY1" fmla="*/ 1382572 h 2070201"/>
                <a:gd name="connsiteX2" fmla="*/ 292608 w 1404518"/>
                <a:gd name="connsiteY2" fmla="*/ 1675180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675180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31366 w 1404518"/>
                <a:gd name="connsiteY4" fmla="*/ 2055571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294790 w 1404518"/>
                <a:gd name="connsiteY4" fmla="*/ 2055571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294790 w 1404518"/>
                <a:gd name="connsiteY4" fmla="*/ 2055571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13093"/>
                <a:gd name="connsiteY0" fmla="*/ 1053388 h 2070201"/>
                <a:gd name="connsiteX1" fmla="*/ 124358 w 1413093"/>
                <a:gd name="connsiteY1" fmla="*/ 1382572 h 2070201"/>
                <a:gd name="connsiteX2" fmla="*/ 292608 w 1413093"/>
                <a:gd name="connsiteY2" fmla="*/ 1741017 h 2070201"/>
                <a:gd name="connsiteX3" fmla="*/ 687628 w 1413093"/>
                <a:gd name="connsiteY3" fmla="*/ 2070201 h 2070201"/>
                <a:gd name="connsiteX4" fmla="*/ 1294790 w 1413093"/>
                <a:gd name="connsiteY4" fmla="*/ 2055571 h 2070201"/>
                <a:gd name="connsiteX5" fmla="*/ 1404518 w 1413093"/>
                <a:gd name="connsiteY5" fmla="*/ 1155801 h 2070201"/>
                <a:gd name="connsiteX6" fmla="*/ 1221638 w 1413093"/>
                <a:gd name="connsiteY6" fmla="*/ 768096 h 2070201"/>
                <a:gd name="connsiteX7" fmla="*/ 1177747 w 1413093"/>
                <a:gd name="connsiteY7" fmla="*/ 965606 h 2070201"/>
                <a:gd name="connsiteX8" fmla="*/ 1024128 w 1413093"/>
                <a:gd name="connsiteY8" fmla="*/ 694944 h 2070201"/>
                <a:gd name="connsiteX9" fmla="*/ 921715 w 1413093"/>
                <a:gd name="connsiteY9" fmla="*/ 929030 h 2070201"/>
                <a:gd name="connsiteX10" fmla="*/ 877824 w 1413093"/>
                <a:gd name="connsiteY10" fmla="*/ 629107 h 2070201"/>
                <a:gd name="connsiteX11" fmla="*/ 709574 w 1413093"/>
                <a:gd name="connsiteY11" fmla="*/ 936345 h 2070201"/>
                <a:gd name="connsiteX12" fmla="*/ 526694 w 1413093"/>
                <a:gd name="connsiteY12" fmla="*/ 0 h 2070201"/>
                <a:gd name="connsiteX13" fmla="*/ 468172 w 1413093"/>
                <a:gd name="connsiteY13" fmla="*/ 1338681 h 2070201"/>
                <a:gd name="connsiteX14" fmla="*/ 321868 w 1413093"/>
                <a:gd name="connsiteY14" fmla="*/ 1287475 h 2070201"/>
                <a:gd name="connsiteX15" fmla="*/ 0 w 1413093"/>
                <a:gd name="connsiteY15" fmla="*/ 1053388 h 2070201"/>
                <a:gd name="connsiteX0" fmla="*/ 0 w 1413093"/>
                <a:gd name="connsiteY0" fmla="*/ 1053388 h 2070201"/>
                <a:gd name="connsiteX1" fmla="*/ 124358 w 1413093"/>
                <a:gd name="connsiteY1" fmla="*/ 1382572 h 2070201"/>
                <a:gd name="connsiteX2" fmla="*/ 292608 w 1413093"/>
                <a:gd name="connsiteY2" fmla="*/ 1741017 h 2070201"/>
                <a:gd name="connsiteX3" fmla="*/ 687628 w 1413093"/>
                <a:gd name="connsiteY3" fmla="*/ 2070201 h 2070201"/>
                <a:gd name="connsiteX4" fmla="*/ 1294790 w 1413093"/>
                <a:gd name="connsiteY4" fmla="*/ 2055571 h 2070201"/>
                <a:gd name="connsiteX5" fmla="*/ 1404518 w 1413093"/>
                <a:gd name="connsiteY5" fmla="*/ 1155801 h 2070201"/>
                <a:gd name="connsiteX6" fmla="*/ 1221638 w 1413093"/>
                <a:gd name="connsiteY6" fmla="*/ 768096 h 2070201"/>
                <a:gd name="connsiteX7" fmla="*/ 1177747 w 1413093"/>
                <a:gd name="connsiteY7" fmla="*/ 965606 h 2070201"/>
                <a:gd name="connsiteX8" fmla="*/ 1024128 w 1413093"/>
                <a:gd name="connsiteY8" fmla="*/ 694944 h 2070201"/>
                <a:gd name="connsiteX9" fmla="*/ 921715 w 1413093"/>
                <a:gd name="connsiteY9" fmla="*/ 929030 h 2070201"/>
                <a:gd name="connsiteX10" fmla="*/ 877824 w 1413093"/>
                <a:gd name="connsiteY10" fmla="*/ 629107 h 2070201"/>
                <a:gd name="connsiteX11" fmla="*/ 709574 w 1413093"/>
                <a:gd name="connsiteY11" fmla="*/ 936345 h 2070201"/>
                <a:gd name="connsiteX12" fmla="*/ 526694 w 1413093"/>
                <a:gd name="connsiteY12" fmla="*/ 0 h 2070201"/>
                <a:gd name="connsiteX13" fmla="*/ 468172 w 1413093"/>
                <a:gd name="connsiteY13" fmla="*/ 1338681 h 2070201"/>
                <a:gd name="connsiteX14" fmla="*/ 321868 w 1413093"/>
                <a:gd name="connsiteY14" fmla="*/ 1287475 h 2070201"/>
                <a:gd name="connsiteX15" fmla="*/ 0 w 1413093"/>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90042 w 1404608"/>
                <a:gd name="connsiteY10" fmla="*/ 599846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38836 w 1404608"/>
                <a:gd name="connsiteY10" fmla="*/ 592531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38836 w 1404608"/>
                <a:gd name="connsiteY10" fmla="*/ 592531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38836 w 1404608"/>
                <a:gd name="connsiteY10" fmla="*/ 592531 h 2070201"/>
                <a:gd name="connsiteX11" fmla="*/ 709574 w 1404608"/>
                <a:gd name="connsiteY11" fmla="*/ 936345 h 2070201"/>
                <a:gd name="connsiteX12" fmla="*/ 702259 w 1404608"/>
                <a:gd name="connsiteY12" fmla="*/ 629107 h 2070201"/>
                <a:gd name="connsiteX13" fmla="*/ 526694 w 1404608"/>
                <a:gd name="connsiteY13" fmla="*/ 0 h 2070201"/>
                <a:gd name="connsiteX14" fmla="*/ 468172 w 1404608"/>
                <a:gd name="connsiteY14" fmla="*/ 1338681 h 2070201"/>
                <a:gd name="connsiteX15" fmla="*/ 321868 w 1404608"/>
                <a:gd name="connsiteY15" fmla="*/ 1287475 h 2070201"/>
                <a:gd name="connsiteX16" fmla="*/ 0 w 1404608"/>
                <a:gd name="connsiteY16" fmla="*/ 1053388 h 2070201"/>
                <a:gd name="connsiteX0" fmla="*/ 0 w 1404608"/>
                <a:gd name="connsiteY0" fmla="*/ 1056935 h 2073748"/>
                <a:gd name="connsiteX1" fmla="*/ 124358 w 1404608"/>
                <a:gd name="connsiteY1" fmla="*/ 1386119 h 2073748"/>
                <a:gd name="connsiteX2" fmla="*/ 292608 w 1404608"/>
                <a:gd name="connsiteY2" fmla="*/ 1744564 h 2073748"/>
                <a:gd name="connsiteX3" fmla="*/ 687628 w 1404608"/>
                <a:gd name="connsiteY3" fmla="*/ 2073748 h 2073748"/>
                <a:gd name="connsiteX4" fmla="*/ 1294790 w 1404608"/>
                <a:gd name="connsiteY4" fmla="*/ 2059118 h 2073748"/>
                <a:gd name="connsiteX5" fmla="*/ 1404518 w 1404608"/>
                <a:gd name="connsiteY5" fmla="*/ 1159348 h 2073748"/>
                <a:gd name="connsiteX6" fmla="*/ 1221638 w 1404608"/>
                <a:gd name="connsiteY6" fmla="*/ 771643 h 2073748"/>
                <a:gd name="connsiteX7" fmla="*/ 1177747 w 1404608"/>
                <a:gd name="connsiteY7" fmla="*/ 969153 h 2073748"/>
                <a:gd name="connsiteX8" fmla="*/ 980236 w 1404608"/>
                <a:gd name="connsiteY8" fmla="*/ 698491 h 2073748"/>
                <a:gd name="connsiteX9" fmla="*/ 921715 w 1404608"/>
                <a:gd name="connsiteY9" fmla="*/ 932577 h 2073748"/>
                <a:gd name="connsiteX10" fmla="*/ 738836 w 1404608"/>
                <a:gd name="connsiteY10" fmla="*/ 596078 h 2073748"/>
                <a:gd name="connsiteX11" fmla="*/ 709574 w 1404608"/>
                <a:gd name="connsiteY11" fmla="*/ 939892 h 2073748"/>
                <a:gd name="connsiteX12" fmla="*/ 526694 w 1404608"/>
                <a:gd name="connsiteY12" fmla="*/ 3547 h 2073748"/>
                <a:gd name="connsiteX13" fmla="*/ 468172 w 1404608"/>
                <a:gd name="connsiteY13" fmla="*/ 1342228 h 2073748"/>
                <a:gd name="connsiteX14" fmla="*/ 321868 w 1404608"/>
                <a:gd name="connsiteY14" fmla="*/ 1291022 h 2073748"/>
                <a:gd name="connsiteX15" fmla="*/ 0 w 1404608"/>
                <a:gd name="connsiteY15" fmla="*/ 1056935 h 2073748"/>
                <a:gd name="connsiteX0" fmla="*/ 0 w 1404608"/>
                <a:gd name="connsiteY0" fmla="*/ 1056935 h 2073748"/>
                <a:gd name="connsiteX1" fmla="*/ 124358 w 1404608"/>
                <a:gd name="connsiteY1" fmla="*/ 1386119 h 2073748"/>
                <a:gd name="connsiteX2" fmla="*/ 292608 w 1404608"/>
                <a:gd name="connsiteY2" fmla="*/ 1744564 h 2073748"/>
                <a:gd name="connsiteX3" fmla="*/ 687628 w 1404608"/>
                <a:gd name="connsiteY3" fmla="*/ 2073748 h 2073748"/>
                <a:gd name="connsiteX4" fmla="*/ 1294790 w 1404608"/>
                <a:gd name="connsiteY4" fmla="*/ 2059118 h 2073748"/>
                <a:gd name="connsiteX5" fmla="*/ 1404518 w 1404608"/>
                <a:gd name="connsiteY5" fmla="*/ 1159348 h 2073748"/>
                <a:gd name="connsiteX6" fmla="*/ 1221638 w 1404608"/>
                <a:gd name="connsiteY6" fmla="*/ 771643 h 2073748"/>
                <a:gd name="connsiteX7" fmla="*/ 1177747 w 1404608"/>
                <a:gd name="connsiteY7" fmla="*/ 969153 h 2073748"/>
                <a:gd name="connsiteX8" fmla="*/ 980236 w 1404608"/>
                <a:gd name="connsiteY8" fmla="*/ 698491 h 2073748"/>
                <a:gd name="connsiteX9" fmla="*/ 921715 w 1404608"/>
                <a:gd name="connsiteY9" fmla="*/ 932577 h 2073748"/>
                <a:gd name="connsiteX10" fmla="*/ 738836 w 1404608"/>
                <a:gd name="connsiteY10" fmla="*/ 596078 h 2073748"/>
                <a:gd name="connsiteX11" fmla="*/ 709574 w 1404608"/>
                <a:gd name="connsiteY11" fmla="*/ 939892 h 2073748"/>
                <a:gd name="connsiteX12" fmla="*/ 526694 w 1404608"/>
                <a:gd name="connsiteY12" fmla="*/ 3547 h 2073748"/>
                <a:gd name="connsiteX13" fmla="*/ 468172 w 1404608"/>
                <a:gd name="connsiteY13" fmla="*/ 1342228 h 2073748"/>
                <a:gd name="connsiteX14" fmla="*/ 321868 w 1404608"/>
                <a:gd name="connsiteY14" fmla="*/ 1291022 h 2073748"/>
                <a:gd name="connsiteX15" fmla="*/ 0 w 1404608"/>
                <a:gd name="connsiteY15" fmla="*/ 1056935 h 2073748"/>
                <a:gd name="connsiteX0" fmla="*/ 0 w 1404608"/>
                <a:gd name="connsiteY0" fmla="*/ 1056935 h 2073748"/>
                <a:gd name="connsiteX1" fmla="*/ 124358 w 1404608"/>
                <a:gd name="connsiteY1" fmla="*/ 1386119 h 2073748"/>
                <a:gd name="connsiteX2" fmla="*/ 292608 w 1404608"/>
                <a:gd name="connsiteY2" fmla="*/ 1744564 h 2073748"/>
                <a:gd name="connsiteX3" fmla="*/ 687628 w 1404608"/>
                <a:gd name="connsiteY3" fmla="*/ 2073748 h 2073748"/>
                <a:gd name="connsiteX4" fmla="*/ 1294790 w 1404608"/>
                <a:gd name="connsiteY4" fmla="*/ 2059118 h 2073748"/>
                <a:gd name="connsiteX5" fmla="*/ 1404518 w 1404608"/>
                <a:gd name="connsiteY5" fmla="*/ 1159348 h 2073748"/>
                <a:gd name="connsiteX6" fmla="*/ 1221638 w 1404608"/>
                <a:gd name="connsiteY6" fmla="*/ 771643 h 2073748"/>
                <a:gd name="connsiteX7" fmla="*/ 1177747 w 1404608"/>
                <a:gd name="connsiteY7" fmla="*/ 969153 h 2073748"/>
                <a:gd name="connsiteX8" fmla="*/ 980236 w 1404608"/>
                <a:gd name="connsiteY8" fmla="*/ 698491 h 2073748"/>
                <a:gd name="connsiteX9" fmla="*/ 921715 w 1404608"/>
                <a:gd name="connsiteY9" fmla="*/ 932577 h 2073748"/>
                <a:gd name="connsiteX10" fmla="*/ 738836 w 1404608"/>
                <a:gd name="connsiteY10" fmla="*/ 596078 h 2073748"/>
                <a:gd name="connsiteX11" fmla="*/ 709574 w 1404608"/>
                <a:gd name="connsiteY11" fmla="*/ 939892 h 2073748"/>
                <a:gd name="connsiteX12" fmla="*/ 526694 w 1404608"/>
                <a:gd name="connsiteY12" fmla="*/ 3547 h 2073748"/>
                <a:gd name="connsiteX13" fmla="*/ 468172 w 1404608"/>
                <a:gd name="connsiteY13" fmla="*/ 1342228 h 2073748"/>
                <a:gd name="connsiteX14" fmla="*/ 321868 w 1404608"/>
                <a:gd name="connsiteY14" fmla="*/ 1291022 h 2073748"/>
                <a:gd name="connsiteX15" fmla="*/ 0 w 1404608"/>
                <a:gd name="connsiteY15" fmla="*/ 1056935 h 2073748"/>
                <a:gd name="connsiteX0" fmla="*/ 0 w 1404608"/>
                <a:gd name="connsiteY0" fmla="*/ 1058942 h 2075755"/>
                <a:gd name="connsiteX1" fmla="*/ 124358 w 1404608"/>
                <a:gd name="connsiteY1" fmla="*/ 1388126 h 2075755"/>
                <a:gd name="connsiteX2" fmla="*/ 292608 w 1404608"/>
                <a:gd name="connsiteY2" fmla="*/ 1746571 h 2075755"/>
                <a:gd name="connsiteX3" fmla="*/ 687628 w 1404608"/>
                <a:gd name="connsiteY3" fmla="*/ 2075755 h 2075755"/>
                <a:gd name="connsiteX4" fmla="*/ 1294790 w 1404608"/>
                <a:gd name="connsiteY4" fmla="*/ 2061125 h 2075755"/>
                <a:gd name="connsiteX5" fmla="*/ 1404518 w 1404608"/>
                <a:gd name="connsiteY5" fmla="*/ 1161355 h 2075755"/>
                <a:gd name="connsiteX6" fmla="*/ 1221638 w 1404608"/>
                <a:gd name="connsiteY6" fmla="*/ 773650 h 2075755"/>
                <a:gd name="connsiteX7" fmla="*/ 1177747 w 1404608"/>
                <a:gd name="connsiteY7" fmla="*/ 971160 h 2075755"/>
                <a:gd name="connsiteX8" fmla="*/ 980236 w 1404608"/>
                <a:gd name="connsiteY8" fmla="*/ 700498 h 2075755"/>
                <a:gd name="connsiteX9" fmla="*/ 921715 w 1404608"/>
                <a:gd name="connsiteY9" fmla="*/ 934584 h 2075755"/>
                <a:gd name="connsiteX10" fmla="*/ 738836 w 1404608"/>
                <a:gd name="connsiteY10" fmla="*/ 598085 h 2075755"/>
                <a:gd name="connsiteX11" fmla="*/ 709574 w 1404608"/>
                <a:gd name="connsiteY11" fmla="*/ 941899 h 2075755"/>
                <a:gd name="connsiteX12" fmla="*/ 526694 w 1404608"/>
                <a:gd name="connsiteY12" fmla="*/ 5554 h 2075755"/>
                <a:gd name="connsiteX13" fmla="*/ 468172 w 1404608"/>
                <a:gd name="connsiteY13" fmla="*/ 1344235 h 2075755"/>
                <a:gd name="connsiteX14" fmla="*/ 321868 w 1404608"/>
                <a:gd name="connsiteY14" fmla="*/ 1293029 h 2075755"/>
                <a:gd name="connsiteX15" fmla="*/ 0 w 1404608"/>
                <a:gd name="connsiteY15" fmla="*/ 1058942 h 2075755"/>
                <a:gd name="connsiteX0" fmla="*/ 0 w 1404608"/>
                <a:gd name="connsiteY0" fmla="*/ 1029958 h 2046771"/>
                <a:gd name="connsiteX1" fmla="*/ 124358 w 1404608"/>
                <a:gd name="connsiteY1" fmla="*/ 1359142 h 2046771"/>
                <a:gd name="connsiteX2" fmla="*/ 292608 w 1404608"/>
                <a:gd name="connsiteY2" fmla="*/ 1717587 h 2046771"/>
                <a:gd name="connsiteX3" fmla="*/ 687628 w 1404608"/>
                <a:gd name="connsiteY3" fmla="*/ 2046771 h 2046771"/>
                <a:gd name="connsiteX4" fmla="*/ 1294790 w 1404608"/>
                <a:gd name="connsiteY4" fmla="*/ 2032141 h 2046771"/>
                <a:gd name="connsiteX5" fmla="*/ 1404518 w 1404608"/>
                <a:gd name="connsiteY5" fmla="*/ 1132371 h 2046771"/>
                <a:gd name="connsiteX6" fmla="*/ 1221638 w 1404608"/>
                <a:gd name="connsiteY6" fmla="*/ 744666 h 2046771"/>
                <a:gd name="connsiteX7" fmla="*/ 1177747 w 1404608"/>
                <a:gd name="connsiteY7" fmla="*/ 942176 h 2046771"/>
                <a:gd name="connsiteX8" fmla="*/ 980236 w 1404608"/>
                <a:gd name="connsiteY8" fmla="*/ 671514 h 2046771"/>
                <a:gd name="connsiteX9" fmla="*/ 921715 w 1404608"/>
                <a:gd name="connsiteY9" fmla="*/ 905600 h 2046771"/>
                <a:gd name="connsiteX10" fmla="*/ 738836 w 1404608"/>
                <a:gd name="connsiteY10" fmla="*/ 569101 h 2046771"/>
                <a:gd name="connsiteX11" fmla="*/ 709574 w 1404608"/>
                <a:gd name="connsiteY11" fmla="*/ 912915 h 2046771"/>
                <a:gd name="connsiteX12" fmla="*/ 526694 w 1404608"/>
                <a:gd name="connsiteY12" fmla="*/ 5831 h 2046771"/>
                <a:gd name="connsiteX13" fmla="*/ 468172 w 1404608"/>
                <a:gd name="connsiteY13" fmla="*/ 1315251 h 2046771"/>
                <a:gd name="connsiteX14" fmla="*/ 321868 w 1404608"/>
                <a:gd name="connsiteY14" fmla="*/ 1264045 h 2046771"/>
                <a:gd name="connsiteX15" fmla="*/ 0 w 1404608"/>
                <a:gd name="connsiteY15" fmla="*/ 1029958 h 2046771"/>
                <a:gd name="connsiteX0" fmla="*/ 0 w 1404608"/>
                <a:gd name="connsiteY0" fmla="*/ 1024127 h 2040940"/>
                <a:gd name="connsiteX1" fmla="*/ 124358 w 1404608"/>
                <a:gd name="connsiteY1" fmla="*/ 1353311 h 2040940"/>
                <a:gd name="connsiteX2" fmla="*/ 292608 w 1404608"/>
                <a:gd name="connsiteY2" fmla="*/ 1711756 h 2040940"/>
                <a:gd name="connsiteX3" fmla="*/ 687628 w 1404608"/>
                <a:gd name="connsiteY3" fmla="*/ 2040940 h 2040940"/>
                <a:gd name="connsiteX4" fmla="*/ 1294790 w 1404608"/>
                <a:gd name="connsiteY4" fmla="*/ 2026310 h 2040940"/>
                <a:gd name="connsiteX5" fmla="*/ 1404518 w 1404608"/>
                <a:gd name="connsiteY5" fmla="*/ 1126540 h 2040940"/>
                <a:gd name="connsiteX6" fmla="*/ 1221638 w 1404608"/>
                <a:gd name="connsiteY6" fmla="*/ 738835 h 2040940"/>
                <a:gd name="connsiteX7" fmla="*/ 1177747 w 1404608"/>
                <a:gd name="connsiteY7" fmla="*/ 936345 h 2040940"/>
                <a:gd name="connsiteX8" fmla="*/ 980236 w 1404608"/>
                <a:gd name="connsiteY8" fmla="*/ 665683 h 2040940"/>
                <a:gd name="connsiteX9" fmla="*/ 921715 w 1404608"/>
                <a:gd name="connsiteY9" fmla="*/ 899769 h 2040940"/>
                <a:gd name="connsiteX10" fmla="*/ 738836 w 1404608"/>
                <a:gd name="connsiteY10" fmla="*/ 563270 h 2040940"/>
                <a:gd name="connsiteX11" fmla="*/ 709574 w 1404608"/>
                <a:gd name="connsiteY11" fmla="*/ 907084 h 2040940"/>
                <a:gd name="connsiteX12" fmla="*/ 526694 w 1404608"/>
                <a:gd name="connsiteY12" fmla="*/ 0 h 2040940"/>
                <a:gd name="connsiteX13" fmla="*/ 468172 w 1404608"/>
                <a:gd name="connsiteY13" fmla="*/ 1309420 h 2040940"/>
                <a:gd name="connsiteX14" fmla="*/ 321868 w 1404608"/>
                <a:gd name="connsiteY14" fmla="*/ 1258214 h 2040940"/>
                <a:gd name="connsiteX15" fmla="*/ 0 w 1404608"/>
                <a:gd name="connsiteY15" fmla="*/ 1024127 h 2040940"/>
                <a:gd name="connsiteX0" fmla="*/ 0 w 1404608"/>
                <a:gd name="connsiteY0" fmla="*/ 1024614 h 2041427"/>
                <a:gd name="connsiteX1" fmla="*/ 124358 w 1404608"/>
                <a:gd name="connsiteY1" fmla="*/ 1353798 h 2041427"/>
                <a:gd name="connsiteX2" fmla="*/ 292608 w 1404608"/>
                <a:gd name="connsiteY2" fmla="*/ 1712243 h 2041427"/>
                <a:gd name="connsiteX3" fmla="*/ 687628 w 1404608"/>
                <a:gd name="connsiteY3" fmla="*/ 2041427 h 2041427"/>
                <a:gd name="connsiteX4" fmla="*/ 1294790 w 1404608"/>
                <a:gd name="connsiteY4" fmla="*/ 2026797 h 2041427"/>
                <a:gd name="connsiteX5" fmla="*/ 1404518 w 1404608"/>
                <a:gd name="connsiteY5" fmla="*/ 1127027 h 2041427"/>
                <a:gd name="connsiteX6" fmla="*/ 1221638 w 1404608"/>
                <a:gd name="connsiteY6" fmla="*/ 739322 h 2041427"/>
                <a:gd name="connsiteX7" fmla="*/ 1177747 w 1404608"/>
                <a:gd name="connsiteY7" fmla="*/ 936832 h 2041427"/>
                <a:gd name="connsiteX8" fmla="*/ 980236 w 1404608"/>
                <a:gd name="connsiteY8" fmla="*/ 666170 h 2041427"/>
                <a:gd name="connsiteX9" fmla="*/ 921715 w 1404608"/>
                <a:gd name="connsiteY9" fmla="*/ 900256 h 2041427"/>
                <a:gd name="connsiteX10" fmla="*/ 738836 w 1404608"/>
                <a:gd name="connsiteY10" fmla="*/ 563757 h 2041427"/>
                <a:gd name="connsiteX11" fmla="*/ 709574 w 1404608"/>
                <a:gd name="connsiteY11" fmla="*/ 907571 h 2041427"/>
                <a:gd name="connsiteX12" fmla="*/ 526694 w 1404608"/>
                <a:gd name="connsiteY12" fmla="*/ 487 h 2041427"/>
                <a:gd name="connsiteX13" fmla="*/ 468172 w 1404608"/>
                <a:gd name="connsiteY13" fmla="*/ 1309907 h 2041427"/>
                <a:gd name="connsiteX14" fmla="*/ 321868 w 1404608"/>
                <a:gd name="connsiteY14" fmla="*/ 1258701 h 2041427"/>
                <a:gd name="connsiteX15" fmla="*/ 0 w 1404608"/>
                <a:gd name="connsiteY15" fmla="*/ 1024614 h 2041427"/>
                <a:gd name="connsiteX0" fmla="*/ 0 w 1404608"/>
                <a:gd name="connsiteY0" fmla="*/ 1024614 h 2041427"/>
                <a:gd name="connsiteX1" fmla="*/ 124358 w 1404608"/>
                <a:gd name="connsiteY1" fmla="*/ 1353798 h 2041427"/>
                <a:gd name="connsiteX2" fmla="*/ 292608 w 1404608"/>
                <a:gd name="connsiteY2" fmla="*/ 1712243 h 2041427"/>
                <a:gd name="connsiteX3" fmla="*/ 687628 w 1404608"/>
                <a:gd name="connsiteY3" fmla="*/ 2041427 h 2041427"/>
                <a:gd name="connsiteX4" fmla="*/ 1294790 w 1404608"/>
                <a:gd name="connsiteY4" fmla="*/ 2026797 h 2041427"/>
                <a:gd name="connsiteX5" fmla="*/ 1404518 w 1404608"/>
                <a:gd name="connsiteY5" fmla="*/ 1127027 h 2041427"/>
                <a:gd name="connsiteX6" fmla="*/ 1221638 w 1404608"/>
                <a:gd name="connsiteY6" fmla="*/ 739322 h 2041427"/>
                <a:gd name="connsiteX7" fmla="*/ 1177747 w 1404608"/>
                <a:gd name="connsiteY7" fmla="*/ 936832 h 2041427"/>
                <a:gd name="connsiteX8" fmla="*/ 980236 w 1404608"/>
                <a:gd name="connsiteY8" fmla="*/ 666170 h 2041427"/>
                <a:gd name="connsiteX9" fmla="*/ 921715 w 1404608"/>
                <a:gd name="connsiteY9" fmla="*/ 900256 h 2041427"/>
                <a:gd name="connsiteX10" fmla="*/ 738836 w 1404608"/>
                <a:gd name="connsiteY10" fmla="*/ 563757 h 2041427"/>
                <a:gd name="connsiteX11" fmla="*/ 709574 w 1404608"/>
                <a:gd name="connsiteY11" fmla="*/ 907571 h 2041427"/>
                <a:gd name="connsiteX12" fmla="*/ 526694 w 1404608"/>
                <a:gd name="connsiteY12" fmla="*/ 487 h 2041427"/>
                <a:gd name="connsiteX13" fmla="*/ 468172 w 1404608"/>
                <a:gd name="connsiteY13" fmla="*/ 1309907 h 2041427"/>
                <a:gd name="connsiteX14" fmla="*/ 321868 w 1404608"/>
                <a:gd name="connsiteY14" fmla="*/ 1258701 h 2041427"/>
                <a:gd name="connsiteX15" fmla="*/ 0 w 1404608"/>
                <a:gd name="connsiteY15" fmla="*/ 1024614 h 2041427"/>
                <a:gd name="connsiteX0" fmla="*/ 0 w 1404608"/>
                <a:gd name="connsiteY0" fmla="*/ 1024370 h 2041183"/>
                <a:gd name="connsiteX1" fmla="*/ 124358 w 1404608"/>
                <a:gd name="connsiteY1" fmla="*/ 1353554 h 2041183"/>
                <a:gd name="connsiteX2" fmla="*/ 292608 w 1404608"/>
                <a:gd name="connsiteY2" fmla="*/ 1711999 h 2041183"/>
                <a:gd name="connsiteX3" fmla="*/ 687628 w 1404608"/>
                <a:gd name="connsiteY3" fmla="*/ 2041183 h 2041183"/>
                <a:gd name="connsiteX4" fmla="*/ 1294790 w 1404608"/>
                <a:gd name="connsiteY4" fmla="*/ 2026553 h 2041183"/>
                <a:gd name="connsiteX5" fmla="*/ 1404518 w 1404608"/>
                <a:gd name="connsiteY5" fmla="*/ 1126783 h 2041183"/>
                <a:gd name="connsiteX6" fmla="*/ 1221638 w 1404608"/>
                <a:gd name="connsiteY6" fmla="*/ 739078 h 2041183"/>
                <a:gd name="connsiteX7" fmla="*/ 1177747 w 1404608"/>
                <a:gd name="connsiteY7" fmla="*/ 936588 h 2041183"/>
                <a:gd name="connsiteX8" fmla="*/ 980236 w 1404608"/>
                <a:gd name="connsiteY8" fmla="*/ 665926 h 2041183"/>
                <a:gd name="connsiteX9" fmla="*/ 921715 w 1404608"/>
                <a:gd name="connsiteY9" fmla="*/ 900012 h 2041183"/>
                <a:gd name="connsiteX10" fmla="*/ 738836 w 1404608"/>
                <a:gd name="connsiteY10" fmla="*/ 563513 h 2041183"/>
                <a:gd name="connsiteX11" fmla="*/ 709574 w 1404608"/>
                <a:gd name="connsiteY11" fmla="*/ 907327 h 2041183"/>
                <a:gd name="connsiteX12" fmla="*/ 526694 w 1404608"/>
                <a:gd name="connsiteY12" fmla="*/ 243 h 2041183"/>
                <a:gd name="connsiteX13" fmla="*/ 468172 w 1404608"/>
                <a:gd name="connsiteY13" fmla="*/ 1309663 h 2041183"/>
                <a:gd name="connsiteX14" fmla="*/ 321868 w 1404608"/>
                <a:gd name="connsiteY14" fmla="*/ 1258457 h 2041183"/>
                <a:gd name="connsiteX15" fmla="*/ 0 w 1404608"/>
                <a:gd name="connsiteY15" fmla="*/ 1024370 h 2041183"/>
                <a:gd name="connsiteX0" fmla="*/ 0 w 1404608"/>
                <a:gd name="connsiteY0" fmla="*/ 1024383 h 2041196"/>
                <a:gd name="connsiteX1" fmla="*/ 124358 w 1404608"/>
                <a:gd name="connsiteY1" fmla="*/ 1353567 h 2041196"/>
                <a:gd name="connsiteX2" fmla="*/ 292608 w 1404608"/>
                <a:gd name="connsiteY2" fmla="*/ 1712012 h 2041196"/>
                <a:gd name="connsiteX3" fmla="*/ 687628 w 1404608"/>
                <a:gd name="connsiteY3" fmla="*/ 2041196 h 2041196"/>
                <a:gd name="connsiteX4" fmla="*/ 1294790 w 1404608"/>
                <a:gd name="connsiteY4" fmla="*/ 2026566 h 2041196"/>
                <a:gd name="connsiteX5" fmla="*/ 1404518 w 1404608"/>
                <a:gd name="connsiteY5" fmla="*/ 1126796 h 2041196"/>
                <a:gd name="connsiteX6" fmla="*/ 1221638 w 1404608"/>
                <a:gd name="connsiteY6" fmla="*/ 739091 h 2041196"/>
                <a:gd name="connsiteX7" fmla="*/ 1177747 w 1404608"/>
                <a:gd name="connsiteY7" fmla="*/ 936601 h 2041196"/>
                <a:gd name="connsiteX8" fmla="*/ 980236 w 1404608"/>
                <a:gd name="connsiteY8" fmla="*/ 665939 h 2041196"/>
                <a:gd name="connsiteX9" fmla="*/ 921715 w 1404608"/>
                <a:gd name="connsiteY9" fmla="*/ 900025 h 2041196"/>
                <a:gd name="connsiteX10" fmla="*/ 738836 w 1404608"/>
                <a:gd name="connsiteY10" fmla="*/ 563526 h 2041196"/>
                <a:gd name="connsiteX11" fmla="*/ 709574 w 1404608"/>
                <a:gd name="connsiteY11" fmla="*/ 907340 h 2041196"/>
                <a:gd name="connsiteX12" fmla="*/ 526694 w 1404608"/>
                <a:gd name="connsiteY12" fmla="*/ 256 h 2041196"/>
                <a:gd name="connsiteX13" fmla="*/ 453541 w 1404608"/>
                <a:gd name="connsiteY13" fmla="*/ 1258469 h 2041196"/>
                <a:gd name="connsiteX14" fmla="*/ 321868 w 1404608"/>
                <a:gd name="connsiteY14" fmla="*/ 1258470 h 2041196"/>
                <a:gd name="connsiteX15" fmla="*/ 0 w 1404608"/>
                <a:gd name="connsiteY15" fmla="*/ 1024383 h 2041196"/>
                <a:gd name="connsiteX0" fmla="*/ 0 w 1404608"/>
                <a:gd name="connsiteY0" fmla="*/ 1024383 h 2041196"/>
                <a:gd name="connsiteX1" fmla="*/ 124358 w 1404608"/>
                <a:gd name="connsiteY1" fmla="*/ 1353567 h 2041196"/>
                <a:gd name="connsiteX2" fmla="*/ 292608 w 1404608"/>
                <a:gd name="connsiteY2" fmla="*/ 1712012 h 2041196"/>
                <a:gd name="connsiteX3" fmla="*/ 687628 w 1404608"/>
                <a:gd name="connsiteY3" fmla="*/ 2041196 h 2041196"/>
                <a:gd name="connsiteX4" fmla="*/ 1294790 w 1404608"/>
                <a:gd name="connsiteY4" fmla="*/ 2026566 h 2041196"/>
                <a:gd name="connsiteX5" fmla="*/ 1404518 w 1404608"/>
                <a:gd name="connsiteY5" fmla="*/ 1126796 h 2041196"/>
                <a:gd name="connsiteX6" fmla="*/ 1221638 w 1404608"/>
                <a:gd name="connsiteY6" fmla="*/ 739091 h 2041196"/>
                <a:gd name="connsiteX7" fmla="*/ 1177747 w 1404608"/>
                <a:gd name="connsiteY7" fmla="*/ 936601 h 2041196"/>
                <a:gd name="connsiteX8" fmla="*/ 980236 w 1404608"/>
                <a:gd name="connsiteY8" fmla="*/ 665939 h 2041196"/>
                <a:gd name="connsiteX9" fmla="*/ 921715 w 1404608"/>
                <a:gd name="connsiteY9" fmla="*/ 900025 h 2041196"/>
                <a:gd name="connsiteX10" fmla="*/ 738836 w 1404608"/>
                <a:gd name="connsiteY10" fmla="*/ 563526 h 2041196"/>
                <a:gd name="connsiteX11" fmla="*/ 709574 w 1404608"/>
                <a:gd name="connsiteY11" fmla="*/ 907340 h 2041196"/>
                <a:gd name="connsiteX12" fmla="*/ 526694 w 1404608"/>
                <a:gd name="connsiteY12" fmla="*/ 256 h 2041196"/>
                <a:gd name="connsiteX13" fmla="*/ 453541 w 1404608"/>
                <a:gd name="connsiteY13" fmla="*/ 1258469 h 2041196"/>
                <a:gd name="connsiteX14" fmla="*/ 321868 w 1404608"/>
                <a:gd name="connsiteY14" fmla="*/ 1258470 h 2041196"/>
                <a:gd name="connsiteX15" fmla="*/ 0 w 1404608"/>
                <a:gd name="connsiteY15" fmla="*/ 1024383 h 2041196"/>
                <a:gd name="connsiteX0" fmla="*/ 0 w 1404608"/>
                <a:gd name="connsiteY0" fmla="*/ 1024369 h 2041182"/>
                <a:gd name="connsiteX1" fmla="*/ 124358 w 1404608"/>
                <a:gd name="connsiteY1" fmla="*/ 1353553 h 2041182"/>
                <a:gd name="connsiteX2" fmla="*/ 292608 w 1404608"/>
                <a:gd name="connsiteY2" fmla="*/ 1711998 h 2041182"/>
                <a:gd name="connsiteX3" fmla="*/ 687628 w 1404608"/>
                <a:gd name="connsiteY3" fmla="*/ 2041182 h 2041182"/>
                <a:gd name="connsiteX4" fmla="*/ 1294790 w 1404608"/>
                <a:gd name="connsiteY4" fmla="*/ 2026552 h 2041182"/>
                <a:gd name="connsiteX5" fmla="*/ 1404518 w 1404608"/>
                <a:gd name="connsiteY5" fmla="*/ 1126782 h 2041182"/>
                <a:gd name="connsiteX6" fmla="*/ 1221638 w 1404608"/>
                <a:gd name="connsiteY6" fmla="*/ 739077 h 2041182"/>
                <a:gd name="connsiteX7" fmla="*/ 1177747 w 1404608"/>
                <a:gd name="connsiteY7" fmla="*/ 936587 h 2041182"/>
                <a:gd name="connsiteX8" fmla="*/ 980236 w 1404608"/>
                <a:gd name="connsiteY8" fmla="*/ 665925 h 2041182"/>
                <a:gd name="connsiteX9" fmla="*/ 921715 w 1404608"/>
                <a:gd name="connsiteY9" fmla="*/ 900011 h 2041182"/>
                <a:gd name="connsiteX10" fmla="*/ 738836 w 1404608"/>
                <a:gd name="connsiteY10" fmla="*/ 563512 h 2041182"/>
                <a:gd name="connsiteX11" fmla="*/ 709574 w 1404608"/>
                <a:gd name="connsiteY11" fmla="*/ 907326 h 2041182"/>
                <a:gd name="connsiteX12" fmla="*/ 526694 w 1404608"/>
                <a:gd name="connsiteY12" fmla="*/ 242 h 2041182"/>
                <a:gd name="connsiteX13" fmla="*/ 456712 w 1404608"/>
                <a:gd name="connsiteY13" fmla="*/ 1312361 h 2041182"/>
                <a:gd name="connsiteX14" fmla="*/ 321868 w 1404608"/>
                <a:gd name="connsiteY14" fmla="*/ 1258456 h 2041182"/>
                <a:gd name="connsiteX15" fmla="*/ 0 w 1404608"/>
                <a:gd name="connsiteY15" fmla="*/ 1024369 h 2041182"/>
                <a:gd name="connsiteX0" fmla="*/ 0 w 1404608"/>
                <a:gd name="connsiteY0" fmla="*/ 1024369 h 2041182"/>
                <a:gd name="connsiteX1" fmla="*/ 124358 w 1404608"/>
                <a:gd name="connsiteY1" fmla="*/ 1353553 h 2041182"/>
                <a:gd name="connsiteX2" fmla="*/ 292608 w 1404608"/>
                <a:gd name="connsiteY2" fmla="*/ 1711998 h 2041182"/>
                <a:gd name="connsiteX3" fmla="*/ 687628 w 1404608"/>
                <a:gd name="connsiteY3" fmla="*/ 2041182 h 2041182"/>
                <a:gd name="connsiteX4" fmla="*/ 1294790 w 1404608"/>
                <a:gd name="connsiteY4" fmla="*/ 2026552 h 2041182"/>
                <a:gd name="connsiteX5" fmla="*/ 1404518 w 1404608"/>
                <a:gd name="connsiteY5" fmla="*/ 1126782 h 2041182"/>
                <a:gd name="connsiteX6" fmla="*/ 1221638 w 1404608"/>
                <a:gd name="connsiteY6" fmla="*/ 739077 h 2041182"/>
                <a:gd name="connsiteX7" fmla="*/ 1177747 w 1404608"/>
                <a:gd name="connsiteY7" fmla="*/ 936587 h 2041182"/>
                <a:gd name="connsiteX8" fmla="*/ 980236 w 1404608"/>
                <a:gd name="connsiteY8" fmla="*/ 665925 h 2041182"/>
                <a:gd name="connsiteX9" fmla="*/ 921715 w 1404608"/>
                <a:gd name="connsiteY9" fmla="*/ 900011 h 2041182"/>
                <a:gd name="connsiteX10" fmla="*/ 738836 w 1404608"/>
                <a:gd name="connsiteY10" fmla="*/ 563512 h 2041182"/>
                <a:gd name="connsiteX11" fmla="*/ 709574 w 1404608"/>
                <a:gd name="connsiteY11" fmla="*/ 907326 h 2041182"/>
                <a:gd name="connsiteX12" fmla="*/ 526694 w 1404608"/>
                <a:gd name="connsiteY12" fmla="*/ 242 h 2041182"/>
                <a:gd name="connsiteX13" fmla="*/ 456712 w 1404608"/>
                <a:gd name="connsiteY13" fmla="*/ 1312361 h 2041182"/>
                <a:gd name="connsiteX14" fmla="*/ 321868 w 1404608"/>
                <a:gd name="connsiteY14" fmla="*/ 1258456 h 2041182"/>
                <a:gd name="connsiteX15" fmla="*/ 0 w 1404608"/>
                <a:gd name="connsiteY15" fmla="*/ 1024369 h 2041182"/>
                <a:gd name="connsiteX0" fmla="*/ 0 w 1404608"/>
                <a:gd name="connsiteY0" fmla="*/ 1024369 h 2041182"/>
                <a:gd name="connsiteX1" fmla="*/ 124358 w 1404608"/>
                <a:gd name="connsiteY1" fmla="*/ 1353553 h 2041182"/>
                <a:gd name="connsiteX2" fmla="*/ 292608 w 1404608"/>
                <a:gd name="connsiteY2" fmla="*/ 1711998 h 2041182"/>
                <a:gd name="connsiteX3" fmla="*/ 687628 w 1404608"/>
                <a:gd name="connsiteY3" fmla="*/ 2041182 h 2041182"/>
                <a:gd name="connsiteX4" fmla="*/ 1294790 w 1404608"/>
                <a:gd name="connsiteY4" fmla="*/ 2026552 h 2041182"/>
                <a:gd name="connsiteX5" fmla="*/ 1404518 w 1404608"/>
                <a:gd name="connsiteY5" fmla="*/ 1126782 h 2041182"/>
                <a:gd name="connsiteX6" fmla="*/ 1221638 w 1404608"/>
                <a:gd name="connsiteY6" fmla="*/ 739077 h 2041182"/>
                <a:gd name="connsiteX7" fmla="*/ 1177747 w 1404608"/>
                <a:gd name="connsiteY7" fmla="*/ 936587 h 2041182"/>
                <a:gd name="connsiteX8" fmla="*/ 980236 w 1404608"/>
                <a:gd name="connsiteY8" fmla="*/ 665925 h 2041182"/>
                <a:gd name="connsiteX9" fmla="*/ 921715 w 1404608"/>
                <a:gd name="connsiteY9" fmla="*/ 900011 h 2041182"/>
                <a:gd name="connsiteX10" fmla="*/ 738836 w 1404608"/>
                <a:gd name="connsiteY10" fmla="*/ 563512 h 2041182"/>
                <a:gd name="connsiteX11" fmla="*/ 709574 w 1404608"/>
                <a:gd name="connsiteY11" fmla="*/ 907326 h 2041182"/>
                <a:gd name="connsiteX12" fmla="*/ 526694 w 1404608"/>
                <a:gd name="connsiteY12" fmla="*/ 242 h 2041182"/>
                <a:gd name="connsiteX13" fmla="*/ 456712 w 1404608"/>
                <a:gd name="connsiteY13" fmla="*/ 1312361 h 2041182"/>
                <a:gd name="connsiteX14" fmla="*/ 321868 w 1404608"/>
                <a:gd name="connsiteY14" fmla="*/ 1258456 h 2041182"/>
                <a:gd name="connsiteX15" fmla="*/ 0 w 1404608"/>
                <a:gd name="connsiteY15" fmla="*/ 1024369 h 2041182"/>
                <a:gd name="connsiteX0" fmla="*/ 0 w 1420463"/>
                <a:gd name="connsiteY0" fmla="*/ 957779 h 2041182"/>
                <a:gd name="connsiteX1" fmla="*/ 140213 w 1420463"/>
                <a:gd name="connsiteY1" fmla="*/ 1353553 h 2041182"/>
                <a:gd name="connsiteX2" fmla="*/ 308463 w 1420463"/>
                <a:gd name="connsiteY2" fmla="*/ 1711998 h 2041182"/>
                <a:gd name="connsiteX3" fmla="*/ 703483 w 1420463"/>
                <a:gd name="connsiteY3" fmla="*/ 2041182 h 2041182"/>
                <a:gd name="connsiteX4" fmla="*/ 1310645 w 1420463"/>
                <a:gd name="connsiteY4" fmla="*/ 2026552 h 2041182"/>
                <a:gd name="connsiteX5" fmla="*/ 1420373 w 1420463"/>
                <a:gd name="connsiteY5" fmla="*/ 1126782 h 2041182"/>
                <a:gd name="connsiteX6" fmla="*/ 1237493 w 1420463"/>
                <a:gd name="connsiteY6" fmla="*/ 739077 h 2041182"/>
                <a:gd name="connsiteX7" fmla="*/ 1193602 w 1420463"/>
                <a:gd name="connsiteY7" fmla="*/ 936587 h 2041182"/>
                <a:gd name="connsiteX8" fmla="*/ 996091 w 1420463"/>
                <a:gd name="connsiteY8" fmla="*/ 665925 h 2041182"/>
                <a:gd name="connsiteX9" fmla="*/ 937570 w 1420463"/>
                <a:gd name="connsiteY9" fmla="*/ 900011 h 2041182"/>
                <a:gd name="connsiteX10" fmla="*/ 754691 w 1420463"/>
                <a:gd name="connsiteY10" fmla="*/ 563512 h 2041182"/>
                <a:gd name="connsiteX11" fmla="*/ 725429 w 1420463"/>
                <a:gd name="connsiteY11" fmla="*/ 907326 h 2041182"/>
                <a:gd name="connsiteX12" fmla="*/ 542549 w 1420463"/>
                <a:gd name="connsiteY12" fmla="*/ 242 h 2041182"/>
                <a:gd name="connsiteX13" fmla="*/ 472567 w 1420463"/>
                <a:gd name="connsiteY13" fmla="*/ 1312361 h 2041182"/>
                <a:gd name="connsiteX14" fmla="*/ 337723 w 1420463"/>
                <a:gd name="connsiteY14" fmla="*/ 1258456 h 2041182"/>
                <a:gd name="connsiteX15" fmla="*/ 0 w 1420463"/>
                <a:gd name="connsiteY15" fmla="*/ 957779 h 2041182"/>
                <a:gd name="connsiteX0" fmla="*/ 0 w 1420463"/>
                <a:gd name="connsiteY0" fmla="*/ 957779 h 2041182"/>
                <a:gd name="connsiteX1" fmla="*/ 140213 w 1420463"/>
                <a:gd name="connsiteY1" fmla="*/ 1353553 h 2041182"/>
                <a:gd name="connsiteX2" fmla="*/ 308463 w 1420463"/>
                <a:gd name="connsiteY2" fmla="*/ 1711998 h 2041182"/>
                <a:gd name="connsiteX3" fmla="*/ 703483 w 1420463"/>
                <a:gd name="connsiteY3" fmla="*/ 2041182 h 2041182"/>
                <a:gd name="connsiteX4" fmla="*/ 1310645 w 1420463"/>
                <a:gd name="connsiteY4" fmla="*/ 2026552 h 2041182"/>
                <a:gd name="connsiteX5" fmla="*/ 1420373 w 1420463"/>
                <a:gd name="connsiteY5" fmla="*/ 1126782 h 2041182"/>
                <a:gd name="connsiteX6" fmla="*/ 1237493 w 1420463"/>
                <a:gd name="connsiteY6" fmla="*/ 739077 h 2041182"/>
                <a:gd name="connsiteX7" fmla="*/ 1193602 w 1420463"/>
                <a:gd name="connsiteY7" fmla="*/ 936587 h 2041182"/>
                <a:gd name="connsiteX8" fmla="*/ 996091 w 1420463"/>
                <a:gd name="connsiteY8" fmla="*/ 665925 h 2041182"/>
                <a:gd name="connsiteX9" fmla="*/ 937570 w 1420463"/>
                <a:gd name="connsiteY9" fmla="*/ 900011 h 2041182"/>
                <a:gd name="connsiteX10" fmla="*/ 754691 w 1420463"/>
                <a:gd name="connsiteY10" fmla="*/ 563512 h 2041182"/>
                <a:gd name="connsiteX11" fmla="*/ 725429 w 1420463"/>
                <a:gd name="connsiteY11" fmla="*/ 907326 h 2041182"/>
                <a:gd name="connsiteX12" fmla="*/ 542549 w 1420463"/>
                <a:gd name="connsiteY12" fmla="*/ 242 h 2041182"/>
                <a:gd name="connsiteX13" fmla="*/ 472567 w 1420463"/>
                <a:gd name="connsiteY13" fmla="*/ 1312361 h 2041182"/>
                <a:gd name="connsiteX14" fmla="*/ 337723 w 1420463"/>
                <a:gd name="connsiteY14" fmla="*/ 1258456 h 2041182"/>
                <a:gd name="connsiteX15" fmla="*/ 0 w 1420463"/>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55410 w 1421182"/>
                <a:gd name="connsiteY10" fmla="*/ 563512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36384 w 1421182"/>
                <a:gd name="connsiteY10" fmla="*/ 563512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55588 w 1421182"/>
                <a:gd name="connsiteY8" fmla="*/ 659583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59583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59583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52597 w 1421182"/>
                <a:gd name="connsiteY6" fmla="*/ 669316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537 h 2040940"/>
                <a:gd name="connsiteX1" fmla="*/ 140932 w 1421182"/>
                <a:gd name="connsiteY1" fmla="*/ 1353311 h 2040940"/>
                <a:gd name="connsiteX2" fmla="*/ 309182 w 1421182"/>
                <a:gd name="connsiteY2" fmla="*/ 1711756 h 2040940"/>
                <a:gd name="connsiteX3" fmla="*/ 704202 w 1421182"/>
                <a:gd name="connsiteY3" fmla="*/ 2040940 h 2040940"/>
                <a:gd name="connsiteX4" fmla="*/ 1311364 w 1421182"/>
                <a:gd name="connsiteY4" fmla="*/ 2026310 h 2040940"/>
                <a:gd name="connsiteX5" fmla="*/ 1421092 w 1421182"/>
                <a:gd name="connsiteY5" fmla="*/ 1126540 h 2040940"/>
                <a:gd name="connsiteX6" fmla="*/ 1152597 w 1421182"/>
                <a:gd name="connsiteY6" fmla="*/ 669074 h 2040940"/>
                <a:gd name="connsiteX7" fmla="*/ 1168953 w 1421182"/>
                <a:gd name="connsiteY7" fmla="*/ 968054 h 2040940"/>
                <a:gd name="connsiteX8" fmla="*/ 927050 w 1421182"/>
                <a:gd name="connsiteY8" fmla="*/ 614948 h 2040940"/>
                <a:gd name="connsiteX9" fmla="*/ 957315 w 1421182"/>
                <a:gd name="connsiteY9" fmla="*/ 944162 h 2040940"/>
                <a:gd name="connsiteX10" fmla="*/ 711016 w 1421182"/>
                <a:gd name="connsiteY10" fmla="*/ 569612 h 2040940"/>
                <a:gd name="connsiteX11" fmla="*/ 729319 w 1421182"/>
                <a:gd name="connsiteY11" fmla="*/ 957819 h 2040940"/>
                <a:gd name="connsiteX12" fmla="*/ 543268 w 1421182"/>
                <a:gd name="connsiteY12" fmla="*/ 0 h 2040940"/>
                <a:gd name="connsiteX13" fmla="*/ 473286 w 1421182"/>
                <a:gd name="connsiteY13" fmla="*/ 1312119 h 2040940"/>
                <a:gd name="connsiteX14" fmla="*/ 338442 w 1421182"/>
                <a:gd name="connsiteY14" fmla="*/ 1258214 h 2040940"/>
                <a:gd name="connsiteX15" fmla="*/ 719 w 1421182"/>
                <a:gd name="connsiteY15" fmla="*/ 957537 h 2040940"/>
                <a:gd name="connsiteX0" fmla="*/ 719 w 1421182"/>
                <a:gd name="connsiteY0" fmla="*/ 957545 h 2040948"/>
                <a:gd name="connsiteX1" fmla="*/ 140932 w 1421182"/>
                <a:gd name="connsiteY1" fmla="*/ 1353319 h 2040948"/>
                <a:gd name="connsiteX2" fmla="*/ 309182 w 1421182"/>
                <a:gd name="connsiteY2" fmla="*/ 1711764 h 2040948"/>
                <a:gd name="connsiteX3" fmla="*/ 704202 w 1421182"/>
                <a:gd name="connsiteY3" fmla="*/ 2040948 h 2040948"/>
                <a:gd name="connsiteX4" fmla="*/ 1311364 w 1421182"/>
                <a:gd name="connsiteY4" fmla="*/ 2026318 h 2040948"/>
                <a:gd name="connsiteX5" fmla="*/ 1421092 w 1421182"/>
                <a:gd name="connsiteY5" fmla="*/ 1126548 h 2040948"/>
                <a:gd name="connsiteX6" fmla="*/ 1152597 w 1421182"/>
                <a:gd name="connsiteY6" fmla="*/ 669082 h 2040948"/>
                <a:gd name="connsiteX7" fmla="*/ 1168953 w 1421182"/>
                <a:gd name="connsiteY7" fmla="*/ 968062 h 2040948"/>
                <a:gd name="connsiteX8" fmla="*/ 927050 w 1421182"/>
                <a:gd name="connsiteY8" fmla="*/ 614956 h 2040948"/>
                <a:gd name="connsiteX9" fmla="*/ 957315 w 1421182"/>
                <a:gd name="connsiteY9" fmla="*/ 944170 h 2040948"/>
                <a:gd name="connsiteX10" fmla="*/ 711016 w 1421182"/>
                <a:gd name="connsiteY10" fmla="*/ 569620 h 2040948"/>
                <a:gd name="connsiteX11" fmla="*/ 729319 w 1421182"/>
                <a:gd name="connsiteY11" fmla="*/ 957827 h 2040948"/>
                <a:gd name="connsiteX12" fmla="*/ 543268 w 1421182"/>
                <a:gd name="connsiteY12" fmla="*/ 8 h 2040948"/>
                <a:gd name="connsiteX13" fmla="*/ 473286 w 1421182"/>
                <a:gd name="connsiteY13" fmla="*/ 1312127 h 2040948"/>
                <a:gd name="connsiteX14" fmla="*/ 338442 w 1421182"/>
                <a:gd name="connsiteY14" fmla="*/ 1258222 h 2040948"/>
                <a:gd name="connsiteX15" fmla="*/ 719 w 1421182"/>
                <a:gd name="connsiteY15" fmla="*/ 957545 h 2040948"/>
                <a:gd name="connsiteX0" fmla="*/ 719 w 1421182"/>
                <a:gd name="connsiteY0" fmla="*/ 957545 h 2040948"/>
                <a:gd name="connsiteX1" fmla="*/ 140932 w 1421182"/>
                <a:gd name="connsiteY1" fmla="*/ 1353319 h 2040948"/>
                <a:gd name="connsiteX2" fmla="*/ 309182 w 1421182"/>
                <a:gd name="connsiteY2" fmla="*/ 1711764 h 2040948"/>
                <a:gd name="connsiteX3" fmla="*/ 704202 w 1421182"/>
                <a:gd name="connsiteY3" fmla="*/ 2040948 h 2040948"/>
                <a:gd name="connsiteX4" fmla="*/ 1311364 w 1421182"/>
                <a:gd name="connsiteY4" fmla="*/ 2026318 h 2040948"/>
                <a:gd name="connsiteX5" fmla="*/ 1421092 w 1421182"/>
                <a:gd name="connsiteY5" fmla="*/ 1126548 h 2040948"/>
                <a:gd name="connsiteX6" fmla="*/ 1152597 w 1421182"/>
                <a:gd name="connsiteY6" fmla="*/ 669082 h 2040948"/>
                <a:gd name="connsiteX7" fmla="*/ 1168953 w 1421182"/>
                <a:gd name="connsiteY7" fmla="*/ 968062 h 2040948"/>
                <a:gd name="connsiteX8" fmla="*/ 927050 w 1421182"/>
                <a:gd name="connsiteY8" fmla="*/ 614956 h 2040948"/>
                <a:gd name="connsiteX9" fmla="*/ 957315 w 1421182"/>
                <a:gd name="connsiteY9" fmla="*/ 944170 h 2040948"/>
                <a:gd name="connsiteX10" fmla="*/ 711016 w 1421182"/>
                <a:gd name="connsiteY10" fmla="*/ 569620 h 2040948"/>
                <a:gd name="connsiteX11" fmla="*/ 729319 w 1421182"/>
                <a:gd name="connsiteY11" fmla="*/ 957827 h 2040948"/>
                <a:gd name="connsiteX12" fmla="*/ 543268 w 1421182"/>
                <a:gd name="connsiteY12" fmla="*/ 8 h 2040948"/>
                <a:gd name="connsiteX13" fmla="*/ 473286 w 1421182"/>
                <a:gd name="connsiteY13" fmla="*/ 1312127 h 2040948"/>
                <a:gd name="connsiteX14" fmla="*/ 338442 w 1421182"/>
                <a:gd name="connsiteY14" fmla="*/ 1258222 h 2040948"/>
                <a:gd name="connsiteX15" fmla="*/ 719 w 1421182"/>
                <a:gd name="connsiteY15" fmla="*/ 957545 h 2040948"/>
                <a:gd name="connsiteX0" fmla="*/ 719 w 1421182"/>
                <a:gd name="connsiteY0" fmla="*/ 957545 h 2026318"/>
                <a:gd name="connsiteX1" fmla="*/ 140932 w 1421182"/>
                <a:gd name="connsiteY1" fmla="*/ 1353319 h 2026318"/>
                <a:gd name="connsiteX2" fmla="*/ 309182 w 1421182"/>
                <a:gd name="connsiteY2" fmla="*/ 1711764 h 2026318"/>
                <a:gd name="connsiteX3" fmla="*/ 693290 w 1421182"/>
                <a:gd name="connsiteY3" fmla="*/ 2019121 h 2026318"/>
                <a:gd name="connsiteX4" fmla="*/ 1311364 w 1421182"/>
                <a:gd name="connsiteY4" fmla="*/ 2026318 h 2026318"/>
                <a:gd name="connsiteX5" fmla="*/ 1421092 w 1421182"/>
                <a:gd name="connsiteY5" fmla="*/ 1126548 h 2026318"/>
                <a:gd name="connsiteX6" fmla="*/ 1152597 w 1421182"/>
                <a:gd name="connsiteY6" fmla="*/ 669082 h 2026318"/>
                <a:gd name="connsiteX7" fmla="*/ 1168953 w 1421182"/>
                <a:gd name="connsiteY7" fmla="*/ 968062 h 2026318"/>
                <a:gd name="connsiteX8" fmla="*/ 927050 w 1421182"/>
                <a:gd name="connsiteY8" fmla="*/ 614956 h 2026318"/>
                <a:gd name="connsiteX9" fmla="*/ 957315 w 1421182"/>
                <a:gd name="connsiteY9" fmla="*/ 944170 h 2026318"/>
                <a:gd name="connsiteX10" fmla="*/ 711016 w 1421182"/>
                <a:gd name="connsiteY10" fmla="*/ 569620 h 2026318"/>
                <a:gd name="connsiteX11" fmla="*/ 729319 w 1421182"/>
                <a:gd name="connsiteY11" fmla="*/ 957827 h 2026318"/>
                <a:gd name="connsiteX12" fmla="*/ 543268 w 1421182"/>
                <a:gd name="connsiteY12" fmla="*/ 8 h 2026318"/>
                <a:gd name="connsiteX13" fmla="*/ 473286 w 1421182"/>
                <a:gd name="connsiteY13" fmla="*/ 1312127 h 2026318"/>
                <a:gd name="connsiteX14" fmla="*/ 338442 w 1421182"/>
                <a:gd name="connsiteY14" fmla="*/ 1258222 h 2026318"/>
                <a:gd name="connsiteX15" fmla="*/ 719 w 1421182"/>
                <a:gd name="connsiteY15" fmla="*/ 957545 h 2026318"/>
                <a:gd name="connsiteX0" fmla="*/ 719 w 1421182"/>
                <a:gd name="connsiteY0" fmla="*/ 957545 h 2295953"/>
                <a:gd name="connsiteX1" fmla="*/ 140932 w 1421182"/>
                <a:gd name="connsiteY1" fmla="*/ 1353319 h 2295953"/>
                <a:gd name="connsiteX2" fmla="*/ 309182 w 1421182"/>
                <a:gd name="connsiteY2" fmla="*/ 1711764 h 2295953"/>
                <a:gd name="connsiteX3" fmla="*/ 693290 w 1421182"/>
                <a:gd name="connsiteY3" fmla="*/ 2019121 h 2295953"/>
                <a:gd name="connsiteX4" fmla="*/ 722524 w 1421182"/>
                <a:gd name="connsiteY4" fmla="*/ 2295953 h 2295953"/>
                <a:gd name="connsiteX5" fmla="*/ 1311364 w 1421182"/>
                <a:gd name="connsiteY5" fmla="*/ 2026318 h 2295953"/>
                <a:gd name="connsiteX6" fmla="*/ 1421092 w 1421182"/>
                <a:gd name="connsiteY6" fmla="*/ 1126548 h 2295953"/>
                <a:gd name="connsiteX7" fmla="*/ 1152597 w 1421182"/>
                <a:gd name="connsiteY7" fmla="*/ 669082 h 2295953"/>
                <a:gd name="connsiteX8" fmla="*/ 1168953 w 1421182"/>
                <a:gd name="connsiteY8" fmla="*/ 968062 h 2295953"/>
                <a:gd name="connsiteX9" fmla="*/ 927050 w 1421182"/>
                <a:gd name="connsiteY9" fmla="*/ 614956 h 2295953"/>
                <a:gd name="connsiteX10" fmla="*/ 957315 w 1421182"/>
                <a:gd name="connsiteY10" fmla="*/ 944170 h 2295953"/>
                <a:gd name="connsiteX11" fmla="*/ 711016 w 1421182"/>
                <a:gd name="connsiteY11" fmla="*/ 569620 h 2295953"/>
                <a:gd name="connsiteX12" fmla="*/ 729319 w 1421182"/>
                <a:gd name="connsiteY12" fmla="*/ 957827 h 2295953"/>
                <a:gd name="connsiteX13" fmla="*/ 543268 w 1421182"/>
                <a:gd name="connsiteY13" fmla="*/ 8 h 2295953"/>
                <a:gd name="connsiteX14" fmla="*/ 473286 w 1421182"/>
                <a:gd name="connsiteY14" fmla="*/ 1312127 h 2295953"/>
                <a:gd name="connsiteX15" fmla="*/ 338442 w 1421182"/>
                <a:gd name="connsiteY15" fmla="*/ 1258222 h 2295953"/>
                <a:gd name="connsiteX16" fmla="*/ 719 w 1421182"/>
                <a:gd name="connsiteY16" fmla="*/ 957545 h 2295953"/>
                <a:gd name="connsiteX0" fmla="*/ 719 w 1421182"/>
                <a:gd name="connsiteY0" fmla="*/ 957545 h 2317397"/>
                <a:gd name="connsiteX1" fmla="*/ 140932 w 1421182"/>
                <a:gd name="connsiteY1" fmla="*/ 1353319 h 2317397"/>
                <a:gd name="connsiteX2" fmla="*/ 309182 w 1421182"/>
                <a:gd name="connsiteY2" fmla="*/ 1711764 h 2317397"/>
                <a:gd name="connsiteX3" fmla="*/ 693290 w 1421182"/>
                <a:gd name="connsiteY3" fmla="*/ 2019121 h 2317397"/>
                <a:gd name="connsiteX4" fmla="*/ 722524 w 1421182"/>
                <a:gd name="connsiteY4" fmla="*/ 2295953 h 2317397"/>
                <a:gd name="connsiteX5" fmla="*/ 1170733 w 1421182"/>
                <a:gd name="connsiteY5" fmla="*/ 2300858 h 2317397"/>
                <a:gd name="connsiteX6" fmla="*/ 1311364 w 1421182"/>
                <a:gd name="connsiteY6" fmla="*/ 2026318 h 2317397"/>
                <a:gd name="connsiteX7" fmla="*/ 1421092 w 1421182"/>
                <a:gd name="connsiteY7" fmla="*/ 1126548 h 2317397"/>
                <a:gd name="connsiteX8" fmla="*/ 1152597 w 1421182"/>
                <a:gd name="connsiteY8" fmla="*/ 669082 h 2317397"/>
                <a:gd name="connsiteX9" fmla="*/ 1168953 w 1421182"/>
                <a:gd name="connsiteY9" fmla="*/ 968062 h 2317397"/>
                <a:gd name="connsiteX10" fmla="*/ 927050 w 1421182"/>
                <a:gd name="connsiteY10" fmla="*/ 614956 h 2317397"/>
                <a:gd name="connsiteX11" fmla="*/ 957315 w 1421182"/>
                <a:gd name="connsiteY11" fmla="*/ 944170 h 2317397"/>
                <a:gd name="connsiteX12" fmla="*/ 711016 w 1421182"/>
                <a:gd name="connsiteY12" fmla="*/ 569620 h 2317397"/>
                <a:gd name="connsiteX13" fmla="*/ 729319 w 1421182"/>
                <a:gd name="connsiteY13" fmla="*/ 957827 h 2317397"/>
                <a:gd name="connsiteX14" fmla="*/ 543268 w 1421182"/>
                <a:gd name="connsiteY14" fmla="*/ 8 h 2317397"/>
                <a:gd name="connsiteX15" fmla="*/ 473286 w 1421182"/>
                <a:gd name="connsiteY15" fmla="*/ 1312127 h 2317397"/>
                <a:gd name="connsiteX16" fmla="*/ 338442 w 1421182"/>
                <a:gd name="connsiteY16" fmla="*/ 1258222 h 2317397"/>
                <a:gd name="connsiteX17" fmla="*/ 719 w 1421182"/>
                <a:gd name="connsiteY17" fmla="*/ 957545 h 2317397"/>
                <a:gd name="connsiteX0" fmla="*/ 719 w 1421182"/>
                <a:gd name="connsiteY0" fmla="*/ 957545 h 2317397"/>
                <a:gd name="connsiteX1" fmla="*/ 140932 w 1421182"/>
                <a:gd name="connsiteY1" fmla="*/ 1353319 h 2317397"/>
                <a:gd name="connsiteX2" fmla="*/ 309182 w 1421182"/>
                <a:gd name="connsiteY2" fmla="*/ 1711764 h 2317397"/>
                <a:gd name="connsiteX3" fmla="*/ 626141 w 1421182"/>
                <a:gd name="connsiteY3" fmla="*/ 1985150 h 2317397"/>
                <a:gd name="connsiteX4" fmla="*/ 722524 w 1421182"/>
                <a:gd name="connsiteY4" fmla="*/ 2295953 h 2317397"/>
                <a:gd name="connsiteX5" fmla="*/ 1170733 w 1421182"/>
                <a:gd name="connsiteY5" fmla="*/ 2300858 h 2317397"/>
                <a:gd name="connsiteX6" fmla="*/ 1311364 w 1421182"/>
                <a:gd name="connsiteY6" fmla="*/ 2026318 h 2317397"/>
                <a:gd name="connsiteX7" fmla="*/ 1421092 w 1421182"/>
                <a:gd name="connsiteY7" fmla="*/ 1126548 h 2317397"/>
                <a:gd name="connsiteX8" fmla="*/ 1152597 w 1421182"/>
                <a:gd name="connsiteY8" fmla="*/ 669082 h 2317397"/>
                <a:gd name="connsiteX9" fmla="*/ 1168953 w 1421182"/>
                <a:gd name="connsiteY9" fmla="*/ 968062 h 2317397"/>
                <a:gd name="connsiteX10" fmla="*/ 927050 w 1421182"/>
                <a:gd name="connsiteY10" fmla="*/ 614956 h 2317397"/>
                <a:gd name="connsiteX11" fmla="*/ 957315 w 1421182"/>
                <a:gd name="connsiteY11" fmla="*/ 944170 h 2317397"/>
                <a:gd name="connsiteX12" fmla="*/ 711016 w 1421182"/>
                <a:gd name="connsiteY12" fmla="*/ 569620 h 2317397"/>
                <a:gd name="connsiteX13" fmla="*/ 729319 w 1421182"/>
                <a:gd name="connsiteY13" fmla="*/ 957827 h 2317397"/>
                <a:gd name="connsiteX14" fmla="*/ 543268 w 1421182"/>
                <a:gd name="connsiteY14" fmla="*/ 8 h 2317397"/>
                <a:gd name="connsiteX15" fmla="*/ 473286 w 1421182"/>
                <a:gd name="connsiteY15" fmla="*/ 1312127 h 2317397"/>
                <a:gd name="connsiteX16" fmla="*/ 338442 w 1421182"/>
                <a:gd name="connsiteY16" fmla="*/ 1258222 h 2317397"/>
                <a:gd name="connsiteX17" fmla="*/ 719 w 1421182"/>
                <a:gd name="connsiteY17" fmla="*/ 957545 h 2317397"/>
                <a:gd name="connsiteX0" fmla="*/ 719 w 1421182"/>
                <a:gd name="connsiteY0" fmla="*/ 957545 h 2314785"/>
                <a:gd name="connsiteX1" fmla="*/ 140932 w 1421182"/>
                <a:gd name="connsiteY1" fmla="*/ 1353319 h 2314785"/>
                <a:gd name="connsiteX2" fmla="*/ 309182 w 1421182"/>
                <a:gd name="connsiteY2" fmla="*/ 1711764 h 2314785"/>
                <a:gd name="connsiteX3" fmla="*/ 626141 w 1421182"/>
                <a:gd name="connsiteY3" fmla="*/ 1985150 h 2314785"/>
                <a:gd name="connsiteX4" fmla="*/ 658780 w 1421182"/>
                <a:gd name="connsiteY4" fmla="*/ 2266927 h 2314785"/>
                <a:gd name="connsiteX5" fmla="*/ 1170733 w 1421182"/>
                <a:gd name="connsiteY5" fmla="*/ 2300858 h 2314785"/>
                <a:gd name="connsiteX6" fmla="*/ 1311364 w 1421182"/>
                <a:gd name="connsiteY6" fmla="*/ 2026318 h 2314785"/>
                <a:gd name="connsiteX7" fmla="*/ 1421092 w 1421182"/>
                <a:gd name="connsiteY7" fmla="*/ 1126548 h 2314785"/>
                <a:gd name="connsiteX8" fmla="*/ 1152597 w 1421182"/>
                <a:gd name="connsiteY8" fmla="*/ 669082 h 2314785"/>
                <a:gd name="connsiteX9" fmla="*/ 1168953 w 1421182"/>
                <a:gd name="connsiteY9" fmla="*/ 968062 h 2314785"/>
                <a:gd name="connsiteX10" fmla="*/ 927050 w 1421182"/>
                <a:gd name="connsiteY10" fmla="*/ 614956 h 2314785"/>
                <a:gd name="connsiteX11" fmla="*/ 957315 w 1421182"/>
                <a:gd name="connsiteY11" fmla="*/ 944170 h 2314785"/>
                <a:gd name="connsiteX12" fmla="*/ 711016 w 1421182"/>
                <a:gd name="connsiteY12" fmla="*/ 569620 h 2314785"/>
                <a:gd name="connsiteX13" fmla="*/ 729319 w 1421182"/>
                <a:gd name="connsiteY13" fmla="*/ 957827 h 2314785"/>
                <a:gd name="connsiteX14" fmla="*/ 543268 w 1421182"/>
                <a:gd name="connsiteY14" fmla="*/ 8 h 2314785"/>
                <a:gd name="connsiteX15" fmla="*/ 473286 w 1421182"/>
                <a:gd name="connsiteY15" fmla="*/ 1312127 h 2314785"/>
                <a:gd name="connsiteX16" fmla="*/ 338442 w 1421182"/>
                <a:gd name="connsiteY16" fmla="*/ 1258222 h 2314785"/>
                <a:gd name="connsiteX17" fmla="*/ 719 w 1421182"/>
                <a:gd name="connsiteY17" fmla="*/ 957545 h 2314785"/>
                <a:gd name="connsiteX0" fmla="*/ 719 w 1421182"/>
                <a:gd name="connsiteY0" fmla="*/ 957545 h 2323891"/>
                <a:gd name="connsiteX1" fmla="*/ 140932 w 1421182"/>
                <a:gd name="connsiteY1" fmla="*/ 1353319 h 2323891"/>
                <a:gd name="connsiteX2" fmla="*/ 309182 w 1421182"/>
                <a:gd name="connsiteY2" fmla="*/ 1711764 h 2323891"/>
                <a:gd name="connsiteX3" fmla="*/ 626141 w 1421182"/>
                <a:gd name="connsiteY3" fmla="*/ 1985150 h 2323891"/>
                <a:gd name="connsiteX4" fmla="*/ 658780 w 1421182"/>
                <a:gd name="connsiteY4" fmla="*/ 2266927 h 2323891"/>
                <a:gd name="connsiteX5" fmla="*/ 1170733 w 1421182"/>
                <a:gd name="connsiteY5" fmla="*/ 2300858 h 2323891"/>
                <a:gd name="connsiteX6" fmla="*/ 1311364 w 1421182"/>
                <a:gd name="connsiteY6" fmla="*/ 2026318 h 2323891"/>
                <a:gd name="connsiteX7" fmla="*/ 1421092 w 1421182"/>
                <a:gd name="connsiteY7" fmla="*/ 1126548 h 2323891"/>
                <a:gd name="connsiteX8" fmla="*/ 1152597 w 1421182"/>
                <a:gd name="connsiteY8" fmla="*/ 669082 h 2323891"/>
                <a:gd name="connsiteX9" fmla="*/ 1168953 w 1421182"/>
                <a:gd name="connsiteY9" fmla="*/ 968062 h 2323891"/>
                <a:gd name="connsiteX10" fmla="*/ 927050 w 1421182"/>
                <a:gd name="connsiteY10" fmla="*/ 614956 h 2323891"/>
                <a:gd name="connsiteX11" fmla="*/ 957315 w 1421182"/>
                <a:gd name="connsiteY11" fmla="*/ 944170 h 2323891"/>
                <a:gd name="connsiteX12" fmla="*/ 711016 w 1421182"/>
                <a:gd name="connsiteY12" fmla="*/ 569620 h 2323891"/>
                <a:gd name="connsiteX13" fmla="*/ 729319 w 1421182"/>
                <a:gd name="connsiteY13" fmla="*/ 957827 h 2323891"/>
                <a:gd name="connsiteX14" fmla="*/ 543268 w 1421182"/>
                <a:gd name="connsiteY14" fmla="*/ 8 h 2323891"/>
                <a:gd name="connsiteX15" fmla="*/ 473286 w 1421182"/>
                <a:gd name="connsiteY15" fmla="*/ 1312127 h 2323891"/>
                <a:gd name="connsiteX16" fmla="*/ 338442 w 1421182"/>
                <a:gd name="connsiteY16" fmla="*/ 1258222 h 2323891"/>
                <a:gd name="connsiteX17" fmla="*/ 719 w 1421182"/>
                <a:gd name="connsiteY17" fmla="*/ 957545 h 2323891"/>
                <a:gd name="connsiteX0" fmla="*/ 719 w 1421182"/>
                <a:gd name="connsiteY0" fmla="*/ 957545 h 2358736"/>
                <a:gd name="connsiteX1" fmla="*/ 140932 w 1421182"/>
                <a:gd name="connsiteY1" fmla="*/ 1353319 h 2358736"/>
                <a:gd name="connsiteX2" fmla="*/ 309182 w 1421182"/>
                <a:gd name="connsiteY2" fmla="*/ 1711764 h 2358736"/>
                <a:gd name="connsiteX3" fmla="*/ 626141 w 1421182"/>
                <a:gd name="connsiteY3" fmla="*/ 1985150 h 2358736"/>
                <a:gd name="connsiteX4" fmla="*/ 658780 w 1421182"/>
                <a:gd name="connsiteY4" fmla="*/ 2266927 h 2358736"/>
                <a:gd name="connsiteX5" fmla="*/ 1227989 w 1421182"/>
                <a:gd name="connsiteY5" fmla="*/ 2341644 h 2358736"/>
                <a:gd name="connsiteX6" fmla="*/ 1311364 w 1421182"/>
                <a:gd name="connsiteY6" fmla="*/ 2026318 h 2358736"/>
                <a:gd name="connsiteX7" fmla="*/ 1421092 w 1421182"/>
                <a:gd name="connsiteY7" fmla="*/ 1126548 h 2358736"/>
                <a:gd name="connsiteX8" fmla="*/ 1152597 w 1421182"/>
                <a:gd name="connsiteY8" fmla="*/ 669082 h 2358736"/>
                <a:gd name="connsiteX9" fmla="*/ 1168953 w 1421182"/>
                <a:gd name="connsiteY9" fmla="*/ 968062 h 2358736"/>
                <a:gd name="connsiteX10" fmla="*/ 927050 w 1421182"/>
                <a:gd name="connsiteY10" fmla="*/ 614956 h 2358736"/>
                <a:gd name="connsiteX11" fmla="*/ 957315 w 1421182"/>
                <a:gd name="connsiteY11" fmla="*/ 944170 h 2358736"/>
                <a:gd name="connsiteX12" fmla="*/ 711016 w 1421182"/>
                <a:gd name="connsiteY12" fmla="*/ 569620 h 2358736"/>
                <a:gd name="connsiteX13" fmla="*/ 729319 w 1421182"/>
                <a:gd name="connsiteY13" fmla="*/ 957827 h 2358736"/>
                <a:gd name="connsiteX14" fmla="*/ 543268 w 1421182"/>
                <a:gd name="connsiteY14" fmla="*/ 8 h 2358736"/>
                <a:gd name="connsiteX15" fmla="*/ 473286 w 1421182"/>
                <a:gd name="connsiteY15" fmla="*/ 1312127 h 2358736"/>
                <a:gd name="connsiteX16" fmla="*/ 338442 w 1421182"/>
                <a:gd name="connsiteY16" fmla="*/ 1258222 h 2358736"/>
                <a:gd name="connsiteX17" fmla="*/ 719 w 1421182"/>
                <a:gd name="connsiteY17" fmla="*/ 957545 h 2358736"/>
                <a:gd name="connsiteX0" fmla="*/ 719 w 1421182"/>
                <a:gd name="connsiteY0" fmla="*/ 957545 h 2341644"/>
                <a:gd name="connsiteX1" fmla="*/ 140932 w 1421182"/>
                <a:gd name="connsiteY1" fmla="*/ 1353319 h 2341644"/>
                <a:gd name="connsiteX2" fmla="*/ 309182 w 1421182"/>
                <a:gd name="connsiteY2" fmla="*/ 1711764 h 2341644"/>
                <a:gd name="connsiteX3" fmla="*/ 626141 w 1421182"/>
                <a:gd name="connsiteY3" fmla="*/ 1985150 h 2341644"/>
                <a:gd name="connsiteX4" fmla="*/ 658780 w 1421182"/>
                <a:gd name="connsiteY4" fmla="*/ 2266927 h 2341644"/>
                <a:gd name="connsiteX5" fmla="*/ 1227989 w 1421182"/>
                <a:gd name="connsiteY5" fmla="*/ 2341644 h 2341644"/>
                <a:gd name="connsiteX6" fmla="*/ 1311364 w 1421182"/>
                <a:gd name="connsiteY6" fmla="*/ 2026318 h 2341644"/>
                <a:gd name="connsiteX7" fmla="*/ 1421092 w 1421182"/>
                <a:gd name="connsiteY7" fmla="*/ 1126548 h 2341644"/>
                <a:gd name="connsiteX8" fmla="*/ 1152597 w 1421182"/>
                <a:gd name="connsiteY8" fmla="*/ 669082 h 2341644"/>
                <a:gd name="connsiteX9" fmla="*/ 1168953 w 1421182"/>
                <a:gd name="connsiteY9" fmla="*/ 968062 h 2341644"/>
                <a:gd name="connsiteX10" fmla="*/ 927050 w 1421182"/>
                <a:gd name="connsiteY10" fmla="*/ 614956 h 2341644"/>
                <a:gd name="connsiteX11" fmla="*/ 957315 w 1421182"/>
                <a:gd name="connsiteY11" fmla="*/ 944170 h 2341644"/>
                <a:gd name="connsiteX12" fmla="*/ 711016 w 1421182"/>
                <a:gd name="connsiteY12" fmla="*/ 569620 h 2341644"/>
                <a:gd name="connsiteX13" fmla="*/ 729319 w 1421182"/>
                <a:gd name="connsiteY13" fmla="*/ 957827 h 2341644"/>
                <a:gd name="connsiteX14" fmla="*/ 543268 w 1421182"/>
                <a:gd name="connsiteY14" fmla="*/ 8 h 2341644"/>
                <a:gd name="connsiteX15" fmla="*/ 473286 w 1421182"/>
                <a:gd name="connsiteY15" fmla="*/ 1312127 h 2341644"/>
                <a:gd name="connsiteX16" fmla="*/ 338442 w 1421182"/>
                <a:gd name="connsiteY16" fmla="*/ 1258222 h 2341644"/>
                <a:gd name="connsiteX17" fmla="*/ 719 w 1421182"/>
                <a:gd name="connsiteY17" fmla="*/ 957545 h 2341644"/>
                <a:gd name="connsiteX0" fmla="*/ 719 w 1421092"/>
                <a:gd name="connsiteY0" fmla="*/ 957545 h 2341644"/>
                <a:gd name="connsiteX1" fmla="*/ 140932 w 1421092"/>
                <a:gd name="connsiteY1" fmla="*/ 1353319 h 2341644"/>
                <a:gd name="connsiteX2" fmla="*/ 309182 w 1421092"/>
                <a:gd name="connsiteY2" fmla="*/ 1711764 h 2341644"/>
                <a:gd name="connsiteX3" fmla="*/ 626141 w 1421092"/>
                <a:gd name="connsiteY3" fmla="*/ 1985150 h 2341644"/>
                <a:gd name="connsiteX4" fmla="*/ 658780 w 1421092"/>
                <a:gd name="connsiteY4" fmla="*/ 2266927 h 2341644"/>
                <a:gd name="connsiteX5" fmla="*/ 1227989 w 1421092"/>
                <a:gd name="connsiteY5" fmla="*/ 2341644 h 2341644"/>
                <a:gd name="connsiteX6" fmla="*/ 1262460 w 1421092"/>
                <a:gd name="connsiteY6" fmla="*/ 1987074 h 2341644"/>
                <a:gd name="connsiteX7" fmla="*/ 1421092 w 1421092"/>
                <a:gd name="connsiteY7" fmla="*/ 1126548 h 2341644"/>
                <a:gd name="connsiteX8" fmla="*/ 1152597 w 1421092"/>
                <a:gd name="connsiteY8" fmla="*/ 669082 h 2341644"/>
                <a:gd name="connsiteX9" fmla="*/ 1168953 w 1421092"/>
                <a:gd name="connsiteY9" fmla="*/ 968062 h 2341644"/>
                <a:gd name="connsiteX10" fmla="*/ 927050 w 1421092"/>
                <a:gd name="connsiteY10" fmla="*/ 614956 h 2341644"/>
                <a:gd name="connsiteX11" fmla="*/ 957315 w 1421092"/>
                <a:gd name="connsiteY11" fmla="*/ 944170 h 2341644"/>
                <a:gd name="connsiteX12" fmla="*/ 711016 w 1421092"/>
                <a:gd name="connsiteY12" fmla="*/ 569620 h 2341644"/>
                <a:gd name="connsiteX13" fmla="*/ 729319 w 1421092"/>
                <a:gd name="connsiteY13" fmla="*/ 957827 h 2341644"/>
                <a:gd name="connsiteX14" fmla="*/ 543268 w 1421092"/>
                <a:gd name="connsiteY14" fmla="*/ 8 h 2341644"/>
                <a:gd name="connsiteX15" fmla="*/ 473286 w 1421092"/>
                <a:gd name="connsiteY15" fmla="*/ 1312127 h 2341644"/>
                <a:gd name="connsiteX16" fmla="*/ 338442 w 1421092"/>
                <a:gd name="connsiteY16" fmla="*/ 1258222 h 2341644"/>
                <a:gd name="connsiteX17" fmla="*/ 719 w 1421092"/>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626141 w 1421109"/>
                <a:gd name="connsiteY3" fmla="*/ 1985150 h 2341644"/>
                <a:gd name="connsiteX4" fmla="*/ 658780 w 1421109"/>
                <a:gd name="connsiteY4" fmla="*/ 2266927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626141 w 1421109"/>
                <a:gd name="connsiteY3" fmla="*/ 1985150 h 2341644"/>
                <a:gd name="connsiteX4" fmla="*/ 658780 w 1421109"/>
                <a:gd name="connsiteY4" fmla="*/ 2266927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626141 w 1421109"/>
                <a:gd name="connsiteY3" fmla="*/ 1985150 h 2341644"/>
                <a:gd name="connsiteX4" fmla="*/ 622941 w 1421109"/>
                <a:gd name="connsiteY4" fmla="*/ 2320778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548773 w 1421109"/>
                <a:gd name="connsiteY3" fmla="*/ 1936338 h 2341644"/>
                <a:gd name="connsiteX4" fmla="*/ 622941 w 1421109"/>
                <a:gd name="connsiteY4" fmla="*/ 2320778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548773 w 1421109"/>
                <a:gd name="connsiteY3" fmla="*/ 1936338 h 2341644"/>
                <a:gd name="connsiteX4" fmla="*/ 557331 w 1421109"/>
                <a:gd name="connsiteY4" fmla="*/ 2278453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548773 w 1421109"/>
                <a:gd name="connsiteY3" fmla="*/ 1936338 h 2341644"/>
                <a:gd name="connsiteX4" fmla="*/ 601148 w 1421109"/>
                <a:gd name="connsiteY4" fmla="*/ 2297232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10754"/>
                <a:gd name="connsiteX1" fmla="*/ 140932 w 1421109"/>
                <a:gd name="connsiteY1" fmla="*/ 1353319 h 2310754"/>
                <a:gd name="connsiteX2" fmla="*/ 309182 w 1421109"/>
                <a:gd name="connsiteY2" fmla="*/ 1711764 h 2310754"/>
                <a:gd name="connsiteX3" fmla="*/ 548773 w 1421109"/>
                <a:gd name="connsiteY3" fmla="*/ 1936338 h 2310754"/>
                <a:gd name="connsiteX4" fmla="*/ 601148 w 1421109"/>
                <a:gd name="connsiteY4" fmla="*/ 2297232 h 2310754"/>
                <a:gd name="connsiteX5" fmla="*/ 1253027 w 1421109"/>
                <a:gd name="connsiteY5" fmla="*/ 2310347 h 2310754"/>
                <a:gd name="connsiteX6" fmla="*/ 1262460 w 1421109"/>
                <a:gd name="connsiteY6" fmla="*/ 1987074 h 2310754"/>
                <a:gd name="connsiteX7" fmla="*/ 1421092 w 1421109"/>
                <a:gd name="connsiteY7" fmla="*/ 1126548 h 2310754"/>
                <a:gd name="connsiteX8" fmla="*/ 1152597 w 1421109"/>
                <a:gd name="connsiteY8" fmla="*/ 669082 h 2310754"/>
                <a:gd name="connsiteX9" fmla="*/ 1168953 w 1421109"/>
                <a:gd name="connsiteY9" fmla="*/ 968062 h 2310754"/>
                <a:gd name="connsiteX10" fmla="*/ 927050 w 1421109"/>
                <a:gd name="connsiteY10" fmla="*/ 614956 h 2310754"/>
                <a:gd name="connsiteX11" fmla="*/ 957315 w 1421109"/>
                <a:gd name="connsiteY11" fmla="*/ 944170 h 2310754"/>
                <a:gd name="connsiteX12" fmla="*/ 711016 w 1421109"/>
                <a:gd name="connsiteY12" fmla="*/ 569620 h 2310754"/>
                <a:gd name="connsiteX13" fmla="*/ 729319 w 1421109"/>
                <a:gd name="connsiteY13" fmla="*/ 957827 h 2310754"/>
                <a:gd name="connsiteX14" fmla="*/ 543268 w 1421109"/>
                <a:gd name="connsiteY14" fmla="*/ 8 h 2310754"/>
                <a:gd name="connsiteX15" fmla="*/ 473286 w 1421109"/>
                <a:gd name="connsiteY15" fmla="*/ 1312127 h 2310754"/>
                <a:gd name="connsiteX16" fmla="*/ 338442 w 1421109"/>
                <a:gd name="connsiteY16" fmla="*/ 1258222 h 2310754"/>
                <a:gd name="connsiteX17" fmla="*/ 719 w 1421109"/>
                <a:gd name="connsiteY17" fmla="*/ 957545 h 2310754"/>
                <a:gd name="connsiteX0" fmla="*/ 719 w 1421109"/>
                <a:gd name="connsiteY0" fmla="*/ 957545 h 2310755"/>
                <a:gd name="connsiteX1" fmla="*/ 140932 w 1421109"/>
                <a:gd name="connsiteY1" fmla="*/ 1353319 h 2310755"/>
                <a:gd name="connsiteX2" fmla="*/ 309182 w 1421109"/>
                <a:gd name="connsiteY2" fmla="*/ 1711764 h 2310755"/>
                <a:gd name="connsiteX3" fmla="*/ 548773 w 1421109"/>
                <a:gd name="connsiteY3" fmla="*/ 1936338 h 2310755"/>
                <a:gd name="connsiteX4" fmla="*/ 601148 w 1421109"/>
                <a:gd name="connsiteY4" fmla="*/ 2297232 h 2310755"/>
                <a:gd name="connsiteX5" fmla="*/ 1253027 w 1421109"/>
                <a:gd name="connsiteY5" fmla="*/ 2310347 h 2310755"/>
                <a:gd name="connsiteX6" fmla="*/ 1262460 w 1421109"/>
                <a:gd name="connsiteY6" fmla="*/ 1987074 h 2310755"/>
                <a:gd name="connsiteX7" fmla="*/ 1421092 w 1421109"/>
                <a:gd name="connsiteY7" fmla="*/ 1126548 h 2310755"/>
                <a:gd name="connsiteX8" fmla="*/ 1152597 w 1421109"/>
                <a:gd name="connsiteY8" fmla="*/ 669082 h 2310755"/>
                <a:gd name="connsiteX9" fmla="*/ 1168953 w 1421109"/>
                <a:gd name="connsiteY9" fmla="*/ 968062 h 2310755"/>
                <a:gd name="connsiteX10" fmla="*/ 927050 w 1421109"/>
                <a:gd name="connsiteY10" fmla="*/ 614956 h 2310755"/>
                <a:gd name="connsiteX11" fmla="*/ 957315 w 1421109"/>
                <a:gd name="connsiteY11" fmla="*/ 944170 h 2310755"/>
                <a:gd name="connsiteX12" fmla="*/ 711016 w 1421109"/>
                <a:gd name="connsiteY12" fmla="*/ 569620 h 2310755"/>
                <a:gd name="connsiteX13" fmla="*/ 729319 w 1421109"/>
                <a:gd name="connsiteY13" fmla="*/ 957827 h 2310755"/>
                <a:gd name="connsiteX14" fmla="*/ 543268 w 1421109"/>
                <a:gd name="connsiteY14" fmla="*/ 8 h 2310755"/>
                <a:gd name="connsiteX15" fmla="*/ 473286 w 1421109"/>
                <a:gd name="connsiteY15" fmla="*/ 1312127 h 2310755"/>
                <a:gd name="connsiteX16" fmla="*/ 338442 w 1421109"/>
                <a:gd name="connsiteY16" fmla="*/ 1258222 h 2310755"/>
                <a:gd name="connsiteX17" fmla="*/ 719 w 1421109"/>
                <a:gd name="connsiteY17" fmla="*/ 957545 h 2310755"/>
                <a:gd name="connsiteX0" fmla="*/ 719 w 1421109"/>
                <a:gd name="connsiteY0" fmla="*/ 957545 h 2310755"/>
                <a:gd name="connsiteX1" fmla="*/ 140932 w 1421109"/>
                <a:gd name="connsiteY1" fmla="*/ 1353319 h 2310755"/>
                <a:gd name="connsiteX2" fmla="*/ 309182 w 1421109"/>
                <a:gd name="connsiteY2" fmla="*/ 1711764 h 2310755"/>
                <a:gd name="connsiteX3" fmla="*/ 548773 w 1421109"/>
                <a:gd name="connsiteY3" fmla="*/ 1936338 h 2310755"/>
                <a:gd name="connsiteX4" fmla="*/ 582370 w 1421109"/>
                <a:gd name="connsiteY4" fmla="*/ 2297232 h 2310755"/>
                <a:gd name="connsiteX5" fmla="*/ 1253027 w 1421109"/>
                <a:gd name="connsiteY5" fmla="*/ 2310347 h 2310755"/>
                <a:gd name="connsiteX6" fmla="*/ 1262460 w 1421109"/>
                <a:gd name="connsiteY6" fmla="*/ 1987074 h 2310755"/>
                <a:gd name="connsiteX7" fmla="*/ 1421092 w 1421109"/>
                <a:gd name="connsiteY7" fmla="*/ 1126548 h 2310755"/>
                <a:gd name="connsiteX8" fmla="*/ 1152597 w 1421109"/>
                <a:gd name="connsiteY8" fmla="*/ 669082 h 2310755"/>
                <a:gd name="connsiteX9" fmla="*/ 1168953 w 1421109"/>
                <a:gd name="connsiteY9" fmla="*/ 968062 h 2310755"/>
                <a:gd name="connsiteX10" fmla="*/ 927050 w 1421109"/>
                <a:gd name="connsiteY10" fmla="*/ 614956 h 2310755"/>
                <a:gd name="connsiteX11" fmla="*/ 957315 w 1421109"/>
                <a:gd name="connsiteY11" fmla="*/ 944170 h 2310755"/>
                <a:gd name="connsiteX12" fmla="*/ 711016 w 1421109"/>
                <a:gd name="connsiteY12" fmla="*/ 569620 h 2310755"/>
                <a:gd name="connsiteX13" fmla="*/ 729319 w 1421109"/>
                <a:gd name="connsiteY13" fmla="*/ 957827 h 2310755"/>
                <a:gd name="connsiteX14" fmla="*/ 543268 w 1421109"/>
                <a:gd name="connsiteY14" fmla="*/ 8 h 2310755"/>
                <a:gd name="connsiteX15" fmla="*/ 473286 w 1421109"/>
                <a:gd name="connsiteY15" fmla="*/ 1312127 h 2310755"/>
                <a:gd name="connsiteX16" fmla="*/ 338442 w 1421109"/>
                <a:gd name="connsiteY16" fmla="*/ 1258222 h 2310755"/>
                <a:gd name="connsiteX17" fmla="*/ 719 w 1421109"/>
                <a:gd name="connsiteY17" fmla="*/ 957545 h 2310755"/>
                <a:gd name="connsiteX0" fmla="*/ 719 w 1421109"/>
                <a:gd name="connsiteY0" fmla="*/ 957545 h 2310755"/>
                <a:gd name="connsiteX1" fmla="*/ 140932 w 1421109"/>
                <a:gd name="connsiteY1" fmla="*/ 1353319 h 2310755"/>
                <a:gd name="connsiteX2" fmla="*/ 309182 w 1421109"/>
                <a:gd name="connsiteY2" fmla="*/ 1711764 h 2310755"/>
                <a:gd name="connsiteX3" fmla="*/ 548773 w 1421109"/>
                <a:gd name="connsiteY3" fmla="*/ 1936338 h 2310755"/>
                <a:gd name="connsiteX4" fmla="*/ 582370 w 1421109"/>
                <a:gd name="connsiteY4" fmla="*/ 2297232 h 2310755"/>
                <a:gd name="connsiteX5" fmla="*/ 1253027 w 1421109"/>
                <a:gd name="connsiteY5" fmla="*/ 2310347 h 2310755"/>
                <a:gd name="connsiteX6" fmla="*/ 1262460 w 1421109"/>
                <a:gd name="connsiteY6" fmla="*/ 1987074 h 2310755"/>
                <a:gd name="connsiteX7" fmla="*/ 1421092 w 1421109"/>
                <a:gd name="connsiteY7" fmla="*/ 1126548 h 2310755"/>
                <a:gd name="connsiteX8" fmla="*/ 1152597 w 1421109"/>
                <a:gd name="connsiteY8" fmla="*/ 669082 h 2310755"/>
                <a:gd name="connsiteX9" fmla="*/ 1168953 w 1421109"/>
                <a:gd name="connsiteY9" fmla="*/ 968062 h 2310755"/>
                <a:gd name="connsiteX10" fmla="*/ 927050 w 1421109"/>
                <a:gd name="connsiteY10" fmla="*/ 614956 h 2310755"/>
                <a:gd name="connsiteX11" fmla="*/ 957315 w 1421109"/>
                <a:gd name="connsiteY11" fmla="*/ 944170 h 2310755"/>
                <a:gd name="connsiteX12" fmla="*/ 711016 w 1421109"/>
                <a:gd name="connsiteY12" fmla="*/ 569620 h 2310755"/>
                <a:gd name="connsiteX13" fmla="*/ 729319 w 1421109"/>
                <a:gd name="connsiteY13" fmla="*/ 957827 h 2310755"/>
                <a:gd name="connsiteX14" fmla="*/ 543268 w 1421109"/>
                <a:gd name="connsiteY14" fmla="*/ 8 h 2310755"/>
                <a:gd name="connsiteX15" fmla="*/ 473286 w 1421109"/>
                <a:gd name="connsiteY15" fmla="*/ 1312127 h 2310755"/>
                <a:gd name="connsiteX16" fmla="*/ 338442 w 1421109"/>
                <a:gd name="connsiteY16" fmla="*/ 1258222 h 2310755"/>
                <a:gd name="connsiteX17" fmla="*/ 719 w 1421109"/>
                <a:gd name="connsiteY17" fmla="*/ 957545 h 2310755"/>
                <a:gd name="connsiteX0" fmla="*/ 719 w 1421109"/>
                <a:gd name="connsiteY0" fmla="*/ 957545 h 2310347"/>
                <a:gd name="connsiteX1" fmla="*/ 140932 w 1421109"/>
                <a:gd name="connsiteY1" fmla="*/ 1353319 h 2310347"/>
                <a:gd name="connsiteX2" fmla="*/ 309182 w 1421109"/>
                <a:gd name="connsiteY2" fmla="*/ 1711764 h 2310347"/>
                <a:gd name="connsiteX3" fmla="*/ 548773 w 1421109"/>
                <a:gd name="connsiteY3" fmla="*/ 1936338 h 2310347"/>
                <a:gd name="connsiteX4" fmla="*/ 582370 w 1421109"/>
                <a:gd name="connsiteY4" fmla="*/ 2297232 h 2310347"/>
                <a:gd name="connsiteX5" fmla="*/ 1253027 w 1421109"/>
                <a:gd name="connsiteY5" fmla="*/ 2310347 h 2310347"/>
                <a:gd name="connsiteX6" fmla="*/ 1262460 w 1421109"/>
                <a:gd name="connsiteY6" fmla="*/ 1987074 h 2310347"/>
                <a:gd name="connsiteX7" fmla="*/ 1421092 w 1421109"/>
                <a:gd name="connsiteY7" fmla="*/ 1126548 h 2310347"/>
                <a:gd name="connsiteX8" fmla="*/ 1152597 w 1421109"/>
                <a:gd name="connsiteY8" fmla="*/ 669082 h 2310347"/>
                <a:gd name="connsiteX9" fmla="*/ 1168953 w 1421109"/>
                <a:gd name="connsiteY9" fmla="*/ 968062 h 2310347"/>
                <a:gd name="connsiteX10" fmla="*/ 927050 w 1421109"/>
                <a:gd name="connsiteY10" fmla="*/ 614956 h 2310347"/>
                <a:gd name="connsiteX11" fmla="*/ 957315 w 1421109"/>
                <a:gd name="connsiteY11" fmla="*/ 944170 h 2310347"/>
                <a:gd name="connsiteX12" fmla="*/ 711016 w 1421109"/>
                <a:gd name="connsiteY12" fmla="*/ 569620 h 2310347"/>
                <a:gd name="connsiteX13" fmla="*/ 729319 w 1421109"/>
                <a:gd name="connsiteY13" fmla="*/ 957827 h 2310347"/>
                <a:gd name="connsiteX14" fmla="*/ 543268 w 1421109"/>
                <a:gd name="connsiteY14" fmla="*/ 8 h 2310347"/>
                <a:gd name="connsiteX15" fmla="*/ 473286 w 1421109"/>
                <a:gd name="connsiteY15" fmla="*/ 1312127 h 2310347"/>
                <a:gd name="connsiteX16" fmla="*/ 338442 w 1421109"/>
                <a:gd name="connsiteY16" fmla="*/ 1258222 h 2310347"/>
                <a:gd name="connsiteX17" fmla="*/ 719 w 1421109"/>
                <a:gd name="connsiteY17"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52597 w 1423213"/>
                <a:gd name="connsiteY9" fmla="*/ 669082 h 2310347"/>
                <a:gd name="connsiteX10" fmla="*/ 1168953 w 1423213"/>
                <a:gd name="connsiteY10" fmla="*/ 968062 h 2310347"/>
                <a:gd name="connsiteX11" fmla="*/ 927050 w 1423213"/>
                <a:gd name="connsiteY11" fmla="*/ 614956 h 2310347"/>
                <a:gd name="connsiteX12" fmla="*/ 957315 w 1423213"/>
                <a:gd name="connsiteY12" fmla="*/ 944170 h 2310347"/>
                <a:gd name="connsiteX13" fmla="*/ 711016 w 1423213"/>
                <a:gd name="connsiteY13" fmla="*/ 569620 h 2310347"/>
                <a:gd name="connsiteX14" fmla="*/ 729319 w 1423213"/>
                <a:gd name="connsiteY14" fmla="*/ 957827 h 2310347"/>
                <a:gd name="connsiteX15" fmla="*/ 543268 w 1423213"/>
                <a:gd name="connsiteY15" fmla="*/ 8 h 2310347"/>
                <a:gd name="connsiteX16" fmla="*/ 473286 w 1423213"/>
                <a:gd name="connsiteY16" fmla="*/ 1312127 h 2310347"/>
                <a:gd name="connsiteX17" fmla="*/ 338442 w 1423213"/>
                <a:gd name="connsiteY17" fmla="*/ 1258222 h 2310347"/>
                <a:gd name="connsiteX18" fmla="*/ 719 w 1423213"/>
                <a:gd name="connsiteY18"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52597 w 1423213"/>
                <a:gd name="connsiteY9" fmla="*/ 669082 h 2310347"/>
                <a:gd name="connsiteX10" fmla="*/ 1168953 w 1423213"/>
                <a:gd name="connsiteY10" fmla="*/ 968062 h 2310347"/>
                <a:gd name="connsiteX11" fmla="*/ 927050 w 1423213"/>
                <a:gd name="connsiteY11" fmla="*/ 614956 h 2310347"/>
                <a:gd name="connsiteX12" fmla="*/ 957315 w 1423213"/>
                <a:gd name="connsiteY12" fmla="*/ 944170 h 2310347"/>
                <a:gd name="connsiteX13" fmla="*/ 711016 w 1423213"/>
                <a:gd name="connsiteY13" fmla="*/ 569620 h 2310347"/>
                <a:gd name="connsiteX14" fmla="*/ 729319 w 1423213"/>
                <a:gd name="connsiteY14" fmla="*/ 957827 h 2310347"/>
                <a:gd name="connsiteX15" fmla="*/ 543268 w 1423213"/>
                <a:gd name="connsiteY15" fmla="*/ 8 h 2310347"/>
                <a:gd name="connsiteX16" fmla="*/ 473286 w 1423213"/>
                <a:gd name="connsiteY16" fmla="*/ 1312127 h 2310347"/>
                <a:gd name="connsiteX17" fmla="*/ 338442 w 1423213"/>
                <a:gd name="connsiteY17" fmla="*/ 1258222 h 2310347"/>
                <a:gd name="connsiteX18" fmla="*/ 719 w 1423213"/>
                <a:gd name="connsiteY18"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927050 w 1423213"/>
                <a:gd name="connsiteY11" fmla="*/ 614956 h 2310347"/>
                <a:gd name="connsiteX12" fmla="*/ 957315 w 1423213"/>
                <a:gd name="connsiteY12" fmla="*/ 944170 h 2310347"/>
                <a:gd name="connsiteX13" fmla="*/ 711016 w 1423213"/>
                <a:gd name="connsiteY13" fmla="*/ 569620 h 2310347"/>
                <a:gd name="connsiteX14" fmla="*/ 729319 w 1423213"/>
                <a:gd name="connsiteY14" fmla="*/ 957827 h 2310347"/>
                <a:gd name="connsiteX15" fmla="*/ 543268 w 1423213"/>
                <a:gd name="connsiteY15" fmla="*/ 8 h 2310347"/>
                <a:gd name="connsiteX16" fmla="*/ 473286 w 1423213"/>
                <a:gd name="connsiteY16" fmla="*/ 1312127 h 2310347"/>
                <a:gd name="connsiteX17" fmla="*/ 338442 w 1423213"/>
                <a:gd name="connsiteY17" fmla="*/ 1258222 h 2310347"/>
                <a:gd name="connsiteX18" fmla="*/ 719 w 1423213"/>
                <a:gd name="connsiteY18"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86368 w 1423213"/>
                <a:gd name="connsiteY9" fmla="*/ 644961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86368 w 1423213"/>
                <a:gd name="connsiteY9" fmla="*/ 644961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6650"/>
                <a:gd name="connsiteY0" fmla="*/ 957545 h 2310347"/>
                <a:gd name="connsiteX1" fmla="*/ 140932 w 1426650"/>
                <a:gd name="connsiteY1" fmla="*/ 1353319 h 2310347"/>
                <a:gd name="connsiteX2" fmla="*/ 309182 w 1426650"/>
                <a:gd name="connsiteY2" fmla="*/ 1711764 h 2310347"/>
                <a:gd name="connsiteX3" fmla="*/ 548773 w 1426650"/>
                <a:gd name="connsiteY3" fmla="*/ 1936338 h 2310347"/>
                <a:gd name="connsiteX4" fmla="*/ 582370 w 1426650"/>
                <a:gd name="connsiteY4" fmla="*/ 2297232 h 2310347"/>
                <a:gd name="connsiteX5" fmla="*/ 1253027 w 1426650"/>
                <a:gd name="connsiteY5" fmla="*/ 2310347 h 2310347"/>
                <a:gd name="connsiteX6" fmla="*/ 1262460 w 1426650"/>
                <a:gd name="connsiteY6" fmla="*/ 1987074 h 2310347"/>
                <a:gd name="connsiteX7" fmla="*/ 1421092 w 1426650"/>
                <a:gd name="connsiteY7" fmla="*/ 1126548 h 2310347"/>
                <a:gd name="connsiteX8" fmla="*/ 1393246 w 1426650"/>
                <a:gd name="connsiteY8" fmla="*/ 734522 h 2310347"/>
                <a:gd name="connsiteX9" fmla="*/ 1186368 w 1426650"/>
                <a:gd name="connsiteY9" fmla="*/ 644961 h 2310347"/>
                <a:gd name="connsiteX10" fmla="*/ 1168953 w 1426650"/>
                <a:gd name="connsiteY10" fmla="*/ 968062 h 2310347"/>
                <a:gd name="connsiteX11" fmla="*/ 1156855 w 1426650"/>
                <a:gd name="connsiteY11" fmla="*/ 657333 h 2310347"/>
                <a:gd name="connsiteX12" fmla="*/ 927050 w 1426650"/>
                <a:gd name="connsiteY12" fmla="*/ 614956 h 2310347"/>
                <a:gd name="connsiteX13" fmla="*/ 957315 w 1426650"/>
                <a:gd name="connsiteY13" fmla="*/ 944170 h 2310347"/>
                <a:gd name="connsiteX14" fmla="*/ 711016 w 1426650"/>
                <a:gd name="connsiteY14" fmla="*/ 569620 h 2310347"/>
                <a:gd name="connsiteX15" fmla="*/ 729319 w 1426650"/>
                <a:gd name="connsiteY15" fmla="*/ 957827 h 2310347"/>
                <a:gd name="connsiteX16" fmla="*/ 543268 w 1426650"/>
                <a:gd name="connsiteY16" fmla="*/ 8 h 2310347"/>
                <a:gd name="connsiteX17" fmla="*/ 473286 w 1426650"/>
                <a:gd name="connsiteY17" fmla="*/ 1312127 h 2310347"/>
                <a:gd name="connsiteX18" fmla="*/ 338442 w 1426650"/>
                <a:gd name="connsiteY18" fmla="*/ 1258222 h 2310347"/>
                <a:gd name="connsiteX19" fmla="*/ 719 w 1426650"/>
                <a:gd name="connsiteY19"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711016 w 1422362"/>
                <a:gd name="connsiteY14" fmla="*/ 569620 h 2310347"/>
                <a:gd name="connsiteX15" fmla="*/ 729319 w 1422362"/>
                <a:gd name="connsiteY15" fmla="*/ 957827 h 2310347"/>
                <a:gd name="connsiteX16" fmla="*/ 543268 w 1422362"/>
                <a:gd name="connsiteY16" fmla="*/ 8 h 2310347"/>
                <a:gd name="connsiteX17" fmla="*/ 473286 w 1422362"/>
                <a:gd name="connsiteY17" fmla="*/ 1312127 h 2310347"/>
                <a:gd name="connsiteX18" fmla="*/ 338442 w 1422362"/>
                <a:gd name="connsiteY18" fmla="*/ 1258222 h 2310347"/>
                <a:gd name="connsiteX19" fmla="*/ 719 w 1422362"/>
                <a:gd name="connsiteY19"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76719 w 1422362"/>
                <a:gd name="connsiteY9" fmla="*/ 669083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76719 w 1422362"/>
                <a:gd name="connsiteY9" fmla="*/ 669083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76719 w 1422362"/>
                <a:gd name="connsiteY9" fmla="*/ 669083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1028697 h 2381499"/>
                <a:gd name="connsiteX1" fmla="*/ 140932 w 1422362"/>
                <a:gd name="connsiteY1" fmla="*/ 1424471 h 2381499"/>
                <a:gd name="connsiteX2" fmla="*/ 309182 w 1422362"/>
                <a:gd name="connsiteY2" fmla="*/ 1782916 h 2381499"/>
                <a:gd name="connsiteX3" fmla="*/ 548773 w 1422362"/>
                <a:gd name="connsiteY3" fmla="*/ 2007490 h 2381499"/>
                <a:gd name="connsiteX4" fmla="*/ 582370 w 1422362"/>
                <a:gd name="connsiteY4" fmla="*/ 2368384 h 2381499"/>
                <a:gd name="connsiteX5" fmla="*/ 1253027 w 1422362"/>
                <a:gd name="connsiteY5" fmla="*/ 2381499 h 2381499"/>
                <a:gd name="connsiteX6" fmla="*/ 1262460 w 1422362"/>
                <a:gd name="connsiteY6" fmla="*/ 2058226 h 2381499"/>
                <a:gd name="connsiteX7" fmla="*/ 1421092 w 1422362"/>
                <a:gd name="connsiteY7" fmla="*/ 1197700 h 2381499"/>
                <a:gd name="connsiteX8" fmla="*/ 1369124 w 1422362"/>
                <a:gd name="connsiteY8" fmla="*/ 771904 h 2381499"/>
                <a:gd name="connsiteX9" fmla="*/ 1176719 w 1422362"/>
                <a:gd name="connsiteY9" fmla="*/ 740235 h 2381499"/>
                <a:gd name="connsiteX10" fmla="*/ 1168953 w 1422362"/>
                <a:gd name="connsiteY10" fmla="*/ 1039214 h 2381499"/>
                <a:gd name="connsiteX11" fmla="*/ 1156855 w 1422362"/>
                <a:gd name="connsiteY11" fmla="*/ 728485 h 2381499"/>
                <a:gd name="connsiteX12" fmla="*/ 927050 w 1422362"/>
                <a:gd name="connsiteY12" fmla="*/ 686108 h 2381499"/>
                <a:gd name="connsiteX13" fmla="*/ 957315 w 1422362"/>
                <a:gd name="connsiteY13" fmla="*/ 1015322 h 2381499"/>
                <a:gd name="connsiteX14" fmla="*/ 905990 w 1422362"/>
                <a:gd name="connsiteY14" fmla="*/ 685066 h 2381499"/>
                <a:gd name="connsiteX15" fmla="*/ 711016 w 1422362"/>
                <a:gd name="connsiteY15" fmla="*/ 640772 h 2381499"/>
                <a:gd name="connsiteX16" fmla="*/ 729319 w 1422362"/>
                <a:gd name="connsiteY16" fmla="*/ 1028979 h 2381499"/>
                <a:gd name="connsiteX17" fmla="*/ 543268 w 1422362"/>
                <a:gd name="connsiteY17" fmla="*/ 71160 h 2381499"/>
                <a:gd name="connsiteX18" fmla="*/ 471802 w 1422362"/>
                <a:gd name="connsiteY18" fmla="*/ 217109 h 2381499"/>
                <a:gd name="connsiteX19" fmla="*/ 473286 w 1422362"/>
                <a:gd name="connsiteY19" fmla="*/ 1383279 h 2381499"/>
                <a:gd name="connsiteX20" fmla="*/ 338442 w 1422362"/>
                <a:gd name="connsiteY20" fmla="*/ 1329374 h 2381499"/>
                <a:gd name="connsiteX21" fmla="*/ 719 w 1422362"/>
                <a:gd name="connsiteY21" fmla="*/ 1028697 h 2381499"/>
                <a:gd name="connsiteX0" fmla="*/ 719 w 1422362"/>
                <a:gd name="connsiteY0" fmla="*/ 1028697 h 2381499"/>
                <a:gd name="connsiteX1" fmla="*/ 140932 w 1422362"/>
                <a:gd name="connsiteY1" fmla="*/ 1424471 h 2381499"/>
                <a:gd name="connsiteX2" fmla="*/ 309182 w 1422362"/>
                <a:gd name="connsiteY2" fmla="*/ 1782916 h 2381499"/>
                <a:gd name="connsiteX3" fmla="*/ 548773 w 1422362"/>
                <a:gd name="connsiteY3" fmla="*/ 2007490 h 2381499"/>
                <a:gd name="connsiteX4" fmla="*/ 582370 w 1422362"/>
                <a:gd name="connsiteY4" fmla="*/ 2368384 h 2381499"/>
                <a:gd name="connsiteX5" fmla="*/ 1253027 w 1422362"/>
                <a:gd name="connsiteY5" fmla="*/ 2381499 h 2381499"/>
                <a:gd name="connsiteX6" fmla="*/ 1262460 w 1422362"/>
                <a:gd name="connsiteY6" fmla="*/ 2058226 h 2381499"/>
                <a:gd name="connsiteX7" fmla="*/ 1421092 w 1422362"/>
                <a:gd name="connsiteY7" fmla="*/ 1197700 h 2381499"/>
                <a:gd name="connsiteX8" fmla="*/ 1369124 w 1422362"/>
                <a:gd name="connsiteY8" fmla="*/ 771904 h 2381499"/>
                <a:gd name="connsiteX9" fmla="*/ 1176719 w 1422362"/>
                <a:gd name="connsiteY9" fmla="*/ 740235 h 2381499"/>
                <a:gd name="connsiteX10" fmla="*/ 1168953 w 1422362"/>
                <a:gd name="connsiteY10" fmla="*/ 1039214 h 2381499"/>
                <a:gd name="connsiteX11" fmla="*/ 1156855 w 1422362"/>
                <a:gd name="connsiteY11" fmla="*/ 728485 h 2381499"/>
                <a:gd name="connsiteX12" fmla="*/ 927050 w 1422362"/>
                <a:gd name="connsiteY12" fmla="*/ 686108 h 2381499"/>
                <a:gd name="connsiteX13" fmla="*/ 957315 w 1422362"/>
                <a:gd name="connsiteY13" fmla="*/ 1015322 h 2381499"/>
                <a:gd name="connsiteX14" fmla="*/ 905990 w 1422362"/>
                <a:gd name="connsiteY14" fmla="*/ 685066 h 2381499"/>
                <a:gd name="connsiteX15" fmla="*/ 711016 w 1422362"/>
                <a:gd name="connsiteY15" fmla="*/ 640772 h 2381499"/>
                <a:gd name="connsiteX16" fmla="*/ 729319 w 1422362"/>
                <a:gd name="connsiteY16" fmla="*/ 1028979 h 2381499"/>
                <a:gd name="connsiteX17" fmla="*/ 543268 w 1422362"/>
                <a:gd name="connsiteY17" fmla="*/ 71160 h 2381499"/>
                <a:gd name="connsiteX18" fmla="*/ 471802 w 1422362"/>
                <a:gd name="connsiteY18" fmla="*/ 217109 h 2381499"/>
                <a:gd name="connsiteX19" fmla="*/ 473286 w 1422362"/>
                <a:gd name="connsiteY19" fmla="*/ 1383279 h 2381499"/>
                <a:gd name="connsiteX20" fmla="*/ 338442 w 1422362"/>
                <a:gd name="connsiteY20" fmla="*/ 1329374 h 2381499"/>
                <a:gd name="connsiteX21" fmla="*/ 719 w 1422362"/>
                <a:gd name="connsiteY21" fmla="*/ 1028697 h 2381499"/>
                <a:gd name="connsiteX0" fmla="*/ 719 w 1422362"/>
                <a:gd name="connsiteY0" fmla="*/ 1025260 h 2378062"/>
                <a:gd name="connsiteX1" fmla="*/ 140932 w 1422362"/>
                <a:gd name="connsiteY1" fmla="*/ 1421034 h 2378062"/>
                <a:gd name="connsiteX2" fmla="*/ 309182 w 1422362"/>
                <a:gd name="connsiteY2" fmla="*/ 1779479 h 2378062"/>
                <a:gd name="connsiteX3" fmla="*/ 548773 w 1422362"/>
                <a:gd name="connsiteY3" fmla="*/ 2004053 h 2378062"/>
                <a:gd name="connsiteX4" fmla="*/ 582370 w 1422362"/>
                <a:gd name="connsiteY4" fmla="*/ 2364947 h 2378062"/>
                <a:gd name="connsiteX5" fmla="*/ 1253027 w 1422362"/>
                <a:gd name="connsiteY5" fmla="*/ 2378062 h 2378062"/>
                <a:gd name="connsiteX6" fmla="*/ 1262460 w 1422362"/>
                <a:gd name="connsiteY6" fmla="*/ 2054789 h 2378062"/>
                <a:gd name="connsiteX7" fmla="*/ 1421092 w 1422362"/>
                <a:gd name="connsiteY7" fmla="*/ 1194263 h 2378062"/>
                <a:gd name="connsiteX8" fmla="*/ 1369124 w 1422362"/>
                <a:gd name="connsiteY8" fmla="*/ 768467 h 2378062"/>
                <a:gd name="connsiteX9" fmla="*/ 1176719 w 1422362"/>
                <a:gd name="connsiteY9" fmla="*/ 736798 h 2378062"/>
                <a:gd name="connsiteX10" fmla="*/ 1168953 w 1422362"/>
                <a:gd name="connsiteY10" fmla="*/ 1035777 h 2378062"/>
                <a:gd name="connsiteX11" fmla="*/ 1156855 w 1422362"/>
                <a:gd name="connsiteY11" fmla="*/ 725048 h 2378062"/>
                <a:gd name="connsiteX12" fmla="*/ 927050 w 1422362"/>
                <a:gd name="connsiteY12" fmla="*/ 682671 h 2378062"/>
                <a:gd name="connsiteX13" fmla="*/ 957315 w 1422362"/>
                <a:gd name="connsiteY13" fmla="*/ 1011885 h 2378062"/>
                <a:gd name="connsiteX14" fmla="*/ 905990 w 1422362"/>
                <a:gd name="connsiteY14" fmla="*/ 681629 h 2378062"/>
                <a:gd name="connsiteX15" fmla="*/ 711016 w 1422362"/>
                <a:gd name="connsiteY15" fmla="*/ 637335 h 2378062"/>
                <a:gd name="connsiteX16" fmla="*/ 729319 w 1422362"/>
                <a:gd name="connsiteY16" fmla="*/ 1025542 h 2378062"/>
                <a:gd name="connsiteX17" fmla="*/ 543268 w 1422362"/>
                <a:gd name="connsiteY17" fmla="*/ 67723 h 2378062"/>
                <a:gd name="connsiteX18" fmla="*/ 471802 w 1422362"/>
                <a:gd name="connsiteY18" fmla="*/ 213672 h 2378062"/>
                <a:gd name="connsiteX19" fmla="*/ 473286 w 1422362"/>
                <a:gd name="connsiteY19" fmla="*/ 1379842 h 2378062"/>
                <a:gd name="connsiteX20" fmla="*/ 338442 w 1422362"/>
                <a:gd name="connsiteY20" fmla="*/ 1325937 h 2378062"/>
                <a:gd name="connsiteX21" fmla="*/ 719 w 1422362"/>
                <a:gd name="connsiteY21" fmla="*/ 1025260 h 2378062"/>
                <a:gd name="connsiteX0" fmla="*/ 719 w 1422362"/>
                <a:gd name="connsiteY0" fmla="*/ 1011512 h 2364314"/>
                <a:gd name="connsiteX1" fmla="*/ 140932 w 1422362"/>
                <a:gd name="connsiteY1" fmla="*/ 1407286 h 2364314"/>
                <a:gd name="connsiteX2" fmla="*/ 309182 w 1422362"/>
                <a:gd name="connsiteY2" fmla="*/ 1765731 h 2364314"/>
                <a:gd name="connsiteX3" fmla="*/ 548773 w 1422362"/>
                <a:gd name="connsiteY3" fmla="*/ 1990305 h 2364314"/>
                <a:gd name="connsiteX4" fmla="*/ 582370 w 1422362"/>
                <a:gd name="connsiteY4" fmla="*/ 2351199 h 2364314"/>
                <a:gd name="connsiteX5" fmla="*/ 1253027 w 1422362"/>
                <a:gd name="connsiteY5" fmla="*/ 2364314 h 2364314"/>
                <a:gd name="connsiteX6" fmla="*/ 1262460 w 1422362"/>
                <a:gd name="connsiteY6" fmla="*/ 2041041 h 2364314"/>
                <a:gd name="connsiteX7" fmla="*/ 1421092 w 1422362"/>
                <a:gd name="connsiteY7" fmla="*/ 1180515 h 2364314"/>
                <a:gd name="connsiteX8" fmla="*/ 1369124 w 1422362"/>
                <a:gd name="connsiteY8" fmla="*/ 754719 h 2364314"/>
                <a:gd name="connsiteX9" fmla="*/ 1176719 w 1422362"/>
                <a:gd name="connsiteY9" fmla="*/ 723050 h 2364314"/>
                <a:gd name="connsiteX10" fmla="*/ 1168953 w 1422362"/>
                <a:gd name="connsiteY10" fmla="*/ 1022029 h 2364314"/>
                <a:gd name="connsiteX11" fmla="*/ 1156855 w 1422362"/>
                <a:gd name="connsiteY11" fmla="*/ 711300 h 2364314"/>
                <a:gd name="connsiteX12" fmla="*/ 927050 w 1422362"/>
                <a:gd name="connsiteY12" fmla="*/ 668923 h 2364314"/>
                <a:gd name="connsiteX13" fmla="*/ 957315 w 1422362"/>
                <a:gd name="connsiteY13" fmla="*/ 998137 h 2364314"/>
                <a:gd name="connsiteX14" fmla="*/ 905990 w 1422362"/>
                <a:gd name="connsiteY14" fmla="*/ 667881 h 2364314"/>
                <a:gd name="connsiteX15" fmla="*/ 711016 w 1422362"/>
                <a:gd name="connsiteY15" fmla="*/ 623587 h 2364314"/>
                <a:gd name="connsiteX16" fmla="*/ 729319 w 1422362"/>
                <a:gd name="connsiteY16" fmla="*/ 1011794 h 2364314"/>
                <a:gd name="connsiteX17" fmla="*/ 630106 w 1422362"/>
                <a:gd name="connsiteY17" fmla="*/ 73272 h 2364314"/>
                <a:gd name="connsiteX18" fmla="*/ 471802 w 1422362"/>
                <a:gd name="connsiteY18" fmla="*/ 199924 h 2364314"/>
                <a:gd name="connsiteX19" fmla="*/ 473286 w 1422362"/>
                <a:gd name="connsiteY19" fmla="*/ 1366094 h 2364314"/>
                <a:gd name="connsiteX20" fmla="*/ 338442 w 1422362"/>
                <a:gd name="connsiteY20" fmla="*/ 1312189 h 2364314"/>
                <a:gd name="connsiteX21" fmla="*/ 719 w 1422362"/>
                <a:gd name="connsiteY21" fmla="*/ 1011512 h 2364314"/>
                <a:gd name="connsiteX0" fmla="*/ 719 w 1422362"/>
                <a:gd name="connsiteY0" fmla="*/ 938672 h 2291474"/>
                <a:gd name="connsiteX1" fmla="*/ 140932 w 1422362"/>
                <a:gd name="connsiteY1" fmla="*/ 1334446 h 2291474"/>
                <a:gd name="connsiteX2" fmla="*/ 309182 w 1422362"/>
                <a:gd name="connsiteY2" fmla="*/ 1692891 h 2291474"/>
                <a:gd name="connsiteX3" fmla="*/ 548773 w 1422362"/>
                <a:gd name="connsiteY3" fmla="*/ 1917465 h 2291474"/>
                <a:gd name="connsiteX4" fmla="*/ 582370 w 1422362"/>
                <a:gd name="connsiteY4" fmla="*/ 2278359 h 2291474"/>
                <a:gd name="connsiteX5" fmla="*/ 1253027 w 1422362"/>
                <a:gd name="connsiteY5" fmla="*/ 2291474 h 2291474"/>
                <a:gd name="connsiteX6" fmla="*/ 1262460 w 1422362"/>
                <a:gd name="connsiteY6" fmla="*/ 1968201 h 2291474"/>
                <a:gd name="connsiteX7" fmla="*/ 1421092 w 1422362"/>
                <a:gd name="connsiteY7" fmla="*/ 1107675 h 2291474"/>
                <a:gd name="connsiteX8" fmla="*/ 1369124 w 1422362"/>
                <a:gd name="connsiteY8" fmla="*/ 681879 h 2291474"/>
                <a:gd name="connsiteX9" fmla="*/ 1176719 w 1422362"/>
                <a:gd name="connsiteY9" fmla="*/ 650210 h 2291474"/>
                <a:gd name="connsiteX10" fmla="*/ 1168953 w 1422362"/>
                <a:gd name="connsiteY10" fmla="*/ 949189 h 2291474"/>
                <a:gd name="connsiteX11" fmla="*/ 1156855 w 1422362"/>
                <a:gd name="connsiteY11" fmla="*/ 638460 h 2291474"/>
                <a:gd name="connsiteX12" fmla="*/ 927050 w 1422362"/>
                <a:gd name="connsiteY12" fmla="*/ 596083 h 2291474"/>
                <a:gd name="connsiteX13" fmla="*/ 957315 w 1422362"/>
                <a:gd name="connsiteY13" fmla="*/ 925297 h 2291474"/>
                <a:gd name="connsiteX14" fmla="*/ 905990 w 1422362"/>
                <a:gd name="connsiteY14" fmla="*/ 595041 h 2291474"/>
                <a:gd name="connsiteX15" fmla="*/ 711016 w 1422362"/>
                <a:gd name="connsiteY15" fmla="*/ 550747 h 2291474"/>
                <a:gd name="connsiteX16" fmla="*/ 729319 w 1422362"/>
                <a:gd name="connsiteY16" fmla="*/ 938954 h 2291474"/>
                <a:gd name="connsiteX17" fmla="*/ 673525 w 1422362"/>
                <a:gd name="connsiteY17" fmla="*/ 130688 h 2291474"/>
                <a:gd name="connsiteX18" fmla="*/ 471802 w 1422362"/>
                <a:gd name="connsiteY18" fmla="*/ 127084 h 2291474"/>
                <a:gd name="connsiteX19" fmla="*/ 473286 w 1422362"/>
                <a:gd name="connsiteY19" fmla="*/ 1293254 h 2291474"/>
                <a:gd name="connsiteX20" fmla="*/ 338442 w 1422362"/>
                <a:gd name="connsiteY20" fmla="*/ 1239349 h 2291474"/>
                <a:gd name="connsiteX21" fmla="*/ 719 w 1422362"/>
                <a:gd name="connsiteY21" fmla="*/ 938672 h 2291474"/>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29319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29319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29319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14198 h 2267000"/>
                <a:gd name="connsiteX1" fmla="*/ 140932 w 1422362"/>
                <a:gd name="connsiteY1" fmla="*/ 1309972 h 2267000"/>
                <a:gd name="connsiteX2" fmla="*/ 309182 w 1422362"/>
                <a:gd name="connsiteY2" fmla="*/ 1668417 h 2267000"/>
                <a:gd name="connsiteX3" fmla="*/ 548773 w 1422362"/>
                <a:gd name="connsiteY3" fmla="*/ 1892991 h 2267000"/>
                <a:gd name="connsiteX4" fmla="*/ 582370 w 1422362"/>
                <a:gd name="connsiteY4" fmla="*/ 2253885 h 2267000"/>
                <a:gd name="connsiteX5" fmla="*/ 1253027 w 1422362"/>
                <a:gd name="connsiteY5" fmla="*/ 2267000 h 2267000"/>
                <a:gd name="connsiteX6" fmla="*/ 1262460 w 1422362"/>
                <a:gd name="connsiteY6" fmla="*/ 1943727 h 2267000"/>
                <a:gd name="connsiteX7" fmla="*/ 1421092 w 1422362"/>
                <a:gd name="connsiteY7" fmla="*/ 1083201 h 2267000"/>
                <a:gd name="connsiteX8" fmla="*/ 1369124 w 1422362"/>
                <a:gd name="connsiteY8" fmla="*/ 657405 h 2267000"/>
                <a:gd name="connsiteX9" fmla="*/ 1176719 w 1422362"/>
                <a:gd name="connsiteY9" fmla="*/ 625736 h 2267000"/>
                <a:gd name="connsiteX10" fmla="*/ 1168953 w 1422362"/>
                <a:gd name="connsiteY10" fmla="*/ 924715 h 2267000"/>
                <a:gd name="connsiteX11" fmla="*/ 1156855 w 1422362"/>
                <a:gd name="connsiteY11" fmla="*/ 613986 h 2267000"/>
                <a:gd name="connsiteX12" fmla="*/ 927050 w 1422362"/>
                <a:gd name="connsiteY12" fmla="*/ 571609 h 2267000"/>
                <a:gd name="connsiteX13" fmla="*/ 957315 w 1422362"/>
                <a:gd name="connsiteY13" fmla="*/ 900823 h 2267000"/>
                <a:gd name="connsiteX14" fmla="*/ 905990 w 1422362"/>
                <a:gd name="connsiteY14" fmla="*/ 570567 h 2267000"/>
                <a:gd name="connsiteX15" fmla="*/ 711016 w 1422362"/>
                <a:gd name="connsiteY15" fmla="*/ 526273 h 2267000"/>
                <a:gd name="connsiteX16" fmla="*/ 714846 w 1422362"/>
                <a:gd name="connsiteY16" fmla="*/ 914480 h 2267000"/>
                <a:gd name="connsiteX17" fmla="*/ 673525 w 1422362"/>
                <a:gd name="connsiteY17" fmla="*/ 106214 h 2267000"/>
                <a:gd name="connsiteX18" fmla="*/ 486275 w 1422362"/>
                <a:gd name="connsiteY18" fmla="*/ 174974 h 2267000"/>
                <a:gd name="connsiteX19" fmla="*/ 473286 w 1422362"/>
                <a:gd name="connsiteY19" fmla="*/ 1268780 h 2267000"/>
                <a:gd name="connsiteX20" fmla="*/ 338442 w 1422362"/>
                <a:gd name="connsiteY20" fmla="*/ 1214875 h 2267000"/>
                <a:gd name="connsiteX21" fmla="*/ 719 w 1422362"/>
                <a:gd name="connsiteY21" fmla="*/ 914198 h 2267000"/>
                <a:gd name="connsiteX0" fmla="*/ 719 w 1422362"/>
                <a:gd name="connsiteY0" fmla="*/ 897709 h 2250511"/>
                <a:gd name="connsiteX1" fmla="*/ 140932 w 1422362"/>
                <a:gd name="connsiteY1" fmla="*/ 1293483 h 2250511"/>
                <a:gd name="connsiteX2" fmla="*/ 309182 w 1422362"/>
                <a:gd name="connsiteY2" fmla="*/ 1651928 h 2250511"/>
                <a:gd name="connsiteX3" fmla="*/ 548773 w 1422362"/>
                <a:gd name="connsiteY3" fmla="*/ 1876502 h 2250511"/>
                <a:gd name="connsiteX4" fmla="*/ 582370 w 1422362"/>
                <a:gd name="connsiteY4" fmla="*/ 2237396 h 2250511"/>
                <a:gd name="connsiteX5" fmla="*/ 1253027 w 1422362"/>
                <a:gd name="connsiteY5" fmla="*/ 2250511 h 2250511"/>
                <a:gd name="connsiteX6" fmla="*/ 1262460 w 1422362"/>
                <a:gd name="connsiteY6" fmla="*/ 1927238 h 2250511"/>
                <a:gd name="connsiteX7" fmla="*/ 1421092 w 1422362"/>
                <a:gd name="connsiteY7" fmla="*/ 1066712 h 2250511"/>
                <a:gd name="connsiteX8" fmla="*/ 1369124 w 1422362"/>
                <a:gd name="connsiteY8" fmla="*/ 640916 h 2250511"/>
                <a:gd name="connsiteX9" fmla="*/ 1176719 w 1422362"/>
                <a:gd name="connsiteY9" fmla="*/ 609247 h 2250511"/>
                <a:gd name="connsiteX10" fmla="*/ 1168953 w 1422362"/>
                <a:gd name="connsiteY10" fmla="*/ 908226 h 2250511"/>
                <a:gd name="connsiteX11" fmla="*/ 1156855 w 1422362"/>
                <a:gd name="connsiteY11" fmla="*/ 597497 h 2250511"/>
                <a:gd name="connsiteX12" fmla="*/ 927050 w 1422362"/>
                <a:gd name="connsiteY12" fmla="*/ 555120 h 2250511"/>
                <a:gd name="connsiteX13" fmla="*/ 957315 w 1422362"/>
                <a:gd name="connsiteY13" fmla="*/ 884334 h 2250511"/>
                <a:gd name="connsiteX14" fmla="*/ 905990 w 1422362"/>
                <a:gd name="connsiteY14" fmla="*/ 554078 h 2250511"/>
                <a:gd name="connsiteX15" fmla="*/ 711016 w 1422362"/>
                <a:gd name="connsiteY15" fmla="*/ 509784 h 2250511"/>
                <a:gd name="connsiteX16" fmla="*/ 714846 w 1422362"/>
                <a:gd name="connsiteY16" fmla="*/ 897991 h 2250511"/>
                <a:gd name="connsiteX17" fmla="*/ 683174 w 1422362"/>
                <a:gd name="connsiteY17" fmla="*/ 118671 h 2250511"/>
                <a:gd name="connsiteX18" fmla="*/ 486275 w 1422362"/>
                <a:gd name="connsiteY18" fmla="*/ 158485 h 2250511"/>
                <a:gd name="connsiteX19" fmla="*/ 473286 w 1422362"/>
                <a:gd name="connsiteY19" fmla="*/ 1252291 h 2250511"/>
                <a:gd name="connsiteX20" fmla="*/ 338442 w 1422362"/>
                <a:gd name="connsiteY20" fmla="*/ 1198386 h 2250511"/>
                <a:gd name="connsiteX21" fmla="*/ 719 w 1422362"/>
                <a:gd name="connsiteY21" fmla="*/ 897709 h 2250511"/>
                <a:gd name="connsiteX0" fmla="*/ 719 w 1422362"/>
                <a:gd name="connsiteY0" fmla="*/ 897709 h 2250511"/>
                <a:gd name="connsiteX1" fmla="*/ 140932 w 1422362"/>
                <a:gd name="connsiteY1" fmla="*/ 1293483 h 2250511"/>
                <a:gd name="connsiteX2" fmla="*/ 309182 w 1422362"/>
                <a:gd name="connsiteY2" fmla="*/ 1651928 h 2250511"/>
                <a:gd name="connsiteX3" fmla="*/ 548773 w 1422362"/>
                <a:gd name="connsiteY3" fmla="*/ 1876502 h 2250511"/>
                <a:gd name="connsiteX4" fmla="*/ 582370 w 1422362"/>
                <a:gd name="connsiteY4" fmla="*/ 2237396 h 2250511"/>
                <a:gd name="connsiteX5" fmla="*/ 1253027 w 1422362"/>
                <a:gd name="connsiteY5" fmla="*/ 2250511 h 2250511"/>
                <a:gd name="connsiteX6" fmla="*/ 1262460 w 1422362"/>
                <a:gd name="connsiteY6" fmla="*/ 1927238 h 2250511"/>
                <a:gd name="connsiteX7" fmla="*/ 1421092 w 1422362"/>
                <a:gd name="connsiteY7" fmla="*/ 1066712 h 2250511"/>
                <a:gd name="connsiteX8" fmla="*/ 1369124 w 1422362"/>
                <a:gd name="connsiteY8" fmla="*/ 640916 h 2250511"/>
                <a:gd name="connsiteX9" fmla="*/ 1176719 w 1422362"/>
                <a:gd name="connsiteY9" fmla="*/ 609247 h 2250511"/>
                <a:gd name="connsiteX10" fmla="*/ 1168953 w 1422362"/>
                <a:gd name="connsiteY10" fmla="*/ 908226 h 2250511"/>
                <a:gd name="connsiteX11" fmla="*/ 1156855 w 1422362"/>
                <a:gd name="connsiteY11" fmla="*/ 597497 h 2250511"/>
                <a:gd name="connsiteX12" fmla="*/ 927050 w 1422362"/>
                <a:gd name="connsiteY12" fmla="*/ 555120 h 2250511"/>
                <a:gd name="connsiteX13" fmla="*/ 957315 w 1422362"/>
                <a:gd name="connsiteY13" fmla="*/ 884334 h 2250511"/>
                <a:gd name="connsiteX14" fmla="*/ 905990 w 1422362"/>
                <a:gd name="connsiteY14" fmla="*/ 554078 h 2250511"/>
                <a:gd name="connsiteX15" fmla="*/ 711016 w 1422362"/>
                <a:gd name="connsiteY15" fmla="*/ 509784 h 2250511"/>
                <a:gd name="connsiteX16" fmla="*/ 714846 w 1422362"/>
                <a:gd name="connsiteY16" fmla="*/ 897991 h 2250511"/>
                <a:gd name="connsiteX17" fmla="*/ 683174 w 1422362"/>
                <a:gd name="connsiteY17" fmla="*/ 118671 h 2250511"/>
                <a:gd name="connsiteX18" fmla="*/ 486275 w 1422362"/>
                <a:gd name="connsiteY18" fmla="*/ 158485 h 2250511"/>
                <a:gd name="connsiteX19" fmla="*/ 473286 w 1422362"/>
                <a:gd name="connsiteY19" fmla="*/ 1252291 h 2250511"/>
                <a:gd name="connsiteX20" fmla="*/ 338442 w 1422362"/>
                <a:gd name="connsiteY20" fmla="*/ 1198386 h 2250511"/>
                <a:gd name="connsiteX21" fmla="*/ 719 w 1422362"/>
                <a:gd name="connsiteY21" fmla="*/ 897709 h 2250511"/>
                <a:gd name="connsiteX0" fmla="*/ 719 w 1422362"/>
                <a:gd name="connsiteY0" fmla="*/ 904644 h 2257446"/>
                <a:gd name="connsiteX1" fmla="*/ 140932 w 1422362"/>
                <a:gd name="connsiteY1" fmla="*/ 1300418 h 2257446"/>
                <a:gd name="connsiteX2" fmla="*/ 309182 w 1422362"/>
                <a:gd name="connsiteY2" fmla="*/ 1658863 h 2257446"/>
                <a:gd name="connsiteX3" fmla="*/ 548773 w 1422362"/>
                <a:gd name="connsiteY3" fmla="*/ 1883437 h 2257446"/>
                <a:gd name="connsiteX4" fmla="*/ 582370 w 1422362"/>
                <a:gd name="connsiteY4" fmla="*/ 2244331 h 2257446"/>
                <a:gd name="connsiteX5" fmla="*/ 1253027 w 1422362"/>
                <a:gd name="connsiteY5" fmla="*/ 2257446 h 2257446"/>
                <a:gd name="connsiteX6" fmla="*/ 1262460 w 1422362"/>
                <a:gd name="connsiteY6" fmla="*/ 1934173 h 2257446"/>
                <a:gd name="connsiteX7" fmla="*/ 1421092 w 1422362"/>
                <a:gd name="connsiteY7" fmla="*/ 1073647 h 2257446"/>
                <a:gd name="connsiteX8" fmla="*/ 1369124 w 1422362"/>
                <a:gd name="connsiteY8" fmla="*/ 647851 h 2257446"/>
                <a:gd name="connsiteX9" fmla="*/ 1176719 w 1422362"/>
                <a:gd name="connsiteY9" fmla="*/ 616182 h 2257446"/>
                <a:gd name="connsiteX10" fmla="*/ 1168953 w 1422362"/>
                <a:gd name="connsiteY10" fmla="*/ 915161 h 2257446"/>
                <a:gd name="connsiteX11" fmla="*/ 1156855 w 1422362"/>
                <a:gd name="connsiteY11" fmla="*/ 604432 h 2257446"/>
                <a:gd name="connsiteX12" fmla="*/ 927050 w 1422362"/>
                <a:gd name="connsiteY12" fmla="*/ 562055 h 2257446"/>
                <a:gd name="connsiteX13" fmla="*/ 957315 w 1422362"/>
                <a:gd name="connsiteY13" fmla="*/ 891269 h 2257446"/>
                <a:gd name="connsiteX14" fmla="*/ 905990 w 1422362"/>
                <a:gd name="connsiteY14" fmla="*/ 561013 h 2257446"/>
                <a:gd name="connsiteX15" fmla="*/ 711016 w 1422362"/>
                <a:gd name="connsiteY15" fmla="*/ 516719 h 2257446"/>
                <a:gd name="connsiteX16" fmla="*/ 714846 w 1422362"/>
                <a:gd name="connsiteY16" fmla="*/ 904926 h 2257446"/>
                <a:gd name="connsiteX17" fmla="*/ 683174 w 1422362"/>
                <a:gd name="connsiteY17" fmla="*/ 125606 h 2257446"/>
                <a:gd name="connsiteX18" fmla="*/ 486275 w 1422362"/>
                <a:gd name="connsiteY18" fmla="*/ 165420 h 2257446"/>
                <a:gd name="connsiteX19" fmla="*/ 473286 w 1422362"/>
                <a:gd name="connsiteY19" fmla="*/ 1259226 h 2257446"/>
                <a:gd name="connsiteX20" fmla="*/ 338442 w 1422362"/>
                <a:gd name="connsiteY20" fmla="*/ 1205321 h 2257446"/>
                <a:gd name="connsiteX21" fmla="*/ 719 w 1422362"/>
                <a:gd name="connsiteY21" fmla="*/ 904644 h 2257446"/>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73286 w 1422362"/>
                <a:gd name="connsiteY19" fmla="*/ 1255537 h 2253757"/>
                <a:gd name="connsiteX20" fmla="*/ 338442 w 1422362"/>
                <a:gd name="connsiteY20" fmla="*/ 1201632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38442 w 1422362"/>
                <a:gd name="connsiteY20" fmla="*/ 1201632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04672 w 1422362"/>
                <a:gd name="connsiteY20" fmla="*/ 1148565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04672 w 1422362"/>
                <a:gd name="connsiteY20" fmla="*/ 1148565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04672 w 1422362"/>
                <a:gd name="connsiteY20" fmla="*/ 1148565 h 2253757"/>
                <a:gd name="connsiteX21" fmla="*/ 719 w 1422362"/>
                <a:gd name="connsiteY21" fmla="*/ 900955 h 2253757"/>
                <a:gd name="connsiteX0" fmla="*/ 436 w 1494443"/>
                <a:gd name="connsiteY0" fmla="*/ 886482 h 2253757"/>
                <a:gd name="connsiteX1" fmla="*/ 213013 w 1494443"/>
                <a:gd name="connsiteY1" fmla="*/ 1296729 h 2253757"/>
                <a:gd name="connsiteX2" fmla="*/ 381263 w 1494443"/>
                <a:gd name="connsiteY2" fmla="*/ 1655174 h 2253757"/>
                <a:gd name="connsiteX3" fmla="*/ 620854 w 1494443"/>
                <a:gd name="connsiteY3" fmla="*/ 1879748 h 2253757"/>
                <a:gd name="connsiteX4" fmla="*/ 654451 w 1494443"/>
                <a:gd name="connsiteY4" fmla="*/ 2240642 h 2253757"/>
                <a:gd name="connsiteX5" fmla="*/ 1325108 w 1494443"/>
                <a:gd name="connsiteY5" fmla="*/ 2253757 h 2253757"/>
                <a:gd name="connsiteX6" fmla="*/ 1334541 w 1494443"/>
                <a:gd name="connsiteY6" fmla="*/ 1930484 h 2253757"/>
                <a:gd name="connsiteX7" fmla="*/ 1493173 w 1494443"/>
                <a:gd name="connsiteY7" fmla="*/ 1069958 h 2253757"/>
                <a:gd name="connsiteX8" fmla="*/ 1441205 w 1494443"/>
                <a:gd name="connsiteY8" fmla="*/ 644162 h 2253757"/>
                <a:gd name="connsiteX9" fmla="*/ 1248800 w 1494443"/>
                <a:gd name="connsiteY9" fmla="*/ 612493 h 2253757"/>
                <a:gd name="connsiteX10" fmla="*/ 1241034 w 1494443"/>
                <a:gd name="connsiteY10" fmla="*/ 911472 h 2253757"/>
                <a:gd name="connsiteX11" fmla="*/ 1228936 w 1494443"/>
                <a:gd name="connsiteY11" fmla="*/ 600743 h 2253757"/>
                <a:gd name="connsiteX12" fmla="*/ 999131 w 1494443"/>
                <a:gd name="connsiteY12" fmla="*/ 558366 h 2253757"/>
                <a:gd name="connsiteX13" fmla="*/ 1029396 w 1494443"/>
                <a:gd name="connsiteY13" fmla="*/ 887580 h 2253757"/>
                <a:gd name="connsiteX14" fmla="*/ 978071 w 1494443"/>
                <a:gd name="connsiteY14" fmla="*/ 557324 h 2253757"/>
                <a:gd name="connsiteX15" fmla="*/ 783097 w 1494443"/>
                <a:gd name="connsiteY15" fmla="*/ 513030 h 2253757"/>
                <a:gd name="connsiteX16" fmla="*/ 786927 w 1494443"/>
                <a:gd name="connsiteY16" fmla="*/ 901237 h 2253757"/>
                <a:gd name="connsiteX17" fmla="*/ 755255 w 1494443"/>
                <a:gd name="connsiteY17" fmla="*/ 121917 h 2253757"/>
                <a:gd name="connsiteX18" fmla="*/ 558356 w 1494443"/>
                <a:gd name="connsiteY18" fmla="*/ 161731 h 2253757"/>
                <a:gd name="connsiteX19" fmla="*/ 535718 w 1494443"/>
                <a:gd name="connsiteY19" fmla="*/ 1183173 h 2253757"/>
                <a:gd name="connsiteX20" fmla="*/ 376753 w 1494443"/>
                <a:gd name="connsiteY20" fmla="*/ 1148565 h 2253757"/>
                <a:gd name="connsiteX21" fmla="*/ 436 w 1494443"/>
                <a:gd name="connsiteY21" fmla="*/ 886482 h 2253757"/>
                <a:gd name="connsiteX0" fmla="*/ 436 w 1494443"/>
                <a:gd name="connsiteY0" fmla="*/ 886482 h 2253757"/>
                <a:gd name="connsiteX1" fmla="*/ 213013 w 1494443"/>
                <a:gd name="connsiteY1" fmla="*/ 1296729 h 2253757"/>
                <a:gd name="connsiteX2" fmla="*/ 381263 w 1494443"/>
                <a:gd name="connsiteY2" fmla="*/ 1655174 h 2253757"/>
                <a:gd name="connsiteX3" fmla="*/ 620854 w 1494443"/>
                <a:gd name="connsiteY3" fmla="*/ 1879748 h 2253757"/>
                <a:gd name="connsiteX4" fmla="*/ 654451 w 1494443"/>
                <a:gd name="connsiteY4" fmla="*/ 2240642 h 2253757"/>
                <a:gd name="connsiteX5" fmla="*/ 1325108 w 1494443"/>
                <a:gd name="connsiteY5" fmla="*/ 2253757 h 2253757"/>
                <a:gd name="connsiteX6" fmla="*/ 1334541 w 1494443"/>
                <a:gd name="connsiteY6" fmla="*/ 1930484 h 2253757"/>
                <a:gd name="connsiteX7" fmla="*/ 1493173 w 1494443"/>
                <a:gd name="connsiteY7" fmla="*/ 1069958 h 2253757"/>
                <a:gd name="connsiteX8" fmla="*/ 1441205 w 1494443"/>
                <a:gd name="connsiteY8" fmla="*/ 644162 h 2253757"/>
                <a:gd name="connsiteX9" fmla="*/ 1248800 w 1494443"/>
                <a:gd name="connsiteY9" fmla="*/ 612493 h 2253757"/>
                <a:gd name="connsiteX10" fmla="*/ 1241034 w 1494443"/>
                <a:gd name="connsiteY10" fmla="*/ 911472 h 2253757"/>
                <a:gd name="connsiteX11" fmla="*/ 1228936 w 1494443"/>
                <a:gd name="connsiteY11" fmla="*/ 600743 h 2253757"/>
                <a:gd name="connsiteX12" fmla="*/ 999131 w 1494443"/>
                <a:gd name="connsiteY12" fmla="*/ 558366 h 2253757"/>
                <a:gd name="connsiteX13" fmla="*/ 1029396 w 1494443"/>
                <a:gd name="connsiteY13" fmla="*/ 887580 h 2253757"/>
                <a:gd name="connsiteX14" fmla="*/ 978071 w 1494443"/>
                <a:gd name="connsiteY14" fmla="*/ 557324 h 2253757"/>
                <a:gd name="connsiteX15" fmla="*/ 783097 w 1494443"/>
                <a:gd name="connsiteY15" fmla="*/ 513030 h 2253757"/>
                <a:gd name="connsiteX16" fmla="*/ 786927 w 1494443"/>
                <a:gd name="connsiteY16" fmla="*/ 901237 h 2253757"/>
                <a:gd name="connsiteX17" fmla="*/ 755255 w 1494443"/>
                <a:gd name="connsiteY17" fmla="*/ 121917 h 2253757"/>
                <a:gd name="connsiteX18" fmla="*/ 558356 w 1494443"/>
                <a:gd name="connsiteY18" fmla="*/ 161731 h 2253757"/>
                <a:gd name="connsiteX19" fmla="*/ 535718 w 1494443"/>
                <a:gd name="connsiteY19" fmla="*/ 1183173 h 2253757"/>
                <a:gd name="connsiteX20" fmla="*/ 376753 w 1494443"/>
                <a:gd name="connsiteY20" fmla="*/ 1148565 h 2253757"/>
                <a:gd name="connsiteX21" fmla="*/ 436 w 1494443"/>
                <a:gd name="connsiteY21" fmla="*/ 886482 h 2253757"/>
                <a:gd name="connsiteX0" fmla="*/ 0 w 1494007"/>
                <a:gd name="connsiteY0" fmla="*/ 886482 h 2253757"/>
                <a:gd name="connsiteX1" fmla="*/ 212577 w 1494007"/>
                <a:gd name="connsiteY1" fmla="*/ 1296729 h 2253757"/>
                <a:gd name="connsiteX2" fmla="*/ 380827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380827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115210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147622"/>
                <a:gd name="connsiteX1" fmla="*/ 202929 w 1494007"/>
                <a:gd name="connsiteY1" fmla="*/ 1320850 h 2147622"/>
                <a:gd name="connsiteX2" fmla="*/ 438719 w 1494007"/>
                <a:gd name="connsiteY2" fmla="*/ 1655174 h 2147622"/>
                <a:gd name="connsiteX3" fmla="*/ 620418 w 1494007"/>
                <a:gd name="connsiteY3" fmla="*/ 1879748 h 2147622"/>
                <a:gd name="connsiteX4" fmla="*/ 654015 w 1494007"/>
                <a:gd name="connsiteY4" fmla="*/ 2115210 h 2147622"/>
                <a:gd name="connsiteX5" fmla="*/ 1339145 w 1494007"/>
                <a:gd name="connsiteY5" fmla="*/ 2147622 h 2147622"/>
                <a:gd name="connsiteX6" fmla="*/ 1334105 w 1494007"/>
                <a:gd name="connsiteY6" fmla="*/ 1930484 h 2147622"/>
                <a:gd name="connsiteX7" fmla="*/ 1492737 w 1494007"/>
                <a:gd name="connsiteY7" fmla="*/ 1069958 h 2147622"/>
                <a:gd name="connsiteX8" fmla="*/ 1440769 w 1494007"/>
                <a:gd name="connsiteY8" fmla="*/ 644162 h 2147622"/>
                <a:gd name="connsiteX9" fmla="*/ 1248364 w 1494007"/>
                <a:gd name="connsiteY9" fmla="*/ 612493 h 2147622"/>
                <a:gd name="connsiteX10" fmla="*/ 1240598 w 1494007"/>
                <a:gd name="connsiteY10" fmla="*/ 911472 h 2147622"/>
                <a:gd name="connsiteX11" fmla="*/ 1228500 w 1494007"/>
                <a:gd name="connsiteY11" fmla="*/ 600743 h 2147622"/>
                <a:gd name="connsiteX12" fmla="*/ 998695 w 1494007"/>
                <a:gd name="connsiteY12" fmla="*/ 558366 h 2147622"/>
                <a:gd name="connsiteX13" fmla="*/ 1028960 w 1494007"/>
                <a:gd name="connsiteY13" fmla="*/ 887580 h 2147622"/>
                <a:gd name="connsiteX14" fmla="*/ 977635 w 1494007"/>
                <a:gd name="connsiteY14" fmla="*/ 557324 h 2147622"/>
                <a:gd name="connsiteX15" fmla="*/ 782661 w 1494007"/>
                <a:gd name="connsiteY15" fmla="*/ 513030 h 2147622"/>
                <a:gd name="connsiteX16" fmla="*/ 786491 w 1494007"/>
                <a:gd name="connsiteY16" fmla="*/ 901237 h 2147622"/>
                <a:gd name="connsiteX17" fmla="*/ 754819 w 1494007"/>
                <a:gd name="connsiteY17" fmla="*/ 121917 h 2147622"/>
                <a:gd name="connsiteX18" fmla="*/ 557920 w 1494007"/>
                <a:gd name="connsiteY18" fmla="*/ 161731 h 2147622"/>
                <a:gd name="connsiteX19" fmla="*/ 535282 w 1494007"/>
                <a:gd name="connsiteY19" fmla="*/ 1183173 h 2147622"/>
                <a:gd name="connsiteX20" fmla="*/ 376317 w 1494007"/>
                <a:gd name="connsiteY20" fmla="*/ 1148565 h 2147622"/>
                <a:gd name="connsiteX21" fmla="*/ 0 w 1494007"/>
                <a:gd name="connsiteY21" fmla="*/ 886482 h 2147622"/>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01512 w 1494007"/>
                <a:gd name="connsiteY19" fmla="*/ 1192821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01512 w 1494007"/>
                <a:gd name="connsiteY19" fmla="*/ 1192821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01512 w 1494007"/>
                <a:gd name="connsiteY19" fmla="*/ 1192821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0458 w 1494007"/>
                <a:gd name="connsiteY19" fmla="*/ 1197645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0458 w 1494007"/>
                <a:gd name="connsiteY19" fmla="*/ 1197645 h 2123500"/>
                <a:gd name="connsiteX20" fmla="*/ 395614 w 1494007"/>
                <a:gd name="connsiteY20" fmla="*/ 1153389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0458 w 1494007"/>
                <a:gd name="connsiteY19" fmla="*/ 1197645 h 2123500"/>
                <a:gd name="connsiteX20" fmla="*/ 395614 w 1494007"/>
                <a:gd name="connsiteY20" fmla="*/ 1153389 h 2123500"/>
                <a:gd name="connsiteX21" fmla="*/ 0 w 1494007"/>
                <a:gd name="connsiteY21" fmla="*/ 886482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33149"/>
                <a:gd name="connsiteX1" fmla="*/ 227051 w 1518129"/>
                <a:gd name="connsiteY1" fmla="*/ 1320850 h 2133149"/>
                <a:gd name="connsiteX2" fmla="*/ 462841 w 1518129"/>
                <a:gd name="connsiteY2" fmla="*/ 1655174 h 2133149"/>
                <a:gd name="connsiteX3" fmla="*/ 644540 w 1518129"/>
                <a:gd name="connsiteY3" fmla="*/ 1879748 h 2133149"/>
                <a:gd name="connsiteX4" fmla="*/ 678137 w 1518129"/>
                <a:gd name="connsiteY4" fmla="*/ 2115210 h 2133149"/>
                <a:gd name="connsiteX5" fmla="*/ 1348794 w 1518129"/>
                <a:gd name="connsiteY5" fmla="*/ 2133149 h 2133149"/>
                <a:gd name="connsiteX6" fmla="*/ 1358227 w 1518129"/>
                <a:gd name="connsiteY6" fmla="*/ 1930484 h 2133149"/>
                <a:gd name="connsiteX7" fmla="*/ 1516859 w 1518129"/>
                <a:gd name="connsiteY7" fmla="*/ 1069958 h 2133149"/>
                <a:gd name="connsiteX8" fmla="*/ 1464891 w 1518129"/>
                <a:gd name="connsiteY8" fmla="*/ 644162 h 2133149"/>
                <a:gd name="connsiteX9" fmla="*/ 1272486 w 1518129"/>
                <a:gd name="connsiteY9" fmla="*/ 612493 h 2133149"/>
                <a:gd name="connsiteX10" fmla="*/ 1264720 w 1518129"/>
                <a:gd name="connsiteY10" fmla="*/ 911472 h 2133149"/>
                <a:gd name="connsiteX11" fmla="*/ 1252622 w 1518129"/>
                <a:gd name="connsiteY11" fmla="*/ 600743 h 2133149"/>
                <a:gd name="connsiteX12" fmla="*/ 1022817 w 1518129"/>
                <a:gd name="connsiteY12" fmla="*/ 558366 h 2133149"/>
                <a:gd name="connsiteX13" fmla="*/ 1053082 w 1518129"/>
                <a:gd name="connsiteY13" fmla="*/ 887580 h 2133149"/>
                <a:gd name="connsiteX14" fmla="*/ 1001757 w 1518129"/>
                <a:gd name="connsiteY14" fmla="*/ 557324 h 2133149"/>
                <a:gd name="connsiteX15" fmla="*/ 806783 w 1518129"/>
                <a:gd name="connsiteY15" fmla="*/ 513030 h 2133149"/>
                <a:gd name="connsiteX16" fmla="*/ 810613 w 1518129"/>
                <a:gd name="connsiteY16" fmla="*/ 901237 h 2133149"/>
                <a:gd name="connsiteX17" fmla="*/ 778941 w 1518129"/>
                <a:gd name="connsiteY17" fmla="*/ 121917 h 2133149"/>
                <a:gd name="connsiteX18" fmla="*/ 582042 w 1518129"/>
                <a:gd name="connsiteY18" fmla="*/ 161731 h 2133149"/>
                <a:gd name="connsiteX19" fmla="*/ 554580 w 1518129"/>
                <a:gd name="connsiteY19" fmla="*/ 1197645 h 2133149"/>
                <a:gd name="connsiteX20" fmla="*/ 419736 w 1518129"/>
                <a:gd name="connsiteY20" fmla="*/ 1153389 h 2133149"/>
                <a:gd name="connsiteX21" fmla="*/ 0 w 1518129"/>
                <a:gd name="connsiteY21" fmla="*/ 891306 h 2133149"/>
                <a:gd name="connsiteX0" fmla="*/ 0 w 1518129"/>
                <a:gd name="connsiteY0" fmla="*/ 891306 h 2115210"/>
                <a:gd name="connsiteX1" fmla="*/ 227051 w 1518129"/>
                <a:gd name="connsiteY1" fmla="*/ 1320850 h 2115210"/>
                <a:gd name="connsiteX2" fmla="*/ 462841 w 1518129"/>
                <a:gd name="connsiteY2" fmla="*/ 1655174 h 2115210"/>
                <a:gd name="connsiteX3" fmla="*/ 644540 w 1518129"/>
                <a:gd name="connsiteY3" fmla="*/ 1879748 h 2115210"/>
                <a:gd name="connsiteX4" fmla="*/ 678137 w 1518129"/>
                <a:gd name="connsiteY4" fmla="*/ 2115210 h 2115210"/>
                <a:gd name="connsiteX5" fmla="*/ 1339145 w 1518129"/>
                <a:gd name="connsiteY5" fmla="*/ 2113852 h 2115210"/>
                <a:gd name="connsiteX6" fmla="*/ 1358227 w 1518129"/>
                <a:gd name="connsiteY6" fmla="*/ 1930484 h 2115210"/>
                <a:gd name="connsiteX7" fmla="*/ 1516859 w 1518129"/>
                <a:gd name="connsiteY7" fmla="*/ 1069958 h 2115210"/>
                <a:gd name="connsiteX8" fmla="*/ 1464891 w 1518129"/>
                <a:gd name="connsiteY8" fmla="*/ 644162 h 2115210"/>
                <a:gd name="connsiteX9" fmla="*/ 1272486 w 1518129"/>
                <a:gd name="connsiteY9" fmla="*/ 612493 h 2115210"/>
                <a:gd name="connsiteX10" fmla="*/ 1264720 w 1518129"/>
                <a:gd name="connsiteY10" fmla="*/ 911472 h 2115210"/>
                <a:gd name="connsiteX11" fmla="*/ 1252622 w 1518129"/>
                <a:gd name="connsiteY11" fmla="*/ 600743 h 2115210"/>
                <a:gd name="connsiteX12" fmla="*/ 1022817 w 1518129"/>
                <a:gd name="connsiteY12" fmla="*/ 558366 h 2115210"/>
                <a:gd name="connsiteX13" fmla="*/ 1053082 w 1518129"/>
                <a:gd name="connsiteY13" fmla="*/ 887580 h 2115210"/>
                <a:gd name="connsiteX14" fmla="*/ 1001757 w 1518129"/>
                <a:gd name="connsiteY14" fmla="*/ 557324 h 2115210"/>
                <a:gd name="connsiteX15" fmla="*/ 806783 w 1518129"/>
                <a:gd name="connsiteY15" fmla="*/ 513030 h 2115210"/>
                <a:gd name="connsiteX16" fmla="*/ 810613 w 1518129"/>
                <a:gd name="connsiteY16" fmla="*/ 901237 h 2115210"/>
                <a:gd name="connsiteX17" fmla="*/ 778941 w 1518129"/>
                <a:gd name="connsiteY17" fmla="*/ 121917 h 2115210"/>
                <a:gd name="connsiteX18" fmla="*/ 582042 w 1518129"/>
                <a:gd name="connsiteY18" fmla="*/ 161731 h 2115210"/>
                <a:gd name="connsiteX19" fmla="*/ 554580 w 1518129"/>
                <a:gd name="connsiteY19" fmla="*/ 1197645 h 2115210"/>
                <a:gd name="connsiteX20" fmla="*/ 419736 w 1518129"/>
                <a:gd name="connsiteY20" fmla="*/ 1153389 h 2115210"/>
                <a:gd name="connsiteX21" fmla="*/ 0 w 1518129"/>
                <a:gd name="connsiteY21" fmla="*/ 891306 h 2115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8129" h="2115210">
                  <a:moveTo>
                    <a:pt x="0" y="891306"/>
                  </a:moveTo>
                  <a:cubicBezTo>
                    <a:pt x="124742" y="1042097"/>
                    <a:pt x="180313" y="1188925"/>
                    <a:pt x="227051" y="1320850"/>
                  </a:cubicBezTo>
                  <a:cubicBezTo>
                    <a:pt x="283134" y="1440332"/>
                    <a:pt x="360533" y="1506746"/>
                    <a:pt x="462841" y="1655174"/>
                  </a:cubicBezTo>
                  <a:cubicBezTo>
                    <a:pt x="565096" y="1757587"/>
                    <a:pt x="604529" y="1837560"/>
                    <a:pt x="644540" y="1879748"/>
                  </a:cubicBezTo>
                  <a:cubicBezTo>
                    <a:pt x="721823" y="1966655"/>
                    <a:pt x="679875" y="2008729"/>
                    <a:pt x="678137" y="2115210"/>
                  </a:cubicBezTo>
                  <a:lnTo>
                    <a:pt x="1339145" y="2113852"/>
                  </a:lnTo>
                  <a:cubicBezTo>
                    <a:pt x="1324322" y="2047548"/>
                    <a:pt x="1303318" y="2034201"/>
                    <a:pt x="1358227" y="1930484"/>
                  </a:cubicBezTo>
                  <a:cubicBezTo>
                    <a:pt x="1521981" y="1634855"/>
                    <a:pt x="1516858" y="1179685"/>
                    <a:pt x="1516859" y="1069958"/>
                  </a:cubicBezTo>
                  <a:cubicBezTo>
                    <a:pt x="1522576" y="857179"/>
                    <a:pt x="1509640" y="720406"/>
                    <a:pt x="1464891" y="644162"/>
                  </a:cubicBezTo>
                  <a:cubicBezTo>
                    <a:pt x="1396021" y="572742"/>
                    <a:pt x="1370976" y="579197"/>
                    <a:pt x="1272486" y="612493"/>
                  </a:cubicBezTo>
                  <a:cubicBezTo>
                    <a:pt x="1306205" y="707004"/>
                    <a:pt x="1275123" y="829781"/>
                    <a:pt x="1264720" y="911472"/>
                  </a:cubicBezTo>
                  <a:cubicBezTo>
                    <a:pt x="1250153" y="907906"/>
                    <a:pt x="1292939" y="659594"/>
                    <a:pt x="1252622" y="600743"/>
                  </a:cubicBezTo>
                  <a:cubicBezTo>
                    <a:pt x="1202656" y="541892"/>
                    <a:pt x="1107533" y="508148"/>
                    <a:pt x="1022817" y="558366"/>
                  </a:cubicBezTo>
                  <a:cubicBezTo>
                    <a:pt x="1086811" y="668103"/>
                    <a:pt x="1058849" y="793697"/>
                    <a:pt x="1053082" y="887580"/>
                  </a:cubicBezTo>
                  <a:cubicBezTo>
                    <a:pt x="1041532" y="883386"/>
                    <a:pt x="1071753" y="653519"/>
                    <a:pt x="1001757" y="557324"/>
                  </a:cubicBezTo>
                  <a:cubicBezTo>
                    <a:pt x="946234" y="504548"/>
                    <a:pt x="915026" y="504758"/>
                    <a:pt x="806783" y="513030"/>
                  </a:cubicBezTo>
                  <a:cubicBezTo>
                    <a:pt x="816055" y="653003"/>
                    <a:pt x="822837" y="732256"/>
                    <a:pt x="810613" y="901237"/>
                  </a:cubicBezTo>
                  <a:cubicBezTo>
                    <a:pt x="782414" y="451352"/>
                    <a:pt x="784675" y="276900"/>
                    <a:pt x="778941" y="121917"/>
                  </a:cubicBezTo>
                  <a:cubicBezTo>
                    <a:pt x="774616" y="-32693"/>
                    <a:pt x="569584" y="-61779"/>
                    <a:pt x="582042" y="161731"/>
                  </a:cubicBezTo>
                  <a:cubicBezTo>
                    <a:pt x="570378" y="380417"/>
                    <a:pt x="623442" y="1132875"/>
                    <a:pt x="554580" y="1197645"/>
                  </a:cubicBezTo>
                  <a:cubicBezTo>
                    <a:pt x="495024" y="1230412"/>
                    <a:pt x="496393" y="1222363"/>
                    <a:pt x="419736" y="1153389"/>
                  </a:cubicBezTo>
                  <a:cubicBezTo>
                    <a:pt x="331744" y="1046414"/>
                    <a:pt x="197603" y="767201"/>
                    <a:pt x="0" y="891306"/>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grpSp>
          <p:nvGrpSpPr>
            <p:cNvPr id="5" name="Group 4">
              <a:extLst>
                <a:ext uri="{FF2B5EF4-FFF2-40B4-BE49-F238E27FC236}">
                  <a16:creationId xmlns="" xmlns:a16="http://schemas.microsoft.com/office/drawing/2014/main" id="{86237614-27E4-4E44-AB53-441F724A66AE}"/>
                </a:ext>
              </a:extLst>
            </p:cNvPr>
            <p:cNvGrpSpPr/>
            <p:nvPr/>
          </p:nvGrpSpPr>
          <p:grpSpPr>
            <a:xfrm rot="5400000">
              <a:off x="-91119" y="4126341"/>
              <a:ext cx="1048447" cy="872955"/>
              <a:chOff x="967066" y="4263648"/>
              <a:chExt cx="670418" cy="1251022"/>
            </a:xfrm>
          </p:grpSpPr>
          <p:sp>
            <p:nvSpPr>
              <p:cNvPr id="6" name="Rectangle 5">
                <a:extLst>
                  <a:ext uri="{FF2B5EF4-FFF2-40B4-BE49-F238E27FC236}">
                    <a16:creationId xmlns="" xmlns:a16="http://schemas.microsoft.com/office/drawing/2014/main" id="{F8683E0C-15A4-46D0-831E-ED181CF631FA}"/>
                  </a:ext>
                </a:extLst>
              </p:cNvPr>
              <p:cNvSpPr/>
              <p:nvPr/>
            </p:nvSpPr>
            <p:spPr>
              <a:xfrm rot="16200000">
                <a:off x="1080146" y="4196080"/>
                <a:ext cx="457516" cy="59265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sp>
            <p:nvSpPr>
              <p:cNvPr id="7" name="Rectangle 6">
                <a:extLst>
                  <a:ext uri="{FF2B5EF4-FFF2-40B4-BE49-F238E27FC236}">
                    <a16:creationId xmlns="" xmlns:a16="http://schemas.microsoft.com/office/drawing/2014/main" id="{E9E7157D-D83F-4008-BAFC-FA76DE72D77D}"/>
                  </a:ext>
                </a:extLst>
              </p:cNvPr>
              <p:cNvSpPr/>
              <p:nvPr/>
            </p:nvSpPr>
            <p:spPr>
              <a:xfrm rot="16200000">
                <a:off x="858794" y="4735980"/>
                <a:ext cx="886962" cy="67041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grpSp>
      </p:grpSp>
    </p:spTree>
    <p:extLst>
      <p:ext uri="{BB962C8B-B14F-4D97-AF65-F5344CB8AC3E}">
        <p14:creationId xmlns:p14="http://schemas.microsoft.com/office/powerpoint/2010/main" val="10804705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6220495" y="1456174"/>
            <a:ext cx="5700761" cy="912676"/>
          </a:xfrm>
        </p:spPr>
        <p:txBody>
          <a:bodyPr>
            <a:noAutofit/>
          </a:bodyPr>
          <a:lstStyle/>
          <a:p>
            <a:r>
              <a:rPr lang="en-US" altLang="ko-KR" sz="6000" b="1" dirty="0" smtClean="0"/>
              <a:t>Numpy</a:t>
            </a:r>
            <a:endParaRPr lang="ko-KR" altLang="en-US" sz="6000" b="1" dirty="0"/>
          </a:p>
        </p:txBody>
      </p:sp>
      <p:grpSp>
        <p:nvGrpSpPr>
          <p:cNvPr id="18" name="Group 17">
            <a:extLst>
              <a:ext uri="{FF2B5EF4-FFF2-40B4-BE49-F238E27FC236}">
                <a16:creationId xmlns="" xmlns:a16="http://schemas.microsoft.com/office/drawing/2014/main" id="{F2379149-572C-40A3-A37D-0AEC9933A200}"/>
              </a:ext>
            </a:extLst>
          </p:cNvPr>
          <p:cNvGrpSpPr/>
          <p:nvPr/>
        </p:nvGrpSpPr>
        <p:grpSpPr>
          <a:xfrm rot="20328779" flipH="1">
            <a:off x="-169808" y="1582760"/>
            <a:ext cx="3252050" cy="1379003"/>
            <a:chOff x="2855642" y="1729428"/>
            <a:chExt cx="6480725" cy="2748096"/>
          </a:xfrm>
        </p:grpSpPr>
        <p:sp>
          <p:nvSpPr>
            <p:cNvPr id="11" name="Rectangle 5">
              <a:extLst>
                <a:ext uri="{FF2B5EF4-FFF2-40B4-BE49-F238E27FC236}">
                  <a16:creationId xmlns="" xmlns:a16="http://schemas.microsoft.com/office/drawing/2014/main" id="{2CA60154-8119-47A9-AEC1-D9F4DC54063E}"/>
                </a:ext>
              </a:extLst>
            </p:cNvPr>
            <p:cNvSpPr/>
            <p:nvPr/>
          </p:nvSpPr>
          <p:spPr>
            <a:xfrm>
              <a:off x="4716696" y="2405690"/>
              <a:ext cx="2774385" cy="1882403"/>
            </a:xfrm>
            <a:custGeom>
              <a:avLst/>
              <a:gdLst/>
              <a:ahLst/>
              <a:cxnLst/>
              <a:rect l="l" t="t" r="r" b="b"/>
              <a:pathLst>
                <a:path w="2897024" h="2264776">
                  <a:moveTo>
                    <a:pt x="0" y="0"/>
                  </a:moveTo>
                  <a:lnTo>
                    <a:pt x="2897024" y="0"/>
                  </a:lnTo>
                  <a:lnTo>
                    <a:pt x="2897024" y="1891127"/>
                  </a:lnTo>
                  <a:cubicBezTo>
                    <a:pt x="2802822" y="1872712"/>
                    <a:pt x="2705549" y="1863893"/>
                    <a:pt x="2606215" y="1863893"/>
                  </a:cubicBezTo>
                  <a:cubicBezTo>
                    <a:pt x="2195568" y="1863893"/>
                    <a:pt x="1820122" y="2014603"/>
                    <a:pt x="1533076" y="2264776"/>
                  </a:cubicBezTo>
                  <a:cubicBezTo>
                    <a:pt x="1247202" y="2014157"/>
                    <a:pt x="872259" y="1863893"/>
                    <a:pt x="462219" y="1863893"/>
                  </a:cubicBezTo>
                  <a:cubicBezTo>
                    <a:pt x="301614" y="1863893"/>
                    <a:pt x="146393" y="1886946"/>
                    <a:pt x="0" y="193100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2" name="Rectangle 5">
              <a:extLst>
                <a:ext uri="{FF2B5EF4-FFF2-40B4-BE49-F238E27FC236}">
                  <a16:creationId xmlns="" xmlns:a16="http://schemas.microsoft.com/office/drawing/2014/main" id="{33633848-575C-4649-B608-ADBE6156C904}"/>
                </a:ext>
              </a:extLst>
            </p:cNvPr>
            <p:cNvSpPr/>
            <p:nvPr/>
          </p:nvSpPr>
          <p:spPr>
            <a:xfrm>
              <a:off x="4716696" y="2771860"/>
              <a:ext cx="2774385" cy="905985"/>
            </a:xfrm>
            <a:custGeom>
              <a:avLst/>
              <a:gdLst/>
              <a:ahLst/>
              <a:cxnLst/>
              <a:rect l="l" t="t" r="r" b="b"/>
              <a:pathLst>
                <a:path w="648072" h="243840">
                  <a:moveTo>
                    <a:pt x="0" y="0"/>
                  </a:moveTo>
                  <a:lnTo>
                    <a:pt x="648072" y="0"/>
                  </a:lnTo>
                  <a:lnTo>
                    <a:pt x="648072" y="146327"/>
                  </a:lnTo>
                  <a:lnTo>
                    <a:pt x="359596" y="243840"/>
                  </a:lnTo>
                  <a:lnTo>
                    <a:pt x="0" y="128585"/>
                  </a:lnTo>
                  <a:close/>
                </a:path>
              </a:pathLst>
            </a:cu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3" name="Freeform 22">
              <a:extLst>
                <a:ext uri="{FF2B5EF4-FFF2-40B4-BE49-F238E27FC236}">
                  <a16:creationId xmlns="" xmlns:a16="http://schemas.microsoft.com/office/drawing/2014/main" id="{7D5AD825-C6ED-412E-9AD8-1752352C7F2B}"/>
                </a:ext>
              </a:extLst>
            </p:cNvPr>
            <p:cNvSpPr/>
            <p:nvPr/>
          </p:nvSpPr>
          <p:spPr>
            <a:xfrm>
              <a:off x="2855642" y="1729428"/>
              <a:ext cx="6480725" cy="1657211"/>
            </a:xfrm>
            <a:custGeom>
              <a:avLst/>
              <a:gdLst>
                <a:gd name="connsiteX0" fmla="*/ 762000 w 1513840"/>
                <a:gd name="connsiteY0" fmla="*/ 0 h 487680"/>
                <a:gd name="connsiteX1" fmla="*/ 0 w 1513840"/>
                <a:gd name="connsiteY1" fmla="*/ 233680 h 487680"/>
                <a:gd name="connsiteX2" fmla="*/ 792480 w 1513840"/>
                <a:gd name="connsiteY2" fmla="*/ 487680 h 487680"/>
                <a:gd name="connsiteX3" fmla="*/ 1513840 w 1513840"/>
                <a:gd name="connsiteY3" fmla="*/ 243840 h 487680"/>
                <a:gd name="connsiteX4" fmla="*/ 762000 w 1513840"/>
                <a:gd name="connsiteY4" fmla="*/ 0 h 487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13840" h="487680">
                  <a:moveTo>
                    <a:pt x="762000" y="0"/>
                  </a:moveTo>
                  <a:lnTo>
                    <a:pt x="0" y="233680"/>
                  </a:lnTo>
                  <a:lnTo>
                    <a:pt x="792480" y="487680"/>
                  </a:lnTo>
                  <a:lnTo>
                    <a:pt x="1513840" y="243840"/>
                  </a:lnTo>
                  <a:lnTo>
                    <a:pt x="76200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cxnSp>
          <p:nvCxnSpPr>
            <p:cNvPr id="14" name="Straight Connector 13">
              <a:extLst>
                <a:ext uri="{FF2B5EF4-FFF2-40B4-BE49-F238E27FC236}">
                  <a16:creationId xmlns="" xmlns:a16="http://schemas.microsoft.com/office/drawing/2014/main" id="{098041F7-EF12-4235-8F7A-E50660E91C07}"/>
                </a:ext>
              </a:extLst>
            </p:cNvPr>
            <p:cNvCxnSpPr/>
            <p:nvPr/>
          </p:nvCxnSpPr>
          <p:spPr>
            <a:xfrm>
              <a:off x="6204740" y="2292443"/>
              <a:ext cx="1693282" cy="569542"/>
            </a:xfrm>
            <a:prstGeom prst="line">
              <a:avLst/>
            </a:prstGeom>
            <a:ln w="1905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 xmlns:a16="http://schemas.microsoft.com/office/drawing/2014/main" id="{CE46E61B-F685-4DCF-BA97-2A3C4F3EC31D}"/>
                </a:ext>
              </a:extLst>
            </p:cNvPr>
            <p:cNvCxnSpPr>
              <a:cxnSpLocks/>
            </p:cNvCxnSpPr>
            <p:nvPr/>
          </p:nvCxnSpPr>
          <p:spPr>
            <a:xfrm rot="20328779">
              <a:off x="8042336" y="2813373"/>
              <a:ext cx="2503" cy="872324"/>
            </a:xfrm>
            <a:prstGeom prst="line">
              <a:avLst/>
            </a:prstGeom>
            <a:ln w="19050">
              <a:solidFill>
                <a:schemeClr val="accent4"/>
              </a:solidFill>
            </a:ln>
          </p:spPr>
          <p:style>
            <a:lnRef idx="1">
              <a:schemeClr val="accent1"/>
            </a:lnRef>
            <a:fillRef idx="0">
              <a:schemeClr val="accent1"/>
            </a:fillRef>
            <a:effectRef idx="0">
              <a:schemeClr val="accent1"/>
            </a:effectRef>
            <a:fontRef idx="minor">
              <a:schemeClr val="tx1"/>
            </a:fontRef>
          </p:style>
        </p:cxnSp>
        <p:sp>
          <p:nvSpPr>
            <p:cNvPr id="16" name="Isosceles Triangle 15">
              <a:extLst>
                <a:ext uri="{FF2B5EF4-FFF2-40B4-BE49-F238E27FC236}">
                  <a16:creationId xmlns="" xmlns:a16="http://schemas.microsoft.com/office/drawing/2014/main" id="{C374473E-5B80-4901-8656-6860ABE6150C}"/>
                </a:ext>
              </a:extLst>
            </p:cNvPr>
            <p:cNvSpPr/>
            <p:nvPr/>
          </p:nvSpPr>
          <p:spPr>
            <a:xfrm rot="20328779">
              <a:off x="8108405" y="3624285"/>
              <a:ext cx="491605" cy="853239"/>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7" name="Oval 16">
              <a:extLst>
                <a:ext uri="{FF2B5EF4-FFF2-40B4-BE49-F238E27FC236}">
                  <a16:creationId xmlns="" xmlns:a16="http://schemas.microsoft.com/office/drawing/2014/main" id="{A6173891-AF67-48A5-8CF7-5BFB9BE6A454}"/>
                </a:ext>
              </a:extLst>
            </p:cNvPr>
            <p:cNvSpPr/>
            <p:nvPr/>
          </p:nvSpPr>
          <p:spPr>
            <a:xfrm>
              <a:off x="8106546" y="3611027"/>
              <a:ext cx="251999" cy="25199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pic>
        <p:nvPicPr>
          <p:cNvPr id="23" name="Picture Placeholder 22"/>
          <p:cNvPicPr>
            <a:picLocks noGrp="1" noChangeAspect="1"/>
          </p:cNvPicPr>
          <p:nvPr>
            <p:ph type="pic" idx="13"/>
          </p:nvPr>
        </p:nvPicPr>
        <p:blipFill>
          <a:blip r:embed="rId2" cstate="print">
            <a:extLst>
              <a:ext uri="{28A0092B-C50C-407E-A947-70E740481C1C}">
                <a14:useLocalDpi xmlns:a14="http://schemas.microsoft.com/office/drawing/2010/main" val="0"/>
              </a:ext>
            </a:extLst>
          </a:blip>
          <a:srcRect l="5393" r="5393"/>
          <a:stretch>
            <a:fillRect/>
          </a:stretch>
        </p:blipFill>
        <p:spPr>
          <a:xfrm>
            <a:off x="1666389" y="2822197"/>
            <a:ext cx="4103070" cy="2588376"/>
          </a:xfrm>
          <a:prstGeom prst="rect">
            <a:avLst/>
          </a:prstGeom>
        </p:spPr>
      </p:pic>
      <p:sp>
        <p:nvSpPr>
          <p:cNvPr id="26" name="직사각형 113">
            <a:extLst>
              <a:ext uri="{FF2B5EF4-FFF2-40B4-BE49-F238E27FC236}">
                <a16:creationId xmlns="" xmlns:a16="http://schemas.microsoft.com/office/drawing/2014/main" id="{731A095B-2A1E-48C0-B0D8-912DD354781E}"/>
              </a:ext>
            </a:extLst>
          </p:cNvPr>
          <p:cNvSpPr>
            <a:spLocks noChangeArrowheads="1"/>
          </p:cNvSpPr>
          <p:nvPr/>
        </p:nvSpPr>
        <p:spPr bwMode="auto">
          <a:xfrm>
            <a:off x="8152984" y="4291819"/>
            <a:ext cx="1905712" cy="307777"/>
          </a:xfrm>
          <a:prstGeom prst="rect">
            <a:avLst/>
          </a:prstGeom>
          <a:solidFill>
            <a:schemeClr val="accent2"/>
          </a:solidFill>
          <a:ln w="9525">
            <a:noFill/>
            <a:miter lim="800000"/>
            <a:headEnd/>
            <a:tailEnd/>
          </a:ln>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r>
              <a:rPr lang="en-US" altLang="ko-KR" sz="1400" dirty="0" smtClean="0">
                <a:solidFill>
                  <a:schemeClr val="bg1"/>
                </a:solidFill>
              </a:rPr>
              <a:t>www.Kharwal.com</a:t>
            </a:r>
            <a:endParaRPr lang="ko-KR" altLang="en-US" sz="1400" dirty="0">
              <a:solidFill>
                <a:schemeClr val="bg1"/>
              </a:solidFill>
            </a:endParaRPr>
          </a:p>
        </p:txBody>
      </p:sp>
      <p:sp>
        <p:nvSpPr>
          <p:cNvPr id="27" name="TextBox 26">
            <a:extLst>
              <a:ext uri="{FF2B5EF4-FFF2-40B4-BE49-F238E27FC236}">
                <a16:creationId xmlns="" xmlns:a16="http://schemas.microsoft.com/office/drawing/2014/main" id="{DF166F6B-B975-4F3C-BCF2-9971086140FB}"/>
              </a:ext>
            </a:extLst>
          </p:cNvPr>
          <p:cNvSpPr txBox="1"/>
          <p:nvPr/>
        </p:nvSpPr>
        <p:spPr>
          <a:xfrm>
            <a:off x="7629923" y="3692950"/>
            <a:ext cx="3225073" cy="584775"/>
          </a:xfrm>
          <a:prstGeom prst="rect">
            <a:avLst/>
          </a:prstGeom>
          <a:noFill/>
        </p:spPr>
        <p:txBody>
          <a:bodyPr wrap="square" rtlCol="0" anchor="ctr">
            <a:spAutoFit/>
          </a:bodyPr>
          <a:lstStyle/>
          <a:p>
            <a:r>
              <a:rPr lang="en-US" altLang="ko-KR" sz="3200" dirty="0" smtClean="0">
                <a:solidFill>
                  <a:schemeClr val="tx1">
                    <a:lumMod val="85000"/>
                    <a:lumOff val="15000"/>
                  </a:schemeClr>
                </a:solidFill>
                <a:latin typeface="Adobe Fan Heiti Std B" panose="020B0700000000000000" pitchFamily="34" charset="-128"/>
                <a:ea typeface="Adobe Fan Heiti Std B" panose="020B0700000000000000" pitchFamily="34" charset="-128"/>
                <a:cs typeface="Arial" pitchFamily="34" charset="0"/>
              </a:rPr>
              <a:t>Arvind Kharwal</a:t>
            </a:r>
            <a:endParaRPr lang="ko-KR" altLang="en-US" sz="3200" dirty="0">
              <a:solidFill>
                <a:schemeClr val="tx1">
                  <a:lumMod val="85000"/>
                  <a:lumOff val="15000"/>
                </a:schemeClr>
              </a:solidFill>
              <a:latin typeface="Adobe Fan Heiti Std B" panose="020B0700000000000000" pitchFamily="34" charset="-128"/>
              <a:cs typeface="Arial" pitchFamily="34" charset="0"/>
            </a:endParaRPr>
          </a:p>
        </p:txBody>
      </p:sp>
      <p:sp>
        <p:nvSpPr>
          <p:cNvPr id="19" name="Text Placeholder 1"/>
          <p:cNvSpPr txBox="1">
            <a:spLocks/>
          </p:cNvSpPr>
          <p:nvPr/>
        </p:nvSpPr>
        <p:spPr>
          <a:xfrm>
            <a:off x="7223966" y="2387582"/>
            <a:ext cx="3631030" cy="728090"/>
          </a:xfrm>
          <a:prstGeom prst="rect">
            <a:avLst/>
          </a:prstGeom>
        </p:spPr>
        <p:txBody>
          <a:bodyPr anchor="ctr">
            <a:noAutofit/>
          </a:bodyPr>
          <a:lstStyle>
            <a:lvl1pPr marL="0" indent="0" algn="ctr" defTabSz="914423" rtl="0" eaLnBrk="1" latinLnBrk="0" hangingPunct="1">
              <a:lnSpc>
                <a:spcPct val="90000"/>
              </a:lnSpc>
              <a:spcBef>
                <a:spcPts val="1000"/>
              </a:spcBef>
              <a:buFont typeface="Arial" panose="020B0604020202020204" pitchFamily="34" charset="0"/>
              <a:buNone/>
              <a:defRPr sz="5400" b="0" kern="1200" baseline="0">
                <a:solidFill>
                  <a:schemeClr val="tx1">
                    <a:lumMod val="85000"/>
                    <a:lumOff val="15000"/>
                  </a:schemeClr>
                </a:solidFill>
                <a:latin typeface="+mj-lt"/>
                <a:ea typeface="+mn-ea"/>
                <a:cs typeface="Arial" pitchFamily="34" charset="0"/>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sz="4400" b="1" dirty="0" smtClean="0">
                <a:solidFill>
                  <a:srgbClr val="00B0F0"/>
                </a:solidFill>
              </a:rPr>
              <a:t>Part 18</a:t>
            </a:r>
            <a:endParaRPr lang="ko-KR" altLang="en-US" sz="4400" b="1" dirty="0">
              <a:solidFill>
                <a:srgbClr val="00B0F0"/>
              </a:solidFill>
            </a:endParaRPr>
          </a:p>
        </p:txBody>
      </p:sp>
    </p:spTree>
    <p:extLst>
      <p:ext uri="{BB962C8B-B14F-4D97-AF65-F5344CB8AC3E}">
        <p14:creationId xmlns:p14="http://schemas.microsoft.com/office/powerpoint/2010/main" val="354661935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107583" y="160985"/>
            <a:ext cx="10831132" cy="6111025"/>
          </a:xfrm>
        </p:spPr>
        <p:txBody>
          <a:bodyPr/>
          <a:lstStyle/>
          <a:p>
            <a:pPr algn="just"/>
            <a:r>
              <a:rPr lang="en-IN" sz="3200" dirty="0"/>
              <a:t>Don’t forget that you can also influence the memory used for your arrays by specifying NumPy </a:t>
            </a:r>
            <a:r>
              <a:rPr lang="en-IN" sz="3200" dirty="0" err="1"/>
              <a:t>dtypes</a:t>
            </a:r>
            <a:r>
              <a:rPr lang="en-IN" sz="3200" dirty="0"/>
              <a:t> with the parameter </a:t>
            </a:r>
            <a:r>
              <a:rPr lang="en-IN" sz="3200" dirty="0" err="1"/>
              <a:t>dtype</a:t>
            </a:r>
            <a:r>
              <a:rPr lang="en-IN" sz="3200" dirty="0"/>
              <a:t>.</a:t>
            </a:r>
            <a:endParaRPr lang="en-US" sz="3200" dirty="0" smtClean="0"/>
          </a:p>
        </p:txBody>
      </p:sp>
      <p:grpSp>
        <p:nvGrpSpPr>
          <p:cNvPr id="3" name="Group 2">
            <a:extLst>
              <a:ext uri="{FF2B5EF4-FFF2-40B4-BE49-F238E27FC236}">
                <a16:creationId xmlns="" xmlns:a16="http://schemas.microsoft.com/office/drawing/2014/main" id="{A9A2186A-C326-48DC-8E09-0BB48FF9D3DE}"/>
              </a:ext>
            </a:extLst>
          </p:cNvPr>
          <p:cNvGrpSpPr/>
          <p:nvPr/>
        </p:nvGrpSpPr>
        <p:grpSpPr>
          <a:xfrm>
            <a:off x="304970" y="328410"/>
            <a:ext cx="648068" cy="528033"/>
            <a:chOff x="-3373" y="3444677"/>
            <a:chExt cx="3155739" cy="1643520"/>
          </a:xfrm>
        </p:grpSpPr>
        <p:sp>
          <p:nvSpPr>
            <p:cNvPr id="4" name="Freeform 61">
              <a:extLst>
                <a:ext uri="{FF2B5EF4-FFF2-40B4-BE49-F238E27FC236}">
                  <a16:creationId xmlns="" xmlns:a16="http://schemas.microsoft.com/office/drawing/2014/main" id="{B69C1344-DA27-4625-A365-74DC77A0B525}"/>
                </a:ext>
              </a:extLst>
            </p:cNvPr>
            <p:cNvSpPr/>
            <p:nvPr/>
          </p:nvSpPr>
          <p:spPr>
            <a:xfrm rot="5400000">
              <a:off x="1185646" y="3121477"/>
              <a:ext cx="1643520" cy="2289920"/>
            </a:xfrm>
            <a:custGeom>
              <a:avLst/>
              <a:gdLst>
                <a:gd name="connsiteX0" fmla="*/ 0 w 1404518"/>
                <a:gd name="connsiteY0" fmla="*/ 1053388 h 2070201"/>
                <a:gd name="connsiteX1" fmla="*/ 124358 w 1404518"/>
                <a:gd name="connsiteY1" fmla="*/ 1382572 h 2070201"/>
                <a:gd name="connsiteX2" fmla="*/ 292608 w 1404518"/>
                <a:gd name="connsiteY2" fmla="*/ 1675180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675180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31366 w 1404518"/>
                <a:gd name="connsiteY4" fmla="*/ 2055571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294790 w 1404518"/>
                <a:gd name="connsiteY4" fmla="*/ 2055571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294790 w 1404518"/>
                <a:gd name="connsiteY4" fmla="*/ 2055571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13093"/>
                <a:gd name="connsiteY0" fmla="*/ 1053388 h 2070201"/>
                <a:gd name="connsiteX1" fmla="*/ 124358 w 1413093"/>
                <a:gd name="connsiteY1" fmla="*/ 1382572 h 2070201"/>
                <a:gd name="connsiteX2" fmla="*/ 292608 w 1413093"/>
                <a:gd name="connsiteY2" fmla="*/ 1741017 h 2070201"/>
                <a:gd name="connsiteX3" fmla="*/ 687628 w 1413093"/>
                <a:gd name="connsiteY3" fmla="*/ 2070201 h 2070201"/>
                <a:gd name="connsiteX4" fmla="*/ 1294790 w 1413093"/>
                <a:gd name="connsiteY4" fmla="*/ 2055571 h 2070201"/>
                <a:gd name="connsiteX5" fmla="*/ 1404518 w 1413093"/>
                <a:gd name="connsiteY5" fmla="*/ 1155801 h 2070201"/>
                <a:gd name="connsiteX6" fmla="*/ 1221638 w 1413093"/>
                <a:gd name="connsiteY6" fmla="*/ 768096 h 2070201"/>
                <a:gd name="connsiteX7" fmla="*/ 1177747 w 1413093"/>
                <a:gd name="connsiteY7" fmla="*/ 965606 h 2070201"/>
                <a:gd name="connsiteX8" fmla="*/ 1024128 w 1413093"/>
                <a:gd name="connsiteY8" fmla="*/ 694944 h 2070201"/>
                <a:gd name="connsiteX9" fmla="*/ 921715 w 1413093"/>
                <a:gd name="connsiteY9" fmla="*/ 929030 h 2070201"/>
                <a:gd name="connsiteX10" fmla="*/ 877824 w 1413093"/>
                <a:gd name="connsiteY10" fmla="*/ 629107 h 2070201"/>
                <a:gd name="connsiteX11" fmla="*/ 709574 w 1413093"/>
                <a:gd name="connsiteY11" fmla="*/ 936345 h 2070201"/>
                <a:gd name="connsiteX12" fmla="*/ 526694 w 1413093"/>
                <a:gd name="connsiteY12" fmla="*/ 0 h 2070201"/>
                <a:gd name="connsiteX13" fmla="*/ 468172 w 1413093"/>
                <a:gd name="connsiteY13" fmla="*/ 1338681 h 2070201"/>
                <a:gd name="connsiteX14" fmla="*/ 321868 w 1413093"/>
                <a:gd name="connsiteY14" fmla="*/ 1287475 h 2070201"/>
                <a:gd name="connsiteX15" fmla="*/ 0 w 1413093"/>
                <a:gd name="connsiteY15" fmla="*/ 1053388 h 2070201"/>
                <a:gd name="connsiteX0" fmla="*/ 0 w 1413093"/>
                <a:gd name="connsiteY0" fmla="*/ 1053388 h 2070201"/>
                <a:gd name="connsiteX1" fmla="*/ 124358 w 1413093"/>
                <a:gd name="connsiteY1" fmla="*/ 1382572 h 2070201"/>
                <a:gd name="connsiteX2" fmla="*/ 292608 w 1413093"/>
                <a:gd name="connsiteY2" fmla="*/ 1741017 h 2070201"/>
                <a:gd name="connsiteX3" fmla="*/ 687628 w 1413093"/>
                <a:gd name="connsiteY3" fmla="*/ 2070201 h 2070201"/>
                <a:gd name="connsiteX4" fmla="*/ 1294790 w 1413093"/>
                <a:gd name="connsiteY4" fmla="*/ 2055571 h 2070201"/>
                <a:gd name="connsiteX5" fmla="*/ 1404518 w 1413093"/>
                <a:gd name="connsiteY5" fmla="*/ 1155801 h 2070201"/>
                <a:gd name="connsiteX6" fmla="*/ 1221638 w 1413093"/>
                <a:gd name="connsiteY6" fmla="*/ 768096 h 2070201"/>
                <a:gd name="connsiteX7" fmla="*/ 1177747 w 1413093"/>
                <a:gd name="connsiteY7" fmla="*/ 965606 h 2070201"/>
                <a:gd name="connsiteX8" fmla="*/ 1024128 w 1413093"/>
                <a:gd name="connsiteY8" fmla="*/ 694944 h 2070201"/>
                <a:gd name="connsiteX9" fmla="*/ 921715 w 1413093"/>
                <a:gd name="connsiteY9" fmla="*/ 929030 h 2070201"/>
                <a:gd name="connsiteX10" fmla="*/ 877824 w 1413093"/>
                <a:gd name="connsiteY10" fmla="*/ 629107 h 2070201"/>
                <a:gd name="connsiteX11" fmla="*/ 709574 w 1413093"/>
                <a:gd name="connsiteY11" fmla="*/ 936345 h 2070201"/>
                <a:gd name="connsiteX12" fmla="*/ 526694 w 1413093"/>
                <a:gd name="connsiteY12" fmla="*/ 0 h 2070201"/>
                <a:gd name="connsiteX13" fmla="*/ 468172 w 1413093"/>
                <a:gd name="connsiteY13" fmla="*/ 1338681 h 2070201"/>
                <a:gd name="connsiteX14" fmla="*/ 321868 w 1413093"/>
                <a:gd name="connsiteY14" fmla="*/ 1287475 h 2070201"/>
                <a:gd name="connsiteX15" fmla="*/ 0 w 1413093"/>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90042 w 1404608"/>
                <a:gd name="connsiteY10" fmla="*/ 599846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38836 w 1404608"/>
                <a:gd name="connsiteY10" fmla="*/ 592531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38836 w 1404608"/>
                <a:gd name="connsiteY10" fmla="*/ 592531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38836 w 1404608"/>
                <a:gd name="connsiteY10" fmla="*/ 592531 h 2070201"/>
                <a:gd name="connsiteX11" fmla="*/ 709574 w 1404608"/>
                <a:gd name="connsiteY11" fmla="*/ 936345 h 2070201"/>
                <a:gd name="connsiteX12" fmla="*/ 702259 w 1404608"/>
                <a:gd name="connsiteY12" fmla="*/ 629107 h 2070201"/>
                <a:gd name="connsiteX13" fmla="*/ 526694 w 1404608"/>
                <a:gd name="connsiteY13" fmla="*/ 0 h 2070201"/>
                <a:gd name="connsiteX14" fmla="*/ 468172 w 1404608"/>
                <a:gd name="connsiteY14" fmla="*/ 1338681 h 2070201"/>
                <a:gd name="connsiteX15" fmla="*/ 321868 w 1404608"/>
                <a:gd name="connsiteY15" fmla="*/ 1287475 h 2070201"/>
                <a:gd name="connsiteX16" fmla="*/ 0 w 1404608"/>
                <a:gd name="connsiteY16" fmla="*/ 1053388 h 2070201"/>
                <a:gd name="connsiteX0" fmla="*/ 0 w 1404608"/>
                <a:gd name="connsiteY0" fmla="*/ 1056935 h 2073748"/>
                <a:gd name="connsiteX1" fmla="*/ 124358 w 1404608"/>
                <a:gd name="connsiteY1" fmla="*/ 1386119 h 2073748"/>
                <a:gd name="connsiteX2" fmla="*/ 292608 w 1404608"/>
                <a:gd name="connsiteY2" fmla="*/ 1744564 h 2073748"/>
                <a:gd name="connsiteX3" fmla="*/ 687628 w 1404608"/>
                <a:gd name="connsiteY3" fmla="*/ 2073748 h 2073748"/>
                <a:gd name="connsiteX4" fmla="*/ 1294790 w 1404608"/>
                <a:gd name="connsiteY4" fmla="*/ 2059118 h 2073748"/>
                <a:gd name="connsiteX5" fmla="*/ 1404518 w 1404608"/>
                <a:gd name="connsiteY5" fmla="*/ 1159348 h 2073748"/>
                <a:gd name="connsiteX6" fmla="*/ 1221638 w 1404608"/>
                <a:gd name="connsiteY6" fmla="*/ 771643 h 2073748"/>
                <a:gd name="connsiteX7" fmla="*/ 1177747 w 1404608"/>
                <a:gd name="connsiteY7" fmla="*/ 969153 h 2073748"/>
                <a:gd name="connsiteX8" fmla="*/ 980236 w 1404608"/>
                <a:gd name="connsiteY8" fmla="*/ 698491 h 2073748"/>
                <a:gd name="connsiteX9" fmla="*/ 921715 w 1404608"/>
                <a:gd name="connsiteY9" fmla="*/ 932577 h 2073748"/>
                <a:gd name="connsiteX10" fmla="*/ 738836 w 1404608"/>
                <a:gd name="connsiteY10" fmla="*/ 596078 h 2073748"/>
                <a:gd name="connsiteX11" fmla="*/ 709574 w 1404608"/>
                <a:gd name="connsiteY11" fmla="*/ 939892 h 2073748"/>
                <a:gd name="connsiteX12" fmla="*/ 526694 w 1404608"/>
                <a:gd name="connsiteY12" fmla="*/ 3547 h 2073748"/>
                <a:gd name="connsiteX13" fmla="*/ 468172 w 1404608"/>
                <a:gd name="connsiteY13" fmla="*/ 1342228 h 2073748"/>
                <a:gd name="connsiteX14" fmla="*/ 321868 w 1404608"/>
                <a:gd name="connsiteY14" fmla="*/ 1291022 h 2073748"/>
                <a:gd name="connsiteX15" fmla="*/ 0 w 1404608"/>
                <a:gd name="connsiteY15" fmla="*/ 1056935 h 2073748"/>
                <a:gd name="connsiteX0" fmla="*/ 0 w 1404608"/>
                <a:gd name="connsiteY0" fmla="*/ 1056935 h 2073748"/>
                <a:gd name="connsiteX1" fmla="*/ 124358 w 1404608"/>
                <a:gd name="connsiteY1" fmla="*/ 1386119 h 2073748"/>
                <a:gd name="connsiteX2" fmla="*/ 292608 w 1404608"/>
                <a:gd name="connsiteY2" fmla="*/ 1744564 h 2073748"/>
                <a:gd name="connsiteX3" fmla="*/ 687628 w 1404608"/>
                <a:gd name="connsiteY3" fmla="*/ 2073748 h 2073748"/>
                <a:gd name="connsiteX4" fmla="*/ 1294790 w 1404608"/>
                <a:gd name="connsiteY4" fmla="*/ 2059118 h 2073748"/>
                <a:gd name="connsiteX5" fmla="*/ 1404518 w 1404608"/>
                <a:gd name="connsiteY5" fmla="*/ 1159348 h 2073748"/>
                <a:gd name="connsiteX6" fmla="*/ 1221638 w 1404608"/>
                <a:gd name="connsiteY6" fmla="*/ 771643 h 2073748"/>
                <a:gd name="connsiteX7" fmla="*/ 1177747 w 1404608"/>
                <a:gd name="connsiteY7" fmla="*/ 969153 h 2073748"/>
                <a:gd name="connsiteX8" fmla="*/ 980236 w 1404608"/>
                <a:gd name="connsiteY8" fmla="*/ 698491 h 2073748"/>
                <a:gd name="connsiteX9" fmla="*/ 921715 w 1404608"/>
                <a:gd name="connsiteY9" fmla="*/ 932577 h 2073748"/>
                <a:gd name="connsiteX10" fmla="*/ 738836 w 1404608"/>
                <a:gd name="connsiteY10" fmla="*/ 596078 h 2073748"/>
                <a:gd name="connsiteX11" fmla="*/ 709574 w 1404608"/>
                <a:gd name="connsiteY11" fmla="*/ 939892 h 2073748"/>
                <a:gd name="connsiteX12" fmla="*/ 526694 w 1404608"/>
                <a:gd name="connsiteY12" fmla="*/ 3547 h 2073748"/>
                <a:gd name="connsiteX13" fmla="*/ 468172 w 1404608"/>
                <a:gd name="connsiteY13" fmla="*/ 1342228 h 2073748"/>
                <a:gd name="connsiteX14" fmla="*/ 321868 w 1404608"/>
                <a:gd name="connsiteY14" fmla="*/ 1291022 h 2073748"/>
                <a:gd name="connsiteX15" fmla="*/ 0 w 1404608"/>
                <a:gd name="connsiteY15" fmla="*/ 1056935 h 2073748"/>
                <a:gd name="connsiteX0" fmla="*/ 0 w 1404608"/>
                <a:gd name="connsiteY0" fmla="*/ 1056935 h 2073748"/>
                <a:gd name="connsiteX1" fmla="*/ 124358 w 1404608"/>
                <a:gd name="connsiteY1" fmla="*/ 1386119 h 2073748"/>
                <a:gd name="connsiteX2" fmla="*/ 292608 w 1404608"/>
                <a:gd name="connsiteY2" fmla="*/ 1744564 h 2073748"/>
                <a:gd name="connsiteX3" fmla="*/ 687628 w 1404608"/>
                <a:gd name="connsiteY3" fmla="*/ 2073748 h 2073748"/>
                <a:gd name="connsiteX4" fmla="*/ 1294790 w 1404608"/>
                <a:gd name="connsiteY4" fmla="*/ 2059118 h 2073748"/>
                <a:gd name="connsiteX5" fmla="*/ 1404518 w 1404608"/>
                <a:gd name="connsiteY5" fmla="*/ 1159348 h 2073748"/>
                <a:gd name="connsiteX6" fmla="*/ 1221638 w 1404608"/>
                <a:gd name="connsiteY6" fmla="*/ 771643 h 2073748"/>
                <a:gd name="connsiteX7" fmla="*/ 1177747 w 1404608"/>
                <a:gd name="connsiteY7" fmla="*/ 969153 h 2073748"/>
                <a:gd name="connsiteX8" fmla="*/ 980236 w 1404608"/>
                <a:gd name="connsiteY8" fmla="*/ 698491 h 2073748"/>
                <a:gd name="connsiteX9" fmla="*/ 921715 w 1404608"/>
                <a:gd name="connsiteY9" fmla="*/ 932577 h 2073748"/>
                <a:gd name="connsiteX10" fmla="*/ 738836 w 1404608"/>
                <a:gd name="connsiteY10" fmla="*/ 596078 h 2073748"/>
                <a:gd name="connsiteX11" fmla="*/ 709574 w 1404608"/>
                <a:gd name="connsiteY11" fmla="*/ 939892 h 2073748"/>
                <a:gd name="connsiteX12" fmla="*/ 526694 w 1404608"/>
                <a:gd name="connsiteY12" fmla="*/ 3547 h 2073748"/>
                <a:gd name="connsiteX13" fmla="*/ 468172 w 1404608"/>
                <a:gd name="connsiteY13" fmla="*/ 1342228 h 2073748"/>
                <a:gd name="connsiteX14" fmla="*/ 321868 w 1404608"/>
                <a:gd name="connsiteY14" fmla="*/ 1291022 h 2073748"/>
                <a:gd name="connsiteX15" fmla="*/ 0 w 1404608"/>
                <a:gd name="connsiteY15" fmla="*/ 1056935 h 2073748"/>
                <a:gd name="connsiteX0" fmla="*/ 0 w 1404608"/>
                <a:gd name="connsiteY0" fmla="*/ 1058942 h 2075755"/>
                <a:gd name="connsiteX1" fmla="*/ 124358 w 1404608"/>
                <a:gd name="connsiteY1" fmla="*/ 1388126 h 2075755"/>
                <a:gd name="connsiteX2" fmla="*/ 292608 w 1404608"/>
                <a:gd name="connsiteY2" fmla="*/ 1746571 h 2075755"/>
                <a:gd name="connsiteX3" fmla="*/ 687628 w 1404608"/>
                <a:gd name="connsiteY3" fmla="*/ 2075755 h 2075755"/>
                <a:gd name="connsiteX4" fmla="*/ 1294790 w 1404608"/>
                <a:gd name="connsiteY4" fmla="*/ 2061125 h 2075755"/>
                <a:gd name="connsiteX5" fmla="*/ 1404518 w 1404608"/>
                <a:gd name="connsiteY5" fmla="*/ 1161355 h 2075755"/>
                <a:gd name="connsiteX6" fmla="*/ 1221638 w 1404608"/>
                <a:gd name="connsiteY6" fmla="*/ 773650 h 2075755"/>
                <a:gd name="connsiteX7" fmla="*/ 1177747 w 1404608"/>
                <a:gd name="connsiteY7" fmla="*/ 971160 h 2075755"/>
                <a:gd name="connsiteX8" fmla="*/ 980236 w 1404608"/>
                <a:gd name="connsiteY8" fmla="*/ 700498 h 2075755"/>
                <a:gd name="connsiteX9" fmla="*/ 921715 w 1404608"/>
                <a:gd name="connsiteY9" fmla="*/ 934584 h 2075755"/>
                <a:gd name="connsiteX10" fmla="*/ 738836 w 1404608"/>
                <a:gd name="connsiteY10" fmla="*/ 598085 h 2075755"/>
                <a:gd name="connsiteX11" fmla="*/ 709574 w 1404608"/>
                <a:gd name="connsiteY11" fmla="*/ 941899 h 2075755"/>
                <a:gd name="connsiteX12" fmla="*/ 526694 w 1404608"/>
                <a:gd name="connsiteY12" fmla="*/ 5554 h 2075755"/>
                <a:gd name="connsiteX13" fmla="*/ 468172 w 1404608"/>
                <a:gd name="connsiteY13" fmla="*/ 1344235 h 2075755"/>
                <a:gd name="connsiteX14" fmla="*/ 321868 w 1404608"/>
                <a:gd name="connsiteY14" fmla="*/ 1293029 h 2075755"/>
                <a:gd name="connsiteX15" fmla="*/ 0 w 1404608"/>
                <a:gd name="connsiteY15" fmla="*/ 1058942 h 2075755"/>
                <a:gd name="connsiteX0" fmla="*/ 0 w 1404608"/>
                <a:gd name="connsiteY0" fmla="*/ 1029958 h 2046771"/>
                <a:gd name="connsiteX1" fmla="*/ 124358 w 1404608"/>
                <a:gd name="connsiteY1" fmla="*/ 1359142 h 2046771"/>
                <a:gd name="connsiteX2" fmla="*/ 292608 w 1404608"/>
                <a:gd name="connsiteY2" fmla="*/ 1717587 h 2046771"/>
                <a:gd name="connsiteX3" fmla="*/ 687628 w 1404608"/>
                <a:gd name="connsiteY3" fmla="*/ 2046771 h 2046771"/>
                <a:gd name="connsiteX4" fmla="*/ 1294790 w 1404608"/>
                <a:gd name="connsiteY4" fmla="*/ 2032141 h 2046771"/>
                <a:gd name="connsiteX5" fmla="*/ 1404518 w 1404608"/>
                <a:gd name="connsiteY5" fmla="*/ 1132371 h 2046771"/>
                <a:gd name="connsiteX6" fmla="*/ 1221638 w 1404608"/>
                <a:gd name="connsiteY6" fmla="*/ 744666 h 2046771"/>
                <a:gd name="connsiteX7" fmla="*/ 1177747 w 1404608"/>
                <a:gd name="connsiteY7" fmla="*/ 942176 h 2046771"/>
                <a:gd name="connsiteX8" fmla="*/ 980236 w 1404608"/>
                <a:gd name="connsiteY8" fmla="*/ 671514 h 2046771"/>
                <a:gd name="connsiteX9" fmla="*/ 921715 w 1404608"/>
                <a:gd name="connsiteY9" fmla="*/ 905600 h 2046771"/>
                <a:gd name="connsiteX10" fmla="*/ 738836 w 1404608"/>
                <a:gd name="connsiteY10" fmla="*/ 569101 h 2046771"/>
                <a:gd name="connsiteX11" fmla="*/ 709574 w 1404608"/>
                <a:gd name="connsiteY11" fmla="*/ 912915 h 2046771"/>
                <a:gd name="connsiteX12" fmla="*/ 526694 w 1404608"/>
                <a:gd name="connsiteY12" fmla="*/ 5831 h 2046771"/>
                <a:gd name="connsiteX13" fmla="*/ 468172 w 1404608"/>
                <a:gd name="connsiteY13" fmla="*/ 1315251 h 2046771"/>
                <a:gd name="connsiteX14" fmla="*/ 321868 w 1404608"/>
                <a:gd name="connsiteY14" fmla="*/ 1264045 h 2046771"/>
                <a:gd name="connsiteX15" fmla="*/ 0 w 1404608"/>
                <a:gd name="connsiteY15" fmla="*/ 1029958 h 2046771"/>
                <a:gd name="connsiteX0" fmla="*/ 0 w 1404608"/>
                <a:gd name="connsiteY0" fmla="*/ 1024127 h 2040940"/>
                <a:gd name="connsiteX1" fmla="*/ 124358 w 1404608"/>
                <a:gd name="connsiteY1" fmla="*/ 1353311 h 2040940"/>
                <a:gd name="connsiteX2" fmla="*/ 292608 w 1404608"/>
                <a:gd name="connsiteY2" fmla="*/ 1711756 h 2040940"/>
                <a:gd name="connsiteX3" fmla="*/ 687628 w 1404608"/>
                <a:gd name="connsiteY3" fmla="*/ 2040940 h 2040940"/>
                <a:gd name="connsiteX4" fmla="*/ 1294790 w 1404608"/>
                <a:gd name="connsiteY4" fmla="*/ 2026310 h 2040940"/>
                <a:gd name="connsiteX5" fmla="*/ 1404518 w 1404608"/>
                <a:gd name="connsiteY5" fmla="*/ 1126540 h 2040940"/>
                <a:gd name="connsiteX6" fmla="*/ 1221638 w 1404608"/>
                <a:gd name="connsiteY6" fmla="*/ 738835 h 2040940"/>
                <a:gd name="connsiteX7" fmla="*/ 1177747 w 1404608"/>
                <a:gd name="connsiteY7" fmla="*/ 936345 h 2040940"/>
                <a:gd name="connsiteX8" fmla="*/ 980236 w 1404608"/>
                <a:gd name="connsiteY8" fmla="*/ 665683 h 2040940"/>
                <a:gd name="connsiteX9" fmla="*/ 921715 w 1404608"/>
                <a:gd name="connsiteY9" fmla="*/ 899769 h 2040940"/>
                <a:gd name="connsiteX10" fmla="*/ 738836 w 1404608"/>
                <a:gd name="connsiteY10" fmla="*/ 563270 h 2040940"/>
                <a:gd name="connsiteX11" fmla="*/ 709574 w 1404608"/>
                <a:gd name="connsiteY11" fmla="*/ 907084 h 2040940"/>
                <a:gd name="connsiteX12" fmla="*/ 526694 w 1404608"/>
                <a:gd name="connsiteY12" fmla="*/ 0 h 2040940"/>
                <a:gd name="connsiteX13" fmla="*/ 468172 w 1404608"/>
                <a:gd name="connsiteY13" fmla="*/ 1309420 h 2040940"/>
                <a:gd name="connsiteX14" fmla="*/ 321868 w 1404608"/>
                <a:gd name="connsiteY14" fmla="*/ 1258214 h 2040940"/>
                <a:gd name="connsiteX15" fmla="*/ 0 w 1404608"/>
                <a:gd name="connsiteY15" fmla="*/ 1024127 h 2040940"/>
                <a:gd name="connsiteX0" fmla="*/ 0 w 1404608"/>
                <a:gd name="connsiteY0" fmla="*/ 1024614 h 2041427"/>
                <a:gd name="connsiteX1" fmla="*/ 124358 w 1404608"/>
                <a:gd name="connsiteY1" fmla="*/ 1353798 h 2041427"/>
                <a:gd name="connsiteX2" fmla="*/ 292608 w 1404608"/>
                <a:gd name="connsiteY2" fmla="*/ 1712243 h 2041427"/>
                <a:gd name="connsiteX3" fmla="*/ 687628 w 1404608"/>
                <a:gd name="connsiteY3" fmla="*/ 2041427 h 2041427"/>
                <a:gd name="connsiteX4" fmla="*/ 1294790 w 1404608"/>
                <a:gd name="connsiteY4" fmla="*/ 2026797 h 2041427"/>
                <a:gd name="connsiteX5" fmla="*/ 1404518 w 1404608"/>
                <a:gd name="connsiteY5" fmla="*/ 1127027 h 2041427"/>
                <a:gd name="connsiteX6" fmla="*/ 1221638 w 1404608"/>
                <a:gd name="connsiteY6" fmla="*/ 739322 h 2041427"/>
                <a:gd name="connsiteX7" fmla="*/ 1177747 w 1404608"/>
                <a:gd name="connsiteY7" fmla="*/ 936832 h 2041427"/>
                <a:gd name="connsiteX8" fmla="*/ 980236 w 1404608"/>
                <a:gd name="connsiteY8" fmla="*/ 666170 h 2041427"/>
                <a:gd name="connsiteX9" fmla="*/ 921715 w 1404608"/>
                <a:gd name="connsiteY9" fmla="*/ 900256 h 2041427"/>
                <a:gd name="connsiteX10" fmla="*/ 738836 w 1404608"/>
                <a:gd name="connsiteY10" fmla="*/ 563757 h 2041427"/>
                <a:gd name="connsiteX11" fmla="*/ 709574 w 1404608"/>
                <a:gd name="connsiteY11" fmla="*/ 907571 h 2041427"/>
                <a:gd name="connsiteX12" fmla="*/ 526694 w 1404608"/>
                <a:gd name="connsiteY12" fmla="*/ 487 h 2041427"/>
                <a:gd name="connsiteX13" fmla="*/ 468172 w 1404608"/>
                <a:gd name="connsiteY13" fmla="*/ 1309907 h 2041427"/>
                <a:gd name="connsiteX14" fmla="*/ 321868 w 1404608"/>
                <a:gd name="connsiteY14" fmla="*/ 1258701 h 2041427"/>
                <a:gd name="connsiteX15" fmla="*/ 0 w 1404608"/>
                <a:gd name="connsiteY15" fmla="*/ 1024614 h 2041427"/>
                <a:gd name="connsiteX0" fmla="*/ 0 w 1404608"/>
                <a:gd name="connsiteY0" fmla="*/ 1024614 h 2041427"/>
                <a:gd name="connsiteX1" fmla="*/ 124358 w 1404608"/>
                <a:gd name="connsiteY1" fmla="*/ 1353798 h 2041427"/>
                <a:gd name="connsiteX2" fmla="*/ 292608 w 1404608"/>
                <a:gd name="connsiteY2" fmla="*/ 1712243 h 2041427"/>
                <a:gd name="connsiteX3" fmla="*/ 687628 w 1404608"/>
                <a:gd name="connsiteY3" fmla="*/ 2041427 h 2041427"/>
                <a:gd name="connsiteX4" fmla="*/ 1294790 w 1404608"/>
                <a:gd name="connsiteY4" fmla="*/ 2026797 h 2041427"/>
                <a:gd name="connsiteX5" fmla="*/ 1404518 w 1404608"/>
                <a:gd name="connsiteY5" fmla="*/ 1127027 h 2041427"/>
                <a:gd name="connsiteX6" fmla="*/ 1221638 w 1404608"/>
                <a:gd name="connsiteY6" fmla="*/ 739322 h 2041427"/>
                <a:gd name="connsiteX7" fmla="*/ 1177747 w 1404608"/>
                <a:gd name="connsiteY7" fmla="*/ 936832 h 2041427"/>
                <a:gd name="connsiteX8" fmla="*/ 980236 w 1404608"/>
                <a:gd name="connsiteY8" fmla="*/ 666170 h 2041427"/>
                <a:gd name="connsiteX9" fmla="*/ 921715 w 1404608"/>
                <a:gd name="connsiteY9" fmla="*/ 900256 h 2041427"/>
                <a:gd name="connsiteX10" fmla="*/ 738836 w 1404608"/>
                <a:gd name="connsiteY10" fmla="*/ 563757 h 2041427"/>
                <a:gd name="connsiteX11" fmla="*/ 709574 w 1404608"/>
                <a:gd name="connsiteY11" fmla="*/ 907571 h 2041427"/>
                <a:gd name="connsiteX12" fmla="*/ 526694 w 1404608"/>
                <a:gd name="connsiteY12" fmla="*/ 487 h 2041427"/>
                <a:gd name="connsiteX13" fmla="*/ 468172 w 1404608"/>
                <a:gd name="connsiteY13" fmla="*/ 1309907 h 2041427"/>
                <a:gd name="connsiteX14" fmla="*/ 321868 w 1404608"/>
                <a:gd name="connsiteY14" fmla="*/ 1258701 h 2041427"/>
                <a:gd name="connsiteX15" fmla="*/ 0 w 1404608"/>
                <a:gd name="connsiteY15" fmla="*/ 1024614 h 2041427"/>
                <a:gd name="connsiteX0" fmla="*/ 0 w 1404608"/>
                <a:gd name="connsiteY0" fmla="*/ 1024370 h 2041183"/>
                <a:gd name="connsiteX1" fmla="*/ 124358 w 1404608"/>
                <a:gd name="connsiteY1" fmla="*/ 1353554 h 2041183"/>
                <a:gd name="connsiteX2" fmla="*/ 292608 w 1404608"/>
                <a:gd name="connsiteY2" fmla="*/ 1711999 h 2041183"/>
                <a:gd name="connsiteX3" fmla="*/ 687628 w 1404608"/>
                <a:gd name="connsiteY3" fmla="*/ 2041183 h 2041183"/>
                <a:gd name="connsiteX4" fmla="*/ 1294790 w 1404608"/>
                <a:gd name="connsiteY4" fmla="*/ 2026553 h 2041183"/>
                <a:gd name="connsiteX5" fmla="*/ 1404518 w 1404608"/>
                <a:gd name="connsiteY5" fmla="*/ 1126783 h 2041183"/>
                <a:gd name="connsiteX6" fmla="*/ 1221638 w 1404608"/>
                <a:gd name="connsiteY6" fmla="*/ 739078 h 2041183"/>
                <a:gd name="connsiteX7" fmla="*/ 1177747 w 1404608"/>
                <a:gd name="connsiteY7" fmla="*/ 936588 h 2041183"/>
                <a:gd name="connsiteX8" fmla="*/ 980236 w 1404608"/>
                <a:gd name="connsiteY8" fmla="*/ 665926 h 2041183"/>
                <a:gd name="connsiteX9" fmla="*/ 921715 w 1404608"/>
                <a:gd name="connsiteY9" fmla="*/ 900012 h 2041183"/>
                <a:gd name="connsiteX10" fmla="*/ 738836 w 1404608"/>
                <a:gd name="connsiteY10" fmla="*/ 563513 h 2041183"/>
                <a:gd name="connsiteX11" fmla="*/ 709574 w 1404608"/>
                <a:gd name="connsiteY11" fmla="*/ 907327 h 2041183"/>
                <a:gd name="connsiteX12" fmla="*/ 526694 w 1404608"/>
                <a:gd name="connsiteY12" fmla="*/ 243 h 2041183"/>
                <a:gd name="connsiteX13" fmla="*/ 468172 w 1404608"/>
                <a:gd name="connsiteY13" fmla="*/ 1309663 h 2041183"/>
                <a:gd name="connsiteX14" fmla="*/ 321868 w 1404608"/>
                <a:gd name="connsiteY14" fmla="*/ 1258457 h 2041183"/>
                <a:gd name="connsiteX15" fmla="*/ 0 w 1404608"/>
                <a:gd name="connsiteY15" fmla="*/ 1024370 h 2041183"/>
                <a:gd name="connsiteX0" fmla="*/ 0 w 1404608"/>
                <a:gd name="connsiteY0" fmla="*/ 1024383 h 2041196"/>
                <a:gd name="connsiteX1" fmla="*/ 124358 w 1404608"/>
                <a:gd name="connsiteY1" fmla="*/ 1353567 h 2041196"/>
                <a:gd name="connsiteX2" fmla="*/ 292608 w 1404608"/>
                <a:gd name="connsiteY2" fmla="*/ 1712012 h 2041196"/>
                <a:gd name="connsiteX3" fmla="*/ 687628 w 1404608"/>
                <a:gd name="connsiteY3" fmla="*/ 2041196 h 2041196"/>
                <a:gd name="connsiteX4" fmla="*/ 1294790 w 1404608"/>
                <a:gd name="connsiteY4" fmla="*/ 2026566 h 2041196"/>
                <a:gd name="connsiteX5" fmla="*/ 1404518 w 1404608"/>
                <a:gd name="connsiteY5" fmla="*/ 1126796 h 2041196"/>
                <a:gd name="connsiteX6" fmla="*/ 1221638 w 1404608"/>
                <a:gd name="connsiteY6" fmla="*/ 739091 h 2041196"/>
                <a:gd name="connsiteX7" fmla="*/ 1177747 w 1404608"/>
                <a:gd name="connsiteY7" fmla="*/ 936601 h 2041196"/>
                <a:gd name="connsiteX8" fmla="*/ 980236 w 1404608"/>
                <a:gd name="connsiteY8" fmla="*/ 665939 h 2041196"/>
                <a:gd name="connsiteX9" fmla="*/ 921715 w 1404608"/>
                <a:gd name="connsiteY9" fmla="*/ 900025 h 2041196"/>
                <a:gd name="connsiteX10" fmla="*/ 738836 w 1404608"/>
                <a:gd name="connsiteY10" fmla="*/ 563526 h 2041196"/>
                <a:gd name="connsiteX11" fmla="*/ 709574 w 1404608"/>
                <a:gd name="connsiteY11" fmla="*/ 907340 h 2041196"/>
                <a:gd name="connsiteX12" fmla="*/ 526694 w 1404608"/>
                <a:gd name="connsiteY12" fmla="*/ 256 h 2041196"/>
                <a:gd name="connsiteX13" fmla="*/ 453541 w 1404608"/>
                <a:gd name="connsiteY13" fmla="*/ 1258469 h 2041196"/>
                <a:gd name="connsiteX14" fmla="*/ 321868 w 1404608"/>
                <a:gd name="connsiteY14" fmla="*/ 1258470 h 2041196"/>
                <a:gd name="connsiteX15" fmla="*/ 0 w 1404608"/>
                <a:gd name="connsiteY15" fmla="*/ 1024383 h 2041196"/>
                <a:gd name="connsiteX0" fmla="*/ 0 w 1404608"/>
                <a:gd name="connsiteY0" fmla="*/ 1024383 h 2041196"/>
                <a:gd name="connsiteX1" fmla="*/ 124358 w 1404608"/>
                <a:gd name="connsiteY1" fmla="*/ 1353567 h 2041196"/>
                <a:gd name="connsiteX2" fmla="*/ 292608 w 1404608"/>
                <a:gd name="connsiteY2" fmla="*/ 1712012 h 2041196"/>
                <a:gd name="connsiteX3" fmla="*/ 687628 w 1404608"/>
                <a:gd name="connsiteY3" fmla="*/ 2041196 h 2041196"/>
                <a:gd name="connsiteX4" fmla="*/ 1294790 w 1404608"/>
                <a:gd name="connsiteY4" fmla="*/ 2026566 h 2041196"/>
                <a:gd name="connsiteX5" fmla="*/ 1404518 w 1404608"/>
                <a:gd name="connsiteY5" fmla="*/ 1126796 h 2041196"/>
                <a:gd name="connsiteX6" fmla="*/ 1221638 w 1404608"/>
                <a:gd name="connsiteY6" fmla="*/ 739091 h 2041196"/>
                <a:gd name="connsiteX7" fmla="*/ 1177747 w 1404608"/>
                <a:gd name="connsiteY7" fmla="*/ 936601 h 2041196"/>
                <a:gd name="connsiteX8" fmla="*/ 980236 w 1404608"/>
                <a:gd name="connsiteY8" fmla="*/ 665939 h 2041196"/>
                <a:gd name="connsiteX9" fmla="*/ 921715 w 1404608"/>
                <a:gd name="connsiteY9" fmla="*/ 900025 h 2041196"/>
                <a:gd name="connsiteX10" fmla="*/ 738836 w 1404608"/>
                <a:gd name="connsiteY10" fmla="*/ 563526 h 2041196"/>
                <a:gd name="connsiteX11" fmla="*/ 709574 w 1404608"/>
                <a:gd name="connsiteY11" fmla="*/ 907340 h 2041196"/>
                <a:gd name="connsiteX12" fmla="*/ 526694 w 1404608"/>
                <a:gd name="connsiteY12" fmla="*/ 256 h 2041196"/>
                <a:gd name="connsiteX13" fmla="*/ 453541 w 1404608"/>
                <a:gd name="connsiteY13" fmla="*/ 1258469 h 2041196"/>
                <a:gd name="connsiteX14" fmla="*/ 321868 w 1404608"/>
                <a:gd name="connsiteY14" fmla="*/ 1258470 h 2041196"/>
                <a:gd name="connsiteX15" fmla="*/ 0 w 1404608"/>
                <a:gd name="connsiteY15" fmla="*/ 1024383 h 2041196"/>
                <a:gd name="connsiteX0" fmla="*/ 0 w 1404608"/>
                <a:gd name="connsiteY0" fmla="*/ 1024369 h 2041182"/>
                <a:gd name="connsiteX1" fmla="*/ 124358 w 1404608"/>
                <a:gd name="connsiteY1" fmla="*/ 1353553 h 2041182"/>
                <a:gd name="connsiteX2" fmla="*/ 292608 w 1404608"/>
                <a:gd name="connsiteY2" fmla="*/ 1711998 h 2041182"/>
                <a:gd name="connsiteX3" fmla="*/ 687628 w 1404608"/>
                <a:gd name="connsiteY3" fmla="*/ 2041182 h 2041182"/>
                <a:gd name="connsiteX4" fmla="*/ 1294790 w 1404608"/>
                <a:gd name="connsiteY4" fmla="*/ 2026552 h 2041182"/>
                <a:gd name="connsiteX5" fmla="*/ 1404518 w 1404608"/>
                <a:gd name="connsiteY5" fmla="*/ 1126782 h 2041182"/>
                <a:gd name="connsiteX6" fmla="*/ 1221638 w 1404608"/>
                <a:gd name="connsiteY6" fmla="*/ 739077 h 2041182"/>
                <a:gd name="connsiteX7" fmla="*/ 1177747 w 1404608"/>
                <a:gd name="connsiteY7" fmla="*/ 936587 h 2041182"/>
                <a:gd name="connsiteX8" fmla="*/ 980236 w 1404608"/>
                <a:gd name="connsiteY8" fmla="*/ 665925 h 2041182"/>
                <a:gd name="connsiteX9" fmla="*/ 921715 w 1404608"/>
                <a:gd name="connsiteY9" fmla="*/ 900011 h 2041182"/>
                <a:gd name="connsiteX10" fmla="*/ 738836 w 1404608"/>
                <a:gd name="connsiteY10" fmla="*/ 563512 h 2041182"/>
                <a:gd name="connsiteX11" fmla="*/ 709574 w 1404608"/>
                <a:gd name="connsiteY11" fmla="*/ 907326 h 2041182"/>
                <a:gd name="connsiteX12" fmla="*/ 526694 w 1404608"/>
                <a:gd name="connsiteY12" fmla="*/ 242 h 2041182"/>
                <a:gd name="connsiteX13" fmla="*/ 456712 w 1404608"/>
                <a:gd name="connsiteY13" fmla="*/ 1312361 h 2041182"/>
                <a:gd name="connsiteX14" fmla="*/ 321868 w 1404608"/>
                <a:gd name="connsiteY14" fmla="*/ 1258456 h 2041182"/>
                <a:gd name="connsiteX15" fmla="*/ 0 w 1404608"/>
                <a:gd name="connsiteY15" fmla="*/ 1024369 h 2041182"/>
                <a:gd name="connsiteX0" fmla="*/ 0 w 1404608"/>
                <a:gd name="connsiteY0" fmla="*/ 1024369 h 2041182"/>
                <a:gd name="connsiteX1" fmla="*/ 124358 w 1404608"/>
                <a:gd name="connsiteY1" fmla="*/ 1353553 h 2041182"/>
                <a:gd name="connsiteX2" fmla="*/ 292608 w 1404608"/>
                <a:gd name="connsiteY2" fmla="*/ 1711998 h 2041182"/>
                <a:gd name="connsiteX3" fmla="*/ 687628 w 1404608"/>
                <a:gd name="connsiteY3" fmla="*/ 2041182 h 2041182"/>
                <a:gd name="connsiteX4" fmla="*/ 1294790 w 1404608"/>
                <a:gd name="connsiteY4" fmla="*/ 2026552 h 2041182"/>
                <a:gd name="connsiteX5" fmla="*/ 1404518 w 1404608"/>
                <a:gd name="connsiteY5" fmla="*/ 1126782 h 2041182"/>
                <a:gd name="connsiteX6" fmla="*/ 1221638 w 1404608"/>
                <a:gd name="connsiteY6" fmla="*/ 739077 h 2041182"/>
                <a:gd name="connsiteX7" fmla="*/ 1177747 w 1404608"/>
                <a:gd name="connsiteY7" fmla="*/ 936587 h 2041182"/>
                <a:gd name="connsiteX8" fmla="*/ 980236 w 1404608"/>
                <a:gd name="connsiteY8" fmla="*/ 665925 h 2041182"/>
                <a:gd name="connsiteX9" fmla="*/ 921715 w 1404608"/>
                <a:gd name="connsiteY9" fmla="*/ 900011 h 2041182"/>
                <a:gd name="connsiteX10" fmla="*/ 738836 w 1404608"/>
                <a:gd name="connsiteY10" fmla="*/ 563512 h 2041182"/>
                <a:gd name="connsiteX11" fmla="*/ 709574 w 1404608"/>
                <a:gd name="connsiteY11" fmla="*/ 907326 h 2041182"/>
                <a:gd name="connsiteX12" fmla="*/ 526694 w 1404608"/>
                <a:gd name="connsiteY12" fmla="*/ 242 h 2041182"/>
                <a:gd name="connsiteX13" fmla="*/ 456712 w 1404608"/>
                <a:gd name="connsiteY13" fmla="*/ 1312361 h 2041182"/>
                <a:gd name="connsiteX14" fmla="*/ 321868 w 1404608"/>
                <a:gd name="connsiteY14" fmla="*/ 1258456 h 2041182"/>
                <a:gd name="connsiteX15" fmla="*/ 0 w 1404608"/>
                <a:gd name="connsiteY15" fmla="*/ 1024369 h 2041182"/>
                <a:gd name="connsiteX0" fmla="*/ 0 w 1404608"/>
                <a:gd name="connsiteY0" fmla="*/ 1024369 h 2041182"/>
                <a:gd name="connsiteX1" fmla="*/ 124358 w 1404608"/>
                <a:gd name="connsiteY1" fmla="*/ 1353553 h 2041182"/>
                <a:gd name="connsiteX2" fmla="*/ 292608 w 1404608"/>
                <a:gd name="connsiteY2" fmla="*/ 1711998 h 2041182"/>
                <a:gd name="connsiteX3" fmla="*/ 687628 w 1404608"/>
                <a:gd name="connsiteY3" fmla="*/ 2041182 h 2041182"/>
                <a:gd name="connsiteX4" fmla="*/ 1294790 w 1404608"/>
                <a:gd name="connsiteY4" fmla="*/ 2026552 h 2041182"/>
                <a:gd name="connsiteX5" fmla="*/ 1404518 w 1404608"/>
                <a:gd name="connsiteY5" fmla="*/ 1126782 h 2041182"/>
                <a:gd name="connsiteX6" fmla="*/ 1221638 w 1404608"/>
                <a:gd name="connsiteY6" fmla="*/ 739077 h 2041182"/>
                <a:gd name="connsiteX7" fmla="*/ 1177747 w 1404608"/>
                <a:gd name="connsiteY7" fmla="*/ 936587 h 2041182"/>
                <a:gd name="connsiteX8" fmla="*/ 980236 w 1404608"/>
                <a:gd name="connsiteY8" fmla="*/ 665925 h 2041182"/>
                <a:gd name="connsiteX9" fmla="*/ 921715 w 1404608"/>
                <a:gd name="connsiteY9" fmla="*/ 900011 h 2041182"/>
                <a:gd name="connsiteX10" fmla="*/ 738836 w 1404608"/>
                <a:gd name="connsiteY10" fmla="*/ 563512 h 2041182"/>
                <a:gd name="connsiteX11" fmla="*/ 709574 w 1404608"/>
                <a:gd name="connsiteY11" fmla="*/ 907326 h 2041182"/>
                <a:gd name="connsiteX12" fmla="*/ 526694 w 1404608"/>
                <a:gd name="connsiteY12" fmla="*/ 242 h 2041182"/>
                <a:gd name="connsiteX13" fmla="*/ 456712 w 1404608"/>
                <a:gd name="connsiteY13" fmla="*/ 1312361 h 2041182"/>
                <a:gd name="connsiteX14" fmla="*/ 321868 w 1404608"/>
                <a:gd name="connsiteY14" fmla="*/ 1258456 h 2041182"/>
                <a:gd name="connsiteX15" fmla="*/ 0 w 1404608"/>
                <a:gd name="connsiteY15" fmla="*/ 1024369 h 2041182"/>
                <a:gd name="connsiteX0" fmla="*/ 0 w 1420463"/>
                <a:gd name="connsiteY0" fmla="*/ 957779 h 2041182"/>
                <a:gd name="connsiteX1" fmla="*/ 140213 w 1420463"/>
                <a:gd name="connsiteY1" fmla="*/ 1353553 h 2041182"/>
                <a:gd name="connsiteX2" fmla="*/ 308463 w 1420463"/>
                <a:gd name="connsiteY2" fmla="*/ 1711998 h 2041182"/>
                <a:gd name="connsiteX3" fmla="*/ 703483 w 1420463"/>
                <a:gd name="connsiteY3" fmla="*/ 2041182 h 2041182"/>
                <a:gd name="connsiteX4" fmla="*/ 1310645 w 1420463"/>
                <a:gd name="connsiteY4" fmla="*/ 2026552 h 2041182"/>
                <a:gd name="connsiteX5" fmla="*/ 1420373 w 1420463"/>
                <a:gd name="connsiteY5" fmla="*/ 1126782 h 2041182"/>
                <a:gd name="connsiteX6" fmla="*/ 1237493 w 1420463"/>
                <a:gd name="connsiteY6" fmla="*/ 739077 h 2041182"/>
                <a:gd name="connsiteX7" fmla="*/ 1193602 w 1420463"/>
                <a:gd name="connsiteY7" fmla="*/ 936587 h 2041182"/>
                <a:gd name="connsiteX8" fmla="*/ 996091 w 1420463"/>
                <a:gd name="connsiteY8" fmla="*/ 665925 h 2041182"/>
                <a:gd name="connsiteX9" fmla="*/ 937570 w 1420463"/>
                <a:gd name="connsiteY9" fmla="*/ 900011 h 2041182"/>
                <a:gd name="connsiteX10" fmla="*/ 754691 w 1420463"/>
                <a:gd name="connsiteY10" fmla="*/ 563512 h 2041182"/>
                <a:gd name="connsiteX11" fmla="*/ 725429 w 1420463"/>
                <a:gd name="connsiteY11" fmla="*/ 907326 h 2041182"/>
                <a:gd name="connsiteX12" fmla="*/ 542549 w 1420463"/>
                <a:gd name="connsiteY12" fmla="*/ 242 h 2041182"/>
                <a:gd name="connsiteX13" fmla="*/ 472567 w 1420463"/>
                <a:gd name="connsiteY13" fmla="*/ 1312361 h 2041182"/>
                <a:gd name="connsiteX14" fmla="*/ 337723 w 1420463"/>
                <a:gd name="connsiteY14" fmla="*/ 1258456 h 2041182"/>
                <a:gd name="connsiteX15" fmla="*/ 0 w 1420463"/>
                <a:gd name="connsiteY15" fmla="*/ 957779 h 2041182"/>
                <a:gd name="connsiteX0" fmla="*/ 0 w 1420463"/>
                <a:gd name="connsiteY0" fmla="*/ 957779 h 2041182"/>
                <a:gd name="connsiteX1" fmla="*/ 140213 w 1420463"/>
                <a:gd name="connsiteY1" fmla="*/ 1353553 h 2041182"/>
                <a:gd name="connsiteX2" fmla="*/ 308463 w 1420463"/>
                <a:gd name="connsiteY2" fmla="*/ 1711998 h 2041182"/>
                <a:gd name="connsiteX3" fmla="*/ 703483 w 1420463"/>
                <a:gd name="connsiteY3" fmla="*/ 2041182 h 2041182"/>
                <a:gd name="connsiteX4" fmla="*/ 1310645 w 1420463"/>
                <a:gd name="connsiteY4" fmla="*/ 2026552 h 2041182"/>
                <a:gd name="connsiteX5" fmla="*/ 1420373 w 1420463"/>
                <a:gd name="connsiteY5" fmla="*/ 1126782 h 2041182"/>
                <a:gd name="connsiteX6" fmla="*/ 1237493 w 1420463"/>
                <a:gd name="connsiteY6" fmla="*/ 739077 h 2041182"/>
                <a:gd name="connsiteX7" fmla="*/ 1193602 w 1420463"/>
                <a:gd name="connsiteY7" fmla="*/ 936587 h 2041182"/>
                <a:gd name="connsiteX8" fmla="*/ 996091 w 1420463"/>
                <a:gd name="connsiteY8" fmla="*/ 665925 h 2041182"/>
                <a:gd name="connsiteX9" fmla="*/ 937570 w 1420463"/>
                <a:gd name="connsiteY9" fmla="*/ 900011 h 2041182"/>
                <a:gd name="connsiteX10" fmla="*/ 754691 w 1420463"/>
                <a:gd name="connsiteY10" fmla="*/ 563512 h 2041182"/>
                <a:gd name="connsiteX11" fmla="*/ 725429 w 1420463"/>
                <a:gd name="connsiteY11" fmla="*/ 907326 h 2041182"/>
                <a:gd name="connsiteX12" fmla="*/ 542549 w 1420463"/>
                <a:gd name="connsiteY12" fmla="*/ 242 h 2041182"/>
                <a:gd name="connsiteX13" fmla="*/ 472567 w 1420463"/>
                <a:gd name="connsiteY13" fmla="*/ 1312361 h 2041182"/>
                <a:gd name="connsiteX14" fmla="*/ 337723 w 1420463"/>
                <a:gd name="connsiteY14" fmla="*/ 1258456 h 2041182"/>
                <a:gd name="connsiteX15" fmla="*/ 0 w 1420463"/>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55410 w 1421182"/>
                <a:gd name="connsiteY10" fmla="*/ 563512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36384 w 1421182"/>
                <a:gd name="connsiteY10" fmla="*/ 563512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55588 w 1421182"/>
                <a:gd name="connsiteY8" fmla="*/ 659583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59583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59583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52597 w 1421182"/>
                <a:gd name="connsiteY6" fmla="*/ 669316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537 h 2040940"/>
                <a:gd name="connsiteX1" fmla="*/ 140932 w 1421182"/>
                <a:gd name="connsiteY1" fmla="*/ 1353311 h 2040940"/>
                <a:gd name="connsiteX2" fmla="*/ 309182 w 1421182"/>
                <a:gd name="connsiteY2" fmla="*/ 1711756 h 2040940"/>
                <a:gd name="connsiteX3" fmla="*/ 704202 w 1421182"/>
                <a:gd name="connsiteY3" fmla="*/ 2040940 h 2040940"/>
                <a:gd name="connsiteX4" fmla="*/ 1311364 w 1421182"/>
                <a:gd name="connsiteY4" fmla="*/ 2026310 h 2040940"/>
                <a:gd name="connsiteX5" fmla="*/ 1421092 w 1421182"/>
                <a:gd name="connsiteY5" fmla="*/ 1126540 h 2040940"/>
                <a:gd name="connsiteX6" fmla="*/ 1152597 w 1421182"/>
                <a:gd name="connsiteY6" fmla="*/ 669074 h 2040940"/>
                <a:gd name="connsiteX7" fmla="*/ 1168953 w 1421182"/>
                <a:gd name="connsiteY7" fmla="*/ 968054 h 2040940"/>
                <a:gd name="connsiteX8" fmla="*/ 927050 w 1421182"/>
                <a:gd name="connsiteY8" fmla="*/ 614948 h 2040940"/>
                <a:gd name="connsiteX9" fmla="*/ 957315 w 1421182"/>
                <a:gd name="connsiteY9" fmla="*/ 944162 h 2040940"/>
                <a:gd name="connsiteX10" fmla="*/ 711016 w 1421182"/>
                <a:gd name="connsiteY10" fmla="*/ 569612 h 2040940"/>
                <a:gd name="connsiteX11" fmla="*/ 729319 w 1421182"/>
                <a:gd name="connsiteY11" fmla="*/ 957819 h 2040940"/>
                <a:gd name="connsiteX12" fmla="*/ 543268 w 1421182"/>
                <a:gd name="connsiteY12" fmla="*/ 0 h 2040940"/>
                <a:gd name="connsiteX13" fmla="*/ 473286 w 1421182"/>
                <a:gd name="connsiteY13" fmla="*/ 1312119 h 2040940"/>
                <a:gd name="connsiteX14" fmla="*/ 338442 w 1421182"/>
                <a:gd name="connsiteY14" fmla="*/ 1258214 h 2040940"/>
                <a:gd name="connsiteX15" fmla="*/ 719 w 1421182"/>
                <a:gd name="connsiteY15" fmla="*/ 957537 h 2040940"/>
                <a:gd name="connsiteX0" fmla="*/ 719 w 1421182"/>
                <a:gd name="connsiteY0" fmla="*/ 957545 h 2040948"/>
                <a:gd name="connsiteX1" fmla="*/ 140932 w 1421182"/>
                <a:gd name="connsiteY1" fmla="*/ 1353319 h 2040948"/>
                <a:gd name="connsiteX2" fmla="*/ 309182 w 1421182"/>
                <a:gd name="connsiteY2" fmla="*/ 1711764 h 2040948"/>
                <a:gd name="connsiteX3" fmla="*/ 704202 w 1421182"/>
                <a:gd name="connsiteY3" fmla="*/ 2040948 h 2040948"/>
                <a:gd name="connsiteX4" fmla="*/ 1311364 w 1421182"/>
                <a:gd name="connsiteY4" fmla="*/ 2026318 h 2040948"/>
                <a:gd name="connsiteX5" fmla="*/ 1421092 w 1421182"/>
                <a:gd name="connsiteY5" fmla="*/ 1126548 h 2040948"/>
                <a:gd name="connsiteX6" fmla="*/ 1152597 w 1421182"/>
                <a:gd name="connsiteY6" fmla="*/ 669082 h 2040948"/>
                <a:gd name="connsiteX7" fmla="*/ 1168953 w 1421182"/>
                <a:gd name="connsiteY7" fmla="*/ 968062 h 2040948"/>
                <a:gd name="connsiteX8" fmla="*/ 927050 w 1421182"/>
                <a:gd name="connsiteY8" fmla="*/ 614956 h 2040948"/>
                <a:gd name="connsiteX9" fmla="*/ 957315 w 1421182"/>
                <a:gd name="connsiteY9" fmla="*/ 944170 h 2040948"/>
                <a:gd name="connsiteX10" fmla="*/ 711016 w 1421182"/>
                <a:gd name="connsiteY10" fmla="*/ 569620 h 2040948"/>
                <a:gd name="connsiteX11" fmla="*/ 729319 w 1421182"/>
                <a:gd name="connsiteY11" fmla="*/ 957827 h 2040948"/>
                <a:gd name="connsiteX12" fmla="*/ 543268 w 1421182"/>
                <a:gd name="connsiteY12" fmla="*/ 8 h 2040948"/>
                <a:gd name="connsiteX13" fmla="*/ 473286 w 1421182"/>
                <a:gd name="connsiteY13" fmla="*/ 1312127 h 2040948"/>
                <a:gd name="connsiteX14" fmla="*/ 338442 w 1421182"/>
                <a:gd name="connsiteY14" fmla="*/ 1258222 h 2040948"/>
                <a:gd name="connsiteX15" fmla="*/ 719 w 1421182"/>
                <a:gd name="connsiteY15" fmla="*/ 957545 h 2040948"/>
                <a:gd name="connsiteX0" fmla="*/ 719 w 1421182"/>
                <a:gd name="connsiteY0" fmla="*/ 957545 h 2040948"/>
                <a:gd name="connsiteX1" fmla="*/ 140932 w 1421182"/>
                <a:gd name="connsiteY1" fmla="*/ 1353319 h 2040948"/>
                <a:gd name="connsiteX2" fmla="*/ 309182 w 1421182"/>
                <a:gd name="connsiteY2" fmla="*/ 1711764 h 2040948"/>
                <a:gd name="connsiteX3" fmla="*/ 704202 w 1421182"/>
                <a:gd name="connsiteY3" fmla="*/ 2040948 h 2040948"/>
                <a:gd name="connsiteX4" fmla="*/ 1311364 w 1421182"/>
                <a:gd name="connsiteY4" fmla="*/ 2026318 h 2040948"/>
                <a:gd name="connsiteX5" fmla="*/ 1421092 w 1421182"/>
                <a:gd name="connsiteY5" fmla="*/ 1126548 h 2040948"/>
                <a:gd name="connsiteX6" fmla="*/ 1152597 w 1421182"/>
                <a:gd name="connsiteY6" fmla="*/ 669082 h 2040948"/>
                <a:gd name="connsiteX7" fmla="*/ 1168953 w 1421182"/>
                <a:gd name="connsiteY7" fmla="*/ 968062 h 2040948"/>
                <a:gd name="connsiteX8" fmla="*/ 927050 w 1421182"/>
                <a:gd name="connsiteY8" fmla="*/ 614956 h 2040948"/>
                <a:gd name="connsiteX9" fmla="*/ 957315 w 1421182"/>
                <a:gd name="connsiteY9" fmla="*/ 944170 h 2040948"/>
                <a:gd name="connsiteX10" fmla="*/ 711016 w 1421182"/>
                <a:gd name="connsiteY10" fmla="*/ 569620 h 2040948"/>
                <a:gd name="connsiteX11" fmla="*/ 729319 w 1421182"/>
                <a:gd name="connsiteY11" fmla="*/ 957827 h 2040948"/>
                <a:gd name="connsiteX12" fmla="*/ 543268 w 1421182"/>
                <a:gd name="connsiteY12" fmla="*/ 8 h 2040948"/>
                <a:gd name="connsiteX13" fmla="*/ 473286 w 1421182"/>
                <a:gd name="connsiteY13" fmla="*/ 1312127 h 2040948"/>
                <a:gd name="connsiteX14" fmla="*/ 338442 w 1421182"/>
                <a:gd name="connsiteY14" fmla="*/ 1258222 h 2040948"/>
                <a:gd name="connsiteX15" fmla="*/ 719 w 1421182"/>
                <a:gd name="connsiteY15" fmla="*/ 957545 h 2040948"/>
                <a:gd name="connsiteX0" fmla="*/ 719 w 1421182"/>
                <a:gd name="connsiteY0" fmla="*/ 957545 h 2026318"/>
                <a:gd name="connsiteX1" fmla="*/ 140932 w 1421182"/>
                <a:gd name="connsiteY1" fmla="*/ 1353319 h 2026318"/>
                <a:gd name="connsiteX2" fmla="*/ 309182 w 1421182"/>
                <a:gd name="connsiteY2" fmla="*/ 1711764 h 2026318"/>
                <a:gd name="connsiteX3" fmla="*/ 693290 w 1421182"/>
                <a:gd name="connsiteY3" fmla="*/ 2019121 h 2026318"/>
                <a:gd name="connsiteX4" fmla="*/ 1311364 w 1421182"/>
                <a:gd name="connsiteY4" fmla="*/ 2026318 h 2026318"/>
                <a:gd name="connsiteX5" fmla="*/ 1421092 w 1421182"/>
                <a:gd name="connsiteY5" fmla="*/ 1126548 h 2026318"/>
                <a:gd name="connsiteX6" fmla="*/ 1152597 w 1421182"/>
                <a:gd name="connsiteY6" fmla="*/ 669082 h 2026318"/>
                <a:gd name="connsiteX7" fmla="*/ 1168953 w 1421182"/>
                <a:gd name="connsiteY7" fmla="*/ 968062 h 2026318"/>
                <a:gd name="connsiteX8" fmla="*/ 927050 w 1421182"/>
                <a:gd name="connsiteY8" fmla="*/ 614956 h 2026318"/>
                <a:gd name="connsiteX9" fmla="*/ 957315 w 1421182"/>
                <a:gd name="connsiteY9" fmla="*/ 944170 h 2026318"/>
                <a:gd name="connsiteX10" fmla="*/ 711016 w 1421182"/>
                <a:gd name="connsiteY10" fmla="*/ 569620 h 2026318"/>
                <a:gd name="connsiteX11" fmla="*/ 729319 w 1421182"/>
                <a:gd name="connsiteY11" fmla="*/ 957827 h 2026318"/>
                <a:gd name="connsiteX12" fmla="*/ 543268 w 1421182"/>
                <a:gd name="connsiteY12" fmla="*/ 8 h 2026318"/>
                <a:gd name="connsiteX13" fmla="*/ 473286 w 1421182"/>
                <a:gd name="connsiteY13" fmla="*/ 1312127 h 2026318"/>
                <a:gd name="connsiteX14" fmla="*/ 338442 w 1421182"/>
                <a:gd name="connsiteY14" fmla="*/ 1258222 h 2026318"/>
                <a:gd name="connsiteX15" fmla="*/ 719 w 1421182"/>
                <a:gd name="connsiteY15" fmla="*/ 957545 h 2026318"/>
                <a:gd name="connsiteX0" fmla="*/ 719 w 1421182"/>
                <a:gd name="connsiteY0" fmla="*/ 957545 h 2295953"/>
                <a:gd name="connsiteX1" fmla="*/ 140932 w 1421182"/>
                <a:gd name="connsiteY1" fmla="*/ 1353319 h 2295953"/>
                <a:gd name="connsiteX2" fmla="*/ 309182 w 1421182"/>
                <a:gd name="connsiteY2" fmla="*/ 1711764 h 2295953"/>
                <a:gd name="connsiteX3" fmla="*/ 693290 w 1421182"/>
                <a:gd name="connsiteY3" fmla="*/ 2019121 h 2295953"/>
                <a:gd name="connsiteX4" fmla="*/ 722524 w 1421182"/>
                <a:gd name="connsiteY4" fmla="*/ 2295953 h 2295953"/>
                <a:gd name="connsiteX5" fmla="*/ 1311364 w 1421182"/>
                <a:gd name="connsiteY5" fmla="*/ 2026318 h 2295953"/>
                <a:gd name="connsiteX6" fmla="*/ 1421092 w 1421182"/>
                <a:gd name="connsiteY6" fmla="*/ 1126548 h 2295953"/>
                <a:gd name="connsiteX7" fmla="*/ 1152597 w 1421182"/>
                <a:gd name="connsiteY7" fmla="*/ 669082 h 2295953"/>
                <a:gd name="connsiteX8" fmla="*/ 1168953 w 1421182"/>
                <a:gd name="connsiteY8" fmla="*/ 968062 h 2295953"/>
                <a:gd name="connsiteX9" fmla="*/ 927050 w 1421182"/>
                <a:gd name="connsiteY9" fmla="*/ 614956 h 2295953"/>
                <a:gd name="connsiteX10" fmla="*/ 957315 w 1421182"/>
                <a:gd name="connsiteY10" fmla="*/ 944170 h 2295953"/>
                <a:gd name="connsiteX11" fmla="*/ 711016 w 1421182"/>
                <a:gd name="connsiteY11" fmla="*/ 569620 h 2295953"/>
                <a:gd name="connsiteX12" fmla="*/ 729319 w 1421182"/>
                <a:gd name="connsiteY12" fmla="*/ 957827 h 2295953"/>
                <a:gd name="connsiteX13" fmla="*/ 543268 w 1421182"/>
                <a:gd name="connsiteY13" fmla="*/ 8 h 2295953"/>
                <a:gd name="connsiteX14" fmla="*/ 473286 w 1421182"/>
                <a:gd name="connsiteY14" fmla="*/ 1312127 h 2295953"/>
                <a:gd name="connsiteX15" fmla="*/ 338442 w 1421182"/>
                <a:gd name="connsiteY15" fmla="*/ 1258222 h 2295953"/>
                <a:gd name="connsiteX16" fmla="*/ 719 w 1421182"/>
                <a:gd name="connsiteY16" fmla="*/ 957545 h 2295953"/>
                <a:gd name="connsiteX0" fmla="*/ 719 w 1421182"/>
                <a:gd name="connsiteY0" fmla="*/ 957545 h 2317397"/>
                <a:gd name="connsiteX1" fmla="*/ 140932 w 1421182"/>
                <a:gd name="connsiteY1" fmla="*/ 1353319 h 2317397"/>
                <a:gd name="connsiteX2" fmla="*/ 309182 w 1421182"/>
                <a:gd name="connsiteY2" fmla="*/ 1711764 h 2317397"/>
                <a:gd name="connsiteX3" fmla="*/ 693290 w 1421182"/>
                <a:gd name="connsiteY3" fmla="*/ 2019121 h 2317397"/>
                <a:gd name="connsiteX4" fmla="*/ 722524 w 1421182"/>
                <a:gd name="connsiteY4" fmla="*/ 2295953 h 2317397"/>
                <a:gd name="connsiteX5" fmla="*/ 1170733 w 1421182"/>
                <a:gd name="connsiteY5" fmla="*/ 2300858 h 2317397"/>
                <a:gd name="connsiteX6" fmla="*/ 1311364 w 1421182"/>
                <a:gd name="connsiteY6" fmla="*/ 2026318 h 2317397"/>
                <a:gd name="connsiteX7" fmla="*/ 1421092 w 1421182"/>
                <a:gd name="connsiteY7" fmla="*/ 1126548 h 2317397"/>
                <a:gd name="connsiteX8" fmla="*/ 1152597 w 1421182"/>
                <a:gd name="connsiteY8" fmla="*/ 669082 h 2317397"/>
                <a:gd name="connsiteX9" fmla="*/ 1168953 w 1421182"/>
                <a:gd name="connsiteY9" fmla="*/ 968062 h 2317397"/>
                <a:gd name="connsiteX10" fmla="*/ 927050 w 1421182"/>
                <a:gd name="connsiteY10" fmla="*/ 614956 h 2317397"/>
                <a:gd name="connsiteX11" fmla="*/ 957315 w 1421182"/>
                <a:gd name="connsiteY11" fmla="*/ 944170 h 2317397"/>
                <a:gd name="connsiteX12" fmla="*/ 711016 w 1421182"/>
                <a:gd name="connsiteY12" fmla="*/ 569620 h 2317397"/>
                <a:gd name="connsiteX13" fmla="*/ 729319 w 1421182"/>
                <a:gd name="connsiteY13" fmla="*/ 957827 h 2317397"/>
                <a:gd name="connsiteX14" fmla="*/ 543268 w 1421182"/>
                <a:gd name="connsiteY14" fmla="*/ 8 h 2317397"/>
                <a:gd name="connsiteX15" fmla="*/ 473286 w 1421182"/>
                <a:gd name="connsiteY15" fmla="*/ 1312127 h 2317397"/>
                <a:gd name="connsiteX16" fmla="*/ 338442 w 1421182"/>
                <a:gd name="connsiteY16" fmla="*/ 1258222 h 2317397"/>
                <a:gd name="connsiteX17" fmla="*/ 719 w 1421182"/>
                <a:gd name="connsiteY17" fmla="*/ 957545 h 2317397"/>
                <a:gd name="connsiteX0" fmla="*/ 719 w 1421182"/>
                <a:gd name="connsiteY0" fmla="*/ 957545 h 2317397"/>
                <a:gd name="connsiteX1" fmla="*/ 140932 w 1421182"/>
                <a:gd name="connsiteY1" fmla="*/ 1353319 h 2317397"/>
                <a:gd name="connsiteX2" fmla="*/ 309182 w 1421182"/>
                <a:gd name="connsiteY2" fmla="*/ 1711764 h 2317397"/>
                <a:gd name="connsiteX3" fmla="*/ 626141 w 1421182"/>
                <a:gd name="connsiteY3" fmla="*/ 1985150 h 2317397"/>
                <a:gd name="connsiteX4" fmla="*/ 722524 w 1421182"/>
                <a:gd name="connsiteY4" fmla="*/ 2295953 h 2317397"/>
                <a:gd name="connsiteX5" fmla="*/ 1170733 w 1421182"/>
                <a:gd name="connsiteY5" fmla="*/ 2300858 h 2317397"/>
                <a:gd name="connsiteX6" fmla="*/ 1311364 w 1421182"/>
                <a:gd name="connsiteY6" fmla="*/ 2026318 h 2317397"/>
                <a:gd name="connsiteX7" fmla="*/ 1421092 w 1421182"/>
                <a:gd name="connsiteY7" fmla="*/ 1126548 h 2317397"/>
                <a:gd name="connsiteX8" fmla="*/ 1152597 w 1421182"/>
                <a:gd name="connsiteY8" fmla="*/ 669082 h 2317397"/>
                <a:gd name="connsiteX9" fmla="*/ 1168953 w 1421182"/>
                <a:gd name="connsiteY9" fmla="*/ 968062 h 2317397"/>
                <a:gd name="connsiteX10" fmla="*/ 927050 w 1421182"/>
                <a:gd name="connsiteY10" fmla="*/ 614956 h 2317397"/>
                <a:gd name="connsiteX11" fmla="*/ 957315 w 1421182"/>
                <a:gd name="connsiteY11" fmla="*/ 944170 h 2317397"/>
                <a:gd name="connsiteX12" fmla="*/ 711016 w 1421182"/>
                <a:gd name="connsiteY12" fmla="*/ 569620 h 2317397"/>
                <a:gd name="connsiteX13" fmla="*/ 729319 w 1421182"/>
                <a:gd name="connsiteY13" fmla="*/ 957827 h 2317397"/>
                <a:gd name="connsiteX14" fmla="*/ 543268 w 1421182"/>
                <a:gd name="connsiteY14" fmla="*/ 8 h 2317397"/>
                <a:gd name="connsiteX15" fmla="*/ 473286 w 1421182"/>
                <a:gd name="connsiteY15" fmla="*/ 1312127 h 2317397"/>
                <a:gd name="connsiteX16" fmla="*/ 338442 w 1421182"/>
                <a:gd name="connsiteY16" fmla="*/ 1258222 h 2317397"/>
                <a:gd name="connsiteX17" fmla="*/ 719 w 1421182"/>
                <a:gd name="connsiteY17" fmla="*/ 957545 h 2317397"/>
                <a:gd name="connsiteX0" fmla="*/ 719 w 1421182"/>
                <a:gd name="connsiteY0" fmla="*/ 957545 h 2314785"/>
                <a:gd name="connsiteX1" fmla="*/ 140932 w 1421182"/>
                <a:gd name="connsiteY1" fmla="*/ 1353319 h 2314785"/>
                <a:gd name="connsiteX2" fmla="*/ 309182 w 1421182"/>
                <a:gd name="connsiteY2" fmla="*/ 1711764 h 2314785"/>
                <a:gd name="connsiteX3" fmla="*/ 626141 w 1421182"/>
                <a:gd name="connsiteY3" fmla="*/ 1985150 h 2314785"/>
                <a:gd name="connsiteX4" fmla="*/ 658780 w 1421182"/>
                <a:gd name="connsiteY4" fmla="*/ 2266927 h 2314785"/>
                <a:gd name="connsiteX5" fmla="*/ 1170733 w 1421182"/>
                <a:gd name="connsiteY5" fmla="*/ 2300858 h 2314785"/>
                <a:gd name="connsiteX6" fmla="*/ 1311364 w 1421182"/>
                <a:gd name="connsiteY6" fmla="*/ 2026318 h 2314785"/>
                <a:gd name="connsiteX7" fmla="*/ 1421092 w 1421182"/>
                <a:gd name="connsiteY7" fmla="*/ 1126548 h 2314785"/>
                <a:gd name="connsiteX8" fmla="*/ 1152597 w 1421182"/>
                <a:gd name="connsiteY8" fmla="*/ 669082 h 2314785"/>
                <a:gd name="connsiteX9" fmla="*/ 1168953 w 1421182"/>
                <a:gd name="connsiteY9" fmla="*/ 968062 h 2314785"/>
                <a:gd name="connsiteX10" fmla="*/ 927050 w 1421182"/>
                <a:gd name="connsiteY10" fmla="*/ 614956 h 2314785"/>
                <a:gd name="connsiteX11" fmla="*/ 957315 w 1421182"/>
                <a:gd name="connsiteY11" fmla="*/ 944170 h 2314785"/>
                <a:gd name="connsiteX12" fmla="*/ 711016 w 1421182"/>
                <a:gd name="connsiteY12" fmla="*/ 569620 h 2314785"/>
                <a:gd name="connsiteX13" fmla="*/ 729319 w 1421182"/>
                <a:gd name="connsiteY13" fmla="*/ 957827 h 2314785"/>
                <a:gd name="connsiteX14" fmla="*/ 543268 w 1421182"/>
                <a:gd name="connsiteY14" fmla="*/ 8 h 2314785"/>
                <a:gd name="connsiteX15" fmla="*/ 473286 w 1421182"/>
                <a:gd name="connsiteY15" fmla="*/ 1312127 h 2314785"/>
                <a:gd name="connsiteX16" fmla="*/ 338442 w 1421182"/>
                <a:gd name="connsiteY16" fmla="*/ 1258222 h 2314785"/>
                <a:gd name="connsiteX17" fmla="*/ 719 w 1421182"/>
                <a:gd name="connsiteY17" fmla="*/ 957545 h 2314785"/>
                <a:gd name="connsiteX0" fmla="*/ 719 w 1421182"/>
                <a:gd name="connsiteY0" fmla="*/ 957545 h 2323891"/>
                <a:gd name="connsiteX1" fmla="*/ 140932 w 1421182"/>
                <a:gd name="connsiteY1" fmla="*/ 1353319 h 2323891"/>
                <a:gd name="connsiteX2" fmla="*/ 309182 w 1421182"/>
                <a:gd name="connsiteY2" fmla="*/ 1711764 h 2323891"/>
                <a:gd name="connsiteX3" fmla="*/ 626141 w 1421182"/>
                <a:gd name="connsiteY3" fmla="*/ 1985150 h 2323891"/>
                <a:gd name="connsiteX4" fmla="*/ 658780 w 1421182"/>
                <a:gd name="connsiteY4" fmla="*/ 2266927 h 2323891"/>
                <a:gd name="connsiteX5" fmla="*/ 1170733 w 1421182"/>
                <a:gd name="connsiteY5" fmla="*/ 2300858 h 2323891"/>
                <a:gd name="connsiteX6" fmla="*/ 1311364 w 1421182"/>
                <a:gd name="connsiteY6" fmla="*/ 2026318 h 2323891"/>
                <a:gd name="connsiteX7" fmla="*/ 1421092 w 1421182"/>
                <a:gd name="connsiteY7" fmla="*/ 1126548 h 2323891"/>
                <a:gd name="connsiteX8" fmla="*/ 1152597 w 1421182"/>
                <a:gd name="connsiteY8" fmla="*/ 669082 h 2323891"/>
                <a:gd name="connsiteX9" fmla="*/ 1168953 w 1421182"/>
                <a:gd name="connsiteY9" fmla="*/ 968062 h 2323891"/>
                <a:gd name="connsiteX10" fmla="*/ 927050 w 1421182"/>
                <a:gd name="connsiteY10" fmla="*/ 614956 h 2323891"/>
                <a:gd name="connsiteX11" fmla="*/ 957315 w 1421182"/>
                <a:gd name="connsiteY11" fmla="*/ 944170 h 2323891"/>
                <a:gd name="connsiteX12" fmla="*/ 711016 w 1421182"/>
                <a:gd name="connsiteY12" fmla="*/ 569620 h 2323891"/>
                <a:gd name="connsiteX13" fmla="*/ 729319 w 1421182"/>
                <a:gd name="connsiteY13" fmla="*/ 957827 h 2323891"/>
                <a:gd name="connsiteX14" fmla="*/ 543268 w 1421182"/>
                <a:gd name="connsiteY14" fmla="*/ 8 h 2323891"/>
                <a:gd name="connsiteX15" fmla="*/ 473286 w 1421182"/>
                <a:gd name="connsiteY15" fmla="*/ 1312127 h 2323891"/>
                <a:gd name="connsiteX16" fmla="*/ 338442 w 1421182"/>
                <a:gd name="connsiteY16" fmla="*/ 1258222 h 2323891"/>
                <a:gd name="connsiteX17" fmla="*/ 719 w 1421182"/>
                <a:gd name="connsiteY17" fmla="*/ 957545 h 2323891"/>
                <a:gd name="connsiteX0" fmla="*/ 719 w 1421182"/>
                <a:gd name="connsiteY0" fmla="*/ 957545 h 2358736"/>
                <a:gd name="connsiteX1" fmla="*/ 140932 w 1421182"/>
                <a:gd name="connsiteY1" fmla="*/ 1353319 h 2358736"/>
                <a:gd name="connsiteX2" fmla="*/ 309182 w 1421182"/>
                <a:gd name="connsiteY2" fmla="*/ 1711764 h 2358736"/>
                <a:gd name="connsiteX3" fmla="*/ 626141 w 1421182"/>
                <a:gd name="connsiteY3" fmla="*/ 1985150 h 2358736"/>
                <a:gd name="connsiteX4" fmla="*/ 658780 w 1421182"/>
                <a:gd name="connsiteY4" fmla="*/ 2266927 h 2358736"/>
                <a:gd name="connsiteX5" fmla="*/ 1227989 w 1421182"/>
                <a:gd name="connsiteY5" fmla="*/ 2341644 h 2358736"/>
                <a:gd name="connsiteX6" fmla="*/ 1311364 w 1421182"/>
                <a:gd name="connsiteY6" fmla="*/ 2026318 h 2358736"/>
                <a:gd name="connsiteX7" fmla="*/ 1421092 w 1421182"/>
                <a:gd name="connsiteY7" fmla="*/ 1126548 h 2358736"/>
                <a:gd name="connsiteX8" fmla="*/ 1152597 w 1421182"/>
                <a:gd name="connsiteY8" fmla="*/ 669082 h 2358736"/>
                <a:gd name="connsiteX9" fmla="*/ 1168953 w 1421182"/>
                <a:gd name="connsiteY9" fmla="*/ 968062 h 2358736"/>
                <a:gd name="connsiteX10" fmla="*/ 927050 w 1421182"/>
                <a:gd name="connsiteY10" fmla="*/ 614956 h 2358736"/>
                <a:gd name="connsiteX11" fmla="*/ 957315 w 1421182"/>
                <a:gd name="connsiteY11" fmla="*/ 944170 h 2358736"/>
                <a:gd name="connsiteX12" fmla="*/ 711016 w 1421182"/>
                <a:gd name="connsiteY12" fmla="*/ 569620 h 2358736"/>
                <a:gd name="connsiteX13" fmla="*/ 729319 w 1421182"/>
                <a:gd name="connsiteY13" fmla="*/ 957827 h 2358736"/>
                <a:gd name="connsiteX14" fmla="*/ 543268 w 1421182"/>
                <a:gd name="connsiteY14" fmla="*/ 8 h 2358736"/>
                <a:gd name="connsiteX15" fmla="*/ 473286 w 1421182"/>
                <a:gd name="connsiteY15" fmla="*/ 1312127 h 2358736"/>
                <a:gd name="connsiteX16" fmla="*/ 338442 w 1421182"/>
                <a:gd name="connsiteY16" fmla="*/ 1258222 h 2358736"/>
                <a:gd name="connsiteX17" fmla="*/ 719 w 1421182"/>
                <a:gd name="connsiteY17" fmla="*/ 957545 h 2358736"/>
                <a:gd name="connsiteX0" fmla="*/ 719 w 1421182"/>
                <a:gd name="connsiteY0" fmla="*/ 957545 h 2341644"/>
                <a:gd name="connsiteX1" fmla="*/ 140932 w 1421182"/>
                <a:gd name="connsiteY1" fmla="*/ 1353319 h 2341644"/>
                <a:gd name="connsiteX2" fmla="*/ 309182 w 1421182"/>
                <a:gd name="connsiteY2" fmla="*/ 1711764 h 2341644"/>
                <a:gd name="connsiteX3" fmla="*/ 626141 w 1421182"/>
                <a:gd name="connsiteY3" fmla="*/ 1985150 h 2341644"/>
                <a:gd name="connsiteX4" fmla="*/ 658780 w 1421182"/>
                <a:gd name="connsiteY4" fmla="*/ 2266927 h 2341644"/>
                <a:gd name="connsiteX5" fmla="*/ 1227989 w 1421182"/>
                <a:gd name="connsiteY5" fmla="*/ 2341644 h 2341644"/>
                <a:gd name="connsiteX6" fmla="*/ 1311364 w 1421182"/>
                <a:gd name="connsiteY6" fmla="*/ 2026318 h 2341644"/>
                <a:gd name="connsiteX7" fmla="*/ 1421092 w 1421182"/>
                <a:gd name="connsiteY7" fmla="*/ 1126548 h 2341644"/>
                <a:gd name="connsiteX8" fmla="*/ 1152597 w 1421182"/>
                <a:gd name="connsiteY8" fmla="*/ 669082 h 2341644"/>
                <a:gd name="connsiteX9" fmla="*/ 1168953 w 1421182"/>
                <a:gd name="connsiteY9" fmla="*/ 968062 h 2341644"/>
                <a:gd name="connsiteX10" fmla="*/ 927050 w 1421182"/>
                <a:gd name="connsiteY10" fmla="*/ 614956 h 2341644"/>
                <a:gd name="connsiteX11" fmla="*/ 957315 w 1421182"/>
                <a:gd name="connsiteY11" fmla="*/ 944170 h 2341644"/>
                <a:gd name="connsiteX12" fmla="*/ 711016 w 1421182"/>
                <a:gd name="connsiteY12" fmla="*/ 569620 h 2341644"/>
                <a:gd name="connsiteX13" fmla="*/ 729319 w 1421182"/>
                <a:gd name="connsiteY13" fmla="*/ 957827 h 2341644"/>
                <a:gd name="connsiteX14" fmla="*/ 543268 w 1421182"/>
                <a:gd name="connsiteY14" fmla="*/ 8 h 2341644"/>
                <a:gd name="connsiteX15" fmla="*/ 473286 w 1421182"/>
                <a:gd name="connsiteY15" fmla="*/ 1312127 h 2341644"/>
                <a:gd name="connsiteX16" fmla="*/ 338442 w 1421182"/>
                <a:gd name="connsiteY16" fmla="*/ 1258222 h 2341644"/>
                <a:gd name="connsiteX17" fmla="*/ 719 w 1421182"/>
                <a:gd name="connsiteY17" fmla="*/ 957545 h 2341644"/>
                <a:gd name="connsiteX0" fmla="*/ 719 w 1421092"/>
                <a:gd name="connsiteY0" fmla="*/ 957545 h 2341644"/>
                <a:gd name="connsiteX1" fmla="*/ 140932 w 1421092"/>
                <a:gd name="connsiteY1" fmla="*/ 1353319 h 2341644"/>
                <a:gd name="connsiteX2" fmla="*/ 309182 w 1421092"/>
                <a:gd name="connsiteY2" fmla="*/ 1711764 h 2341644"/>
                <a:gd name="connsiteX3" fmla="*/ 626141 w 1421092"/>
                <a:gd name="connsiteY3" fmla="*/ 1985150 h 2341644"/>
                <a:gd name="connsiteX4" fmla="*/ 658780 w 1421092"/>
                <a:gd name="connsiteY4" fmla="*/ 2266927 h 2341644"/>
                <a:gd name="connsiteX5" fmla="*/ 1227989 w 1421092"/>
                <a:gd name="connsiteY5" fmla="*/ 2341644 h 2341644"/>
                <a:gd name="connsiteX6" fmla="*/ 1262460 w 1421092"/>
                <a:gd name="connsiteY6" fmla="*/ 1987074 h 2341644"/>
                <a:gd name="connsiteX7" fmla="*/ 1421092 w 1421092"/>
                <a:gd name="connsiteY7" fmla="*/ 1126548 h 2341644"/>
                <a:gd name="connsiteX8" fmla="*/ 1152597 w 1421092"/>
                <a:gd name="connsiteY8" fmla="*/ 669082 h 2341644"/>
                <a:gd name="connsiteX9" fmla="*/ 1168953 w 1421092"/>
                <a:gd name="connsiteY9" fmla="*/ 968062 h 2341644"/>
                <a:gd name="connsiteX10" fmla="*/ 927050 w 1421092"/>
                <a:gd name="connsiteY10" fmla="*/ 614956 h 2341644"/>
                <a:gd name="connsiteX11" fmla="*/ 957315 w 1421092"/>
                <a:gd name="connsiteY11" fmla="*/ 944170 h 2341644"/>
                <a:gd name="connsiteX12" fmla="*/ 711016 w 1421092"/>
                <a:gd name="connsiteY12" fmla="*/ 569620 h 2341644"/>
                <a:gd name="connsiteX13" fmla="*/ 729319 w 1421092"/>
                <a:gd name="connsiteY13" fmla="*/ 957827 h 2341644"/>
                <a:gd name="connsiteX14" fmla="*/ 543268 w 1421092"/>
                <a:gd name="connsiteY14" fmla="*/ 8 h 2341644"/>
                <a:gd name="connsiteX15" fmla="*/ 473286 w 1421092"/>
                <a:gd name="connsiteY15" fmla="*/ 1312127 h 2341644"/>
                <a:gd name="connsiteX16" fmla="*/ 338442 w 1421092"/>
                <a:gd name="connsiteY16" fmla="*/ 1258222 h 2341644"/>
                <a:gd name="connsiteX17" fmla="*/ 719 w 1421092"/>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626141 w 1421109"/>
                <a:gd name="connsiteY3" fmla="*/ 1985150 h 2341644"/>
                <a:gd name="connsiteX4" fmla="*/ 658780 w 1421109"/>
                <a:gd name="connsiteY4" fmla="*/ 2266927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626141 w 1421109"/>
                <a:gd name="connsiteY3" fmla="*/ 1985150 h 2341644"/>
                <a:gd name="connsiteX4" fmla="*/ 658780 w 1421109"/>
                <a:gd name="connsiteY4" fmla="*/ 2266927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626141 w 1421109"/>
                <a:gd name="connsiteY3" fmla="*/ 1985150 h 2341644"/>
                <a:gd name="connsiteX4" fmla="*/ 622941 w 1421109"/>
                <a:gd name="connsiteY4" fmla="*/ 2320778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548773 w 1421109"/>
                <a:gd name="connsiteY3" fmla="*/ 1936338 h 2341644"/>
                <a:gd name="connsiteX4" fmla="*/ 622941 w 1421109"/>
                <a:gd name="connsiteY4" fmla="*/ 2320778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548773 w 1421109"/>
                <a:gd name="connsiteY3" fmla="*/ 1936338 h 2341644"/>
                <a:gd name="connsiteX4" fmla="*/ 557331 w 1421109"/>
                <a:gd name="connsiteY4" fmla="*/ 2278453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548773 w 1421109"/>
                <a:gd name="connsiteY3" fmla="*/ 1936338 h 2341644"/>
                <a:gd name="connsiteX4" fmla="*/ 601148 w 1421109"/>
                <a:gd name="connsiteY4" fmla="*/ 2297232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10754"/>
                <a:gd name="connsiteX1" fmla="*/ 140932 w 1421109"/>
                <a:gd name="connsiteY1" fmla="*/ 1353319 h 2310754"/>
                <a:gd name="connsiteX2" fmla="*/ 309182 w 1421109"/>
                <a:gd name="connsiteY2" fmla="*/ 1711764 h 2310754"/>
                <a:gd name="connsiteX3" fmla="*/ 548773 w 1421109"/>
                <a:gd name="connsiteY3" fmla="*/ 1936338 h 2310754"/>
                <a:gd name="connsiteX4" fmla="*/ 601148 w 1421109"/>
                <a:gd name="connsiteY4" fmla="*/ 2297232 h 2310754"/>
                <a:gd name="connsiteX5" fmla="*/ 1253027 w 1421109"/>
                <a:gd name="connsiteY5" fmla="*/ 2310347 h 2310754"/>
                <a:gd name="connsiteX6" fmla="*/ 1262460 w 1421109"/>
                <a:gd name="connsiteY6" fmla="*/ 1987074 h 2310754"/>
                <a:gd name="connsiteX7" fmla="*/ 1421092 w 1421109"/>
                <a:gd name="connsiteY7" fmla="*/ 1126548 h 2310754"/>
                <a:gd name="connsiteX8" fmla="*/ 1152597 w 1421109"/>
                <a:gd name="connsiteY8" fmla="*/ 669082 h 2310754"/>
                <a:gd name="connsiteX9" fmla="*/ 1168953 w 1421109"/>
                <a:gd name="connsiteY9" fmla="*/ 968062 h 2310754"/>
                <a:gd name="connsiteX10" fmla="*/ 927050 w 1421109"/>
                <a:gd name="connsiteY10" fmla="*/ 614956 h 2310754"/>
                <a:gd name="connsiteX11" fmla="*/ 957315 w 1421109"/>
                <a:gd name="connsiteY11" fmla="*/ 944170 h 2310754"/>
                <a:gd name="connsiteX12" fmla="*/ 711016 w 1421109"/>
                <a:gd name="connsiteY12" fmla="*/ 569620 h 2310754"/>
                <a:gd name="connsiteX13" fmla="*/ 729319 w 1421109"/>
                <a:gd name="connsiteY13" fmla="*/ 957827 h 2310754"/>
                <a:gd name="connsiteX14" fmla="*/ 543268 w 1421109"/>
                <a:gd name="connsiteY14" fmla="*/ 8 h 2310754"/>
                <a:gd name="connsiteX15" fmla="*/ 473286 w 1421109"/>
                <a:gd name="connsiteY15" fmla="*/ 1312127 h 2310754"/>
                <a:gd name="connsiteX16" fmla="*/ 338442 w 1421109"/>
                <a:gd name="connsiteY16" fmla="*/ 1258222 h 2310754"/>
                <a:gd name="connsiteX17" fmla="*/ 719 w 1421109"/>
                <a:gd name="connsiteY17" fmla="*/ 957545 h 2310754"/>
                <a:gd name="connsiteX0" fmla="*/ 719 w 1421109"/>
                <a:gd name="connsiteY0" fmla="*/ 957545 h 2310755"/>
                <a:gd name="connsiteX1" fmla="*/ 140932 w 1421109"/>
                <a:gd name="connsiteY1" fmla="*/ 1353319 h 2310755"/>
                <a:gd name="connsiteX2" fmla="*/ 309182 w 1421109"/>
                <a:gd name="connsiteY2" fmla="*/ 1711764 h 2310755"/>
                <a:gd name="connsiteX3" fmla="*/ 548773 w 1421109"/>
                <a:gd name="connsiteY3" fmla="*/ 1936338 h 2310755"/>
                <a:gd name="connsiteX4" fmla="*/ 601148 w 1421109"/>
                <a:gd name="connsiteY4" fmla="*/ 2297232 h 2310755"/>
                <a:gd name="connsiteX5" fmla="*/ 1253027 w 1421109"/>
                <a:gd name="connsiteY5" fmla="*/ 2310347 h 2310755"/>
                <a:gd name="connsiteX6" fmla="*/ 1262460 w 1421109"/>
                <a:gd name="connsiteY6" fmla="*/ 1987074 h 2310755"/>
                <a:gd name="connsiteX7" fmla="*/ 1421092 w 1421109"/>
                <a:gd name="connsiteY7" fmla="*/ 1126548 h 2310755"/>
                <a:gd name="connsiteX8" fmla="*/ 1152597 w 1421109"/>
                <a:gd name="connsiteY8" fmla="*/ 669082 h 2310755"/>
                <a:gd name="connsiteX9" fmla="*/ 1168953 w 1421109"/>
                <a:gd name="connsiteY9" fmla="*/ 968062 h 2310755"/>
                <a:gd name="connsiteX10" fmla="*/ 927050 w 1421109"/>
                <a:gd name="connsiteY10" fmla="*/ 614956 h 2310755"/>
                <a:gd name="connsiteX11" fmla="*/ 957315 w 1421109"/>
                <a:gd name="connsiteY11" fmla="*/ 944170 h 2310755"/>
                <a:gd name="connsiteX12" fmla="*/ 711016 w 1421109"/>
                <a:gd name="connsiteY12" fmla="*/ 569620 h 2310755"/>
                <a:gd name="connsiteX13" fmla="*/ 729319 w 1421109"/>
                <a:gd name="connsiteY13" fmla="*/ 957827 h 2310755"/>
                <a:gd name="connsiteX14" fmla="*/ 543268 w 1421109"/>
                <a:gd name="connsiteY14" fmla="*/ 8 h 2310755"/>
                <a:gd name="connsiteX15" fmla="*/ 473286 w 1421109"/>
                <a:gd name="connsiteY15" fmla="*/ 1312127 h 2310755"/>
                <a:gd name="connsiteX16" fmla="*/ 338442 w 1421109"/>
                <a:gd name="connsiteY16" fmla="*/ 1258222 h 2310755"/>
                <a:gd name="connsiteX17" fmla="*/ 719 w 1421109"/>
                <a:gd name="connsiteY17" fmla="*/ 957545 h 2310755"/>
                <a:gd name="connsiteX0" fmla="*/ 719 w 1421109"/>
                <a:gd name="connsiteY0" fmla="*/ 957545 h 2310755"/>
                <a:gd name="connsiteX1" fmla="*/ 140932 w 1421109"/>
                <a:gd name="connsiteY1" fmla="*/ 1353319 h 2310755"/>
                <a:gd name="connsiteX2" fmla="*/ 309182 w 1421109"/>
                <a:gd name="connsiteY2" fmla="*/ 1711764 h 2310755"/>
                <a:gd name="connsiteX3" fmla="*/ 548773 w 1421109"/>
                <a:gd name="connsiteY3" fmla="*/ 1936338 h 2310755"/>
                <a:gd name="connsiteX4" fmla="*/ 582370 w 1421109"/>
                <a:gd name="connsiteY4" fmla="*/ 2297232 h 2310755"/>
                <a:gd name="connsiteX5" fmla="*/ 1253027 w 1421109"/>
                <a:gd name="connsiteY5" fmla="*/ 2310347 h 2310755"/>
                <a:gd name="connsiteX6" fmla="*/ 1262460 w 1421109"/>
                <a:gd name="connsiteY6" fmla="*/ 1987074 h 2310755"/>
                <a:gd name="connsiteX7" fmla="*/ 1421092 w 1421109"/>
                <a:gd name="connsiteY7" fmla="*/ 1126548 h 2310755"/>
                <a:gd name="connsiteX8" fmla="*/ 1152597 w 1421109"/>
                <a:gd name="connsiteY8" fmla="*/ 669082 h 2310755"/>
                <a:gd name="connsiteX9" fmla="*/ 1168953 w 1421109"/>
                <a:gd name="connsiteY9" fmla="*/ 968062 h 2310755"/>
                <a:gd name="connsiteX10" fmla="*/ 927050 w 1421109"/>
                <a:gd name="connsiteY10" fmla="*/ 614956 h 2310755"/>
                <a:gd name="connsiteX11" fmla="*/ 957315 w 1421109"/>
                <a:gd name="connsiteY11" fmla="*/ 944170 h 2310755"/>
                <a:gd name="connsiteX12" fmla="*/ 711016 w 1421109"/>
                <a:gd name="connsiteY12" fmla="*/ 569620 h 2310755"/>
                <a:gd name="connsiteX13" fmla="*/ 729319 w 1421109"/>
                <a:gd name="connsiteY13" fmla="*/ 957827 h 2310755"/>
                <a:gd name="connsiteX14" fmla="*/ 543268 w 1421109"/>
                <a:gd name="connsiteY14" fmla="*/ 8 h 2310755"/>
                <a:gd name="connsiteX15" fmla="*/ 473286 w 1421109"/>
                <a:gd name="connsiteY15" fmla="*/ 1312127 h 2310755"/>
                <a:gd name="connsiteX16" fmla="*/ 338442 w 1421109"/>
                <a:gd name="connsiteY16" fmla="*/ 1258222 h 2310755"/>
                <a:gd name="connsiteX17" fmla="*/ 719 w 1421109"/>
                <a:gd name="connsiteY17" fmla="*/ 957545 h 2310755"/>
                <a:gd name="connsiteX0" fmla="*/ 719 w 1421109"/>
                <a:gd name="connsiteY0" fmla="*/ 957545 h 2310755"/>
                <a:gd name="connsiteX1" fmla="*/ 140932 w 1421109"/>
                <a:gd name="connsiteY1" fmla="*/ 1353319 h 2310755"/>
                <a:gd name="connsiteX2" fmla="*/ 309182 w 1421109"/>
                <a:gd name="connsiteY2" fmla="*/ 1711764 h 2310755"/>
                <a:gd name="connsiteX3" fmla="*/ 548773 w 1421109"/>
                <a:gd name="connsiteY3" fmla="*/ 1936338 h 2310755"/>
                <a:gd name="connsiteX4" fmla="*/ 582370 w 1421109"/>
                <a:gd name="connsiteY4" fmla="*/ 2297232 h 2310755"/>
                <a:gd name="connsiteX5" fmla="*/ 1253027 w 1421109"/>
                <a:gd name="connsiteY5" fmla="*/ 2310347 h 2310755"/>
                <a:gd name="connsiteX6" fmla="*/ 1262460 w 1421109"/>
                <a:gd name="connsiteY6" fmla="*/ 1987074 h 2310755"/>
                <a:gd name="connsiteX7" fmla="*/ 1421092 w 1421109"/>
                <a:gd name="connsiteY7" fmla="*/ 1126548 h 2310755"/>
                <a:gd name="connsiteX8" fmla="*/ 1152597 w 1421109"/>
                <a:gd name="connsiteY8" fmla="*/ 669082 h 2310755"/>
                <a:gd name="connsiteX9" fmla="*/ 1168953 w 1421109"/>
                <a:gd name="connsiteY9" fmla="*/ 968062 h 2310755"/>
                <a:gd name="connsiteX10" fmla="*/ 927050 w 1421109"/>
                <a:gd name="connsiteY10" fmla="*/ 614956 h 2310755"/>
                <a:gd name="connsiteX11" fmla="*/ 957315 w 1421109"/>
                <a:gd name="connsiteY11" fmla="*/ 944170 h 2310755"/>
                <a:gd name="connsiteX12" fmla="*/ 711016 w 1421109"/>
                <a:gd name="connsiteY12" fmla="*/ 569620 h 2310755"/>
                <a:gd name="connsiteX13" fmla="*/ 729319 w 1421109"/>
                <a:gd name="connsiteY13" fmla="*/ 957827 h 2310755"/>
                <a:gd name="connsiteX14" fmla="*/ 543268 w 1421109"/>
                <a:gd name="connsiteY14" fmla="*/ 8 h 2310755"/>
                <a:gd name="connsiteX15" fmla="*/ 473286 w 1421109"/>
                <a:gd name="connsiteY15" fmla="*/ 1312127 h 2310755"/>
                <a:gd name="connsiteX16" fmla="*/ 338442 w 1421109"/>
                <a:gd name="connsiteY16" fmla="*/ 1258222 h 2310755"/>
                <a:gd name="connsiteX17" fmla="*/ 719 w 1421109"/>
                <a:gd name="connsiteY17" fmla="*/ 957545 h 2310755"/>
                <a:gd name="connsiteX0" fmla="*/ 719 w 1421109"/>
                <a:gd name="connsiteY0" fmla="*/ 957545 h 2310347"/>
                <a:gd name="connsiteX1" fmla="*/ 140932 w 1421109"/>
                <a:gd name="connsiteY1" fmla="*/ 1353319 h 2310347"/>
                <a:gd name="connsiteX2" fmla="*/ 309182 w 1421109"/>
                <a:gd name="connsiteY2" fmla="*/ 1711764 h 2310347"/>
                <a:gd name="connsiteX3" fmla="*/ 548773 w 1421109"/>
                <a:gd name="connsiteY3" fmla="*/ 1936338 h 2310347"/>
                <a:gd name="connsiteX4" fmla="*/ 582370 w 1421109"/>
                <a:gd name="connsiteY4" fmla="*/ 2297232 h 2310347"/>
                <a:gd name="connsiteX5" fmla="*/ 1253027 w 1421109"/>
                <a:gd name="connsiteY5" fmla="*/ 2310347 h 2310347"/>
                <a:gd name="connsiteX6" fmla="*/ 1262460 w 1421109"/>
                <a:gd name="connsiteY6" fmla="*/ 1987074 h 2310347"/>
                <a:gd name="connsiteX7" fmla="*/ 1421092 w 1421109"/>
                <a:gd name="connsiteY7" fmla="*/ 1126548 h 2310347"/>
                <a:gd name="connsiteX8" fmla="*/ 1152597 w 1421109"/>
                <a:gd name="connsiteY8" fmla="*/ 669082 h 2310347"/>
                <a:gd name="connsiteX9" fmla="*/ 1168953 w 1421109"/>
                <a:gd name="connsiteY9" fmla="*/ 968062 h 2310347"/>
                <a:gd name="connsiteX10" fmla="*/ 927050 w 1421109"/>
                <a:gd name="connsiteY10" fmla="*/ 614956 h 2310347"/>
                <a:gd name="connsiteX11" fmla="*/ 957315 w 1421109"/>
                <a:gd name="connsiteY11" fmla="*/ 944170 h 2310347"/>
                <a:gd name="connsiteX12" fmla="*/ 711016 w 1421109"/>
                <a:gd name="connsiteY12" fmla="*/ 569620 h 2310347"/>
                <a:gd name="connsiteX13" fmla="*/ 729319 w 1421109"/>
                <a:gd name="connsiteY13" fmla="*/ 957827 h 2310347"/>
                <a:gd name="connsiteX14" fmla="*/ 543268 w 1421109"/>
                <a:gd name="connsiteY14" fmla="*/ 8 h 2310347"/>
                <a:gd name="connsiteX15" fmla="*/ 473286 w 1421109"/>
                <a:gd name="connsiteY15" fmla="*/ 1312127 h 2310347"/>
                <a:gd name="connsiteX16" fmla="*/ 338442 w 1421109"/>
                <a:gd name="connsiteY16" fmla="*/ 1258222 h 2310347"/>
                <a:gd name="connsiteX17" fmla="*/ 719 w 1421109"/>
                <a:gd name="connsiteY17"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52597 w 1423213"/>
                <a:gd name="connsiteY9" fmla="*/ 669082 h 2310347"/>
                <a:gd name="connsiteX10" fmla="*/ 1168953 w 1423213"/>
                <a:gd name="connsiteY10" fmla="*/ 968062 h 2310347"/>
                <a:gd name="connsiteX11" fmla="*/ 927050 w 1423213"/>
                <a:gd name="connsiteY11" fmla="*/ 614956 h 2310347"/>
                <a:gd name="connsiteX12" fmla="*/ 957315 w 1423213"/>
                <a:gd name="connsiteY12" fmla="*/ 944170 h 2310347"/>
                <a:gd name="connsiteX13" fmla="*/ 711016 w 1423213"/>
                <a:gd name="connsiteY13" fmla="*/ 569620 h 2310347"/>
                <a:gd name="connsiteX14" fmla="*/ 729319 w 1423213"/>
                <a:gd name="connsiteY14" fmla="*/ 957827 h 2310347"/>
                <a:gd name="connsiteX15" fmla="*/ 543268 w 1423213"/>
                <a:gd name="connsiteY15" fmla="*/ 8 h 2310347"/>
                <a:gd name="connsiteX16" fmla="*/ 473286 w 1423213"/>
                <a:gd name="connsiteY16" fmla="*/ 1312127 h 2310347"/>
                <a:gd name="connsiteX17" fmla="*/ 338442 w 1423213"/>
                <a:gd name="connsiteY17" fmla="*/ 1258222 h 2310347"/>
                <a:gd name="connsiteX18" fmla="*/ 719 w 1423213"/>
                <a:gd name="connsiteY18"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52597 w 1423213"/>
                <a:gd name="connsiteY9" fmla="*/ 669082 h 2310347"/>
                <a:gd name="connsiteX10" fmla="*/ 1168953 w 1423213"/>
                <a:gd name="connsiteY10" fmla="*/ 968062 h 2310347"/>
                <a:gd name="connsiteX11" fmla="*/ 927050 w 1423213"/>
                <a:gd name="connsiteY11" fmla="*/ 614956 h 2310347"/>
                <a:gd name="connsiteX12" fmla="*/ 957315 w 1423213"/>
                <a:gd name="connsiteY12" fmla="*/ 944170 h 2310347"/>
                <a:gd name="connsiteX13" fmla="*/ 711016 w 1423213"/>
                <a:gd name="connsiteY13" fmla="*/ 569620 h 2310347"/>
                <a:gd name="connsiteX14" fmla="*/ 729319 w 1423213"/>
                <a:gd name="connsiteY14" fmla="*/ 957827 h 2310347"/>
                <a:gd name="connsiteX15" fmla="*/ 543268 w 1423213"/>
                <a:gd name="connsiteY15" fmla="*/ 8 h 2310347"/>
                <a:gd name="connsiteX16" fmla="*/ 473286 w 1423213"/>
                <a:gd name="connsiteY16" fmla="*/ 1312127 h 2310347"/>
                <a:gd name="connsiteX17" fmla="*/ 338442 w 1423213"/>
                <a:gd name="connsiteY17" fmla="*/ 1258222 h 2310347"/>
                <a:gd name="connsiteX18" fmla="*/ 719 w 1423213"/>
                <a:gd name="connsiteY18"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927050 w 1423213"/>
                <a:gd name="connsiteY11" fmla="*/ 614956 h 2310347"/>
                <a:gd name="connsiteX12" fmla="*/ 957315 w 1423213"/>
                <a:gd name="connsiteY12" fmla="*/ 944170 h 2310347"/>
                <a:gd name="connsiteX13" fmla="*/ 711016 w 1423213"/>
                <a:gd name="connsiteY13" fmla="*/ 569620 h 2310347"/>
                <a:gd name="connsiteX14" fmla="*/ 729319 w 1423213"/>
                <a:gd name="connsiteY14" fmla="*/ 957827 h 2310347"/>
                <a:gd name="connsiteX15" fmla="*/ 543268 w 1423213"/>
                <a:gd name="connsiteY15" fmla="*/ 8 h 2310347"/>
                <a:gd name="connsiteX16" fmla="*/ 473286 w 1423213"/>
                <a:gd name="connsiteY16" fmla="*/ 1312127 h 2310347"/>
                <a:gd name="connsiteX17" fmla="*/ 338442 w 1423213"/>
                <a:gd name="connsiteY17" fmla="*/ 1258222 h 2310347"/>
                <a:gd name="connsiteX18" fmla="*/ 719 w 1423213"/>
                <a:gd name="connsiteY18"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86368 w 1423213"/>
                <a:gd name="connsiteY9" fmla="*/ 644961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86368 w 1423213"/>
                <a:gd name="connsiteY9" fmla="*/ 644961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6650"/>
                <a:gd name="connsiteY0" fmla="*/ 957545 h 2310347"/>
                <a:gd name="connsiteX1" fmla="*/ 140932 w 1426650"/>
                <a:gd name="connsiteY1" fmla="*/ 1353319 h 2310347"/>
                <a:gd name="connsiteX2" fmla="*/ 309182 w 1426650"/>
                <a:gd name="connsiteY2" fmla="*/ 1711764 h 2310347"/>
                <a:gd name="connsiteX3" fmla="*/ 548773 w 1426650"/>
                <a:gd name="connsiteY3" fmla="*/ 1936338 h 2310347"/>
                <a:gd name="connsiteX4" fmla="*/ 582370 w 1426650"/>
                <a:gd name="connsiteY4" fmla="*/ 2297232 h 2310347"/>
                <a:gd name="connsiteX5" fmla="*/ 1253027 w 1426650"/>
                <a:gd name="connsiteY5" fmla="*/ 2310347 h 2310347"/>
                <a:gd name="connsiteX6" fmla="*/ 1262460 w 1426650"/>
                <a:gd name="connsiteY6" fmla="*/ 1987074 h 2310347"/>
                <a:gd name="connsiteX7" fmla="*/ 1421092 w 1426650"/>
                <a:gd name="connsiteY7" fmla="*/ 1126548 h 2310347"/>
                <a:gd name="connsiteX8" fmla="*/ 1393246 w 1426650"/>
                <a:gd name="connsiteY8" fmla="*/ 734522 h 2310347"/>
                <a:gd name="connsiteX9" fmla="*/ 1186368 w 1426650"/>
                <a:gd name="connsiteY9" fmla="*/ 644961 h 2310347"/>
                <a:gd name="connsiteX10" fmla="*/ 1168953 w 1426650"/>
                <a:gd name="connsiteY10" fmla="*/ 968062 h 2310347"/>
                <a:gd name="connsiteX11" fmla="*/ 1156855 w 1426650"/>
                <a:gd name="connsiteY11" fmla="*/ 657333 h 2310347"/>
                <a:gd name="connsiteX12" fmla="*/ 927050 w 1426650"/>
                <a:gd name="connsiteY12" fmla="*/ 614956 h 2310347"/>
                <a:gd name="connsiteX13" fmla="*/ 957315 w 1426650"/>
                <a:gd name="connsiteY13" fmla="*/ 944170 h 2310347"/>
                <a:gd name="connsiteX14" fmla="*/ 711016 w 1426650"/>
                <a:gd name="connsiteY14" fmla="*/ 569620 h 2310347"/>
                <a:gd name="connsiteX15" fmla="*/ 729319 w 1426650"/>
                <a:gd name="connsiteY15" fmla="*/ 957827 h 2310347"/>
                <a:gd name="connsiteX16" fmla="*/ 543268 w 1426650"/>
                <a:gd name="connsiteY16" fmla="*/ 8 h 2310347"/>
                <a:gd name="connsiteX17" fmla="*/ 473286 w 1426650"/>
                <a:gd name="connsiteY17" fmla="*/ 1312127 h 2310347"/>
                <a:gd name="connsiteX18" fmla="*/ 338442 w 1426650"/>
                <a:gd name="connsiteY18" fmla="*/ 1258222 h 2310347"/>
                <a:gd name="connsiteX19" fmla="*/ 719 w 1426650"/>
                <a:gd name="connsiteY19"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711016 w 1422362"/>
                <a:gd name="connsiteY14" fmla="*/ 569620 h 2310347"/>
                <a:gd name="connsiteX15" fmla="*/ 729319 w 1422362"/>
                <a:gd name="connsiteY15" fmla="*/ 957827 h 2310347"/>
                <a:gd name="connsiteX16" fmla="*/ 543268 w 1422362"/>
                <a:gd name="connsiteY16" fmla="*/ 8 h 2310347"/>
                <a:gd name="connsiteX17" fmla="*/ 473286 w 1422362"/>
                <a:gd name="connsiteY17" fmla="*/ 1312127 h 2310347"/>
                <a:gd name="connsiteX18" fmla="*/ 338442 w 1422362"/>
                <a:gd name="connsiteY18" fmla="*/ 1258222 h 2310347"/>
                <a:gd name="connsiteX19" fmla="*/ 719 w 1422362"/>
                <a:gd name="connsiteY19"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76719 w 1422362"/>
                <a:gd name="connsiteY9" fmla="*/ 669083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76719 w 1422362"/>
                <a:gd name="connsiteY9" fmla="*/ 669083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76719 w 1422362"/>
                <a:gd name="connsiteY9" fmla="*/ 669083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1028697 h 2381499"/>
                <a:gd name="connsiteX1" fmla="*/ 140932 w 1422362"/>
                <a:gd name="connsiteY1" fmla="*/ 1424471 h 2381499"/>
                <a:gd name="connsiteX2" fmla="*/ 309182 w 1422362"/>
                <a:gd name="connsiteY2" fmla="*/ 1782916 h 2381499"/>
                <a:gd name="connsiteX3" fmla="*/ 548773 w 1422362"/>
                <a:gd name="connsiteY3" fmla="*/ 2007490 h 2381499"/>
                <a:gd name="connsiteX4" fmla="*/ 582370 w 1422362"/>
                <a:gd name="connsiteY4" fmla="*/ 2368384 h 2381499"/>
                <a:gd name="connsiteX5" fmla="*/ 1253027 w 1422362"/>
                <a:gd name="connsiteY5" fmla="*/ 2381499 h 2381499"/>
                <a:gd name="connsiteX6" fmla="*/ 1262460 w 1422362"/>
                <a:gd name="connsiteY6" fmla="*/ 2058226 h 2381499"/>
                <a:gd name="connsiteX7" fmla="*/ 1421092 w 1422362"/>
                <a:gd name="connsiteY7" fmla="*/ 1197700 h 2381499"/>
                <a:gd name="connsiteX8" fmla="*/ 1369124 w 1422362"/>
                <a:gd name="connsiteY8" fmla="*/ 771904 h 2381499"/>
                <a:gd name="connsiteX9" fmla="*/ 1176719 w 1422362"/>
                <a:gd name="connsiteY9" fmla="*/ 740235 h 2381499"/>
                <a:gd name="connsiteX10" fmla="*/ 1168953 w 1422362"/>
                <a:gd name="connsiteY10" fmla="*/ 1039214 h 2381499"/>
                <a:gd name="connsiteX11" fmla="*/ 1156855 w 1422362"/>
                <a:gd name="connsiteY11" fmla="*/ 728485 h 2381499"/>
                <a:gd name="connsiteX12" fmla="*/ 927050 w 1422362"/>
                <a:gd name="connsiteY12" fmla="*/ 686108 h 2381499"/>
                <a:gd name="connsiteX13" fmla="*/ 957315 w 1422362"/>
                <a:gd name="connsiteY13" fmla="*/ 1015322 h 2381499"/>
                <a:gd name="connsiteX14" fmla="*/ 905990 w 1422362"/>
                <a:gd name="connsiteY14" fmla="*/ 685066 h 2381499"/>
                <a:gd name="connsiteX15" fmla="*/ 711016 w 1422362"/>
                <a:gd name="connsiteY15" fmla="*/ 640772 h 2381499"/>
                <a:gd name="connsiteX16" fmla="*/ 729319 w 1422362"/>
                <a:gd name="connsiteY16" fmla="*/ 1028979 h 2381499"/>
                <a:gd name="connsiteX17" fmla="*/ 543268 w 1422362"/>
                <a:gd name="connsiteY17" fmla="*/ 71160 h 2381499"/>
                <a:gd name="connsiteX18" fmla="*/ 471802 w 1422362"/>
                <a:gd name="connsiteY18" fmla="*/ 217109 h 2381499"/>
                <a:gd name="connsiteX19" fmla="*/ 473286 w 1422362"/>
                <a:gd name="connsiteY19" fmla="*/ 1383279 h 2381499"/>
                <a:gd name="connsiteX20" fmla="*/ 338442 w 1422362"/>
                <a:gd name="connsiteY20" fmla="*/ 1329374 h 2381499"/>
                <a:gd name="connsiteX21" fmla="*/ 719 w 1422362"/>
                <a:gd name="connsiteY21" fmla="*/ 1028697 h 2381499"/>
                <a:gd name="connsiteX0" fmla="*/ 719 w 1422362"/>
                <a:gd name="connsiteY0" fmla="*/ 1028697 h 2381499"/>
                <a:gd name="connsiteX1" fmla="*/ 140932 w 1422362"/>
                <a:gd name="connsiteY1" fmla="*/ 1424471 h 2381499"/>
                <a:gd name="connsiteX2" fmla="*/ 309182 w 1422362"/>
                <a:gd name="connsiteY2" fmla="*/ 1782916 h 2381499"/>
                <a:gd name="connsiteX3" fmla="*/ 548773 w 1422362"/>
                <a:gd name="connsiteY3" fmla="*/ 2007490 h 2381499"/>
                <a:gd name="connsiteX4" fmla="*/ 582370 w 1422362"/>
                <a:gd name="connsiteY4" fmla="*/ 2368384 h 2381499"/>
                <a:gd name="connsiteX5" fmla="*/ 1253027 w 1422362"/>
                <a:gd name="connsiteY5" fmla="*/ 2381499 h 2381499"/>
                <a:gd name="connsiteX6" fmla="*/ 1262460 w 1422362"/>
                <a:gd name="connsiteY6" fmla="*/ 2058226 h 2381499"/>
                <a:gd name="connsiteX7" fmla="*/ 1421092 w 1422362"/>
                <a:gd name="connsiteY7" fmla="*/ 1197700 h 2381499"/>
                <a:gd name="connsiteX8" fmla="*/ 1369124 w 1422362"/>
                <a:gd name="connsiteY8" fmla="*/ 771904 h 2381499"/>
                <a:gd name="connsiteX9" fmla="*/ 1176719 w 1422362"/>
                <a:gd name="connsiteY9" fmla="*/ 740235 h 2381499"/>
                <a:gd name="connsiteX10" fmla="*/ 1168953 w 1422362"/>
                <a:gd name="connsiteY10" fmla="*/ 1039214 h 2381499"/>
                <a:gd name="connsiteX11" fmla="*/ 1156855 w 1422362"/>
                <a:gd name="connsiteY11" fmla="*/ 728485 h 2381499"/>
                <a:gd name="connsiteX12" fmla="*/ 927050 w 1422362"/>
                <a:gd name="connsiteY12" fmla="*/ 686108 h 2381499"/>
                <a:gd name="connsiteX13" fmla="*/ 957315 w 1422362"/>
                <a:gd name="connsiteY13" fmla="*/ 1015322 h 2381499"/>
                <a:gd name="connsiteX14" fmla="*/ 905990 w 1422362"/>
                <a:gd name="connsiteY14" fmla="*/ 685066 h 2381499"/>
                <a:gd name="connsiteX15" fmla="*/ 711016 w 1422362"/>
                <a:gd name="connsiteY15" fmla="*/ 640772 h 2381499"/>
                <a:gd name="connsiteX16" fmla="*/ 729319 w 1422362"/>
                <a:gd name="connsiteY16" fmla="*/ 1028979 h 2381499"/>
                <a:gd name="connsiteX17" fmla="*/ 543268 w 1422362"/>
                <a:gd name="connsiteY17" fmla="*/ 71160 h 2381499"/>
                <a:gd name="connsiteX18" fmla="*/ 471802 w 1422362"/>
                <a:gd name="connsiteY18" fmla="*/ 217109 h 2381499"/>
                <a:gd name="connsiteX19" fmla="*/ 473286 w 1422362"/>
                <a:gd name="connsiteY19" fmla="*/ 1383279 h 2381499"/>
                <a:gd name="connsiteX20" fmla="*/ 338442 w 1422362"/>
                <a:gd name="connsiteY20" fmla="*/ 1329374 h 2381499"/>
                <a:gd name="connsiteX21" fmla="*/ 719 w 1422362"/>
                <a:gd name="connsiteY21" fmla="*/ 1028697 h 2381499"/>
                <a:gd name="connsiteX0" fmla="*/ 719 w 1422362"/>
                <a:gd name="connsiteY0" fmla="*/ 1025260 h 2378062"/>
                <a:gd name="connsiteX1" fmla="*/ 140932 w 1422362"/>
                <a:gd name="connsiteY1" fmla="*/ 1421034 h 2378062"/>
                <a:gd name="connsiteX2" fmla="*/ 309182 w 1422362"/>
                <a:gd name="connsiteY2" fmla="*/ 1779479 h 2378062"/>
                <a:gd name="connsiteX3" fmla="*/ 548773 w 1422362"/>
                <a:gd name="connsiteY3" fmla="*/ 2004053 h 2378062"/>
                <a:gd name="connsiteX4" fmla="*/ 582370 w 1422362"/>
                <a:gd name="connsiteY4" fmla="*/ 2364947 h 2378062"/>
                <a:gd name="connsiteX5" fmla="*/ 1253027 w 1422362"/>
                <a:gd name="connsiteY5" fmla="*/ 2378062 h 2378062"/>
                <a:gd name="connsiteX6" fmla="*/ 1262460 w 1422362"/>
                <a:gd name="connsiteY6" fmla="*/ 2054789 h 2378062"/>
                <a:gd name="connsiteX7" fmla="*/ 1421092 w 1422362"/>
                <a:gd name="connsiteY7" fmla="*/ 1194263 h 2378062"/>
                <a:gd name="connsiteX8" fmla="*/ 1369124 w 1422362"/>
                <a:gd name="connsiteY8" fmla="*/ 768467 h 2378062"/>
                <a:gd name="connsiteX9" fmla="*/ 1176719 w 1422362"/>
                <a:gd name="connsiteY9" fmla="*/ 736798 h 2378062"/>
                <a:gd name="connsiteX10" fmla="*/ 1168953 w 1422362"/>
                <a:gd name="connsiteY10" fmla="*/ 1035777 h 2378062"/>
                <a:gd name="connsiteX11" fmla="*/ 1156855 w 1422362"/>
                <a:gd name="connsiteY11" fmla="*/ 725048 h 2378062"/>
                <a:gd name="connsiteX12" fmla="*/ 927050 w 1422362"/>
                <a:gd name="connsiteY12" fmla="*/ 682671 h 2378062"/>
                <a:gd name="connsiteX13" fmla="*/ 957315 w 1422362"/>
                <a:gd name="connsiteY13" fmla="*/ 1011885 h 2378062"/>
                <a:gd name="connsiteX14" fmla="*/ 905990 w 1422362"/>
                <a:gd name="connsiteY14" fmla="*/ 681629 h 2378062"/>
                <a:gd name="connsiteX15" fmla="*/ 711016 w 1422362"/>
                <a:gd name="connsiteY15" fmla="*/ 637335 h 2378062"/>
                <a:gd name="connsiteX16" fmla="*/ 729319 w 1422362"/>
                <a:gd name="connsiteY16" fmla="*/ 1025542 h 2378062"/>
                <a:gd name="connsiteX17" fmla="*/ 543268 w 1422362"/>
                <a:gd name="connsiteY17" fmla="*/ 67723 h 2378062"/>
                <a:gd name="connsiteX18" fmla="*/ 471802 w 1422362"/>
                <a:gd name="connsiteY18" fmla="*/ 213672 h 2378062"/>
                <a:gd name="connsiteX19" fmla="*/ 473286 w 1422362"/>
                <a:gd name="connsiteY19" fmla="*/ 1379842 h 2378062"/>
                <a:gd name="connsiteX20" fmla="*/ 338442 w 1422362"/>
                <a:gd name="connsiteY20" fmla="*/ 1325937 h 2378062"/>
                <a:gd name="connsiteX21" fmla="*/ 719 w 1422362"/>
                <a:gd name="connsiteY21" fmla="*/ 1025260 h 2378062"/>
                <a:gd name="connsiteX0" fmla="*/ 719 w 1422362"/>
                <a:gd name="connsiteY0" fmla="*/ 1011512 h 2364314"/>
                <a:gd name="connsiteX1" fmla="*/ 140932 w 1422362"/>
                <a:gd name="connsiteY1" fmla="*/ 1407286 h 2364314"/>
                <a:gd name="connsiteX2" fmla="*/ 309182 w 1422362"/>
                <a:gd name="connsiteY2" fmla="*/ 1765731 h 2364314"/>
                <a:gd name="connsiteX3" fmla="*/ 548773 w 1422362"/>
                <a:gd name="connsiteY3" fmla="*/ 1990305 h 2364314"/>
                <a:gd name="connsiteX4" fmla="*/ 582370 w 1422362"/>
                <a:gd name="connsiteY4" fmla="*/ 2351199 h 2364314"/>
                <a:gd name="connsiteX5" fmla="*/ 1253027 w 1422362"/>
                <a:gd name="connsiteY5" fmla="*/ 2364314 h 2364314"/>
                <a:gd name="connsiteX6" fmla="*/ 1262460 w 1422362"/>
                <a:gd name="connsiteY6" fmla="*/ 2041041 h 2364314"/>
                <a:gd name="connsiteX7" fmla="*/ 1421092 w 1422362"/>
                <a:gd name="connsiteY7" fmla="*/ 1180515 h 2364314"/>
                <a:gd name="connsiteX8" fmla="*/ 1369124 w 1422362"/>
                <a:gd name="connsiteY8" fmla="*/ 754719 h 2364314"/>
                <a:gd name="connsiteX9" fmla="*/ 1176719 w 1422362"/>
                <a:gd name="connsiteY9" fmla="*/ 723050 h 2364314"/>
                <a:gd name="connsiteX10" fmla="*/ 1168953 w 1422362"/>
                <a:gd name="connsiteY10" fmla="*/ 1022029 h 2364314"/>
                <a:gd name="connsiteX11" fmla="*/ 1156855 w 1422362"/>
                <a:gd name="connsiteY11" fmla="*/ 711300 h 2364314"/>
                <a:gd name="connsiteX12" fmla="*/ 927050 w 1422362"/>
                <a:gd name="connsiteY12" fmla="*/ 668923 h 2364314"/>
                <a:gd name="connsiteX13" fmla="*/ 957315 w 1422362"/>
                <a:gd name="connsiteY13" fmla="*/ 998137 h 2364314"/>
                <a:gd name="connsiteX14" fmla="*/ 905990 w 1422362"/>
                <a:gd name="connsiteY14" fmla="*/ 667881 h 2364314"/>
                <a:gd name="connsiteX15" fmla="*/ 711016 w 1422362"/>
                <a:gd name="connsiteY15" fmla="*/ 623587 h 2364314"/>
                <a:gd name="connsiteX16" fmla="*/ 729319 w 1422362"/>
                <a:gd name="connsiteY16" fmla="*/ 1011794 h 2364314"/>
                <a:gd name="connsiteX17" fmla="*/ 630106 w 1422362"/>
                <a:gd name="connsiteY17" fmla="*/ 73272 h 2364314"/>
                <a:gd name="connsiteX18" fmla="*/ 471802 w 1422362"/>
                <a:gd name="connsiteY18" fmla="*/ 199924 h 2364314"/>
                <a:gd name="connsiteX19" fmla="*/ 473286 w 1422362"/>
                <a:gd name="connsiteY19" fmla="*/ 1366094 h 2364314"/>
                <a:gd name="connsiteX20" fmla="*/ 338442 w 1422362"/>
                <a:gd name="connsiteY20" fmla="*/ 1312189 h 2364314"/>
                <a:gd name="connsiteX21" fmla="*/ 719 w 1422362"/>
                <a:gd name="connsiteY21" fmla="*/ 1011512 h 2364314"/>
                <a:gd name="connsiteX0" fmla="*/ 719 w 1422362"/>
                <a:gd name="connsiteY0" fmla="*/ 938672 h 2291474"/>
                <a:gd name="connsiteX1" fmla="*/ 140932 w 1422362"/>
                <a:gd name="connsiteY1" fmla="*/ 1334446 h 2291474"/>
                <a:gd name="connsiteX2" fmla="*/ 309182 w 1422362"/>
                <a:gd name="connsiteY2" fmla="*/ 1692891 h 2291474"/>
                <a:gd name="connsiteX3" fmla="*/ 548773 w 1422362"/>
                <a:gd name="connsiteY3" fmla="*/ 1917465 h 2291474"/>
                <a:gd name="connsiteX4" fmla="*/ 582370 w 1422362"/>
                <a:gd name="connsiteY4" fmla="*/ 2278359 h 2291474"/>
                <a:gd name="connsiteX5" fmla="*/ 1253027 w 1422362"/>
                <a:gd name="connsiteY5" fmla="*/ 2291474 h 2291474"/>
                <a:gd name="connsiteX6" fmla="*/ 1262460 w 1422362"/>
                <a:gd name="connsiteY6" fmla="*/ 1968201 h 2291474"/>
                <a:gd name="connsiteX7" fmla="*/ 1421092 w 1422362"/>
                <a:gd name="connsiteY7" fmla="*/ 1107675 h 2291474"/>
                <a:gd name="connsiteX8" fmla="*/ 1369124 w 1422362"/>
                <a:gd name="connsiteY8" fmla="*/ 681879 h 2291474"/>
                <a:gd name="connsiteX9" fmla="*/ 1176719 w 1422362"/>
                <a:gd name="connsiteY9" fmla="*/ 650210 h 2291474"/>
                <a:gd name="connsiteX10" fmla="*/ 1168953 w 1422362"/>
                <a:gd name="connsiteY10" fmla="*/ 949189 h 2291474"/>
                <a:gd name="connsiteX11" fmla="*/ 1156855 w 1422362"/>
                <a:gd name="connsiteY11" fmla="*/ 638460 h 2291474"/>
                <a:gd name="connsiteX12" fmla="*/ 927050 w 1422362"/>
                <a:gd name="connsiteY12" fmla="*/ 596083 h 2291474"/>
                <a:gd name="connsiteX13" fmla="*/ 957315 w 1422362"/>
                <a:gd name="connsiteY13" fmla="*/ 925297 h 2291474"/>
                <a:gd name="connsiteX14" fmla="*/ 905990 w 1422362"/>
                <a:gd name="connsiteY14" fmla="*/ 595041 h 2291474"/>
                <a:gd name="connsiteX15" fmla="*/ 711016 w 1422362"/>
                <a:gd name="connsiteY15" fmla="*/ 550747 h 2291474"/>
                <a:gd name="connsiteX16" fmla="*/ 729319 w 1422362"/>
                <a:gd name="connsiteY16" fmla="*/ 938954 h 2291474"/>
                <a:gd name="connsiteX17" fmla="*/ 673525 w 1422362"/>
                <a:gd name="connsiteY17" fmla="*/ 130688 h 2291474"/>
                <a:gd name="connsiteX18" fmla="*/ 471802 w 1422362"/>
                <a:gd name="connsiteY18" fmla="*/ 127084 h 2291474"/>
                <a:gd name="connsiteX19" fmla="*/ 473286 w 1422362"/>
                <a:gd name="connsiteY19" fmla="*/ 1293254 h 2291474"/>
                <a:gd name="connsiteX20" fmla="*/ 338442 w 1422362"/>
                <a:gd name="connsiteY20" fmla="*/ 1239349 h 2291474"/>
                <a:gd name="connsiteX21" fmla="*/ 719 w 1422362"/>
                <a:gd name="connsiteY21" fmla="*/ 938672 h 2291474"/>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29319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29319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29319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14198 h 2267000"/>
                <a:gd name="connsiteX1" fmla="*/ 140932 w 1422362"/>
                <a:gd name="connsiteY1" fmla="*/ 1309972 h 2267000"/>
                <a:gd name="connsiteX2" fmla="*/ 309182 w 1422362"/>
                <a:gd name="connsiteY2" fmla="*/ 1668417 h 2267000"/>
                <a:gd name="connsiteX3" fmla="*/ 548773 w 1422362"/>
                <a:gd name="connsiteY3" fmla="*/ 1892991 h 2267000"/>
                <a:gd name="connsiteX4" fmla="*/ 582370 w 1422362"/>
                <a:gd name="connsiteY4" fmla="*/ 2253885 h 2267000"/>
                <a:gd name="connsiteX5" fmla="*/ 1253027 w 1422362"/>
                <a:gd name="connsiteY5" fmla="*/ 2267000 h 2267000"/>
                <a:gd name="connsiteX6" fmla="*/ 1262460 w 1422362"/>
                <a:gd name="connsiteY6" fmla="*/ 1943727 h 2267000"/>
                <a:gd name="connsiteX7" fmla="*/ 1421092 w 1422362"/>
                <a:gd name="connsiteY7" fmla="*/ 1083201 h 2267000"/>
                <a:gd name="connsiteX8" fmla="*/ 1369124 w 1422362"/>
                <a:gd name="connsiteY8" fmla="*/ 657405 h 2267000"/>
                <a:gd name="connsiteX9" fmla="*/ 1176719 w 1422362"/>
                <a:gd name="connsiteY9" fmla="*/ 625736 h 2267000"/>
                <a:gd name="connsiteX10" fmla="*/ 1168953 w 1422362"/>
                <a:gd name="connsiteY10" fmla="*/ 924715 h 2267000"/>
                <a:gd name="connsiteX11" fmla="*/ 1156855 w 1422362"/>
                <a:gd name="connsiteY11" fmla="*/ 613986 h 2267000"/>
                <a:gd name="connsiteX12" fmla="*/ 927050 w 1422362"/>
                <a:gd name="connsiteY12" fmla="*/ 571609 h 2267000"/>
                <a:gd name="connsiteX13" fmla="*/ 957315 w 1422362"/>
                <a:gd name="connsiteY13" fmla="*/ 900823 h 2267000"/>
                <a:gd name="connsiteX14" fmla="*/ 905990 w 1422362"/>
                <a:gd name="connsiteY14" fmla="*/ 570567 h 2267000"/>
                <a:gd name="connsiteX15" fmla="*/ 711016 w 1422362"/>
                <a:gd name="connsiteY15" fmla="*/ 526273 h 2267000"/>
                <a:gd name="connsiteX16" fmla="*/ 714846 w 1422362"/>
                <a:gd name="connsiteY16" fmla="*/ 914480 h 2267000"/>
                <a:gd name="connsiteX17" fmla="*/ 673525 w 1422362"/>
                <a:gd name="connsiteY17" fmla="*/ 106214 h 2267000"/>
                <a:gd name="connsiteX18" fmla="*/ 486275 w 1422362"/>
                <a:gd name="connsiteY18" fmla="*/ 174974 h 2267000"/>
                <a:gd name="connsiteX19" fmla="*/ 473286 w 1422362"/>
                <a:gd name="connsiteY19" fmla="*/ 1268780 h 2267000"/>
                <a:gd name="connsiteX20" fmla="*/ 338442 w 1422362"/>
                <a:gd name="connsiteY20" fmla="*/ 1214875 h 2267000"/>
                <a:gd name="connsiteX21" fmla="*/ 719 w 1422362"/>
                <a:gd name="connsiteY21" fmla="*/ 914198 h 2267000"/>
                <a:gd name="connsiteX0" fmla="*/ 719 w 1422362"/>
                <a:gd name="connsiteY0" fmla="*/ 897709 h 2250511"/>
                <a:gd name="connsiteX1" fmla="*/ 140932 w 1422362"/>
                <a:gd name="connsiteY1" fmla="*/ 1293483 h 2250511"/>
                <a:gd name="connsiteX2" fmla="*/ 309182 w 1422362"/>
                <a:gd name="connsiteY2" fmla="*/ 1651928 h 2250511"/>
                <a:gd name="connsiteX3" fmla="*/ 548773 w 1422362"/>
                <a:gd name="connsiteY3" fmla="*/ 1876502 h 2250511"/>
                <a:gd name="connsiteX4" fmla="*/ 582370 w 1422362"/>
                <a:gd name="connsiteY4" fmla="*/ 2237396 h 2250511"/>
                <a:gd name="connsiteX5" fmla="*/ 1253027 w 1422362"/>
                <a:gd name="connsiteY5" fmla="*/ 2250511 h 2250511"/>
                <a:gd name="connsiteX6" fmla="*/ 1262460 w 1422362"/>
                <a:gd name="connsiteY6" fmla="*/ 1927238 h 2250511"/>
                <a:gd name="connsiteX7" fmla="*/ 1421092 w 1422362"/>
                <a:gd name="connsiteY7" fmla="*/ 1066712 h 2250511"/>
                <a:gd name="connsiteX8" fmla="*/ 1369124 w 1422362"/>
                <a:gd name="connsiteY8" fmla="*/ 640916 h 2250511"/>
                <a:gd name="connsiteX9" fmla="*/ 1176719 w 1422362"/>
                <a:gd name="connsiteY9" fmla="*/ 609247 h 2250511"/>
                <a:gd name="connsiteX10" fmla="*/ 1168953 w 1422362"/>
                <a:gd name="connsiteY10" fmla="*/ 908226 h 2250511"/>
                <a:gd name="connsiteX11" fmla="*/ 1156855 w 1422362"/>
                <a:gd name="connsiteY11" fmla="*/ 597497 h 2250511"/>
                <a:gd name="connsiteX12" fmla="*/ 927050 w 1422362"/>
                <a:gd name="connsiteY12" fmla="*/ 555120 h 2250511"/>
                <a:gd name="connsiteX13" fmla="*/ 957315 w 1422362"/>
                <a:gd name="connsiteY13" fmla="*/ 884334 h 2250511"/>
                <a:gd name="connsiteX14" fmla="*/ 905990 w 1422362"/>
                <a:gd name="connsiteY14" fmla="*/ 554078 h 2250511"/>
                <a:gd name="connsiteX15" fmla="*/ 711016 w 1422362"/>
                <a:gd name="connsiteY15" fmla="*/ 509784 h 2250511"/>
                <a:gd name="connsiteX16" fmla="*/ 714846 w 1422362"/>
                <a:gd name="connsiteY16" fmla="*/ 897991 h 2250511"/>
                <a:gd name="connsiteX17" fmla="*/ 683174 w 1422362"/>
                <a:gd name="connsiteY17" fmla="*/ 118671 h 2250511"/>
                <a:gd name="connsiteX18" fmla="*/ 486275 w 1422362"/>
                <a:gd name="connsiteY18" fmla="*/ 158485 h 2250511"/>
                <a:gd name="connsiteX19" fmla="*/ 473286 w 1422362"/>
                <a:gd name="connsiteY19" fmla="*/ 1252291 h 2250511"/>
                <a:gd name="connsiteX20" fmla="*/ 338442 w 1422362"/>
                <a:gd name="connsiteY20" fmla="*/ 1198386 h 2250511"/>
                <a:gd name="connsiteX21" fmla="*/ 719 w 1422362"/>
                <a:gd name="connsiteY21" fmla="*/ 897709 h 2250511"/>
                <a:gd name="connsiteX0" fmla="*/ 719 w 1422362"/>
                <a:gd name="connsiteY0" fmla="*/ 897709 h 2250511"/>
                <a:gd name="connsiteX1" fmla="*/ 140932 w 1422362"/>
                <a:gd name="connsiteY1" fmla="*/ 1293483 h 2250511"/>
                <a:gd name="connsiteX2" fmla="*/ 309182 w 1422362"/>
                <a:gd name="connsiteY2" fmla="*/ 1651928 h 2250511"/>
                <a:gd name="connsiteX3" fmla="*/ 548773 w 1422362"/>
                <a:gd name="connsiteY3" fmla="*/ 1876502 h 2250511"/>
                <a:gd name="connsiteX4" fmla="*/ 582370 w 1422362"/>
                <a:gd name="connsiteY4" fmla="*/ 2237396 h 2250511"/>
                <a:gd name="connsiteX5" fmla="*/ 1253027 w 1422362"/>
                <a:gd name="connsiteY5" fmla="*/ 2250511 h 2250511"/>
                <a:gd name="connsiteX6" fmla="*/ 1262460 w 1422362"/>
                <a:gd name="connsiteY6" fmla="*/ 1927238 h 2250511"/>
                <a:gd name="connsiteX7" fmla="*/ 1421092 w 1422362"/>
                <a:gd name="connsiteY7" fmla="*/ 1066712 h 2250511"/>
                <a:gd name="connsiteX8" fmla="*/ 1369124 w 1422362"/>
                <a:gd name="connsiteY8" fmla="*/ 640916 h 2250511"/>
                <a:gd name="connsiteX9" fmla="*/ 1176719 w 1422362"/>
                <a:gd name="connsiteY9" fmla="*/ 609247 h 2250511"/>
                <a:gd name="connsiteX10" fmla="*/ 1168953 w 1422362"/>
                <a:gd name="connsiteY10" fmla="*/ 908226 h 2250511"/>
                <a:gd name="connsiteX11" fmla="*/ 1156855 w 1422362"/>
                <a:gd name="connsiteY11" fmla="*/ 597497 h 2250511"/>
                <a:gd name="connsiteX12" fmla="*/ 927050 w 1422362"/>
                <a:gd name="connsiteY12" fmla="*/ 555120 h 2250511"/>
                <a:gd name="connsiteX13" fmla="*/ 957315 w 1422362"/>
                <a:gd name="connsiteY13" fmla="*/ 884334 h 2250511"/>
                <a:gd name="connsiteX14" fmla="*/ 905990 w 1422362"/>
                <a:gd name="connsiteY14" fmla="*/ 554078 h 2250511"/>
                <a:gd name="connsiteX15" fmla="*/ 711016 w 1422362"/>
                <a:gd name="connsiteY15" fmla="*/ 509784 h 2250511"/>
                <a:gd name="connsiteX16" fmla="*/ 714846 w 1422362"/>
                <a:gd name="connsiteY16" fmla="*/ 897991 h 2250511"/>
                <a:gd name="connsiteX17" fmla="*/ 683174 w 1422362"/>
                <a:gd name="connsiteY17" fmla="*/ 118671 h 2250511"/>
                <a:gd name="connsiteX18" fmla="*/ 486275 w 1422362"/>
                <a:gd name="connsiteY18" fmla="*/ 158485 h 2250511"/>
                <a:gd name="connsiteX19" fmla="*/ 473286 w 1422362"/>
                <a:gd name="connsiteY19" fmla="*/ 1252291 h 2250511"/>
                <a:gd name="connsiteX20" fmla="*/ 338442 w 1422362"/>
                <a:gd name="connsiteY20" fmla="*/ 1198386 h 2250511"/>
                <a:gd name="connsiteX21" fmla="*/ 719 w 1422362"/>
                <a:gd name="connsiteY21" fmla="*/ 897709 h 2250511"/>
                <a:gd name="connsiteX0" fmla="*/ 719 w 1422362"/>
                <a:gd name="connsiteY0" fmla="*/ 904644 h 2257446"/>
                <a:gd name="connsiteX1" fmla="*/ 140932 w 1422362"/>
                <a:gd name="connsiteY1" fmla="*/ 1300418 h 2257446"/>
                <a:gd name="connsiteX2" fmla="*/ 309182 w 1422362"/>
                <a:gd name="connsiteY2" fmla="*/ 1658863 h 2257446"/>
                <a:gd name="connsiteX3" fmla="*/ 548773 w 1422362"/>
                <a:gd name="connsiteY3" fmla="*/ 1883437 h 2257446"/>
                <a:gd name="connsiteX4" fmla="*/ 582370 w 1422362"/>
                <a:gd name="connsiteY4" fmla="*/ 2244331 h 2257446"/>
                <a:gd name="connsiteX5" fmla="*/ 1253027 w 1422362"/>
                <a:gd name="connsiteY5" fmla="*/ 2257446 h 2257446"/>
                <a:gd name="connsiteX6" fmla="*/ 1262460 w 1422362"/>
                <a:gd name="connsiteY6" fmla="*/ 1934173 h 2257446"/>
                <a:gd name="connsiteX7" fmla="*/ 1421092 w 1422362"/>
                <a:gd name="connsiteY7" fmla="*/ 1073647 h 2257446"/>
                <a:gd name="connsiteX8" fmla="*/ 1369124 w 1422362"/>
                <a:gd name="connsiteY8" fmla="*/ 647851 h 2257446"/>
                <a:gd name="connsiteX9" fmla="*/ 1176719 w 1422362"/>
                <a:gd name="connsiteY9" fmla="*/ 616182 h 2257446"/>
                <a:gd name="connsiteX10" fmla="*/ 1168953 w 1422362"/>
                <a:gd name="connsiteY10" fmla="*/ 915161 h 2257446"/>
                <a:gd name="connsiteX11" fmla="*/ 1156855 w 1422362"/>
                <a:gd name="connsiteY11" fmla="*/ 604432 h 2257446"/>
                <a:gd name="connsiteX12" fmla="*/ 927050 w 1422362"/>
                <a:gd name="connsiteY12" fmla="*/ 562055 h 2257446"/>
                <a:gd name="connsiteX13" fmla="*/ 957315 w 1422362"/>
                <a:gd name="connsiteY13" fmla="*/ 891269 h 2257446"/>
                <a:gd name="connsiteX14" fmla="*/ 905990 w 1422362"/>
                <a:gd name="connsiteY14" fmla="*/ 561013 h 2257446"/>
                <a:gd name="connsiteX15" fmla="*/ 711016 w 1422362"/>
                <a:gd name="connsiteY15" fmla="*/ 516719 h 2257446"/>
                <a:gd name="connsiteX16" fmla="*/ 714846 w 1422362"/>
                <a:gd name="connsiteY16" fmla="*/ 904926 h 2257446"/>
                <a:gd name="connsiteX17" fmla="*/ 683174 w 1422362"/>
                <a:gd name="connsiteY17" fmla="*/ 125606 h 2257446"/>
                <a:gd name="connsiteX18" fmla="*/ 486275 w 1422362"/>
                <a:gd name="connsiteY18" fmla="*/ 165420 h 2257446"/>
                <a:gd name="connsiteX19" fmla="*/ 473286 w 1422362"/>
                <a:gd name="connsiteY19" fmla="*/ 1259226 h 2257446"/>
                <a:gd name="connsiteX20" fmla="*/ 338442 w 1422362"/>
                <a:gd name="connsiteY20" fmla="*/ 1205321 h 2257446"/>
                <a:gd name="connsiteX21" fmla="*/ 719 w 1422362"/>
                <a:gd name="connsiteY21" fmla="*/ 904644 h 2257446"/>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73286 w 1422362"/>
                <a:gd name="connsiteY19" fmla="*/ 1255537 h 2253757"/>
                <a:gd name="connsiteX20" fmla="*/ 338442 w 1422362"/>
                <a:gd name="connsiteY20" fmla="*/ 1201632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38442 w 1422362"/>
                <a:gd name="connsiteY20" fmla="*/ 1201632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04672 w 1422362"/>
                <a:gd name="connsiteY20" fmla="*/ 1148565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04672 w 1422362"/>
                <a:gd name="connsiteY20" fmla="*/ 1148565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04672 w 1422362"/>
                <a:gd name="connsiteY20" fmla="*/ 1148565 h 2253757"/>
                <a:gd name="connsiteX21" fmla="*/ 719 w 1422362"/>
                <a:gd name="connsiteY21" fmla="*/ 900955 h 2253757"/>
                <a:gd name="connsiteX0" fmla="*/ 436 w 1494443"/>
                <a:gd name="connsiteY0" fmla="*/ 886482 h 2253757"/>
                <a:gd name="connsiteX1" fmla="*/ 213013 w 1494443"/>
                <a:gd name="connsiteY1" fmla="*/ 1296729 h 2253757"/>
                <a:gd name="connsiteX2" fmla="*/ 381263 w 1494443"/>
                <a:gd name="connsiteY2" fmla="*/ 1655174 h 2253757"/>
                <a:gd name="connsiteX3" fmla="*/ 620854 w 1494443"/>
                <a:gd name="connsiteY3" fmla="*/ 1879748 h 2253757"/>
                <a:gd name="connsiteX4" fmla="*/ 654451 w 1494443"/>
                <a:gd name="connsiteY4" fmla="*/ 2240642 h 2253757"/>
                <a:gd name="connsiteX5" fmla="*/ 1325108 w 1494443"/>
                <a:gd name="connsiteY5" fmla="*/ 2253757 h 2253757"/>
                <a:gd name="connsiteX6" fmla="*/ 1334541 w 1494443"/>
                <a:gd name="connsiteY6" fmla="*/ 1930484 h 2253757"/>
                <a:gd name="connsiteX7" fmla="*/ 1493173 w 1494443"/>
                <a:gd name="connsiteY7" fmla="*/ 1069958 h 2253757"/>
                <a:gd name="connsiteX8" fmla="*/ 1441205 w 1494443"/>
                <a:gd name="connsiteY8" fmla="*/ 644162 h 2253757"/>
                <a:gd name="connsiteX9" fmla="*/ 1248800 w 1494443"/>
                <a:gd name="connsiteY9" fmla="*/ 612493 h 2253757"/>
                <a:gd name="connsiteX10" fmla="*/ 1241034 w 1494443"/>
                <a:gd name="connsiteY10" fmla="*/ 911472 h 2253757"/>
                <a:gd name="connsiteX11" fmla="*/ 1228936 w 1494443"/>
                <a:gd name="connsiteY11" fmla="*/ 600743 h 2253757"/>
                <a:gd name="connsiteX12" fmla="*/ 999131 w 1494443"/>
                <a:gd name="connsiteY12" fmla="*/ 558366 h 2253757"/>
                <a:gd name="connsiteX13" fmla="*/ 1029396 w 1494443"/>
                <a:gd name="connsiteY13" fmla="*/ 887580 h 2253757"/>
                <a:gd name="connsiteX14" fmla="*/ 978071 w 1494443"/>
                <a:gd name="connsiteY14" fmla="*/ 557324 h 2253757"/>
                <a:gd name="connsiteX15" fmla="*/ 783097 w 1494443"/>
                <a:gd name="connsiteY15" fmla="*/ 513030 h 2253757"/>
                <a:gd name="connsiteX16" fmla="*/ 786927 w 1494443"/>
                <a:gd name="connsiteY16" fmla="*/ 901237 h 2253757"/>
                <a:gd name="connsiteX17" fmla="*/ 755255 w 1494443"/>
                <a:gd name="connsiteY17" fmla="*/ 121917 h 2253757"/>
                <a:gd name="connsiteX18" fmla="*/ 558356 w 1494443"/>
                <a:gd name="connsiteY18" fmla="*/ 161731 h 2253757"/>
                <a:gd name="connsiteX19" fmla="*/ 535718 w 1494443"/>
                <a:gd name="connsiteY19" fmla="*/ 1183173 h 2253757"/>
                <a:gd name="connsiteX20" fmla="*/ 376753 w 1494443"/>
                <a:gd name="connsiteY20" fmla="*/ 1148565 h 2253757"/>
                <a:gd name="connsiteX21" fmla="*/ 436 w 1494443"/>
                <a:gd name="connsiteY21" fmla="*/ 886482 h 2253757"/>
                <a:gd name="connsiteX0" fmla="*/ 436 w 1494443"/>
                <a:gd name="connsiteY0" fmla="*/ 886482 h 2253757"/>
                <a:gd name="connsiteX1" fmla="*/ 213013 w 1494443"/>
                <a:gd name="connsiteY1" fmla="*/ 1296729 h 2253757"/>
                <a:gd name="connsiteX2" fmla="*/ 381263 w 1494443"/>
                <a:gd name="connsiteY2" fmla="*/ 1655174 h 2253757"/>
                <a:gd name="connsiteX3" fmla="*/ 620854 w 1494443"/>
                <a:gd name="connsiteY3" fmla="*/ 1879748 h 2253757"/>
                <a:gd name="connsiteX4" fmla="*/ 654451 w 1494443"/>
                <a:gd name="connsiteY4" fmla="*/ 2240642 h 2253757"/>
                <a:gd name="connsiteX5" fmla="*/ 1325108 w 1494443"/>
                <a:gd name="connsiteY5" fmla="*/ 2253757 h 2253757"/>
                <a:gd name="connsiteX6" fmla="*/ 1334541 w 1494443"/>
                <a:gd name="connsiteY6" fmla="*/ 1930484 h 2253757"/>
                <a:gd name="connsiteX7" fmla="*/ 1493173 w 1494443"/>
                <a:gd name="connsiteY7" fmla="*/ 1069958 h 2253757"/>
                <a:gd name="connsiteX8" fmla="*/ 1441205 w 1494443"/>
                <a:gd name="connsiteY8" fmla="*/ 644162 h 2253757"/>
                <a:gd name="connsiteX9" fmla="*/ 1248800 w 1494443"/>
                <a:gd name="connsiteY9" fmla="*/ 612493 h 2253757"/>
                <a:gd name="connsiteX10" fmla="*/ 1241034 w 1494443"/>
                <a:gd name="connsiteY10" fmla="*/ 911472 h 2253757"/>
                <a:gd name="connsiteX11" fmla="*/ 1228936 w 1494443"/>
                <a:gd name="connsiteY11" fmla="*/ 600743 h 2253757"/>
                <a:gd name="connsiteX12" fmla="*/ 999131 w 1494443"/>
                <a:gd name="connsiteY12" fmla="*/ 558366 h 2253757"/>
                <a:gd name="connsiteX13" fmla="*/ 1029396 w 1494443"/>
                <a:gd name="connsiteY13" fmla="*/ 887580 h 2253757"/>
                <a:gd name="connsiteX14" fmla="*/ 978071 w 1494443"/>
                <a:gd name="connsiteY14" fmla="*/ 557324 h 2253757"/>
                <a:gd name="connsiteX15" fmla="*/ 783097 w 1494443"/>
                <a:gd name="connsiteY15" fmla="*/ 513030 h 2253757"/>
                <a:gd name="connsiteX16" fmla="*/ 786927 w 1494443"/>
                <a:gd name="connsiteY16" fmla="*/ 901237 h 2253757"/>
                <a:gd name="connsiteX17" fmla="*/ 755255 w 1494443"/>
                <a:gd name="connsiteY17" fmla="*/ 121917 h 2253757"/>
                <a:gd name="connsiteX18" fmla="*/ 558356 w 1494443"/>
                <a:gd name="connsiteY18" fmla="*/ 161731 h 2253757"/>
                <a:gd name="connsiteX19" fmla="*/ 535718 w 1494443"/>
                <a:gd name="connsiteY19" fmla="*/ 1183173 h 2253757"/>
                <a:gd name="connsiteX20" fmla="*/ 376753 w 1494443"/>
                <a:gd name="connsiteY20" fmla="*/ 1148565 h 2253757"/>
                <a:gd name="connsiteX21" fmla="*/ 436 w 1494443"/>
                <a:gd name="connsiteY21" fmla="*/ 886482 h 2253757"/>
                <a:gd name="connsiteX0" fmla="*/ 0 w 1494007"/>
                <a:gd name="connsiteY0" fmla="*/ 886482 h 2253757"/>
                <a:gd name="connsiteX1" fmla="*/ 212577 w 1494007"/>
                <a:gd name="connsiteY1" fmla="*/ 1296729 h 2253757"/>
                <a:gd name="connsiteX2" fmla="*/ 380827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380827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115210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147622"/>
                <a:gd name="connsiteX1" fmla="*/ 202929 w 1494007"/>
                <a:gd name="connsiteY1" fmla="*/ 1320850 h 2147622"/>
                <a:gd name="connsiteX2" fmla="*/ 438719 w 1494007"/>
                <a:gd name="connsiteY2" fmla="*/ 1655174 h 2147622"/>
                <a:gd name="connsiteX3" fmla="*/ 620418 w 1494007"/>
                <a:gd name="connsiteY3" fmla="*/ 1879748 h 2147622"/>
                <a:gd name="connsiteX4" fmla="*/ 654015 w 1494007"/>
                <a:gd name="connsiteY4" fmla="*/ 2115210 h 2147622"/>
                <a:gd name="connsiteX5" fmla="*/ 1339145 w 1494007"/>
                <a:gd name="connsiteY5" fmla="*/ 2147622 h 2147622"/>
                <a:gd name="connsiteX6" fmla="*/ 1334105 w 1494007"/>
                <a:gd name="connsiteY6" fmla="*/ 1930484 h 2147622"/>
                <a:gd name="connsiteX7" fmla="*/ 1492737 w 1494007"/>
                <a:gd name="connsiteY7" fmla="*/ 1069958 h 2147622"/>
                <a:gd name="connsiteX8" fmla="*/ 1440769 w 1494007"/>
                <a:gd name="connsiteY8" fmla="*/ 644162 h 2147622"/>
                <a:gd name="connsiteX9" fmla="*/ 1248364 w 1494007"/>
                <a:gd name="connsiteY9" fmla="*/ 612493 h 2147622"/>
                <a:gd name="connsiteX10" fmla="*/ 1240598 w 1494007"/>
                <a:gd name="connsiteY10" fmla="*/ 911472 h 2147622"/>
                <a:gd name="connsiteX11" fmla="*/ 1228500 w 1494007"/>
                <a:gd name="connsiteY11" fmla="*/ 600743 h 2147622"/>
                <a:gd name="connsiteX12" fmla="*/ 998695 w 1494007"/>
                <a:gd name="connsiteY12" fmla="*/ 558366 h 2147622"/>
                <a:gd name="connsiteX13" fmla="*/ 1028960 w 1494007"/>
                <a:gd name="connsiteY13" fmla="*/ 887580 h 2147622"/>
                <a:gd name="connsiteX14" fmla="*/ 977635 w 1494007"/>
                <a:gd name="connsiteY14" fmla="*/ 557324 h 2147622"/>
                <a:gd name="connsiteX15" fmla="*/ 782661 w 1494007"/>
                <a:gd name="connsiteY15" fmla="*/ 513030 h 2147622"/>
                <a:gd name="connsiteX16" fmla="*/ 786491 w 1494007"/>
                <a:gd name="connsiteY16" fmla="*/ 901237 h 2147622"/>
                <a:gd name="connsiteX17" fmla="*/ 754819 w 1494007"/>
                <a:gd name="connsiteY17" fmla="*/ 121917 h 2147622"/>
                <a:gd name="connsiteX18" fmla="*/ 557920 w 1494007"/>
                <a:gd name="connsiteY18" fmla="*/ 161731 h 2147622"/>
                <a:gd name="connsiteX19" fmla="*/ 535282 w 1494007"/>
                <a:gd name="connsiteY19" fmla="*/ 1183173 h 2147622"/>
                <a:gd name="connsiteX20" fmla="*/ 376317 w 1494007"/>
                <a:gd name="connsiteY20" fmla="*/ 1148565 h 2147622"/>
                <a:gd name="connsiteX21" fmla="*/ 0 w 1494007"/>
                <a:gd name="connsiteY21" fmla="*/ 886482 h 2147622"/>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01512 w 1494007"/>
                <a:gd name="connsiteY19" fmla="*/ 1192821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01512 w 1494007"/>
                <a:gd name="connsiteY19" fmla="*/ 1192821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01512 w 1494007"/>
                <a:gd name="connsiteY19" fmla="*/ 1192821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0458 w 1494007"/>
                <a:gd name="connsiteY19" fmla="*/ 1197645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0458 w 1494007"/>
                <a:gd name="connsiteY19" fmla="*/ 1197645 h 2123500"/>
                <a:gd name="connsiteX20" fmla="*/ 395614 w 1494007"/>
                <a:gd name="connsiteY20" fmla="*/ 1153389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0458 w 1494007"/>
                <a:gd name="connsiteY19" fmla="*/ 1197645 h 2123500"/>
                <a:gd name="connsiteX20" fmla="*/ 395614 w 1494007"/>
                <a:gd name="connsiteY20" fmla="*/ 1153389 h 2123500"/>
                <a:gd name="connsiteX21" fmla="*/ 0 w 1494007"/>
                <a:gd name="connsiteY21" fmla="*/ 886482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33149"/>
                <a:gd name="connsiteX1" fmla="*/ 227051 w 1518129"/>
                <a:gd name="connsiteY1" fmla="*/ 1320850 h 2133149"/>
                <a:gd name="connsiteX2" fmla="*/ 462841 w 1518129"/>
                <a:gd name="connsiteY2" fmla="*/ 1655174 h 2133149"/>
                <a:gd name="connsiteX3" fmla="*/ 644540 w 1518129"/>
                <a:gd name="connsiteY3" fmla="*/ 1879748 h 2133149"/>
                <a:gd name="connsiteX4" fmla="*/ 678137 w 1518129"/>
                <a:gd name="connsiteY4" fmla="*/ 2115210 h 2133149"/>
                <a:gd name="connsiteX5" fmla="*/ 1348794 w 1518129"/>
                <a:gd name="connsiteY5" fmla="*/ 2133149 h 2133149"/>
                <a:gd name="connsiteX6" fmla="*/ 1358227 w 1518129"/>
                <a:gd name="connsiteY6" fmla="*/ 1930484 h 2133149"/>
                <a:gd name="connsiteX7" fmla="*/ 1516859 w 1518129"/>
                <a:gd name="connsiteY7" fmla="*/ 1069958 h 2133149"/>
                <a:gd name="connsiteX8" fmla="*/ 1464891 w 1518129"/>
                <a:gd name="connsiteY8" fmla="*/ 644162 h 2133149"/>
                <a:gd name="connsiteX9" fmla="*/ 1272486 w 1518129"/>
                <a:gd name="connsiteY9" fmla="*/ 612493 h 2133149"/>
                <a:gd name="connsiteX10" fmla="*/ 1264720 w 1518129"/>
                <a:gd name="connsiteY10" fmla="*/ 911472 h 2133149"/>
                <a:gd name="connsiteX11" fmla="*/ 1252622 w 1518129"/>
                <a:gd name="connsiteY11" fmla="*/ 600743 h 2133149"/>
                <a:gd name="connsiteX12" fmla="*/ 1022817 w 1518129"/>
                <a:gd name="connsiteY12" fmla="*/ 558366 h 2133149"/>
                <a:gd name="connsiteX13" fmla="*/ 1053082 w 1518129"/>
                <a:gd name="connsiteY13" fmla="*/ 887580 h 2133149"/>
                <a:gd name="connsiteX14" fmla="*/ 1001757 w 1518129"/>
                <a:gd name="connsiteY14" fmla="*/ 557324 h 2133149"/>
                <a:gd name="connsiteX15" fmla="*/ 806783 w 1518129"/>
                <a:gd name="connsiteY15" fmla="*/ 513030 h 2133149"/>
                <a:gd name="connsiteX16" fmla="*/ 810613 w 1518129"/>
                <a:gd name="connsiteY16" fmla="*/ 901237 h 2133149"/>
                <a:gd name="connsiteX17" fmla="*/ 778941 w 1518129"/>
                <a:gd name="connsiteY17" fmla="*/ 121917 h 2133149"/>
                <a:gd name="connsiteX18" fmla="*/ 582042 w 1518129"/>
                <a:gd name="connsiteY18" fmla="*/ 161731 h 2133149"/>
                <a:gd name="connsiteX19" fmla="*/ 554580 w 1518129"/>
                <a:gd name="connsiteY19" fmla="*/ 1197645 h 2133149"/>
                <a:gd name="connsiteX20" fmla="*/ 419736 w 1518129"/>
                <a:gd name="connsiteY20" fmla="*/ 1153389 h 2133149"/>
                <a:gd name="connsiteX21" fmla="*/ 0 w 1518129"/>
                <a:gd name="connsiteY21" fmla="*/ 891306 h 2133149"/>
                <a:gd name="connsiteX0" fmla="*/ 0 w 1518129"/>
                <a:gd name="connsiteY0" fmla="*/ 891306 h 2115210"/>
                <a:gd name="connsiteX1" fmla="*/ 227051 w 1518129"/>
                <a:gd name="connsiteY1" fmla="*/ 1320850 h 2115210"/>
                <a:gd name="connsiteX2" fmla="*/ 462841 w 1518129"/>
                <a:gd name="connsiteY2" fmla="*/ 1655174 h 2115210"/>
                <a:gd name="connsiteX3" fmla="*/ 644540 w 1518129"/>
                <a:gd name="connsiteY3" fmla="*/ 1879748 h 2115210"/>
                <a:gd name="connsiteX4" fmla="*/ 678137 w 1518129"/>
                <a:gd name="connsiteY4" fmla="*/ 2115210 h 2115210"/>
                <a:gd name="connsiteX5" fmla="*/ 1339145 w 1518129"/>
                <a:gd name="connsiteY5" fmla="*/ 2113852 h 2115210"/>
                <a:gd name="connsiteX6" fmla="*/ 1358227 w 1518129"/>
                <a:gd name="connsiteY6" fmla="*/ 1930484 h 2115210"/>
                <a:gd name="connsiteX7" fmla="*/ 1516859 w 1518129"/>
                <a:gd name="connsiteY7" fmla="*/ 1069958 h 2115210"/>
                <a:gd name="connsiteX8" fmla="*/ 1464891 w 1518129"/>
                <a:gd name="connsiteY8" fmla="*/ 644162 h 2115210"/>
                <a:gd name="connsiteX9" fmla="*/ 1272486 w 1518129"/>
                <a:gd name="connsiteY9" fmla="*/ 612493 h 2115210"/>
                <a:gd name="connsiteX10" fmla="*/ 1264720 w 1518129"/>
                <a:gd name="connsiteY10" fmla="*/ 911472 h 2115210"/>
                <a:gd name="connsiteX11" fmla="*/ 1252622 w 1518129"/>
                <a:gd name="connsiteY11" fmla="*/ 600743 h 2115210"/>
                <a:gd name="connsiteX12" fmla="*/ 1022817 w 1518129"/>
                <a:gd name="connsiteY12" fmla="*/ 558366 h 2115210"/>
                <a:gd name="connsiteX13" fmla="*/ 1053082 w 1518129"/>
                <a:gd name="connsiteY13" fmla="*/ 887580 h 2115210"/>
                <a:gd name="connsiteX14" fmla="*/ 1001757 w 1518129"/>
                <a:gd name="connsiteY14" fmla="*/ 557324 h 2115210"/>
                <a:gd name="connsiteX15" fmla="*/ 806783 w 1518129"/>
                <a:gd name="connsiteY15" fmla="*/ 513030 h 2115210"/>
                <a:gd name="connsiteX16" fmla="*/ 810613 w 1518129"/>
                <a:gd name="connsiteY16" fmla="*/ 901237 h 2115210"/>
                <a:gd name="connsiteX17" fmla="*/ 778941 w 1518129"/>
                <a:gd name="connsiteY17" fmla="*/ 121917 h 2115210"/>
                <a:gd name="connsiteX18" fmla="*/ 582042 w 1518129"/>
                <a:gd name="connsiteY18" fmla="*/ 161731 h 2115210"/>
                <a:gd name="connsiteX19" fmla="*/ 554580 w 1518129"/>
                <a:gd name="connsiteY19" fmla="*/ 1197645 h 2115210"/>
                <a:gd name="connsiteX20" fmla="*/ 419736 w 1518129"/>
                <a:gd name="connsiteY20" fmla="*/ 1153389 h 2115210"/>
                <a:gd name="connsiteX21" fmla="*/ 0 w 1518129"/>
                <a:gd name="connsiteY21" fmla="*/ 891306 h 2115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8129" h="2115210">
                  <a:moveTo>
                    <a:pt x="0" y="891306"/>
                  </a:moveTo>
                  <a:cubicBezTo>
                    <a:pt x="124742" y="1042097"/>
                    <a:pt x="180313" y="1188925"/>
                    <a:pt x="227051" y="1320850"/>
                  </a:cubicBezTo>
                  <a:cubicBezTo>
                    <a:pt x="283134" y="1440332"/>
                    <a:pt x="360533" y="1506746"/>
                    <a:pt x="462841" y="1655174"/>
                  </a:cubicBezTo>
                  <a:cubicBezTo>
                    <a:pt x="565096" y="1757587"/>
                    <a:pt x="604529" y="1837560"/>
                    <a:pt x="644540" y="1879748"/>
                  </a:cubicBezTo>
                  <a:cubicBezTo>
                    <a:pt x="721823" y="1966655"/>
                    <a:pt x="679875" y="2008729"/>
                    <a:pt x="678137" y="2115210"/>
                  </a:cubicBezTo>
                  <a:lnTo>
                    <a:pt x="1339145" y="2113852"/>
                  </a:lnTo>
                  <a:cubicBezTo>
                    <a:pt x="1324322" y="2047548"/>
                    <a:pt x="1303318" y="2034201"/>
                    <a:pt x="1358227" y="1930484"/>
                  </a:cubicBezTo>
                  <a:cubicBezTo>
                    <a:pt x="1521981" y="1634855"/>
                    <a:pt x="1516858" y="1179685"/>
                    <a:pt x="1516859" y="1069958"/>
                  </a:cubicBezTo>
                  <a:cubicBezTo>
                    <a:pt x="1522576" y="857179"/>
                    <a:pt x="1509640" y="720406"/>
                    <a:pt x="1464891" y="644162"/>
                  </a:cubicBezTo>
                  <a:cubicBezTo>
                    <a:pt x="1396021" y="572742"/>
                    <a:pt x="1370976" y="579197"/>
                    <a:pt x="1272486" y="612493"/>
                  </a:cubicBezTo>
                  <a:cubicBezTo>
                    <a:pt x="1306205" y="707004"/>
                    <a:pt x="1275123" y="829781"/>
                    <a:pt x="1264720" y="911472"/>
                  </a:cubicBezTo>
                  <a:cubicBezTo>
                    <a:pt x="1250153" y="907906"/>
                    <a:pt x="1292939" y="659594"/>
                    <a:pt x="1252622" y="600743"/>
                  </a:cubicBezTo>
                  <a:cubicBezTo>
                    <a:pt x="1202656" y="541892"/>
                    <a:pt x="1107533" y="508148"/>
                    <a:pt x="1022817" y="558366"/>
                  </a:cubicBezTo>
                  <a:cubicBezTo>
                    <a:pt x="1086811" y="668103"/>
                    <a:pt x="1058849" y="793697"/>
                    <a:pt x="1053082" y="887580"/>
                  </a:cubicBezTo>
                  <a:cubicBezTo>
                    <a:pt x="1041532" y="883386"/>
                    <a:pt x="1071753" y="653519"/>
                    <a:pt x="1001757" y="557324"/>
                  </a:cubicBezTo>
                  <a:cubicBezTo>
                    <a:pt x="946234" y="504548"/>
                    <a:pt x="915026" y="504758"/>
                    <a:pt x="806783" y="513030"/>
                  </a:cubicBezTo>
                  <a:cubicBezTo>
                    <a:pt x="816055" y="653003"/>
                    <a:pt x="822837" y="732256"/>
                    <a:pt x="810613" y="901237"/>
                  </a:cubicBezTo>
                  <a:cubicBezTo>
                    <a:pt x="782414" y="451352"/>
                    <a:pt x="784675" y="276900"/>
                    <a:pt x="778941" y="121917"/>
                  </a:cubicBezTo>
                  <a:cubicBezTo>
                    <a:pt x="774616" y="-32693"/>
                    <a:pt x="569584" y="-61779"/>
                    <a:pt x="582042" y="161731"/>
                  </a:cubicBezTo>
                  <a:cubicBezTo>
                    <a:pt x="570378" y="380417"/>
                    <a:pt x="623442" y="1132875"/>
                    <a:pt x="554580" y="1197645"/>
                  </a:cubicBezTo>
                  <a:cubicBezTo>
                    <a:pt x="495024" y="1230412"/>
                    <a:pt x="496393" y="1222363"/>
                    <a:pt x="419736" y="1153389"/>
                  </a:cubicBezTo>
                  <a:cubicBezTo>
                    <a:pt x="331744" y="1046414"/>
                    <a:pt x="197603" y="767201"/>
                    <a:pt x="0" y="891306"/>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grpSp>
          <p:nvGrpSpPr>
            <p:cNvPr id="5" name="Group 4">
              <a:extLst>
                <a:ext uri="{FF2B5EF4-FFF2-40B4-BE49-F238E27FC236}">
                  <a16:creationId xmlns="" xmlns:a16="http://schemas.microsoft.com/office/drawing/2014/main" id="{86237614-27E4-4E44-AB53-441F724A66AE}"/>
                </a:ext>
              </a:extLst>
            </p:cNvPr>
            <p:cNvGrpSpPr/>
            <p:nvPr/>
          </p:nvGrpSpPr>
          <p:grpSpPr>
            <a:xfrm rot="5400000">
              <a:off x="-91119" y="4126341"/>
              <a:ext cx="1048447" cy="872955"/>
              <a:chOff x="967066" y="4263648"/>
              <a:chExt cx="670418" cy="1251022"/>
            </a:xfrm>
          </p:grpSpPr>
          <p:sp>
            <p:nvSpPr>
              <p:cNvPr id="6" name="Rectangle 5">
                <a:extLst>
                  <a:ext uri="{FF2B5EF4-FFF2-40B4-BE49-F238E27FC236}">
                    <a16:creationId xmlns="" xmlns:a16="http://schemas.microsoft.com/office/drawing/2014/main" id="{F8683E0C-15A4-46D0-831E-ED181CF631FA}"/>
                  </a:ext>
                </a:extLst>
              </p:cNvPr>
              <p:cNvSpPr/>
              <p:nvPr/>
            </p:nvSpPr>
            <p:spPr>
              <a:xfrm rot="16200000">
                <a:off x="1080146" y="4196080"/>
                <a:ext cx="457516" cy="59265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sp>
            <p:nvSpPr>
              <p:cNvPr id="7" name="Rectangle 6">
                <a:extLst>
                  <a:ext uri="{FF2B5EF4-FFF2-40B4-BE49-F238E27FC236}">
                    <a16:creationId xmlns="" xmlns:a16="http://schemas.microsoft.com/office/drawing/2014/main" id="{E9E7157D-D83F-4008-BAFC-FA76DE72D77D}"/>
                  </a:ext>
                </a:extLst>
              </p:cNvPr>
              <p:cNvSpPr/>
              <p:nvPr/>
            </p:nvSpPr>
            <p:spPr>
              <a:xfrm rot="16200000">
                <a:off x="858794" y="4735980"/>
                <a:ext cx="886962" cy="67041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grpSp>
      </p:grpSp>
    </p:spTree>
    <p:extLst>
      <p:ext uri="{BB962C8B-B14F-4D97-AF65-F5344CB8AC3E}">
        <p14:creationId xmlns:p14="http://schemas.microsoft.com/office/powerpoint/2010/main" val="154260756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107583" y="160985"/>
            <a:ext cx="10831132" cy="6111025"/>
          </a:xfrm>
        </p:spPr>
        <p:txBody>
          <a:bodyPr/>
          <a:lstStyle/>
          <a:p>
            <a:pPr algn="just"/>
            <a:r>
              <a:rPr lang="en-IN" sz="3200" dirty="0"/>
              <a:t>Conclusion</a:t>
            </a:r>
          </a:p>
          <a:p>
            <a:pPr algn="just"/>
            <a:endParaRPr lang="en-IN" sz="3200" dirty="0"/>
          </a:p>
          <a:p>
            <a:pPr algn="just"/>
            <a:r>
              <a:rPr lang="en-IN" sz="3200" dirty="0"/>
              <a:t>You now know how to use NumPy arange(). The function </a:t>
            </a:r>
            <a:r>
              <a:rPr lang="en-IN" sz="3200" dirty="0" err="1"/>
              <a:t>np.arange</a:t>
            </a:r>
            <a:r>
              <a:rPr lang="en-IN" sz="3200" dirty="0"/>
              <a:t>() is one of the fundamental NumPy routines often used to create instances of NumPy </a:t>
            </a:r>
            <a:r>
              <a:rPr lang="en-IN" sz="3200" dirty="0" err="1"/>
              <a:t>ndarray</a:t>
            </a:r>
            <a:r>
              <a:rPr lang="en-IN" sz="3200" dirty="0"/>
              <a:t>. It has four arguments:</a:t>
            </a:r>
          </a:p>
          <a:p>
            <a:pPr algn="just"/>
            <a:endParaRPr lang="en-IN" sz="3200" dirty="0"/>
          </a:p>
        </p:txBody>
      </p:sp>
      <p:grpSp>
        <p:nvGrpSpPr>
          <p:cNvPr id="3" name="Group 2">
            <a:extLst>
              <a:ext uri="{FF2B5EF4-FFF2-40B4-BE49-F238E27FC236}">
                <a16:creationId xmlns="" xmlns:a16="http://schemas.microsoft.com/office/drawing/2014/main" id="{A9A2186A-C326-48DC-8E09-0BB48FF9D3DE}"/>
              </a:ext>
            </a:extLst>
          </p:cNvPr>
          <p:cNvGrpSpPr/>
          <p:nvPr/>
        </p:nvGrpSpPr>
        <p:grpSpPr>
          <a:xfrm>
            <a:off x="304970" y="328410"/>
            <a:ext cx="648068" cy="528033"/>
            <a:chOff x="-3373" y="3444677"/>
            <a:chExt cx="3155739" cy="1643520"/>
          </a:xfrm>
        </p:grpSpPr>
        <p:sp>
          <p:nvSpPr>
            <p:cNvPr id="4" name="Freeform 61">
              <a:extLst>
                <a:ext uri="{FF2B5EF4-FFF2-40B4-BE49-F238E27FC236}">
                  <a16:creationId xmlns="" xmlns:a16="http://schemas.microsoft.com/office/drawing/2014/main" id="{B69C1344-DA27-4625-A365-74DC77A0B525}"/>
                </a:ext>
              </a:extLst>
            </p:cNvPr>
            <p:cNvSpPr/>
            <p:nvPr/>
          </p:nvSpPr>
          <p:spPr>
            <a:xfrm rot="5400000">
              <a:off x="1185646" y="3121477"/>
              <a:ext cx="1643520" cy="2289920"/>
            </a:xfrm>
            <a:custGeom>
              <a:avLst/>
              <a:gdLst>
                <a:gd name="connsiteX0" fmla="*/ 0 w 1404518"/>
                <a:gd name="connsiteY0" fmla="*/ 1053388 h 2070201"/>
                <a:gd name="connsiteX1" fmla="*/ 124358 w 1404518"/>
                <a:gd name="connsiteY1" fmla="*/ 1382572 h 2070201"/>
                <a:gd name="connsiteX2" fmla="*/ 292608 w 1404518"/>
                <a:gd name="connsiteY2" fmla="*/ 1675180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675180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31366 w 1404518"/>
                <a:gd name="connsiteY4" fmla="*/ 2055571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294790 w 1404518"/>
                <a:gd name="connsiteY4" fmla="*/ 2055571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294790 w 1404518"/>
                <a:gd name="connsiteY4" fmla="*/ 2055571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13093"/>
                <a:gd name="connsiteY0" fmla="*/ 1053388 h 2070201"/>
                <a:gd name="connsiteX1" fmla="*/ 124358 w 1413093"/>
                <a:gd name="connsiteY1" fmla="*/ 1382572 h 2070201"/>
                <a:gd name="connsiteX2" fmla="*/ 292608 w 1413093"/>
                <a:gd name="connsiteY2" fmla="*/ 1741017 h 2070201"/>
                <a:gd name="connsiteX3" fmla="*/ 687628 w 1413093"/>
                <a:gd name="connsiteY3" fmla="*/ 2070201 h 2070201"/>
                <a:gd name="connsiteX4" fmla="*/ 1294790 w 1413093"/>
                <a:gd name="connsiteY4" fmla="*/ 2055571 h 2070201"/>
                <a:gd name="connsiteX5" fmla="*/ 1404518 w 1413093"/>
                <a:gd name="connsiteY5" fmla="*/ 1155801 h 2070201"/>
                <a:gd name="connsiteX6" fmla="*/ 1221638 w 1413093"/>
                <a:gd name="connsiteY6" fmla="*/ 768096 h 2070201"/>
                <a:gd name="connsiteX7" fmla="*/ 1177747 w 1413093"/>
                <a:gd name="connsiteY7" fmla="*/ 965606 h 2070201"/>
                <a:gd name="connsiteX8" fmla="*/ 1024128 w 1413093"/>
                <a:gd name="connsiteY8" fmla="*/ 694944 h 2070201"/>
                <a:gd name="connsiteX9" fmla="*/ 921715 w 1413093"/>
                <a:gd name="connsiteY9" fmla="*/ 929030 h 2070201"/>
                <a:gd name="connsiteX10" fmla="*/ 877824 w 1413093"/>
                <a:gd name="connsiteY10" fmla="*/ 629107 h 2070201"/>
                <a:gd name="connsiteX11" fmla="*/ 709574 w 1413093"/>
                <a:gd name="connsiteY11" fmla="*/ 936345 h 2070201"/>
                <a:gd name="connsiteX12" fmla="*/ 526694 w 1413093"/>
                <a:gd name="connsiteY12" fmla="*/ 0 h 2070201"/>
                <a:gd name="connsiteX13" fmla="*/ 468172 w 1413093"/>
                <a:gd name="connsiteY13" fmla="*/ 1338681 h 2070201"/>
                <a:gd name="connsiteX14" fmla="*/ 321868 w 1413093"/>
                <a:gd name="connsiteY14" fmla="*/ 1287475 h 2070201"/>
                <a:gd name="connsiteX15" fmla="*/ 0 w 1413093"/>
                <a:gd name="connsiteY15" fmla="*/ 1053388 h 2070201"/>
                <a:gd name="connsiteX0" fmla="*/ 0 w 1413093"/>
                <a:gd name="connsiteY0" fmla="*/ 1053388 h 2070201"/>
                <a:gd name="connsiteX1" fmla="*/ 124358 w 1413093"/>
                <a:gd name="connsiteY1" fmla="*/ 1382572 h 2070201"/>
                <a:gd name="connsiteX2" fmla="*/ 292608 w 1413093"/>
                <a:gd name="connsiteY2" fmla="*/ 1741017 h 2070201"/>
                <a:gd name="connsiteX3" fmla="*/ 687628 w 1413093"/>
                <a:gd name="connsiteY3" fmla="*/ 2070201 h 2070201"/>
                <a:gd name="connsiteX4" fmla="*/ 1294790 w 1413093"/>
                <a:gd name="connsiteY4" fmla="*/ 2055571 h 2070201"/>
                <a:gd name="connsiteX5" fmla="*/ 1404518 w 1413093"/>
                <a:gd name="connsiteY5" fmla="*/ 1155801 h 2070201"/>
                <a:gd name="connsiteX6" fmla="*/ 1221638 w 1413093"/>
                <a:gd name="connsiteY6" fmla="*/ 768096 h 2070201"/>
                <a:gd name="connsiteX7" fmla="*/ 1177747 w 1413093"/>
                <a:gd name="connsiteY7" fmla="*/ 965606 h 2070201"/>
                <a:gd name="connsiteX8" fmla="*/ 1024128 w 1413093"/>
                <a:gd name="connsiteY8" fmla="*/ 694944 h 2070201"/>
                <a:gd name="connsiteX9" fmla="*/ 921715 w 1413093"/>
                <a:gd name="connsiteY9" fmla="*/ 929030 h 2070201"/>
                <a:gd name="connsiteX10" fmla="*/ 877824 w 1413093"/>
                <a:gd name="connsiteY10" fmla="*/ 629107 h 2070201"/>
                <a:gd name="connsiteX11" fmla="*/ 709574 w 1413093"/>
                <a:gd name="connsiteY11" fmla="*/ 936345 h 2070201"/>
                <a:gd name="connsiteX12" fmla="*/ 526694 w 1413093"/>
                <a:gd name="connsiteY12" fmla="*/ 0 h 2070201"/>
                <a:gd name="connsiteX13" fmla="*/ 468172 w 1413093"/>
                <a:gd name="connsiteY13" fmla="*/ 1338681 h 2070201"/>
                <a:gd name="connsiteX14" fmla="*/ 321868 w 1413093"/>
                <a:gd name="connsiteY14" fmla="*/ 1287475 h 2070201"/>
                <a:gd name="connsiteX15" fmla="*/ 0 w 1413093"/>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90042 w 1404608"/>
                <a:gd name="connsiteY10" fmla="*/ 599846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38836 w 1404608"/>
                <a:gd name="connsiteY10" fmla="*/ 592531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38836 w 1404608"/>
                <a:gd name="connsiteY10" fmla="*/ 592531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38836 w 1404608"/>
                <a:gd name="connsiteY10" fmla="*/ 592531 h 2070201"/>
                <a:gd name="connsiteX11" fmla="*/ 709574 w 1404608"/>
                <a:gd name="connsiteY11" fmla="*/ 936345 h 2070201"/>
                <a:gd name="connsiteX12" fmla="*/ 702259 w 1404608"/>
                <a:gd name="connsiteY12" fmla="*/ 629107 h 2070201"/>
                <a:gd name="connsiteX13" fmla="*/ 526694 w 1404608"/>
                <a:gd name="connsiteY13" fmla="*/ 0 h 2070201"/>
                <a:gd name="connsiteX14" fmla="*/ 468172 w 1404608"/>
                <a:gd name="connsiteY14" fmla="*/ 1338681 h 2070201"/>
                <a:gd name="connsiteX15" fmla="*/ 321868 w 1404608"/>
                <a:gd name="connsiteY15" fmla="*/ 1287475 h 2070201"/>
                <a:gd name="connsiteX16" fmla="*/ 0 w 1404608"/>
                <a:gd name="connsiteY16" fmla="*/ 1053388 h 2070201"/>
                <a:gd name="connsiteX0" fmla="*/ 0 w 1404608"/>
                <a:gd name="connsiteY0" fmla="*/ 1056935 h 2073748"/>
                <a:gd name="connsiteX1" fmla="*/ 124358 w 1404608"/>
                <a:gd name="connsiteY1" fmla="*/ 1386119 h 2073748"/>
                <a:gd name="connsiteX2" fmla="*/ 292608 w 1404608"/>
                <a:gd name="connsiteY2" fmla="*/ 1744564 h 2073748"/>
                <a:gd name="connsiteX3" fmla="*/ 687628 w 1404608"/>
                <a:gd name="connsiteY3" fmla="*/ 2073748 h 2073748"/>
                <a:gd name="connsiteX4" fmla="*/ 1294790 w 1404608"/>
                <a:gd name="connsiteY4" fmla="*/ 2059118 h 2073748"/>
                <a:gd name="connsiteX5" fmla="*/ 1404518 w 1404608"/>
                <a:gd name="connsiteY5" fmla="*/ 1159348 h 2073748"/>
                <a:gd name="connsiteX6" fmla="*/ 1221638 w 1404608"/>
                <a:gd name="connsiteY6" fmla="*/ 771643 h 2073748"/>
                <a:gd name="connsiteX7" fmla="*/ 1177747 w 1404608"/>
                <a:gd name="connsiteY7" fmla="*/ 969153 h 2073748"/>
                <a:gd name="connsiteX8" fmla="*/ 980236 w 1404608"/>
                <a:gd name="connsiteY8" fmla="*/ 698491 h 2073748"/>
                <a:gd name="connsiteX9" fmla="*/ 921715 w 1404608"/>
                <a:gd name="connsiteY9" fmla="*/ 932577 h 2073748"/>
                <a:gd name="connsiteX10" fmla="*/ 738836 w 1404608"/>
                <a:gd name="connsiteY10" fmla="*/ 596078 h 2073748"/>
                <a:gd name="connsiteX11" fmla="*/ 709574 w 1404608"/>
                <a:gd name="connsiteY11" fmla="*/ 939892 h 2073748"/>
                <a:gd name="connsiteX12" fmla="*/ 526694 w 1404608"/>
                <a:gd name="connsiteY12" fmla="*/ 3547 h 2073748"/>
                <a:gd name="connsiteX13" fmla="*/ 468172 w 1404608"/>
                <a:gd name="connsiteY13" fmla="*/ 1342228 h 2073748"/>
                <a:gd name="connsiteX14" fmla="*/ 321868 w 1404608"/>
                <a:gd name="connsiteY14" fmla="*/ 1291022 h 2073748"/>
                <a:gd name="connsiteX15" fmla="*/ 0 w 1404608"/>
                <a:gd name="connsiteY15" fmla="*/ 1056935 h 2073748"/>
                <a:gd name="connsiteX0" fmla="*/ 0 w 1404608"/>
                <a:gd name="connsiteY0" fmla="*/ 1056935 h 2073748"/>
                <a:gd name="connsiteX1" fmla="*/ 124358 w 1404608"/>
                <a:gd name="connsiteY1" fmla="*/ 1386119 h 2073748"/>
                <a:gd name="connsiteX2" fmla="*/ 292608 w 1404608"/>
                <a:gd name="connsiteY2" fmla="*/ 1744564 h 2073748"/>
                <a:gd name="connsiteX3" fmla="*/ 687628 w 1404608"/>
                <a:gd name="connsiteY3" fmla="*/ 2073748 h 2073748"/>
                <a:gd name="connsiteX4" fmla="*/ 1294790 w 1404608"/>
                <a:gd name="connsiteY4" fmla="*/ 2059118 h 2073748"/>
                <a:gd name="connsiteX5" fmla="*/ 1404518 w 1404608"/>
                <a:gd name="connsiteY5" fmla="*/ 1159348 h 2073748"/>
                <a:gd name="connsiteX6" fmla="*/ 1221638 w 1404608"/>
                <a:gd name="connsiteY6" fmla="*/ 771643 h 2073748"/>
                <a:gd name="connsiteX7" fmla="*/ 1177747 w 1404608"/>
                <a:gd name="connsiteY7" fmla="*/ 969153 h 2073748"/>
                <a:gd name="connsiteX8" fmla="*/ 980236 w 1404608"/>
                <a:gd name="connsiteY8" fmla="*/ 698491 h 2073748"/>
                <a:gd name="connsiteX9" fmla="*/ 921715 w 1404608"/>
                <a:gd name="connsiteY9" fmla="*/ 932577 h 2073748"/>
                <a:gd name="connsiteX10" fmla="*/ 738836 w 1404608"/>
                <a:gd name="connsiteY10" fmla="*/ 596078 h 2073748"/>
                <a:gd name="connsiteX11" fmla="*/ 709574 w 1404608"/>
                <a:gd name="connsiteY11" fmla="*/ 939892 h 2073748"/>
                <a:gd name="connsiteX12" fmla="*/ 526694 w 1404608"/>
                <a:gd name="connsiteY12" fmla="*/ 3547 h 2073748"/>
                <a:gd name="connsiteX13" fmla="*/ 468172 w 1404608"/>
                <a:gd name="connsiteY13" fmla="*/ 1342228 h 2073748"/>
                <a:gd name="connsiteX14" fmla="*/ 321868 w 1404608"/>
                <a:gd name="connsiteY14" fmla="*/ 1291022 h 2073748"/>
                <a:gd name="connsiteX15" fmla="*/ 0 w 1404608"/>
                <a:gd name="connsiteY15" fmla="*/ 1056935 h 2073748"/>
                <a:gd name="connsiteX0" fmla="*/ 0 w 1404608"/>
                <a:gd name="connsiteY0" fmla="*/ 1056935 h 2073748"/>
                <a:gd name="connsiteX1" fmla="*/ 124358 w 1404608"/>
                <a:gd name="connsiteY1" fmla="*/ 1386119 h 2073748"/>
                <a:gd name="connsiteX2" fmla="*/ 292608 w 1404608"/>
                <a:gd name="connsiteY2" fmla="*/ 1744564 h 2073748"/>
                <a:gd name="connsiteX3" fmla="*/ 687628 w 1404608"/>
                <a:gd name="connsiteY3" fmla="*/ 2073748 h 2073748"/>
                <a:gd name="connsiteX4" fmla="*/ 1294790 w 1404608"/>
                <a:gd name="connsiteY4" fmla="*/ 2059118 h 2073748"/>
                <a:gd name="connsiteX5" fmla="*/ 1404518 w 1404608"/>
                <a:gd name="connsiteY5" fmla="*/ 1159348 h 2073748"/>
                <a:gd name="connsiteX6" fmla="*/ 1221638 w 1404608"/>
                <a:gd name="connsiteY6" fmla="*/ 771643 h 2073748"/>
                <a:gd name="connsiteX7" fmla="*/ 1177747 w 1404608"/>
                <a:gd name="connsiteY7" fmla="*/ 969153 h 2073748"/>
                <a:gd name="connsiteX8" fmla="*/ 980236 w 1404608"/>
                <a:gd name="connsiteY8" fmla="*/ 698491 h 2073748"/>
                <a:gd name="connsiteX9" fmla="*/ 921715 w 1404608"/>
                <a:gd name="connsiteY9" fmla="*/ 932577 h 2073748"/>
                <a:gd name="connsiteX10" fmla="*/ 738836 w 1404608"/>
                <a:gd name="connsiteY10" fmla="*/ 596078 h 2073748"/>
                <a:gd name="connsiteX11" fmla="*/ 709574 w 1404608"/>
                <a:gd name="connsiteY11" fmla="*/ 939892 h 2073748"/>
                <a:gd name="connsiteX12" fmla="*/ 526694 w 1404608"/>
                <a:gd name="connsiteY12" fmla="*/ 3547 h 2073748"/>
                <a:gd name="connsiteX13" fmla="*/ 468172 w 1404608"/>
                <a:gd name="connsiteY13" fmla="*/ 1342228 h 2073748"/>
                <a:gd name="connsiteX14" fmla="*/ 321868 w 1404608"/>
                <a:gd name="connsiteY14" fmla="*/ 1291022 h 2073748"/>
                <a:gd name="connsiteX15" fmla="*/ 0 w 1404608"/>
                <a:gd name="connsiteY15" fmla="*/ 1056935 h 2073748"/>
                <a:gd name="connsiteX0" fmla="*/ 0 w 1404608"/>
                <a:gd name="connsiteY0" fmla="*/ 1058942 h 2075755"/>
                <a:gd name="connsiteX1" fmla="*/ 124358 w 1404608"/>
                <a:gd name="connsiteY1" fmla="*/ 1388126 h 2075755"/>
                <a:gd name="connsiteX2" fmla="*/ 292608 w 1404608"/>
                <a:gd name="connsiteY2" fmla="*/ 1746571 h 2075755"/>
                <a:gd name="connsiteX3" fmla="*/ 687628 w 1404608"/>
                <a:gd name="connsiteY3" fmla="*/ 2075755 h 2075755"/>
                <a:gd name="connsiteX4" fmla="*/ 1294790 w 1404608"/>
                <a:gd name="connsiteY4" fmla="*/ 2061125 h 2075755"/>
                <a:gd name="connsiteX5" fmla="*/ 1404518 w 1404608"/>
                <a:gd name="connsiteY5" fmla="*/ 1161355 h 2075755"/>
                <a:gd name="connsiteX6" fmla="*/ 1221638 w 1404608"/>
                <a:gd name="connsiteY6" fmla="*/ 773650 h 2075755"/>
                <a:gd name="connsiteX7" fmla="*/ 1177747 w 1404608"/>
                <a:gd name="connsiteY7" fmla="*/ 971160 h 2075755"/>
                <a:gd name="connsiteX8" fmla="*/ 980236 w 1404608"/>
                <a:gd name="connsiteY8" fmla="*/ 700498 h 2075755"/>
                <a:gd name="connsiteX9" fmla="*/ 921715 w 1404608"/>
                <a:gd name="connsiteY9" fmla="*/ 934584 h 2075755"/>
                <a:gd name="connsiteX10" fmla="*/ 738836 w 1404608"/>
                <a:gd name="connsiteY10" fmla="*/ 598085 h 2075755"/>
                <a:gd name="connsiteX11" fmla="*/ 709574 w 1404608"/>
                <a:gd name="connsiteY11" fmla="*/ 941899 h 2075755"/>
                <a:gd name="connsiteX12" fmla="*/ 526694 w 1404608"/>
                <a:gd name="connsiteY12" fmla="*/ 5554 h 2075755"/>
                <a:gd name="connsiteX13" fmla="*/ 468172 w 1404608"/>
                <a:gd name="connsiteY13" fmla="*/ 1344235 h 2075755"/>
                <a:gd name="connsiteX14" fmla="*/ 321868 w 1404608"/>
                <a:gd name="connsiteY14" fmla="*/ 1293029 h 2075755"/>
                <a:gd name="connsiteX15" fmla="*/ 0 w 1404608"/>
                <a:gd name="connsiteY15" fmla="*/ 1058942 h 2075755"/>
                <a:gd name="connsiteX0" fmla="*/ 0 w 1404608"/>
                <a:gd name="connsiteY0" fmla="*/ 1029958 h 2046771"/>
                <a:gd name="connsiteX1" fmla="*/ 124358 w 1404608"/>
                <a:gd name="connsiteY1" fmla="*/ 1359142 h 2046771"/>
                <a:gd name="connsiteX2" fmla="*/ 292608 w 1404608"/>
                <a:gd name="connsiteY2" fmla="*/ 1717587 h 2046771"/>
                <a:gd name="connsiteX3" fmla="*/ 687628 w 1404608"/>
                <a:gd name="connsiteY3" fmla="*/ 2046771 h 2046771"/>
                <a:gd name="connsiteX4" fmla="*/ 1294790 w 1404608"/>
                <a:gd name="connsiteY4" fmla="*/ 2032141 h 2046771"/>
                <a:gd name="connsiteX5" fmla="*/ 1404518 w 1404608"/>
                <a:gd name="connsiteY5" fmla="*/ 1132371 h 2046771"/>
                <a:gd name="connsiteX6" fmla="*/ 1221638 w 1404608"/>
                <a:gd name="connsiteY6" fmla="*/ 744666 h 2046771"/>
                <a:gd name="connsiteX7" fmla="*/ 1177747 w 1404608"/>
                <a:gd name="connsiteY7" fmla="*/ 942176 h 2046771"/>
                <a:gd name="connsiteX8" fmla="*/ 980236 w 1404608"/>
                <a:gd name="connsiteY8" fmla="*/ 671514 h 2046771"/>
                <a:gd name="connsiteX9" fmla="*/ 921715 w 1404608"/>
                <a:gd name="connsiteY9" fmla="*/ 905600 h 2046771"/>
                <a:gd name="connsiteX10" fmla="*/ 738836 w 1404608"/>
                <a:gd name="connsiteY10" fmla="*/ 569101 h 2046771"/>
                <a:gd name="connsiteX11" fmla="*/ 709574 w 1404608"/>
                <a:gd name="connsiteY11" fmla="*/ 912915 h 2046771"/>
                <a:gd name="connsiteX12" fmla="*/ 526694 w 1404608"/>
                <a:gd name="connsiteY12" fmla="*/ 5831 h 2046771"/>
                <a:gd name="connsiteX13" fmla="*/ 468172 w 1404608"/>
                <a:gd name="connsiteY13" fmla="*/ 1315251 h 2046771"/>
                <a:gd name="connsiteX14" fmla="*/ 321868 w 1404608"/>
                <a:gd name="connsiteY14" fmla="*/ 1264045 h 2046771"/>
                <a:gd name="connsiteX15" fmla="*/ 0 w 1404608"/>
                <a:gd name="connsiteY15" fmla="*/ 1029958 h 2046771"/>
                <a:gd name="connsiteX0" fmla="*/ 0 w 1404608"/>
                <a:gd name="connsiteY0" fmla="*/ 1024127 h 2040940"/>
                <a:gd name="connsiteX1" fmla="*/ 124358 w 1404608"/>
                <a:gd name="connsiteY1" fmla="*/ 1353311 h 2040940"/>
                <a:gd name="connsiteX2" fmla="*/ 292608 w 1404608"/>
                <a:gd name="connsiteY2" fmla="*/ 1711756 h 2040940"/>
                <a:gd name="connsiteX3" fmla="*/ 687628 w 1404608"/>
                <a:gd name="connsiteY3" fmla="*/ 2040940 h 2040940"/>
                <a:gd name="connsiteX4" fmla="*/ 1294790 w 1404608"/>
                <a:gd name="connsiteY4" fmla="*/ 2026310 h 2040940"/>
                <a:gd name="connsiteX5" fmla="*/ 1404518 w 1404608"/>
                <a:gd name="connsiteY5" fmla="*/ 1126540 h 2040940"/>
                <a:gd name="connsiteX6" fmla="*/ 1221638 w 1404608"/>
                <a:gd name="connsiteY6" fmla="*/ 738835 h 2040940"/>
                <a:gd name="connsiteX7" fmla="*/ 1177747 w 1404608"/>
                <a:gd name="connsiteY7" fmla="*/ 936345 h 2040940"/>
                <a:gd name="connsiteX8" fmla="*/ 980236 w 1404608"/>
                <a:gd name="connsiteY8" fmla="*/ 665683 h 2040940"/>
                <a:gd name="connsiteX9" fmla="*/ 921715 w 1404608"/>
                <a:gd name="connsiteY9" fmla="*/ 899769 h 2040940"/>
                <a:gd name="connsiteX10" fmla="*/ 738836 w 1404608"/>
                <a:gd name="connsiteY10" fmla="*/ 563270 h 2040940"/>
                <a:gd name="connsiteX11" fmla="*/ 709574 w 1404608"/>
                <a:gd name="connsiteY11" fmla="*/ 907084 h 2040940"/>
                <a:gd name="connsiteX12" fmla="*/ 526694 w 1404608"/>
                <a:gd name="connsiteY12" fmla="*/ 0 h 2040940"/>
                <a:gd name="connsiteX13" fmla="*/ 468172 w 1404608"/>
                <a:gd name="connsiteY13" fmla="*/ 1309420 h 2040940"/>
                <a:gd name="connsiteX14" fmla="*/ 321868 w 1404608"/>
                <a:gd name="connsiteY14" fmla="*/ 1258214 h 2040940"/>
                <a:gd name="connsiteX15" fmla="*/ 0 w 1404608"/>
                <a:gd name="connsiteY15" fmla="*/ 1024127 h 2040940"/>
                <a:gd name="connsiteX0" fmla="*/ 0 w 1404608"/>
                <a:gd name="connsiteY0" fmla="*/ 1024614 h 2041427"/>
                <a:gd name="connsiteX1" fmla="*/ 124358 w 1404608"/>
                <a:gd name="connsiteY1" fmla="*/ 1353798 h 2041427"/>
                <a:gd name="connsiteX2" fmla="*/ 292608 w 1404608"/>
                <a:gd name="connsiteY2" fmla="*/ 1712243 h 2041427"/>
                <a:gd name="connsiteX3" fmla="*/ 687628 w 1404608"/>
                <a:gd name="connsiteY3" fmla="*/ 2041427 h 2041427"/>
                <a:gd name="connsiteX4" fmla="*/ 1294790 w 1404608"/>
                <a:gd name="connsiteY4" fmla="*/ 2026797 h 2041427"/>
                <a:gd name="connsiteX5" fmla="*/ 1404518 w 1404608"/>
                <a:gd name="connsiteY5" fmla="*/ 1127027 h 2041427"/>
                <a:gd name="connsiteX6" fmla="*/ 1221638 w 1404608"/>
                <a:gd name="connsiteY6" fmla="*/ 739322 h 2041427"/>
                <a:gd name="connsiteX7" fmla="*/ 1177747 w 1404608"/>
                <a:gd name="connsiteY7" fmla="*/ 936832 h 2041427"/>
                <a:gd name="connsiteX8" fmla="*/ 980236 w 1404608"/>
                <a:gd name="connsiteY8" fmla="*/ 666170 h 2041427"/>
                <a:gd name="connsiteX9" fmla="*/ 921715 w 1404608"/>
                <a:gd name="connsiteY9" fmla="*/ 900256 h 2041427"/>
                <a:gd name="connsiteX10" fmla="*/ 738836 w 1404608"/>
                <a:gd name="connsiteY10" fmla="*/ 563757 h 2041427"/>
                <a:gd name="connsiteX11" fmla="*/ 709574 w 1404608"/>
                <a:gd name="connsiteY11" fmla="*/ 907571 h 2041427"/>
                <a:gd name="connsiteX12" fmla="*/ 526694 w 1404608"/>
                <a:gd name="connsiteY12" fmla="*/ 487 h 2041427"/>
                <a:gd name="connsiteX13" fmla="*/ 468172 w 1404608"/>
                <a:gd name="connsiteY13" fmla="*/ 1309907 h 2041427"/>
                <a:gd name="connsiteX14" fmla="*/ 321868 w 1404608"/>
                <a:gd name="connsiteY14" fmla="*/ 1258701 h 2041427"/>
                <a:gd name="connsiteX15" fmla="*/ 0 w 1404608"/>
                <a:gd name="connsiteY15" fmla="*/ 1024614 h 2041427"/>
                <a:gd name="connsiteX0" fmla="*/ 0 w 1404608"/>
                <a:gd name="connsiteY0" fmla="*/ 1024614 h 2041427"/>
                <a:gd name="connsiteX1" fmla="*/ 124358 w 1404608"/>
                <a:gd name="connsiteY1" fmla="*/ 1353798 h 2041427"/>
                <a:gd name="connsiteX2" fmla="*/ 292608 w 1404608"/>
                <a:gd name="connsiteY2" fmla="*/ 1712243 h 2041427"/>
                <a:gd name="connsiteX3" fmla="*/ 687628 w 1404608"/>
                <a:gd name="connsiteY3" fmla="*/ 2041427 h 2041427"/>
                <a:gd name="connsiteX4" fmla="*/ 1294790 w 1404608"/>
                <a:gd name="connsiteY4" fmla="*/ 2026797 h 2041427"/>
                <a:gd name="connsiteX5" fmla="*/ 1404518 w 1404608"/>
                <a:gd name="connsiteY5" fmla="*/ 1127027 h 2041427"/>
                <a:gd name="connsiteX6" fmla="*/ 1221638 w 1404608"/>
                <a:gd name="connsiteY6" fmla="*/ 739322 h 2041427"/>
                <a:gd name="connsiteX7" fmla="*/ 1177747 w 1404608"/>
                <a:gd name="connsiteY7" fmla="*/ 936832 h 2041427"/>
                <a:gd name="connsiteX8" fmla="*/ 980236 w 1404608"/>
                <a:gd name="connsiteY8" fmla="*/ 666170 h 2041427"/>
                <a:gd name="connsiteX9" fmla="*/ 921715 w 1404608"/>
                <a:gd name="connsiteY9" fmla="*/ 900256 h 2041427"/>
                <a:gd name="connsiteX10" fmla="*/ 738836 w 1404608"/>
                <a:gd name="connsiteY10" fmla="*/ 563757 h 2041427"/>
                <a:gd name="connsiteX11" fmla="*/ 709574 w 1404608"/>
                <a:gd name="connsiteY11" fmla="*/ 907571 h 2041427"/>
                <a:gd name="connsiteX12" fmla="*/ 526694 w 1404608"/>
                <a:gd name="connsiteY12" fmla="*/ 487 h 2041427"/>
                <a:gd name="connsiteX13" fmla="*/ 468172 w 1404608"/>
                <a:gd name="connsiteY13" fmla="*/ 1309907 h 2041427"/>
                <a:gd name="connsiteX14" fmla="*/ 321868 w 1404608"/>
                <a:gd name="connsiteY14" fmla="*/ 1258701 h 2041427"/>
                <a:gd name="connsiteX15" fmla="*/ 0 w 1404608"/>
                <a:gd name="connsiteY15" fmla="*/ 1024614 h 2041427"/>
                <a:gd name="connsiteX0" fmla="*/ 0 w 1404608"/>
                <a:gd name="connsiteY0" fmla="*/ 1024370 h 2041183"/>
                <a:gd name="connsiteX1" fmla="*/ 124358 w 1404608"/>
                <a:gd name="connsiteY1" fmla="*/ 1353554 h 2041183"/>
                <a:gd name="connsiteX2" fmla="*/ 292608 w 1404608"/>
                <a:gd name="connsiteY2" fmla="*/ 1711999 h 2041183"/>
                <a:gd name="connsiteX3" fmla="*/ 687628 w 1404608"/>
                <a:gd name="connsiteY3" fmla="*/ 2041183 h 2041183"/>
                <a:gd name="connsiteX4" fmla="*/ 1294790 w 1404608"/>
                <a:gd name="connsiteY4" fmla="*/ 2026553 h 2041183"/>
                <a:gd name="connsiteX5" fmla="*/ 1404518 w 1404608"/>
                <a:gd name="connsiteY5" fmla="*/ 1126783 h 2041183"/>
                <a:gd name="connsiteX6" fmla="*/ 1221638 w 1404608"/>
                <a:gd name="connsiteY6" fmla="*/ 739078 h 2041183"/>
                <a:gd name="connsiteX7" fmla="*/ 1177747 w 1404608"/>
                <a:gd name="connsiteY7" fmla="*/ 936588 h 2041183"/>
                <a:gd name="connsiteX8" fmla="*/ 980236 w 1404608"/>
                <a:gd name="connsiteY8" fmla="*/ 665926 h 2041183"/>
                <a:gd name="connsiteX9" fmla="*/ 921715 w 1404608"/>
                <a:gd name="connsiteY9" fmla="*/ 900012 h 2041183"/>
                <a:gd name="connsiteX10" fmla="*/ 738836 w 1404608"/>
                <a:gd name="connsiteY10" fmla="*/ 563513 h 2041183"/>
                <a:gd name="connsiteX11" fmla="*/ 709574 w 1404608"/>
                <a:gd name="connsiteY11" fmla="*/ 907327 h 2041183"/>
                <a:gd name="connsiteX12" fmla="*/ 526694 w 1404608"/>
                <a:gd name="connsiteY12" fmla="*/ 243 h 2041183"/>
                <a:gd name="connsiteX13" fmla="*/ 468172 w 1404608"/>
                <a:gd name="connsiteY13" fmla="*/ 1309663 h 2041183"/>
                <a:gd name="connsiteX14" fmla="*/ 321868 w 1404608"/>
                <a:gd name="connsiteY14" fmla="*/ 1258457 h 2041183"/>
                <a:gd name="connsiteX15" fmla="*/ 0 w 1404608"/>
                <a:gd name="connsiteY15" fmla="*/ 1024370 h 2041183"/>
                <a:gd name="connsiteX0" fmla="*/ 0 w 1404608"/>
                <a:gd name="connsiteY0" fmla="*/ 1024383 h 2041196"/>
                <a:gd name="connsiteX1" fmla="*/ 124358 w 1404608"/>
                <a:gd name="connsiteY1" fmla="*/ 1353567 h 2041196"/>
                <a:gd name="connsiteX2" fmla="*/ 292608 w 1404608"/>
                <a:gd name="connsiteY2" fmla="*/ 1712012 h 2041196"/>
                <a:gd name="connsiteX3" fmla="*/ 687628 w 1404608"/>
                <a:gd name="connsiteY3" fmla="*/ 2041196 h 2041196"/>
                <a:gd name="connsiteX4" fmla="*/ 1294790 w 1404608"/>
                <a:gd name="connsiteY4" fmla="*/ 2026566 h 2041196"/>
                <a:gd name="connsiteX5" fmla="*/ 1404518 w 1404608"/>
                <a:gd name="connsiteY5" fmla="*/ 1126796 h 2041196"/>
                <a:gd name="connsiteX6" fmla="*/ 1221638 w 1404608"/>
                <a:gd name="connsiteY6" fmla="*/ 739091 h 2041196"/>
                <a:gd name="connsiteX7" fmla="*/ 1177747 w 1404608"/>
                <a:gd name="connsiteY7" fmla="*/ 936601 h 2041196"/>
                <a:gd name="connsiteX8" fmla="*/ 980236 w 1404608"/>
                <a:gd name="connsiteY8" fmla="*/ 665939 h 2041196"/>
                <a:gd name="connsiteX9" fmla="*/ 921715 w 1404608"/>
                <a:gd name="connsiteY9" fmla="*/ 900025 h 2041196"/>
                <a:gd name="connsiteX10" fmla="*/ 738836 w 1404608"/>
                <a:gd name="connsiteY10" fmla="*/ 563526 h 2041196"/>
                <a:gd name="connsiteX11" fmla="*/ 709574 w 1404608"/>
                <a:gd name="connsiteY11" fmla="*/ 907340 h 2041196"/>
                <a:gd name="connsiteX12" fmla="*/ 526694 w 1404608"/>
                <a:gd name="connsiteY12" fmla="*/ 256 h 2041196"/>
                <a:gd name="connsiteX13" fmla="*/ 453541 w 1404608"/>
                <a:gd name="connsiteY13" fmla="*/ 1258469 h 2041196"/>
                <a:gd name="connsiteX14" fmla="*/ 321868 w 1404608"/>
                <a:gd name="connsiteY14" fmla="*/ 1258470 h 2041196"/>
                <a:gd name="connsiteX15" fmla="*/ 0 w 1404608"/>
                <a:gd name="connsiteY15" fmla="*/ 1024383 h 2041196"/>
                <a:gd name="connsiteX0" fmla="*/ 0 w 1404608"/>
                <a:gd name="connsiteY0" fmla="*/ 1024383 h 2041196"/>
                <a:gd name="connsiteX1" fmla="*/ 124358 w 1404608"/>
                <a:gd name="connsiteY1" fmla="*/ 1353567 h 2041196"/>
                <a:gd name="connsiteX2" fmla="*/ 292608 w 1404608"/>
                <a:gd name="connsiteY2" fmla="*/ 1712012 h 2041196"/>
                <a:gd name="connsiteX3" fmla="*/ 687628 w 1404608"/>
                <a:gd name="connsiteY3" fmla="*/ 2041196 h 2041196"/>
                <a:gd name="connsiteX4" fmla="*/ 1294790 w 1404608"/>
                <a:gd name="connsiteY4" fmla="*/ 2026566 h 2041196"/>
                <a:gd name="connsiteX5" fmla="*/ 1404518 w 1404608"/>
                <a:gd name="connsiteY5" fmla="*/ 1126796 h 2041196"/>
                <a:gd name="connsiteX6" fmla="*/ 1221638 w 1404608"/>
                <a:gd name="connsiteY6" fmla="*/ 739091 h 2041196"/>
                <a:gd name="connsiteX7" fmla="*/ 1177747 w 1404608"/>
                <a:gd name="connsiteY7" fmla="*/ 936601 h 2041196"/>
                <a:gd name="connsiteX8" fmla="*/ 980236 w 1404608"/>
                <a:gd name="connsiteY8" fmla="*/ 665939 h 2041196"/>
                <a:gd name="connsiteX9" fmla="*/ 921715 w 1404608"/>
                <a:gd name="connsiteY9" fmla="*/ 900025 h 2041196"/>
                <a:gd name="connsiteX10" fmla="*/ 738836 w 1404608"/>
                <a:gd name="connsiteY10" fmla="*/ 563526 h 2041196"/>
                <a:gd name="connsiteX11" fmla="*/ 709574 w 1404608"/>
                <a:gd name="connsiteY11" fmla="*/ 907340 h 2041196"/>
                <a:gd name="connsiteX12" fmla="*/ 526694 w 1404608"/>
                <a:gd name="connsiteY12" fmla="*/ 256 h 2041196"/>
                <a:gd name="connsiteX13" fmla="*/ 453541 w 1404608"/>
                <a:gd name="connsiteY13" fmla="*/ 1258469 h 2041196"/>
                <a:gd name="connsiteX14" fmla="*/ 321868 w 1404608"/>
                <a:gd name="connsiteY14" fmla="*/ 1258470 h 2041196"/>
                <a:gd name="connsiteX15" fmla="*/ 0 w 1404608"/>
                <a:gd name="connsiteY15" fmla="*/ 1024383 h 2041196"/>
                <a:gd name="connsiteX0" fmla="*/ 0 w 1404608"/>
                <a:gd name="connsiteY0" fmla="*/ 1024369 h 2041182"/>
                <a:gd name="connsiteX1" fmla="*/ 124358 w 1404608"/>
                <a:gd name="connsiteY1" fmla="*/ 1353553 h 2041182"/>
                <a:gd name="connsiteX2" fmla="*/ 292608 w 1404608"/>
                <a:gd name="connsiteY2" fmla="*/ 1711998 h 2041182"/>
                <a:gd name="connsiteX3" fmla="*/ 687628 w 1404608"/>
                <a:gd name="connsiteY3" fmla="*/ 2041182 h 2041182"/>
                <a:gd name="connsiteX4" fmla="*/ 1294790 w 1404608"/>
                <a:gd name="connsiteY4" fmla="*/ 2026552 h 2041182"/>
                <a:gd name="connsiteX5" fmla="*/ 1404518 w 1404608"/>
                <a:gd name="connsiteY5" fmla="*/ 1126782 h 2041182"/>
                <a:gd name="connsiteX6" fmla="*/ 1221638 w 1404608"/>
                <a:gd name="connsiteY6" fmla="*/ 739077 h 2041182"/>
                <a:gd name="connsiteX7" fmla="*/ 1177747 w 1404608"/>
                <a:gd name="connsiteY7" fmla="*/ 936587 h 2041182"/>
                <a:gd name="connsiteX8" fmla="*/ 980236 w 1404608"/>
                <a:gd name="connsiteY8" fmla="*/ 665925 h 2041182"/>
                <a:gd name="connsiteX9" fmla="*/ 921715 w 1404608"/>
                <a:gd name="connsiteY9" fmla="*/ 900011 h 2041182"/>
                <a:gd name="connsiteX10" fmla="*/ 738836 w 1404608"/>
                <a:gd name="connsiteY10" fmla="*/ 563512 h 2041182"/>
                <a:gd name="connsiteX11" fmla="*/ 709574 w 1404608"/>
                <a:gd name="connsiteY11" fmla="*/ 907326 h 2041182"/>
                <a:gd name="connsiteX12" fmla="*/ 526694 w 1404608"/>
                <a:gd name="connsiteY12" fmla="*/ 242 h 2041182"/>
                <a:gd name="connsiteX13" fmla="*/ 456712 w 1404608"/>
                <a:gd name="connsiteY13" fmla="*/ 1312361 h 2041182"/>
                <a:gd name="connsiteX14" fmla="*/ 321868 w 1404608"/>
                <a:gd name="connsiteY14" fmla="*/ 1258456 h 2041182"/>
                <a:gd name="connsiteX15" fmla="*/ 0 w 1404608"/>
                <a:gd name="connsiteY15" fmla="*/ 1024369 h 2041182"/>
                <a:gd name="connsiteX0" fmla="*/ 0 w 1404608"/>
                <a:gd name="connsiteY0" fmla="*/ 1024369 h 2041182"/>
                <a:gd name="connsiteX1" fmla="*/ 124358 w 1404608"/>
                <a:gd name="connsiteY1" fmla="*/ 1353553 h 2041182"/>
                <a:gd name="connsiteX2" fmla="*/ 292608 w 1404608"/>
                <a:gd name="connsiteY2" fmla="*/ 1711998 h 2041182"/>
                <a:gd name="connsiteX3" fmla="*/ 687628 w 1404608"/>
                <a:gd name="connsiteY3" fmla="*/ 2041182 h 2041182"/>
                <a:gd name="connsiteX4" fmla="*/ 1294790 w 1404608"/>
                <a:gd name="connsiteY4" fmla="*/ 2026552 h 2041182"/>
                <a:gd name="connsiteX5" fmla="*/ 1404518 w 1404608"/>
                <a:gd name="connsiteY5" fmla="*/ 1126782 h 2041182"/>
                <a:gd name="connsiteX6" fmla="*/ 1221638 w 1404608"/>
                <a:gd name="connsiteY6" fmla="*/ 739077 h 2041182"/>
                <a:gd name="connsiteX7" fmla="*/ 1177747 w 1404608"/>
                <a:gd name="connsiteY7" fmla="*/ 936587 h 2041182"/>
                <a:gd name="connsiteX8" fmla="*/ 980236 w 1404608"/>
                <a:gd name="connsiteY8" fmla="*/ 665925 h 2041182"/>
                <a:gd name="connsiteX9" fmla="*/ 921715 w 1404608"/>
                <a:gd name="connsiteY9" fmla="*/ 900011 h 2041182"/>
                <a:gd name="connsiteX10" fmla="*/ 738836 w 1404608"/>
                <a:gd name="connsiteY10" fmla="*/ 563512 h 2041182"/>
                <a:gd name="connsiteX11" fmla="*/ 709574 w 1404608"/>
                <a:gd name="connsiteY11" fmla="*/ 907326 h 2041182"/>
                <a:gd name="connsiteX12" fmla="*/ 526694 w 1404608"/>
                <a:gd name="connsiteY12" fmla="*/ 242 h 2041182"/>
                <a:gd name="connsiteX13" fmla="*/ 456712 w 1404608"/>
                <a:gd name="connsiteY13" fmla="*/ 1312361 h 2041182"/>
                <a:gd name="connsiteX14" fmla="*/ 321868 w 1404608"/>
                <a:gd name="connsiteY14" fmla="*/ 1258456 h 2041182"/>
                <a:gd name="connsiteX15" fmla="*/ 0 w 1404608"/>
                <a:gd name="connsiteY15" fmla="*/ 1024369 h 2041182"/>
                <a:gd name="connsiteX0" fmla="*/ 0 w 1404608"/>
                <a:gd name="connsiteY0" fmla="*/ 1024369 h 2041182"/>
                <a:gd name="connsiteX1" fmla="*/ 124358 w 1404608"/>
                <a:gd name="connsiteY1" fmla="*/ 1353553 h 2041182"/>
                <a:gd name="connsiteX2" fmla="*/ 292608 w 1404608"/>
                <a:gd name="connsiteY2" fmla="*/ 1711998 h 2041182"/>
                <a:gd name="connsiteX3" fmla="*/ 687628 w 1404608"/>
                <a:gd name="connsiteY3" fmla="*/ 2041182 h 2041182"/>
                <a:gd name="connsiteX4" fmla="*/ 1294790 w 1404608"/>
                <a:gd name="connsiteY4" fmla="*/ 2026552 h 2041182"/>
                <a:gd name="connsiteX5" fmla="*/ 1404518 w 1404608"/>
                <a:gd name="connsiteY5" fmla="*/ 1126782 h 2041182"/>
                <a:gd name="connsiteX6" fmla="*/ 1221638 w 1404608"/>
                <a:gd name="connsiteY6" fmla="*/ 739077 h 2041182"/>
                <a:gd name="connsiteX7" fmla="*/ 1177747 w 1404608"/>
                <a:gd name="connsiteY7" fmla="*/ 936587 h 2041182"/>
                <a:gd name="connsiteX8" fmla="*/ 980236 w 1404608"/>
                <a:gd name="connsiteY8" fmla="*/ 665925 h 2041182"/>
                <a:gd name="connsiteX9" fmla="*/ 921715 w 1404608"/>
                <a:gd name="connsiteY9" fmla="*/ 900011 h 2041182"/>
                <a:gd name="connsiteX10" fmla="*/ 738836 w 1404608"/>
                <a:gd name="connsiteY10" fmla="*/ 563512 h 2041182"/>
                <a:gd name="connsiteX11" fmla="*/ 709574 w 1404608"/>
                <a:gd name="connsiteY11" fmla="*/ 907326 h 2041182"/>
                <a:gd name="connsiteX12" fmla="*/ 526694 w 1404608"/>
                <a:gd name="connsiteY12" fmla="*/ 242 h 2041182"/>
                <a:gd name="connsiteX13" fmla="*/ 456712 w 1404608"/>
                <a:gd name="connsiteY13" fmla="*/ 1312361 h 2041182"/>
                <a:gd name="connsiteX14" fmla="*/ 321868 w 1404608"/>
                <a:gd name="connsiteY14" fmla="*/ 1258456 h 2041182"/>
                <a:gd name="connsiteX15" fmla="*/ 0 w 1404608"/>
                <a:gd name="connsiteY15" fmla="*/ 1024369 h 2041182"/>
                <a:gd name="connsiteX0" fmla="*/ 0 w 1420463"/>
                <a:gd name="connsiteY0" fmla="*/ 957779 h 2041182"/>
                <a:gd name="connsiteX1" fmla="*/ 140213 w 1420463"/>
                <a:gd name="connsiteY1" fmla="*/ 1353553 h 2041182"/>
                <a:gd name="connsiteX2" fmla="*/ 308463 w 1420463"/>
                <a:gd name="connsiteY2" fmla="*/ 1711998 h 2041182"/>
                <a:gd name="connsiteX3" fmla="*/ 703483 w 1420463"/>
                <a:gd name="connsiteY3" fmla="*/ 2041182 h 2041182"/>
                <a:gd name="connsiteX4" fmla="*/ 1310645 w 1420463"/>
                <a:gd name="connsiteY4" fmla="*/ 2026552 h 2041182"/>
                <a:gd name="connsiteX5" fmla="*/ 1420373 w 1420463"/>
                <a:gd name="connsiteY5" fmla="*/ 1126782 h 2041182"/>
                <a:gd name="connsiteX6" fmla="*/ 1237493 w 1420463"/>
                <a:gd name="connsiteY6" fmla="*/ 739077 h 2041182"/>
                <a:gd name="connsiteX7" fmla="*/ 1193602 w 1420463"/>
                <a:gd name="connsiteY7" fmla="*/ 936587 h 2041182"/>
                <a:gd name="connsiteX8" fmla="*/ 996091 w 1420463"/>
                <a:gd name="connsiteY8" fmla="*/ 665925 h 2041182"/>
                <a:gd name="connsiteX9" fmla="*/ 937570 w 1420463"/>
                <a:gd name="connsiteY9" fmla="*/ 900011 h 2041182"/>
                <a:gd name="connsiteX10" fmla="*/ 754691 w 1420463"/>
                <a:gd name="connsiteY10" fmla="*/ 563512 h 2041182"/>
                <a:gd name="connsiteX11" fmla="*/ 725429 w 1420463"/>
                <a:gd name="connsiteY11" fmla="*/ 907326 h 2041182"/>
                <a:gd name="connsiteX12" fmla="*/ 542549 w 1420463"/>
                <a:gd name="connsiteY12" fmla="*/ 242 h 2041182"/>
                <a:gd name="connsiteX13" fmla="*/ 472567 w 1420463"/>
                <a:gd name="connsiteY13" fmla="*/ 1312361 h 2041182"/>
                <a:gd name="connsiteX14" fmla="*/ 337723 w 1420463"/>
                <a:gd name="connsiteY14" fmla="*/ 1258456 h 2041182"/>
                <a:gd name="connsiteX15" fmla="*/ 0 w 1420463"/>
                <a:gd name="connsiteY15" fmla="*/ 957779 h 2041182"/>
                <a:gd name="connsiteX0" fmla="*/ 0 w 1420463"/>
                <a:gd name="connsiteY0" fmla="*/ 957779 h 2041182"/>
                <a:gd name="connsiteX1" fmla="*/ 140213 w 1420463"/>
                <a:gd name="connsiteY1" fmla="*/ 1353553 h 2041182"/>
                <a:gd name="connsiteX2" fmla="*/ 308463 w 1420463"/>
                <a:gd name="connsiteY2" fmla="*/ 1711998 h 2041182"/>
                <a:gd name="connsiteX3" fmla="*/ 703483 w 1420463"/>
                <a:gd name="connsiteY3" fmla="*/ 2041182 h 2041182"/>
                <a:gd name="connsiteX4" fmla="*/ 1310645 w 1420463"/>
                <a:gd name="connsiteY4" fmla="*/ 2026552 h 2041182"/>
                <a:gd name="connsiteX5" fmla="*/ 1420373 w 1420463"/>
                <a:gd name="connsiteY5" fmla="*/ 1126782 h 2041182"/>
                <a:gd name="connsiteX6" fmla="*/ 1237493 w 1420463"/>
                <a:gd name="connsiteY6" fmla="*/ 739077 h 2041182"/>
                <a:gd name="connsiteX7" fmla="*/ 1193602 w 1420463"/>
                <a:gd name="connsiteY7" fmla="*/ 936587 h 2041182"/>
                <a:gd name="connsiteX8" fmla="*/ 996091 w 1420463"/>
                <a:gd name="connsiteY8" fmla="*/ 665925 h 2041182"/>
                <a:gd name="connsiteX9" fmla="*/ 937570 w 1420463"/>
                <a:gd name="connsiteY9" fmla="*/ 900011 h 2041182"/>
                <a:gd name="connsiteX10" fmla="*/ 754691 w 1420463"/>
                <a:gd name="connsiteY10" fmla="*/ 563512 h 2041182"/>
                <a:gd name="connsiteX11" fmla="*/ 725429 w 1420463"/>
                <a:gd name="connsiteY11" fmla="*/ 907326 h 2041182"/>
                <a:gd name="connsiteX12" fmla="*/ 542549 w 1420463"/>
                <a:gd name="connsiteY12" fmla="*/ 242 h 2041182"/>
                <a:gd name="connsiteX13" fmla="*/ 472567 w 1420463"/>
                <a:gd name="connsiteY13" fmla="*/ 1312361 h 2041182"/>
                <a:gd name="connsiteX14" fmla="*/ 337723 w 1420463"/>
                <a:gd name="connsiteY14" fmla="*/ 1258456 h 2041182"/>
                <a:gd name="connsiteX15" fmla="*/ 0 w 1420463"/>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55410 w 1421182"/>
                <a:gd name="connsiteY10" fmla="*/ 563512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36384 w 1421182"/>
                <a:gd name="connsiteY10" fmla="*/ 563512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55588 w 1421182"/>
                <a:gd name="connsiteY8" fmla="*/ 659583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59583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59583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52597 w 1421182"/>
                <a:gd name="connsiteY6" fmla="*/ 669316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537 h 2040940"/>
                <a:gd name="connsiteX1" fmla="*/ 140932 w 1421182"/>
                <a:gd name="connsiteY1" fmla="*/ 1353311 h 2040940"/>
                <a:gd name="connsiteX2" fmla="*/ 309182 w 1421182"/>
                <a:gd name="connsiteY2" fmla="*/ 1711756 h 2040940"/>
                <a:gd name="connsiteX3" fmla="*/ 704202 w 1421182"/>
                <a:gd name="connsiteY3" fmla="*/ 2040940 h 2040940"/>
                <a:gd name="connsiteX4" fmla="*/ 1311364 w 1421182"/>
                <a:gd name="connsiteY4" fmla="*/ 2026310 h 2040940"/>
                <a:gd name="connsiteX5" fmla="*/ 1421092 w 1421182"/>
                <a:gd name="connsiteY5" fmla="*/ 1126540 h 2040940"/>
                <a:gd name="connsiteX6" fmla="*/ 1152597 w 1421182"/>
                <a:gd name="connsiteY6" fmla="*/ 669074 h 2040940"/>
                <a:gd name="connsiteX7" fmla="*/ 1168953 w 1421182"/>
                <a:gd name="connsiteY7" fmla="*/ 968054 h 2040940"/>
                <a:gd name="connsiteX8" fmla="*/ 927050 w 1421182"/>
                <a:gd name="connsiteY8" fmla="*/ 614948 h 2040940"/>
                <a:gd name="connsiteX9" fmla="*/ 957315 w 1421182"/>
                <a:gd name="connsiteY9" fmla="*/ 944162 h 2040940"/>
                <a:gd name="connsiteX10" fmla="*/ 711016 w 1421182"/>
                <a:gd name="connsiteY10" fmla="*/ 569612 h 2040940"/>
                <a:gd name="connsiteX11" fmla="*/ 729319 w 1421182"/>
                <a:gd name="connsiteY11" fmla="*/ 957819 h 2040940"/>
                <a:gd name="connsiteX12" fmla="*/ 543268 w 1421182"/>
                <a:gd name="connsiteY12" fmla="*/ 0 h 2040940"/>
                <a:gd name="connsiteX13" fmla="*/ 473286 w 1421182"/>
                <a:gd name="connsiteY13" fmla="*/ 1312119 h 2040940"/>
                <a:gd name="connsiteX14" fmla="*/ 338442 w 1421182"/>
                <a:gd name="connsiteY14" fmla="*/ 1258214 h 2040940"/>
                <a:gd name="connsiteX15" fmla="*/ 719 w 1421182"/>
                <a:gd name="connsiteY15" fmla="*/ 957537 h 2040940"/>
                <a:gd name="connsiteX0" fmla="*/ 719 w 1421182"/>
                <a:gd name="connsiteY0" fmla="*/ 957545 h 2040948"/>
                <a:gd name="connsiteX1" fmla="*/ 140932 w 1421182"/>
                <a:gd name="connsiteY1" fmla="*/ 1353319 h 2040948"/>
                <a:gd name="connsiteX2" fmla="*/ 309182 w 1421182"/>
                <a:gd name="connsiteY2" fmla="*/ 1711764 h 2040948"/>
                <a:gd name="connsiteX3" fmla="*/ 704202 w 1421182"/>
                <a:gd name="connsiteY3" fmla="*/ 2040948 h 2040948"/>
                <a:gd name="connsiteX4" fmla="*/ 1311364 w 1421182"/>
                <a:gd name="connsiteY4" fmla="*/ 2026318 h 2040948"/>
                <a:gd name="connsiteX5" fmla="*/ 1421092 w 1421182"/>
                <a:gd name="connsiteY5" fmla="*/ 1126548 h 2040948"/>
                <a:gd name="connsiteX6" fmla="*/ 1152597 w 1421182"/>
                <a:gd name="connsiteY6" fmla="*/ 669082 h 2040948"/>
                <a:gd name="connsiteX7" fmla="*/ 1168953 w 1421182"/>
                <a:gd name="connsiteY7" fmla="*/ 968062 h 2040948"/>
                <a:gd name="connsiteX8" fmla="*/ 927050 w 1421182"/>
                <a:gd name="connsiteY8" fmla="*/ 614956 h 2040948"/>
                <a:gd name="connsiteX9" fmla="*/ 957315 w 1421182"/>
                <a:gd name="connsiteY9" fmla="*/ 944170 h 2040948"/>
                <a:gd name="connsiteX10" fmla="*/ 711016 w 1421182"/>
                <a:gd name="connsiteY10" fmla="*/ 569620 h 2040948"/>
                <a:gd name="connsiteX11" fmla="*/ 729319 w 1421182"/>
                <a:gd name="connsiteY11" fmla="*/ 957827 h 2040948"/>
                <a:gd name="connsiteX12" fmla="*/ 543268 w 1421182"/>
                <a:gd name="connsiteY12" fmla="*/ 8 h 2040948"/>
                <a:gd name="connsiteX13" fmla="*/ 473286 w 1421182"/>
                <a:gd name="connsiteY13" fmla="*/ 1312127 h 2040948"/>
                <a:gd name="connsiteX14" fmla="*/ 338442 w 1421182"/>
                <a:gd name="connsiteY14" fmla="*/ 1258222 h 2040948"/>
                <a:gd name="connsiteX15" fmla="*/ 719 w 1421182"/>
                <a:gd name="connsiteY15" fmla="*/ 957545 h 2040948"/>
                <a:gd name="connsiteX0" fmla="*/ 719 w 1421182"/>
                <a:gd name="connsiteY0" fmla="*/ 957545 h 2040948"/>
                <a:gd name="connsiteX1" fmla="*/ 140932 w 1421182"/>
                <a:gd name="connsiteY1" fmla="*/ 1353319 h 2040948"/>
                <a:gd name="connsiteX2" fmla="*/ 309182 w 1421182"/>
                <a:gd name="connsiteY2" fmla="*/ 1711764 h 2040948"/>
                <a:gd name="connsiteX3" fmla="*/ 704202 w 1421182"/>
                <a:gd name="connsiteY3" fmla="*/ 2040948 h 2040948"/>
                <a:gd name="connsiteX4" fmla="*/ 1311364 w 1421182"/>
                <a:gd name="connsiteY4" fmla="*/ 2026318 h 2040948"/>
                <a:gd name="connsiteX5" fmla="*/ 1421092 w 1421182"/>
                <a:gd name="connsiteY5" fmla="*/ 1126548 h 2040948"/>
                <a:gd name="connsiteX6" fmla="*/ 1152597 w 1421182"/>
                <a:gd name="connsiteY6" fmla="*/ 669082 h 2040948"/>
                <a:gd name="connsiteX7" fmla="*/ 1168953 w 1421182"/>
                <a:gd name="connsiteY7" fmla="*/ 968062 h 2040948"/>
                <a:gd name="connsiteX8" fmla="*/ 927050 w 1421182"/>
                <a:gd name="connsiteY8" fmla="*/ 614956 h 2040948"/>
                <a:gd name="connsiteX9" fmla="*/ 957315 w 1421182"/>
                <a:gd name="connsiteY9" fmla="*/ 944170 h 2040948"/>
                <a:gd name="connsiteX10" fmla="*/ 711016 w 1421182"/>
                <a:gd name="connsiteY10" fmla="*/ 569620 h 2040948"/>
                <a:gd name="connsiteX11" fmla="*/ 729319 w 1421182"/>
                <a:gd name="connsiteY11" fmla="*/ 957827 h 2040948"/>
                <a:gd name="connsiteX12" fmla="*/ 543268 w 1421182"/>
                <a:gd name="connsiteY12" fmla="*/ 8 h 2040948"/>
                <a:gd name="connsiteX13" fmla="*/ 473286 w 1421182"/>
                <a:gd name="connsiteY13" fmla="*/ 1312127 h 2040948"/>
                <a:gd name="connsiteX14" fmla="*/ 338442 w 1421182"/>
                <a:gd name="connsiteY14" fmla="*/ 1258222 h 2040948"/>
                <a:gd name="connsiteX15" fmla="*/ 719 w 1421182"/>
                <a:gd name="connsiteY15" fmla="*/ 957545 h 2040948"/>
                <a:gd name="connsiteX0" fmla="*/ 719 w 1421182"/>
                <a:gd name="connsiteY0" fmla="*/ 957545 h 2026318"/>
                <a:gd name="connsiteX1" fmla="*/ 140932 w 1421182"/>
                <a:gd name="connsiteY1" fmla="*/ 1353319 h 2026318"/>
                <a:gd name="connsiteX2" fmla="*/ 309182 w 1421182"/>
                <a:gd name="connsiteY2" fmla="*/ 1711764 h 2026318"/>
                <a:gd name="connsiteX3" fmla="*/ 693290 w 1421182"/>
                <a:gd name="connsiteY3" fmla="*/ 2019121 h 2026318"/>
                <a:gd name="connsiteX4" fmla="*/ 1311364 w 1421182"/>
                <a:gd name="connsiteY4" fmla="*/ 2026318 h 2026318"/>
                <a:gd name="connsiteX5" fmla="*/ 1421092 w 1421182"/>
                <a:gd name="connsiteY5" fmla="*/ 1126548 h 2026318"/>
                <a:gd name="connsiteX6" fmla="*/ 1152597 w 1421182"/>
                <a:gd name="connsiteY6" fmla="*/ 669082 h 2026318"/>
                <a:gd name="connsiteX7" fmla="*/ 1168953 w 1421182"/>
                <a:gd name="connsiteY7" fmla="*/ 968062 h 2026318"/>
                <a:gd name="connsiteX8" fmla="*/ 927050 w 1421182"/>
                <a:gd name="connsiteY8" fmla="*/ 614956 h 2026318"/>
                <a:gd name="connsiteX9" fmla="*/ 957315 w 1421182"/>
                <a:gd name="connsiteY9" fmla="*/ 944170 h 2026318"/>
                <a:gd name="connsiteX10" fmla="*/ 711016 w 1421182"/>
                <a:gd name="connsiteY10" fmla="*/ 569620 h 2026318"/>
                <a:gd name="connsiteX11" fmla="*/ 729319 w 1421182"/>
                <a:gd name="connsiteY11" fmla="*/ 957827 h 2026318"/>
                <a:gd name="connsiteX12" fmla="*/ 543268 w 1421182"/>
                <a:gd name="connsiteY12" fmla="*/ 8 h 2026318"/>
                <a:gd name="connsiteX13" fmla="*/ 473286 w 1421182"/>
                <a:gd name="connsiteY13" fmla="*/ 1312127 h 2026318"/>
                <a:gd name="connsiteX14" fmla="*/ 338442 w 1421182"/>
                <a:gd name="connsiteY14" fmla="*/ 1258222 h 2026318"/>
                <a:gd name="connsiteX15" fmla="*/ 719 w 1421182"/>
                <a:gd name="connsiteY15" fmla="*/ 957545 h 2026318"/>
                <a:gd name="connsiteX0" fmla="*/ 719 w 1421182"/>
                <a:gd name="connsiteY0" fmla="*/ 957545 h 2295953"/>
                <a:gd name="connsiteX1" fmla="*/ 140932 w 1421182"/>
                <a:gd name="connsiteY1" fmla="*/ 1353319 h 2295953"/>
                <a:gd name="connsiteX2" fmla="*/ 309182 w 1421182"/>
                <a:gd name="connsiteY2" fmla="*/ 1711764 h 2295953"/>
                <a:gd name="connsiteX3" fmla="*/ 693290 w 1421182"/>
                <a:gd name="connsiteY3" fmla="*/ 2019121 h 2295953"/>
                <a:gd name="connsiteX4" fmla="*/ 722524 w 1421182"/>
                <a:gd name="connsiteY4" fmla="*/ 2295953 h 2295953"/>
                <a:gd name="connsiteX5" fmla="*/ 1311364 w 1421182"/>
                <a:gd name="connsiteY5" fmla="*/ 2026318 h 2295953"/>
                <a:gd name="connsiteX6" fmla="*/ 1421092 w 1421182"/>
                <a:gd name="connsiteY6" fmla="*/ 1126548 h 2295953"/>
                <a:gd name="connsiteX7" fmla="*/ 1152597 w 1421182"/>
                <a:gd name="connsiteY7" fmla="*/ 669082 h 2295953"/>
                <a:gd name="connsiteX8" fmla="*/ 1168953 w 1421182"/>
                <a:gd name="connsiteY8" fmla="*/ 968062 h 2295953"/>
                <a:gd name="connsiteX9" fmla="*/ 927050 w 1421182"/>
                <a:gd name="connsiteY9" fmla="*/ 614956 h 2295953"/>
                <a:gd name="connsiteX10" fmla="*/ 957315 w 1421182"/>
                <a:gd name="connsiteY10" fmla="*/ 944170 h 2295953"/>
                <a:gd name="connsiteX11" fmla="*/ 711016 w 1421182"/>
                <a:gd name="connsiteY11" fmla="*/ 569620 h 2295953"/>
                <a:gd name="connsiteX12" fmla="*/ 729319 w 1421182"/>
                <a:gd name="connsiteY12" fmla="*/ 957827 h 2295953"/>
                <a:gd name="connsiteX13" fmla="*/ 543268 w 1421182"/>
                <a:gd name="connsiteY13" fmla="*/ 8 h 2295953"/>
                <a:gd name="connsiteX14" fmla="*/ 473286 w 1421182"/>
                <a:gd name="connsiteY14" fmla="*/ 1312127 h 2295953"/>
                <a:gd name="connsiteX15" fmla="*/ 338442 w 1421182"/>
                <a:gd name="connsiteY15" fmla="*/ 1258222 h 2295953"/>
                <a:gd name="connsiteX16" fmla="*/ 719 w 1421182"/>
                <a:gd name="connsiteY16" fmla="*/ 957545 h 2295953"/>
                <a:gd name="connsiteX0" fmla="*/ 719 w 1421182"/>
                <a:gd name="connsiteY0" fmla="*/ 957545 h 2317397"/>
                <a:gd name="connsiteX1" fmla="*/ 140932 w 1421182"/>
                <a:gd name="connsiteY1" fmla="*/ 1353319 h 2317397"/>
                <a:gd name="connsiteX2" fmla="*/ 309182 w 1421182"/>
                <a:gd name="connsiteY2" fmla="*/ 1711764 h 2317397"/>
                <a:gd name="connsiteX3" fmla="*/ 693290 w 1421182"/>
                <a:gd name="connsiteY3" fmla="*/ 2019121 h 2317397"/>
                <a:gd name="connsiteX4" fmla="*/ 722524 w 1421182"/>
                <a:gd name="connsiteY4" fmla="*/ 2295953 h 2317397"/>
                <a:gd name="connsiteX5" fmla="*/ 1170733 w 1421182"/>
                <a:gd name="connsiteY5" fmla="*/ 2300858 h 2317397"/>
                <a:gd name="connsiteX6" fmla="*/ 1311364 w 1421182"/>
                <a:gd name="connsiteY6" fmla="*/ 2026318 h 2317397"/>
                <a:gd name="connsiteX7" fmla="*/ 1421092 w 1421182"/>
                <a:gd name="connsiteY7" fmla="*/ 1126548 h 2317397"/>
                <a:gd name="connsiteX8" fmla="*/ 1152597 w 1421182"/>
                <a:gd name="connsiteY8" fmla="*/ 669082 h 2317397"/>
                <a:gd name="connsiteX9" fmla="*/ 1168953 w 1421182"/>
                <a:gd name="connsiteY9" fmla="*/ 968062 h 2317397"/>
                <a:gd name="connsiteX10" fmla="*/ 927050 w 1421182"/>
                <a:gd name="connsiteY10" fmla="*/ 614956 h 2317397"/>
                <a:gd name="connsiteX11" fmla="*/ 957315 w 1421182"/>
                <a:gd name="connsiteY11" fmla="*/ 944170 h 2317397"/>
                <a:gd name="connsiteX12" fmla="*/ 711016 w 1421182"/>
                <a:gd name="connsiteY12" fmla="*/ 569620 h 2317397"/>
                <a:gd name="connsiteX13" fmla="*/ 729319 w 1421182"/>
                <a:gd name="connsiteY13" fmla="*/ 957827 h 2317397"/>
                <a:gd name="connsiteX14" fmla="*/ 543268 w 1421182"/>
                <a:gd name="connsiteY14" fmla="*/ 8 h 2317397"/>
                <a:gd name="connsiteX15" fmla="*/ 473286 w 1421182"/>
                <a:gd name="connsiteY15" fmla="*/ 1312127 h 2317397"/>
                <a:gd name="connsiteX16" fmla="*/ 338442 w 1421182"/>
                <a:gd name="connsiteY16" fmla="*/ 1258222 h 2317397"/>
                <a:gd name="connsiteX17" fmla="*/ 719 w 1421182"/>
                <a:gd name="connsiteY17" fmla="*/ 957545 h 2317397"/>
                <a:gd name="connsiteX0" fmla="*/ 719 w 1421182"/>
                <a:gd name="connsiteY0" fmla="*/ 957545 h 2317397"/>
                <a:gd name="connsiteX1" fmla="*/ 140932 w 1421182"/>
                <a:gd name="connsiteY1" fmla="*/ 1353319 h 2317397"/>
                <a:gd name="connsiteX2" fmla="*/ 309182 w 1421182"/>
                <a:gd name="connsiteY2" fmla="*/ 1711764 h 2317397"/>
                <a:gd name="connsiteX3" fmla="*/ 626141 w 1421182"/>
                <a:gd name="connsiteY3" fmla="*/ 1985150 h 2317397"/>
                <a:gd name="connsiteX4" fmla="*/ 722524 w 1421182"/>
                <a:gd name="connsiteY4" fmla="*/ 2295953 h 2317397"/>
                <a:gd name="connsiteX5" fmla="*/ 1170733 w 1421182"/>
                <a:gd name="connsiteY5" fmla="*/ 2300858 h 2317397"/>
                <a:gd name="connsiteX6" fmla="*/ 1311364 w 1421182"/>
                <a:gd name="connsiteY6" fmla="*/ 2026318 h 2317397"/>
                <a:gd name="connsiteX7" fmla="*/ 1421092 w 1421182"/>
                <a:gd name="connsiteY7" fmla="*/ 1126548 h 2317397"/>
                <a:gd name="connsiteX8" fmla="*/ 1152597 w 1421182"/>
                <a:gd name="connsiteY8" fmla="*/ 669082 h 2317397"/>
                <a:gd name="connsiteX9" fmla="*/ 1168953 w 1421182"/>
                <a:gd name="connsiteY9" fmla="*/ 968062 h 2317397"/>
                <a:gd name="connsiteX10" fmla="*/ 927050 w 1421182"/>
                <a:gd name="connsiteY10" fmla="*/ 614956 h 2317397"/>
                <a:gd name="connsiteX11" fmla="*/ 957315 w 1421182"/>
                <a:gd name="connsiteY11" fmla="*/ 944170 h 2317397"/>
                <a:gd name="connsiteX12" fmla="*/ 711016 w 1421182"/>
                <a:gd name="connsiteY12" fmla="*/ 569620 h 2317397"/>
                <a:gd name="connsiteX13" fmla="*/ 729319 w 1421182"/>
                <a:gd name="connsiteY13" fmla="*/ 957827 h 2317397"/>
                <a:gd name="connsiteX14" fmla="*/ 543268 w 1421182"/>
                <a:gd name="connsiteY14" fmla="*/ 8 h 2317397"/>
                <a:gd name="connsiteX15" fmla="*/ 473286 w 1421182"/>
                <a:gd name="connsiteY15" fmla="*/ 1312127 h 2317397"/>
                <a:gd name="connsiteX16" fmla="*/ 338442 w 1421182"/>
                <a:gd name="connsiteY16" fmla="*/ 1258222 h 2317397"/>
                <a:gd name="connsiteX17" fmla="*/ 719 w 1421182"/>
                <a:gd name="connsiteY17" fmla="*/ 957545 h 2317397"/>
                <a:gd name="connsiteX0" fmla="*/ 719 w 1421182"/>
                <a:gd name="connsiteY0" fmla="*/ 957545 h 2314785"/>
                <a:gd name="connsiteX1" fmla="*/ 140932 w 1421182"/>
                <a:gd name="connsiteY1" fmla="*/ 1353319 h 2314785"/>
                <a:gd name="connsiteX2" fmla="*/ 309182 w 1421182"/>
                <a:gd name="connsiteY2" fmla="*/ 1711764 h 2314785"/>
                <a:gd name="connsiteX3" fmla="*/ 626141 w 1421182"/>
                <a:gd name="connsiteY3" fmla="*/ 1985150 h 2314785"/>
                <a:gd name="connsiteX4" fmla="*/ 658780 w 1421182"/>
                <a:gd name="connsiteY4" fmla="*/ 2266927 h 2314785"/>
                <a:gd name="connsiteX5" fmla="*/ 1170733 w 1421182"/>
                <a:gd name="connsiteY5" fmla="*/ 2300858 h 2314785"/>
                <a:gd name="connsiteX6" fmla="*/ 1311364 w 1421182"/>
                <a:gd name="connsiteY6" fmla="*/ 2026318 h 2314785"/>
                <a:gd name="connsiteX7" fmla="*/ 1421092 w 1421182"/>
                <a:gd name="connsiteY7" fmla="*/ 1126548 h 2314785"/>
                <a:gd name="connsiteX8" fmla="*/ 1152597 w 1421182"/>
                <a:gd name="connsiteY8" fmla="*/ 669082 h 2314785"/>
                <a:gd name="connsiteX9" fmla="*/ 1168953 w 1421182"/>
                <a:gd name="connsiteY9" fmla="*/ 968062 h 2314785"/>
                <a:gd name="connsiteX10" fmla="*/ 927050 w 1421182"/>
                <a:gd name="connsiteY10" fmla="*/ 614956 h 2314785"/>
                <a:gd name="connsiteX11" fmla="*/ 957315 w 1421182"/>
                <a:gd name="connsiteY11" fmla="*/ 944170 h 2314785"/>
                <a:gd name="connsiteX12" fmla="*/ 711016 w 1421182"/>
                <a:gd name="connsiteY12" fmla="*/ 569620 h 2314785"/>
                <a:gd name="connsiteX13" fmla="*/ 729319 w 1421182"/>
                <a:gd name="connsiteY13" fmla="*/ 957827 h 2314785"/>
                <a:gd name="connsiteX14" fmla="*/ 543268 w 1421182"/>
                <a:gd name="connsiteY14" fmla="*/ 8 h 2314785"/>
                <a:gd name="connsiteX15" fmla="*/ 473286 w 1421182"/>
                <a:gd name="connsiteY15" fmla="*/ 1312127 h 2314785"/>
                <a:gd name="connsiteX16" fmla="*/ 338442 w 1421182"/>
                <a:gd name="connsiteY16" fmla="*/ 1258222 h 2314785"/>
                <a:gd name="connsiteX17" fmla="*/ 719 w 1421182"/>
                <a:gd name="connsiteY17" fmla="*/ 957545 h 2314785"/>
                <a:gd name="connsiteX0" fmla="*/ 719 w 1421182"/>
                <a:gd name="connsiteY0" fmla="*/ 957545 h 2323891"/>
                <a:gd name="connsiteX1" fmla="*/ 140932 w 1421182"/>
                <a:gd name="connsiteY1" fmla="*/ 1353319 h 2323891"/>
                <a:gd name="connsiteX2" fmla="*/ 309182 w 1421182"/>
                <a:gd name="connsiteY2" fmla="*/ 1711764 h 2323891"/>
                <a:gd name="connsiteX3" fmla="*/ 626141 w 1421182"/>
                <a:gd name="connsiteY3" fmla="*/ 1985150 h 2323891"/>
                <a:gd name="connsiteX4" fmla="*/ 658780 w 1421182"/>
                <a:gd name="connsiteY4" fmla="*/ 2266927 h 2323891"/>
                <a:gd name="connsiteX5" fmla="*/ 1170733 w 1421182"/>
                <a:gd name="connsiteY5" fmla="*/ 2300858 h 2323891"/>
                <a:gd name="connsiteX6" fmla="*/ 1311364 w 1421182"/>
                <a:gd name="connsiteY6" fmla="*/ 2026318 h 2323891"/>
                <a:gd name="connsiteX7" fmla="*/ 1421092 w 1421182"/>
                <a:gd name="connsiteY7" fmla="*/ 1126548 h 2323891"/>
                <a:gd name="connsiteX8" fmla="*/ 1152597 w 1421182"/>
                <a:gd name="connsiteY8" fmla="*/ 669082 h 2323891"/>
                <a:gd name="connsiteX9" fmla="*/ 1168953 w 1421182"/>
                <a:gd name="connsiteY9" fmla="*/ 968062 h 2323891"/>
                <a:gd name="connsiteX10" fmla="*/ 927050 w 1421182"/>
                <a:gd name="connsiteY10" fmla="*/ 614956 h 2323891"/>
                <a:gd name="connsiteX11" fmla="*/ 957315 w 1421182"/>
                <a:gd name="connsiteY11" fmla="*/ 944170 h 2323891"/>
                <a:gd name="connsiteX12" fmla="*/ 711016 w 1421182"/>
                <a:gd name="connsiteY12" fmla="*/ 569620 h 2323891"/>
                <a:gd name="connsiteX13" fmla="*/ 729319 w 1421182"/>
                <a:gd name="connsiteY13" fmla="*/ 957827 h 2323891"/>
                <a:gd name="connsiteX14" fmla="*/ 543268 w 1421182"/>
                <a:gd name="connsiteY14" fmla="*/ 8 h 2323891"/>
                <a:gd name="connsiteX15" fmla="*/ 473286 w 1421182"/>
                <a:gd name="connsiteY15" fmla="*/ 1312127 h 2323891"/>
                <a:gd name="connsiteX16" fmla="*/ 338442 w 1421182"/>
                <a:gd name="connsiteY16" fmla="*/ 1258222 h 2323891"/>
                <a:gd name="connsiteX17" fmla="*/ 719 w 1421182"/>
                <a:gd name="connsiteY17" fmla="*/ 957545 h 2323891"/>
                <a:gd name="connsiteX0" fmla="*/ 719 w 1421182"/>
                <a:gd name="connsiteY0" fmla="*/ 957545 h 2358736"/>
                <a:gd name="connsiteX1" fmla="*/ 140932 w 1421182"/>
                <a:gd name="connsiteY1" fmla="*/ 1353319 h 2358736"/>
                <a:gd name="connsiteX2" fmla="*/ 309182 w 1421182"/>
                <a:gd name="connsiteY2" fmla="*/ 1711764 h 2358736"/>
                <a:gd name="connsiteX3" fmla="*/ 626141 w 1421182"/>
                <a:gd name="connsiteY3" fmla="*/ 1985150 h 2358736"/>
                <a:gd name="connsiteX4" fmla="*/ 658780 w 1421182"/>
                <a:gd name="connsiteY4" fmla="*/ 2266927 h 2358736"/>
                <a:gd name="connsiteX5" fmla="*/ 1227989 w 1421182"/>
                <a:gd name="connsiteY5" fmla="*/ 2341644 h 2358736"/>
                <a:gd name="connsiteX6" fmla="*/ 1311364 w 1421182"/>
                <a:gd name="connsiteY6" fmla="*/ 2026318 h 2358736"/>
                <a:gd name="connsiteX7" fmla="*/ 1421092 w 1421182"/>
                <a:gd name="connsiteY7" fmla="*/ 1126548 h 2358736"/>
                <a:gd name="connsiteX8" fmla="*/ 1152597 w 1421182"/>
                <a:gd name="connsiteY8" fmla="*/ 669082 h 2358736"/>
                <a:gd name="connsiteX9" fmla="*/ 1168953 w 1421182"/>
                <a:gd name="connsiteY9" fmla="*/ 968062 h 2358736"/>
                <a:gd name="connsiteX10" fmla="*/ 927050 w 1421182"/>
                <a:gd name="connsiteY10" fmla="*/ 614956 h 2358736"/>
                <a:gd name="connsiteX11" fmla="*/ 957315 w 1421182"/>
                <a:gd name="connsiteY11" fmla="*/ 944170 h 2358736"/>
                <a:gd name="connsiteX12" fmla="*/ 711016 w 1421182"/>
                <a:gd name="connsiteY12" fmla="*/ 569620 h 2358736"/>
                <a:gd name="connsiteX13" fmla="*/ 729319 w 1421182"/>
                <a:gd name="connsiteY13" fmla="*/ 957827 h 2358736"/>
                <a:gd name="connsiteX14" fmla="*/ 543268 w 1421182"/>
                <a:gd name="connsiteY14" fmla="*/ 8 h 2358736"/>
                <a:gd name="connsiteX15" fmla="*/ 473286 w 1421182"/>
                <a:gd name="connsiteY15" fmla="*/ 1312127 h 2358736"/>
                <a:gd name="connsiteX16" fmla="*/ 338442 w 1421182"/>
                <a:gd name="connsiteY16" fmla="*/ 1258222 h 2358736"/>
                <a:gd name="connsiteX17" fmla="*/ 719 w 1421182"/>
                <a:gd name="connsiteY17" fmla="*/ 957545 h 2358736"/>
                <a:gd name="connsiteX0" fmla="*/ 719 w 1421182"/>
                <a:gd name="connsiteY0" fmla="*/ 957545 h 2341644"/>
                <a:gd name="connsiteX1" fmla="*/ 140932 w 1421182"/>
                <a:gd name="connsiteY1" fmla="*/ 1353319 h 2341644"/>
                <a:gd name="connsiteX2" fmla="*/ 309182 w 1421182"/>
                <a:gd name="connsiteY2" fmla="*/ 1711764 h 2341644"/>
                <a:gd name="connsiteX3" fmla="*/ 626141 w 1421182"/>
                <a:gd name="connsiteY3" fmla="*/ 1985150 h 2341644"/>
                <a:gd name="connsiteX4" fmla="*/ 658780 w 1421182"/>
                <a:gd name="connsiteY4" fmla="*/ 2266927 h 2341644"/>
                <a:gd name="connsiteX5" fmla="*/ 1227989 w 1421182"/>
                <a:gd name="connsiteY5" fmla="*/ 2341644 h 2341644"/>
                <a:gd name="connsiteX6" fmla="*/ 1311364 w 1421182"/>
                <a:gd name="connsiteY6" fmla="*/ 2026318 h 2341644"/>
                <a:gd name="connsiteX7" fmla="*/ 1421092 w 1421182"/>
                <a:gd name="connsiteY7" fmla="*/ 1126548 h 2341644"/>
                <a:gd name="connsiteX8" fmla="*/ 1152597 w 1421182"/>
                <a:gd name="connsiteY8" fmla="*/ 669082 h 2341644"/>
                <a:gd name="connsiteX9" fmla="*/ 1168953 w 1421182"/>
                <a:gd name="connsiteY9" fmla="*/ 968062 h 2341644"/>
                <a:gd name="connsiteX10" fmla="*/ 927050 w 1421182"/>
                <a:gd name="connsiteY10" fmla="*/ 614956 h 2341644"/>
                <a:gd name="connsiteX11" fmla="*/ 957315 w 1421182"/>
                <a:gd name="connsiteY11" fmla="*/ 944170 h 2341644"/>
                <a:gd name="connsiteX12" fmla="*/ 711016 w 1421182"/>
                <a:gd name="connsiteY12" fmla="*/ 569620 h 2341644"/>
                <a:gd name="connsiteX13" fmla="*/ 729319 w 1421182"/>
                <a:gd name="connsiteY13" fmla="*/ 957827 h 2341644"/>
                <a:gd name="connsiteX14" fmla="*/ 543268 w 1421182"/>
                <a:gd name="connsiteY14" fmla="*/ 8 h 2341644"/>
                <a:gd name="connsiteX15" fmla="*/ 473286 w 1421182"/>
                <a:gd name="connsiteY15" fmla="*/ 1312127 h 2341644"/>
                <a:gd name="connsiteX16" fmla="*/ 338442 w 1421182"/>
                <a:gd name="connsiteY16" fmla="*/ 1258222 h 2341644"/>
                <a:gd name="connsiteX17" fmla="*/ 719 w 1421182"/>
                <a:gd name="connsiteY17" fmla="*/ 957545 h 2341644"/>
                <a:gd name="connsiteX0" fmla="*/ 719 w 1421092"/>
                <a:gd name="connsiteY0" fmla="*/ 957545 h 2341644"/>
                <a:gd name="connsiteX1" fmla="*/ 140932 w 1421092"/>
                <a:gd name="connsiteY1" fmla="*/ 1353319 h 2341644"/>
                <a:gd name="connsiteX2" fmla="*/ 309182 w 1421092"/>
                <a:gd name="connsiteY2" fmla="*/ 1711764 h 2341644"/>
                <a:gd name="connsiteX3" fmla="*/ 626141 w 1421092"/>
                <a:gd name="connsiteY3" fmla="*/ 1985150 h 2341644"/>
                <a:gd name="connsiteX4" fmla="*/ 658780 w 1421092"/>
                <a:gd name="connsiteY4" fmla="*/ 2266927 h 2341644"/>
                <a:gd name="connsiteX5" fmla="*/ 1227989 w 1421092"/>
                <a:gd name="connsiteY5" fmla="*/ 2341644 h 2341644"/>
                <a:gd name="connsiteX6" fmla="*/ 1262460 w 1421092"/>
                <a:gd name="connsiteY6" fmla="*/ 1987074 h 2341644"/>
                <a:gd name="connsiteX7" fmla="*/ 1421092 w 1421092"/>
                <a:gd name="connsiteY7" fmla="*/ 1126548 h 2341644"/>
                <a:gd name="connsiteX8" fmla="*/ 1152597 w 1421092"/>
                <a:gd name="connsiteY8" fmla="*/ 669082 h 2341644"/>
                <a:gd name="connsiteX9" fmla="*/ 1168953 w 1421092"/>
                <a:gd name="connsiteY9" fmla="*/ 968062 h 2341644"/>
                <a:gd name="connsiteX10" fmla="*/ 927050 w 1421092"/>
                <a:gd name="connsiteY10" fmla="*/ 614956 h 2341644"/>
                <a:gd name="connsiteX11" fmla="*/ 957315 w 1421092"/>
                <a:gd name="connsiteY11" fmla="*/ 944170 h 2341644"/>
                <a:gd name="connsiteX12" fmla="*/ 711016 w 1421092"/>
                <a:gd name="connsiteY12" fmla="*/ 569620 h 2341644"/>
                <a:gd name="connsiteX13" fmla="*/ 729319 w 1421092"/>
                <a:gd name="connsiteY13" fmla="*/ 957827 h 2341644"/>
                <a:gd name="connsiteX14" fmla="*/ 543268 w 1421092"/>
                <a:gd name="connsiteY14" fmla="*/ 8 h 2341644"/>
                <a:gd name="connsiteX15" fmla="*/ 473286 w 1421092"/>
                <a:gd name="connsiteY15" fmla="*/ 1312127 h 2341644"/>
                <a:gd name="connsiteX16" fmla="*/ 338442 w 1421092"/>
                <a:gd name="connsiteY16" fmla="*/ 1258222 h 2341644"/>
                <a:gd name="connsiteX17" fmla="*/ 719 w 1421092"/>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626141 w 1421109"/>
                <a:gd name="connsiteY3" fmla="*/ 1985150 h 2341644"/>
                <a:gd name="connsiteX4" fmla="*/ 658780 w 1421109"/>
                <a:gd name="connsiteY4" fmla="*/ 2266927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626141 w 1421109"/>
                <a:gd name="connsiteY3" fmla="*/ 1985150 h 2341644"/>
                <a:gd name="connsiteX4" fmla="*/ 658780 w 1421109"/>
                <a:gd name="connsiteY4" fmla="*/ 2266927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626141 w 1421109"/>
                <a:gd name="connsiteY3" fmla="*/ 1985150 h 2341644"/>
                <a:gd name="connsiteX4" fmla="*/ 622941 w 1421109"/>
                <a:gd name="connsiteY4" fmla="*/ 2320778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548773 w 1421109"/>
                <a:gd name="connsiteY3" fmla="*/ 1936338 h 2341644"/>
                <a:gd name="connsiteX4" fmla="*/ 622941 w 1421109"/>
                <a:gd name="connsiteY4" fmla="*/ 2320778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548773 w 1421109"/>
                <a:gd name="connsiteY3" fmla="*/ 1936338 h 2341644"/>
                <a:gd name="connsiteX4" fmla="*/ 557331 w 1421109"/>
                <a:gd name="connsiteY4" fmla="*/ 2278453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548773 w 1421109"/>
                <a:gd name="connsiteY3" fmla="*/ 1936338 h 2341644"/>
                <a:gd name="connsiteX4" fmla="*/ 601148 w 1421109"/>
                <a:gd name="connsiteY4" fmla="*/ 2297232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10754"/>
                <a:gd name="connsiteX1" fmla="*/ 140932 w 1421109"/>
                <a:gd name="connsiteY1" fmla="*/ 1353319 h 2310754"/>
                <a:gd name="connsiteX2" fmla="*/ 309182 w 1421109"/>
                <a:gd name="connsiteY2" fmla="*/ 1711764 h 2310754"/>
                <a:gd name="connsiteX3" fmla="*/ 548773 w 1421109"/>
                <a:gd name="connsiteY3" fmla="*/ 1936338 h 2310754"/>
                <a:gd name="connsiteX4" fmla="*/ 601148 w 1421109"/>
                <a:gd name="connsiteY4" fmla="*/ 2297232 h 2310754"/>
                <a:gd name="connsiteX5" fmla="*/ 1253027 w 1421109"/>
                <a:gd name="connsiteY5" fmla="*/ 2310347 h 2310754"/>
                <a:gd name="connsiteX6" fmla="*/ 1262460 w 1421109"/>
                <a:gd name="connsiteY6" fmla="*/ 1987074 h 2310754"/>
                <a:gd name="connsiteX7" fmla="*/ 1421092 w 1421109"/>
                <a:gd name="connsiteY7" fmla="*/ 1126548 h 2310754"/>
                <a:gd name="connsiteX8" fmla="*/ 1152597 w 1421109"/>
                <a:gd name="connsiteY8" fmla="*/ 669082 h 2310754"/>
                <a:gd name="connsiteX9" fmla="*/ 1168953 w 1421109"/>
                <a:gd name="connsiteY9" fmla="*/ 968062 h 2310754"/>
                <a:gd name="connsiteX10" fmla="*/ 927050 w 1421109"/>
                <a:gd name="connsiteY10" fmla="*/ 614956 h 2310754"/>
                <a:gd name="connsiteX11" fmla="*/ 957315 w 1421109"/>
                <a:gd name="connsiteY11" fmla="*/ 944170 h 2310754"/>
                <a:gd name="connsiteX12" fmla="*/ 711016 w 1421109"/>
                <a:gd name="connsiteY12" fmla="*/ 569620 h 2310754"/>
                <a:gd name="connsiteX13" fmla="*/ 729319 w 1421109"/>
                <a:gd name="connsiteY13" fmla="*/ 957827 h 2310754"/>
                <a:gd name="connsiteX14" fmla="*/ 543268 w 1421109"/>
                <a:gd name="connsiteY14" fmla="*/ 8 h 2310754"/>
                <a:gd name="connsiteX15" fmla="*/ 473286 w 1421109"/>
                <a:gd name="connsiteY15" fmla="*/ 1312127 h 2310754"/>
                <a:gd name="connsiteX16" fmla="*/ 338442 w 1421109"/>
                <a:gd name="connsiteY16" fmla="*/ 1258222 h 2310754"/>
                <a:gd name="connsiteX17" fmla="*/ 719 w 1421109"/>
                <a:gd name="connsiteY17" fmla="*/ 957545 h 2310754"/>
                <a:gd name="connsiteX0" fmla="*/ 719 w 1421109"/>
                <a:gd name="connsiteY0" fmla="*/ 957545 h 2310755"/>
                <a:gd name="connsiteX1" fmla="*/ 140932 w 1421109"/>
                <a:gd name="connsiteY1" fmla="*/ 1353319 h 2310755"/>
                <a:gd name="connsiteX2" fmla="*/ 309182 w 1421109"/>
                <a:gd name="connsiteY2" fmla="*/ 1711764 h 2310755"/>
                <a:gd name="connsiteX3" fmla="*/ 548773 w 1421109"/>
                <a:gd name="connsiteY3" fmla="*/ 1936338 h 2310755"/>
                <a:gd name="connsiteX4" fmla="*/ 601148 w 1421109"/>
                <a:gd name="connsiteY4" fmla="*/ 2297232 h 2310755"/>
                <a:gd name="connsiteX5" fmla="*/ 1253027 w 1421109"/>
                <a:gd name="connsiteY5" fmla="*/ 2310347 h 2310755"/>
                <a:gd name="connsiteX6" fmla="*/ 1262460 w 1421109"/>
                <a:gd name="connsiteY6" fmla="*/ 1987074 h 2310755"/>
                <a:gd name="connsiteX7" fmla="*/ 1421092 w 1421109"/>
                <a:gd name="connsiteY7" fmla="*/ 1126548 h 2310755"/>
                <a:gd name="connsiteX8" fmla="*/ 1152597 w 1421109"/>
                <a:gd name="connsiteY8" fmla="*/ 669082 h 2310755"/>
                <a:gd name="connsiteX9" fmla="*/ 1168953 w 1421109"/>
                <a:gd name="connsiteY9" fmla="*/ 968062 h 2310755"/>
                <a:gd name="connsiteX10" fmla="*/ 927050 w 1421109"/>
                <a:gd name="connsiteY10" fmla="*/ 614956 h 2310755"/>
                <a:gd name="connsiteX11" fmla="*/ 957315 w 1421109"/>
                <a:gd name="connsiteY11" fmla="*/ 944170 h 2310755"/>
                <a:gd name="connsiteX12" fmla="*/ 711016 w 1421109"/>
                <a:gd name="connsiteY12" fmla="*/ 569620 h 2310755"/>
                <a:gd name="connsiteX13" fmla="*/ 729319 w 1421109"/>
                <a:gd name="connsiteY13" fmla="*/ 957827 h 2310755"/>
                <a:gd name="connsiteX14" fmla="*/ 543268 w 1421109"/>
                <a:gd name="connsiteY14" fmla="*/ 8 h 2310755"/>
                <a:gd name="connsiteX15" fmla="*/ 473286 w 1421109"/>
                <a:gd name="connsiteY15" fmla="*/ 1312127 h 2310755"/>
                <a:gd name="connsiteX16" fmla="*/ 338442 w 1421109"/>
                <a:gd name="connsiteY16" fmla="*/ 1258222 h 2310755"/>
                <a:gd name="connsiteX17" fmla="*/ 719 w 1421109"/>
                <a:gd name="connsiteY17" fmla="*/ 957545 h 2310755"/>
                <a:gd name="connsiteX0" fmla="*/ 719 w 1421109"/>
                <a:gd name="connsiteY0" fmla="*/ 957545 h 2310755"/>
                <a:gd name="connsiteX1" fmla="*/ 140932 w 1421109"/>
                <a:gd name="connsiteY1" fmla="*/ 1353319 h 2310755"/>
                <a:gd name="connsiteX2" fmla="*/ 309182 w 1421109"/>
                <a:gd name="connsiteY2" fmla="*/ 1711764 h 2310755"/>
                <a:gd name="connsiteX3" fmla="*/ 548773 w 1421109"/>
                <a:gd name="connsiteY3" fmla="*/ 1936338 h 2310755"/>
                <a:gd name="connsiteX4" fmla="*/ 582370 w 1421109"/>
                <a:gd name="connsiteY4" fmla="*/ 2297232 h 2310755"/>
                <a:gd name="connsiteX5" fmla="*/ 1253027 w 1421109"/>
                <a:gd name="connsiteY5" fmla="*/ 2310347 h 2310755"/>
                <a:gd name="connsiteX6" fmla="*/ 1262460 w 1421109"/>
                <a:gd name="connsiteY6" fmla="*/ 1987074 h 2310755"/>
                <a:gd name="connsiteX7" fmla="*/ 1421092 w 1421109"/>
                <a:gd name="connsiteY7" fmla="*/ 1126548 h 2310755"/>
                <a:gd name="connsiteX8" fmla="*/ 1152597 w 1421109"/>
                <a:gd name="connsiteY8" fmla="*/ 669082 h 2310755"/>
                <a:gd name="connsiteX9" fmla="*/ 1168953 w 1421109"/>
                <a:gd name="connsiteY9" fmla="*/ 968062 h 2310755"/>
                <a:gd name="connsiteX10" fmla="*/ 927050 w 1421109"/>
                <a:gd name="connsiteY10" fmla="*/ 614956 h 2310755"/>
                <a:gd name="connsiteX11" fmla="*/ 957315 w 1421109"/>
                <a:gd name="connsiteY11" fmla="*/ 944170 h 2310755"/>
                <a:gd name="connsiteX12" fmla="*/ 711016 w 1421109"/>
                <a:gd name="connsiteY12" fmla="*/ 569620 h 2310755"/>
                <a:gd name="connsiteX13" fmla="*/ 729319 w 1421109"/>
                <a:gd name="connsiteY13" fmla="*/ 957827 h 2310755"/>
                <a:gd name="connsiteX14" fmla="*/ 543268 w 1421109"/>
                <a:gd name="connsiteY14" fmla="*/ 8 h 2310755"/>
                <a:gd name="connsiteX15" fmla="*/ 473286 w 1421109"/>
                <a:gd name="connsiteY15" fmla="*/ 1312127 h 2310755"/>
                <a:gd name="connsiteX16" fmla="*/ 338442 w 1421109"/>
                <a:gd name="connsiteY16" fmla="*/ 1258222 h 2310755"/>
                <a:gd name="connsiteX17" fmla="*/ 719 w 1421109"/>
                <a:gd name="connsiteY17" fmla="*/ 957545 h 2310755"/>
                <a:gd name="connsiteX0" fmla="*/ 719 w 1421109"/>
                <a:gd name="connsiteY0" fmla="*/ 957545 h 2310755"/>
                <a:gd name="connsiteX1" fmla="*/ 140932 w 1421109"/>
                <a:gd name="connsiteY1" fmla="*/ 1353319 h 2310755"/>
                <a:gd name="connsiteX2" fmla="*/ 309182 w 1421109"/>
                <a:gd name="connsiteY2" fmla="*/ 1711764 h 2310755"/>
                <a:gd name="connsiteX3" fmla="*/ 548773 w 1421109"/>
                <a:gd name="connsiteY3" fmla="*/ 1936338 h 2310755"/>
                <a:gd name="connsiteX4" fmla="*/ 582370 w 1421109"/>
                <a:gd name="connsiteY4" fmla="*/ 2297232 h 2310755"/>
                <a:gd name="connsiteX5" fmla="*/ 1253027 w 1421109"/>
                <a:gd name="connsiteY5" fmla="*/ 2310347 h 2310755"/>
                <a:gd name="connsiteX6" fmla="*/ 1262460 w 1421109"/>
                <a:gd name="connsiteY6" fmla="*/ 1987074 h 2310755"/>
                <a:gd name="connsiteX7" fmla="*/ 1421092 w 1421109"/>
                <a:gd name="connsiteY7" fmla="*/ 1126548 h 2310755"/>
                <a:gd name="connsiteX8" fmla="*/ 1152597 w 1421109"/>
                <a:gd name="connsiteY8" fmla="*/ 669082 h 2310755"/>
                <a:gd name="connsiteX9" fmla="*/ 1168953 w 1421109"/>
                <a:gd name="connsiteY9" fmla="*/ 968062 h 2310755"/>
                <a:gd name="connsiteX10" fmla="*/ 927050 w 1421109"/>
                <a:gd name="connsiteY10" fmla="*/ 614956 h 2310755"/>
                <a:gd name="connsiteX11" fmla="*/ 957315 w 1421109"/>
                <a:gd name="connsiteY11" fmla="*/ 944170 h 2310755"/>
                <a:gd name="connsiteX12" fmla="*/ 711016 w 1421109"/>
                <a:gd name="connsiteY12" fmla="*/ 569620 h 2310755"/>
                <a:gd name="connsiteX13" fmla="*/ 729319 w 1421109"/>
                <a:gd name="connsiteY13" fmla="*/ 957827 h 2310755"/>
                <a:gd name="connsiteX14" fmla="*/ 543268 w 1421109"/>
                <a:gd name="connsiteY14" fmla="*/ 8 h 2310755"/>
                <a:gd name="connsiteX15" fmla="*/ 473286 w 1421109"/>
                <a:gd name="connsiteY15" fmla="*/ 1312127 h 2310755"/>
                <a:gd name="connsiteX16" fmla="*/ 338442 w 1421109"/>
                <a:gd name="connsiteY16" fmla="*/ 1258222 h 2310755"/>
                <a:gd name="connsiteX17" fmla="*/ 719 w 1421109"/>
                <a:gd name="connsiteY17" fmla="*/ 957545 h 2310755"/>
                <a:gd name="connsiteX0" fmla="*/ 719 w 1421109"/>
                <a:gd name="connsiteY0" fmla="*/ 957545 h 2310347"/>
                <a:gd name="connsiteX1" fmla="*/ 140932 w 1421109"/>
                <a:gd name="connsiteY1" fmla="*/ 1353319 h 2310347"/>
                <a:gd name="connsiteX2" fmla="*/ 309182 w 1421109"/>
                <a:gd name="connsiteY2" fmla="*/ 1711764 h 2310347"/>
                <a:gd name="connsiteX3" fmla="*/ 548773 w 1421109"/>
                <a:gd name="connsiteY3" fmla="*/ 1936338 h 2310347"/>
                <a:gd name="connsiteX4" fmla="*/ 582370 w 1421109"/>
                <a:gd name="connsiteY4" fmla="*/ 2297232 h 2310347"/>
                <a:gd name="connsiteX5" fmla="*/ 1253027 w 1421109"/>
                <a:gd name="connsiteY5" fmla="*/ 2310347 h 2310347"/>
                <a:gd name="connsiteX6" fmla="*/ 1262460 w 1421109"/>
                <a:gd name="connsiteY6" fmla="*/ 1987074 h 2310347"/>
                <a:gd name="connsiteX7" fmla="*/ 1421092 w 1421109"/>
                <a:gd name="connsiteY7" fmla="*/ 1126548 h 2310347"/>
                <a:gd name="connsiteX8" fmla="*/ 1152597 w 1421109"/>
                <a:gd name="connsiteY8" fmla="*/ 669082 h 2310347"/>
                <a:gd name="connsiteX9" fmla="*/ 1168953 w 1421109"/>
                <a:gd name="connsiteY9" fmla="*/ 968062 h 2310347"/>
                <a:gd name="connsiteX10" fmla="*/ 927050 w 1421109"/>
                <a:gd name="connsiteY10" fmla="*/ 614956 h 2310347"/>
                <a:gd name="connsiteX11" fmla="*/ 957315 w 1421109"/>
                <a:gd name="connsiteY11" fmla="*/ 944170 h 2310347"/>
                <a:gd name="connsiteX12" fmla="*/ 711016 w 1421109"/>
                <a:gd name="connsiteY12" fmla="*/ 569620 h 2310347"/>
                <a:gd name="connsiteX13" fmla="*/ 729319 w 1421109"/>
                <a:gd name="connsiteY13" fmla="*/ 957827 h 2310347"/>
                <a:gd name="connsiteX14" fmla="*/ 543268 w 1421109"/>
                <a:gd name="connsiteY14" fmla="*/ 8 h 2310347"/>
                <a:gd name="connsiteX15" fmla="*/ 473286 w 1421109"/>
                <a:gd name="connsiteY15" fmla="*/ 1312127 h 2310347"/>
                <a:gd name="connsiteX16" fmla="*/ 338442 w 1421109"/>
                <a:gd name="connsiteY16" fmla="*/ 1258222 h 2310347"/>
                <a:gd name="connsiteX17" fmla="*/ 719 w 1421109"/>
                <a:gd name="connsiteY17"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52597 w 1423213"/>
                <a:gd name="connsiteY9" fmla="*/ 669082 h 2310347"/>
                <a:gd name="connsiteX10" fmla="*/ 1168953 w 1423213"/>
                <a:gd name="connsiteY10" fmla="*/ 968062 h 2310347"/>
                <a:gd name="connsiteX11" fmla="*/ 927050 w 1423213"/>
                <a:gd name="connsiteY11" fmla="*/ 614956 h 2310347"/>
                <a:gd name="connsiteX12" fmla="*/ 957315 w 1423213"/>
                <a:gd name="connsiteY12" fmla="*/ 944170 h 2310347"/>
                <a:gd name="connsiteX13" fmla="*/ 711016 w 1423213"/>
                <a:gd name="connsiteY13" fmla="*/ 569620 h 2310347"/>
                <a:gd name="connsiteX14" fmla="*/ 729319 w 1423213"/>
                <a:gd name="connsiteY14" fmla="*/ 957827 h 2310347"/>
                <a:gd name="connsiteX15" fmla="*/ 543268 w 1423213"/>
                <a:gd name="connsiteY15" fmla="*/ 8 h 2310347"/>
                <a:gd name="connsiteX16" fmla="*/ 473286 w 1423213"/>
                <a:gd name="connsiteY16" fmla="*/ 1312127 h 2310347"/>
                <a:gd name="connsiteX17" fmla="*/ 338442 w 1423213"/>
                <a:gd name="connsiteY17" fmla="*/ 1258222 h 2310347"/>
                <a:gd name="connsiteX18" fmla="*/ 719 w 1423213"/>
                <a:gd name="connsiteY18"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52597 w 1423213"/>
                <a:gd name="connsiteY9" fmla="*/ 669082 h 2310347"/>
                <a:gd name="connsiteX10" fmla="*/ 1168953 w 1423213"/>
                <a:gd name="connsiteY10" fmla="*/ 968062 h 2310347"/>
                <a:gd name="connsiteX11" fmla="*/ 927050 w 1423213"/>
                <a:gd name="connsiteY11" fmla="*/ 614956 h 2310347"/>
                <a:gd name="connsiteX12" fmla="*/ 957315 w 1423213"/>
                <a:gd name="connsiteY12" fmla="*/ 944170 h 2310347"/>
                <a:gd name="connsiteX13" fmla="*/ 711016 w 1423213"/>
                <a:gd name="connsiteY13" fmla="*/ 569620 h 2310347"/>
                <a:gd name="connsiteX14" fmla="*/ 729319 w 1423213"/>
                <a:gd name="connsiteY14" fmla="*/ 957827 h 2310347"/>
                <a:gd name="connsiteX15" fmla="*/ 543268 w 1423213"/>
                <a:gd name="connsiteY15" fmla="*/ 8 h 2310347"/>
                <a:gd name="connsiteX16" fmla="*/ 473286 w 1423213"/>
                <a:gd name="connsiteY16" fmla="*/ 1312127 h 2310347"/>
                <a:gd name="connsiteX17" fmla="*/ 338442 w 1423213"/>
                <a:gd name="connsiteY17" fmla="*/ 1258222 h 2310347"/>
                <a:gd name="connsiteX18" fmla="*/ 719 w 1423213"/>
                <a:gd name="connsiteY18"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927050 w 1423213"/>
                <a:gd name="connsiteY11" fmla="*/ 614956 h 2310347"/>
                <a:gd name="connsiteX12" fmla="*/ 957315 w 1423213"/>
                <a:gd name="connsiteY12" fmla="*/ 944170 h 2310347"/>
                <a:gd name="connsiteX13" fmla="*/ 711016 w 1423213"/>
                <a:gd name="connsiteY13" fmla="*/ 569620 h 2310347"/>
                <a:gd name="connsiteX14" fmla="*/ 729319 w 1423213"/>
                <a:gd name="connsiteY14" fmla="*/ 957827 h 2310347"/>
                <a:gd name="connsiteX15" fmla="*/ 543268 w 1423213"/>
                <a:gd name="connsiteY15" fmla="*/ 8 h 2310347"/>
                <a:gd name="connsiteX16" fmla="*/ 473286 w 1423213"/>
                <a:gd name="connsiteY16" fmla="*/ 1312127 h 2310347"/>
                <a:gd name="connsiteX17" fmla="*/ 338442 w 1423213"/>
                <a:gd name="connsiteY17" fmla="*/ 1258222 h 2310347"/>
                <a:gd name="connsiteX18" fmla="*/ 719 w 1423213"/>
                <a:gd name="connsiteY18"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86368 w 1423213"/>
                <a:gd name="connsiteY9" fmla="*/ 644961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86368 w 1423213"/>
                <a:gd name="connsiteY9" fmla="*/ 644961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6650"/>
                <a:gd name="connsiteY0" fmla="*/ 957545 h 2310347"/>
                <a:gd name="connsiteX1" fmla="*/ 140932 w 1426650"/>
                <a:gd name="connsiteY1" fmla="*/ 1353319 h 2310347"/>
                <a:gd name="connsiteX2" fmla="*/ 309182 w 1426650"/>
                <a:gd name="connsiteY2" fmla="*/ 1711764 h 2310347"/>
                <a:gd name="connsiteX3" fmla="*/ 548773 w 1426650"/>
                <a:gd name="connsiteY3" fmla="*/ 1936338 h 2310347"/>
                <a:gd name="connsiteX4" fmla="*/ 582370 w 1426650"/>
                <a:gd name="connsiteY4" fmla="*/ 2297232 h 2310347"/>
                <a:gd name="connsiteX5" fmla="*/ 1253027 w 1426650"/>
                <a:gd name="connsiteY5" fmla="*/ 2310347 h 2310347"/>
                <a:gd name="connsiteX6" fmla="*/ 1262460 w 1426650"/>
                <a:gd name="connsiteY6" fmla="*/ 1987074 h 2310347"/>
                <a:gd name="connsiteX7" fmla="*/ 1421092 w 1426650"/>
                <a:gd name="connsiteY7" fmla="*/ 1126548 h 2310347"/>
                <a:gd name="connsiteX8" fmla="*/ 1393246 w 1426650"/>
                <a:gd name="connsiteY8" fmla="*/ 734522 h 2310347"/>
                <a:gd name="connsiteX9" fmla="*/ 1186368 w 1426650"/>
                <a:gd name="connsiteY9" fmla="*/ 644961 h 2310347"/>
                <a:gd name="connsiteX10" fmla="*/ 1168953 w 1426650"/>
                <a:gd name="connsiteY10" fmla="*/ 968062 h 2310347"/>
                <a:gd name="connsiteX11" fmla="*/ 1156855 w 1426650"/>
                <a:gd name="connsiteY11" fmla="*/ 657333 h 2310347"/>
                <a:gd name="connsiteX12" fmla="*/ 927050 w 1426650"/>
                <a:gd name="connsiteY12" fmla="*/ 614956 h 2310347"/>
                <a:gd name="connsiteX13" fmla="*/ 957315 w 1426650"/>
                <a:gd name="connsiteY13" fmla="*/ 944170 h 2310347"/>
                <a:gd name="connsiteX14" fmla="*/ 711016 w 1426650"/>
                <a:gd name="connsiteY14" fmla="*/ 569620 h 2310347"/>
                <a:gd name="connsiteX15" fmla="*/ 729319 w 1426650"/>
                <a:gd name="connsiteY15" fmla="*/ 957827 h 2310347"/>
                <a:gd name="connsiteX16" fmla="*/ 543268 w 1426650"/>
                <a:gd name="connsiteY16" fmla="*/ 8 h 2310347"/>
                <a:gd name="connsiteX17" fmla="*/ 473286 w 1426650"/>
                <a:gd name="connsiteY17" fmla="*/ 1312127 h 2310347"/>
                <a:gd name="connsiteX18" fmla="*/ 338442 w 1426650"/>
                <a:gd name="connsiteY18" fmla="*/ 1258222 h 2310347"/>
                <a:gd name="connsiteX19" fmla="*/ 719 w 1426650"/>
                <a:gd name="connsiteY19"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711016 w 1422362"/>
                <a:gd name="connsiteY14" fmla="*/ 569620 h 2310347"/>
                <a:gd name="connsiteX15" fmla="*/ 729319 w 1422362"/>
                <a:gd name="connsiteY15" fmla="*/ 957827 h 2310347"/>
                <a:gd name="connsiteX16" fmla="*/ 543268 w 1422362"/>
                <a:gd name="connsiteY16" fmla="*/ 8 h 2310347"/>
                <a:gd name="connsiteX17" fmla="*/ 473286 w 1422362"/>
                <a:gd name="connsiteY17" fmla="*/ 1312127 h 2310347"/>
                <a:gd name="connsiteX18" fmla="*/ 338442 w 1422362"/>
                <a:gd name="connsiteY18" fmla="*/ 1258222 h 2310347"/>
                <a:gd name="connsiteX19" fmla="*/ 719 w 1422362"/>
                <a:gd name="connsiteY19"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76719 w 1422362"/>
                <a:gd name="connsiteY9" fmla="*/ 669083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76719 w 1422362"/>
                <a:gd name="connsiteY9" fmla="*/ 669083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76719 w 1422362"/>
                <a:gd name="connsiteY9" fmla="*/ 669083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1028697 h 2381499"/>
                <a:gd name="connsiteX1" fmla="*/ 140932 w 1422362"/>
                <a:gd name="connsiteY1" fmla="*/ 1424471 h 2381499"/>
                <a:gd name="connsiteX2" fmla="*/ 309182 w 1422362"/>
                <a:gd name="connsiteY2" fmla="*/ 1782916 h 2381499"/>
                <a:gd name="connsiteX3" fmla="*/ 548773 w 1422362"/>
                <a:gd name="connsiteY3" fmla="*/ 2007490 h 2381499"/>
                <a:gd name="connsiteX4" fmla="*/ 582370 w 1422362"/>
                <a:gd name="connsiteY4" fmla="*/ 2368384 h 2381499"/>
                <a:gd name="connsiteX5" fmla="*/ 1253027 w 1422362"/>
                <a:gd name="connsiteY5" fmla="*/ 2381499 h 2381499"/>
                <a:gd name="connsiteX6" fmla="*/ 1262460 w 1422362"/>
                <a:gd name="connsiteY6" fmla="*/ 2058226 h 2381499"/>
                <a:gd name="connsiteX7" fmla="*/ 1421092 w 1422362"/>
                <a:gd name="connsiteY7" fmla="*/ 1197700 h 2381499"/>
                <a:gd name="connsiteX8" fmla="*/ 1369124 w 1422362"/>
                <a:gd name="connsiteY8" fmla="*/ 771904 h 2381499"/>
                <a:gd name="connsiteX9" fmla="*/ 1176719 w 1422362"/>
                <a:gd name="connsiteY9" fmla="*/ 740235 h 2381499"/>
                <a:gd name="connsiteX10" fmla="*/ 1168953 w 1422362"/>
                <a:gd name="connsiteY10" fmla="*/ 1039214 h 2381499"/>
                <a:gd name="connsiteX11" fmla="*/ 1156855 w 1422362"/>
                <a:gd name="connsiteY11" fmla="*/ 728485 h 2381499"/>
                <a:gd name="connsiteX12" fmla="*/ 927050 w 1422362"/>
                <a:gd name="connsiteY12" fmla="*/ 686108 h 2381499"/>
                <a:gd name="connsiteX13" fmla="*/ 957315 w 1422362"/>
                <a:gd name="connsiteY13" fmla="*/ 1015322 h 2381499"/>
                <a:gd name="connsiteX14" fmla="*/ 905990 w 1422362"/>
                <a:gd name="connsiteY14" fmla="*/ 685066 h 2381499"/>
                <a:gd name="connsiteX15" fmla="*/ 711016 w 1422362"/>
                <a:gd name="connsiteY15" fmla="*/ 640772 h 2381499"/>
                <a:gd name="connsiteX16" fmla="*/ 729319 w 1422362"/>
                <a:gd name="connsiteY16" fmla="*/ 1028979 h 2381499"/>
                <a:gd name="connsiteX17" fmla="*/ 543268 w 1422362"/>
                <a:gd name="connsiteY17" fmla="*/ 71160 h 2381499"/>
                <a:gd name="connsiteX18" fmla="*/ 471802 w 1422362"/>
                <a:gd name="connsiteY18" fmla="*/ 217109 h 2381499"/>
                <a:gd name="connsiteX19" fmla="*/ 473286 w 1422362"/>
                <a:gd name="connsiteY19" fmla="*/ 1383279 h 2381499"/>
                <a:gd name="connsiteX20" fmla="*/ 338442 w 1422362"/>
                <a:gd name="connsiteY20" fmla="*/ 1329374 h 2381499"/>
                <a:gd name="connsiteX21" fmla="*/ 719 w 1422362"/>
                <a:gd name="connsiteY21" fmla="*/ 1028697 h 2381499"/>
                <a:gd name="connsiteX0" fmla="*/ 719 w 1422362"/>
                <a:gd name="connsiteY0" fmla="*/ 1028697 h 2381499"/>
                <a:gd name="connsiteX1" fmla="*/ 140932 w 1422362"/>
                <a:gd name="connsiteY1" fmla="*/ 1424471 h 2381499"/>
                <a:gd name="connsiteX2" fmla="*/ 309182 w 1422362"/>
                <a:gd name="connsiteY2" fmla="*/ 1782916 h 2381499"/>
                <a:gd name="connsiteX3" fmla="*/ 548773 w 1422362"/>
                <a:gd name="connsiteY3" fmla="*/ 2007490 h 2381499"/>
                <a:gd name="connsiteX4" fmla="*/ 582370 w 1422362"/>
                <a:gd name="connsiteY4" fmla="*/ 2368384 h 2381499"/>
                <a:gd name="connsiteX5" fmla="*/ 1253027 w 1422362"/>
                <a:gd name="connsiteY5" fmla="*/ 2381499 h 2381499"/>
                <a:gd name="connsiteX6" fmla="*/ 1262460 w 1422362"/>
                <a:gd name="connsiteY6" fmla="*/ 2058226 h 2381499"/>
                <a:gd name="connsiteX7" fmla="*/ 1421092 w 1422362"/>
                <a:gd name="connsiteY7" fmla="*/ 1197700 h 2381499"/>
                <a:gd name="connsiteX8" fmla="*/ 1369124 w 1422362"/>
                <a:gd name="connsiteY8" fmla="*/ 771904 h 2381499"/>
                <a:gd name="connsiteX9" fmla="*/ 1176719 w 1422362"/>
                <a:gd name="connsiteY9" fmla="*/ 740235 h 2381499"/>
                <a:gd name="connsiteX10" fmla="*/ 1168953 w 1422362"/>
                <a:gd name="connsiteY10" fmla="*/ 1039214 h 2381499"/>
                <a:gd name="connsiteX11" fmla="*/ 1156855 w 1422362"/>
                <a:gd name="connsiteY11" fmla="*/ 728485 h 2381499"/>
                <a:gd name="connsiteX12" fmla="*/ 927050 w 1422362"/>
                <a:gd name="connsiteY12" fmla="*/ 686108 h 2381499"/>
                <a:gd name="connsiteX13" fmla="*/ 957315 w 1422362"/>
                <a:gd name="connsiteY13" fmla="*/ 1015322 h 2381499"/>
                <a:gd name="connsiteX14" fmla="*/ 905990 w 1422362"/>
                <a:gd name="connsiteY14" fmla="*/ 685066 h 2381499"/>
                <a:gd name="connsiteX15" fmla="*/ 711016 w 1422362"/>
                <a:gd name="connsiteY15" fmla="*/ 640772 h 2381499"/>
                <a:gd name="connsiteX16" fmla="*/ 729319 w 1422362"/>
                <a:gd name="connsiteY16" fmla="*/ 1028979 h 2381499"/>
                <a:gd name="connsiteX17" fmla="*/ 543268 w 1422362"/>
                <a:gd name="connsiteY17" fmla="*/ 71160 h 2381499"/>
                <a:gd name="connsiteX18" fmla="*/ 471802 w 1422362"/>
                <a:gd name="connsiteY18" fmla="*/ 217109 h 2381499"/>
                <a:gd name="connsiteX19" fmla="*/ 473286 w 1422362"/>
                <a:gd name="connsiteY19" fmla="*/ 1383279 h 2381499"/>
                <a:gd name="connsiteX20" fmla="*/ 338442 w 1422362"/>
                <a:gd name="connsiteY20" fmla="*/ 1329374 h 2381499"/>
                <a:gd name="connsiteX21" fmla="*/ 719 w 1422362"/>
                <a:gd name="connsiteY21" fmla="*/ 1028697 h 2381499"/>
                <a:gd name="connsiteX0" fmla="*/ 719 w 1422362"/>
                <a:gd name="connsiteY0" fmla="*/ 1025260 h 2378062"/>
                <a:gd name="connsiteX1" fmla="*/ 140932 w 1422362"/>
                <a:gd name="connsiteY1" fmla="*/ 1421034 h 2378062"/>
                <a:gd name="connsiteX2" fmla="*/ 309182 w 1422362"/>
                <a:gd name="connsiteY2" fmla="*/ 1779479 h 2378062"/>
                <a:gd name="connsiteX3" fmla="*/ 548773 w 1422362"/>
                <a:gd name="connsiteY3" fmla="*/ 2004053 h 2378062"/>
                <a:gd name="connsiteX4" fmla="*/ 582370 w 1422362"/>
                <a:gd name="connsiteY4" fmla="*/ 2364947 h 2378062"/>
                <a:gd name="connsiteX5" fmla="*/ 1253027 w 1422362"/>
                <a:gd name="connsiteY5" fmla="*/ 2378062 h 2378062"/>
                <a:gd name="connsiteX6" fmla="*/ 1262460 w 1422362"/>
                <a:gd name="connsiteY6" fmla="*/ 2054789 h 2378062"/>
                <a:gd name="connsiteX7" fmla="*/ 1421092 w 1422362"/>
                <a:gd name="connsiteY7" fmla="*/ 1194263 h 2378062"/>
                <a:gd name="connsiteX8" fmla="*/ 1369124 w 1422362"/>
                <a:gd name="connsiteY8" fmla="*/ 768467 h 2378062"/>
                <a:gd name="connsiteX9" fmla="*/ 1176719 w 1422362"/>
                <a:gd name="connsiteY9" fmla="*/ 736798 h 2378062"/>
                <a:gd name="connsiteX10" fmla="*/ 1168953 w 1422362"/>
                <a:gd name="connsiteY10" fmla="*/ 1035777 h 2378062"/>
                <a:gd name="connsiteX11" fmla="*/ 1156855 w 1422362"/>
                <a:gd name="connsiteY11" fmla="*/ 725048 h 2378062"/>
                <a:gd name="connsiteX12" fmla="*/ 927050 w 1422362"/>
                <a:gd name="connsiteY12" fmla="*/ 682671 h 2378062"/>
                <a:gd name="connsiteX13" fmla="*/ 957315 w 1422362"/>
                <a:gd name="connsiteY13" fmla="*/ 1011885 h 2378062"/>
                <a:gd name="connsiteX14" fmla="*/ 905990 w 1422362"/>
                <a:gd name="connsiteY14" fmla="*/ 681629 h 2378062"/>
                <a:gd name="connsiteX15" fmla="*/ 711016 w 1422362"/>
                <a:gd name="connsiteY15" fmla="*/ 637335 h 2378062"/>
                <a:gd name="connsiteX16" fmla="*/ 729319 w 1422362"/>
                <a:gd name="connsiteY16" fmla="*/ 1025542 h 2378062"/>
                <a:gd name="connsiteX17" fmla="*/ 543268 w 1422362"/>
                <a:gd name="connsiteY17" fmla="*/ 67723 h 2378062"/>
                <a:gd name="connsiteX18" fmla="*/ 471802 w 1422362"/>
                <a:gd name="connsiteY18" fmla="*/ 213672 h 2378062"/>
                <a:gd name="connsiteX19" fmla="*/ 473286 w 1422362"/>
                <a:gd name="connsiteY19" fmla="*/ 1379842 h 2378062"/>
                <a:gd name="connsiteX20" fmla="*/ 338442 w 1422362"/>
                <a:gd name="connsiteY20" fmla="*/ 1325937 h 2378062"/>
                <a:gd name="connsiteX21" fmla="*/ 719 w 1422362"/>
                <a:gd name="connsiteY21" fmla="*/ 1025260 h 2378062"/>
                <a:gd name="connsiteX0" fmla="*/ 719 w 1422362"/>
                <a:gd name="connsiteY0" fmla="*/ 1011512 h 2364314"/>
                <a:gd name="connsiteX1" fmla="*/ 140932 w 1422362"/>
                <a:gd name="connsiteY1" fmla="*/ 1407286 h 2364314"/>
                <a:gd name="connsiteX2" fmla="*/ 309182 w 1422362"/>
                <a:gd name="connsiteY2" fmla="*/ 1765731 h 2364314"/>
                <a:gd name="connsiteX3" fmla="*/ 548773 w 1422362"/>
                <a:gd name="connsiteY3" fmla="*/ 1990305 h 2364314"/>
                <a:gd name="connsiteX4" fmla="*/ 582370 w 1422362"/>
                <a:gd name="connsiteY4" fmla="*/ 2351199 h 2364314"/>
                <a:gd name="connsiteX5" fmla="*/ 1253027 w 1422362"/>
                <a:gd name="connsiteY5" fmla="*/ 2364314 h 2364314"/>
                <a:gd name="connsiteX6" fmla="*/ 1262460 w 1422362"/>
                <a:gd name="connsiteY6" fmla="*/ 2041041 h 2364314"/>
                <a:gd name="connsiteX7" fmla="*/ 1421092 w 1422362"/>
                <a:gd name="connsiteY7" fmla="*/ 1180515 h 2364314"/>
                <a:gd name="connsiteX8" fmla="*/ 1369124 w 1422362"/>
                <a:gd name="connsiteY8" fmla="*/ 754719 h 2364314"/>
                <a:gd name="connsiteX9" fmla="*/ 1176719 w 1422362"/>
                <a:gd name="connsiteY9" fmla="*/ 723050 h 2364314"/>
                <a:gd name="connsiteX10" fmla="*/ 1168953 w 1422362"/>
                <a:gd name="connsiteY10" fmla="*/ 1022029 h 2364314"/>
                <a:gd name="connsiteX11" fmla="*/ 1156855 w 1422362"/>
                <a:gd name="connsiteY11" fmla="*/ 711300 h 2364314"/>
                <a:gd name="connsiteX12" fmla="*/ 927050 w 1422362"/>
                <a:gd name="connsiteY12" fmla="*/ 668923 h 2364314"/>
                <a:gd name="connsiteX13" fmla="*/ 957315 w 1422362"/>
                <a:gd name="connsiteY13" fmla="*/ 998137 h 2364314"/>
                <a:gd name="connsiteX14" fmla="*/ 905990 w 1422362"/>
                <a:gd name="connsiteY14" fmla="*/ 667881 h 2364314"/>
                <a:gd name="connsiteX15" fmla="*/ 711016 w 1422362"/>
                <a:gd name="connsiteY15" fmla="*/ 623587 h 2364314"/>
                <a:gd name="connsiteX16" fmla="*/ 729319 w 1422362"/>
                <a:gd name="connsiteY16" fmla="*/ 1011794 h 2364314"/>
                <a:gd name="connsiteX17" fmla="*/ 630106 w 1422362"/>
                <a:gd name="connsiteY17" fmla="*/ 73272 h 2364314"/>
                <a:gd name="connsiteX18" fmla="*/ 471802 w 1422362"/>
                <a:gd name="connsiteY18" fmla="*/ 199924 h 2364314"/>
                <a:gd name="connsiteX19" fmla="*/ 473286 w 1422362"/>
                <a:gd name="connsiteY19" fmla="*/ 1366094 h 2364314"/>
                <a:gd name="connsiteX20" fmla="*/ 338442 w 1422362"/>
                <a:gd name="connsiteY20" fmla="*/ 1312189 h 2364314"/>
                <a:gd name="connsiteX21" fmla="*/ 719 w 1422362"/>
                <a:gd name="connsiteY21" fmla="*/ 1011512 h 2364314"/>
                <a:gd name="connsiteX0" fmla="*/ 719 w 1422362"/>
                <a:gd name="connsiteY0" fmla="*/ 938672 h 2291474"/>
                <a:gd name="connsiteX1" fmla="*/ 140932 w 1422362"/>
                <a:gd name="connsiteY1" fmla="*/ 1334446 h 2291474"/>
                <a:gd name="connsiteX2" fmla="*/ 309182 w 1422362"/>
                <a:gd name="connsiteY2" fmla="*/ 1692891 h 2291474"/>
                <a:gd name="connsiteX3" fmla="*/ 548773 w 1422362"/>
                <a:gd name="connsiteY3" fmla="*/ 1917465 h 2291474"/>
                <a:gd name="connsiteX4" fmla="*/ 582370 w 1422362"/>
                <a:gd name="connsiteY4" fmla="*/ 2278359 h 2291474"/>
                <a:gd name="connsiteX5" fmla="*/ 1253027 w 1422362"/>
                <a:gd name="connsiteY5" fmla="*/ 2291474 h 2291474"/>
                <a:gd name="connsiteX6" fmla="*/ 1262460 w 1422362"/>
                <a:gd name="connsiteY6" fmla="*/ 1968201 h 2291474"/>
                <a:gd name="connsiteX7" fmla="*/ 1421092 w 1422362"/>
                <a:gd name="connsiteY7" fmla="*/ 1107675 h 2291474"/>
                <a:gd name="connsiteX8" fmla="*/ 1369124 w 1422362"/>
                <a:gd name="connsiteY8" fmla="*/ 681879 h 2291474"/>
                <a:gd name="connsiteX9" fmla="*/ 1176719 w 1422362"/>
                <a:gd name="connsiteY9" fmla="*/ 650210 h 2291474"/>
                <a:gd name="connsiteX10" fmla="*/ 1168953 w 1422362"/>
                <a:gd name="connsiteY10" fmla="*/ 949189 h 2291474"/>
                <a:gd name="connsiteX11" fmla="*/ 1156855 w 1422362"/>
                <a:gd name="connsiteY11" fmla="*/ 638460 h 2291474"/>
                <a:gd name="connsiteX12" fmla="*/ 927050 w 1422362"/>
                <a:gd name="connsiteY12" fmla="*/ 596083 h 2291474"/>
                <a:gd name="connsiteX13" fmla="*/ 957315 w 1422362"/>
                <a:gd name="connsiteY13" fmla="*/ 925297 h 2291474"/>
                <a:gd name="connsiteX14" fmla="*/ 905990 w 1422362"/>
                <a:gd name="connsiteY14" fmla="*/ 595041 h 2291474"/>
                <a:gd name="connsiteX15" fmla="*/ 711016 w 1422362"/>
                <a:gd name="connsiteY15" fmla="*/ 550747 h 2291474"/>
                <a:gd name="connsiteX16" fmla="*/ 729319 w 1422362"/>
                <a:gd name="connsiteY16" fmla="*/ 938954 h 2291474"/>
                <a:gd name="connsiteX17" fmla="*/ 673525 w 1422362"/>
                <a:gd name="connsiteY17" fmla="*/ 130688 h 2291474"/>
                <a:gd name="connsiteX18" fmla="*/ 471802 w 1422362"/>
                <a:gd name="connsiteY18" fmla="*/ 127084 h 2291474"/>
                <a:gd name="connsiteX19" fmla="*/ 473286 w 1422362"/>
                <a:gd name="connsiteY19" fmla="*/ 1293254 h 2291474"/>
                <a:gd name="connsiteX20" fmla="*/ 338442 w 1422362"/>
                <a:gd name="connsiteY20" fmla="*/ 1239349 h 2291474"/>
                <a:gd name="connsiteX21" fmla="*/ 719 w 1422362"/>
                <a:gd name="connsiteY21" fmla="*/ 938672 h 2291474"/>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29319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29319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29319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14198 h 2267000"/>
                <a:gd name="connsiteX1" fmla="*/ 140932 w 1422362"/>
                <a:gd name="connsiteY1" fmla="*/ 1309972 h 2267000"/>
                <a:gd name="connsiteX2" fmla="*/ 309182 w 1422362"/>
                <a:gd name="connsiteY2" fmla="*/ 1668417 h 2267000"/>
                <a:gd name="connsiteX3" fmla="*/ 548773 w 1422362"/>
                <a:gd name="connsiteY3" fmla="*/ 1892991 h 2267000"/>
                <a:gd name="connsiteX4" fmla="*/ 582370 w 1422362"/>
                <a:gd name="connsiteY4" fmla="*/ 2253885 h 2267000"/>
                <a:gd name="connsiteX5" fmla="*/ 1253027 w 1422362"/>
                <a:gd name="connsiteY5" fmla="*/ 2267000 h 2267000"/>
                <a:gd name="connsiteX6" fmla="*/ 1262460 w 1422362"/>
                <a:gd name="connsiteY6" fmla="*/ 1943727 h 2267000"/>
                <a:gd name="connsiteX7" fmla="*/ 1421092 w 1422362"/>
                <a:gd name="connsiteY7" fmla="*/ 1083201 h 2267000"/>
                <a:gd name="connsiteX8" fmla="*/ 1369124 w 1422362"/>
                <a:gd name="connsiteY8" fmla="*/ 657405 h 2267000"/>
                <a:gd name="connsiteX9" fmla="*/ 1176719 w 1422362"/>
                <a:gd name="connsiteY9" fmla="*/ 625736 h 2267000"/>
                <a:gd name="connsiteX10" fmla="*/ 1168953 w 1422362"/>
                <a:gd name="connsiteY10" fmla="*/ 924715 h 2267000"/>
                <a:gd name="connsiteX11" fmla="*/ 1156855 w 1422362"/>
                <a:gd name="connsiteY11" fmla="*/ 613986 h 2267000"/>
                <a:gd name="connsiteX12" fmla="*/ 927050 w 1422362"/>
                <a:gd name="connsiteY12" fmla="*/ 571609 h 2267000"/>
                <a:gd name="connsiteX13" fmla="*/ 957315 w 1422362"/>
                <a:gd name="connsiteY13" fmla="*/ 900823 h 2267000"/>
                <a:gd name="connsiteX14" fmla="*/ 905990 w 1422362"/>
                <a:gd name="connsiteY14" fmla="*/ 570567 h 2267000"/>
                <a:gd name="connsiteX15" fmla="*/ 711016 w 1422362"/>
                <a:gd name="connsiteY15" fmla="*/ 526273 h 2267000"/>
                <a:gd name="connsiteX16" fmla="*/ 714846 w 1422362"/>
                <a:gd name="connsiteY16" fmla="*/ 914480 h 2267000"/>
                <a:gd name="connsiteX17" fmla="*/ 673525 w 1422362"/>
                <a:gd name="connsiteY17" fmla="*/ 106214 h 2267000"/>
                <a:gd name="connsiteX18" fmla="*/ 486275 w 1422362"/>
                <a:gd name="connsiteY18" fmla="*/ 174974 h 2267000"/>
                <a:gd name="connsiteX19" fmla="*/ 473286 w 1422362"/>
                <a:gd name="connsiteY19" fmla="*/ 1268780 h 2267000"/>
                <a:gd name="connsiteX20" fmla="*/ 338442 w 1422362"/>
                <a:gd name="connsiteY20" fmla="*/ 1214875 h 2267000"/>
                <a:gd name="connsiteX21" fmla="*/ 719 w 1422362"/>
                <a:gd name="connsiteY21" fmla="*/ 914198 h 2267000"/>
                <a:gd name="connsiteX0" fmla="*/ 719 w 1422362"/>
                <a:gd name="connsiteY0" fmla="*/ 897709 h 2250511"/>
                <a:gd name="connsiteX1" fmla="*/ 140932 w 1422362"/>
                <a:gd name="connsiteY1" fmla="*/ 1293483 h 2250511"/>
                <a:gd name="connsiteX2" fmla="*/ 309182 w 1422362"/>
                <a:gd name="connsiteY2" fmla="*/ 1651928 h 2250511"/>
                <a:gd name="connsiteX3" fmla="*/ 548773 w 1422362"/>
                <a:gd name="connsiteY3" fmla="*/ 1876502 h 2250511"/>
                <a:gd name="connsiteX4" fmla="*/ 582370 w 1422362"/>
                <a:gd name="connsiteY4" fmla="*/ 2237396 h 2250511"/>
                <a:gd name="connsiteX5" fmla="*/ 1253027 w 1422362"/>
                <a:gd name="connsiteY5" fmla="*/ 2250511 h 2250511"/>
                <a:gd name="connsiteX6" fmla="*/ 1262460 w 1422362"/>
                <a:gd name="connsiteY6" fmla="*/ 1927238 h 2250511"/>
                <a:gd name="connsiteX7" fmla="*/ 1421092 w 1422362"/>
                <a:gd name="connsiteY7" fmla="*/ 1066712 h 2250511"/>
                <a:gd name="connsiteX8" fmla="*/ 1369124 w 1422362"/>
                <a:gd name="connsiteY8" fmla="*/ 640916 h 2250511"/>
                <a:gd name="connsiteX9" fmla="*/ 1176719 w 1422362"/>
                <a:gd name="connsiteY9" fmla="*/ 609247 h 2250511"/>
                <a:gd name="connsiteX10" fmla="*/ 1168953 w 1422362"/>
                <a:gd name="connsiteY10" fmla="*/ 908226 h 2250511"/>
                <a:gd name="connsiteX11" fmla="*/ 1156855 w 1422362"/>
                <a:gd name="connsiteY11" fmla="*/ 597497 h 2250511"/>
                <a:gd name="connsiteX12" fmla="*/ 927050 w 1422362"/>
                <a:gd name="connsiteY12" fmla="*/ 555120 h 2250511"/>
                <a:gd name="connsiteX13" fmla="*/ 957315 w 1422362"/>
                <a:gd name="connsiteY13" fmla="*/ 884334 h 2250511"/>
                <a:gd name="connsiteX14" fmla="*/ 905990 w 1422362"/>
                <a:gd name="connsiteY14" fmla="*/ 554078 h 2250511"/>
                <a:gd name="connsiteX15" fmla="*/ 711016 w 1422362"/>
                <a:gd name="connsiteY15" fmla="*/ 509784 h 2250511"/>
                <a:gd name="connsiteX16" fmla="*/ 714846 w 1422362"/>
                <a:gd name="connsiteY16" fmla="*/ 897991 h 2250511"/>
                <a:gd name="connsiteX17" fmla="*/ 683174 w 1422362"/>
                <a:gd name="connsiteY17" fmla="*/ 118671 h 2250511"/>
                <a:gd name="connsiteX18" fmla="*/ 486275 w 1422362"/>
                <a:gd name="connsiteY18" fmla="*/ 158485 h 2250511"/>
                <a:gd name="connsiteX19" fmla="*/ 473286 w 1422362"/>
                <a:gd name="connsiteY19" fmla="*/ 1252291 h 2250511"/>
                <a:gd name="connsiteX20" fmla="*/ 338442 w 1422362"/>
                <a:gd name="connsiteY20" fmla="*/ 1198386 h 2250511"/>
                <a:gd name="connsiteX21" fmla="*/ 719 w 1422362"/>
                <a:gd name="connsiteY21" fmla="*/ 897709 h 2250511"/>
                <a:gd name="connsiteX0" fmla="*/ 719 w 1422362"/>
                <a:gd name="connsiteY0" fmla="*/ 897709 h 2250511"/>
                <a:gd name="connsiteX1" fmla="*/ 140932 w 1422362"/>
                <a:gd name="connsiteY1" fmla="*/ 1293483 h 2250511"/>
                <a:gd name="connsiteX2" fmla="*/ 309182 w 1422362"/>
                <a:gd name="connsiteY2" fmla="*/ 1651928 h 2250511"/>
                <a:gd name="connsiteX3" fmla="*/ 548773 w 1422362"/>
                <a:gd name="connsiteY3" fmla="*/ 1876502 h 2250511"/>
                <a:gd name="connsiteX4" fmla="*/ 582370 w 1422362"/>
                <a:gd name="connsiteY4" fmla="*/ 2237396 h 2250511"/>
                <a:gd name="connsiteX5" fmla="*/ 1253027 w 1422362"/>
                <a:gd name="connsiteY5" fmla="*/ 2250511 h 2250511"/>
                <a:gd name="connsiteX6" fmla="*/ 1262460 w 1422362"/>
                <a:gd name="connsiteY6" fmla="*/ 1927238 h 2250511"/>
                <a:gd name="connsiteX7" fmla="*/ 1421092 w 1422362"/>
                <a:gd name="connsiteY7" fmla="*/ 1066712 h 2250511"/>
                <a:gd name="connsiteX8" fmla="*/ 1369124 w 1422362"/>
                <a:gd name="connsiteY8" fmla="*/ 640916 h 2250511"/>
                <a:gd name="connsiteX9" fmla="*/ 1176719 w 1422362"/>
                <a:gd name="connsiteY9" fmla="*/ 609247 h 2250511"/>
                <a:gd name="connsiteX10" fmla="*/ 1168953 w 1422362"/>
                <a:gd name="connsiteY10" fmla="*/ 908226 h 2250511"/>
                <a:gd name="connsiteX11" fmla="*/ 1156855 w 1422362"/>
                <a:gd name="connsiteY11" fmla="*/ 597497 h 2250511"/>
                <a:gd name="connsiteX12" fmla="*/ 927050 w 1422362"/>
                <a:gd name="connsiteY12" fmla="*/ 555120 h 2250511"/>
                <a:gd name="connsiteX13" fmla="*/ 957315 w 1422362"/>
                <a:gd name="connsiteY13" fmla="*/ 884334 h 2250511"/>
                <a:gd name="connsiteX14" fmla="*/ 905990 w 1422362"/>
                <a:gd name="connsiteY14" fmla="*/ 554078 h 2250511"/>
                <a:gd name="connsiteX15" fmla="*/ 711016 w 1422362"/>
                <a:gd name="connsiteY15" fmla="*/ 509784 h 2250511"/>
                <a:gd name="connsiteX16" fmla="*/ 714846 w 1422362"/>
                <a:gd name="connsiteY16" fmla="*/ 897991 h 2250511"/>
                <a:gd name="connsiteX17" fmla="*/ 683174 w 1422362"/>
                <a:gd name="connsiteY17" fmla="*/ 118671 h 2250511"/>
                <a:gd name="connsiteX18" fmla="*/ 486275 w 1422362"/>
                <a:gd name="connsiteY18" fmla="*/ 158485 h 2250511"/>
                <a:gd name="connsiteX19" fmla="*/ 473286 w 1422362"/>
                <a:gd name="connsiteY19" fmla="*/ 1252291 h 2250511"/>
                <a:gd name="connsiteX20" fmla="*/ 338442 w 1422362"/>
                <a:gd name="connsiteY20" fmla="*/ 1198386 h 2250511"/>
                <a:gd name="connsiteX21" fmla="*/ 719 w 1422362"/>
                <a:gd name="connsiteY21" fmla="*/ 897709 h 2250511"/>
                <a:gd name="connsiteX0" fmla="*/ 719 w 1422362"/>
                <a:gd name="connsiteY0" fmla="*/ 904644 h 2257446"/>
                <a:gd name="connsiteX1" fmla="*/ 140932 w 1422362"/>
                <a:gd name="connsiteY1" fmla="*/ 1300418 h 2257446"/>
                <a:gd name="connsiteX2" fmla="*/ 309182 w 1422362"/>
                <a:gd name="connsiteY2" fmla="*/ 1658863 h 2257446"/>
                <a:gd name="connsiteX3" fmla="*/ 548773 w 1422362"/>
                <a:gd name="connsiteY3" fmla="*/ 1883437 h 2257446"/>
                <a:gd name="connsiteX4" fmla="*/ 582370 w 1422362"/>
                <a:gd name="connsiteY4" fmla="*/ 2244331 h 2257446"/>
                <a:gd name="connsiteX5" fmla="*/ 1253027 w 1422362"/>
                <a:gd name="connsiteY5" fmla="*/ 2257446 h 2257446"/>
                <a:gd name="connsiteX6" fmla="*/ 1262460 w 1422362"/>
                <a:gd name="connsiteY6" fmla="*/ 1934173 h 2257446"/>
                <a:gd name="connsiteX7" fmla="*/ 1421092 w 1422362"/>
                <a:gd name="connsiteY7" fmla="*/ 1073647 h 2257446"/>
                <a:gd name="connsiteX8" fmla="*/ 1369124 w 1422362"/>
                <a:gd name="connsiteY8" fmla="*/ 647851 h 2257446"/>
                <a:gd name="connsiteX9" fmla="*/ 1176719 w 1422362"/>
                <a:gd name="connsiteY9" fmla="*/ 616182 h 2257446"/>
                <a:gd name="connsiteX10" fmla="*/ 1168953 w 1422362"/>
                <a:gd name="connsiteY10" fmla="*/ 915161 h 2257446"/>
                <a:gd name="connsiteX11" fmla="*/ 1156855 w 1422362"/>
                <a:gd name="connsiteY11" fmla="*/ 604432 h 2257446"/>
                <a:gd name="connsiteX12" fmla="*/ 927050 w 1422362"/>
                <a:gd name="connsiteY12" fmla="*/ 562055 h 2257446"/>
                <a:gd name="connsiteX13" fmla="*/ 957315 w 1422362"/>
                <a:gd name="connsiteY13" fmla="*/ 891269 h 2257446"/>
                <a:gd name="connsiteX14" fmla="*/ 905990 w 1422362"/>
                <a:gd name="connsiteY14" fmla="*/ 561013 h 2257446"/>
                <a:gd name="connsiteX15" fmla="*/ 711016 w 1422362"/>
                <a:gd name="connsiteY15" fmla="*/ 516719 h 2257446"/>
                <a:gd name="connsiteX16" fmla="*/ 714846 w 1422362"/>
                <a:gd name="connsiteY16" fmla="*/ 904926 h 2257446"/>
                <a:gd name="connsiteX17" fmla="*/ 683174 w 1422362"/>
                <a:gd name="connsiteY17" fmla="*/ 125606 h 2257446"/>
                <a:gd name="connsiteX18" fmla="*/ 486275 w 1422362"/>
                <a:gd name="connsiteY18" fmla="*/ 165420 h 2257446"/>
                <a:gd name="connsiteX19" fmla="*/ 473286 w 1422362"/>
                <a:gd name="connsiteY19" fmla="*/ 1259226 h 2257446"/>
                <a:gd name="connsiteX20" fmla="*/ 338442 w 1422362"/>
                <a:gd name="connsiteY20" fmla="*/ 1205321 h 2257446"/>
                <a:gd name="connsiteX21" fmla="*/ 719 w 1422362"/>
                <a:gd name="connsiteY21" fmla="*/ 904644 h 2257446"/>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73286 w 1422362"/>
                <a:gd name="connsiteY19" fmla="*/ 1255537 h 2253757"/>
                <a:gd name="connsiteX20" fmla="*/ 338442 w 1422362"/>
                <a:gd name="connsiteY20" fmla="*/ 1201632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38442 w 1422362"/>
                <a:gd name="connsiteY20" fmla="*/ 1201632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04672 w 1422362"/>
                <a:gd name="connsiteY20" fmla="*/ 1148565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04672 w 1422362"/>
                <a:gd name="connsiteY20" fmla="*/ 1148565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04672 w 1422362"/>
                <a:gd name="connsiteY20" fmla="*/ 1148565 h 2253757"/>
                <a:gd name="connsiteX21" fmla="*/ 719 w 1422362"/>
                <a:gd name="connsiteY21" fmla="*/ 900955 h 2253757"/>
                <a:gd name="connsiteX0" fmla="*/ 436 w 1494443"/>
                <a:gd name="connsiteY0" fmla="*/ 886482 h 2253757"/>
                <a:gd name="connsiteX1" fmla="*/ 213013 w 1494443"/>
                <a:gd name="connsiteY1" fmla="*/ 1296729 h 2253757"/>
                <a:gd name="connsiteX2" fmla="*/ 381263 w 1494443"/>
                <a:gd name="connsiteY2" fmla="*/ 1655174 h 2253757"/>
                <a:gd name="connsiteX3" fmla="*/ 620854 w 1494443"/>
                <a:gd name="connsiteY3" fmla="*/ 1879748 h 2253757"/>
                <a:gd name="connsiteX4" fmla="*/ 654451 w 1494443"/>
                <a:gd name="connsiteY4" fmla="*/ 2240642 h 2253757"/>
                <a:gd name="connsiteX5" fmla="*/ 1325108 w 1494443"/>
                <a:gd name="connsiteY5" fmla="*/ 2253757 h 2253757"/>
                <a:gd name="connsiteX6" fmla="*/ 1334541 w 1494443"/>
                <a:gd name="connsiteY6" fmla="*/ 1930484 h 2253757"/>
                <a:gd name="connsiteX7" fmla="*/ 1493173 w 1494443"/>
                <a:gd name="connsiteY7" fmla="*/ 1069958 h 2253757"/>
                <a:gd name="connsiteX8" fmla="*/ 1441205 w 1494443"/>
                <a:gd name="connsiteY8" fmla="*/ 644162 h 2253757"/>
                <a:gd name="connsiteX9" fmla="*/ 1248800 w 1494443"/>
                <a:gd name="connsiteY9" fmla="*/ 612493 h 2253757"/>
                <a:gd name="connsiteX10" fmla="*/ 1241034 w 1494443"/>
                <a:gd name="connsiteY10" fmla="*/ 911472 h 2253757"/>
                <a:gd name="connsiteX11" fmla="*/ 1228936 w 1494443"/>
                <a:gd name="connsiteY11" fmla="*/ 600743 h 2253757"/>
                <a:gd name="connsiteX12" fmla="*/ 999131 w 1494443"/>
                <a:gd name="connsiteY12" fmla="*/ 558366 h 2253757"/>
                <a:gd name="connsiteX13" fmla="*/ 1029396 w 1494443"/>
                <a:gd name="connsiteY13" fmla="*/ 887580 h 2253757"/>
                <a:gd name="connsiteX14" fmla="*/ 978071 w 1494443"/>
                <a:gd name="connsiteY14" fmla="*/ 557324 h 2253757"/>
                <a:gd name="connsiteX15" fmla="*/ 783097 w 1494443"/>
                <a:gd name="connsiteY15" fmla="*/ 513030 h 2253757"/>
                <a:gd name="connsiteX16" fmla="*/ 786927 w 1494443"/>
                <a:gd name="connsiteY16" fmla="*/ 901237 h 2253757"/>
                <a:gd name="connsiteX17" fmla="*/ 755255 w 1494443"/>
                <a:gd name="connsiteY17" fmla="*/ 121917 h 2253757"/>
                <a:gd name="connsiteX18" fmla="*/ 558356 w 1494443"/>
                <a:gd name="connsiteY18" fmla="*/ 161731 h 2253757"/>
                <a:gd name="connsiteX19" fmla="*/ 535718 w 1494443"/>
                <a:gd name="connsiteY19" fmla="*/ 1183173 h 2253757"/>
                <a:gd name="connsiteX20" fmla="*/ 376753 w 1494443"/>
                <a:gd name="connsiteY20" fmla="*/ 1148565 h 2253757"/>
                <a:gd name="connsiteX21" fmla="*/ 436 w 1494443"/>
                <a:gd name="connsiteY21" fmla="*/ 886482 h 2253757"/>
                <a:gd name="connsiteX0" fmla="*/ 436 w 1494443"/>
                <a:gd name="connsiteY0" fmla="*/ 886482 h 2253757"/>
                <a:gd name="connsiteX1" fmla="*/ 213013 w 1494443"/>
                <a:gd name="connsiteY1" fmla="*/ 1296729 h 2253757"/>
                <a:gd name="connsiteX2" fmla="*/ 381263 w 1494443"/>
                <a:gd name="connsiteY2" fmla="*/ 1655174 h 2253757"/>
                <a:gd name="connsiteX3" fmla="*/ 620854 w 1494443"/>
                <a:gd name="connsiteY3" fmla="*/ 1879748 h 2253757"/>
                <a:gd name="connsiteX4" fmla="*/ 654451 w 1494443"/>
                <a:gd name="connsiteY4" fmla="*/ 2240642 h 2253757"/>
                <a:gd name="connsiteX5" fmla="*/ 1325108 w 1494443"/>
                <a:gd name="connsiteY5" fmla="*/ 2253757 h 2253757"/>
                <a:gd name="connsiteX6" fmla="*/ 1334541 w 1494443"/>
                <a:gd name="connsiteY6" fmla="*/ 1930484 h 2253757"/>
                <a:gd name="connsiteX7" fmla="*/ 1493173 w 1494443"/>
                <a:gd name="connsiteY7" fmla="*/ 1069958 h 2253757"/>
                <a:gd name="connsiteX8" fmla="*/ 1441205 w 1494443"/>
                <a:gd name="connsiteY8" fmla="*/ 644162 h 2253757"/>
                <a:gd name="connsiteX9" fmla="*/ 1248800 w 1494443"/>
                <a:gd name="connsiteY9" fmla="*/ 612493 h 2253757"/>
                <a:gd name="connsiteX10" fmla="*/ 1241034 w 1494443"/>
                <a:gd name="connsiteY10" fmla="*/ 911472 h 2253757"/>
                <a:gd name="connsiteX11" fmla="*/ 1228936 w 1494443"/>
                <a:gd name="connsiteY11" fmla="*/ 600743 h 2253757"/>
                <a:gd name="connsiteX12" fmla="*/ 999131 w 1494443"/>
                <a:gd name="connsiteY12" fmla="*/ 558366 h 2253757"/>
                <a:gd name="connsiteX13" fmla="*/ 1029396 w 1494443"/>
                <a:gd name="connsiteY13" fmla="*/ 887580 h 2253757"/>
                <a:gd name="connsiteX14" fmla="*/ 978071 w 1494443"/>
                <a:gd name="connsiteY14" fmla="*/ 557324 h 2253757"/>
                <a:gd name="connsiteX15" fmla="*/ 783097 w 1494443"/>
                <a:gd name="connsiteY15" fmla="*/ 513030 h 2253757"/>
                <a:gd name="connsiteX16" fmla="*/ 786927 w 1494443"/>
                <a:gd name="connsiteY16" fmla="*/ 901237 h 2253757"/>
                <a:gd name="connsiteX17" fmla="*/ 755255 w 1494443"/>
                <a:gd name="connsiteY17" fmla="*/ 121917 h 2253757"/>
                <a:gd name="connsiteX18" fmla="*/ 558356 w 1494443"/>
                <a:gd name="connsiteY18" fmla="*/ 161731 h 2253757"/>
                <a:gd name="connsiteX19" fmla="*/ 535718 w 1494443"/>
                <a:gd name="connsiteY19" fmla="*/ 1183173 h 2253757"/>
                <a:gd name="connsiteX20" fmla="*/ 376753 w 1494443"/>
                <a:gd name="connsiteY20" fmla="*/ 1148565 h 2253757"/>
                <a:gd name="connsiteX21" fmla="*/ 436 w 1494443"/>
                <a:gd name="connsiteY21" fmla="*/ 886482 h 2253757"/>
                <a:gd name="connsiteX0" fmla="*/ 0 w 1494007"/>
                <a:gd name="connsiteY0" fmla="*/ 886482 h 2253757"/>
                <a:gd name="connsiteX1" fmla="*/ 212577 w 1494007"/>
                <a:gd name="connsiteY1" fmla="*/ 1296729 h 2253757"/>
                <a:gd name="connsiteX2" fmla="*/ 380827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380827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115210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147622"/>
                <a:gd name="connsiteX1" fmla="*/ 202929 w 1494007"/>
                <a:gd name="connsiteY1" fmla="*/ 1320850 h 2147622"/>
                <a:gd name="connsiteX2" fmla="*/ 438719 w 1494007"/>
                <a:gd name="connsiteY2" fmla="*/ 1655174 h 2147622"/>
                <a:gd name="connsiteX3" fmla="*/ 620418 w 1494007"/>
                <a:gd name="connsiteY3" fmla="*/ 1879748 h 2147622"/>
                <a:gd name="connsiteX4" fmla="*/ 654015 w 1494007"/>
                <a:gd name="connsiteY4" fmla="*/ 2115210 h 2147622"/>
                <a:gd name="connsiteX5" fmla="*/ 1339145 w 1494007"/>
                <a:gd name="connsiteY5" fmla="*/ 2147622 h 2147622"/>
                <a:gd name="connsiteX6" fmla="*/ 1334105 w 1494007"/>
                <a:gd name="connsiteY6" fmla="*/ 1930484 h 2147622"/>
                <a:gd name="connsiteX7" fmla="*/ 1492737 w 1494007"/>
                <a:gd name="connsiteY7" fmla="*/ 1069958 h 2147622"/>
                <a:gd name="connsiteX8" fmla="*/ 1440769 w 1494007"/>
                <a:gd name="connsiteY8" fmla="*/ 644162 h 2147622"/>
                <a:gd name="connsiteX9" fmla="*/ 1248364 w 1494007"/>
                <a:gd name="connsiteY9" fmla="*/ 612493 h 2147622"/>
                <a:gd name="connsiteX10" fmla="*/ 1240598 w 1494007"/>
                <a:gd name="connsiteY10" fmla="*/ 911472 h 2147622"/>
                <a:gd name="connsiteX11" fmla="*/ 1228500 w 1494007"/>
                <a:gd name="connsiteY11" fmla="*/ 600743 h 2147622"/>
                <a:gd name="connsiteX12" fmla="*/ 998695 w 1494007"/>
                <a:gd name="connsiteY12" fmla="*/ 558366 h 2147622"/>
                <a:gd name="connsiteX13" fmla="*/ 1028960 w 1494007"/>
                <a:gd name="connsiteY13" fmla="*/ 887580 h 2147622"/>
                <a:gd name="connsiteX14" fmla="*/ 977635 w 1494007"/>
                <a:gd name="connsiteY14" fmla="*/ 557324 h 2147622"/>
                <a:gd name="connsiteX15" fmla="*/ 782661 w 1494007"/>
                <a:gd name="connsiteY15" fmla="*/ 513030 h 2147622"/>
                <a:gd name="connsiteX16" fmla="*/ 786491 w 1494007"/>
                <a:gd name="connsiteY16" fmla="*/ 901237 h 2147622"/>
                <a:gd name="connsiteX17" fmla="*/ 754819 w 1494007"/>
                <a:gd name="connsiteY17" fmla="*/ 121917 h 2147622"/>
                <a:gd name="connsiteX18" fmla="*/ 557920 w 1494007"/>
                <a:gd name="connsiteY18" fmla="*/ 161731 h 2147622"/>
                <a:gd name="connsiteX19" fmla="*/ 535282 w 1494007"/>
                <a:gd name="connsiteY19" fmla="*/ 1183173 h 2147622"/>
                <a:gd name="connsiteX20" fmla="*/ 376317 w 1494007"/>
                <a:gd name="connsiteY20" fmla="*/ 1148565 h 2147622"/>
                <a:gd name="connsiteX21" fmla="*/ 0 w 1494007"/>
                <a:gd name="connsiteY21" fmla="*/ 886482 h 2147622"/>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01512 w 1494007"/>
                <a:gd name="connsiteY19" fmla="*/ 1192821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01512 w 1494007"/>
                <a:gd name="connsiteY19" fmla="*/ 1192821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01512 w 1494007"/>
                <a:gd name="connsiteY19" fmla="*/ 1192821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0458 w 1494007"/>
                <a:gd name="connsiteY19" fmla="*/ 1197645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0458 w 1494007"/>
                <a:gd name="connsiteY19" fmla="*/ 1197645 h 2123500"/>
                <a:gd name="connsiteX20" fmla="*/ 395614 w 1494007"/>
                <a:gd name="connsiteY20" fmla="*/ 1153389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0458 w 1494007"/>
                <a:gd name="connsiteY19" fmla="*/ 1197645 h 2123500"/>
                <a:gd name="connsiteX20" fmla="*/ 395614 w 1494007"/>
                <a:gd name="connsiteY20" fmla="*/ 1153389 h 2123500"/>
                <a:gd name="connsiteX21" fmla="*/ 0 w 1494007"/>
                <a:gd name="connsiteY21" fmla="*/ 886482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33149"/>
                <a:gd name="connsiteX1" fmla="*/ 227051 w 1518129"/>
                <a:gd name="connsiteY1" fmla="*/ 1320850 h 2133149"/>
                <a:gd name="connsiteX2" fmla="*/ 462841 w 1518129"/>
                <a:gd name="connsiteY2" fmla="*/ 1655174 h 2133149"/>
                <a:gd name="connsiteX3" fmla="*/ 644540 w 1518129"/>
                <a:gd name="connsiteY3" fmla="*/ 1879748 h 2133149"/>
                <a:gd name="connsiteX4" fmla="*/ 678137 w 1518129"/>
                <a:gd name="connsiteY4" fmla="*/ 2115210 h 2133149"/>
                <a:gd name="connsiteX5" fmla="*/ 1348794 w 1518129"/>
                <a:gd name="connsiteY5" fmla="*/ 2133149 h 2133149"/>
                <a:gd name="connsiteX6" fmla="*/ 1358227 w 1518129"/>
                <a:gd name="connsiteY6" fmla="*/ 1930484 h 2133149"/>
                <a:gd name="connsiteX7" fmla="*/ 1516859 w 1518129"/>
                <a:gd name="connsiteY7" fmla="*/ 1069958 h 2133149"/>
                <a:gd name="connsiteX8" fmla="*/ 1464891 w 1518129"/>
                <a:gd name="connsiteY8" fmla="*/ 644162 h 2133149"/>
                <a:gd name="connsiteX9" fmla="*/ 1272486 w 1518129"/>
                <a:gd name="connsiteY9" fmla="*/ 612493 h 2133149"/>
                <a:gd name="connsiteX10" fmla="*/ 1264720 w 1518129"/>
                <a:gd name="connsiteY10" fmla="*/ 911472 h 2133149"/>
                <a:gd name="connsiteX11" fmla="*/ 1252622 w 1518129"/>
                <a:gd name="connsiteY11" fmla="*/ 600743 h 2133149"/>
                <a:gd name="connsiteX12" fmla="*/ 1022817 w 1518129"/>
                <a:gd name="connsiteY12" fmla="*/ 558366 h 2133149"/>
                <a:gd name="connsiteX13" fmla="*/ 1053082 w 1518129"/>
                <a:gd name="connsiteY13" fmla="*/ 887580 h 2133149"/>
                <a:gd name="connsiteX14" fmla="*/ 1001757 w 1518129"/>
                <a:gd name="connsiteY14" fmla="*/ 557324 h 2133149"/>
                <a:gd name="connsiteX15" fmla="*/ 806783 w 1518129"/>
                <a:gd name="connsiteY15" fmla="*/ 513030 h 2133149"/>
                <a:gd name="connsiteX16" fmla="*/ 810613 w 1518129"/>
                <a:gd name="connsiteY16" fmla="*/ 901237 h 2133149"/>
                <a:gd name="connsiteX17" fmla="*/ 778941 w 1518129"/>
                <a:gd name="connsiteY17" fmla="*/ 121917 h 2133149"/>
                <a:gd name="connsiteX18" fmla="*/ 582042 w 1518129"/>
                <a:gd name="connsiteY18" fmla="*/ 161731 h 2133149"/>
                <a:gd name="connsiteX19" fmla="*/ 554580 w 1518129"/>
                <a:gd name="connsiteY19" fmla="*/ 1197645 h 2133149"/>
                <a:gd name="connsiteX20" fmla="*/ 419736 w 1518129"/>
                <a:gd name="connsiteY20" fmla="*/ 1153389 h 2133149"/>
                <a:gd name="connsiteX21" fmla="*/ 0 w 1518129"/>
                <a:gd name="connsiteY21" fmla="*/ 891306 h 2133149"/>
                <a:gd name="connsiteX0" fmla="*/ 0 w 1518129"/>
                <a:gd name="connsiteY0" fmla="*/ 891306 h 2115210"/>
                <a:gd name="connsiteX1" fmla="*/ 227051 w 1518129"/>
                <a:gd name="connsiteY1" fmla="*/ 1320850 h 2115210"/>
                <a:gd name="connsiteX2" fmla="*/ 462841 w 1518129"/>
                <a:gd name="connsiteY2" fmla="*/ 1655174 h 2115210"/>
                <a:gd name="connsiteX3" fmla="*/ 644540 w 1518129"/>
                <a:gd name="connsiteY3" fmla="*/ 1879748 h 2115210"/>
                <a:gd name="connsiteX4" fmla="*/ 678137 w 1518129"/>
                <a:gd name="connsiteY4" fmla="*/ 2115210 h 2115210"/>
                <a:gd name="connsiteX5" fmla="*/ 1339145 w 1518129"/>
                <a:gd name="connsiteY5" fmla="*/ 2113852 h 2115210"/>
                <a:gd name="connsiteX6" fmla="*/ 1358227 w 1518129"/>
                <a:gd name="connsiteY6" fmla="*/ 1930484 h 2115210"/>
                <a:gd name="connsiteX7" fmla="*/ 1516859 w 1518129"/>
                <a:gd name="connsiteY7" fmla="*/ 1069958 h 2115210"/>
                <a:gd name="connsiteX8" fmla="*/ 1464891 w 1518129"/>
                <a:gd name="connsiteY8" fmla="*/ 644162 h 2115210"/>
                <a:gd name="connsiteX9" fmla="*/ 1272486 w 1518129"/>
                <a:gd name="connsiteY9" fmla="*/ 612493 h 2115210"/>
                <a:gd name="connsiteX10" fmla="*/ 1264720 w 1518129"/>
                <a:gd name="connsiteY10" fmla="*/ 911472 h 2115210"/>
                <a:gd name="connsiteX11" fmla="*/ 1252622 w 1518129"/>
                <a:gd name="connsiteY11" fmla="*/ 600743 h 2115210"/>
                <a:gd name="connsiteX12" fmla="*/ 1022817 w 1518129"/>
                <a:gd name="connsiteY12" fmla="*/ 558366 h 2115210"/>
                <a:gd name="connsiteX13" fmla="*/ 1053082 w 1518129"/>
                <a:gd name="connsiteY13" fmla="*/ 887580 h 2115210"/>
                <a:gd name="connsiteX14" fmla="*/ 1001757 w 1518129"/>
                <a:gd name="connsiteY14" fmla="*/ 557324 h 2115210"/>
                <a:gd name="connsiteX15" fmla="*/ 806783 w 1518129"/>
                <a:gd name="connsiteY15" fmla="*/ 513030 h 2115210"/>
                <a:gd name="connsiteX16" fmla="*/ 810613 w 1518129"/>
                <a:gd name="connsiteY16" fmla="*/ 901237 h 2115210"/>
                <a:gd name="connsiteX17" fmla="*/ 778941 w 1518129"/>
                <a:gd name="connsiteY17" fmla="*/ 121917 h 2115210"/>
                <a:gd name="connsiteX18" fmla="*/ 582042 w 1518129"/>
                <a:gd name="connsiteY18" fmla="*/ 161731 h 2115210"/>
                <a:gd name="connsiteX19" fmla="*/ 554580 w 1518129"/>
                <a:gd name="connsiteY19" fmla="*/ 1197645 h 2115210"/>
                <a:gd name="connsiteX20" fmla="*/ 419736 w 1518129"/>
                <a:gd name="connsiteY20" fmla="*/ 1153389 h 2115210"/>
                <a:gd name="connsiteX21" fmla="*/ 0 w 1518129"/>
                <a:gd name="connsiteY21" fmla="*/ 891306 h 2115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8129" h="2115210">
                  <a:moveTo>
                    <a:pt x="0" y="891306"/>
                  </a:moveTo>
                  <a:cubicBezTo>
                    <a:pt x="124742" y="1042097"/>
                    <a:pt x="180313" y="1188925"/>
                    <a:pt x="227051" y="1320850"/>
                  </a:cubicBezTo>
                  <a:cubicBezTo>
                    <a:pt x="283134" y="1440332"/>
                    <a:pt x="360533" y="1506746"/>
                    <a:pt x="462841" y="1655174"/>
                  </a:cubicBezTo>
                  <a:cubicBezTo>
                    <a:pt x="565096" y="1757587"/>
                    <a:pt x="604529" y="1837560"/>
                    <a:pt x="644540" y="1879748"/>
                  </a:cubicBezTo>
                  <a:cubicBezTo>
                    <a:pt x="721823" y="1966655"/>
                    <a:pt x="679875" y="2008729"/>
                    <a:pt x="678137" y="2115210"/>
                  </a:cubicBezTo>
                  <a:lnTo>
                    <a:pt x="1339145" y="2113852"/>
                  </a:lnTo>
                  <a:cubicBezTo>
                    <a:pt x="1324322" y="2047548"/>
                    <a:pt x="1303318" y="2034201"/>
                    <a:pt x="1358227" y="1930484"/>
                  </a:cubicBezTo>
                  <a:cubicBezTo>
                    <a:pt x="1521981" y="1634855"/>
                    <a:pt x="1516858" y="1179685"/>
                    <a:pt x="1516859" y="1069958"/>
                  </a:cubicBezTo>
                  <a:cubicBezTo>
                    <a:pt x="1522576" y="857179"/>
                    <a:pt x="1509640" y="720406"/>
                    <a:pt x="1464891" y="644162"/>
                  </a:cubicBezTo>
                  <a:cubicBezTo>
                    <a:pt x="1396021" y="572742"/>
                    <a:pt x="1370976" y="579197"/>
                    <a:pt x="1272486" y="612493"/>
                  </a:cubicBezTo>
                  <a:cubicBezTo>
                    <a:pt x="1306205" y="707004"/>
                    <a:pt x="1275123" y="829781"/>
                    <a:pt x="1264720" y="911472"/>
                  </a:cubicBezTo>
                  <a:cubicBezTo>
                    <a:pt x="1250153" y="907906"/>
                    <a:pt x="1292939" y="659594"/>
                    <a:pt x="1252622" y="600743"/>
                  </a:cubicBezTo>
                  <a:cubicBezTo>
                    <a:pt x="1202656" y="541892"/>
                    <a:pt x="1107533" y="508148"/>
                    <a:pt x="1022817" y="558366"/>
                  </a:cubicBezTo>
                  <a:cubicBezTo>
                    <a:pt x="1086811" y="668103"/>
                    <a:pt x="1058849" y="793697"/>
                    <a:pt x="1053082" y="887580"/>
                  </a:cubicBezTo>
                  <a:cubicBezTo>
                    <a:pt x="1041532" y="883386"/>
                    <a:pt x="1071753" y="653519"/>
                    <a:pt x="1001757" y="557324"/>
                  </a:cubicBezTo>
                  <a:cubicBezTo>
                    <a:pt x="946234" y="504548"/>
                    <a:pt x="915026" y="504758"/>
                    <a:pt x="806783" y="513030"/>
                  </a:cubicBezTo>
                  <a:cubicBezTo>
                    <a:pt x="816055" y="653003"/>
                    <a:pt x="822837" y="732256"/>
                    <a:pt x="810613" y="901237"/>
                  </a:cubicBezTo>
                  <a:cubicBezTo>
                    <a:pt x="782414" y="451352"/>
                    <a:pt x="784675" y="276900"/>
                    <a:pt x="778941" y="121917"/>
                  </a:cubicBezTo>
                  <a:cubicBezTo>
                    <a:pt x="774616" y="-32693"/>
                    <a:pt x="569584" y="-61779"/>
                    <a:pt x="582042" y="161731"/>
                  </a:cubicBezTo>
                  <a:cubicBezTo>
                    <a:pt x="570378" y="380417"/>
                    <a:pt x="623442" y="1132875"/>
                    <a:pt x="554580" y="1197645"/>
                  </a:cubicBezTo>
                  <a:cubicBezTo>
                    <a:pt x="495024" y="1230412"/>
                    <a:pt x="496393" y="1222363"/>
                    <a:pt x="419736" y="1153389"/>
                  </a:cubicBezTo>
                  <a:cubicBezTo>
                    <a:pt x="331744" y="1046414"/>
                    <a:pt x="197603" y="767201"/>
                    <a:pt x="0" y="891306"/>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grpSp>
          <p:nvGrpSpPr>
            <p:cNvPr id="5" name="Group 4">
              <a:extLst>
                <a:ext uri="{FF2B5EF4-FFF2-40B4-BE49-F238E27FC236}">
                  <a16:creationId xmlns="" xmlns:a16="http://schemas.microsoft.com/office/drawing/2014/main" id="{86237614-27E4-4E44-AB53-441F724A66AE}"/>
                </a:ext>
              </a:extLst>
            </p:cNvPr>
            <p:cNvGrpSpPr/>
            <p:nvPr/>
          </p:nvGrpSpPr>
          <p:grpSpPr>
            <a:xfrm rot="5400000">
              <a:off x="-91119" y="4126341"/>
              <a:ext cx="1048447" cy="872955"/>
              <a:chOff x="967066" y="4263648"/>
              <a:chExt cx="670418" cy="1251022"/>
            </a:xfrm>
          </p:grpSpPr>
          <p:sp>
            <p:nvSpPr>
              <p:cNvPr id="6" name="Rectangle 5">
                <a:extLst>
                  <a:ext uri="{FF2B5EF4-FFF2-40B4-BE49-F238E27FC236}">
                    <a16:creationId xmlns="" xmlns:a16="http://schemas.microsoft.com/office/drawing/2014/main" id="{F8683E0C-15A4-46D0-831E-ED181CF631FA}"/>
                  </a:ext>
                </a:extLst>
              </p:cNvPr>
              <p:cNvSpPr/>
              <p:nvPr/>
            </p:nvSpPr>
            <p:spPr>
              <a:xfrm rot="16200000">
                <a:off x="1080146" y="4196080"/>
                <a:ext cx="457516" cy="59265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sp>
            <p:nvSpPr>
              <p:cNvPr id="7" name="Rectangle 6">
                <a:extLst>
                  <a:ext uri="{FF2B5EF4-FFF2-40B4-BE49-F238E27FC236}">
                    <a16:creationId xmlns="" xmlns:a16="http://schemas.microsoft.com/office/drawing/2014/main" id="{E9E7157D-D83F-4008-BAFC-FA76DE72D77D}"/>
                  </a:ext>
                </a:extLst>
              </p:cNvPr>
              <p:cNvSpPr/>
              <p:nvPr/>
            </p:nvSpPr>
            <p:spPr>
              <a:xfrm rot="16200000">
                <a:off x="858794" y="4735980"/>
                <a:ext cx="886962" cy="67041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grpSp>
      </p:grpSp>
    </p:spTree>
    <p:extLst>
      <p:ext uri="{BB962C8B-B14F-4D97-AF65-F5344CB8AC3E}">
        <p14:creationId xmlns:p14="http://schemas.microsoft.com/office/powerpoint/2010/main" val="155286121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107583" y="160985"/>
            <a:ext cx="10831132" cy="6111025"/>
          </a:xfrm>
        </p:spPr>
        <p:txBody>
          <a:bodyPr/>
          <a:lstStyle/>
          <a:p>
            <a:pPr algn="just"/>
            <a:r>
              <a:rPr lang="en-IN" sz="3200" dirty="0" smtClean="0"/>
              <a:t>start</a:t>
            </a:r>
            <a:r>
              <a:rPr lang="en-IN" sz="3200" dirty="0"/>
              <a:t>: the first value of the array</a:t>
            </a:r>
          </a:p>
          <a:p>
            <a:pPr algn="just"/>
            <a:r>
              <a:rPr lang="en-IN" sz="3200" dirty="0"/>
              <a:t>stop: where the array ends</a:t>
            </a:r>
          </a:p>
          <a:p>
            <a:pPr algn="just"/>
            <a:r>
              <a:rPr lang="en-IN" sz="3200" dirty="0"/>
              <a:t>step: the increment or decrement</a:t>
            </a:r>
          </a:p>
          <a:p>
            <a:pPr algn="just"/>
            <a:r>
              <a:rPr lang="en-IN" sz="3200" dirty="0" err="1"/>
              <a:t>dtype</a:t>
            </a:r>
            <a:r>
              <a:rPr lang="en-IN" sz="3200" dirty="0"/>
              <a:t>: the type of the elements of the </a:t>
            </a:r>
            <a:r>
              <a:rPr lang="en-IN" sz="3200" dirty="0" smtClean="0"/>
              <a:t>array</a:t>
            </a:r>
          </a:p>
          <a:p>
            <a:pPr algn="just"/>
            <a:endParaRPr lang="en-IN" sz="3200" dirty="0"/>
          </a:p>
          <a:p>
            <a:pPr algn="just"/>
            <a:r>
              <a:rPr lang="en-IN" sz="3200" dirty="0"/>
              <a:t>You also learned how NumPy arange() compares with the Python built-in class range when you’re creating sequences and generating values to iterate over.</a:t>
            </a:r>
            <a:endParaRPr lang="en-US" sz="3200" dirty="0" smtClean="0"/>
          </a:p>
        </p:txBody>
      </p:sp>
      <p:grpSp>
        <p:nvGrpSpPr>
          <p:cNvPr id="3" name="Group 2">
            <a:extLst>
              <a:ext uri="{FF2B5EF4-FFF2-40B4-BE49-F238E27FC236}">
                <a16:creationId xmlns="" xmlns:a16="http://schemas.microsoft.com/office/drawing/2014/main" id="{A9A2186A-C326-48DC-8E09-0BB48FF9D3DE}"/>
              </a:ext>
            </a:extLst>
          </p:cNvPr>
          <p:cNvGrpSpPr/>
          <p:nvPr/>
        </p:nvGrpSpPr>
        <p:grpSpPr>
          <a:xfrm>
            <a:off x="304970" y="328410"/>
            <a:ext cx="648068" cy="528033"/>
            <a:chOff x="-3373" y="3444677"/>
            <a:chExt cx="3155739" cy="1643520"/>
          </a:xfrm>
        </p:grpSpPr>
        <p:sp>
          <p:nvSpPr>
            <p:cNvPr id="4" name="Freeform 61">
              <a:extLst>
                <a:ext uri="{FF2B5EF4-FFF2-40B4-BE49-F238E27FC236}">
                  <a16:creationId xmlns="" xmlns:a16="http://schemas.microsoft.com/office/drawing/2014/main" id="{B69C1344-DA27-4625-A365-74DC77A0B525}"/>
                </a:ext>
              </a:extLst>
            </p:cNvPr>
            <p:cNvSpPr/>
            <p:nvPr/>
          </p:nvSpPr>
          <p:spPr>
            <a:xfrm rot="5400000">
              <a:off x="1185646" y="3121477"/>
              <a:ext cx="1643520" cy="2289920"/>
            </a:xfrm>
            <a:custGeom>
              <a:avLst/>
              <a:gdLst>
                <a:gd name="connsiteX0" fmla="*/ 0 w 1404518"/>
                <a:gd name="connsiteY0" fmla="*/ 1053388 h 2070201"/>
                <a:gd name="connsiteX1" fmla="*/ 124358 w 1404518"/>
                <a:gd name="connsiteY1" fmla="*/ 1382572 h 2070201"/>
                <a:gd name="connsiteX2" fmla="*/ 292608 w 1404518"/>
                <a:gd name="connsiteY2" fmla="*/ 1675180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675180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31366 w 1404518"/>
                <a:gd name="connsiteY4" fmla="*/ 2055571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294790 w 1404518"/>
                <a:gd name="connsiteY4" fmla="*/ 2055571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294790 w 1404518"/>
                <a:gd name="connsiteY4" fmla="*/ 2055571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13093"/>
                <a:gd name="connsiteY0" fmla="*/ 1053388 h 2070201"/>
                <a:gd name="connsiteX1" fmla="*/ 124358 w 1413093"/>
                <a:gd name="connsiteY1" fmla="*/ 1382572 h 2070201"/>
                <a:gd name="connsiteX2" fmla="*/ 292608 w 1413093"/>
                <a:gd name="connsiteY2" fmla="*/ 1741017 h 2070201"/>
                <a:gd name="connsiteX3" fmla="*/ 687628 w 1413093"/>
                <a:gd name="connsiteY3" fmla="*/ 2070201 h 2070201"/>
                <a:gd name="connsiteX4" fmla="*/ 1294790 w 1413093"/>
                <a:gd name="connsiteY4" fmla="*/ 2055571 h 2070201"/>
                <a:gd name="connsiteX5" fmla="*/ 1404518 w 1413093"/>
                <a:gd name="connsiteY5" fmla="*/ 1155801 h 2070201"/>
                <a:gd name="connsiteX6" fmla="*/ 1221638 w 1413093"/>
                <a:gd name="connsiteY6" fmla="*/ 768096 h 2070201"/>
                <a:gd name="connsiteX7" fmla="*/ 1177747 w 1413093"/>
                <a:gd name="connsiteY7" fmla="*/ 965606 h 2070201"/>
                <a:gd name="connsiteX8" fmla="*/ 1024128 w 1413093"/>
                <a:gd name="connsiteY8" fmla="*/ 694944 h 2070201"/>
                <a:gd name="connsiteX9" fmla="*/ 921715 w 1413093"/>
                <a:gd name="connsiteY9" fmla="*/ 929030 h 2070201"/>
                <a:gd name="connsiteX10" fmla="*/ 877824 w 1413093"/>
                <a:gd name="connsiteY10" fmla="*/ 629107 h 2070201"/>
                <a:gd name="connsiteX11" fmla="*/ 709574 w 1413093"/>
                <a:gd name="connsiteY11" fmla="*/ 936345 h 2070201"/>
                <a:gd name="connsiteX12" fmla="*/ 526694 w 1413093"/>
                <a:gd name="connsiteY12" fmla="*/ 0 h 2070201"/>
                <a:gd name="connsiteX13" fmla="*/ 468172 w 1413093"/>
                <a:gd name="connsiteY13" fmla="*/ 1338681 h 2070201"/>
                <a:gd name="connsiteX14" fmla="*/ 321868 w 1413093"/>
                <a:gd name="connsiteY14" fmla="*/ 1287475 h 2070201"/>
                <a:gd name="connsiteX15" fmla="*/ 0 w 1413093"/>
                <a:gd name="connsiteY15" fmla="*/ 1053388 h 2070201"/>
                <a:gd name="connsiteX0" fmla="*/ 0 w 1413093"/>
                <a:gd name="connsiteY0" fmla="*/ 1053388 h 2070201"/>
                <a:gd name="connsiteX1" fmla="*/ 124358 w 1413093"/>
                <a:gd name="connsiteY1" fmla="*/ 1382572 h 2070201"/>
                <a:gd name="connsiteX2" fmla="*/ 292608 w 1413093"/>
                <a:gd name="connsiteY2" fmla="*/ 1741017 h 2070201"/>
                <a:gd name="connsiteX3" fmla="*/ 687628 w 1413093"/>
                <a:gd name="connsiteY3" fmla="*/ 2070201 h 2070201"/>
                <a:gd name="connsiteX4" fmla="*/ 1294790 w 1413093"/>
                <a:gd name="connsiteY4" fmla="*/ 2055571 h 2070201"/>
                <a:gd name="connsiteX5" fmla="*/ 1404518 w 1413093"/>
                <a:gd name="connsiteY5" fmla="*/ 1155801 h 2070201"/>
                <a:gd name="connsiteX6" fmla="*/ 1221638 w 1413093"/>
                <a:gd name="connsiteY6" fmla="*/ 768096 h 2070201"/>
                <a:gd name="connsiteX7" fmla="*/ 1177747 w 1413093"/>
                <a:gd name="connsiteY7" fmla="*/ 965606 h 2070201"/>
                <a:gd name="connsiteX8" fmla="*/ 1024128 w 1413093"/>
                <a:gd name="connsiteY8" fmla="*/ 694944 h 2070201"/>
                <a:gd name="connsiteX9" fmla="*/ 921715 w 1413093"/>
                <a:gd name="connsiteY9" fmla="*/ 929030 h 2070201"/>
                <a:gd name="connsiteX10" fmla="*/ 877824 w 1413093"/>
                <a:gd name="connsiteY10" fmla="*/ 629107 h 2070201"/>
                <a:gd name="connsiteX11" fmla="*/ 709574 w 1413093"/>
                <a:gd name="connsiteY11" fmla="*/ 936345 h 2070201"/>
                <a:gd name="connsiteX12" fmla="*/ 526694 w 1413093"/>
                <a:gd name="connsiteY12" fmla="*/ 0 h 2070201"/>
                <a:gd name="connsiteX13" fmla="*/ 468172 w 1413093"/>
                <a:gd name="connsiteY13" fmla="*/ 1338681 h 2070201"/>
                <a:gd name="connsiteX14" fmla="*/ 321868 w 1413093"/>
                <a:gd name="connsiteY14" fmla="*/ 1287475 h 2070201"/>
                <a:gd name="connsiteX15" fmla="*/ 0 w 1413093"/>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90042 w 1404608"/>
                <a:gd name="connsiteY10" fmla="*/ 599846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38836 w 1404608"/>
                <a:gd name="connsiteY10" fmla="*/ 592531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38836 w 1404608"/>
                <a:gd name="connsiteY10" fmla="*/ 592531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38836 w 1404608"/>
                <a:gd name="connsiteY10" fmla="*/ 592531 h 2070201"/>
                <a:gd name="connsiteX11" fmla="*/ 709574 w 1404608"/>
                <a:gd name="connsiteY11" fmla="*/ 936345 h 2070201"/>
                <a:gd name="connsiteX12" fmla="*/ 702259 w 1404608"/>
                <a:gd name="connsiteY12" fmla="*/ 629107 h 2070201"/>
                <a:gd name="connsiteX13" fmla="*/ 526694 w 1404608"/>
                <a:gd name="connsiteY13" fmla="*/ 0 h 2070201"/>
                <a:gd name="connsiteX14" fmla="*/ 468172 w 1404608"/>
                <a:gd name="connsiteY14" fmla="*/ 1338681 h 2070201"/>
                <a:gd name="connsiteX15" fmla="*/ 321868 w 1404608"/>
                <a:gd name="connsiteY15" fmla="*/ 1287475 h 2070201"/>
                <a:gd name="connsiteX16" fmla="*/ 0 w 1404608"/>
                <a:gd name="connsiteY16" fmla="*/ 1053388 h 2070201"/>
                <a:gd name="connsiteX0" fmla="*/ 0 w 1404608"/>
                <a:gd name="connsiteY0" fmla="*/ 1056935 h 2073748"/>
                <a:gd name="connsiteX1" fmla="*/ 124358 w 1404608"/>
                <a:gd name="connsiteY1" fmla="*/ 1386119 h 2073748"/>
                <a:gd name="connsiteX2" fmla="*/ 292608 w 1404608"/>
                <a:gd name="connsiteY2" fmla="*/ 1744564 h 2073748"/>
                <a:gd name="connsiteX3" fmla="*/ 687628 w 1404608"/>
                <a:gd name="connsiteY3" fmla="*/ 2073748 h 2073748"/>
                <a:gd name="connsiteX4" fmla="*/ 1294790 w 1404608"/>
                <a:gd name="connsiteY4" fmla="*/ 2059118 h 2073748"/>
                <a:gd name="connsiteX5" fmla="*/ 1404518 w 1404608"/>
                <a:gd name="connsiteY5" fmla="*/ 1159348 h 2073748"/>
                <a:gd name="connsiteX6" fmla="*/ 1221638 w 1404608"/>
                <a:gd name="connsiteY6" fmla="*/ 771643 h 2073748"/>
                <a:gd name="connsiteX7" fmla="*/ 1177747 w 1404608"/>
                <a:gd name="connsiteY7" fmla="*/ 969153 h 2073748"/>
                <a:gd name="connsiteX8" fmla="*/ 980236 w 1404608"/>
                <a:gd name="connsiteY8" fmla="*/ 698491 h 2073748"/>
                <a:gd name="connsiteX9" fmla="*/ 921715 w 1404608"/>
                <a:gd name="connsiteY9" fmla="*/ 932577 h 2073748"/>
                <a:gd name="connsiteX10" fmla="*/ 738836 w 1404608"/>
                <a:gd name="connsiteY10" fmla="*/ 596078 h 2073748"/>
                <a:gd name="connsiteX11" fmla="*/ 709574 w 1404608"/>
                <a:gd name="connsiteY11" fmla="*/ 939892 h 2073748"/>
                <a:gd name="connsiteX12" fmla="*/ 526694 w 1404608"/>
                <a:gd name="connsiteY12" fmla="*/ 3547 h 2073748"/>
                <a:gd name="connsiteX13" fmla="*/ 468172 w 1404608"/>
                <a:gd name="connsiteY13" fmla="*/ 1342228 h 2073748"/>
                <a:gd name="connsiteX14" fmla="*/ 321868 w 1404608"/>
                <a:gd name="connsiteY14" fmla="*/ 1291022 h 2073748"/>
                <a:gd name="connsiteX15" fmla="*/ 0 w 1404608"/>
                <a:gd name="connsiteY15" fmla="*/ 1056935 h 2073748"/>
                <a:gd name="connsiteX0" fmla="*/ 0 w 1404608"/>
                <a:gd name="connsiteY0" fmla="*/ 1056935 h 2073748"/>
                <a:gd name="connsiteX1" fmla="*/ 124358 w 1404608"/>
                <a:gd name="connsiteY1" fmla="*/ 1386119 h 2073748"/>
                <a:gd name="connsiteX2" fmla="*/ 292608 w 1404608"/>
                <a:gd name="connsiteY2" fmla="*/ 1744564 h 2073748"/>
                <a:gd name="connsiteX3" fmla="*/ 687628 w 1404608"/>
                <a:gd name="connsiteY3" fmla="*/ 2073748 h 2073748"/>
                <a:gd name="connsiteX4" fmla="*/ 1294790 w 1404608"/>
                <a:gd name="connsiteY4" fmla="*/ 2059118 h 2073748"/>
                <a:gd name="connsiteX5" fmla="*/ 1404518 w 1404608"/>
                <a:gd name="connsiteY5" fmla="*/ 1159348 h 2073748"/>
                <a:gd name="connsiteX6" fmla="*/ 1221638 w 1404608"/>
                <a:gd name="connsiteY6" fmla="*/ 771643 h 2073748"/>
                <a:gd name="connsiteX7" fmla="*/ 1177747 w 1404608"/>
                <a:gd name="connsiteY7" fmla="*/ 969153 h 2073748"/>
                <a:gd name="connsiteX8" fmla="*/ 980236 w 1404608"/>
                <a:gd name="connsiteY8" fmla="*/ 698491 h 2073748"/>
                <a:gd name="connsiteX9" fmla="*/ 921715 w 1404608"/>
                <a:gd name="connsiteY9" fmla="*/ 932577 h 2073748"/>
                <a:gd name="connsiteX10" fmla="*/ 738836 w 1404608"/>
                <a:gd name="connsiteY10" fmla="*/ 596078 h 2073748"/>
                <a:gd name="connsiteX11" fmla="*/ 709574 w 1404608"/>
                <a:gd name="connsiteY11" fmla="*/ 939892 h 2073748"/>
                <a:gd name="connsiteX12" fmla="*/ 526694 w 1404608"/>
                <a:gd name="connsiteY12" fmla="*/ 3547 h 2073748"/>
                <a:gd name="connsiteX13" fmla="*/ 468172 w 1404608"/>
                <a:gd name="connsiteY13" fmla="*/ 1342228 h 2073748"/>
                <a:gd name="connsiteX14" fmla="*/ 321868 w 1404608"/>
                <a:gd name="connsiteY14" fmla="*/ 1291022 h 2073748"/>
                <a:gd name="connsiteX15" fmla="*/ 0 w 1404608"/>
                <a:gd name="connsiteY15" fmla="*/ 1056935 h 2073748"/>
                <a:gd name="connsiteX0" fmla="*/ 0 w 1404608"/>
                <a:gd name="connsiteY0" fmla="*/ 1056935 h 2073748"/>
                <a:gd name="connsiteX1" fmla="*/ 124358 w 1404608"/>
                <a:gd name="connsiteY1" fmla="*/ 1386119 h 2073748"/>
                <a:gd name="connsiteX2" fmla="*/ 292608 w 1404608"/>
                <a:gd name="connsiteY2" fmla="*/ 1744564 h 2073748"/>
                <a:gd name="connsiteX3" fmla="*/ 687628 w 1404608"/>
                <a:gd name="connsiteY3" fmla="*/ 2073748 h 2073748"/>
                <a:gd name="connsiteX4" fmla="*/ 1294790 w 1404608"/>
                <a:gd name="connsiteY4" fmla="*/ 2059118 h 2073748"/>
                <a:gd name="connsiteX5" fmla="*/ 1404518 w 1404608"/>
                <a:gd name="connsiteY5" fmla="*/ 1159348 h 2073748"/>
                <a:gd name="connsiteX6" fmla="*/ 1221638 w 1404608"/>
                <a:gd name="connsiteY6" fmla="*/ 771643 h 2073748"/>
                <a:gd name="connsiteX7" fmla="*/ 1177747 w 1404608"/>
                <a:gd name="connsiteY7" fmla="*/ 969153 h 2073748"/>
                <a:gd name="connsiteX8" fmla="*/ 980236 w 1404608"/>
                <a:gd name="connsiteY8" fmla="*/ 698491 h 2073748"/>
                <a:gd name="connsiteX9" fmla="*/ 921715 w 1404608"/>
                <a:gd name="connsiteY9" fmla="*/ 932577 h 2073748"/>
                <a:gd name="connsiteX10" fmla="*/ 738836 w 1404608"/>
                <a:gd name="connsiteY10" fmla="*/ 596078 h 2073748"/>
                <a:gd name="connsiteX11" fmla="*/ 709574 w 1404608"/>
                <a:gd name="connsiteY11" fmla="*/ 939892 h 2073748"/>
                <a:gd name="connsiteX12" fmla="*/ 526694 w 1404608"/>
                <a:gd name="connsiteY12" fmla="*/ 3547 h 2073748"/>
                <a:gd name="connsiteX13" fmla="*/ 468172 w 1404608"/>
                <a:gd name="connsiteY13" fmla="*/ 1342228 h 2073748"/>
                <a:gd name="connsiteX14" fmla="*/ 321868 w 1404608"/>
                <a:gd name="connsiteY14" fmla="*/ 1291022 h 2073748"/>
                <a:gd name="connsiteX15" fmla="*/ 0 w 1404608"/>
                <a:gd name="connsiteY15" fmla="*/ 1056935 h 2073748"/>
                <a:gd name="connsiteX0" fmla="*/ 0 w 1404608"/>
                <a:gd name="connsiteY0" fmla="*/ 1058942 h 2075755"/>
                <a:gd name="connsiteX1" fmla="*/ 124358 w 1404608"/>
                <a:gd name="connsiteY1" fmla="*/ 1388126 h 2075755"/>
                <a:gd name="connsiteX2" fmla="*/ 292608 w 1404608"/>
                <a:gd name="connsiteY2" fmla="*/ 1746571 h 2075755"/>
                <a:gd name="connsiteX3" fmla="*/ 687628 w 1404608"/>
                <a:gd name="connsiteY3" fmla="*/ 2075755 h 2075755"/>
                <a:gd name="connsiteX4" fmla="*/ 1294790 w 1404608"/>
                <a:gd name="connsiteY4" fmla="*/ 2061125 h 2075755"/>
                <a:gd name="connsiteX5" fmla="*/ 1404518 w 1404608"/>
                <a:gd name="connsiteY5" fmla="*/ 1161355 h 2075755"/>
                <a:gd name="connsiteX6" fmla="*/ 1221638 w 1404608"/>
                <a:gd name="connsiteY6" fmla="*/ 773650 h 2075755"/>
                <a:gd name="connsiteX7" fmla="*/ 1177747 w 1404608"/>
                <a:gd name="connsiteY7" fmla="*/ 971160 h 2075755"/>
                <a:gd name="connsiteX8" fmla="*/ 980236 w 1404608"/>
                <a:gd name="connsiteY8" fmla="*/ 700498 h 2075755"/>
                <a:gd name="connsiteX9" fmla="*/ 921715 w 1404608"/>
                <a:gd name="connsiteY9" fmla="*/ 934584 h 2075755"/>
                <a:gd name="connsiteX10" fmla="*/ 738836 w 1404608"/>
                <a:gd name="connsiteY10" fmla="*/ 598085 h 2075755"/>
                <a:gd name="connsiteX11" fmla="*/ 709574 w 1404608"/>
                <a:gd name="connsiteY11" fmla="*/ 941899 h 2075755"/>
                <a:gd name="connsiteX12" fmla="*/ 526694 w 1404608"/>
                <a:gd name="connsiteY12" fmla="*/ 5554 h 2075755"/>
                <a:gd name="connsiteX13" fmla="*/ 468172 w 1404608"/>
                <a:gd name="connsiteY13" fmla="*/ 1344235 h 2075755"/>
                <a:gd name="connsiteX14" fmla="*/ 321868 w 1404608"/>
                <a:gd name="connsiteY14" fmla="*/ 1293029 h 2075755"/>
                <a:gd name="connsiteX15" fmla="*/ 0 w 1404608"/>
                <a:gd name="connsiteY15" fmla="*/ 1058942 h 2075755"/>
                <a:gd name="connsiteX0" fmla="*/ 0 w 1404608"/>
                <a:gd name="connsiteY0" fmla="*/ 1029958 h 2046771"/>
                <a:gd name="connsiteX1" fmla="*/ 124358 w 1404608"/>
                <a:gd name="connsiteY1" fmla="*/ 1359142 h 2046771"/>
                <a:gd name="connsiteX2" fmla="*/ 292608 w 1404608"/>
                <a:gd name="connsiteY2" fmla="*/ 1717587 h 2046771"/>
                <a:gd name="connsiteX3" fmla="*/ 687628 w 1404608"/>
                <a:gd name="connsiteY3" fmla="*/ 2046771 h 2046771"/>
                <a:gd name="connsiteX4" fmla="*/ 1294790 w 1404608"/>
                <a:gd name="connsiteY4" fmla="*/ 2032141 h 2046771"/>
                <a:gd name="connsiteX5" fmla="*/ 1404518 w 1404608"/>
                <a:gd name="connsiteY5" fmla="*/ 1132371 h 2046771"/>
                <a:gd name="connsiteX6" fmla="*/ 1221638 w 1404608"/>
                <a:gd name="connsiteY6" fmla="*/ 744666 h 2046771"/>
                <a:gd name="connsiteX7" fmla="*/ 1177747 w 1404608"/>
                <a:gd name="connsiteY7" fmla="*/ 942176 h 2046771"/>
                <a:gd name="connsiteX8" fmla="*/ 980236 w 1404608"/>
                <a:gd name="connsiteY8" fmla="*/ 671514 h 2046771"/>
                <a:gd name="connsiteX9" fmla="*/ 921715 w 1404608"/>
                <a:gd name="connsiteY9" fmla="*/ 905600 h 2046771"/>
                <a:gd name="connsiteX10" fmla="*/ 738836 w 1404608"/>
                <a:gd name="connsiteY10" fmla="*/ 569101 h 2046771"/>
                <a:gd name="connsiteX11" fmla="*/ 709574 w 1404608"/>
                <a:gd name="connsiteY11" fmla="*/ 912915 h 2046771"/>
                <a:gd name="connsiteX12" fmla="*/ 526694 w 1404608"/>
                <a:gd name="connsiteY12" fmla="*/ 5831 h 2046771"/>
                <a:gd name="connsiteX13" fmla="*/ 468172 w 1404608"/>
                <a:gd name="connsiteY13" fmla="*/ 1315251 h 2046771"/>
                <a:gd name="connsiteX14" fmla="*/ 321868 w 1404608"/>
                <a:gd name="connsiteY14" fmla="*/ 1264045 h 2046771"/>
                <a:gd name="connsiteX15" fmla="*/ 0 w 1404608"/>
                <a:gd name="connsiteY15" fmla="*/ 1029958 h 2046771"/>
                <a:gd name="connsiteX0" fmla="*/ 0 w 1404608"/>
                <a:gd name="connsiteY0" fmla="*/ 1024127 h 2040940"/>
                <a:gd name="connsiteX1" fmla="*/ 124358 w 1404608"/>
                <a:gd name="connsiteY1" fmla="*/ 1353311 h 2040940"/>
                <a:gd name="connsiteX2" fmla="*/ 292608 w 1404608"/>
                <a:gd name="connsiteY2" fmla="*/ 1711756 h 2040940"/>
                <a:gd name="connsiteX3" fmla="*/ 687628 w 1404608"/>
                <a:gd name="connsiteY3" fmla="*/ 2040940 h 2040940"/>
                <a:gd name="connsiteX4" fmla="*/ 1294790 w 1404608"/>
                <a:gd name="connsiteY4" fmla="*/ 2026310 h 2040940"/>
                <a:gd name="connsiteX5" fmla="*/ 1404518 w 1404608"/>
                <a:gd name="connsiteY5" fmla="*/ 1126540 h 2040940"/>
                <a:gd name="connsiteX6" fmla="*/ 1221638 w 1404608"/>
                <a:gd name="connsiteY6" fmla="*/ 738835 h 2040940"/>
                <a:gd name="connsiteX7" fmla="*/ 1177747 w 1404608"/>
                <a:gd name="connsiteY7" fmla="*/ 936345 h 2040940"/>
                <a:gd name="connsiteX8" fmla="*/ 980236 w 1404608"/>
                <a:gd name="connsiteY8" fmla="*/ 665683 h 2040940"/>
                <a:gd name="connsiteX9" fmla="*/ 921715 w 1404608"/>
                <a:gd name="connsiteY9" fmla="*/ 899769 h 2040940"/>
                <a:gd name="connsiteX10" fmla="*/ 738836 w 1404608"/>
                <a:gd name="connsiteY10" fmla="*/ 563270 h 2040940"/>
                <a:gd name="connsiteX11" fmla="*/ 709574 w 1404608"/>
                <a:gd name="connsiteY11" fmla="*/ 907084 h 2040940"/>
                <a:gd name="connsiteX12" fmla="*/ 526694 w 1404608"/>
                <a:gd name="connsiteY12" fmla="*/ 0 h 2040940"/>
                <a:gd name="connsiteX13" fmla="*/ 468172 w 1404608"/>
                <a:gd name="connsiteY13" fmla="*/ 1309420 h 2040940"/>
                <a:gd name="connsiteX14" fmla="*/ 321868 w 1404608"/>
                <a:gd name="connsiteY14" fmla="*/ 1258214 h 2040940"/>
                <a:gd name="connsiteX15" fmla="*/ 0 w 1404608"/>
                <a:gd name="connsiteY15" fmla="*/ 1024127 h 2040940"/>
                <a:gd name="connsiteX0" fmla="*/ 0 w 1404608"/>
                <a:gd name="connsiteY0" fmla="*/ 1024614 h 2041427"/>
                <a:gd name="connsiteX1" fmla="*/ 124358 w 1404608"/>
                <a:gd name="connsiteY1" fmla="*/ 1353798 h 2041427"/>
                <a:gd name="connsiteX2" fmla="*/ 292608 w 1404608"/>
                <a:gd name="connsiteY2" fmla="*/ 1712243 h 2041427"/>
                <a:gd name="connsiteX3" fmla="*/ 687628 w 1404608"/>
                <a:gd name="connsiteY3" fmla="*/ 2041427 h 2041427"/>
                <a:gd name="connsiteX4" fmla="*/ 1294790 w 1404608"/>
                <a:gd name="connsiteY4" fmla="*/ 2026797 h 2041427"/>
                <a:gd name="connsiteX5" fmla="*/ 1404518 w 1404608"/>
                <a:gd name="connsiteY5" fmla="*/ 1127027 h 2041427"/>
                <a:gd name="connsiteX6" fmla="*/ 1221638 w 1404608"/>
                <a:gd name="connsiteY6" fmla="*/ 739322 h 2041427"/>
                <a:gd name="connsiteX7" fmla="*/ 1177747 w 1404608"/>
                <a:gd name="connsiteY7" fmla="*/ 936832 h 2041427"/>
                <a:gd name="connsiteX8" fmla="*/ 980236 w 1404608"/>
                <a:gd name="connsiteY8" fmla="*/ 666170 h 2041427"/>
                <a:gd name="connsiteX9" fmla="*/ 921715 w 1404608"/>
                <a:gd name="connsiteY9" fmla="*/ 900256 h 2041427"/>
                <a:gd name="connsiteX10" fmla="*/ 738836 w 1404608"/>
                <a:gd name="connsiteY10" fmla="*/ 563757 h 2041427"/>
                <a:gd name="connsiteX11" fmla="*/ 709574 w 1404608"/>
                <a:gd name="connsiteY11" fmla="*/ 907571 h 2041427"/>
                <a:gd name="connsiteX12" fmla="*/ 526694 w 1404608"/>
                <a:gd name="connsiteY12" fmla="*/ 487 h 2041427"/>
                <a:gd name="connsiteX13" fmla="*/ 468172 w 1404608"/>
                <a:gd name="connsiteY13" fmla="*/ 1309907 h 2041427"/>
                <a:gd name="connsiteX14" fmla="*/ 321868 w 1404608"/>
                <a:gd name="connsiteY14" fmla="*/ 1258701 h 2041427"/>
                <a:gd name="connsiteX15" fmla="*/ 0 w 1404608"/>
                <a:gd name="connsiteY15" fmla="*/ 1024614 h 2041427"/>
                <a:gd name="connsiteX0" fmla="*/ 0 w 1404608"/>
                <a:gd name="connsiteY0" fmla="*/ 1024614 h 2041427"/>
                <a:gd name="connsiteX1" fmla="*/ 124358 w 1404608"/>
                <a:gd name="connsiteY1" fmla="*/ 1353798 h 2041427"/>
                <a:gd name="connsiteX2" fmla="*/ 292608 w 1404608"/>
                <a:gd name="connsiteY2" fmla="*/ 1712243 h 2041427"/>
                <a:gd name="connsiteX3" fmla="*/ 687628 w 1404608"/>
                <a:gd name="connsiteY3" fmla="*/ 2041427 h 2041427"/>
                <a:gd name="connsiteX4" fmla="*/ 1294790 w 1404608"/>
                <a:gd name="connsiteY4" fmla="*/ 2026797 h 2041427"/>
                <a:gd name="connsiteX5" fmla="*/ 1404518 w 1404608"/>
                <a:gd name="connsiteY5" fmla="*/ 1127027 h 2041427"/>
                <a:gd name="connsiteX6" fmla="*/ 1221638 w 1404608"/>
                <a:gd name="connsiteY6" fmla="*/ 739322 h 2041427"/>
                <a:gd name="connsiteX7" fmla="*/ 1177747 w 1404608"/>
                <a:gd name="connsiteY7" fmla="*/ 936832 h 2041427"/>
                <a:gd name="connsiteX8" fmla="*/ 980236 w 1404608"/>
                <a:gd name="connsiteY8" fmla="*/ 666170 h 2041427"/>
                <a:gd name="connsiteX9" fmla="*/ 921715 w 1404608"/>
                <a:gd name="connsiteY9" fmla="*/ 900256 h 2041427"/>
                <a:gd name="connsiteX10" fmla="*/ 738836 w 1404608"/>
                <a:gd name="connsiteY10" fmla="*/ 563757 h 2041427"/>
                <a:gd name="connsiteX11" fmla="*/ 709574 w 1404608"/>
                <a:gd name="connsiteY11" fmla="*/ 907571 h 2041427"/>
                <a:gd name="connsiteX12" fmla="*/ 526694 w 1404608"/>
                <a:gd name="connsiteY12" fmla="*/ 487 h 2041427"/>
                <a:gd name="connsiteX13" fmla="*/ 468172 w 1404608"/>
                <a:gd name="connsiteY13" fmla="*/ 1309907 h 2041427"/>
                <a:gd name="connsiteX14" fmla="*/ 321868 w 1404608"/>
                <a:gd name="connsiteY14" fmla="*/ 1258701 h 2041427"/>
                <a:gd name="connsiteX15" fmla="*/ 0 w 1404608"/>
                <a:gd name="connsiteY15" fmla="*/ 1024614 h 2041427"/>
                <a:gd name="connsiteX0" fmla="*/ 0 w 1404608"/>
                <a:gd name="connsiteY0" fmla="*/ 1024370 h 2041183"/>
                <a:gd name="connsiteX1" fmla="*/ 124358 w 1404608"/>
                <a:gd name="connsiteY1" fmla="*/ 1353554 h 2041183"/>
                <a:gd name="connsiteX2" fmla="*/ 292608 w 1404608"/>
                <a:gd name="connsiteY2" fmla="*/ 1711999 h 2041183"/>
                <a:gd name="connsiteX3" fmla="*/ 687628 w 1404608"/>
                <a:gd name="connsiteY3" fmla="*/ 2041183 h 2041183"/>
                <a:gd name="connsiteX4" fmla="*/ 1294790 w 1404608"/>
                <a:gd name="connsiteY4" fmla="*/ 2026553 h 2041183"/>
                <a:gd name="connsiteX5" fmla="*/ 1404518 w 1404608"/>
                <a:gd name="connsiteY5" fmla="*/ 1126783 h 2041183"/>
                <a:gd name="connsiteX6" fmla="*/ 1221638 w 1404608"/>
                <a:gd name="connsiteY6" fmla="*/ 739078 h 2041183"/>
                <a:gd name="connsiteX7" fmla="*/ 1177747 w 1404608"/>
                <a:gd name="connsiteY7" fmla="*/ 936588 h 2041183"/>
                <a:gd name="connsiteX8" fmla="*/ 980236 w 1404608"/>
                <a:gd name="connsiteY8" fmla="*/ 665926 h 2041183"/>
                <a:gd name="connsiteX9" fmla="*/ 921715 w 1404608"/>
                <a:gd name="connsiteY9" fmla="*/ 900012 h 2041183"/>
                <a:gd name="connsiteX10" fmla="*/ 738836 w 1404608"/>
                <a:gd name="connsiteY10" fmla="*/ 563513 h 2041183"/>
                <a:gd name="connsiteX11" fmla="*/ 709574 w 1404608"/>
                <a:gd name="connsiteY11" fmla="*/ 907327 h 2041183"/>
                <a:gd name="connsiteX12" fmla="*/ 526694 w 1404608"/>
                <a:gd name="connsiteY12" fmla="*/ 243 h 2041183"/>
                <a:gd name="connsiteX13" fmla="*/ 468172 w 1404608"/>
                <a:gd name="connsiteY13" fmla="*/ 1309663 h 2041183"/>
                <a:gd name="connsiteX14" fmla="*/ 321868 w 1404608"/>
                <a:gd name="connsiteY14" fmla="*/ 1258457 h 2041183"/>
                <a:gd name="connsiteX15" fmla="*/ 0 w 1404608"/>
                <a:gd name="connsiteY15" fmla="*/ 1024370 h 2041183"/>
                <a:gd name="connsiteX0" fmla="*/ 0 w 1404608"/>
                <a:gd name="connsiteY0" fmla="*/ 1024383 h 2041196"/>
                <a:gd name="connsiteX1" fmla="*/ 124358 w 1404608"/>
                <a:gd name="connsiteY1" fmla="*/ 1353567 h 2041196"/>
                <a:gd name="connsiteX2" fmla="*/ 292608 w 1404608"/>
                <a:gd name="connsiteY2" fmla="*/ 1712012 h 2041196"/>
                <a:gd name="connsiteX3" fmla="*/ 687628 w 1404608"/>
                <a:gd name="connsiteY3" fmla="*/ 2041196 h 2041196"/>
                <a:gd name="connsiteX4" fmla="*/ 1294790 w 1404608"/>
                <a:gd name="connsiteY4" fmla="*/ 2026566 h 2041196"/>
                <a:gd name="connsiteX5" fmla="*/ 1404518 w 1404608"/>
                <a:gd name="connsiteY5" fmla="*/ 1126796 h 2041196"/>
                <a:gd name="connsiteX6" fmla="*/ 1221638 w 1404608"/>
                <a:gd name="connsiteY6" fmla="*/ 739091 h 2041196"/>
                <a:gd name="connsiteX7" fmla="*/ 1177747 w 1404608"/>
                <a:gd name="connsiteY7" fmla="*/ 936601 h 2041196"/>
                <a:gd name="connsiteX8" fmla="*/ 980236 w 1404608"/>
                <a:gd name="connsiteY8" fmla="*/ 665939 h 2041196"/>
                <a:gd name="connsiteX9" fmla="*/ 921715 w 1404608"/>
                <a:gd name="connsiteY9" fmla="*/ 900025 h 2041196"/>
                <a:gd name="connsiteX10" fmla="*/ 738836 w 1404608"/>
                <a:gd name="connsiteY10" fmla="*/ 563526 h 2041196"/>
                <a:gd name="connsiteX11" fmla="*/ 709574 w 1404608"/>
                <a:gd name="connsiteY11" fmla="*/ 907340 h 2041196"/>
                <a:gd name="connsiteX12" fmla="*/ 526694 w 1404608"/>
                <a:gd name="connsiteY12" fmla="*/ 256 h 2041196"/>
                <a:gd name="connsiteX13" fmla="*/ 453541 w 1404608"/>
                <a:gd name="connsiteY13" fmla="*/ 1258469 h 2041196"/>
                <a:gd name="connsiteX14" fmla="*/ 321868 w 1404608"/>
                <a:gd name="connsiteY14" fmla="*/ 1258470 h 2041196"/>
                <a:gd name="connsiteX15" fmla="*/ 0 w 1404608"/>
                <a:gd name="connsiteY15" fmla="*/ 1024383 h 2041196"/>
                <a:gd name="connsiteX0" fmla="*/ 0 w 1404608"/>
                <a:gd name="connsiteY0" fmla="*/ 1024383 h 2041196"/>
                <a:gd name="connsiteX1" fmla="*/ 124358 w 1404608"/>
                <a:gd name="connsiteY1" fmla="*/ 1353567 h 2041196"/>
                <a:gd name="connsiteX2" fmla="*/ 292608 w 1404608"/>
                <a:gd name="connsiteY2" fmla="*/ 1712012 h 2041196"/>
                <a:gd name="connsiteX3" fmla="*/ 687628 w 1404608"/>
                <a:gd name="connsiteY3" fmla="*/ 2041196 h 2041196"/>
                <a:gd name="connsiteX4" fmla="*/ 1294790 w 1404608"/>
                <a:gd name="connsiteY4" fmla="*/ 2026566 h 2041196"/>
                <a:gd name="connsiteX5" fmla="*/ 1404518 w 1404608"/>
                <a:gd name="connsiteY5" fmla="*/ 1126796 h 2041196"/>
                <a:gd name="connsiteX6" fmla="*/ 1221638 w 1404608"/>
                <a:gd name="connsiteY6" fmla="*/ 739091 h 2041196"/>
                <a:gd name="connsiteX7" fmla="*/ 1177747 w 1404608"/>
                <a:gd name="connsiteY7" fmla="*/ 936601 h 2041196"/>
                <a:gd name="connsiteX8" fmla="*/ 980236 w 1404608"/>
                <a:gd name="connsiteY8" fmla="*/ 665939 h 2041196"/>
                <a:gd name="connsiteX9" fmla="*/ 921715 w 1404608"/>
                <a:gd name="connsiteY9" fmla="*/ 900025 h 2041196"/>
                <a:gd name="connsiteX10" fmla="*/ 738836 w 1404608"/>
                <a:gd name="connsiteY10" fmla="*/ 563526 h 2041196"/>
                <a:gd name="connsiteX11" fmla="*/ 709574 w 1404608"/>
                <a:gd name="connsiteY11" fmla="*/ 907340 h 2041196"/>
                <a:gd name="connsiteX12" fmla="*/ 526694 w 1404608"/>
                <a:gd name="connsiteY12" fmla="*/ 256 h 2041196"/>
                <a:gd name="connsiteX13" fmla="*/ 453541 w 1404608"/>
                <a:gd name="connsiteY13" fmla="*/ 1258469 h 2041196"/>
                <a:gd name="connsiteX14" fmla="*/ 321868 w 1404608"/>
                <a:gd name="connsiteY14" fmla="*/ 1258470 h 2041196"/>
                <a:gd name="connsiteX15" fmla="*/ 0 w 1404608"/>
                <a:gd name="connsiteY15" fmla="*/ 1024383 h 2041196"/>
                <a:gd name="connsiteX0" fmla="*/ 0 w 1404608"/>
                <a:gd name="connsiteY0" fmla="*/ 1024369 h 2041182"/>
                <a:gd name="connsiteX1" fmla="*/ 124358 w 1404608"/>
                <a:gd name="connsiteY1" fmla="*/ 1353553 h 2041182"/>
                <a:gd name="connsiteX2" fmla="*/ 292608 w 1404608"/>
                <a:gd name="connsiteY2" fmla="*/ 1711998 h 2041182"/>
                <a:gd name="connsiteX3" fmla="*/ 687628 w 1404608"/>
                <a:gd name="connsiteY3" fmla="*/ 2041182 h 2041182"/>
                <a:gd name="connsiteX4" fmla="*/ 1294790 w 1404608"/>
                <a:gd name="connsiteY4" fmla="*/ 2026552 h 2041182"/>
                <a:gd name="connsiteX5" fmla="*/ 1404518 w 1404608"/>
                <a:gd name="connsiteY5" fmla="*/ 1126782 h 2041182"/>
                <a:gd name="connsiteX6" fmla="*/ 1221638 w 1404608"/>
                <a:gd name="connsiteY6" fmla="*/ 739077 h 2041182"/>
                <a:gd name="connsiteX7" fmla="*/ 1177747 w 1404608"/>
                <a:gd name="connsiteY7" fmla="*/ 936587 h 2041182"/>
                <a:gd name="connsiteX8" fmla="*/ 980236 w 1404608"/>
                <a:gd name="connsiteY8" fmla="*/ 665925 h 2041182"/>
                <a:gd name="connsiteX9" fmla="*/ 921715 w 1404608"/>
                <a:gd name="connsiteY9" fmla="*/ 900011 h 2041182"/>
                <a:gd name="connsiteX10" fmla="*/ 738836 w 1404608"/>
                <a:gd name="connsiteY10" fmla="*/ 563512 h 2041182"/>
                <a:gd name="connsiteX11" fmla="*/ 709574 w 1404608"/>
                <a:gd name="connsiteY11" fmla="*/ 907326 h 2041182"/>
                <a:gd name="connsiteX12" fmla="*/ 526694 w 1404608"/>
                <a:gd name="connsiteY12" fmla="*/ 242 h 2041182"/>
                <a:gd name="connsiteX13" fmla="*/ 456712 w 1404608"/>
                <a:gd name="connsiteY13" fmla="*/ 1312361 h 2041182"/>
                <a:gd name="connsiteX14" fmla="*/ 321868 w 1404608"/>
                <a:gd name="connsiteY14" fmla="*/ 1258456 h 2041182"/>
                <a:gd name="connsiteX15" fmla="*/ 0 w 1404608"/>
                <a:gd name="connsiteY15" fmla="*/ 1024369 h 2041182"/>
                <a:gd name="connsiteX0" fmla="*/ 0 w 1404608"/>
                <a:gd name="connsiteY0" fmla="*/ 1024369 h 2041182"/>
                <a:gd name="connsiteX1" fmla="*/ 124358 w 1404608"/>
                <a:gd name="connsiteY1" fmla="*/ 1353553 h 2041182"/>
                <a:gd name="connsiteX2" fmla="*/ 292608 w 1404608"/>
                <a:gd name="connsiteY2" fmla="*/ 1711998 h 2041182"/>
                <a:gd name="connsiteX3" fmla="*/ 687628 w 1404608"/>
                <a:gd name="connsiteY3" fmla="*/ 2041182 h 2041182"/>
                <a:gd name="connsiteX4" fmla="*/ 1294790 w 1404608"/>
                <a:gd name="connsiteY4" fmla="*/ 2026552 h 2041182"/>
                <a:gd name="connsiteX5" fmla="*/ 1404518 w 1404608"/>
                <a:gd name="connsiteY5" fmla="*/ 1126782 h 2041182"/>
                <a:gd name="connsiteX6" fmla="*/ 1221638 w 1404608"/>
                <a:gd name="connsiteY6" fmla="*/ 739077 h 2041182"/>
                <a:gd name="connsiteX7" fmla="*/ 1177747 w 1404608"/>
                <a:gd name="connsiteY7" fmla="*/ 936587 h 2041182"/>
                <a:gd name="connsiteX8" fmla="*/ 980236 w 1404608"/>
                <a:gd name="connsiteY8" fmla="*/ 665925 h 2041182"/>
                <a:gd name="connsiteX9" fmla="*/ 921715 w 1404608"/>
                <a:gd name="connsiteY9" fmla="*/ 900011 h 2041182"/>
                <a:gd name="connsiteX10" fmla="*/ 738836 w 1404608"/>
                <a:gd name="connsiteY10" fmla="*/ 563512 h 2041182"/>
                <a:gd name="connsiteX11" fmla="*/ 709574 w 1404608"/>
                <a:gd name="connsiteY11" fmla="*/ 907326 h 2041182"/>
                <a:gd name="connsiteX12" fmla="*/ 526694 w 1404608"/>
                <a:gd name="connsiteY12" fmla="*/ 242 h 2041182"/>
                <a:gd name="connsiteX13" fmla="*/ 456712 w 1404608"/>
                <a:gd name="connsiteY13" fmla="*/ 1312361 h 2041182"/>
                <a:gd name="connsiteX14" fmla="*/ 321868 w 1404608"/>
                <a:gd name="connsiteY14" fmla="*/ 1258456 h 2041182"/>
                <a:gd name="connsiteX15" fmla="*/ 0 w 1404608"/>
                <a:gd name="connsiteY15" fmla="*/ 1024369 h 2041182"/>
                <a:gd name="connsiteX0" fmla="*/ 0 w 1404608"/>
                <a:gd name="connsiteY0" fmla="*/ 1024369 h 2041182"/>
                <a:gd name="connsiteX1" fmla="*/ 124358 w 1404608"/>
                <a:gd name="connsiteY1" fmla="*/ 1353553 h 2041182"/>
                <a:gd name="connsiteX2" fmla="*/ 292608 w 1404608"/>
                <a:gd name="connsiteY2" fmla="*/ 1711998 h 2041182"/>
                <a:gd name="connsiteX3" fmla="*/ 687628 w 1404608"/>
                <a:gd name="connsiteY3" fmla="*/ 2041182 h 2041182"/>
                <a:gd name="connsiteX4" fmla="*/ 1294790 w 1404608"/>
                <a:gd name="connsiteY4" fmla="*/ 2026552 h 2041182"/>
                <a:gd name="connsiteX5" fmla="*/ 1404518 w 1404608"/>
                <a:gd name="connsiteY5" fmla="*/ 1126782 h 2041182"/>
                <a:gd name="connsiteX6" fmla="*/ 1221638 w 1404608"/>
                <a:gd name="connsiteY6" fmla="*/ 739077 h 2041182"/>
                <a:gd name="connsiteX7" fmla="*/ 1177747 w 1404608"/>
                <a:gd name="connsiteY7" fmla="*/ 936587 h 2041182"/>
                <a:gd name="connsiteX8" fmla="*/ 980236 w 1404608"/>
                <a:gd name="connsiteY8" fmla="*/ 665925 h 2041182"/>
                <a:gd name="connsiteX9" fmla="*/ 921715 w 1404608"/>
                <a:gd name="connsiteY9" fmla="*/ 900011 h 2041182"/>
                <a:gd name="connsiteX10" fmla="*/ 738836 w 1404608"/>
                <a:gd name="connsiteY10" fmla="*/ 563512 h 2041182"/>
                <a:gd name="connsiteX11" fmla="*/ 709574 w 1404608"/>
                <a:gd name="connsiteY11" fmla="*/ 907326 h 2041182"/>
                <a:gd name="connsiteX12" fmla="*/ 526694 w 1404608"/>
                <a:gd name="connsiteY12" fmla="*/ 242 h 2041182"/>
                <a:gd name="connsiteX13" fmla="*/ 456712 w 1404608"/>
                <a:gd name="connsiteY13" fmla="*/ 1312361 h 2041182"/>
                <a:gd name="connsiteX14" fmla="*/ 321868 w 1404608"/>
                <a:gd name="connsiteY14" fmla="*/ 1258456 h 2041182"/>
                <a:gd name="connsiteX15" fmla="*/ 0 w 1404608"/>
                <a:gd name="connsiteY15" fmla="*/ 1024369 h 2041182"/>
                <a:gd name="connsiteX0" fmla="*/ 0 w 1420463"/>
                <a:gd name="connsiteY0" fmla="*/ 957779 h 2041182"/>
                <a:gd name="connsiteX1" fmla="*/ 140213 w 1420463"/>
                <a:gd name="connsiteY1" fmla="*/ 1353553 h 2041182"/>
                <a:gd name="connsiteX2" fmla="*/ 308463 w 1420463"/>
                <a:gd name="connsiteY2" fmla="*/ 1711998 h 2041182"/>
                <a:gd name="connsiteX3" fmla="*/ 703483 w 1420463"/>
                <a:gd name="connsiteY3" fmla="*/ 2041182 h 2041182"/>
                <a:gd name="connsiteX4" fmla="*/ 1310645 w 1420463"/>
                <a:gd name="connsiteY4" fmla="*/ 2026552 h 2041182"/>
                <a:gd name="connsiteX5" fmla="*/ 1420373 w 1420463"/>
                <a:gd name="connsiteY5" fmla="*/ 1126782 h 2041182"/>
                <a:gd name="connsiteX6" fmla="*/ 1237493 w 1420463"/>
                <a:gd name="connsiteY6" fmla="*/ 739077 h 2041182"/>
                <a:gd name="connsiteX7" fmla="*/ 1193602 w 1420463"/>
                <a:gd name="connsiteY7" fmla="*/ 936587 h 2041182"/>
                <a:gd name="connsiteX8" fmla="*/ 996091 w 1420463"/>
                <a:gd name="connsiteY8" fmla="*/ 665925 h 2041182"/>
                <a:gd name="connsiteX9" fmla="*/ 937570 w 1420463"/>
                <a:gd name="connsiteY9" fmla="*/ 900011 h 2041182"/>
                <a:gd name="connsiteX10" fmla="*/ 754691 w 1420463"/>
                <a:gd name="connsiteY10" fmla="*/ 563512 h 2041182"/>
                <a:gd name="connsiteX11" fmla="*/ 725429 w 1420463"/>
                <a:gd name="connsiteY11" fmla="*/ 907326 h 2041182"/>
                <a:gd name="connsiteX12" fmla="*/ 542549 w 1420463"/>
                <a:gd name="connsiteY12" fmla="*/ 242 h 2041182"/>
                <a:gd name="connsiteX13" fmla="*/ 472567 w 1420463"/>
                <a:gd name="connsiteY13" fmla="*/ 1312361 h 2041182"/>
                <a:gd name="connsiteX14" fmla="*/ 337723 w 1420463"/>
                <a:gd name="connsiteY14" fmla="*/ 1258456 h 2041182"/>
                <a:gd name="connsiteX15" fmla="*/ 0 w 1420463"/>
                <a:gd name="connsiteY15" fmla="*/ 957779 h 2041182"/>
                <a:gd name="connsiteX0" fmla="*/ 0 w 1420463"/>
                <a:gd name="connsiteY0" fmla="*/ 957779 h 2041182"/>
                <a:gd name="connsiteX1" fmla="*/ 140213 w 1420463"/>
                <a:gd name="connsiteY1" fmla="*/ 1353553 h 2041182"/>
                <a:gd name="connsiteX2" fmla="*/ 308463 w 1420463"/>
                <a:gd name="connsiteY2" fmla="*/ 1711998 h 2041182"/>
                <a:gd name="connsiteX3" fmla="*/ 703483 w 1420463"/>
                <a:gd name="connsiteY3" fmla="*/ 2041182 h 2041182"/>
                <a:gd name="connsiteX4" fmla="*/ 1310645 w 1420463"/>
                <a:gd name="connsiteY4" fmla="*/ 2026552 h 2041182"/>
                <a:gd name="connsiteX5" fmla="*/ 1420373 w 1420463"/>
                <a:gd name="connsiteY5" fmla="*/ 1126782 h 2041182"/>
                <a:gd name="connsiteX6" fmla="*/ 1237493 w 1420463"/>
                <a:gd name="connsiteY6" fmla="*/ 739077 h 2041182"/>
                <a:gd name="connsiteX7" fmla="*/ 1193602 w 1420463"/>
                <a:gd name="connsiteY7" fmla="*/ 936587 h 2041182"/>
                <a:gd name="connsiteX8" fmla="*/ 996091 w 1420463"/>
                <a:gd name="connsiteY8" fmla="*/ 665925 h 2041182"/>
                <a:gd name="connsiteX9" fmla="*/ 937570 w 1420463"/>
                <a:gd name="connsiteY9" fmla="*/ 900011 h 2041182"/>
                <a:gd name="connsiteX10" fmla="*/ 754691 w 1420463"/>
                <a:gd name="connsiteY10" fmla="*/ 563512 h 2041182"/>
                <a:gd name="connsiteX11" fmla="*/ 725429 w 1420463"/>
                <a:gd name="connsiteY11" fmla="*/ 907326 h 2041182"/>
                <a:gd name="connsiteX12" fmla="*/ 542549 w 1420463"/>
                <a:gd name="connsiteY12" fmla="*/ 242 h 2041182"/>
                <a:gd name="connsiteX13" fmla="*/ 472567 w 1420463"/>
                <a:gd name="connsiteY13" fmla="*/ 1312361 h 2041182"/>
                <a:gd name="connsiteX14" fmla="*/ 337723 w 1420463"/>
                <a:gd name="connsiteY14" fmla="*/ 1258456 h 2041182"/>
                <a:gd name="connsiteX15" fmla="*/ 0 w 1420463"/>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55410 w 1421182"/>
                <a:gd name="connsiteY10" fmla="*/ 563512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36384 w 1421182"/>
                <a:gd name="connsiteY10" fmla="*/ 563512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55588 w 1421182"/>
                <a:gd name="connsiteY8" fmla="*/ 659583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59583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59583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52597 w 1421182"/>
                <a:gd name="connsiteY6" fmla="*/ 669316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537 h 2040940"/>
                <a:gd name="connsiteX1" fmla="*/ 140932 w 1421182"/>
                <a:gd name="connsiteY1" fmla="*/ 1353311 h 2040940"/>
                <a:gd name="connsiteX2" fmla="*/ 309182 w 1421182"/>
                <a:gd name="connsiteY2" fmla="*/ 1711756 h 2040940"/>
                <a:gd name="connsiteX3" fmla="*/ 704202 w 1421182"/>
                <a:gd name="connsiteY3" fmla="*/ 2040940 h 2040940"/>
                <a:gd name="connsiteX4" fmla="*/ 1311364 w 1421182"/>
                <a:gd name="connsiteY4" fmla="*/ 2026310 h 2040940"/>
                <a:gd name="connsiteX5" fmla="*/ 1421092 w 1421182"/>
                <a:gd name="connsiteY5" fmla="*/ 1126540 h 2040940"/>
                <a:gd name="connsiteX6" fmla="*/ 1152597 w 1421182"/>
                <a:gd name="connsiteY6" fmla="*/ 669074 h 2040940"/>
                <a:gd name="connsiteX7" fmla="*/ 1168953 w 1421182"/>
                <a:gd name="connsiteY7" fmla="*/ 968054 h 2040940"/>
                <a:gd name="connsiteX8" fmla="*/ 927050 w 1421182"/>
                <a:gd name="connsiteY8" fmla="*/ 614948 h 2040940"/>
                <a:gd name="connsiteX9" fmla="*/ 957315 w 1421182"/>
                <a:gd name="connsiteY9" fmla="*/ 944162 h 2040940"/>
                <a:gd name="connsiteX10" fmla="*/ 711016 w 1421182"/>
                <a:gd name="connsiteY10" fmla="*/ 569612 h 2040940"/>
                <a:gd name="connsiteX11" fmla="*/ 729319 w 1421182"/>
                <a:gd name="connsiteY11" fmla="*/ 957819 h 2040940"/>
                <a:gd name="connsiteX12" fmla="*/ 543268 w 1421182"/>
                <a:gd name="connsiteY12" fmla="*/ 0 h 2040940"/>
                <a:gd name="connsiteX13" fmla="*/ 473286 w 1421182"/>
                <a:gd name="connsiteY13" fmla="*/ 1312119 h 2040940"/>
                <a:gd name="connsiteX14" fmla="*/ 338442 w 1421182"/>
                <a:gd name="connsiteY14" fmla="*/ 1258214 h 2040940"/>
                <a:gd name="connsiteX15" fmla="*/ 719 w 1421182"/>
                <a:gd name="connsiteY15" fmla="*/ 957537 h 2040940"/>
                <a:gd name="connsiteX0" fmla="*/ 719 w 1421182"/>
                <a:gd name="connsiteY0" fmla="*/ 957545 h 2040948"/>
                <a:gd name="connsiteX1" fmla="*/ 140932 w 1421182"/>
                <a:gd name="connsiteY1" fmla="*/ 1353319 h 2040948"/>
                <a:gd name="connsiteX2" fmla="*/ 309182 w 1421182"/>
                <a:gd name="connsiteY2" fmla="*/ 1711764 h 2040948"/>
                <a:gd name="connsiteX3" fmla="*/ 704202 w 1421182"/>
                <a:gd name="connsiteY3" fmla="*/ 2040948 h 2040948"/>
                <a:gd name="connsiteX4" fmla="*/ 1311364 w 1421182"/>
                <a:gd name="connsiteY4" fmla="*/ 2026318 h 2040948"/>
                <a:gd name="connsiteX5" fmla="*/ 1421092 w 1421182"/>
                <a:gd name="connsiteY5" fmla="*/ 1126548 h 2040948"/>
                <a:gd name="connsiteX6" fmla="*/ 1152597 w 1421182"/>
                <a:gd name="connsiteY6" fmla="*/ 669082 h 2040948"/>
                <a:gd name="connsiteX7" fmla="*/ 1168953 w 1421182"/>
                <a:gd name="connsiteY7" fmla="*/ 968062 h 2040948"/>
                <a:gd name="connsiteX8" fmla="*/ 927050 w 1421182"/>
                <a:gd name="connsiteY8" fmla="*/ 614956 h 2040948"/>
                <a:gd name="connsiteX9" fmla="*/ 957315 w 1421182"/>
                <a:gd name="connsiteY9" fmla="*/ 944170 h 2040948"/>
                <a:gd name="connsiteX10" fmla="*/ 711016 w 1421182"/>
                <a:gd name="connsiteY10" fmla="*/ 569620 h 2040948"/>
                <a:gd name="connsiteX11" fmla="*/ 729319 w 1421182"/>
                <a:gd name="connsiteY11" fmla="*/ 957827 h 2040948"/>
                <a:gd name="connsiteX12" fmla="*/ 543268 w 1421182"/>
                <a:gd name="connsiteY12" fmla="*/ 8 h 2040948"/>
                <a:gd name="connsiteX13" fmla="*/ 473286 w 1421182"/>
                <a:gd name="connsiteY13" fmla="*/ 1312127 h 2040948"/>
                <a:gd name="connsiteX14" fmla="*/ 338442 w 1421182"/>
                <a:gd name="connsiteY14" fmla="*/ 1258222 h 2040948"/>
                <a:gd name="connsiteX15" fmla="*/ 719 w 1421182"/>
                <a:gd name="connsiteY15" fmla="*/ 957545 h 2040948"/>
                <a:gd name="connsiteX0" fmla="*/ 719 w 1421182"/>
                <a:gd name="connsiteY0" fmla="*/ 957545 h 2040948"/>
                <a:gd name="connsiteX1" fmla="*/ 140932 w 1421182"/>
                <a:gd name="connsiteY1" fmla="*/ 1353319 h 2040948"/>
                <a:gd name="connsiteX2" fmla="*/ 309182 w 1421182"/>
                <a:gd name="connsiteY2" fmla="*/ 1711764 h 2040948"/>
                <a:gd name="connsiteX3" fmla="*/ 704202 w 1421182"/>
                <a:gd name="connsiteY3" fmla="*/ 2040948 h 2040948"/>
                <a:gd name="connsiteX4" fmla="*/ 1311364 w 1421182"/>
                <a:gd name="connsiteY4" fmla="*/ 2026318 h 2040948"/>
                <a:gd name="connsiteX5" fmla="*/ 1421092 w 1421182"/>
                <a:gd name="connsiteY5" fmla="*/ 1126548 h 2040948"/>
                <a:gd name="connsiteX6" fmla="*/ 1152597 w 1421182"/>
                <a:gd name="connsiteY6" fmla="*/ 669082 h 2040948"/>
                <a:gd name="connsiteX7" fmla="*/ 1168953 w 1421182"/>
                <a:gd name="connsiteY7" fmla="*/ 968062 h 2040948"/>
                <a:gd name="connsiteX8" fmla="*/ 927050 w 1421182"/>
                <a:gd name="connsiteY8" fmla="*/ 614956 h 2040948"/>
                <a:gd name="connsiteX9" fmla="*/ 957315 w 1421182"/>
                <a:gd name="connsiteY9" fmla="*/ 944170 h 2040948"/>
                <a:gd name="connsiteX10" fmla="*/ 711016 w 1421182"/>
                <a:gd name="connsiteY10" fmla="*/ 569620 h 2040948"/>
                <a:gd name="connsiteX11" fmla="*/ 729319 w 1421182"/>
                <a:gd name="connsiteY11" fmla="*/ 957827 h 2040948"/>
                <a:gd name="connsiteX12" fmla="*/ 543268 w 1421182"/>
                <a:gd name="connsiteY12" fmla="*/ 8 h 2040948"/>
                <a:gd name="connsiteX13" fmla="*/ 473286 w 1421182"/>
                <a:gd name="connsiteY13" fmla="*/ 1312127 h 2040948"/>
                <a:gd name="connsiteX14" fmla="*/ 338442 w 1421182"/>
                <a:gd name="connsiteY14" fmla="*/ 1258222 h 2040948"/>
                <a:gd name="connsiteX15" fmla="*/ 719 w 1421182"/>
                <a:gd name="connsiteY15" fmla="*/ 957545 h 2040948"/>
                <a:gd name="connsiteX0" fmla="*/ 719 w 1421182"/>
                <a:gd name="connsiteY0" fmla="*/ 957545 h 2026318"/>
                <a:gd name="connsiteX1" fmla="*/ 140932 w 1421182"/>
                <a:gd name="connsiteY1" fmla="*/ 1353319 h 2026318"/>
                <a:gd name="connsiteX2" fmla="*/ 309182 w 1421182"/>
                <a:gd name="connsiteY2" fmla="*/ 1711764 h 2026318"/>
                <a:gd name="connsiteX3" fmla="*/ 693290 w 1421182"/>
                <a:gd name="connsiteY3" fmla="*/ 2019121 h 2026318"/>
                <a:gd name="connsiteX4" fmla="*/ 1311364 w 1421182"/>
                <a:gd name="connsiteY4" fmla="*/ 2026318 h 2026318"/>
                <a:gd name="connsiteX5" fmla="*/ 1421092 w 1421182"/>
                <a:gd name="connsiteY5" fmla="*/ 1126548 h 2026318"/>
                <a:gd name="connsiteX6" fmla="*/ 1152597 w 1421182"/>
                <a:gd name="connsiteY6" fmla="*/ 669082 h 2026318"/>
                <a:gd name="connsiteX7" fmla="*/ 1168953 w 1421182"/>
                <a:gd name="connsiteY7" fmla="*/ 968062 h 2026318"/>
                <a:gd name="connsiteX8" fmla="*/ 927050 w 1421182"/>
                <a:gd name="connsiteY8" fmla="*/ 614956 h 2026318"/>
                <a:gd name="connsiteX9" fmla="*/ 957315 w 1421182"/>
                <a:gd name="connsiteY9" fmla="*/ 944170 h 2026318"/>
                <a:gd name="connsiteX10" fmla="*/ 711016 w 1421182"/>
                <a:gd name="connsiteY10" fmla="*/ 569620 h 2026318"/>
                <a:gd name="connsiteX11" fmla="*/ 729319 w 1421182"/>
                <a:gd name="connsiteY11" fmla="*/ 957827 h 2026318"/>
                <a:gd name="connsiteX12" fmla="*/ 543268 w 1421182"/>
                <a:gd name="connsiteY12" fmla="*/ 8 h 2026318"/>
                <a:gd name="connsiteX13" fmla="*/ 473286 w 1421182"/>
                <a:gd name="connsiteY13" fmla="*/ 1312127 h 2026318"/>
                <a:gd name="connsiteX14" fmla="*/ 338442 w 1421182"/>
                <a:gd name="connsiteY14" fmla="*/ 1258222 h 2026318"/>
                <a:gd name="connsiteX15" fmla="*/ 719 w 1421182"/>
                <a:gd name="connsiteY15" fmla="*/ 957545 h 2026318"/>
                <a:gd name="connsiteX0" fmla="*/ 719 w 1421182"/>
                <a:gd name="connsiteY0" fmla="*/ 957545 h 2295953"/>
                <a:gd name="connsiteX1" fmla="*/ 140932 w 1421182"/>
                <a:gd name="connsiteY1" fmla="*/ 1353319 h 2295953"/>
                <a:gd name="connsiteX2" fmla="*/ 309182 w 1421182"/>
                <a:gd name="connsiteY2" fmla="*/ 1711764 h 2295953"/>
                <a:gd name="connsiteX3" fmla="*/ 693290 w 1421182"/>
                <a:gd name="connsiteY3" fmla="*/ 2019121 h 2295953"/>
                <a:gd name="connsiteX4" fmla="*/ 722524 w 1421182"/>
                <a:gd name="connsiteY4" fmla="*/ 2295953 h 2295953"/>
                <a:gd name="connsiteX5" fmla="*/ 1311364 w 1421182"/>
                <a:gd name="connsiteY5" fmla="*/ 2026318 h 2295953"/>
                <a:gd name="connsiteX6" fmla="*/ 1421092 w 1421182"/>
                <a:gd name="connsiteY6" fmla="*/ 1126548 h 2295953"/>
                <a:gd name="connsiteX7" fmla="*/ 1152597 w 1421182"/>
                <a:gd name="connsiteY7" fmla="*/ 669082 h 2295953"/>
                <a:gd name="connsiteX8" fmla="*/ 1168953 w 1421182"/>
                <a:gd name="connsiteY8" fmla="*/ 968062 h 2295953"/>
                <a:gd name="connsiteX9" fmla="*/ 927050 w 1421182"/>
                <a:gd name="connsiteY9" fmla="*/ 614956 h 2295953"/>
                <a:gd name="connsiteX10" fmla="*/ 957315 w 1421182"/>
                <a:gd name="connsiteY10" fmla="*/ 944170 h 2295953"/>
                <a:gd name="connsiteX11" fmla="*/ 711016 w 1421182"/>
                <a:gd name="connsiteY11" fmla="*/ 569620 h 2295953"/>
                <a:gd name="connsiteX12" fmla="*/ 729319 w 1421182"/>
                <a:gd name="connsiteY12" fmla="*/ 957827 h 2295953"/>
                <a:gd name="connsiteX13" fmla="*/ 543268 w 1421182"/>
                <a:gd name="connsiteY13" fmla="*/ 8 h 2295953"/>
                <a:gd name="connsiteX14" fmla="*/ 473286 w 1421182"/>
                <a:gd name="connsiteY14" fmla="*/ 1312127 h 2295953"/>
                <a:gd name="connsiteX15" fmla="*/ 338442 w 1421182"/>
                <a:gd name="connsiteY15" fmla="*/ 1258222 h 2295953"/>
                <a:gd name="connsiteX16" fmla="*/ 719 w 1421182"/>
                <a:gd name="connsiteY16" fmla="*/ 957545 h 2295953"/>
                <a:gd name="connsiteX0" fmla="*/ 719 w 1421182"/>
                <a:gd name="connsiteY0" fmla="*/ 957545 h 2317397"/>
                <a:gd name="connsiteX1" fmla="*/ 140932 w 1421182"/>
                <a:gd name="connsiteY1" fmla="*/ 1353319 h 2317397"/>
                <a:gd name="connsiteX2" fmla="*/ 309182 w 1421182"/>
                <a:gd name="connsiteY2" fmla="*/ 1711764 h 2317397"/>
                <a:gd name="connsiteX3" fmla="*/ 693290 w 1421182"/>
                <a:gd name="connsiteY3" fmla="*/ 2019121 h 2317397"/>
                <a:gd name="connsiteX4" fmla="*/ 722524 w 1421182"/>
                <a:gd name="connsiteY4" fmla="*/ 2295953 h 2317397"/>
                <a:gd name="connsiteX5" fmla="*/ 1170733 w 1421182"/>
                <a:gd name="connsiteY5" fmla="*/ 2300858 h 2317397"/>
                <a:gd name="connsiteX6" fmla="*/ 1311364 w 1421182"/>
                <a:gd name="connsiteY6" fmla="*/ 2026318 h 2317397"/>
                <a:gd name="connsiteX7" fmla="*/ 1421092 w 1421182"/>
                <a:gd name="connsiteY7" fmla="*/ 1126548 h 2317397"/>
                <a:gd name="connsiteX8" fmla="*/ 1152597 w 1421182"/>
                <a:gd name="connsiteY8" fmla="*/ 669082 h 2317397"/>
                <a:gd name="connsiteX9" fmla="*/ 1168953 w 1421182"/>
                <a:gd name="connsiteY9" fmla="*/ 968062 h 2317397"/>
                <a:gd name="connsiteX10" fmla="*/ 927050 w 1421182"/>
                <a:gd name="connsiteY10" fmla="*/ 614956 h 2317397"/>
                <a:gd name="connsiteX11" fmla="*/ 957315 w 1421182"/>
                <a:gd name="connsiteY11" fmla="*/ 944170 h 2317397"/>
                <a:gd name="connsiteX12" fmla="*/ 711016 w 1421182"/>
                <a:gd name="connsiteY12" fmla="*/ 569620 h 2317397"/>
                <a:gd name="connsiteX13" fmla="*/ 729319 w 1421182"/>
                <a:gd name="connsiteY13" fmla="*/ 957827 h 2317397"/>
                <a:gd name="connsiteX14" fmla="*/ 543268 w 1421182"/>
                <a:gd name="connsiteY14" fmla="*/ 8 h 2317397"/>
                <a:gd name="connsiteX15" fmla="*/ 473286 w 1421182"/>
                <a:gd name="connsiteY15" fmla="*/ 1312127 h 2317397"/>
                <a:gd name="connsiteX16" fmla="*/ 338442 w 1421182"/>
                <a:gd name="connsiteY16" fmla="*/ 1258222 h 2317397"/>
                <a:gd name="connsiteX17" fmla="*/ 719 w 1421182"/>
                <a:gd name="connsiteY17" fmla="*/ 957545 h 2317397"/>
                <a:gd name="connsiteX0" fmla="*/ 719 w 1421182"/>
                <a:gd name="connsiteY0" fmla="*/ 957545 h 2317397"/>
                <a:gd name="connsiteX1" fmla="*/ 140932 w 1421182"/>
                <a:gd name="connsiteY1" fmla="*/ 1353319 h 2317397"/>
                <a:gd name="connsiteX2" fmla="*/ 309182 w 1421182"/>
                <a:gd name="connsiteY2" fmla="*/ 1711764 h 2317397"/>
                <a:gd name="connsiteX3" fmla="*/ 626141 w 1421182"/>
                <a:gd name="connsiteY3" fmla="*/ 1985150 h 2317397"/>
                <a:gd name="connsiteX4" fmla="*/ 722524 w 1421182"/>
                <a:gd name="connsiteY4" fmla="*/ 2295953 h 2317397"/>
                <a:gd name="connsiteX5" fmla="*/ 1170733 w 1421182"/>
                <a:gd name="connsiteY5" fmla="*/ 2300858 h 2317397"/>
                <a:gd name="connsiteX6" fmla="*/ 1311364 w 1421182"/>
                <a:gd name="connsiteY6" fmla="*/ 2026318 h 2317397"/>
                <a:gd name="connsiteX7" fmla="*/ 1421092 w 1421182"/>
                <a:gd name="connsiteY7" fmla="*/ 1126548 h 2317397"/>
                <a:gd name="connsiteX8" fmla="*/ 1152597 w 1421182"/>
                <a:gd name="connsiteY8" fmla="*/ 669082 h 2317397"/>
                <a:gd name="connsiteX9" fmla="*/ 1168953 w 1421182"/>
                <a:gd name="connsiteY9" fmla="*/ 968062 h 2317397"/>
                <a:gd name="connsiteX10" fmla="*/ 927050 w 1421182"/>
                <a:gd name="connsiteY10" fmla="*/ 614956 h 2317397"/>
                <a:gd name="connsiteX11" fmla="*/ 957315 w 1421182"/>
                <a:gd name="connsiteY11" fmla="*/ 944170 h 2317397"/>
                <a:gd name="connsiteX12" fmla="*/ 711016 w 1421182"/>
                <a:gd name="connsiteY12" fmla="*/ 569620 h 2317397"/>
                <a:gd name="connsiteX13" fmla="*/ 729319 w 1421182"/>
                <a:gd name="connsiteY13" fmla="*/ 957827 h 2317397"/>
                <a:gd name="connsiteX14" fmla="*/ 543268 w 1421182"/>
                <a:gd name="connsiteY14" fmla="*/ 8 h 2317397"/>
                <a:gd name="connsiteX15" fmla="*/ 473286 w 1421182"/>
                <a:gd name="connsiteY15" fmla="*/ 1312127 h 2317397"/>
                <a:gd name="connsiteX16" fmla="*/ 338442 w 1421182"/>
                <a:gd name="connsiteY16" fmla="*/ 1258222 h 2317397"/>
                <a:gd name="connsiteX17" fmla="*/ 719 w 1421182"/>
                <a:gd name="connsiteY17" fmla="*/ 957545 h 2317397"/>
                <a:gd name="connsiteX0" fmla="*/ 719 w 1421182"/>
                <a:gd name="connsiteY0" fmla="*/ 957545 h 2314785"/>
                <a:gd name="connsiteX1" fmla="*/ 140932 w 1421182"/>
                <a:gd name="connsiteY1" fmla="*/ 1353319 h 2314785"/>
                <a:gd name="connsiteX2" fmla="*/ 309182 w 1421182"/>
                <a:gd name="connsiteY2" fmla="*/ 1711764 h 2314785"/>
                <a:gd name="connsiteX3" fmla="*/ 626141 w 1421182"/>
                <a:gd name="connsiteY3" fmla="*/ 1985150 h 2314785"/>
                <a:gd name="connsiteX4" fmla="*/ 658780 w 1421182"/>
                <a:gd name="connsiteY4" fmla="*/ 2266927 h 2314785"/>
                <a:gd name="connsiteX5" fmla="*/ 1170733 w 1421182"/>
                <a:gd name="connsiteY5" fmla="*/ 2300858 h 2314785"/>
                <a:gd name="connsiteX6" fmla="*/ 1311364 w 1421182"/>
                <a:gd name="connsiteY6" fmla="*/ 2026318 h 2314785"/>
                <a:gd name="connsiteX7" fmla="*/ 1421092 w 1421182"/>
                <a:gd name="connsiteY7" fmla="*/ 1126548 h 2314785"/>
                <a:gd name="connsiteX8" fmla="*/ 1152597 w 1421182"/>
                <a:gd name="connsiteY8" fmla="*/ 669082 h 2314785"/>
                <a:gd name="connsiteX9" fmla="*/ 1168953 w 1421182"/>
                <a:gd name="connsiteY9" fmla="*/ 968062 h 2314785"/>
                <a:gd name="connsiteX10" fmla="*/ 927050 w 1421182"/>
                <a:gd name="connsiteY10" fmla="*/ 614956 h 2314785"/>
                <a:gd name="connsiteX11" fmla="*/ 957315 w 1421182"/>
                <a:gd name="connsiteY11" fmla="*/ 944170 h 2314785"/>
                <a:gd name="connsiteX12" fmla="*/ 711016 w 1421182"/>
                <a:gd name="connsiteY12" fmla="*/ 569620 h 2314785"/>
                <a:gd name="connsiteX13" fmla="*/ 729319 w 1421182"/>
                <a:gd name="connsiteY13" fmla="*/ 957827 h 2314785"/>
                <a:gd name="connsiteX14" fmla="*/ 543268 w 1421182"/>
                <a:gd name="connsiteY14" fmla="*/ 8 h 2314785"/>
                <a:gd name="connsiteX15" fmla="*/ 473286 w 1421182"/>
                <a:gd name="connsiteY15" fmla="*/ 1312127 h 2314785"/>
                <a:gd name="connsiteX16" fmla="*/ 338442 w 1421182"/>
                <a:gd name="connsiteY16" fmla="*/ 1258222 h 2314785"/>
                <a:gd name="connsiteX17" fmla="*/ 719 w 1421182"/>
                <a:gd name="connsiteY17" fmla="*/ 957545 h 2314785"/>
                <a:gd name="connsiteX0" fmla="*/ 719 w 1421182"/>
                <a:gd name="connsiteY0" fmla="*/ 957545 h 2323891"/>
                <a:gd name="connsiteX1" fmla="*/ 140932 w 1421182"/>
                <a:gd name="connsiteY1" fmla="*/ 1353319 h 2323891"/>
                <a:gd name="connsiteX2" fmla="*/ 309182 w 1421182"/>
                <a:gd name="connsiteY2" fmla="*/ 1711764 h 2323891"/>
                <a:gd name="connsiteX3" fmla="*/ 626141 w 1421182"/>
                <a:gd name="connsiteY3" fmla="*/ 1985150 h 2323891"/>
                <a:gd name="connsiteX4" fmla="*/ 658780 w 1421182"/>
                <a:gd name="connsiteY4" fmla="*/ 2266927 h 2323891"/>
                <a:gd name="connsiteX5" fmla="*/ 1170733 w 1421182"/>
                <a:gd name="connsiteY5" fmla="*/ 2300858 h 2323891"/>
                <a:gd name="connsiteX6" fmla="*/ 1311364 w 1421182"/>
                <a:gd name="connsiteY6" fmla="*/ 2026318 h 2323891"/>
                <a:gd name="connsiteX7" fmla="*/ 1421092 w 1421182"/>
                <a:gd name="connsiteY7" fmla="*/ 1126548 h 2323891"/>
                <a:gd name="connsiteX8" fmla="*/ 1152597 w 1421182"/>
                <a:gd name="connsiteY8" fmla="*/ 669082 h 2323891"/>
                <a:gd name="connsiteX9" fmla="*/ 1168953 w 1421182"/>
                <a:gd name="connsiteY9" fmla="*/ 968062 h 2323891"/>
                <a:gd name="connsiteX10" fmla="*/ 927050 w 1421182"/>
                <a:gd name="connsiteY10" fmla="*/ 614956 h 2323891"/>
                <a:gd name="connsiteX11" fmla="*/ 957315 w 1421182"/>
                <a:gd name="connsiteY11" fmla="*/ 944170 h 2323891"/>
                <a:gd name="connsiteX12" fmla="*/ 711016 w 1421182"/>
                <a:gd name="connsiteY12" fmla="*/ 569620 h 2323891"/>
                <a:gd name="connsiteX13" fmla="*/ 729319 w 1421182"/>
                <a:gd name="connsiteY13" fmla="*/ 957827 h 2323891"/>
                <a:gd name="connsiteX14" fmla="*/ 543268 w 1421182"/>
                <a:gd name="connsiteY14" fmla="*/ 8 h 2323891"/>
                <a:gd name="connsiteX15" fmla="*/ 473286 w 1421182"/>
                <a:gd name="connsiteY15" fmla="*/ 1312127 h 2323891"/>
                <a:gd name="connsiteX16" fmla="*/ 338442 w 1421182"/>
                <a:gd name="connsiteY16" fmla="*/ 1258222 h 2323891"/>
                <a:gd name="connsiteX17" fmla="*/ 719 w 1421182"/>
                <a:gd name="connsiteY17" fmla="*/ 957545 h 2323891"/>
                <a:gd name="connsiteX0" fmla="*/ 719 w 1421182"/>
                <a:gd name="connsiteY0" fmla="*/ 957545 h 2358736"/>
                <a:gd name="connsiteX1" fmla="*/ 140932 w 1421182"/>
                <a:gd name="connsiteY1" fmla="*/ 1353319 h 2358736"/>
                <a:gd name="connsiteX2" fmla="*/ 309182 w 1421182"/>
                <a:gd name="connsiteY2" fmla="*/ 1711764 h 2358736"/>
                <a:gd name="connsiteX3" fmla="*/ 626141 w 1421182"/>
                <a:gd name="connsiteY3" fmla="*/ 1985150 h 2358736"/>
                <a:gd name="connsiteX4" fmla="*/ 658780 w 1421182"/>
                <a:gd name="connsiteY4" fmla="*/ 2266927 h 2358736"/>
                <a:gd name="connsiteX5" fmla="*/ 1227989 w 1421182"/>
                <a:gd name="connsiteY5" fmla="*/ 2341644 h 2358736"/>
                <a:gd name="connsiteX6" fmla="*/ 1311364 w 1421182"/>
                <a:gd name="connsiteY6" fmla="*/ 2026318 h 2358736"/>
                <a:gd name="connsiteX7" fmla="*/ 1421092 w 1421182"/>
                <a:gd name="connsiteY7" fmla="*/ 1126548 h 2358736"/>
                <a:gd name="connsiteX8" fmla="*/ 1152597 w 1421182"/>
                <a:gd name="connsiteY8" fmla="*/ 669082 h 2358736"/>
                <a:gd name="connsiteX9" fmla="*/ 1168953 w 1421182"/>
                <a:gd name="connsiteY9" fmla="*/ 968062 h 2358736"/>
                <a:gd name="connsiteX10" fmla="*/ 927050 w 1421182"/>
                <a:gd name="connsiteY10" fmla="*/ 614956 h 2358736"/>
                <a:gd name="connsiteX11" fmla="*/ 957315 w 1421182"/>
                <a:gd name="connsiteY11" fmla="*/ 944170 h 2358736"/>
                <a:gd name="connsiteX12" fmla="*/ 711016 w 1421182"/>
                <a:gd name="connsiteY12" fmla="*/ 569620 h 2358736"/>
                <a:gd name="connsiteX13" fmla="*/ 729319 w 1421182"/>
                <a:gd name="connsiteY13" fmla="*/ 957827 h 2358736"/>
                <a:gd name="connsiteX14" fmla="*/ 543268 w 1421182"/>
                <a:gd name="connsiteY14" fmla="*/ 8 h 2358736"/>
                <a:gd name="connsiteX15" fmla="*/ 473286 w 1421182"/>
                <a:gd name="connsiteY15" fmla="*/ 1312127 h 2358736"/>
                <a:gd name="connsiteX16" fmla="*/ 338442 w 1421182"/>
                <a:gd name="connsiteY16" fmla="*/ 1258222 h 2358736"/>
                <a:gd name="connsiteX17" fmla="*/ 719 w 1421182"/>
                <a:gd name="connsiteY17" fmla="*/ 957545 h 2358736"/>
                <a:gd name="connsiteX0" fmla="*/ 719 w 1421182"/>
                <a:gd name="connsiteY0" fmla="*/ 957545 h 2341644"/>
                <a:gd name="connsiteX1" fmla="*/ 140932 w 1421182"/>
                <a:gd name="connsiteY1" fmla="*/ 1353319 h 2341644"/>
                <a:gd name="connsiteX2" fmla="*/ 309182 w 1421182"/>
                <a:gd name="connsiteY2" fmla="*/ 1711764 h 2341644"/>
                <a:gd name="connsiteX3" fmla="*/ 626141 w 1421182"/>
                <a:gd name="connsiteY3" fmla="*/ 1985150 h 2341644"/>
                <a:gd name="connsiteX4" fmla="*/ 658780 w 1421182"/>
                <a:gd name="connsiteY4" fmla="*/ 2266927 h 2341644"/>
                <a:gd name="connsiteX5" fmla="*/ 1227989 w 1421182"/>
                <a:gd name="connsiteY5" fmla="*/ 2341644 h 2341644"/>
                <a:gd name="connsiteX6" fmla="*/ 1311364 w 1421182"/>
                <a:gd name="connsiteY6" fmla="*/ 2026318 h 2341644"/>
                <a:gd name="connsiteX7" fmla="*/ 1421092 w 1421182"/>
                <a:gd name="connsiteY7" fmla="*/ 1126548 h 2341644"/>
                <a:gd name="connsiteX8" fmla="*/ 1152597 w 1421182"/>
                <a:gd name="connsiteY8" fmla="*/ 669082 h 2341644"/>
                <a:gd name="connsiteX9" fmla="*/ 1168953 w 1421182"/>
                <a:gd name="connsiteY9" fmla="*/ 968062 h 2341644"/>
                <a:gd name="connsiteX10" fmla="*/ 927050 w 1421182"/>
                <a:gd name="connsiteY10" fmla="*/ 614956 h 2341644"/>
                <a:gd name="connsiteX11" fmla="*/ 957315 w 1421182"/>
                <a:gd name="connsiteY11" fmla="*/ 944170 h 2341644"/>
                <a:gd name="connsiteX12" fmla="*/ 711016 w 1421182"/>
                <a:gd name="connsiteY12" fmla="*/ 569620 h 2341644"/>
                <a:gd name="connsiteX13" fmla="*/ 729319 w 1421182"/>
                <a:gd name="connsiteY13" fmla="*/ 957827 h 2341644"/>
                <a:gd name="connsiteX14" fmla="*/ 543268 w 1421182"/>
                <a:gd name="connsiteY14" fmla="*/ 8 h 2341644"/>
                <a:gd name="connsiteX15" fmla="*/ 473286 w 1421182"/>
                <a:gd name="connsiteY15" fmla="*/ 1312127 h 2341644"/>
                <a:gd name="connsiteX16" fmla="*/ 338442 w 1421182"/>
                <a:gd name="connsiteY16" fmla="*/ 1258222 h 2341644"/>
                <a:gd name="connsiteX17" fmla="*/ 719 w 1421182"/>
                <a:gd name="connsiteY17" fmla="*/ 957545 h 2341644"/>
                <a:gd name="connsiteX0" fmla="*/ 719 w 1421092"/>
                <a:gd name="connsiteY0" fmla="*/ 957545 h 2341644"/>
                <a:gd name="connsiteX1" fmla="*/ 140932 w 1421092"/>
                <a:gd name="connsiteY1" fmla="*/ 1353319 h 2341644"/>
                <a:gd name="connsiteX2" fmla="*/ 309182 w 1421092"/>
                <a:gd name="connsiteY2" fmla="*/ 1711764 h 2341644"/>
                <a:gd name="connsiteX3" fmla="*/ 626141 w 1421092"/>
                <a:gd name="connsiteY3" fmla="*/ 1985150 h 2341644"/>
                <a:gd name="connsiteX4" fmla="*/ 658780 w 1421092"/>
                <a:gd name="connsiteY4" fmla="*/ 2266927 h 2341644"/>
                <a:gd name="connsiteX5" fmla="*/ 1227989 w 1421092"/>
                <a:gd name="connsiteY5" fmla="*/ 2341644 h 2341644"/>
                <a:gd name="connsiteX6" fmla="*/ 1262460 w 1421092"/>
                <a:gd name="connsiteY6" fmla="*/ 1987074 h 2341644"/>
                <a:gd name="connsiteX7" fmla="*/ 1421092 w 1421092"/>
                <a:gd name="connsiteY7" fmla="*/ 1126548 h 2341644"/>
                <a:gd name="connsiteX8" fmla="*/ 1152597 w 1421092"/>
                <a:gd name="connsiteY8" fmla="*/ 669082 h 2341644"/>
                <a:gd name="connsiteX9" fmla="*/ 1168953 w 1421092"/>
                <a:gd name="connsiteY9" fmla="*/ 968062 h 2341644"/>
                <a:gd name="connsiteX10" fmla="*/ 927050 w 1421092"/>
                <a:gd name="connsiteY10" fmla="*/ 614956 h 2341644"/>
                <a:gd name="connsiteX11" fmla="*/ 957315 w 1421092"/>
                <a:gd name="connsiteY11" fmla="*/ 944170 h 2341644"/>
                <a:gd name="connsiteX12" fmla="*/ 711016 w 1421092"/>
                <a:gd name="connsiteY12" fmla="*/ 569620 h 2341644"/>
                <a:gd name="connsiteX13" fmla="*/ 729319 w 1421092"/>
                <a:gd name="connsiteY13" fmla="*/ 957827 h 2341644"/>
                <a:gd name="connsiteX14" fmla="*/ 543268 w 1421092"/>
                <a:gd name="connsiteY14" fmla="*/ 8 h 2341644"/>
                <a:gd name="connsiteX15" fmla="*/ 473286 w 1421092"/>
                <a:gd name="connsiteY15" fmla="*/ 1312127 h 2341644"/>
                <a:gd name="connsiteX16" fmla="*/ 338442 w 1421092"/>
                <a:gd name="connsiteY16" fmla="*/ 1258222 h 2341644"/>
                <a:gd name="connsiteX17" fmla="*/ 719 w 1421092"/>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626141 w 1421109"/>
                <a:gd name="connsiteY3" fmla="*/ 1985150 h 2341644"/>
                <a:gd name="connsiteX4" fmla="*/ 658780 w 1421109"/>
                <a:gd name="connsiteY4" fmla="*/ 2266927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626141 w 1421109"/>
                <a:gd name="connsiteY3" fmla="*/ 1985150 h 2341644"/>
                <a:gd name="connsiteX4" fmla="*/ 658780 w 1421109"/>
                <a:gd name="connsiteY4" fmla="*/ 2266927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626141 w 1421109"/>
                <a:gd name="connsiteY3" fmla="*/ 1985150 h 2341644"/>
                <a:gd name="connsiteX4" fmla="*/ 622941 w 1421109"/>
                <a:gd name="connsiteY4" fmla="*/ 2320778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548773 w 1421109"/>
                <a:gd name="connsiteY3" fmla="*/ 1936338 h 2341644"/>
                <a:gd name="connsiteX4" fmla="*/ 622941 w 1421109"/>
                <a:gd name="connsiteY4" fmla="*/ 2320778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548773 w 1421109"/>
                <a:gd name="connsiteY3" fmla="*/ 1936338 h 2341644"/>
                <a:gd name="connsiteX4" fmla="*/ 557331 w 1421109"/>
                <a:gd name="connsiteY4" fmla="*/ 2278453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548773 w 1421109"/>
                <a:gd name="connsiteY3" fmla="*/ 1936338 h 2341644"/>
                <a:gd name="connsiteX4" fmla="*/ 601148 w 1421109"/>
                <a:gd name="connsiteY4" fmla="*/ 2297232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10754"/>
                <a:gd name="connsiteX1" fmla="*/ 140932 w 1421109"/>
                <a:gd name="connsiteY1" fmla="*/ 1353319 h 2310754"/>
                <a:gd name="connsiteX2" fmla="*/ 309182 w 1421109"/>
                <a:gd name="connsiteY2" fmla="*/ 1711764 h 2310754"/>
                <a:gd name="connsiteX3" fmla="*/ 548773 w 1421109"/>
                <a:gd name="connsiteY3" fmla="*/ 1936338 h 2310754"/>
                <a:gd name="connsiteX4" fmla="*/ 601148 w 1421109"/>
                <a:gd name="connsiteY4" fmla="*/ 2297232 h 2310754"/>
                <a:gd name="connsiteX5" fmla="*/ 1253027 w 1421109"/>
                <a:gd name="connsiteY5" fmla="*/ 2310347 h 2310754"/>
                <a:gd name="connsiteX6" fmla="*/ 1262460 w 1421109"/>
                <a:gd name="connsiteY6" fmla="*/ 1987074 h 2310754"/>
                <a:gd name="connsiteX7" fmla="*/ 1421092 w 1421109"/>
                <a:gd name="connsiteY7" fmla="*/ 1126548 h 2310754"/>
                <a:gd name="connsiteX8" fmla="*/ 1152597 w 1421109"/>
                <a:gd name="connsiteY8" fmla="*/ 669082 h 2310754"/>
                <a:gd name="connsiteX9" fmla="*/ 1168953 w 1421109"/>
                <a:gd name="connsiteY9" fmla="*/ 968062 h 2310754"/>
                <a:gd name="connsiteX10" fmla="*/ 927050 w 1421109"/>
                <a:gd name="connsiteY10" fmla="*/ 614956 h 2310754"/>
                <a:gd name="connsiteX11" fmla="*/ 957315 w 1421109"/>
                <a:gd name="connsiteY11" fmla="*/ 944170 h 2310754"/>
                <a:gd name="connsiteX12" fmla="*/ 711016 w 1421109"/>
                <a:gd name="connsiteY12" fmla="*/ 569620 h 2310754"/>
                <a:gd name="connsiteX13" fmla="*/ 729319 w 1421109"/>
                <a:gd name="connsiteY13" fmla="*/ 957827 h 2310754"/>
                <a:gd name="connsiteX14" fmla="*/ 543268 w 1421109"/>
                <a:gd name="connsiteY14" fmla="*/ 8 h 2310754"/>
                <a:gd name="connsiteX15" fmla="*/ 473286 w 1421109"/>
                <a:gd name="connsiteY15" fmla="*/ 1312127 h 2310754"/>
                <a:gd name="connsiteX16" fmla="*/ 338442 w 1421109"/>
                <a:gd name="connsiteY16" fmla="*/ 1258222 h 2310754"/>
                <a:gd name="connsiteX17" fmla="*/ 719 w 1421109"/>
                <a:gd name="connsiteY17" fmla="*/ 957545 h 2310754"/>
                <a:gd name="connsiteX0" fmla="*/ 719 w 1421109"/>
                <a:gd name="connsiteY0" fmla="*/ 957545 h 2310755"/>
                <a:gd name="connsiteX1" fmla="*/ 140932 w 1421109"/>
                <a:gd name="connsiteY1" fmla="*/ 1353319 h 2310755"/>
                <a:gd name="connsiteX2" fmla="*/ 309182 w 1421109"/>
                <a:gd name="connsiteY2" fmla="*/ 1711764 h 2310755"/>
                <a:gd name="connsiteX3" fmla="*/ 548773 w 1421109"/>
                <a:gd name="connsiteY3" fmla="*/ 1936338 h 2310755"/>
                <a:gd name="connsiteX4" fmla="*/ 601148 w 1421109"/>
                <a:gd name="connsiteY4" fmla="*/ 2297232 h 2310755"/>
                <a:gd name="connsiteX5" fmla="*/ 1253027 w 1421109"/>
                <a:gd name="connsiteY5" fmla="*/ 2310347 h 2310755"/>
                <a:gd name="connsiteX6" fmla="*/ 1262460 w 1421109"/>
                <a:gd name="connsiteY6" fmla="*/ 1987074 h 2310755"/>
                <a:gd name="connsiteX7" fmla="*/ 1421092 w 1421109"/>
                <a:gd name="connsiteY7" fmla="*/ 1126548 h 2310755"/>
                <a:gd name="connsiteX8" fmla="*/ 1152597 w 1421109"/>
                <a:gd name="connsiteY8" fmla="*/ 669082 h 2310755"/>
                <a:gd name="connsiteX9" fmla="*/ 1168953 w 1421109"/>
                <a:gd name="connsiteY9" fmla="*/ 968062 h 2310755"/>
                <a:gd name="connsiteX10" fmla="*/ 927050 w 1421109"/>
                <a:gd name="connsiteY10" fmla="*/ 614956 h 2310755"/>
                <a:gd name="connsiteX11" fmla="*/ 957315 w 1421109"/>
                <a:gd name="connsiteY11" fmla="*/ 944170 h 2310755"/>
                <a:gd name="connsiteX12" fmla="*/ 711016 w 1421109"/>
                <a:gd name="connsiteY12" fmla="*/ 569620 h 2310755"/>
                <a:gd name="connsiteX13" fmla="*/ 729319 w 1421109"/>
                <a:gd name="connsiteY13" fmla="*/ 957827 h 2310755"/>
                <a:gd name="connsiteX14" fmla="*/ 543268 w 1421109"/>
                <a:gd name="connsiteY14" fmla="*/ 8 h 2310755"/>
                <a:gd name="connsiteX15" fmla="*/ 473286 w 1421109"/>
                <a:gd name="connsiteY15" fmla="*/ 1312127 h 2310755"/>
                <a:gd name="connsiteX16" fmla="*/ 338442 w 1421109"/>
                <a:gd name="connsiteY16" fmla="*/ 1258222 h 2310755"/>
                <a:gd name="connsiteX17" fmla="*/ 719 w 1421109"/>
                <a:gd name="connsiteY17" fmla="*/ 957545 h 2310755"/>
                <a:gd name="connsiteX0" fmla="*/ 719 w 1421109"/>
                <a:gd name="connsiteY0" fmla="*/ 957545 h 2310755"/>
                <a:gd name="connsiteX1" fmla="*/ 140932 w 1421109"/>
                <a:gd name="connsiteY1" fmla="*/ 1353319 h 2310755"/>
                <a:gd name="connsiteX2" fmla="*/ 309182 w 1421109"/>
                <a:gd name="connsiteY2" fmla="*/ 1711764 h 2310755"/>
                <a:gd name="connsiteX3" fmla="*/ 548773 w 1421109"/>
                <a:gd name="connsiteY3" fmla="*/ 1936338 h 2310755"/>
                <a:gd name="connsiteX4" fmla="*/ 582370 w 1421109"/>
                <a:gd name="connsiteY4" fmla="*/ 2297232 h 2310755"/>
                <a:gd name="connsiteX5" fmla="*/ 1253027 w 1421109"/>
                <a:gd name="connsiteY5" fmla="*/ 2310347 h 2310755"/>
                <a:gd name="connsiteX6" fmla="*/ 1262460 w 1421109"/>
                <a:gd name="connsiteY6" fmla="*/ 1987074 h 2310755"/>
                <a:gd name="connsiteX7" fmla="*/ 1421092 w 1421109"/>
                <a:gd name="connsiteY7" fmla="*/ 1126548 h 2310755"/>
                <a:gd name="connsiteX8" fmla="*/ 1152597 w 1421109"/>
                <a:gd name="connsiteY8" fmla="*/ 669082 h 2310755"/>
                <a:gd name="connsiteX9" fmla="*/ 1168953 w 1421109"/>
                <a:gd name="connsiteY9" fmla="*/ 968062 h 2310755"/>
                <a:gd name="connsiteX10" fmla="*/ 927050 w 1421109"/>
                <a:gd name="connsiteY10" fmla="*/ 614956 h 2310755"/>
                <a:gd name="connsiteX11" fmla="*/ 957315 w 1421109"/>
                <a:gd name="connsiteY11" fmla="*/ 944170 h 2310755"/>
                <a:gd name="connsiteX12" fmla="*/ 711016 w 1421109"/>
                <a:gd name="connsiteY12" fmla="*/ 569620 h 2310755"/>
                <a:gd name="connsiteX13" fmla="*/ 729319 w 1421109"/>
                <a:gd name="connsiteY13" fmla="*/ 957827 h 2310755"/>
                <a:gd name="connsiteX14" fmla="*/ 543268 w 1421109"/>
                <a:gd name="connsiteY14" fmla="*/ 8 h 2310755"/>
                <a:gd name="connsiteX15" fmla="*/ 473286 w 1421109"/>
                <a:gd name="connsiteY15" fmla="*/ 1312127 h 2310755"/>
                <a:gd name="connsiteX16" fmla="*/ 338442 w 1421109"/>
                <a:gd name="connsiteY16" fmla="*/ 1258222 h 2310755"/>
                <a:gd name="connsiteX17" fmla="*/ 719 w 1421109"/>
                <a:gd name="connsiteY17" fmla="*/ 957545 h 2310755"/>
                <a:gd name="connsiteX0" fmla="*/ 719 w 1421109"/>
                <a:gd name="connsiteY0" fmla="*/ 957545 h 2310755"/>
                <a:gd name="connsiteX1" fmla="*/ 140932 w 1421109"/>
                <a:gd name="connsiteY1" fmla="*/ 1353319 h 2310755"/>
                <a:gd name="connsiteX2" fmla="*/ 309182 w 1421109"/>
                <a:gd name="connsiteY2" fmla="*/ 1711764 h 2310755"/>
                <a:gd name="connsiteX3" fmla="*/ 548773 w 1421109"/>
                <a:gd name="connsiteY3" fmla="*/ 1936338 h 2310755"/>
                <a:gd name="connsiteX4" fmla="*/ 582370 w 1421109"/>
                <a:gd name="connsiteY4" fmla="*/ 2297232 h 2310755"/>
                <a:gd name="connsiteX5" fmla="*/ 1253027 w 1421109"/>
                <a:gd name="connsiteY5" fmla="*/ 2310347 h 2310755"/>
                <a:gd name="connsiteX6" fmla="*/ 1262460 w 1421109"/>
                <a:gd name="connsiteY6" fmla="*/ 1987074 h 2310755"/>
                <a:gd name="connsiteX7" fmla="*/ 1421092 w 1421109"/>
                <a:gd name="connsiteY7" fmla="*/ 1126548 h 2310755"/>
                <a:gd name="connsiteX8" fmla="*/ 1152597 w 1421109"/>
                <a:gd name="connsiteY8" fmla="*/ 669082 h 2310755"/>
                <a:gd name="connsiteX9" fmla="*/ 1168953 w 1421109"/>
                <a:gd name="connsiteY9" fmla="*/ 968062 h 2310755"/>
                <a:gd name="connsiteX10" fmla="*/ 927050 w 1421109"/>
                <a:gd name="connsiteY10" fmla="*/ 614956 h 2310755"/>
                <a:gd name="connsiteX11" fmla="*/ 957315 w 1421109"/>
                <a:gd name="connsiteY11" fmla="*/ 944170 h 2310755"/>
                <a:gd name="connsiteX12" fmla="*/ 711016 w 1421109"/>
                <a:gd name="connsiteY12" fmla="*/ 569620 h 2310755"/>
                <a:gd name="connsiteX13" fmla="*/ 729319 w 1421109"/>
                <a:gd name="connsiteY13" fmla="*/ 957827 h 2310755"/>
                <a:gd name="connsiteX14" fmla="*/ 543268 w 1421109"/>
                <a:gd name="connsiteY14" fmla="*/ 8 h 2310755"/>
                <a:gd name="connsiteX15" fmla="*/ 473286 w 1421109"/>
                <a:gd name="connsiteY15" fmla="*/ 1312127 h 2310755"/>
                <a:gd name="connsiteX16" fmla="*/ 338442 w 1421109"/>
                <a:gd name="connsiteY16" fmla="*/ 1258222 h 2310755"/>
                <a:gd name="connsiteX17" fmla="*/ 719 w 1421109"/>
                <a:gd name="connsiteY17" fmla="*/ 957545 h 2310755"/>
                <a:gd name="connsiteX0" fmla="*/ 719 w 1421109"/>
                <a:gd name="connsiteY0" fmla="*/ 957545 h 2310347"/>
                <a:gd name="connsiteX1" fmla="*/ 140932 w 1421109"/>
                <a:gd name="connsiteY1" fmla="*/ 1353319 h 2310347"/>
                <a:gd name="connsiteX2" fmla="*/ 309182 w 1421109"/>
                <a:gd name="connsiteY2" fmla="*/ 1711764 h 2310347"/>
                <a:gd name="connsiteX3" fmla="*/ 548773 w 1421109"/>
                <a:gd name="connsiteY3" fmla="*/ 1936338 h 2310347"/>
                <a:gd name="connsiteX4" fmla="*/ 582370 w 1421109"/>
                <a:gd name="connsiteY4" fmla="*/ 2297232 h 2310347"/>
                <a:gd name="connsiteX5" fmla="*/ 1253027 w 1421109"/>
                <a:gd name="connsiteY5" fmla="*/ 2310347 h 2310347"/>
                <a:gd name="connsiteX6" fmla="*/ 1262460 w 1421109"/>
                <a:gd name="connsiteY6" fmla="*/ 1987074 h 2310347"/>
                <a:gd name="connsiteX7" fmla="*/ 1421092 w 1421109"/>
                <a:gd name="connsiteY7" fmla="*/ 1126548 h 2310347"/>
                <a:gd name="connsiteX8" fmla="*/ 1152597 w 1421109"/>
                <a:gd name="connsiteY8" fmla="*/ 669082 h 2310347"/>
                <a:gd name="connsiteX9" fmla="*/ 1168953 w 1421109"/>
                <a:gd name="connsiteY9" fmla="*/ 968062 h 2310347"/>
                <a:gd name="connsiteX10" fmla="*/ 927050 w 1421109"/>
                <a:gd name="connsiteY10" fmla="*/ 614956 h 2310347"/>
                <a:gd name="connsiteX11" fmla="*/ 957315 w 1421109"/>
                <a:gd name="connsiteY11" fmla="*/ 944170 h 2310347"/>
                <a:gd name="connsiteX12" fmla="*/ 711016 w 1421109"/>
                <a:gd name="connsiteY12" fmla="*/ 569620 h 2310347"/>
                <a:gd name="connsiteX13" fmla="*/ 729319 w 1421109"/>
                <a:gd name="connsiteY13" fmla="*/ 957827 h 2310347"/>
                <a:gd name="connsiteX14" fmla="*/ 543268 w 1421109"/>
                <a:gd name="connsiteY14" fmla="*/ 8 h 2310347"/>
                <a:gd name="connsiteX15" fmla="*/ 473286 w 1421109"/>
                <a:gd name="connsiteY15" fmla="*/ 1312127 h 2310347"/>
                <a:gd name="connsiteX16" fmla="*/ 338442 w 1421109"/>
                <a:gd name="connsiteY16" fmla="*/ 1258222 h 2310347"/>
                <a:gd name="connsiteX17" fmla="*/ 719 w 1421109"/>
                <a:gd name="connsiteY17"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52597 w 1423213"/>
                <a:gd name="connsiteY9" fmla="*/ 669082 h 2310347"/>
                <a:gd name="connsiteX10" fmla="*/ 1168953 w 1423213"/>
                <a:gd name="connsiteY10" fmla="*/ 968062 h 2310347"/>
                <a:gd name="connsiteX11" fmla="*/ 927050 w 1423213"/>
                <a:gd name="connsiteY11" fmla="*/ 614956 h 2310347"/>
                <a:gd name="connsiteX12" fmla="*/ 957315 w 1423213"/>
                <a:gd name="connsiteY12" fmla="*/ 944170 h 2310347"/>
                <a:gd name="connsiteX13" fmla="*/ 711016 w 1423213"/>
                <a:gd name="connsiteY13" fmla="*/ 569620 h 2310347"/>
                <a:gd name="connsiteX14" fmla="*/ 729319 w 1423213"/>
                <a:gd name="connsiteY14" fmla="*/ 957827 h 2310347"/>
                <a:gd name="connsiteX15" fmla="*/ 543268 w 1423213"/>
                <a:gd name="connsiteY15" fmla="*/ 8 h 2310347"/>
                <a:gd name="connsiteX16" fmla="*/ 473286 w 1423213"/>
                <a:gd name="connsiteY16" fmla="*/ 1312127 h 2310347"/>
                <a:gd name="connsiteX17" fmla="*/ 338442 w 1423213"/>
                <a:gd name="connsiteY17" fmla="*/ 1258222 h 2310347"/>
                <a:gd name="connsiteX18" fmla="*/ 719 w 1423213"/>
                <a:gd name="connsiteY18"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52597 w 1423213"/>
                <a:gd name="connsiteY9" fmla="*/ 669082 h 2310347"/>
                <a:gd name="connsiteX10" fmla="*/ 1168953 w 1423213"/>
                <a:gd name="connsiteY10" fmla="*/ 968062 h 2310347"/>
                <a:gd name="connsiteX11" fmla="*/ 927050 w 1423213"/>
                <a:gd name="connsiteY11" fmla="*/ 614956 h 2310347"/>
                <a:gd name="connsiteX12" fmla="*/ 957315 w 1423213"/>
                <a:gd name="connsiteY12" fmla="*/ 944170 h 2310347"/>
                <a:gd name="connsiteX13" fmla="*/ 711016 w 1423213"/>
                <a:gd name="connsiteY13" fmla="*/ 569620 h 2310347"/>
                <a:gd name="connsiteX14" fmla="*/ 729319 w 1423213"/>
                <a:gd name="connsiteY14" fmla="*/ 957827 h 2310347"/>
                <a:gd name="connsiteX15" fmla="*/ 543268 w 1423213"/>
                <a:gd name="connsiteY15" fmla="*/ 8 h 2310347"/>
                <a:gd name="connsiteX16" fmla="*/ 473286 w 1423213"/>
                <a:gd name="connsiteY16" fmla="*/ 1312127 h 2310347"/>
                <a:gd name="connsiteX17" fmla="*/ 338442 w 1423213"/>
                <a:gd name="connsiteY17" fmla="*/ 1258222 h 2310347"/>
                <a:gd name="connsiteX18" fmla="*/ 719 w 1423213"/>
                <a:gd name="connsiteY18"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927050 w 1423213"/>
                <a:gd name="connsiteY11" fmla="*/ 614956 h 2310347"/>
                <a:gd name="connsiteX12" fmla="*/ 957315 w 1423213"/>
                <a:gd name="connsiteY12" fmla="*/ 944170 h 2310347"/>
                <a:gd name="connsiteX13" fmla="*/ 711016 w 1423213"/>
                <a:gd name="connsiteY13" fmla="*/ 569620 h 2310347"/>
                <a:gd name="connsiteX14" fmla="*/ 729319 w 1423213"/>
                <a:gd name="connsiteY14" fmla="*/ 957827 h 2310347"/>
                <a:gd name="connsiteX15" fmla="*/ 543268 w 1423213"/>
                <a:gd name="connsiteY15" fmla="*/ 8 h 2310347"/>
                <a:gd name="connsiteX16" fmla="*/ 473286 w 1423213"/>
                <a:gd name="connsiteY16" fmla="*/ 1312127 h 2310347"/>
                <a:gd name="connsiteX17" fmla="*/ 338442 w 1423213"/>
                <a:gd name="connsiteY17" fmla="*/ 1258222 h 2310347"/>
                <a:gd name="connsiteX18" fmla="*/ 719 w 1423213"/>
                <a:gd name="connsiteY18"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86368 w 1423213"/>
                <a:gd name="connsiteY9" fmla="*/ 644961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86368 w 1423213"/>
                <a:gd name="connsiteY9" fmla="*/ 644961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6650"/>
                <a:gd name="connsiteY0" fmla="*/ 957545 h 2310347"/>
                <a:gd name="connsiteX1" fmla="*/ 140932 w 1426650"/>
                <a:gd name="connsiteY1" fmla="*/ 1353319 h 2310347"/>
                <a:gd name="connsiteX2" fmla="*/ 309182 w 1426650"/>
                <a:gd name="connsiteY2" fmla="*/ 1711764 h 2310347"/>
                <a:gd name="connsiteX3" fmla="*/ 548773 w 1426650"/>
                <a:gd name="connsiteY3" fmla="*/ 1936338 h 2310347"/>
                <a:gd name="connsiteX4" fmla="*/ 582370 w 1426650"/>
                <a:gd name="connsiteY4" fmla="*/ 2297232 h 2310347"/>
                <a:gd name="connsiteX5" fmla="*/ 1253027 w 1426650"/>
                <a:gd name="connsiteY5" fmla="*/ 2310347 h 2310347"/>
                <a:gd name="connsiteX6" fmla="*/ 1262460 w 1426650"/>
                <a:gd name="connsiteY6" fmla="*/ 1987074 h 2310347"/>
                <a:gd name="connsiteX7" fmla="*/ 1421092 w 1426650"/>
                <a:gd name="connsiteY7" fmla="*/ 1126548 h 2310347"/>
                <a:gd name="connsiteX8" fmla="*/ 1393246 w 1426650"/>
                <a:gd name="connsiteY8" fmla="*/ 734522 h 2310347"/>
                <a:gd name="connsiteX9" fmla="*/ 1186368 w 1426650"/>
                <a:gd name="connsiteY9" fmla="*/ 644961 h 2310347"/>
                <a:gd name="connsiteX10" fmla="*/ 1168953 w 1426650"/>
                <a:gd name="connsiteY10" fmla="*/ 968062 h 2310347"/>
                <a:gd name="connsiteX11" fmla="*/ 1156855 w 1426650"/>
                <a:gd name="connsiteY11" fmla="*/ 657333 h 2310347"/>
                <a:gd name="connsiteX12" fmla="*/ 927050 w 1426650"/>
                <a:gd name="connsiteY12" fmla="*/ 614956 h 2310347"/>
                <a:gd name="connsiteX13" fmla="*/ 957315 w 1426650"/>
                <a:gd name="connsiteY13" fmla="*/ 944170 h 2310347"/>
                <a:gd name="connsiteX14" fmla="*/ 711016 w 1426650"/>
                <a:gd name="connsiteY14" fmla="*/ 569620 h 2310347"/>
                <a:gd name="connsiteX15" fmla="*/ 729319 w 1426650"/>
                <a:gd name="connsiteY15" fmla="*/ 957827 h 2310347"/>
                <a:gd name="connsiteX16" fmla="*/ 543268 w 1426650"/>
                <a:gd name="connsiteY16" fmla="*/ 8 h 2310347"/>
                <a:gd name="connsiteX17" fmla="*/ 473286 w 1426650"/>
                <a:gd name="connsiteY17" fmla="*/ 1312127 h 2310347"/>
                <a:gd name="connsiteX18" fmla="*/ 338442 w 1426650"/>
                <a:gd name="connsiteY18" fmla="*/ 1258222 h 2310347"/>
                <a:gd name="connsiteX19" fmla="*/ 719 w 1426650"/>
                <a:gd name="connsiteY19"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711016 w 1422362"/>
                <a:gd name="connsiteY14" fmla="*/ 569620 h 2310347"/>
                <a:gd name="connsiteX15" fmla="*/ 729319 w 1422362"/>
                <a:gd name="connsiteY15" fmla="*/ 957827 h 2310347"/>
                <a:gd name="connsiteX16" fmla="*/ 543268 w 1422362"/>
                <a:gd name="connsiteY16" fmla="*/ 8 h 2310347"/>
                <a:gd name="connsiteX17" fmla="*/ 473286 w 1422362"/>
                <a:gd name="connsiteY17" fmla="*/ 1312127 h 2310347"/>
                <a:gd name="connsiteX18" fmla="*/ 338442 w 1422362"/>
                <a:gd name="connsiteY18" fmla="*/ 1258222 h 2310347"/>
                <a:gd name="connsiteX19" fmla="*/ 719 w 1422362"/>
                <a:gd name="connsiteY19"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76719 w 1422362"/>
                <a:gd name="connsiteY9" fmla="*/ 669083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76719 w 1422362"/>
                <a:gd name="connsiteY9" fmla="*/ 669083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76719 w 1422362"/>
                <a:gd name="connsiteY9" fmla="*/ 669083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1028697 h 2381499"/>
                <a:gd name="connsiteX1" fmla="*/ 140932 w 1422362"/>
                <a:gd name="connsiteY1" fmla="*/ 1424471 h 2381499"/>
                <a:gd name="connsiteX2" fmla="*/ 309182 w 1422362"/>
                <a:gd name="connsiteY2" fmla="*/ 1782916 h 2381499"/>
                <a:gd name="connsiteX3" fmla="*/ 548773 w 1422362"/>
                <a:gd name="connsiteY3" fmla="*/ 2007490 h 2381499"/>
                <a:gd name="connsiteX4" fmla="*/ 582370 w 1422362"/>
                <a:gd name="connsiteY4" fmla="*/ 2368384 h 2381499"/>
                <a:gd name="connsiteX5" fmla="*/ 1253027 w 1422362"/>
                <a:gd name="connsiteY5" fmla="*/ 2381499 h 2381499"/>
                <a:gd name="connsiteX6" fmla="*/ 1262460 w 1422362"/>
                <a:gd name="connsiteY6" fmla="*/ 2058226 h 2381499"/>
                <a:gd name="connsiteX7" fmla="*/ 1421092 w 1422362"/>
                <a:gd name="connsiteY7" fmla="*/ 1197700 h 2381499"/>
                <a:gd name="connsiteX8" fmla="*/ 1369124 w 1422362"/>
                <a:gd name="connsiteY8" fmla="*/ 771904 h 2381499"/>
                <a:gd name="connsiteX9" fmla="*/ 1176719 w 1422362"/>
                <a:gd name="connsiteY9" fmla="*/ 740235 h 2381499"/>
                <a:gd name="connsiteX10" fmla="*/ 1168953 w 1422362"/>
                <a:gd name="connsiteY10" fmla="*/ 1039214 h 2381499"/>
                <a:gd name="connsiteX11" fmla="*/ 1156855 w 1422362"/>
                <a:gd name="connsiteY11" fmla="*/ 728485 h 2381499"/>
                <a:gd name="connsiteX12" fmla="*/ 927050 w 1422362"/>
                <a:gd name="connsiteY12" fmla="*/ 686108 h 2381499"/>
                <a:gd name="connsiteX13" fmla="*/ 957315 w 1422362"/>
                <a:gd name="connsiteY13" fmla="*/ 1015322 h 2381499"/>
                <a:gd name="connsiteX14" fmla="*/ 905990 w 1422362"/>
                <a:gd name="connsiteY14" fmla="*/ 685066 h 2381499"/>
                <a:gd name="connsiteX15" fmla="*/ 711016 w 1422362"/>
                <a:gd name="connsiteY15" fmla="*/ 640772 h 2381499"/>
                <a:gd name="connsiteX16" fmla="*/ 729319 w 1422362"/>
                <a:gd name="connsiteY16" fmla="*/ 1028979 h 2381499"/>
                <a:gd name="connsiteX17" fmla="*/ 543268 w 1422362"/>
                <a:gd name="connsiteY17" fmla="*/ 71160 h 2381499"/>
                <a:gd name="connsiteX18" fmla="*/ 471802 w 1422362"/>
                <a:gd name="connsiteY18" fmla="*/ 217109 h 2381499"/>
                <a:gd name="connsiteX19" fmla="*/ 473286 w 1422362"/>
                <a:gd name="connsiteY19" fmla="*/ 1383279 h 2381499"/>
                <a:gd name="connsiteX20" fmla="*/ 338442 w 1422362"/>
                <a:gd name="connsiteY20" fmla="*/ 1329374 h 2381499"/>
                <a:gd name="connsiteX21" fmla="*/ 719 w 1422362"/>
                <a:gd name="connsiteY21" fmla="*/ 1028697 h 2381499"/>
                <a:gd name="connsiteX0" fmla="*/ 719 w 1422362"/>
                <a:gd name="connsiteY0" fmla="*/ 1028697 h 2381499"/>
                <a:gd name="connsiteX1" fmla="*/ 140932 w 1422362"/>
                <a:gd name="connsiteY1" fmla="*/ 1424471 h 2381499"/>
                <a:gd name="connsiteX2" fmla="*/ 309182 w 1422362"/>
                <a:gd name="connsiteY2" fmla="*/ 1782916 h 2381499"/>
                <a:gd name="connsiteX3" fmla="*/ 548773 w 1422362"/>
                <a:gd name="connsiteY3" fmla="*/ 2007490 h 2381499"/>
                <a:gd name="connsiteX4" fmla="*/ 582370 w 1422362"/>
                <a:gd name="connsiteY4" fmla="*/ 2368384 h 2381499"/>
                <a:gd name="connsiteX5" fmla="*/ 1253027 w 1422362"/>
                <a:gd name="connsiteY5" fmla="*/ 2381499 h 2381499"/>
                <a:gd name="connsiteX6" fmla="*/ 1262460 w 1422362"/>
                <a:gd name="connsiteY6" fmla="*/ 2058226 h 2381499"/>
                <a:gd name="connsiteX7" fmla="*/ 1421092 w 1422362"/>
                <a:gd name="connsiteY7" fmla="*/ 1197700 h 2381499"/>
                <a:gd name="connsiteX8" fmla="*/ 1369124 w 1422362"/>
                <a:gd name="connsiteY8" fmla="*/ 771904 h 2381499"/>
                <a:gd name="connsiteX9" fmla="*/ 1176719 w 1422362"/>
                <a:gd name="connsiteY9" fmla="*/ 740235 h 2381499"/>
                <a:gd name="connsiteX10" fmla="*/ 1168953 w 1422362"/>
                <a:gd name="connsiteY10" fmla="*/ 1039214 h 2381499"/>
                <a:gd name="connsiteX11" fmla="*/ 1156855 w 1422362"/>
                <a:gd name="connsiteY11" fmla="*/ 728485 h 2381499"/>
                <a:gd name="connsiteX12" fmla="*/ 927050 w 1422362"/>
                <a:gd name="connsiteY12" fmla="*/ 686108 h 2381499"/>
                <a:gd name="connsiteX13" fmla="*/ 957315 w 1422362"/>
                <a:gd name="connsiteY13" fmla="*/ 1015322 h 2381499"/>
                <a:gd name="connsiteX14" fmla="*/ 905990 w 1422362"/>
                <a:gd name="connsiteY14" fmla="*/ 685066 h 2381499"/>
                <a:gd name="connsiteX15" fmla="*/ 711016 w 1422362"/>
                <a:gd name="connsiteY15" fmla="*/ 640772 h 2381499"/>
                <a:gd name="connsiteX16" fmla="*/ 729319 w 1422362"/>
                <a:gd name="connsiteY16" fmla="*/ 1028979 h 2381499"/>
                <a:gd name="connsiteX17" fmla="*/ 543268 w 1422362"/>
                <a:gd name="connsiteY17" fmla="*/ 71160 h 2381499"/>
                <a:gd name="connsiteX18" fmla="*/ 471802 w 1422362"/>
                <a:gd name="connsiteY18" fmla="*/ 217109 h 2381499"/>
                <a:gd name="connsiteX19" fmla="*/ 473286 w 1422362"/>
                <a:gd name="connsiteY19" fmla="*/ 1383279 h 2381499"/>
                <a:gd name="connsiteX20" fmla="*/ 338442 w 1422362"/>
                <a:gd name="connsiteY20" fmla="*/ 1329374 h 2381499"/>
                <a:gd name="connsiteX21" fmla="*/ 719 w 1422362"/>
                <a:gd name="connsiteY21" fmla="*/ 1028697 h 2381499"/>
                <a:gd name="connsiteX0" fmla="*/ 719 w 1422362"/>
                <a:gd name="connsiteY0" fmla="*/ 1025260 h 2378062"/>
                <a:gd name="connsiteX1" fmla="*/ 140932 w 1422362"/>
                <a:gd name="connsiteY1" fmla="*/ 1421034 h 2378062"/>
                <a:gd name="connsiteX2" fmla="*/ 309182 w 1422362"/>
                <a:gd name="connsiteY2" fmla="*/ 1779479 h 2378062"/>
                <a:gd name="connsiteX3" fmla="*/ 548773 w 1422362"/>
                <a:gd name="connsiteY3" fmla="*/ 2004053 h 2378062"/>
                <a:gd name="connsiteX4" fmla="*/ 582370 w 1422362"/>
                <a:gd name="connsiteY4" fmla="*/ 2364947 h 2378062"/>
                <a:gd name="connsiteX5" fmla="*/ 1253027 w 1422362"/>
                <a:gd name="connsiteY5" fmla="*/ 2378062 h 2378062"/>
                <a:gd name="connsiteX6" fmla="*/ 1262460 w 1422362"/>
                <a:gd name="connsiteY6" fmla="*/ 2054789 h 2378062"/>
                <a:gd name="connsiteX7" fmla="*/ 1421092 w 1422362"/>
                <a:gd name="connsiteY7" fmla="*/ 1194263 h 2378062"/>
                <a:gd name="connsiteX8" fmla="*/ 1369124 w 1422362"/>
                <a:gd name="connsiteY8" fmla="*/ 768467 h 2378062"/>
                <a:gd name="connsiteX9" fmla="*/ 1176719 w 1422362"/>
                <a:gd name="connsiteY9" fmla="*/ 736798 h 2378062"/>
                <a:gd name="connsiteX10" fmla="*/ 1168953 w 1422362"/>
                <a:gd name="connsiteY10" fmla="*/ 1035777 h 2378062"/>
                <a:gd name="connsiteX11" fmla="*/ 1156855 w 1422362"/>
                <a:gd name="connsiteY11" fmla="*/ 725048 h 2378062"/>
                <a:gd name="connsiteX12" fmla="*/ 927050 w 1422362"/>
                <a:gd name="connsiteY12" fmla="*/ 682671 h 2378062"/>
                <a:gd name="connsiteX13" fmla="*/ 957315 w 1422362"/>
                <a:gd name="connsiteY13" fmla="*/ 1011885 h 2378062"/>
                <a:gd name="connsiteX14" fmla="*/ 905990 w 1422362"/>
                <a:gd name="connsiteY14" fmla="*/ 681629 h 2378062"/>
                <a:gd name="connsiteX15" fmla="*/ 711016 w 1422362"/>
                <a:gd name="connsiteY15" fmla="*/ 637335 h 2378062"/>
                <a:gd name="connsiteX16" fmla="*/ 729319 w 1422362"/>
                <a:gd name="connsiteY16" fmla="*/ 1025542 h 2378062"/>
                <a:gd name="connsiteX17" fmla="*/ 543268 w 1422362"/>
                <a:gd name="connsiteY17" fmla="*/ 67723 h 2378062"/>
                <a:gd name="connsiteX18" fmla="*/ 471802 w 1422362"/>
                <a:gd name="connsiteY18" fmla="*/ 213672 h 2378062"/>
                <a:gd name="connsiteX19" fmla="*/ 473286 w 1422362"/>
                <a:gd name="connsiteY19" fmla="*/ 1379842 h 2378062"/>
                <a:gd name="connsiteX20" fmla="*/ 338442 w 1422362"/>
                <a:gd name="connsiteY20" fmla="*/ 1325937 h 2378062"/>
                <a:gd name="connsiteX21" fmla="*/ 719 w 1422362"/>
                <a:gd name="connsiteY21" fmla="*/ 1025260 h 2378062"/>
                <a:gd name="connsiteX0" fmla="*/ 719 w 1422362"/>
                <a:gd name="connsiteY0" fmla="*/ 1011512 h 2364314"/>
                <a:gd name="connsiteX1" fmla="*/ 140932 w 1422362"/>
                <a:gd name="connsiteY1" fmla="*/ 1407286 h 2364314"/>
                <a:gd name="connsiteX2" fmla="*/ 309182 w 1422362"/>
                <a:gd name="connsiteY2" fmla="*/ 1765731 h 2364314"/>
                <a:gd name="connsiteX3" fmla="*/ 548773 w 1422362"/>
                <a:gd name="connsiteY3" fmla="*/ 1990305 h 2364314"/>
                <a:gd name="connsiteX4" fmla="*/ 582370 w 1422362"/>
                <a:gd name="connsiteY4" fmla="*/ 2351199 h 2364314"/>
                <a:gd name="connsiteX5" fmla="*/ 1253027 w 1422362"/>
                <a:gd name="connsiteY5" fmla="*/ 2364314 h 2364314"/>
                <a:gd name="connsiteX6" fmla="*/ 1262460 w 1422362"/>
                <a:gd name="connsiteY6" fmla="*/ 2041041 h 2364314"/>
                <a:gd name="connsiteX7" fmla="*/ 1421092 w 1422362"/>
                <a:gd name="connsiteY7" fmla="*/ 1180515 h 2364314"/>
                <a:gd name="connsiteX8" fmla="*/ 1369124 w 1422362"/>
                <a:gd name="connsiteY8" fmla="*/ 754719 h 2364314"/>
                <a:gd name="connsiteX9" fmla="*/ 1176719 w 1422362"/>
                <a:gd name="connsiteY9" fmla="*/ 723050 h 2364314"/>
                <a:gd name="connsiteX10" fmla="*/ 1168953 w 1422362"/>
                <a:gd name="connsiteY10" fmla="*/ 1022029 h 2364314"/>
                <a:gd name="connsiteX11" fmla="*/ 1156855 w 1422362"/>
                <a:gd name="connsiteY11" fmla="*/ 711300 h 2364314"/>
                <a:gd name="connsiteX12" fmla="*/ 927050 w 1422362"/>
                <a:gd name="connsiteY12" fmla="*/ 668923 h 2364314"/>
                <a:gd name="connsiteX13" fmla="*/ 957315 w 1422362"/>
                <a:gd name="connsiteY13" fmla="*/ 998137 h 2364314"/>
                <a:gd name="connsiteX14" fmla="*/ 905990 w 1422362"/>
                <a:gd name="connsiteY14" fmla="*/ 667881 h 2364314"/>
                <a:gd name="connsiteX15" fmla="*/ 711016 w 1422362"/>
                <a:gd name="connsiteY15" fmla="*/ 623587 h 2364314"/>
                <a:gd name="connsiteX16" fmla="*/ 729319 w 1422362"/>
                <a:gd name="connsiteY16" fmla="*/ 1011794 h 2364314"/>
                <a:gd name="connsiteX17" fmla="*/ 630106 w 1422362"/>
                <a:gd name="connsiteY17" fmla="*/ 73272 h 2364314"/>
                <a:gd name="connsiteX18" fmla="*/ 471802 w 1422362"/>
                <a:gd name="connsiteY18" fmla="*/ 199924 h 2364314"/>
                <a:gd name="connsiteX19" fmla="*/ 473286 w 1422362"/>
                <a:gd name="connsiteY19" fmla="*/ 1366094 h 2364314"/>
                <a:gd name="connsiteX20" fmla="*/ 338442 w 1422362"/>
                <a:gd name="connsiteY20" fmla="*/ 1312189 h 2364314"/>
                <a:gd name="connsiteX21" fmla="*/ 719 w 1422362"/>
                <a:gd name="connsiteY21" fmla="*/ 1011512 h 2364314"/>
                <a:gd name="connsiteX0" fmla="*/ 719 w 1422362"/>
                <a:gd name="connsiteY0" fmla="*/ 938672 h 2291474"/>
                <a:gd name="connsiteX1" fmla="*/ 140932 w 1422362"/>
                <a:gd name="connsiteY1" fmla="*/ 1334446 h 2291474"/>
                <a:gd name="connsiteX2" fmla="*/ 309182 w 1422362"/>
                <a:gd name="connsiteY2" fmla="*/ 1692891 h 2291474"/>
                <a:gd name="connsiteX3" fmla="*/ 548773 w 1422362"/>
                <a:gd name="connsiteY3" fmla="*/ 1917465 h 2291474"/>
                <a:gd name="connsiteX4" fmla="*/ 582370 w 1422362"/>
                <a:gd name="connsiteY4" fmla="*/ 2278359 h 2291474"/>
                <a:gd name="connsiteX5" fmla="*/ 1253027 w 1422362"/>
                <a:gd name="connsiteY5" fmla="*/ 2291474 h 2291474"/>
                <a:gd name="connsiteX6" fmla="*/ 1262460 w 1422362"/>
                <a:gd name="connsiteY6" fmla="*/ 1968201 h 2291474"/>
                <a:gd name="connsiteX7" fmla="*/ 1421092 w 1422362"/>
                <a:gd name="connsiteY7" fmla="*/ 1107675 h 2291474"/>
                <a:gd name="connsiteX8" fmla="*/ 1369124 w 1422362"/>
                <a:gd name="connsiteY8" fmla="*/ 681879 h 2291474"/>
                <a:gd name="connsiteX9" fmla="*/ 1176719 w 1422362"/>
                <a:gd name="connsiteY9" fmla="*/ 650210 h 2291474"/>
                <a:gd name="connsiteX10" fmla="*/ 1168953 w 1422362"/>
                <a:gd name="connsiteY10" fmla="*/ 949189 h 2291474"/>
                <a:gd name="connsiteX11" fmla="*/ 1156855 w 1422362"/>
                <a:gd name="connsiteY11" fmla="*/ 638460 h 2291474"/>
                <a:gd name="connsiteX12" fmla="*/ 927050 w 1422362"/>
                <a:gd name="connsiteY12" fmla="*/ 596083 h 2291474"/>
                <a:gd name="connsiteX13" fmla="*/ 957315 w 1422362"/>
                <a:gd name="connsiteY13" fmla="*/ 925297 h 2291474"/>
                <a:gd name="connsiteX14" fmla="*/ 905990 w 1422362"/>
                <a:gd name="connsiteY14" fmla="*/ 595041 h 2291474"/>
                <a:gd name="connsiteX15" fmla="*/ 711016 w 1422362"/>
                <a:gd name="connsiteY15" fmla="*/ 550747 h 2291474"/>
                <a:gd name="connsiteX16" fmla="*/ 729319 w 1422362"/>
                <a:gd name="connsiteY16" fmla="*/ 938954 h 2291474"/>
                <a:gd name="connsiteX17" fmla="*/ 673525 w 1422362"/>
                <a:gd name="connsiteY17" fmla="*/ 130688 h 2291474"/>
                <a:gd name="connsiteX18" fmla="*/ 471802 w 1422362"/>
                <a:gd name="connsiteY18" fmla="*/ 127084 h 2291474"/>
                <a:gd name="connsiteX19" fmla="*/ 473286 w 1422362"/>
                <a:gd name="connsiteY19" fmla="*/ 1293254 h 2291474"/>
                <a:gd name="connsiteX20" fmla="*/ 338442 w 1422362"/>
                <a:gd name="connsiteY20" fmla="*/ 1239349 h 2291474"/>
                <a:gd name="connsiteX21" fmla="*/ 719 w 1422362"/>
                <a:gd name="connsiteY21" fmla="*/ 938672 h 2291474"/>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29319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29319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29319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14198 h 2267000"/>
                <a:gd name="connsiteX1" fmla="*/ 140932 w 1422362"/>
                <a:gd name="connsiteY1" fmla="*/ 1309972 h 2267000"/>
                <a:gd name="connsiteX2" fmla="*/ 309182 w 1422362"/>
                <a:gd name="connsiteY2" fmla="*/ 1668417 h 2267000"/>
                <a:gd name="connsiteX3" fmla="*/ 548773 w 1422362"/>
                <a:gd name="connsiteY3" fmla="*/ 1892991 h 2267000"/>
                <a:gd name="connsiteX4" fmla="*/ 582370 w 1422362"/>
                <a:gd name="connsiteY4" fmla="*/ 2253885 h 2267000"/>
                <a:gd name="connsiteX5" fmla="*/ 1253027 w 1422362"/>
                <a:gd name="connsiteY5" fmla="*/ 2267000 h 2267000"/>
                <a:gd name="connsiteX6" fmla="*/ 1262460 w 1422362"/>
                <a:gd name="connsiteY6" fmla="*/ 1943727 h 2267000"/>
                <a:gd name="connsiteX7" fmla="*/ 1421092 w 1422362"/>
                <a:gd name="connsiteY7" fmla="*/ 1083201 h 2267000"/>
                <a:gd name="connsiteX8" fmla="*/ 1369124 w 1422362"/>
                <a:gd name="connsiteY8" fmla="*/ 657405 h 2267000"/>
                <a:gd name="connsiteX9" fmla="*/ 1176719 w 1422362"/>
                <a:gd name="connsiteY9" fmla="*/ 625736 h 2267000"/>
                <a:gd name="connsiteX10" fmla="*/ 1168953 w 1422362"/>
                <a:gd name="connsiteY10" fmla="*/ 924715 h 2267000"/>
                <a:gd name="connsiteX11" fmla="*/ 1156855 w 1422362"/>
                <a:gd name="connsiteY11" fmla="*/ 613986 h 2267000"/>
                <a:gd name="connsiteX12" fmla="*/ 927050 w 1422362"/>
                <a:gd name="connsiteY12" fmla="*/ 571609 h 2267000"/>
                <a:gd name="connsiteX13" fmla="*/ 957315 w 1422362"/>
                <a:gd name="connsiteY13" fmla="*/ 900823 h 2267000"/>
                <a:gd name="connsiteX14" fmla="*/ 905990 w 1422362"/>
                <a:gd name="connsiteY14" fmla="*/ 570567 h 2267000"/>
                <a:gd name="connsiteX15" fmla="*/ 711016 w 1422362"/>
                <a:gd name="connsiteY15" fmla="*/ 526273 h 2267000"/>
                <a:gd name="connsiteX16" fmla="*/ 714846 w 1422362"/>
                <a:gd name="connsiteY16" fmla="*/ 914480 h 2267000"/>
                <a:gd name="connsiteX17" fmla="*/ 673525 w 1422362"/>
                <a:gd name="connsiteY17" fmla="*/ 106214 h 2267000"/>
                <a:gd name="connsiteX18" fmla="*/ 486275 w 1422362"/>
                <a:gd name="connsiteY18" fmla="*/ 174974 h 2267000"/>
                <a:gd name="connsiteX19" fmla="*/ 473286 w 1422362"/>
                <a:gd name="connsiteY19" fmla="*/ 1268780 h 2267000"/>
                <a:gd name="connsiteX20" fmla="*/ 338442 w 1422362"/>
                <a:gd name="connsiteY20" fmla="*/ 1214875 h 2267000"/>
                <a:gd name="connsiteX21" fmla="*/ 719 w 1422362"/>
                <a:gd name="connsiteY21" fmla="*/ 914198 h 2267000"/>
                <a:gd name="connsiteX0" fmla="*/ 719 w 1422362"/>
                <a:gd name="connsiteY0" fmla="*/ 897709 h 2250511"/>
                <a:gd name="connsiteX1" fmla="*/ 140932 w 1422362"/>
                <a:gd name="connsiteY1" fmla="*/ 1293483 h 2250511"/>
                <a:gd name="connsiteX2" fmla="*/ 309182 w 1422362"/>
                <a:gd name="connsiteY2" fmla="*/ 1651928 h 2250511"/>
                <a:gd name="connsiteX3" fmla="*/ 548773 w 1422362"/>
                <a:gd name="connsiteY3" fmla="*/ 1876502 h 2250511"/>
                <a:gd name="connsiteX4" fmla="*/ 582370 w 1422362"/>
                <a:gd name="connsiteY4" fmla="*/ 2237396 h 2250511"/>
                <a:gd name="connsiteX5" fmla="*/ 1253027 w 1422362"/>
                <a:gd name="connsiteY5" fmla="*/ 2250511 h 2250511"/>
                <a:gd name="connsiteX6" fmla="*/ 1262460 w 1422362"/>
                <a:gd name="connsiteY6" fmla="*/ 1927238 h 2250511"/>
                <a:gd name="connsiteX7" fmla="*/ 1421092 w 1422362"/>
                <a:gd name="connsiteY7" fmla="*/ 1066712 h 2250511"/>
                <a:gd name="connsiteX8" fmla="*/ 1369124 w 1422362"/>
                <a:gd name="connsiteY8" fmla="*/ 640916 h 2250511"/>
                <a:gd name="connsiteX9" fmla="*/ 1176719 w 1422362"/>
                <a:gd name="connsiteY9" fmla="*/ 609247 h 2250511"/>
                <a:gd name="connsiteX10" fmla="*/ 1168953 w 1422362"/>
                <a:gd name="connsiteY10" fmla="*/ 908226 h 2250511"/>
                <a:gd name="connsiteX11" fmla="*/ 1156855 w 1422362"/>
                <a:gd name="connsiteY11" fmla="*/ 597497 h 2250511"/>
                <a:gd name="connsiteX12" fmla="*/ 927050 w 1422362"/>
                <a:gd name="connsiteY12" fmla="*/ 555120 h 2250511"/>
                <a:gd name="connsiteX13" fmla="*/ 957315 w 1422362"/>
                <a:gd name="connsiteY13" fmla="*/ 884334 h 2250511"/>
                <a:gd name="connsiteX14" fmla="*/ 905990 w 1422362"/>
                <a:gd name="connsiteY14" fmla="*/ 554078 h 2250511"/>
                <a:gd name="connsiteX15" fmla="*/ 711016 w 1422362"/>
                <a:gd name="connsiteY15" fmla="*/ 509784 h 2250511"/>
                <a:gd name="connsiteX16" fmla="*/ 714846 w 1422362"/>
                <a:gd name="connsiteY16" fmla="*/ 897991 h 2250511"/>
                <a:gd name="connsiteX17" fmla="*/ 683174 w 1422362"/>
                <a:gd name="connsiteY17" fmla="*/ 118671 h 2250511"/>
                <a:gd name="connsiteX18" fmla="*/ 486275 w 1422362"/>
                <a:gd name="connsiteY18" fmla="*/ 158485 h 2250511"/>
                <a:gd name="connsiteX19" fmla="*/ 473286 w 1422362"/>
                <a:gd name="connsiteY19" fmla="*/ 1252291 h 2250511"/>
                <a:gd name="connsiteX20" fmla="*/ 338442 w 1422362"/>
                <a:gd name="connsiteY20" fmla="*/ 1198386 h 2250511"/>
                <a:gd name="connsiteX21" fmla="*/ 719 w 1422362"/>
                <a:gd name="connsiteY21" fmla="*/ 897709 h 2250511"/>
                <a:gd name="connsiteX0" fmla="*/ 719 w 1422362"/>
                <a:gd name="connsiteY0" fmla="*/ 897709 h 2250511"/>
                <a:gd name="connsiteX1" fmla="*/ 140932 w 1422362"/>
                <a:gd name="connsiteY1" fmla="*/ 1293483 h 2250511"/>
                <a:gd name="connsiteX2" fmla="*/ 309182 w 1422362"/>
                <a:gd name="connsiteY2" fmla="*/ 1651928 h 2250511"/>
                <a:gd name="connsiteX3" fmla="*/ 548773 w 1422362"/>
                <a:gd name="connsiteY3" fmla="*/ 1876502 h 2250511"/>
                <a:gd name="connsiteX4" fmla="*/ 582370 w 1422362"/>
                <a:gd name="connsiteY4" fmla="*/ 2237396 h 2250511"/>
                <a:gd name="connsiteX5" fmla="*/ 1253027 w 1422362"/>
                <a:gd name="connsiteY5" fmla="*/ 2250511 h 2250511"/>
                <a:gd name="connsiteX6" fmla="*/ 1262460 w 1422362"/>
                <a:gd name="connsiteY6" fmla="*/ 1927238 h 2250511"/>
                <a:gd name="connsiteX7" fmla="*/ 1421092 w 1422362"/>
                <a:gd name="connsiteY7" fmla="*/ 1066712 h 2250511"/>
                <a:gd name="connsiteX8" fmla="*/ 1369124 w 1422362"/>
                <a:gd name="connsiteY8" fmla="*/ 640916 h 2250511"/>
                <a:gd name="connsiteX9" fmla="*/ 1176719 w 1422362"/>
                <a:gd name="connsiteY9" fmla="*/ 609247 h 2250511"/>
                <a:gd name="connsiteX10" fmla="*/ 1168953 w 1422362"/>
                <a:gd name="connsiteY10" fmla="*/ 908226 h 2250511"/>
                <a:gd name="connsiteX11" fmla="*/ 1156855 w 1422362"/>
                <a:gd name="connsiteY11" fmla="*/ 597497 h 2250511"/>
                <a:gd name="connsiteX12" fmla="*/ 927050 w 1422362"/>
                <a:gd name="connsiteY12" fmla="*/ 555120 h 2250511"/>
                <a:gd name="connsiteX13" fmla="*/ 957315 w 1422362"/>
                <a:gd name="connsiteY13" fmla="*/ 884334 h 2250511"/>
                <a:gd name="connsiteX14" fmla="*/ 905990 w 1422362"/>
                <a:gd name="connsiteY14" fmla="*/ 554078 h 2250511"/>
                <a:gd name="connsiteX15" fmla="*/ 711016 w 1422362"/>
                <a:gd name="connsiteY15" fmla="*/ 509784 h 2250511"/>
                <a:gd name="connsiteX16" fmla="*/ 714846 w 1422362"/>
                <a:gd name="connsiteY16" fmla="*/ 897991 h 2250511"/>
                <a:gd name="connsiteX17" fmla="*/ 683174 w 1422362"/>
                <a:gd name="connsiteY17" fmla="*/ 118671 h 2250511"/>
                <a:gd name="connsiteX18" fmla="*/ 486275 w 1422362"/>
                <a:gd name="connsiteY18" fmla="*/ 158485 h 2250511"/>
                <a:gd name="connsiteX19" fmla="*/ 473286 w 1422362"/>
                <a:gd name="connsiteY19" fmla="*/ 1252291 h 2250511"/>
                <a:gd name="connsiteX20" fmla="*/ 338442 w 1422362"/>
                <a:gd name="connsiteY20" fmla="*/ 1198386 h 2250511"/>
                <a:gd name="connsiteX21" fmla="*/ 719 w 1422362"/>
                <a:gd name="connsiteY21" fmla="*/ 897709 h 2250511"/>
                <a:gd name="connsiteX0" fmla="*/ 719 w 1422362"/>
                <a:gd name="connsiteY0" fmla="*/ 904644 h 2257446"/>
                <a:gd name="connsiteX1" fmla="*/ 140932 w 1422362"/>
                <a:gd name="connsiteY1" fmla="*/ 1300418 h 2257446"/>
                <a:gd name="connsiteX2" fmla="*/ 309182 w 1422362"/>
                <a:gd name="connsiteY2" fmla="*/ 1658863 h 2257446"/>
                <a:gd name="connsiteX3" fmla="*/ 548773 w 1422362"/>
                <a:gd name="connsiteY3" fmla="*/ 1883437 h 2257446"/>
                <a:gd name="connsiteX4" fmla="*/ 582370 w 1422362"/>
                <a:gd name="connsiteY4" fmla="*/ 2244331 h 2257446"/>
                <a:gd name="connsiteX5" fmla="*/ 1253027 w 1422362"/>
                <a:gd name="connsiteY5" fmla="*/ 2257446 h 2257446"/>
                <a:gd name="connsiteX6" fmla="*/ 1262460 w 1422362"/>
                <a:gd name="connsiteY6" fmla="*/ 1934173 h 2257446"/>
                <a:gd name="connsiteX7" fmla="*/ 1421092 w 1422362"/>
                <a:gd name="connsiteY7" fmla="*/ 1073647 h 2257446"/>
                <a:gd name="connsiteX8" fmla="*/ 1369124 w 1422362"/>
                <a:gd name="connsiteY8" fmla="*/ 647851 h 2257446"/>
                <a:gd name="connsiteX9" fmla="*/ 1176719 w 1422362"/>
                <a:gd name="connsiteY9" fmla="*/ 616182 h 2257446"/>
                <a:gd name="connsiteX10" fmla="*/ 1168953 w 1422362"/>
                <a:gd name="connsiteY10" fmla="*/ 915161 h 2257446"/>
                <a:gd name="connsiteX11" fmla="*/ 1156855 w 1422362"/>
                <a:gd name="connsiteY11" fmla="*/ 604432 h 2257446"/>
                <a:gd name="connsiteX12" fmla="*/ 927050 w 1422362"/>
                <a:gd name="connsiteY12" fmla="*/ 562055 h 2257446"/>
                <a:gd name="connsiteX13" fmla="*/ 957315 w 1422362"/>
                <a:gd name="connsiteY13" fmla="*/ 891269 h 2257446"/>
                <a:gd name="connsiteX14" fmla="*/ 905990 w 1422362"/>
                <a:gd name="connsiteY14" fmla="*/ 561013 h 2257446"/>
                <a:gd name="connsiteX15" fmla="*/ 711016 w 1422362"/>
                <a:gd name="connsiteY15" fmla="*/ 516719 h 2257446"/>
                <a:gd name="connsiteX16" fmla="*/ 714846 w 1422362"/>
                <a:gd name="connsiteY16" fmla="*/ 904926 h 2257446"/>
                <a:gd name="connsiteX17" fmla="*/ 683174 w 1422362"/>
                <a:gd name="connsiteY17" fmla="*/ 125606 h 2257446"/>
                <a:gd name="connsiteX18" fmla="*/ 486275 w 1422362"/>
                <a:gd name="connsiteY18" fmla="*/ 165420 h 2257446"/>
                <a:gd name="connsiteX19" fmla="*/ 473286 w 1422362"/>
                <a:gd name="connsiteY19" fmla="*/ 1259226 h 2257446"/>
                <a:gd name="connsiteX20" fmla="*/ 338442 w 1422362"/>
                <a:gd name="connsiteY20" fmla="*/ 1205321 h 2257446"/>
                <a:gd name="connsiteX21" fmla="*/ 719 w 1422362"/>
                <a:gd name="connsiteY21" fmla="*/ 904644 h 2257446"/>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73286 w 1422362"/>
                <a:gd name="connsiteY19" fmla="*/ 1255537 h 2253757"/>
                <a:gd name="connsiteX20" fmla="*/ 338442 w 1422362"/>
                <a:gd name="connsiteY20" fmla="*/ 1201632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38442 w 1422362"/>
                <a:gd name="connsiteY20" fmla="*/ 1201632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04672 w 1422362"/>
                <a:gd name="connsiteY20" fmla="*/ 1148565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04672 w 1422362"/>
                <a:gd name="connsiteY20" fmla="*/ 1148565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04672 w 1422362"/>
                <a:gd name="connsiteY20" fmla="*/ 1148565 h 2253757"/>
                <a:gd name="connsiteX21" fmla="*/ 719 w 1422362"/>
                <a:gd name="connsiteY21" fmla="*/ 900955 h 2253757"/>
                <a:gd name="connsiteX0" fmla="*/ 436 w 1494443"/>
                <a:gd name="connsiteY0" fmla="*/ 886482 h 2253757"/>
                <a:gd name="connsiteX1" fmla="*/ 213013 w 1494443"/>
                <a:gd name="connsiteY1" fmla="*/ 1296729 h 2253757"/>
                <a:gd name="connsiteX2" fmla="*/ 381263 w 1494443"/>
                <a:gd name="connsiteY2" fmla="*/ 1655174 h 2253757"/>
                <a:gd name="connsiteX3" fmla="*/ 620854 w 1494443"/>
                <a:gd name="connsiteY3" fmla="*/ 1879748 h 2253757"/>
                <a:gd name="connsiteX4" fmla="*/ 654451 w 1494443"/>
                <a:gd name="connsiteY4" fmla="*/ 2240642 h 2253757"/>
                <a:gd name="connsiteX5" fmla="*/ 1325108 w 1494443"/>
                <a:gd name="connsiteY5" fmla="*/ 2253757 h 2253757"/>
                <a:gd name="connsiteX6" fmla="*/ 1334541 w 1494443"/>
                <a:gd name="connsiteY6" fmla="*/ 1930484 h 2253757"/>
                <a:gd name="connsiteX7" fmla="*/ 1493173 w 1494443"/>
                <a:gd name="connsiteY7" fmla="*/ 1069958 h 2253757"/>
                <a:gd name="connsiteX8" fmla="*/ 1441205 w 1494443"/>
                <a:gd name="connsiteY8" fmla="*/ 644162 h 2253757"/>
                <a:gd name="connsiteX9" fmla="*/ 1248800 w 1494443"/>
                <a:gd name="connsiteY9" fmla="*/ 612493 h 2253757"/>
                <a:gd name="connsiteX10" fmla="*/ 1241034 w 1494443"/>
                <a:gd name="connsiteY10" fmla="*/ 911472 h 2253757"/>
                <a:gd name="connsiteX11" fmla="*/ 1228936 w 1494443"/>
                <a:gd name="connsiteY11" fmla="*/ 600743 h 2253757"/>
                <a:gd name="connsiteX12" fmla="*/ 999131 w 1494443"/>
                <a:gd name="connsiteY12" fmla="*/ 558366 h 2253757"/>
                <a:gd name="connsiteX13" fmla="*/ 1029396 w 1494443"/>
                <a:gd name="connsiteY13" fmla="*/ 887580 h 2253757"/>
                <a:gd name="connsiteX14" fmla="*/ 978071 w 1494443"/>
                <a:gd name="connsiteY14" fmla="*/ 557324 h 2253757"/>
                <a:gd name="connsiteX15" fmla="*/ 783097 w 1494443"/>
                <a:gd name="connsiteY15" fmla="*/ 513030 h 2253757"/>
                <a:gd name="connsiteX16" fmla="*/ 786927 w 1494443"/>
                <a:gd name="connsiteY16" fmla="*/ 901237 h 2253757"/>
                <a:gd name="connsiteX17" fmla="*/ 755255 w 1494443"/>
                <a:gd name="connsiteY17" fmla="*/ 121917 h 2253757"/>
                <a:gd name="connsiteX18" fmla="*/ 558356 w 1494443"/>
                <a:gd name="connsiteY18" fmla="*/ 161731 h 2253757"/>
                <a:gd name="connsiteX19" fmla="*/ 535718 w 1494443"/>
                <a:gd name="connsiteY19" fmla="*/ 1183173 h 2253757"/>
                <a:gd name="connsiteX20" fmla="*/ 376753 w 1494443"/>
                <a:gd name="connsiteY20" fmla="*/ 1148565 h 2253757"/>
                <a:gd name="connsiteX21" fmla="*/ 436 w 1494443"/>
                <a:gd name="connsiteY21" fmla="*/ 886482 h 2253757"/>
                <a:gd name="connsiteX0" fmla="*/ 436 w 1494443"/>
                <a:gd name="connsiteY0" fmla="*/ 886482 h 2253757"/>
                <a:gd name="connsiteX1" fmla="*/ 213013 w 1494443"/>
                <a:gd name="connsiteY1" fmla="*/ 1296729 h 2253757"/>
                <a:gd name="connsiteX2" fmla="*/ 381263 w 1494443"/>
                <a:gd name="connsiteY2" fmla="*/ 1655174 h 2253757"/>
                <a:gd name="connsiteX3" fmla="*/ 620854 w 1494443"/>
                <a:gd name="connsiteY3" fmla="*/ 1879748 h 2253757"/>
                <a:gd name="connsiteX4" fmla="*/ 654451 w 1494443"/>
                <a:gd name="connsiteY4" fmla="*/ 2240642 h 2253757"/>
                <a:gd name="connsiteX5" fmla="*/ 1325108 w 1494443"/>
                <a:gd name="connsiteY5" fmla="*/ 2253757 h 2253757"/>
                <a:gd name="connsiteX6" fmla="*/ 1334541 w 1494443"/>
                <a:gd name="connsiteY6" fmla="*/ 1930484 h 2253757"/>
                <a:gd name="connsiteX7" fmla="*/ 1493173 w 1494443"/>
                <a:gd name="connsiteY7" fmla="*/ 1069958 h 2253757"/>
                <a:gd name="connsiteX8" fmla="*/ 1441205 w 1494443"/>
                <a:gd name="connsiteY8" fmla="*/ 644162 h 2253757"/>
                <a:gd name="connsiteX9" fmla="*/ 1248800 w 1494443"/>
                <a:gd name="connsiteY9" fmla="*/ 612493 h 2253757"/>
                <a:gd name="connsiteX10" fmla="*/ 1241034 w 1494443"/>
                <a:gd name="connsiteY10" fmla="*/ 911472 h 2253757"/>
                <a:gd name="connsiteX11" fmla="*/ 1228936 w 1494443"/>
                <a:gd name="connsiteY11" fmla="*/ 600743 h 2253757"/>
                <a:gd name="connsiteX12" fmla="*/ 999131 w 1494443"/>
                <a:gd name="connsiteY12" fmla="*/ 558366 h 2253757"/>
                <a:gd name="connsiteX13" fmla="*/ 1029396 w 1494443"/>
                <a:gd name="connsiteY13" fmla="*/ 887580 h 2253757"/>
                <a:gd name="connsiteX14" fmla="*/ 978071 w 1494443"/>
                <a:gd name="connsiteY14" fmla="*/ 557324 h 2253757"/>
                <a:gd name="connsiteX15" fmla="*/ 783097 w 1494443"/>
                <a:gd name="connsiteY15" fmla="*/ 513030 h 2253757"/>
                <a:gd name="connsiteX16" fmla="*/ 786927 w 1494443"/>
                <a:gd name="connsiteY16" fmla="*/ 901237 h 2253757"/>
                <a:gd name="connsiteX17" fmla="*/ 755255 w 1494443"/>
                <a:gd name="connsiteY17" fmla="*/ 121917 h 2253757"/>
                <a:gd name="connsiteX18" fmla="*/ 558356 w 1494443"/>
                <a:gd name="connsiteY18" fmla="*/ 161731 h 2253757"/>
                <a:gd name="connsiteX19" fmla="*/ 535718 w 1494443"/>
                <a:gd name="connsiteY19" fmla="*/ 1183173 h 2253757"/>
                <a:gd name="connsiteX20" fmla="*/ 376753 w 1494443"/>
                <a:gd name="connsiteY20" fmla="*/ 1148565 h 2253757"/>
                <a:gd name="connsiteX21" fmla="*/ 436 w 1494443"/>
                <a:gd name="connsiteY21" fmla="*/ 886482 h 2253757"/>
                <a:gd name="connsiteX0" fmla="*/ 0 w 1494007"/>
                <a:gd name="connsiteY0" fmla="*/ 886482 h 2253757"/>
                <a:gd name="connsiteX1" fmla="*/ 212577 w 1494007"/>
                <a:gd name="connsiteY1" fmla="*/ 1296729 h 2253757"/>
                <a:gd name="connsiteX2" fmla="*/ 380827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380827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115210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147622"/>
                <a:gd name="connsiteX1" fmla="*/ 202929 w 1494007"/>
                <a:gd name="connsiteY1" fmla="*/ 1320850 h 2147622"/>
                <a:gd name="connsiteX2" fmla="*/ 438719 w 1494007"/>
                <a:gd name="connsiteY2" fmla="*/ 1655174 h 2147622"/>
                <a:gd name="connsiteX3" fmla="*/ 620418 w 1494007"/>
                <a:gd name="connsiteY3" fmla="*/ 1879748 h 2147622"/>
                <a:gd name="connsiteX4" fmla="*/ 654015 w 1494007"/>
                <a:gd name="connsiteY4" fmla="*/ 2115210 h 2147622"/>
                <a:gd name="connsiteX5" fmla="*/ 1339145 w 1494007"/>
                <a:gd name="connsiteY5" fmla="*/ 2147622 h 2147622"/>
                <a:gd name="connsiteX6" fmla="*/ 1334105 w 1494007"/>
                <a:gd name="connsiteY6" fmla="*/ 1930484 h 2147622"/>
                <a:gd name="connsiteX7" fmla="*/ 1492737 w 1494007"/>
                <a:gd name="connsiteY7" fmla="*/ 1069958 h 2147622"/>
                <a:gd name="connsiteX8" fmla="*/ 1440769 w 1494007"/>
                <a:gd name="connsiteY8" fmla="*/ 644162 h 2147622"/>
                <a:gd name="connsiteX9" fmla="*/ 1248364 w 1494007"/>
                <a:gd name="connsiteY9" fmla="*/ 612493 h 2147622"/>
                <a:gd name="connsiteX10" fmla="*/ 1240598 w 1494007"/>
                <a:gd name="connsiteY10" fmla="*/ 911472 h 2147622"/>
                <a:gd name="connsiteX11" fmla="*/ 1228500 w 1494007"/>
                <a:gd name="connsiteY11" fmla="*/ 600743 h 2147622"/>
                <a:gd name="connsiteX12" fmla="*/ 998695 w 1494007"/>
                <a:gd name="connsiteY12" fmla="*/ 558366 h 2147622"/>
                <a:gd name="connsiteX13" fmla="*/ 1028960 w 1494007"/>
                <a:gd name="connsiteY13" fmla="*/ 887580 h 2147622"/>
                <a:gd name="connsiteX14" fmla="*/ 977635 w 1494007"/>
                <a:gd name="connsiteY14" fmla="*/ 557324 h 2147622"/>
                <a:gd name="connsiteX15" fmla="*/ 782661 w 1494007"/>
                <a:gd name="connsiteY15" fmla="*/ 513030 h 2147622"/>
                <a:gd name="connsiteX16" fmla="*/ 786491 w 1494007"/>
                <a:gd name="connsiteY16" fmla="*/ 901237 h 2147622"/>
                <a:gd name="connsiteX17" fmla="*/ 754819 w 1494007"/>
                <a:gd name="connsiteY17" fmla="*/ 121917 h 2147622"/>
                <a:gd name="connsiteX18" fmla="*/ 557920 w 1494007"/>
                <a:gd name="connsiteY18" fmla="*/ 161731 h 2147622"/>
                <a:gd name="connsiteX19" fmla="*/ 535282 w 1494007"/>
                <a:gd name="connsiteY19" fmla="*/ 1183173 h 2147622"/>
                <a:gd name="connsiteX20" fmla="*/ 376317 w 1494007"/>
                <a:gd name="connsiteY20" fmla="*/ 1148565 h 2147622"/>
                <a:gd name="connsiteX21" fmla="*/ 0 w 1494007"/>
                <a:gd name="connsiteY21" fmla="*/ 886482 h 2147622"/>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01512 w 1494007"/>
                <a:gd name="connsiteY19" fmla="*/ 1192821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01512 w 1494007"/>
                <a:gd name="connsiteY19" fmla="*/ 1192821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01512 w 1494007"/>
                <a:gd name="connsiteY19" fmla="*/ 1192821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0458 w 1494007"/>
                <a:gd name="connsiteY19" fmla="*/ 1197645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0458 w 1494007"/>
                <a:gd name="connsiteY19" fmla="*/ 1197645 h 2123500"/>
                <a:gd name="connsiteX20" fmla="*/ 395614 w 1494007"/>
                <a:gd name="connsiteY20" fmla="*/ 1153389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0458 w 1494007"/>
                <a:gd name="connsiteY19" fmla="*/ 1197645 h 2123500"/>
                <a:gd name="connsiteX20" fmla="*/ 395614 w 1494007"/>
                <a:gd name="connsiteY20" fmla="*/ 1153389 h 2123500"/>
                <a:gd name="connsiteX21" fmla="*/ 0 w 1494007"/>
                <a:gd name="connsiteY21" fmla="*/ 886482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33149"/>
                <a:gd name="connsiteX1" fmla="*/ 227051 w 1518129"/>
                <a:gd name="connsiteY1" fmla="*/ 1320850 h 2133149"/>
                <a:gd name="connsiteX2" fmla="*/ 462841 w 1518129"/>
                <a:gd name="connsiteY2" fmla="*/ 1655174 h 2133149"/>
                <a:gd name="connsiteX3" fmla="*/ 644540 w 1518129"/>
                <a:gd name="connsiteY3" fmla="*/ 1879748 h 2133149"/>
                <a:gd name="connsiteX4" fmla="*/ 678137 w 1518129"/>
                <a:gd name="connsiteY4" fmla="*/ 2115210 h 2133149"/>
                <a:gd name="connsiteX5" fmla="*/ 1348794 w 1518129"/>
                <a:gd name="connsiteY5" fmla="*/ 2133149 h 2133149"/>
                <a:gd name="connsiteX6" fmla="*/ 1358227 w 1518129"/>
                <a:gd name="connsiteY6" fmla="*/ 1930484 h 2133149"/>
                <a:gd name="connsiteX7" fmla="*/ 1516859 w 1518129"/>
                <a:gd name="connsiteY7" fmla="*/ 1069958 h 2133149"/>
                <a:gd name="connsiteX8" fmla="*/ 1464891 w 1518129"/>
                <a:gd name="connsiteY8" fmla="*/ 644162 h 2133149"/>
                <a:gd name="connsiteX9" fmla="*/ 1272486 w 1518129"/>
                <a:gd name="connsiteY9" fmla="*/ 612493 h 2133149"/>
                <a:gd name="connsiteX10" fmla="*/ 1264720 w 1518129"/>
                <a:gd name="connsiteY10" fmla="*/ 911472 h 2133149"/>
                <a:gd name="connsiteX11" fmla="*/ 1252622 w 1518129"/>
                <a:gd name="connsiteY11" fmla="*/ 600743 h 2133149"/>
                <a:gd name="connsiteX12" fmla="*/ 1022817 w 1518129"/>
                <a:gd name="connsiteY12" fmla="*/ 558366 h 2133149"/>
                <a:gd name="connsiteX13" fmla="*/ 1053082 w 1518129"/>
                <a:gd name="connsiteY13" fmla="*/ 887580 h 2133149"/>
                <a:gd name="connsiteX14" fmla="*/ 1001757 w 1518129"/>
                <a:gd name="connsiteY14" fmla="*/ 557324 h 2133149"/>
                <a:gd name="connsiteX15" fmla="*/ 806783 w 1518129"/>
                <a:gd name="connsiteY15" fmla="*/ 513030 h 2133149"/>
                <a:gd name="connsiteX16" fmla="*/ 810613 w 1518129"/>
                <a:gd name="connsiteY16" fmla="*/ 901237 h 2133149"/>
                <a:gd name="connsiteX17" fmla="*/ 778941 w 1518129"/>
                <a:gd name="connsiteY17" fmla="*/ 121917 h 2133149"/>
                <a:gd name="connsiteX18" fmla="*/ 582042 w 1518129"/>
                <a:gd name="connsiteY18" fmla="*/ 161731 h 2133149"/>
                <a:gd name="connsiteX19" fmla="*/ 554580 w 1518129"/>
                <a:gd name="connsiteY19" fmla="*/ 1197645 h 2133149"/>
                <a:gd name="connsiteX20" fmla="*/ 419736 w 1518129"/>
                <a:gd name="connsiteY20" fmla="*/ 1153389 h 2133149"/>
                <a:gd name="connsiteX21" fmla="*/ 0 w 1518129"/>
                <a:gd name="connsiteY21" fmla="*/ 891306 h 2133149"/>
                <a:gd name="connsiteX0" fmla="*/ 0 w 1518129"/>
                <a:gd name="connsiteY0" fmla="*/ 891306 h 2115210"/>
                <a:gd name="connsiteX1" fmla="*/ 227051 w 1518129"/>
                <a:gd name="connsiteY1" fmla="*/ 1320850 h 2115210"/>
                <a:gd name="connsiteX2" fmla="*/ 462841 w 1518129"/>
                <a:gd name="connsiteY2" fmla="*/ 1655174 h 2115210"/>
                <a:gd name="connsiteX3" fmla="*/ 644540 w 1518129"/>
                <a:gd name="connsiteY3" fmla="*/ 1879748 h 2115210"/>
                <a:gd name="connsiteX4" fmla="*/ 678137 w 1518129"/>
                <a:gd name="connsiteY4" fmla="*/ 2115210 h 2115210"/>
                <a:gd name="connsiteX5" fmla="*/ 1339145 w 1518129"/>
                <a:gd name="connsiteY5" fmla="*/ 2113852 h 2115210"/>
                <a:gd name="connsiteX6" fmla="*/ 1358227 w 1518129"/>
                <a:gd name="connsiteY6" fmla="*/ 1930484 h 2115210"/>
                <a:gd name="connsiteX7" fmla="*/ 1516859 w 1518129"/>
                <a:gd name="connsiteY7" fmla="*/ 1069958 h 2115210"/>
                <a:gd name="connsiteX8" fmla="*/ 1464891 w 1518129"/>
                <a:gd name="connsiteY8" fmla="*/ 644162 h 2115210"/>
                <a:gd name="connsiteX9" fmla="*/ 1272486 w 1518129"/>
                <a:gd name="connsiteY9" fmla="*/ 612493 h 2115210"/>
                <a:gd name="connsiteX10" fmla="*/ 1264720 w 1518129"/>
                <a:gd name="connsiteY10" fmla="*/ 911472 h 2115210"/>
                <a:gd name="connsiteX11" fmla="*/ 1252622 w 1518129"/>
                <a:gd name="connsiteY11" fmla="*/ 600743 h 2115210"/>
                <a:gd name="connsiteX12" fmla="*/ 1022817 w 1518129"/>
                <a:gd name="connsiteY12" fmla="*/ 558366 h 2115210"/>
                <a:gd name="connsiteX13" fmla="*/ 1053082 w 1518129"/>
                <a:gd name="connsiteY13" fmla="*/ 887580 h 2115210"/>
                <a:gd name="connsiteX14" fmla="*/ 1001757 w 1518129"/>
                <a:gd name="connsiteY14" fmla="*/ 557324 h 2115210"/>
                <a:gd name="connsiteX15" fmla="*/ 806783 w 1518129"/>
                <a:gd name="connsiteY15" fmla="*/ 513030 h 2115210"/>
                <a:gd name="connsiteX16" fmla="*/ 810613 w 1518129"/>
                <a:gd name="connsiteY16" fmla="*/ 901237 h 2115210"/>
                <a:gd name="connsiteX17" fmla="*/ 778941 w 1518129"/>
                <a:gd name="connsiteY17" fmla="*/ 121917 h 2115210"/>
                <a:gd name="connsiteX18" fmla="*/ 582042 w 1518129"/>
                <a:gd name="connsiteY18" fmla="*/ 161731 h 2115210"/>
                <a:gd name="connsiteX19" fmla="*/ 554580 w 1518129"/>
                <a:gd name="connsiteY19" fmla="*/ 1197645 h 2115210"/>
                <a:gd name="connsiteX20" fmla="*/ 419736 w 1518129"/>
                <a:gd name="connsiteY20" fmla="*/ 1153389 h 2115210"/>
                <a:gd name="connsiteX21" fmla="*/ 0 w 1518129"/>
                <a:gd name="connsiteY21" fmla="*/ 891306 h 2115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8129" h="2115210">
                  <a:moveTo>
                    <a:pt x="0" y="891306"/>
                  </a:moveTo>
                  <a:cubicBezTo>
                    <a:pt x="124742" y="1042097"/>
                    <a:pt x="180313" y="1188925"/>
                    <a:pt x="227051" y="1320850"/>
                  </a:cubicBezTo>
                  <a:cubicBezTo>
                    <a:pt x="283134" y="1440332"/>
                    <a:pt x="360533" y="1506746"/>
                    <a:pt x="462841" y="1655174"/>
                  </a:cubicBezTo>
                  <a:cubicBezTo>
                    <a:pt x="565096" y="1757587"/>
                    <a:pt x="604529" y="1837560"/>
                    <a:pt x="644540" y="1879748"/>
                  </a:cubicBezTo>
                  <a:cubicBezTo>
                    <a:pt x="721823" y="1966655"/>
                    <a:pt x="679875" y="2008729"/>
                    <a:pt x="678137" y="2115210"/>
                  </a:cubicBezTo>
                  <a:lnTo>
                    <a:pt x="1339145" y="2113852"/>
                  </a:lnTo>
                  <a:cubicBezTo>
                    <a:pt x="1324322" y="2047548"/>
                    <a:pt x="1303318" y="2034201"/>
                    <a:pt x="1358227" y="1930484"/>
                  </a:cubicBezTo>
                  <a:cubicBezTo>
                    <a:pt x="1521981" y="1634855"/>
                    <a:pt x="1516858" y="1179685"/>
                    <a:pt x="1516859" y="1069958"/>
                  </a:cubicBezTo>
                  <a:cubicBezTo>
                    <a:pt x="1522576" y="857179"/>
                    <a:pt x="1509640" y="720406"/>
                    <a:pt x="1464891" y="644162"/>
                  </a:cubicBezTo>
                  <a:cubicBezTo>
                    <a:pt x="1396021" y="572742"/>
                    <a:pt x="1370976" y="579197"/>
                    <a:pt x="1272486" y="612493"/>
                  </a:cubicBezTo>
                  <a:cubicBezTo>
                    <a:pt x="1306205" y="707004"/>
                    <a:pt x="1275123" y="829781"/>
                    <a:pt x="1264720" y="911472"/>
                  </a:cubicBezTo>
                  <a:cubicBezTo>
                    <a:pt x="1250153" y="907906"/>
                    <a:pt x="1292939" y="659594"/>
                    <a:pt x="1252622" y="600743"/>
                  </a:cubicBezTo>
                  <a:cubicBezTo>
                    <a:pt x="1202656" y="541892"/>
                    <a:pt x="1107533" y="508148"/>
                    <a:pt x="1022817" y="558366"/>
                  </a:cubicBezTo>
                  <a:cubicBezTo>
                    <a:pt x="1086811" y="668103"/>
                    <a:pt x="1058849" y="793697"/>
                    <a:pt x="1053082" y="887580"/>
                  </a:cubicBezTo>
                  <a:cubicBezTo>
                    <a:pt x="1041532" y="883386"/>
                    <a:pt x="1071753" y="653519"/>
                    <a:pt x="1001757" y="557324"/>
                  </a:cubicBezTo>
                  <a:cubicBezTo>
                    <a:pt x="946234" y="504548"/>
                    <a:pt x="915026" y="504758"/>
                    <a:pt x="806783" y="513030"/>
                  </a:cubicBezTo>
                  <a:cubicBezTo>
                    <a:pt x="816055" y="653003"/>
                    <a:pt x="822837" y="732256"/>
                    <a:pt x="810613" y="901237"/>
                  </a:cubicBezTo>
                  <a:cubicBezTo>
                    <a:pt x="782414" y="451352"/>
                    <a:pt x="784675" y="276900"/>
                    <a:pt x="778941" y="121917"/>
                  </a:cubicBezTo>
                  <a:cubicBezTo>
                    <a:pt x="774616" y="-32693"/>
                    <a:pt x="569584" y="-61779"/>
                    <a:pt x="582042" y="161731"/>
                  </a:cubicBezTo>
                  <a:cubicBezTo>
                    <a:pt x="570378" y="380417"/>
                    <a:pt x="623442" y="1132875"/>
                    <a:pt x="554580" y="1197645"/>
                  </a:cubicBezTo>
                  <a:cubicBezTo>
                    <a:pt x="495024" y="1230412"/>
                    <a:pt x="496393" y="1222363"/>
                    <a:pt x="419736" y="1153389"/>
                  </a:cubicBezTo>
                  <a:cubicBezTo>
                    <a:pt x="331744" y="1046414"/>
                    <a:pt x="197603" y="767201"/>
                    <a:pt x="0" y="891306"/>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grpSp>
          <p:nvGrpSpPr>
            <p:cNvPr id="5" name="Group 4">
              <a:extLst>
                <a:ext uri="{FF2B5EF4-FFF2-40B4-BE49-F238E27FC236}">
                  <a16:creationId xmlns="" xmlns:a16="http://schemas.microsoft.com/office/drawing/2014/main" id="{86237614-27E4-4E44-AB53-441F724A66AE}"/>
                </a:ext>
              </a:extLst>
            </p:cNvPr>
            <p:cNvGrpSpPr/>
            <p:nvPr/>
          </p:nvGrpSpPr>
          <p:grpSpPr>
            <a:xfrm rot="5400000">
              <a:off x="-91119" y="4126341"/>
              <a:ext cx="1048447" cy="872955"/>
              <a:chOff x="967066" y="4263648"/>
              <a:chExt cx="670418" cy="1251022"/>
            </a:xfrm>
          </p:grpSpPr>
          <p:sp>
            <p:nvSpPr>
              <p:cNvPr id="6" name="Rectangle 5">
                <a:extLst>
                  <a:ext uri="{FF2B5EF4-FFF2-40B4-BE49-F238E27FC236}">
                    <a16:creationId xmlns="" xmlns:a16="http://schemas.microsoft.com/office/drawing/2014/main" id="{F8683E0C-15A4-46D0-831E-ED181CF631FA}"/>
                  </a:ext>
                </a:extLst>
              </p:cNvPr>
              <p:cNvSpPr/>
              <p:nvPr/>
            </p:nvSpPr>
            <p:spPr>
              <a:xfrm rot="16200000">
                <a:off x="1080146" y="4196080"/>
                <a:ext cx="457516" cy="59265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sp>
            <p:nvSpPr>
              <p:cNvPr id="7" name="Rectangle 6">
                <a:extLst>
                  <a:ext uri="{FF2B5EF4-FFF2-40B4-BE49-F238E27FC236}">
                    <a16:creationId xmlns="" xmlns:a16="http://schemas.microsoft.com/office/drawing/2014/main" id="{E9E7157D-D83F-4008-BAFC-FA76DE72D77D}"/>
                  </a:ext>
                </a:extLst>
              </p:cNvPr>
              <p:cNvSpPr/>
              <p:nvPr/>
            </p:nvSpPr>
            <p:spPr>
              <a:xfrm rot="16200000">
                <a:off x="858794" y="4735980"/>
                <a:ext cx="886962" cy="67041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grpSp>
      </p:grpSp>
    </p:spTree>
    <p:extLst>
      <p:ext uri="{BB962C8B-B14F-4D97-AF65-F5344CB8AC3E}">
        <p14:creationId xmlns:p14="http://schemas.microsoft.com/office/powerpoint/2010/main" val="143054712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107583" y="160985"/>
            <a:ext cx="10831132" cy="6111025"/>
          </a:xfrm>
        </p:spPr>
        <p:txBody>
          <a:bodyPr/>
          <a:lstStyle/>
          <a:p>
            <a:pPr algn="just"/>
            <a:r>
              <a:rPr lang="en-IN" sz="3200" dirty="0"/>
              <a:t>You saw that there are other NumPy array creation routines based on numerical ranges, such as </a:t>
            </a:r>
            <a:r>
              <a:rPr lang="en-IN" sz="3200" dirty="0" err="1"/>
              <a:t>linspace</a:t>
            </a:r>
            <a:r>
              <a:rPr lang="en-IN" sz="3200" dirty="0"/>
              <a:t>(), </a:t>
            </a:r>
            <a:r>
              <a:rPr lang="en-IN" sz="3200" dirty="0" err="1"/>
              <a:t>logspace</a:t>
            </a:r>
            <a:r>
              <a:rPr lang="en-IN" sz="3200" dirty="0"/>
              <a:t>(), </a:t>
            </a:r>
            <a:r>
              <a:rPr lang="en-IN" sz="3200" dirty="0" err="1"/>
              <a:t>meshgrid</a:t>
            </a:r>
            <a:r>
              <a:rPr lang="en-IN" sz="3200" dirty="0"/>
              <a:t>(), and so on.</a:t>
            </a:r>
            <a:endParaRPr lang="en-US" sz="3200" dirty="0" smtClean="0"/>
          </a:p>
        </p:txBody>
      </p:sp>
      <p:grpSp>
        <p:nvGrpSpPr>
          <p:cNvPr id="3" name="Group 2">
            <a:extLst>
              <a:ext uri="{FF2B5EF4-FFF2-40B4-BE49-F238E27FC236}">
                <a16:creationId xmlns="" xmlns:a16="http://schemas.microsoft.com/office/drawing/2014/main" id="{A9A2186A-C326-48DC-8E09-0BB48FF9D3DE}"/>
              </a:ext>
            </a:extLst>
          </p:cNvPr>
          <p:cNvGrpSpPr/>
          <p:nvPr/>
        </p:nvGrpSpPr>
        <p:grpSpPr>
          <a:xfrm>
            <a:off x="304970" y="328410"/>
            <a:ext cx="648068" cy="528033"/>
            <a:chOff x="-3373" y="3444677"/>
            <a:chExt cx="3155739" cy="1643520"/>
          </a:xfrm>
        </p:grpSpPr>
        <p:sp>
          <p:nvSpPr>
            <p:cNvPr id="4" name="Freeform 61">
              <a:extLst>
                <a:ext uri="{FF2B5EF4-FFF2-40B4-BE49-F238E27FC236}">
                  <a16:creationId xmlns="" xmlns:a16="http://schemas.microsoft.com/office/drawing/2014/main" id="{B69C1344-DA27-4625-A365-74DC77A0B525}"/>
                </a:ext>
              </a:extLst>
            </p:cNvPr>
            <p:cNvSpPr/>
            <p:nvPr/>
          </p:nvSpPr>
          <p:spPr>
            <a:xfrm rot="5400000">
              <a:off x="1185646" y="3121477"/>
              <a:ext cx="1643520" cy="2289920"/>
            </a:xfrm>
            <a:custGeom>
              <a:avLst/>
              <a:gdLst>
                <a:gd name="connsiteX0" fmla="*/ 0 w 1404518"/>
                <a:gd name="connsiteY0" fmla="*/ 1053388 h 2070201"/>
                <a:gd name="connsiteX1" fmla="*/ 124358 w 1404518"/>
                <a:gd name="connsiteY1" fmla="*/ 1382572 h 2070201"/>
                <a:gd name="connsiteX2" fmla="*/ 292608 w 1404518"/>
                <a:gd name="connsiteY2" fmla="*/ 1675180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675180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31366 w 1404518"/>
                <a:gd name="connsiteY4" fmla="*/ 2055571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294790 w 1404518"/>
                <a:gd name="connsiteY4" fmla="*/ 2055571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294790 w 1404518"/>
                <a:gd name="connsiteY4" fmla="*/ 2055571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13093"/>
                <a:gd name="connsiteY0" fmla="*/ 1053388 h 2070201"/>
                <a:gd name="connsiteX1" fmla="*/ 124358 w 1413093"/>
                <a:gd name="connsiteY1" fmla="*/ 1382572 h 2070201"/>
                <a:gd name="connsiteX2" fmla="*/ 292608 w 1413093"/>
                <a:gd name="connsiteY2" fmla="*/ 1741017 h 2070201"/>
                <a:gd name="connsiteX3" fmla="*/ 687628 w 1413093"/>
                <a:gd name="connsiteY3" fmla="*/ 2070201 h 2070201"/>
                <a:gd name="connsiteX4" fmla="*/ 1294790 w 1413093"/>
                <a:gd name="connsiteY4" fmla="*/ 2055571 h 2070201"/>
                <a:gd name="connsiteX5" fmla="*/ 1404518 w 1413093"/>
                <a:gd name="connsiteY5" fmla="*/ 1155801 h 2070201"/>
                <a:gd name="connsiteX6" fmla="*/ 1221638 w 1413093"/>
                <a:gd name="connsiteY6" fmla="*/ 768096 h 2070201"/>
                <a:gd name="connsiteX7" fmla="*/ 1177747 w 1413093"/>
                <a:gd name="connsiteY7" fmla="*/ 965606 h 2070201"/>
                <a:gd name="connsiteX8" fmla="*/ 1024128 w 1413093"/>
                <a:gd name="connsiteY8" fmla="*/ 694944 h 2070201"/>
                <a:gd name="connsiteX9" fmla="*/ 921715 w 1413093"/>
                <a:gd name="connsiteY9" fmla="*/ 929030 h 2070201"/>
                <a:gd name="connsiteX10" fmla="*/ 877824 w 1413093"/>
                <a:gd name="connsiteY10" fmla="*/ 629107 h 2070201"/>
                <a:gd name="connsiteX11" fmla="*/ 709574 w 1413093"/>
                <a:gd name="connsiteY11" fmla="*/ 936345 h 2070201"/>
                <a:gd name="connsiteX12" fmla="*/ 526694 w 1413093"/>
                <a:gd name="connsiteY12" fmla="*/ 0 h 2070201"/>
                <a:gd name="connsiteX13" fmla="*/ 468172 w 1413093"/>
                <a:gd name="connsiteY13" fmla="*/ 1338681 h 2070201"/>
                <a:gd name="connsiteX14" fmla="*/ 321868 w 1413093"/>
                <a:gd name="connsiteY14" fmla="*/ 1287475 h 2070201"/>
                <a:gd name="connsiteX15" fmla="*/ 0 w 1413093"/>
                <a:gd name="connsiteY15" fmla="*/ 1053388 h 2070201"/>
                <a:gd name="connsiteX0" fmla="*/ 0 w 1413093"/>
                <a:gd name="connsiteY0" fmla="*/ 1053388 h 2070201"/>
                <a:gd name="connsiteX1" fmla="*/ 124358 w 1413093"/>
                <a:gd name="connsiteY1" fmla="*/ 1382572 h 2070201"/>
                <a:gd name="connsiteX2" fmla="*/ 292608 w 1413093"/>
                <a:gd name="connsiteY2" fmla="*/ 1741017 h 2070201"/>
                <a:gd name="connsiteX3" fmla="*/ 687628 w 1413093"/>
                <a:gd name="connsiteY3" fmla="*/ 2070201 h 2070201"/>
                <a:gd name="connsiteX4" fmla="*/ 1294790 w 1413093"/>
                <a:gd name="connsiteY4" fmla="*/ 2055571 h 2070201"/>
                <a:gd name="connsiteX5" fmla="*/ 1404518 w 1413093"/>
                <a:gd name="connsiteY5" fmla="*/ 1155801 h 2070201"/>
                <a:gd name="connsiteX6" fmla="*/ 1221638 w 1413093"/>
                <a:gd name="connsiteY6" fmla="*/ 768096 h 2070201"/>
                <a:gd name="connsiteX7" fmla="*/ 1177747 w 1413093"/>
                <a:gd name="connsiteY7" fmla="*/ 965606 h 2070201"/>
                <a:gd name="connsiteX8" fmla="*/ 1024128 w 1413093"/>
                <a:gd name="connsiteY8" fmla="*/ 694944 h 2070201"/>
                <a:gd name="connsiteX9" fmla="*/ 921715 w 1413093"/>
                <a:gd name="connsiteY9" fmla="*/ 929030 h 2070201"/>
                <a:gd name="connsiteX10" fmla="*/ 877824 w 1413093"/>
                <a:gd name="connsiteY10" fmla="*/ 629107 h 2070201"/>
                <a:gd name="connsiteX11" fmla="*/ 709574 w 1413093"/>
                <a:gd name="connsiteY11" fmla="*/ 936345 h 2070201"/>
                <a:gd name="connsiteX12" fmla="*/ 526694 w 1413093"/>
                <a:gd name="connsiteY12" fmla="*/ 0 h 2070201"/>
                <a:gd name="connsiteX13" fmla="*/ 468172 w 1413093"/>
                <a:gd name="connsiteY13" fmla="*/ 1338681 h 2070201"/>
                <a:gd name="connsiteX14" fmla="*/ 321868 w 1413093"/>
                <a:gd name="connsiteY14" fmla="*/ 1287475 h 2070201"/>
                <a:gd name="connsiteX15" fmla="*/ 0 w 1413093"/>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90042 w 1404608"/>
                <a:gd name="connsiteY10" fmla="*/ 599846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38836 w 1404608"/>
                <a:gd name="connsiteY10" fmla="*/ 592531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38836 w 1404608"/>
                <a:gd name="connsiteY10" fmla="*/ 592531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38836 w 1404608"/>
                <a:gd name="connsiteY10" fmla="*/ 592531 h 2070201"/>
                <a:gd name="connsiteX11" fmla="*/ 709574 w 1404608"/>
                <a:gd name="connsiteY11" fmla="*/ 936345 h 2070201"/>
                <a:gd name="connsiteX12" fmla="*/ 702259 w 1404608"/>
                <a:gd name="connsiteY12" fmla="*/ 629107 h 2070201"/>
                <a:gd name="connsiteX13" fmla="*/ 526694 w 1404608"/>
                <a:gd name="connsiteY13" fmla="*/ 0 h 2070201"/>
                <a:gd name="connsiteX14" fmla="*/ 468172 w 1404608"/>
                <a:gd name="connsiteY14" fmla="*/ 1338681 h 2070201"/>
                <a:gd name="connsiteX15" fmla="*/ 321868 w 1404608"/>
                <a:gd name="connsiteY15" fmla="*/ 1287475 h 2070201"/>
                <a:gd name="connsiteX16" fmla="*/ 0 w 1404608"/>
                <a:gd name="connsiteY16" fmla="*/ 1053388 h 2070201"/>
                <a:gd name="connsiteX0" fmla="*/ 0 w 1404608"/>
                <a:gd name="connsiteY0" fmla="*/ 1056935 h 2073748"/>
                <a:gd name="connsiteX1" fmla="*/ 124358 w 1404608"/>
                <a:gd name="connsiteY1" fmla="*/ 1386119 h 2073748"/>
                <a:gd name="connsiteX2" fmla="*/ 292608 w 1404608"/>
                <a:gd name="connsiteY2" fmla="*/ 1744564 h 2073748"/>
                <a:gd name="connsiteX3" fmla="*/ 687628 w 1404608"/>
                <a:gd name="connsiteY3" fmla="*/ 2073748 h 2073748"/>
                <a:gd name="connsiteX4" fmla="*/ 1294790 w 1404608"/>
                <a:gd name="connsiteY4" fmla="*/ 2059118 h 2073748"/>
                <a:gd name="connsiteX5" fmla="*/ 1404518 w 1404608"/>
                <a:gd name="connsiteY5" fmla="*/ 1159348 h 2073748"/>
                <a:gd name="connsiteX6" fmla="*/ 1221638 w 1404608"/>
                <a:gd name="connsiteY6" fmla="*/ 771643 h 2073748"/>
                <a:gd name="connsiteX7" fmla="*/ 1177747 w 1404608"/>
                <a:gd name="connsiteY7" fmla="*/ 969153 h 2073748"/>
                <a:gd name="connsiteX8" fmla="*/ 980236 w 1404608"/>
                <a:gd name="connsiteY8" fmla="*/ 698491 h 2073748"/>
                <a:gd name="connsiteX9" fmla="*/ 921715 w 1404608"/>
                <a:gd name="connsiteY9" fmla="*/ 932577 h 2073748"/>
                <a:gd name="connsiteX10" fmla="*/ 738836 w 1404608"/>
                <a:gd name="connsiteY10" fmla="*/ 596078 h 2073748"/>
                <a:gd name="connsiteX11" fmla="*/ 709574 w 1404608"/>
                <a:gd name="connsiteY11" fmla="*/ 939892 h 2073748"/>
                <a:gd name="connsiteX12" fmla="*/ 526694 w 1404608"/>
                <a:gd name="connsiteY12" fmla="*/ 3547 h 2073748"/>
                <a:gd name="connsiteX13" fmla="*/ 468172 w 1404608"/>
                <a:gd name="connsiteY13" fmla="*/ 1342228 h 2073748"/>
                <a:gd name="connsiteX14" fmla="*/ 321868 w 1404608"/>
                <a:gd name="connsiteY14" fmla="*/ 1291022 h 2073748"/>
                <a:gd name="connsiteX15" fmla="*/ 0 w 1404608"/>
                <a:gd name="connsiteY15" fmla="*/ 1056935 h 2073748"/>
                <a:gd name="connsiteX0" fmla="*/ 0 w 1404608"/>
                <a:gd name="connsiteY0" fmla="*/ 1056935 h 2073748"/>
                <a:gd name="connsiteX1" fmla="*/ 124358 w 1404608"/>
                <a:gd name="connsiteY1" fmla="*/ 1386119 h 2073748"/>
                <a:gd name="connsiteX2" fmla="*/ 292608 w 1404608"/>
                <a:gd name="connsiteY2" fmla="*/ 1744564 h 2073748"/>
                <a:gd name="connsiteX3" fmla="*/ 687628 w 1404608"/>
                <a:gd name="connsiteY3" fmla="*/ 2073748 h 2073748"/>
                <a:gd name="connsiteX4" fmla="*/ 1294790 w 1404608"/>
                <a:gd name="connsiteY4" fmla="*/ 2059118 h 2073748"/>
                <a:gd name="connsiteX5" fmla="*/ 1404518 w 1404608"/>
                <a:gd name="connsiteY5" fmla="*/ 1159348 h 2073748"/>
                <a:gd name="connsiteX6" fmla="*/ 1221638 w 1404608"/>
                <a:gd name="connsiteY6" fmla="*/ 771643 h 2073748"/>
                <a:gd name="connsiteX7" fmla="*/ 1177747 w 1404608"/>
                <a:gd name="connsiteY7" fmla="*/ 969153 h 2073748"/>
                <a:gd name="connsiteX8" fmla="*/ 980236 w 1404608"/>
                <a:gd name="connsiteY8" fmla="*/ 698491 h 2073748"/>
                <a:gd name="connsiteX9" fmla="*/ 921715 w 1404608"/>
                <a:gd name="connsiteY9" fmla="*/ 932577 h 2073748"/>
                <a:gd name="connsiteX10" fmla="*/ 738836 w 1404608"/>
                <a:gd name="connsiteY10" fmla="*/ 596078 h 2073748"/>
                <a:gd name="connsiteX11" fmla="*/ 709574 w 1404608"/>
                <a:gd name="connsiteY11" fmla="*/ 939892 h 2073748"/>
                <a:gd name="connsiteX12" fmla="*/ 526694 w 1404608"/>
                <a:gd name="connsiteY12" fmla="*/ 3547 h 2073748"/>
                <a:gd name="connsiteX13" fmla="*/ 468172 w 1404608"/>
                <a:gd name="connsiteY13" fmla="*/ 1342228 h 2073748"/>
                <a:gd name="connsiteX14" fmla="*/ 321868 w 1404608"/>
                <a:gd name="connsiteY14" fmla="*/ 1291022 h 2073748"/>
                <a:gd name="connsiteX15" fmla="*/ 0 w 1404608"/>
                <a:gd name="connsiteY15" fmla="*/ 1056935 h 2073748"/>
                <a:gd name="connsiteX0" fmla="*/ 0 w 1404608"/>
                <a:gd name="connsiteY0" fmla="*/ 1056935 h 2073748"/>
                <a:gd name="connsiteX1" fmla="*/ 124358 w 1404608"/>
                <a:gd name="connsiteY1" fmla="*/ 1386119 h 2073748"/>
                <a:gd name="connsiteX2" fmla="*/ 292608 w 1404608"/>
                <a:gd name="connsiteY2" fmla="*/ 1744564 h 2073748"/>
                <a:gd name="connsiteX3" fmla="*/ 687628 w 1404608"/>
                <a:gd name="connsiteY3" fmla="*/ 2073748 h 2073748"/>
                <a:gd name="connsiteX4" fmla="*/ 1294790 w 1404608"/>
                <a:gd name="connsiteY4" fmla="*/ 2059118 h 2073748"/>
                <a:gd name="connsiteX5" fmla="*/ 1404518 w 1404608"/>
                <a:gd name="connsiteY5" fmla="*/ 1159348 h 2073748"/>
                <a:gd name="connsiteX6" fmla="*/ 1221638 w 1404608"/>
                <a:gd name="connsiteY6" fmla="*/ 771643 h 2073748"/>
                <a:gd name="connsiteX7" fmla="*/ 1177747 w 1404608"/>
                <a:gd name="connsiteY7" fmla="*/ 969153 h 2073748"/>
                <a:gd name="connsiteX8" fmla="*/ 980236 w 1404608"/>
                <a:gd name="connsiteY8" fmla="*/ 698491 h 2073748"/>
                <a:gd name="connsiteX9" fmla="*/ 921715 w 1404608"/>
                <a:gd name="connsiteY9" fmla="*/ 932577 h 2073748"/>
                <a:gd name="connsiteX10" fmla="*/ 738836 w 1404608"/>
                <a:gd name="connsiteY10" fmla="*/ 596078 h 2073748"/>
                <a:gd name="connsiteX11" fmla="*/ 709574 w 1404608"/>
                <a:gd name="connsiteY11" fmla="*/ 939892 h 2073748"/>
                <a:gd name="connsiteX12" fmla="*/ 526694 w 1404608"/>
                <a:gd name="connsiteY12" fmla="*/ 3547 h 2073748"/>
                <a:gd name="connsiteX13" fmla="*/ 468172 w 1404608"/>
                <a:gd name="connsiteY13" fmla="*/ 1342228 h 2073748"/>
                <a:gd name="connsiteX14" fmla="*/ 321868 w 1404608"/>
                <a:gd name="connsiteY14" fmla="*/ 1291022 h 2073748"/>
                <a:gd name="connsiteX15" fmla="*/ 0 w 1404608"/>
                <a:gd name="connsiteY15" fmla="*/ 1056935 h 2073748"/>
                <a:gd name="connsiteX0" fmla="*/ 0 w 1404608"/>
                <a:gd name="connsiteY0" fmla="*/ 1058942 h 2075755"/>
                <a:gd name="connsiteX1" fmla="*/ 124358 w 1404608"/>
                <a:gd name="connsiteY1" fmla="*/ 1388126 h 2075755"/>
                <a:gd name="connsiteX2" fmla="*/ 292608 w 1404608"/>
                <a:gd name="connsiteY2" fmla="*/ 1746571 h 2075755"/>
                <a:gd name="connsiteX3" fmla="*/ 687628 w 1404608"/>
                <a:gd name="connsiteY3" fmla="*/ 2075755 h 2075755"/>
                <a:gd name="connsiteX4" fmla="*/ 1294790 w 1404608"/>
                <a:gd name="connsiteY4" fmla="*/ 2061125 h 2075755"/>
                <a:gd name="connsiteX5" fmla="*/ 1404518 w 1404608"/>
                <a:gd name="connsiteY5" fmla="*/ 1161355 h 2075755"/>
                <a:gd name="connsiteX6" fmla="*/ 1221638 w 1404608"/>
                <a:gd name="connsiteY6" fmla="*/ 773650 h 2075755"/>
                <a:gd name="connsiteX7" fmla="*/ 1177747 w 1404608"/>
                <a:gd name="connsiteY7" fmla="*/ 971160 h 2075755"/>
                <a:gd name="connsiteX8" fmla="*/ 980236 w 1404608"/>
                <a:gd name="connsiteY8" fmla="*/ 700498 h 2075755"/>
                <a:gd name="connsiteX9" fmla="*/ 921715 w 1404608"/>
                <a:gd name="connsiteY9" fmla="*/ 934584 h 2075755"/>
                <a:gd name="connsiteX10" fmla="*/ 738836 w 1404608"/>
                <a:gd name="connsiteY10" fmla="*/ 598085 h 2075755"/>
                <a:gd name="connsiteX11" fmla="*/ 709574 w 1404608"/>
                <a:gd name="connsiteY11" fmla="*/ 941899 h 2075755"/>
                <a:gd name="connsiteX12" fmla="*/ 526694 w 1404608"/>
                <a:gd name="connsiteY12" fmla="*/ 5554 h 2075755"/>
                <a:gd name="connsiteX13" fmla="*/ 468172 w 1404608"/>
                <a:gd name="connsiteY13" fmla="*/ 1344235 h 2075755"/>
                <a:gd name="connsiteX14" fmla="*/ 321868 w 1404608"/>
                <a:gd name="connsiteY14" fmla="*/ 1293029 h 2075755"/>
                <a:gd name="connsiteX15" fmla="*/ 0 w 1404608"/>
                <a:gd name="connsiteY15" fmla="*/ 1058942 h 2075755"/>
                <a:gd name="connsiteX0" fmla="*/ 0 w 1404608"/>
                <a:gd name="connsiteY0" fmla="*/ 1029958 h 2046771"/>
                <a:gd name="connsiteX1" fmla="*/ 124358 w 1404608"/>
                <a:gd name="connsiteY1" fmla="*/ 1359142 h 2046771"/>
                <a:gd name="connsiteX2" fmla="*/ 292608 w 1404608"/>
                <a:gd name="connsiteY2" fmla="*/ 1717587 h 2046771"/>
                <a:gd name="connsiteX3" fmla="*/ 687628 w 1404608"/>
                <a:gd name="connsiteY3" fmla="*/ 2046771 h 2046771"/>
                <a:gd name="connsiteX4" fmla="*/ 1294790 w 1404608"/>
                <a:gd name="connsiteY4" fmla="*/ 2032141 h 2046771"/>
                <a:gd name="connsiteX5" fmla="*/ 1404518 w 1404608"/>
                <a:gd name="connsiteY5" fmla="*/ 1132371 h 2046771"/>
                <a:gd name="connsiteX6" fmla="*/ 1221638 w 1404608"/>
                <a:gd name="connsiteY6" fmla="*/ 744666 h 2046771"/>
                <a:gd name="connsiteX7" fmla="*/ 1177747 w 1404608"/>
                <a:gd name="connsiteY7" fmla="*/ 942176 h 2046771"/>
                <a:gd name="connsiteX8" fmla="*/ 980236 w 1404608"/>
                <a:gd name="connsiteY8" fmla="*/ 671514 h 2046771"/>
                <a:gd name="connsiteX9" fmla="*/ 921715 w 1404608"/>
                <a:gd name="connsiteY9" fmla="*/ 905600 h 2046771"/>
                <a:gd name="connsiteX10" fmla="*/ 738836 w 1404608"/>
                <a:gd name="connsiteY10" fmla="*/ 569101 h 2046771"/>
                <a:gd name="connsiteX11" fmla="*/ 709574 w 1404608"/>
                <a:gd name="connsiteY11" fmla="*/ 912915 h 2046771"/>
                <a:gd name="connsiteX12" fmla="*/ 526694 w 1404608"/>
                <a:gd name="connsiteY12" fmla="*/ 5831 h 2046771"/>
                <a:gd name="connsiteX13" fmla="*/ 468172 w 1404608"/>
                <a:gd name="connsiteY13" fmla="*/ 1315251 h 2046771"/>
                <a:gd name="connsiteX14" fmla="*/ 321868 w 1404608"/>
                <a:gd name="connsiteY14" fmla="*/ 1264045 h 2046771"/>
                <a:gd name="connsiteX15" fmla="*/ 0 w 1404608"/>
                <a:gd name="connsiteY15" fmla="*/ 1029958 h 2046771"/>
                <a:gd name="connsiteX0" fmla="*/ 0 w 1404608"/>
                <a:gd name="connsiteY0" fmla="*/ 1024127 h 2040940"/>
                <a:gd name="connsiteX1" fmla="*/ 124358 w 1404608"/>
                <a:gd name="connsiteY1" fmla="*/ 1353311 h 2040940"/>
                <a:gd name="connsiteX2" fmla="*/ 292608 w 1404608"/>
                <a:gd name="connsiteY2" fmla="*/ 1711756 h 2040940"/>
                <a:gd name="connsiteX3" fmla="*/ 687628 w 1404608"/>
                <a:gd name="connsiteY3" fmla="*/ 2040940 h 2040940"/>
                <a:gd name="connsiteX4" fmla="*/ 1294790 w 1404608"/>
                <a:gd name="connsiteY4" fmla="*/ 2026310 h 2040940"/>
                <a:gd name="connsiteX5" fmla="*/ 1404518 w 1404608"/>
                <a:gd name="connsiteY5" fmla="*/ 1126540 h 2040940"/>
                <a:gd name="connsiteX6" fmla="*/ 1221638 w 1404608"/>
                <a:gd name="connsiteY6" fmla="*/ 738835 h 2040940"/>
                <a:gd name="connsiteX7" fmla="*/ 1177747 w 1404608"/>
                <a:gd name="connsiteY7" fmla="*/ 936345 h 2040940"/>
                <a:gd name="connsiteX8" fmla="*/ 980236 w 1404608"/>
                <a:gd name="connsiteY8" fmla="*/ 665683 h 2040940"/>
                <a:gd name="connsiteX9" fmla="*/ 921715 w 1404608"/>
                <a:gd name="connsiteY9" fmla="*/ 899769 h 2040940"/>
                <a:gd name="connsiteX10" fmla="*/ 738836 w 1404608"/>
                <a:gd name="connsiteY10" fmla="*/ 563270 h 2040940"/>
                <a:gd name="connsiteX11" fmla="*/ 709574 w 1404608"/>
                <a:gd name="connsiteY11" fmla="*/ 907084 h 2040940"/>
                <a:gd name="connsiteX12" fmla="*/ 526694 w 1404608"/>
                <a:gd name="connsiteY12" fmla="*/ 0 h 2040940"/>
                <a:gd name="connsiteX13" fmla="*/ 468172 w 1404608"/>
                <a:gd name="connsiteY13" fmla="*/ 1309420 h 2040940"/>
                <a:gd name="connsiteX14" fmla="*/ 321868 w 1404608"/>
                <a:gd name="connsiteY14" fmla="*/ 1258214 h 2040940"/>
                <a:gd name="connsiteX15" fmla="*/ 0 w 1404608"/>
                <a:gd name="connsiteY15" fmla="*/ 1024127 h 2040940"/>
                <a:gd name="connsiteX0" fmla="*/ 0 w 1404608"/>
                <a:gd name="connsiteY0" fmla="*/ 1024614 h 2041427"/>
                <a:gd name="connsiteX1" fmla="*/ 124358 w 1404608"/>
                <a:gd name="connsiteY1" fmla="*/ 1353798 h 2041427"/>
                <a:gd name="connsiteX2" fmla="*/ 292608 w 1404608"/>
                <a:gd name="connsiteY2" fmla="*/ 1712243 h 2041427"/>
                <a:gd name="connsiteX3" fmla="*/ 687628 w 1404608"/>
                <a:gd name="connsiteY3" fmla="*/ 2041427 h 2041427"/>
                <a:gd name="connsiteX4" fmla="*/ 1294790 w 1404608"/>
                <a:gd name="connsiteY4" fmla="*/ 2026797 h 2041427"/>
                <a:gd name="connsiteX5" fmla="*/ 1404518 w 1404608"/>
                <a:gd name="connsiteY5" fmla="*/ 1127027 h 2041427"/>
                <a:gd name="connsiteX6" fmla="*/ 1221638 w 1404608"/>
                <a:gd name="connsiteY6" fmla="*/ 739322 h 2041427"/>
                <a:gd name="connsiteX7" fmla="*/ 1177747 w 1404608"/>
                <a:gd name="connsiteY7" fmla="*/ 936832 h 2041427"/>
                <a:gd name="connsiteX8" fmla="*/ 980236 w 1404608"/>
                <a:gd name="connsiteY8" fmla="*/ 666170 h 2041427"/>
                <a:gd name="connsiteX9" fmla="*/ 921715 w 1404608"/>
                <a:gd name="connsiteY9" fmla="*/ 900256 h 2041427"/>
                <a:gd name="connsiteX10" fmla="*/ 738836 w 1404608"/>
                <a:gd name="connsiteY10" fmla="*/ 563757 h 2041427"/>
                <a:gd name="connsiteX11" fmla="*/ 709574 w 1404608"/>
                <a:gd name="connsiteY11" fmla="*/ 907571 h 2041427"/>
                <a:gd name="connsiteX12" fmla="*/ 526694 w 1404608"/>
                <a:gd name="connsiteY12" fmla="*/ 487 h 2041427"/>
                <a:gd name="connsiteX13" fmla="*/ 468172 w 1404608"/>
                <a:gd name="connsiteY13" fmla="*/ 1309907 h 2041427"/>
                <a:gd name="connsiteX14" fmla="*/ 321868 w 1404608"/>
                <a:gd name="connsiteY14" fmla="*/ 1258701 h 2041427"/>
                <a:gd name="connsiteX15" fmla="*/ 0 w 1404608"/>
                <a:gd name="connsiteY15" fmla="*/ 1024614 h 2041427"/>
                <a:gd name="connsiteX0" fmla="*/ 0 w 1404608"/>
                <a:gd name="connsiteY0" fmla="*/ 1024614 h 2041427"/>
                <a:gd name="connsiteX1" fmla="*/ 124358 w 1404608"/>
                <a:gd name="connsiteY1" fmla="*/ 1353798 h 2041427"/>
                <a:gd name="connsiteX2" fmla="*/ 292608 w 1404608"/>
                <a:gd name="connsiteY2" fmla="*/ 1712243 h 2041427"/>
                <a:gd name="connsiteX3" fmla="*/ 687628 w 1404608"/>
                <a:gd name="connsiteY3" fmla="*/ 2041427 h 2041427"/>
                <a:gd name="connsiteX4" fmla="*/ 1294790 w 1404608"/>
                <a:gd name="connsiteY4" fmla="*/ 2026797 h 2041427"/>
                <a:gd name="connsiteX5" fmla="*/ 1404518 w 1404608"/>
                <a:gd name="connsiteY5" fmla="*/ 1127027 h 2041427"/>
                <a:gd name="connsiteX6" fmla="*/ 1221638 w 1404608"/>
                <a:gd name="connsiteY6" fmla="*/ 739322 h 2041427"/>
                <a:gd name="connsiteX7" fmla="*/ 1177747 w 1404608"/>
                <a:gd name="connsiteY7" fmla="*/ 936832 h 2041427"/>
                <a:gd name="connsiteX8" fmla="*/ 980236 w 1404608"/>
                <a:gd name="connsiteY8" fmla="*/ 666170 h 2041427"/>
                <a:gd name="connsiteX9" fmla="*/ 921715 w 1404608"/>
                <a:gd name="connsiteY9" fmla="*/ 900256 h 2041427"/>
                <a:gd name="connsiteX10" fmla="*/ 738836 w 1404608"/>
                <a:gd name="connsiteY10" fmla="*/ 563757 h 2041427"/>
                <a:gd name="connsiteX11" fmla="*/ 709574 w 1404608"/>
                <a:gd name="connsiteY11" fmla="*/ 907571 h 2041427"/>
                <a:gd name="connsiteX12" fmla="*/ 526694 w 1404608"/>
                <a:gd name="connsiteY12" fmla="*/ 487 h 2041427"/>
                <a:gd name="connsiteX13" fmla="*/ 468172 w 1404608"/>
                <a:gd name="connsiteY13" fmla="*/ 1309907 h 2041427"/>
                <a:gd name="connsiteX14" fmla="*/ 321868 w 1404608"/>
                <a:gd name="connsiteY14" fmla="*/ 1258701 h 2041427"/>
                <a:gd name="connsiteX15" fmla="*/ 0 w 1404608"/>
                <a:gd name="connsiteY15" fmla="*/ 1024614 h 2041427"/>
                <a:gd name="connsiteX0" fmla="*/ 0 w 1404608"/>
                <a:gd name="connsiteY0" fmla="*/ 1024370 h 2041183"/>
                <a:gd name="connsiteX1" fmla="*/ 124358 w 1404608"/>
                <a:gd name="connsiteY1" fmla="*/ 1353554 h 2041183"/>
                <a:gd name="connsiteX2" fmla="*/ 292608 w 1404608"/>
                <a:gd name="connsiteY2" fmla="*/ 1711999 h 2041183"/>
                <a:gd name="connsiteX3" fmla="*/ 687628 w 1404608"/>
                <a:gd name="connsiteY3" fmla="*/ 2041183 h 2041183"/>
                <a:gd name="connsiteX4" fmla="*/ 1294790 w 1404608"/>
                <a:gd name="connsiteY4" fmla="*/ 2026553 h 2041183"/>
                <a:gd name="connsiteX5" fmla="*/ 1404518 w 1404608"/>
                <a:gd name="connsiteY5" fmla="*/ 1126783 h 2041183"/>
                <a:gd name="connsiteX6" fmla="*/ 1221638 w 1404608"/>
                <a:gd name="connsiteY6" fmla="*/ 739078 h 2041183"/>
                <a:gd name="connsiteX7" fmla="*/ 1177747 w 1404608"/>
                <a:gd name="connsiteY7" fmla="*/ 936588 h 2041183"/>
                <a:gd name="connsiteX8" fmla="*/ 980236 w 1404608"/>
                <a:gd name="connsiteY8" fmla="*/ 665926 h 2041183"/>
                <a:gd name="connsiteX9" fmla="*/ 921715 w 1404608"/>
                <a:gd name="connsiteY9" fmla="*/ 900012 h 2041183"/>
                <a:gd name="connsiteX10" fmla="*/ 738836 w 1404608"/>
                <a:gd name="connsiteY10" fmla="*/ 563513 h 2041183"/>
                <a:gd name="connsiteX11" fmla="*/ 709574 w 1404608"/>
                <a:gd name="connsiteY11" fmla="*/ 907327 h 2041183"/>
                <a:gd name="connsiteX12" fmla="*/ 526694 w 1404608"/>
                <a:gd name="connsiteY12" fmla="*/ 243 h 2041183"/>
                <a:gd name="connsiteX13" fmla="*/ 468172 w 1404608"/>
                <a:gd name="connsiteY13" fmla="*/ 1309663 h 2041183"/>
                <a:gd name="connsiteX14" fmla="*/ 321868 w 1404608"/>
                <a:gd name="connsiteY14" fmla="*/ 1258457 h 2041183"/>
                <a:gd name="connsiteX15" fmla="*/ 0 w 1404608"/>
                <a:gd name="connsiteY15" fmla="*/ 1024370 h 2041183"/>
                <a:gd name="connsiteX0" fmla="*/ 0 w 1404608"/>
                <a:gd name="connsiteY0" fmla="*/ 1024383 h 2041196"/>
                <a:gd name="connsiteX1" fmla="*/ 124358 w 1404608"/>
                <a:gd name="connsiteY1" fmla="*/ 1353567 h 2041196"/>
                <a:gd name="connsiteX2" fmla="*/ 292608 w 1404608"/>
                <a:gd name="connsiteY2" fmla="*/ 1712012 h 2041196"/>
                <a:gd name="connsiteX3" fmla="*/ 687628 w 1404608"/>
                <a:gd name="connsiteY3" fmla="*/ 2041196 h 2041196"/>
                <a:gd name="connsiteX4" fmla="*/ 1294790 w 1404608"/>
                <a:gd name="connsiteY4" fmla="*/ 2026566 h 2041196"/>
                <a:gd name="connsiteX5" fmla="*/ 1404518 w 1404608"/>
                <a:gd name="connsiteY5" fmla="*/ 1126796 h 2041196"/>
                <a:gd name="connsiteX6" fmla="*/ 1221638 w 1404608"/>
                <a:gd name="connsiteY6" fmla="*/ 739091 h 2041196"/>
                <a:gd name="connsiteX7" fmla="*/ 1177747 w 1404608"/>
                <a:gd name="connsiteY7" fmla="*/ 936601 h 2041196"/>
                <a:gd name="connsiteX8" fmla="*/ 980236 w 1404608"/>
                <a:gd name="connsiteY8" fmla="*/ 665939 h 2041196"/>
                <a:gd name="connsiteX9" fmla="*/ 921715 w 1404608"/>
                <a:gd name="connsiteY9" fmla="*/ 900025 h 2041196"/>
                <a:gd name="connsiteX10" fmla="*/ 738836 w 1404608"/>
                <a:gd name="connsiteY10" fmla="*/ 563526 h 2041196"/>
                <a:gd name="connsiteX11" fmla="*/ 709574 w 1404608"/>
                <a:gd name="connsiteY11" fmla="*/ 907340 h 2041196"/>
                <a:gd name="connsiteX12" fmla="*/ 526694 w 1404608"/>
                <a:gd name="connsiteY12" fmla="*/ 256 h 2041196"/>
                <a:gd name="connsiteX13" fmla="*/ 453541 w 1404608"/>
                <a:gd name="connsiteY13" fmla="*/ 1258469 h 2041196"/>
                <a:gd name="connsiteX14" fmla="*/ 321868 w 1404608"/>
                <a:gd name="connsiteY14" fmla="*/ 1258470 h 2041196"/>
                <a:gd name="connsiteX15" fmla="*/ 0 w 1404608"/>
                <a:gd name="connsiteY15" fmla="*/ 1024383 h 2041196"/>
                <a:gd name="connsiteX0" fmla="*/ 0 w 1404608"/>
                <a:gd name="connsiteY0" fmla="*/ 1024383 h 2041196"/>
                <a:gd name="connsiteX1" fmla="*/ 124358 w 1404608"/>
                <a:gd name="connsiteY1" fmla="*/ 1353567 h 2041196"/>
                <a:gd name="connsiteX2" fmla="*/ 292608 w 1404608"/>
                <a:gd name="connsiteY2" fmla="*/ 1712012 h 2041196"/>
                <a:gd name="connsiteX3" fmla="*/ 687628 w 1404608"/>
                <a:gd name="connsiteY3" fmla="*/ 2041196 h 2041196"/>
                <a:gd name="connsiteX4" fmla="*/ 1294790 w 1404608"/>
                <a:gd name="connsiteY4" fmla="*/ 2026566 h 2041196"/>
                <a:gd name="connsiteX5" fmla="*/ 1404518 w 1404608"/>
                <a:gd name="connsiteY5" fmla="*/ 1126796 h 2041196"/>
                <a:gd name="connsiteX6" fmla="*/ 1221638 w 1404608"/>
                <a:gd name="connsiteY6" fmla="*/ 739091 h 2041196"/>
                <a:gd name="connsiteX7" fmla="*/ 1177747 w 1404608"/>
                <a:gd name="connsiteY7" fmla="*/ 936601 h 2041196"/>
                <a:gd name="connsiteX8" fmla="*/ 980236 w 1404608"/>
                <a:gd name="connsiteY8" fmla="*/ 665939 h 2041196"/>
                <a:gd name="connsiteX9" fmla="*/ 921715 w 1404608"/>
                <a:gd name="connsiteY9" fmla="*/ 900025 h 2041196"/>
                <a:gd name="connsiteX10" fmla="*/ 738836 w 1404608"/>
                <a:gd name="connsiteY10" fmla="*/ 563526 h 2041196"/>
                <a:gd name="connsiteX11" fmla="*/ 709574 w 1404608"/>
                <a:gd name="connsiteY11" fmla="*/ 907340 h 2041196"/>
                <a:gd name="connsiteX12" fmla="*/ 526694 w 1404608"/>
                <a:gd name="connsiteY12" fmla="*/ 256 h 2041196"/>
                <a:gd name="connsiteX13" fmla="*/ 453541 w 1404608"/>
                <a:gd name="connsiteY13" fmla="*/ 1258469 h 2041196"/>
                <a:gd name="connsiteX14" fmla="*/ 321868 w 1404608"/>
                <a:gd name="connsiteY14" fmla="*/ 1258470 h 2041196"/>
                <a:gd name="connsiteX15" fmla="*/ 0 w 1404608"/>
                <a:gd name="connsiteY15" fmla="*/ 1024383 h 2041196"/>
                <a:gd name="connsiteX0" fmla="*/ 0 w 1404608"/>
                <a:gd name="connsiteY0" fmla="*/ 1024369 h 2041182"/>
                <a:gd name="connsiteX1" fmla="*/ 124358 w 1404608"/>
                <a:gd name="connsiteY1" fmla="*/ 1353553 h 2041182"/>
                <a:gd name="connsiteX2" fmla="*/ 292608 w 1404608"/>
                <a:gd name="connsiteY2" fmla="*/ 1711998 h 2041182"/>
                <a:gd name="connsiteX3" fmla="*/ 687628 w 1404608"/>
                <a:gd name="connsiteY3" fmla="*/ 2041182 h 2041182"/>
                <a:gd name="connsiteX4" fmla="*/ 1294790 w 1404608"/>
                <a:gd name="connsiteY4" fmla="*/ 2026552 h 2041182"/>
                <a:gd name="connsiteX5" fmla="*/ 1404518 w 1404608"/>
                <a:gd name="connsiteY5" fmla="*/ 1126782 h 2041182"/>
                <a:gd name="connsiteX6" fmla="*/ 1221638 w 1404608"/>
                <a:gd name="connsiteY6" fmla="*/ 739077 h 2041182"/>
                <a:gd name="connsiteX7" fmla="*/ 1177747 w 1404608"/>
                <a:gd name="connsiteY7" fmla="*/ 936587 h 2041182"/>
                <a:gd name="connsiteX8" fmla="*/ 980236 w 1404608"/>
                <a:gd name="connsiteY8" fmla="*/ 665925 h 2041182"/>
                <a:gd name="connsiteX9" fmla="*/ 921715 w 1404608"/>
                <a:gd name="connsiteY9" fmla="*/ 900011 h 2041182"/>
                <a:gd name="connsiteX10" fmla="*/ 738836 w 1404608"/>
                <a:gd name="connsiteY10" fmla="*/ 563512 h 2041182"/>
                <a:gd name="connsiteX11" fmla="*/ 709574 w 1404608"/>
                <a:gd name="connsiteY11" fmla="*/ 907326 h 2041182"/>
                <a:gd name="connsiteX12" fmla="*/ 526694 w 1404608"/>
                <a:gd name="connsiteY12" fmla="*/ 242 h 2041182"/>
                <a:gd name="connsiteX13" fmla="*/ 456712 w 1404608"/>
                <a:gd name="connsiteY13" fmla="*/ 1312361 h 2041182"/>
                <a:gd name="connsiteX14" fmla="*/ 321868 w 1404608"/>
                <a:gd name="connsiteY14" fmla="*/ 1258456 h 2041182"/>
                <a:gd name="connsiteX15" fmla="*/ 0 w 1404608"/>
                <a:gd name="connsiteY15" fmla="*/ 1024369 h 2041182"/>
                <a:gd name="connsiteX0" fmla="*/ 0 w 1404608"/>
                <a:gd name="connsiteY0" fmla="*/ 1024369 h 2041182"/>
                <a:gd name="connsiteX1" fmla="*/ 124358 w 1404608"/>
                <a:gd name="connsiteY1" fmla="*/ 1353553 h 2041182"/>
                <a:gd name="connsiteX2" fmla="*/ 292608 w 1404608"/>
                <a:gd name="connsiteY2" fmla="*/ 1711998 h 2041182"/>
                <a:gd name="connsiteX3" fmla="*/ 687628 w 1404608"/>
                <a:gd name="connsiteY3" fmla="*/ 2041182 h 2041182"/>
                <a:gd name="connsiteX4" fmla="*/ 1294790 w 1404608"/>
                <a:gd name="connsiteY4" fmla="*/ 2026552 h 2041182"/>
                <a:gd name="connsiteX5" fmla="*/ 1404518 w 1404608"/>
                <a:gd name="connsiteY5" fmla="*/ 1126782 h 2041182"/>
                <a:gd name="connsiteX6" fmla="*/ 1221638 w 1404608"/>
                <a:gd name="connsiteY6" fmla="*/ 739077 h 2041182"/>
                <a:gd name="connsiteX7" fmla="*/ 1177747 w 1404608"/>
                <a:gd name="connsiteY7" fmla="*/ 936587 h 2041182"/>
                <a:gd name="connsiteX8" fmla="*/ 980236 w 1404608"/>
                <a:gd name="connsiteY8" fmla="*/ 665925 h 2041182"/>
                <a:gd name="connsiteX9" fmla="*/ 921715 w 1404608"/>
                <a:gd name="connsiteY9" fmla="*/ 900011 h 2041182"/>
                <a:gd name="connsiteX10" fmla="*/ 738836 w 1404608"/>
                <a:gd name="connsiteY10" fmla="*/ 563512 h 2041182"/>
                <a:gd name="connsiteX11" fmla="*/ 709574 w 1404608"/>
                <a:gd name="connsiteY11" fmla="*/ 907326 h 2041182"/>
                <a:gd name="connsiteX12" fmla="*/ 526694 w 1404608"/>
                <a:gd name="connsiteY12" fmla="*/ 242 h 2041182"/>
                <a:gd name="connsiteX13" fmla="*/ 456712 w 1404608"/>
                <a:gd name="connsiteY13" fmla="*/ 1312361 h 2041182"/>
                <a:gd name="connsiteX14" fmla="*/ 321868 w 1404608"/>
                <a:gd name="connsiteY14" fmla="*/ 1258456 h 2041182"/>
                <a:gd name="connsiteX15" fmla="*/ 0 w 1404608"/>
                <a:gd name="connsiteY15" fmla="*/ 1024369 h 2041182"/>
                <a:gd name="connsiteX0" fmla="*/ 0 w 1404608"/>
                <a:gd name="connsiteY0" fmla="*/ 1024369 h 2041182"/>
                <a:gd name="connsiteX1" fmla="*/ 124358 w 1404608"/>
                <a:gd name="connsiteY1" fmla="*/ 1353553 h 2041182"/>
                <a:gd name="connsiteX2" fmla="*/ 292608 w 1404608"/>
                <a:gd name="connsiteY2" fmla="*/ 1711998 h 2041182"/>
                <a:gd name="connsiteX3" fmla="*/ 687628 w 1404608"/>
                <a:gd name="connsiteY3" fmla="*/ 2041182 h 2041182"/>
                <a:gd name="connsiteX4" fmla="*/ 1294790 w 1404608"/>
                <a:gd name="connsiteY4" fmla="*/ 2026552 h 2041182"/>
                <a:gd name="connsiteX5" fmla="*/ 1404518 w 1404608"/>
                <a:gd name="connsiteY5" fmla="*/ 1126782 h 2041182"/>
                <a:gd name="connsiteX6" fmla="*/ 1221638 w 1404608"/>
                <a:gd name="connsiteY6" fmla="*/ 739077 h 2041182"/>
                <a:gd name="connsiteX7" fmla="*/ 1177747 w 1404608"/>
                <a:gd name="connsiteY7" fmla="*/ 936587 h 2041182"/>
                <a:gd name="connsiteX8" fmla="*/ 980236 w 1404608"/>
                <a:gd name="connsiteY8" fmla="*/ 665925 h 2041182"/>
                <a:gd name="connsiteX9" fmla="*/ 921715 w 1404608"/>
                <a:gd name="connsiteY9" fmla="*/ 900011 h 2041182"/>
                <a:gd name="connsiteX10" fmla="*/ 738836 w 1404608"/>
                <a:gd name="connsiteY10" fmla="*/ 563512 h 2041182"/>
                <a:gd name="connsiteX11" fmla="*/ 709574 w 1404608"/>
                <a:gd name="connsiteY11" fmla="*/ 907326 h 2041182"/>
                <a:gd name="connsiteX12" fmla="*/ 526694 w 1404608"/>
                <a:gd name="connsiteY12" fmla="*/ 242 h 2041182"/>
                <a:gd name="connsiteX13" fmla="*/ 456712 w 1404608"/>
                <a:gd name="connsiteY13" fmla="*/ 1312361 h 2041182"/>
                <a:gd name="connsiteX14" fmla="*/ 321868 w 1404608"/>
                <a:gd name="connsiteY14" fmla="*/ 1258456 h 2041182"/>
                <a:gd name="connsiteX15" fmla="*/ 0 w 1404608"/>
                <a:gd name="connsiteY15" fmla="*/ 1024369 h 2041182"/>
                <a:gd name="connsiteX0" fmla="*/ 0 w 1420463"/>
                <a:gd name="connsiteY0" fmla="*/ 957779 h 2041182"/>
                <a:gd name="connsiteX1" fmla="*/ 140213 w 1420463"/>
                <a:gd name="connsiteY1" fmla="*/ 1353553 h 2041182"/>
                <a:gd name="connsiteX2" fmla="*/ 308463 w 1420463"/>
                <a:gd name="connsiteY2" fmla="*/ 1711998 h 2041182"/>
                <a:gd name="connsiteX3" fmla="*/ 703483 w 1420463"/>
                <a:gd name="connsiteY3" fmla="*/ 2041182 h 2041182"/>
                <a:gd name="connsiteX4" fmla="*/ 1310645 w 1420463"/>
                <a:gd name="connsiteY4" fmla="*/ 2026552 h 2041182"/>
                <a:gd name="connsiteX5" fmla="*/ 1420373 w 1420463"/>
                <a:gd name="connsiteY5" fmla="*/ 1126782 h 2041182"/>
                <a:gd name="connsiteX6" fmla="*/ 1237493 w 1420463"/>
                <a:gd name="connsiteY6" fmla="*/ 739077 h 2041182"/>
                <a:gd name="connsiteX7" fmla="*/ 1193602 w 1420463"/>
                <a:gd name="connsiteY7" fmla="*/ 936587 h 2041182"/>
                <a:gd name="connsiteX8" fmla="*/ 996091 w 1420463"/>
                <a:gd name="connsiteY8" fmla="*/ 665925 h 2041182"/>
                <a:gd name="connsiteX9" fmla="*/ 937570 w 1420463"/>
                <a:gd name="connsiteY9" fmla="*/ 900011 h 2041182"/>
                <a:gd name="connsiteX10" fmla="*/ 754691 w 1420463"/>
                <a:gd name="connsiteY10" fmla="*/ 563512 h 2041182"/>
                <a:gd name="connsiteX11" fmla="*/ 725429 w 1420463"/>
                <a:gd name="connsiteY11" fmla="*/ 907326 h 2041182"/>
                <a:gd name="connsiteX12" fmla="*/ 542549 w 1420463"/>
                <a:gd name="connsiteY12" fmla="*/ 242 h 2041182"/>
                <a:gd name="connsiteX13" fmla="*/ 472567 w 1420463"/>
                <a:gd name="connsiteY13" fmla="*/ 1312361 h 2041182"/>
                <a:gd name="connsiteX14" fmla="*/ 337723 w 1420463"/>
                <a:gd name="connsiteY14" fmla="*/ 1258456 h 2041182"/>
                <a:gd name="connsiteX15" fmla="*/ 0 w 1420463"/>
                <a:gd name="connsiteY15" fmla="*/ 957779 h 2041182"/>
                <a:gd name="connsiteX0" fmla="*/ 0 w 1420463"/>
                <a:gd name="connsiteY0" fmla="*/ 957779 h 2041182"/>
                <a:gd name="connsiteX1" fmla="*/ 140213 w 1420463"/>
                <a:gd name="connsiteY1" fmla="*/ 1353553 h 2041182"/>
                <a:gd name="connsiteX2" fmla="*/ 308463 w 1420463"/>
                <a:gd name="connsiteY2" fmla="*/ 1711998 h 2041182"/>
                <a:gd name="connsiteX3" fmla="*/ 703483 w 1420463"/>
                <a:gd name="connsiteY3" fmla="*/ 2041182 h 2041182"/>
                <a:gd name="connsiteX4" fmla="*/ 1310645 w 1420463"/>
                <a:gd name="connsiteY4" fmla="*/ 2026552 h 2041182"/>
                <a:gd name="connsiteX5" fmla="*/ 1420373 w 1420463"/>
                <a:gd name="connsiteY5" fmla="*/ 1126782 h 2041182"/>
                <a:gd name="connsiteX6" fmla="*/ 1237493 w 1420463"/>
                <a:gd name="connsiteY6" fmla="*/ 739077 h 2041182"/>
                <a:gd name="connsiteX7" fmla="*/ 1193602 w 1420463"/>
                <a:gd name="connsiteY7" fmla="*/ 936587 h 2041182"/>
                <a:gd name="connsiteX8" fmla="*/ 996091 w 1420463"/>
                <a:gd name="connsiteY8" fmla="*/ 665925 h 2041182"/>
                <a:gd name="connsiteX9" fmla="*/ 937570 w 1420463"/>
                <a:gd name="connsiteY9" fmla="*/ 900011 h 2041182"/>
                <a:gd name="connsiteX10" fmla="*/ 754691 w 1420463"/>
                <a:gd name="connsiteY10" fmla="*/ 563512 h 2041182"/>
                <a:gd name="connsiteX11" fmla="*/ 725429 w 1420463"/>
                <a:gd name="connsiteY11" fmla="*/ 907326 h 2041182"/>
                <a:gd name="connsiteX12" fmla="*/ 542549 w 1420463"/>
                <a:gd name="connsiteY12" fmla="*/ 242 h 2041182"/>
                <a:gd name="connsiteX13" fmla="*/ 472567 w 1420463"/>
                <a:gd name="connsiteY13" fmla="*/ 1312361 h 2041182"/>
                <a:gd name="connsiteX14" fmla="*/ 337723 w 1420463"/>
                <a:gd name="connsiteY14" fmla="*/ 1258456 h 2041182"/>
                <a:gd name="connsiteX15" fmla="*/ 0 w 1420463"/>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55410 w 1421182"/>
                <a:gd name="connsiteY10" fmla="*/ 563512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36384 w 1421182"/>
                <a:gd name="connsiteY10" fmla="*/ 563512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55588 w 1421182"/>
                <a:gd name="connsiteY8" fmla="*/ 659583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59583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59583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52597 w 1421182"/>
                <a:gd name="connsiteY6" fmla="*/ 669316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537 h 2040940"/>
                <a:gd name="connsiteX1" fmla="*/ 140932 w 1421182"/>
                <a:gd name="connsiteY1" fmla="*/ 1353311 h 2040940"/>
                <a:gd name="connsiteX2" fmla="*/ 309182 w 1421182"/>
                <a:gd name="connsiteY2" fmla="*/ 1711756 h 2040940"/>
                <a:gd name="connsiteX3" fmla="*/ 704202 w 1421182"/>
                <a:gd name="connsiteY3" fmla="*/ 2040940 h 2040940"/>
                <a:gd name="connsiteX4" fmla="*/ 1311364 w 1421182"/>
                <a:gd name="connsiteY4" fmla="*/ 2026310 h 2040940"/>
                <a:gd name="connsiteX5" fmla="*/ 1421092 w 1421182"/>
                <a:gd name="connsiteY5" fmla="*/ 1126540 h 2040940"/>
                <a:gd name="connsiteX6" fmla="*/ 1152597 w 1421182"/>
                <a:gd name="connsiteY6" fmla="*/ 669074 h 2040940"/>
                <a:gd name="connsiteX7" fmla="*/ 1168953 w 1421182"/>
                <a:gd name="connsiteY7" fmla="*/ 968054 h 2040940"/>
                <a:gd name="connsiteX8" fmla="*/ 927050 w 1421182"/>
                <a:gd name="connsiteY8" fmla="*/ 614948 h 2040940"/>
                <a:gd name="connsiteX9" fmla="*/ 957315 w 1421182"/>
                <a:gd name="connsiteY9" fmla="*/ 944162 h 2040940"/>
                <a:gd name="connsiteX10" fmla="*/ 711016 w 1421182"/>
                <a:gd name="connsiteY10" fmla="*/ 569612 h 2040940"/>
                <a:gd name="connsiteX11" fmla="*/ 729319 w 1421182"/>
                <a:gd name="connsiteY11" fmla="*/ 957819 h 2040940"/>
                <a:gd name="connsiteX12" fmla="*/ 543268 w 1421182"/>
                <a:gd name="connsiteY12" fmla="*/ 0 h 2040940"/>
                <a:gd name="connsiteX13" fmla="*/ 473286 w 1421182"/>
                <a:gd name="connsiteY13" fmla="*/ 1312119 h 2040940"/>
                <a:gd name="connsiteX14" fmla="*/ 338442 w 1421182"/>
                <a:gd name="connsiteY14" fmla="*/ 1258214 h 2040940"/>
                <a:gd name="connsiteX15" fmla="*/ 719 w 1421182"/>
                <a:gd name="connsiteY15" fmla="*/ 957537 h 2040940"/>
                <a:gd name="connsiteX0" fmla="*/ 719 w 1421182"/>
                <a:gd name="connsiteY0" fmla="*/ 957545 h 2040948"/>
                <a:gd name="connsiteX1" fmla="*/ 140932 w 1421182"/>
                <a:gd name="connsiteY1" fmla="*/ 1353319 h 2040948"/>
                <a:gd name="connsiteX2" fmla="*/ 309182 w 1421182"/>
                <a:gd name="connsiteY2" fmla="*/ 1711764 h 2040948"/>
                <a:gd name="connsiteX3" fmla="*/ 704202 w 1421182"/>
                <a:gd name="connsiteY3" fmla="*/ 2040948 h 2040948"/>
                <a:gd name="connsiteX4" fmla="*/ 1311364 w 1421182"/>
                <a:gd name="connsiteY4" fmla="*/ 2026318 h 2040948"/>
                <a:gd name="connsiteX5" fmla="*/ 1421092 w 1421182"/>
                <a:gd name="connsiteY5" fmla="*/ 1126548 h 2040948"/>
                <a:gd name="connsiteX6" fmla="*/ 1152597 w 1421182"/>
                <a:gd name="connsiteY6" fmla="*/ 669082 h 2040948"/>
                <a:gd name="connsiteX7" fmla="*/ 1168953 w 1421182"/>
                <a:gd name="connsiteY7" fmla="*/ 968062 h 2040948"/>
                <a:gd name="connsiteX8" fmla="*/ 927050 w 1421182"/>
                <a:gd name="connsiteY8" fmla="*/ 614956 h 2040948"/>
                <a:gd name="connsiteX9" fmla="*/ 957315 w 1421182"/>
                <a:gd name="connsiteY9" fmla="*/ 944170 h 2040948"/>
                <a:gd name="connsiteX10" fmla="*/ 711016 w 1421182"/>
                <a:gd name="connsiteY10" fmla="*/ 569620 h 2040948"/>
                <a:gd name="connsiteX11" fmla="*/ 729319 w 1421182"/>
                <a:gd name="connsiteY11" fmla="*/ 957827 h 2040948"/>
                <a:gd name="connsiteX12" fmla="*/ 543268 w 1421182"/>
                <a:gd name="connsiteY12" fmla="*/ 8 h 2040948"/>
                <a:gd name="connsiteX13" fmla="*/ 473286 w 1421182"/>
                <a:gd name="connsiteY13" fmla="*/ 1312127 h 2040948"/>
                <a:gd name="connsiteX14" fmla="*/ 338442 w 1421182"/>
                <a:gd name="connsiteY14" fmla="*/ 1258222 h 2040948"/>
                <a:gd name="connsiteX15" fmla="*/ 719 w 1421182"/>
                <a:gd name="connsiteY15" fmla="*/ 957545 h 2040948"/>
                <a:gd name="connsiteX0" fmla="*/ 719 w 1421182"/>
                <a:gd name="connsiteY0" fmla="*/ 957545 h 2040948"/>
                <a:gd name="connsiteX1" fmla="*/ 140932 w 1421182"/>
                <a:gd name="connsiteY1" fmla="*/ 1353319 h 2040948"/>
                <a:gd name="connsiteX2" fmla="*/ 309182 w 1421182"/>
                <a:gd name="connsiteY2" fmla="*/ 1711764 h 2040948"/>
                <a:gd name="connsiteX3" fmla="*/ 704202 w 1421182"/>
                <a:gd name="connsiteY3" fmla="*/ 2040948 h 2040948"/>
                <a:gd name="connsiteX4" fmla="*/ 1311364 w 1421182"/>
                <a:gd name="connsiteY4" fmla="*/ 2026318 h 2040948"/>
                <a:gd name="connsiteX5" fmla="*/ 1421092 w 1421182"/>
                <a:gd name="connsiteY5" fmla="*/ 1126548 h 2040948"/>
                <a:gd name="connsiteX6" fmla="*/ 1152597 w 1421182"/>
                <a:gd name="connsiteY6" fmla="*/ 669082 h 2040948"/>
                <a:gd name="connsiteX7" fmla="*/ 1168953 w 1421182"/>
                <a:gd name="connsiteY7" fmla="*/ 968062 h 2040948"/>
                <a:gd name="connsiteX8" fmla="*/ 927050 w 1421182"/>
                <a:gd name="connsiteY8" fmla="*/ 614956 h 2040948"/>
                <a:gd name="connsiteX9" fmla="*/ 957315 w 1421182"/>
                <a:gd name="connsiteY9" fmla="*/ 944170 h 2040948"/>
                <a:gd name="connsiteX10" fmla="*/ 711016 w 1421182"/>
                <a:gd name="connsiteY10" fmla="*/ 569620 h 2040948"/>
                <a:gd name="connsiteX11" fmla="*/ 729319 w 1421182"/>
                <a:gd name="connsiteY11" fmla="*/ 957827 h 2040948"/>
                <a:gd name="connsiteX12" fmla="*/ 543268 w 1421182"/>
                <a:gd name="connsiteY12" fmla="*/ 8 h 2040948"/>
                <a:gd name="connsiteX13" fmla="*/ 473286 w 1421182"/>
                <a:gd name="connsiteY13" fmla="*/ 1312127 h 2040948"/>
                <a:gd name="connsiteX14" fmla="*/ 338442 w 1421182"/>
                <a:gd name="connsiteY14" fmla="*/ 1258222 h 2040948"/>
                <a:gd name="connsiteX15" fmla="*/ 719 w 1421182"/>
                <a:gd name="connsiteY15" fmla="*/ 957545 h 2040948"/>
                <a:gd name="connsiteX0" fmla="*/ 719 w 1421182"/>
                <a:gd name="connsiteY0" fmla="*/ 957545 h 2026318"/>
                <a:gd name="connsiteX1" fmla="*/ 140932 w 1421182"/>
                <a:gd name="connsiteY1" fmla="*/ 1353319 h 2026318"/>
                <a:gd name="connsiteX2" fmla="*/ 309182 w 1421182"/>
                <a:gd name="connsiteY2" fmla="*/ 1711764 h 2026318"/>
                <a:gd name="connsiteX3" fmla="*/ 693290 w 1421182"/>
                <a:gd name="connsiteY3" fmla="*/ 2019121 h 2026318"/>
                <a:gd name="connsiteX4" fmla="*/ 1311364 w 1421182"/>
                <a:gd name="connsiteY4" fmla="*/ 2026318 h 2026318"/>
                <a:gd name="connsiteX5" fmla="*/ 1421092 w 1421182"/>
                <a:gd name="connsiteY5" fmla="*/ 1126548 h 2026318"/>
                <a:gd name="connsiteX6" fmla="*/ 1152597 w 1421182"/>
                <a:gd name="connsiteY6" fmla="*/ 669082 h 2026318"/>
                <a:gd name="connsiteX7" fmla="*/ 1168953 w 1421182"/>
                <a:gd name="connsiteY7" fmla="*/ 968062 h 2026318"/>
                <a:gd name="connsiteX8" fmla="*/ 927050 w 1421182"/>
                <a:gd name="connsiteY8" fmla="*/ 614956 h 2026318"/>
                <a:gd name="connsiteX9" fmla="*/ 957315 w 1421182"/>
                <a:gd name="connsiteY9" fmla="*/ 944170 h 2026318"/>
                <a:gd name="connsiteX10" fmla="*/ 711016 w 1421182"/>
                <a:gd name="connsiteY10" fmla="*/ 569620 h 2026318"/>
                <a:gd name="connsiteX11" fmla="*/ 729319 w 1421182"/>
                <a:gd name="connsiteY11" fmla="*/ 957827 h 2026318"/>
                <a:gd name="connsiteX12" fmla="*/ 543268 w 1421182"/>
                <a:gd name="connsiteY12" fmla="*/ 8 h 2026318"/>
                <a:gd name="connsiteX13" fmla="*/ 473286 w 1421182"/>
                <a:gd name="connsiteY13" fmla="*/ 1312127 h 2026318"/>
                <a:gd name="connsiteX14" fmla="*/ 338442 w 1421182"/>
                <a:gd name="connsiteY14" fmla="*/ 1258222 h 2026318"/>
                <a:gd name="connsiteX15" fmla="*/ 719 w 1421182"/>
                <a:gd name="connsiteY15" fmla="*/ 957545 h 2026318"/>
                <a:gd name="connsiteX0" fmla="*/ 719 w 1421182"/>
                <a:gd name="connsiteY0" fmla="*/ 957545 h 2295953"/>
                <a:gd name="connsiteX1" fmla="*/ 140932 w 1421182"/>
                <a:gd name="connsiteY1" fmla="*/ 1353319 h 2295953"/>
                <a:gd name="connsiteX2" fmla="*/ 309182 w 1421182"/>
                <a:gd name="connsiteY2" fmla="*/ 1711764 h 2295953"/>
                <a:gd name="connsiteX3" fmla="*/ 693290 w 1421182"/>
                <a:gd name="connsiteY3" fmla="*/ 2019121 h 2295953"/>
                <a:gd name="connsiteX4" fmla="*/ 722524 w 1421182"/>
                <a:gd name="connsiteY4" fmla="*/ 2295953 h 2295953"/>
                <a:gd name="connsiteX5" fmla="*/ 1311364 w 1421182"/>
                <a:gd name="connsiteY5" fmla="*/ 2026318 h 2295953"/>
                <a:gd name="connsiteX6" fmla="*/ 1421092 w 1421182"/>
                <a:gd name="connsiteY6" fmla="*/ 1126548 h 2295953"/>
                <a:gd name="connsiteX7" fmla="*/ 1152597 w 1421182"/>
                <a:gd name="connsiteY7" fmla="*/ 669082 h 2295953"/>
                <a:gd name="connsiteX8" fmla="*/ 1168953 w 1421182"/>
                <a:gd name="connsiteY8" fmla="*/ 968062 h 2295953"/>
                <a:gd name="connsiteX9" fmla="*/ 927050 w 1421182"/>
                <a:gd name="connsiteY9" fmla="*/ 614956 h 2295953"/>
                <a:gd name="connsiteX10" fmla="*/ 957315 w 1421182"/>
                <a:gd name="connsiteY10" fmla="*/ 944170 h 2295953"/>
                <a:gd name="connsiteX11" fmla="*/ 711016 w 1421182"/>
                <a:gd name="connsiteY11" fmla="*/ 569620 h 2295953"/>
                <a:gd name="connsiteX12" fmla="*/ 729319 w 1421182"/>
                <a:gd name="connsiteY12" fmla="*/ 957827 h 2295953"/>
                <a:gd name="connsiteX13" fmla="*/ 543268 w 1421182"/>
                <a:gd name="connsiteY13" fmla="*/ 8 h 2295953"/>
                <a:gd name="connsiteX14" fmla="*/ 473286 w 1421182"/>
                <a:gd name="connsiteY14" fmla="*/ 1312127 h 2295953"/>
                <a:gd name="connsiteX15" fmla="*/ 338442 w 1421182"/>
                <a:gd name="connsiteY15" fmla="*/ 1258222 h 2295953"/>
                <a:gd name="connsiteX16" fmla="*/ 719 w 1421182"/>
                <a:gd name="connsiteY16" fmla="*/ 957545 h 2295953"/>
                <a:gd name="connsiteX0" fmla="*/ 719 w 1421182"/>
                <a:gd name="connsiteY0" fmla="*/ 957545 h 2317397"/>
                <a:gd name="connsiteX1" fmla="*/ 140932 w 1421182"/>
                <a:gd name="connsiteY1" fmla="*/ 1353319 h 2317397"/>
                <a:gd name="connsiteX2" fmla="*/ 309182 w 1421182"/>
                <a:gd name="connsiteY2" fmla="*/ 1711764 h 2317397"/>
                <a:gd name="connsiteX3" fmla="*/ 693290 w 1421182"/>
                <a:gd name="connsiteY3" fmla="*/ 2019121 h 2317397"/>
                <a:gd name="connsiteX4" fmla="*/ 722524 w 1421182"/>
                <a:gd name="connsiteY4" fmla="*/ 2295953 h 2317397"/>
                <a:gd name="connsiteX5" fmla="*/ 1170733 w 1421182"/>
                <a:gd name="connsiteY5" fmla="*/ 2300858 h 2317397"/>
                <a:gd name="connsiteX6" fmla="*/ 1311364 w 1421182"/>
                <a:gd name="connsiteY6" fmla="*/ 2026318 h 2317397"/>
                <a:gd name="connsiteX7" fmla="*/ 1421092 w 1421182"/>
                <a:gd name="connsiteY7" fmla="*/ 1126548 h 2317397"/>
                <a:gd name="connsiteX8" fmla="*/ 1152597 w 1421182"/>
                <a:gd name="connsiteY8" fmla="*/ 669082 h 2317397"/>
                <a:gd name="connsiteX9" fmla="*/ 1168953 w 1421182"/>
                <a:gd name="connsiteY9" fmla="*/ 968062 h 2317397"/>
                <a:gd name="connsiteX10" fmla="*/ 927050 w 1421182"/>
                <a:gd name="connsiteY10" fmla="*/ 614956 h 2317397"/>
                <a:gd name="connsiteX11" fmla="*/ 957315 w 1421182"/>
                <a:gd name="connsiteY11" fmla="*/ 944170 h 2317397"/>
                <a:gd name="connsiteX12" fmla="*/ 711016 w 1421182"/>
                <a:gd name="connsiteY12" fmla="*/ 569620 h 2317397"/>
                <a:gd name="connsiteX13" fmla="*/ 729319 w 1421182"/>
                <a:gd name="connsiteY13" fmla="*/ 957827 h 2317397"/>
                <a:gd name="connsiteX14" fmla="*/ 543268 w 1421182"/>
                <a:gd name="connsiteY14" fmla="*/ 8 h 2317397"/>
                <a:gd name="connsiteX15" fmla="*/ 473286 w 1421182"/>
                <a:gd name="connsiteY15" fmla="*/ 1312127 h 2317397"/>
                <a:gd name="connsiteX16" fmla="*/ 338442 w 1421182"/>
                <a:gd name="connsiteY16" fmla="*/ 1258222 h 2317397"/>
                <a:gd name="connsiteX17" fmla="*/ 719 w 1421182"/>
                <a:gd name="connsiteY17" fmla="*/ 957545 h 2317397"/>
                <a:gd name="connsiteX0" fmla="*/ 719 w 1421182"/>
                <a:gd name="connsiteY0" fmla="*/ 957545 h 2317397"/>
                <a:gd name="connsiteX1" fmla="*/ 140932 w 1421182"/>
                <a:gd name="connsiteY1" fmla="*/ 1353319 h 2317397"/>
                <a:gd name="connsiteX2" fmla="*/ 309182 w 1421182"/>
                <a:gd name="connsiteY2" fmla="*/ 1711764 h 2317397"/>
                <a:gd name="connsiteX3" fmla="*/ 626141 w 1421182"/>
                <a:gd name="connsiteY3" fmla="*/ 1985150 h 2317397"/>
                <a:gd name="connsiteX4" fmla="*/ 722524 w 1421182"/>
                <a:gd name="connsiteY4" fmla="*/ 2295953 h 2317397"/>
                <a:gd name="connsiteX5" fmla="*/ 1170733 w 1421182"/>
                <a:gd name="connsiteY5" fmla="*/ 2300858 h 2317397"/>
                <a:gd name="connsiteX6" fmla="*/ 1311364 w 1421182"/>
                <a:gd name="connsiteY6" fmla="*/ 2026318 h 2317397"/>
                <a:gd name="connsiteX7" fmla="*/ 1421092 w 1421182"/>
                <a:gd name="connsiteY7" fmla="*/ 1126548 h 2317397"/>
                <a:gd name="connsiteX8" fmla="*/ 1152597 w 1421182"/>
                <a:gd name="connsiteY8" fmla="*/ 669082 h 2317397"/>
                <a:gd name="connsiteX9" fmla="*/ 1168953 w 1421182"/>
                <a:gd name="connsiteY9" fmla="*/ 968062 h 2317397"/>
                <a:gd name="connsiteX10" fmla="*/ 927050 w 1421182"/>
                <a:gd name="connsiteY10" fmla="*/ 614956 h 2317397"/>
                <a:gd name="connsiteX11" fmla="*/ 957315 w 1421182"/>
                <a:gd name="connsiteY11" fmla="*/ 944170 h 2317397"/>
                <a:gd name="connsiteX12" fmla="*/ 711016 w 1421182"/>
                <a:gd name="connsiteY12" fmla="*/ 569620 h 2317397"/>
                <a:gd name="connsiteX13" fmla="*/ 729319 w 1421182"/>
                <a:gd name="connsiteY13" fmla="*/ 957827 h 2317397"/>
                <a:gd name="connsiteX14" fmla="*/ 543268 w 1421182"/>
                <a:gd name="connsiteY14" fmla="*/ 8 h 2317397"/>
                <a:gd name="connsiteX15" fmla="*/ 473286 w 1421182"/>
                <a:gd name="connsiteY15" fmla="*/ 1312127 h 2317397"/>
                <a:gd name="connsiteX16" fmla="*/ 338442 w 1421182"/>
                <a:gd name="connsiteY16" fmla="*/ 1258222 h 2317397"/>
                <a:gd name="connsiteX17" fmla="*/ 719 w 1421182"/>
                <a:gd name="connsiteY17" fmla="*/ 957545 h 2317397"/>
                <a:gd name="connsiteX0" fmla="*/ 719 w 1421182"/>
                <a:gd name="connsiteY0" fmla="*/ 957545 h 2314785"/>
                <a:gd name="connsiteX1" fmla="*/ 140932 w 1421182"/>
                <a:gd name="connsiteY1" fmla="*/ 1353319 h 2314785"/>
                <a:gd name="connsiteX2" fmla="*/ 309182 w 1421182"/>
                <a:gd name="connsiteY2" fmla="*/ 1711764 h 2314785"/>
                <a:gd name="connsiteX3" fmla="*/ 626141 w 1421182"/>
                <a:gd name="connsiteY3" fmla="*/ 1985150 h 2314785"/>
                <a:gd name="connsiteX4" fmla="*/ 658780 w 1421182"/>
                <a:gd name="connsiteY4" fmla="*/ 2266927 h 2314785"/>
                <a:gd name="connsiteX5" fmla="*/ 1170733 w 1421182"/>
                <a:gd name="connsiteY5" fmla="*/ 2300858 h 2314785"/>
                <a:gd name="connsiteX6" fmla="*/ 1311364 w 1421182"/>
                <a:gd name="connsiteY6" fmla="*/ 2026318 h 2314785"/>
                <a:gd name="connsiteX7" fmla="*/ 1421092 w 1421182"/>
                <a:gd name="connsiteY7" fmla="*/ 1126548 h 2314785"/>
                <a:gd name="connsiteX8" fmla="*/ 1152597 w 1421182"/>
                <a:gd name="connsiteY8" fmla="*/ 669082 h 2314785"/>
                <a:gd name="connsiteX9" fmla="*/ 1168953 w 1421182"/>
                <a:gd name="connsiteY9" fmla="*/ 968062 h 2314785"/>
                <a:gd name="connsiteX10" fmla="*/ 927050 w 1421182"/>
                <a:gd name="connsiteY10" fmla="*/ 614956 h 2314785"/>
                <a:gd name="connsiteX11" fmla="*/ 957315 w 1421182"/>
                <a:gd name="connsiteY11" fmla="*/ 944170 h 2314785"/>
                <a:gd name="connsiteX12" fmla="*/ 711016 w 1421182"/>
                <a:gd name="connsiteY12" fmla="*/ 569620 h 2314785"/>
                <a:gd name="connsiteX13" fmla="*/ 729319 w 1421182"/>
                <a:gd name="connsiteY13" fmla="*/ 957827 h 2314785"/>
                <a:gd name="connsiteX14" fmla="*/ 543268 w 1421182"/>
                <a:gd name="connsiteY14" fmla="*/ 8 h 2314785"/>
                <a:gd name="connsiteX15" fmla="*/ 473286 w 1421182"/>
                <a:gd name="connsiteY15" fmla="*/ 1312127 h 2314785"/>
                <a:gd name="connsiteX16" fmla="*/ 338442 w 1421182"/>
                <a:gd name="connsiteY16" fmla="*/ 1258222 h 2314785"/>
                <a:gd name="connsiteX17" fmla="*/ 719 w 1421182"/>
                <a:gd name="connsiteY17" fmla="*/ 957545 h 2314785"/>
                <a:gd name="connsiteX0" fmla="*/ 719 w 1421182"/>
                <a:gd name="connsiteY0" fmla="*/ 957545 h 2323891"/>
                <a:gd name="connsiteX1" fmla="*/ 140932 w 1421182"/>
                <a:gd name="connsiteY1" fmla="*/ 1353319 h 2323891"/>
                <a:gd name="connsiteX2" fmla="*/ 309182 w 1421182"/>
                <a:gd name="connsiteY2" fmla="*/ 1711764 h 2323891"/>
                <a:gd name="connsiteX3" fmla="*/ 626141 w 1421182"/>
                <a:gd name="connsiteY3" fmla="*/ 1985150 h 2323891"/>
                <a:gd name="connsiteX4" fmla="*/ 658780 w 1421182"/>
                <a:gd name="connsiteY4" fmla="*/ 2266927 h 2323891"/>
                <a:gd name="connsiteX5" fmla="*/ 1170733 w 1421182"/>
                <a:gd name="connsiteY5" fmla="*/ 2300858 h 2323891"/>
                <a:gd name="connsiteX6" fmla="*/ 1311364 w 1421182"/>
                <a:gd name="connsiteY6" fmla="*/ 2026318 h 2323891"/>
                <a:gd name="connsiteX7" fmla="*/ 1421092 w 1421182"/>
                <a:gd name="connsiteY7" fmla="*/ 1126548 h 2323891"/>
                <a:gd name="connsiteX8" fmla="*/ 1152597 w 1421182"/>
                <a:gd name="connsiteY8" fmla="*/ 669082 h 2323891"/>
                <a:gd name="connsiteX9" fmla="*/ 1168953 w 1421182"/>
                <a:gd name="connsiteY9" fmla="*/ 968062 h 2323891"/>
                <a:gd name="connsiteX10" fmla="*/ 927050 w 1421182"/>
                <a:gd name="connsiteY10" fmla="*/ 614956 h 2323891"/>
                <a:gd name="connsiteX11" fmla="*/ 957315 w 1421182"/>
                <a:gd name="connsiteY11" fmla="*/ 944170 h 2323891"/>
                <a:gd name="connsiteX12" fmla="*/ 711016 w 1421182"/>
                <a:gd name="connsiteY12" fmla="*/ 569620 h 2323891"/>
                <a:gd name="connsiteX13" fmla="*/ 729319 w 1421182"/>
                <a:gd name="connsiteY13" fmla="*/ 957827 h 2323891"/>
                <a:gd name="connsiteX14" fmla="*/ 543268 w 1421182"/>
                <a:gd name="connsiteY14" fmla="*/ 8 h 2323891"/>
                <a:gd name="connsiteX15" fmla="*/ 473286 w 1421182"/>
                <a:gd name="connsiteY15" fmla="*/ 1312127 h 2323891"/>
                <a:gd name="connsiteX16" fmla="*/ 338442 w 1421182"/>
                <a:gd name="connsiteY16" fmla="*/ 1258222 h 2323891"/>
                <a:gd name="connsiteX17" fmla="*/ 719 w 1421182"/>
                <a:gd name="connsiteY17" fmla="*/ 957545 h 2323891"/>
                <a:gd name="connsiteX0" fmla="*/ 719 w 1421182"/>
                <a:gd name="connsiteY0" fmla="*/ 957545 h 2358736"/>
                <a:gd name="connsiteX1" fmla="*/ 140932 w 1421182"/>
                <a:gd name="connsiteY1" fmla="*/ 1353319 h 2358736"/>
                <a:gd name="connsiteX2" fmla="*/ 309182 w 1421182"/>
                <a:gd name="connsiteY2" fmla="*/ 1711764 h 2358736"/>
                <a:gd name="connsiteX3" fmla="*/ 626141 w 1421182"/>
                <a:gd name="connsiteY3" fmla="*/ 1985150 h 2358736"/>
                <a:gd name="connsiteX4" fmla="*/ 658780 w 1421182"/>
                <a:gd name="connsiteY4" fmla="*/ 2266927 h 2358736"/>
                <a:gd name="connsiteX5" fmla="*/ 1227989 w 1421182"/>
                <a:gd name="connsiteY5" fmla="*/ 2341644 h 2358736"/>
                <a:gd name="connsiteX6" fmla="*/ 1311364 w 1421182"/>
                <a:gd name="connsiteY6" fmla="*/ 2026318 h 2358736"/>
                <a:gd name="connsiteX7" fmla="*/ 1421092 w 1421182"/>
                <a:gd name="connsiteY7" fmla="*/ 1126548 h 2358736"/>
                <a:gd name="connsiteX8" fmla="*/ 1152597 w 1421182"/>
                <a:gd name="connsiteY8" fmla="*/ 669082 h 2358736"/>
                <a:gd name="connsiteX9" fmla="*/ 1168953 w 1421182"/>
                <a:gd name="connsiteY9" fmla="*/ 968062 h 2358736"/>
                <a:gd name="connsiteX10" fmla="*/ 927050 w 1421182"/>
                <a:gd name="connsiteY10" fmla="*/ 614956 h 2358736"/>
                <a:gd name="connsiteX11" fmla="*/ 957315 w 1421182"/>
                <a:gd name="connsiteY11" fmla="*/ 944170 h 2358736"/>
                <a:gd name="connsiteX12" fmla="*/ 711016 w 1421182"/>
                <a:gd name="connsiteY12" fmla="*/ 569620 h 2358736"/>
                <a:gd name="connsiteX13" fmla="*/ 729319 w 1421182"/>
                <a:gd name="connsiteY13" fmla="*/ 957827 h 2358736"/>
                <a:gd name="connsiteX14" fmla="*/ 543268 w 1421182"/>
                <a:gd name="connsiteY14" fmla="*/ 8 h 2358736"/>
                <a:gd name="connsiteX15" fmla="*/ 473286 w 1421182"/>
                <a:gd name="connsiteY15" fmla="*/ 1312127 h 2358736"/>
                <a:gd name="connsiteX16" fmla="*/ 338442 w 1421182"/>
                <a:gd name="connsiteY16" fmla="*/ 1258222 h 2358736"/>
                <a:gd name="connsiteX17" fmla="*/ 719 w 1421182"/>
                <a:gd name="connsiteY17" fmla="*/ 957545 h 2358736"/>
                <a:gd name="connsiteX0" fmla="*/ 719 w 1421182"/>
                <a:gd name="connsiteY0" fmla="*/ 957545 h 2341644"/>
                <a:gd name="connsiteX1" fmla="*/ 140932 w 1421182"/>
                <a:gd name="connsiteY1" fmla="*/ 1353319 h 2341644"/>
                <a:gd name="connsiteX2" fmla="*/ 309182 w 1421182"/>
                <a:gd name="connsiteY2" fmla="*/ 1711764 h 2341644"/>
                <a:gd name="connsiteX3" fmla="*/ 626141 w 1421182"/>
                <a:gd name="connsiteY3" fmla="*/ 1985150 h 2341644"/>
                <a:gd name="connsiteX4" fmla="*/ 658780 w 1421182"/>
                <a:gd name="connsiteY4" fmla="*/ 2266927 h 2341644"/>
                <a:gd name="connsiteX5" fmla="*/ 1227989 w 1421182"/>
                <a:gd name="connsiteY5" fmla="*/ 2341644 h 2341644"/>
                <a:gd name="connsiteX6" fmla="*/ 1311364 w 1421182"/>
                <a:gd name="connsiteY6" fmla="*/ 2026318 h 2341644"/>
                <a:gd name="connsiteX7" fmla="*/ 1421092 w 1421182"/>
                <a:gd name="connsiteY7" fmla="*/ 1126548 h 2341644"/>
                <a:gd name="connsiteX8" fmla="*/ 1152597 w 1421182"/>
                <a:gd name="connsiteY8" fmla="*/ 669082 h 2341644"/>
                <a:gd name="connsiteX9" fmla="*/ 1168953 w 1421182"/>
                <a:gd name="connsiteY9" fmla="*/ 968062 h 2341644"/>
                <a:gd name="connsiteX10" fmla="*/ 927050 w 1421182"/>
                <a:gd name="connsiteY10" fmla="*/ 614956 h 2341644"/>
                <a:gd name="connsiteX11" fmla="*/ 957315 w 1421182"/>
                <a:gd name="connsiteY11" fmla="*/ 944170 h 2341644"/>
                <a:gd name="connsiteX12" fmla="*/ 711016 w 1421182"/>
                <a:gd name="connsiteY12" fmla="*/ 569620 h 2341644"/>
                <a:gd name="connsiteX13" fmla="*/ 729319 w 1421182"/>
                <a:gd name="connsiteY13" fmla="*/ 957827 h 2341644"/>
                <a:gd name="connsiteX14" fmla="*/ 543268 w 1421182"/>
                <a:gd name="connsiteY14" fmla="*/ 8 h 2341644"/>
                <a:gd name="connsiteX15" fmla="*/ 473286 w 1421182"/>
                <a:gd name="connsiteY15" fmla="*/ 1312127 h 2341644"/>
                <a:gd name="connsiteX16" fmla="*/ 338442 w 1421182"/>
                <a:gd name="connsiteY16" fmla="*/ 1258222 h 2341644"/>
                <a:gd name="connsiteX17" fmla="*/ 719 w 1421182"/>
                <a:gd name="connsiteY17" fmla="*/ 957545 h 2341644"/>
                <a:gd name="connsiteX0" fmla="*/ 719 w 1421092"/>
                <a:gd name="connsiteY0" fmla="*/ 957545 h 2341644"/>
                <a:gd name="connsiteX1" fmla="*/ 140932 w 1421092"/>
                <a:gd name="connsiteY1" fmla="*/ 1353319 h 2341644"/>
                <a:gd name="connsiteX2" fmla="*/ 309182 w 1421092"/>
                <a:gd name="connsiteY2" fmla="*/ 1711764 h 2341644"/>
                <a:gd name="connsiteX3" fmla="*/ 626141 w 1421092"/>
                <a:gd name="connsiteY3" fmla="*/ 1985150 h 2341644"/>
                <a:gd name="connsiteX4" fmla="*/ 658780 w 1421092"/>
                <a:gd name="connsiteY4" fmla="*/ 2266927 h 2341644"/>
                <a:gd name="connsiteX5" fmla="*/ 1227989 w 1421092"/>
                <a:gd name="connsiteY5" fmla="*/ 2341644 h 2341644"/>
                <a:gd name="connsiteX6" fmla="*/ 1262460 w 1421092"/>
                <a:gd name="connsiteY6" fmla="*/ 1987074 h 2341644"/>
                <a:gd name="connsiteX7" fmla="*/ 1421092 w 1421092"/>
                <a:gd name="connsiteY7" fmla="*/ 1126548 h 2341644"/>
                <a:gd name="connsiteX8" fmla="*/ 1152597 w 1421092"/>
                <a:gd name="connsiteY8" fmla="*/ 669082 h 2341644"/>
                <a:gd name="connsiteX9" fmla="*/ 1168953 w 1421092"/>
                <a:gd name="connsiteY9" fmla="*/ 968062 h 2341644"/>
                <a:gd name="connsiteX10" fmla="*/ 927050 w 1421092"/>
                <a:gd name="connsiteY10" fmla="*/ 614956 h 2341644"/>
                <a:gd name="connsiteX11" fmla="*/ 957315 w 1421092"/>
                <a:gd name="connsiteY11" fmla="*/ 944170 h 2341644"/>
                <a:gd name="connsiteX12" fmla="*/ 711016 w 1421092"/>
                <a:gd name="connsiteY12" fmla="*/ 569620 h 2341644"/>
                <a:gd name="connsiteX13" fmla="*/ 729319 w 1421092"/>
                <a:gd name="connsiteY13" fmla="*/ 957827 h 2341644"/>
                <a:gd name="connsiteX14" fmla="*/ 543268 w 1421092"/>
                <a:gd name="connsiteY14" fmla="*/ 8 h 2341644"/>
                <a:gd name="connsiteX15" fmla="*/ 473286 w 1421092"/>
                <a:gd name="connsiteY15" fmla="*/ 1312127 h 2341644"/>
                <a:gd name="connsiteX16" fmla="*/ 338442 w 1421092"/>
                <a:gd name="connsiteY16" fmla="*/ 1258222 h 2341644"/>
                <a:gd name="connsiteX17" fmla="*/ 719 w 1421092"/>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626141 w 1421109"/>
                <a:gd name="connsiteY3" fmla="*/ 1985150 h 2341644"/>
                <a:gd name="connsiteX4" fmla="*/ 658780 w 1421109"/>
                <a:gd name="connsiteY4" fmla="*/ 2266927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626141 w 1421109"/>
                <a:gd name="connsiteY3" fmla="*/ 1985150 h 2341644"/>
                <a:gd name="connsiteX4" fmla="*/ 658780 w 1421109"/>
                <a:gd name="connsiteY4" fmla="*/ 2266927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626141 w 1421109"/>
                <a:gd name="connsiteY3" fmla="*/ 1985150 h 2341644"/>
                <a:gd name="connsiteX4" fmla="*/ 622941 w 1421109"/>
                <a:gd name="connsiteY4" fmla="*/ 2320778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548773 w 1421109"/>
                <a:gd name="connsiteY3" fmla="*/ 1936338 h 2341644"/>
                <a:gd name="connsiteX4" fmla="*/ 622941 w 1421109"/>
                <a:gd name="connsiteY4" fmla="*/ 2320778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548773 w 1421109"/>
                <a:gd name="connsiteY3" fmla="*/ 1936338 h 2341644"/>
                <a:gd name="connsiteX4" fmla="*/ 557331 w 1421109"/>
                <a:gd name="connsiteY4" fmla="*/ 2278453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548773 w 1421109"/>
                <a:gd name="connsiteY3" fmla="*/ 1936338 h 2341644"/>
                <a:gd name="connsiteX4" fmla="*/ 601148 w 1421109"/>
                <a:gd name="connsiteY4" fmla="*/ 2297232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10754"/>
                <a:gd name="connsiteX1" fmla="*/ 140932 w 1421109"/>
                <a:gd name="connsiteY1" fmla="*/ 1353319 h 2310754"/>
                <a:gd name="connsiteX2" fmla="*/ 309182 w 1421109"/>
                <a:gd name="connsiteY2" fmla="*/ 1711764 h 2310754"/>
                <a:gd name="connsiteX3" fmla="*/ 548773 w 1421109"/>
                <a:gd name="connsiteY3" fmla="*/ 1936338 h 2310754"/>
                <a:gd name="connsiteX4" fmla="*/ 601148 w 1421109"/>
                <a:gd name="connsiteY4" fmla="*/ 2297232 h 2310754"/>
                <a:gd name="connsiteX5" fmla="*/ 1253027 w 1421109"/>
                <a:gd name="connsiteY5" fmla="*/ 2310347 h 2310754"/>
                <a:gd name="connsiteX6" fmla="*/ 1262460 w 1421109"/>
                <a:gd name="connsiteY6" fmla="*/ 1987074 h 2310754"/>
                <a:gd name="connsiteX7" fmla="*/ 1421092 w 1421109"/>
                <a:gd name="connsiteY7" fmla="*/ 1126548 h 2310754"/>
                <a:gd name="connsiteX8" fmla="*/ 1152597 w 1421109"/>
                <a:gd name="connsiteY8" fmla="*/ 669082 h 2310754"/>
                <a:gd name="connsiteX9" fmla="*/ 1168953 w 1421109"/>
                <a:gd name="connsiteY9" fmla="*/ 968062 h 2310754"/>
                <a:gd name="connsiteX10" fmla="*/ 927050 w 1421109"/>
                <a:gd name="connsiteY10" fmla="*/ 614956 h 2310754"/>
                <a:gd name="connsiteX11" fmla="*/ 957315 w 1421109"/>
                <a:gd name="connsiteY11" fmla="*/ 944170 h 2310754"/>
                <a:gd name="connsiteX12" fmla="*/ 711016 w 1421109"/>
                <a:gd name="connsiteY12" fmla="*/ 569620 h 2310754"/>
                <a:gd name="connsiteX13" fmla="*/ 729319 w 1421109"/>
                <a:gd name="connsiteY13" fmla="*/ 957827 h 2310754"/>
                <a:gd name="connsiteX14" fmla="*/ 543268 w 1421109"/>
                <a:gd name="connsiteY14" fmla="*/ 8 h 2310754"/>
                <a:gd name="connsiteX15" fmla="*/ 473286 w 1421109"/>
                <a:gd name="connsiteY15" fmla="*/ 1312127 h 2310754"/>
                <a:gd name="connsiteX16" fmla="*/ 338442 w 1421109"/>
                <a:gd name="connsiteY16" fmla="*/ 1258222 h 2310754"/>
                <a:gd name="connsiteX17" fmla="*/ 719 w 1421109"/>
                <a:gd name="connsiteY17" fmla="*/ 957545 h 2310754"/>
                <a:gd name="connsiteX0" fmla="*/ 719 w 1421109"/>
                <a:gd name="connsiteY0" fmla="*/ 957545 h 2310755"/>
                <a:gd name="connsiteX1" fmla="*/ 140932 w 1421109"/>
                <a:gd name="connsiteY1" fmla="*/ 1353319 h 2310755"/>
                <a:gd name="connsiteX2" fmla="*/ 309182 w 1421109"/>
                <a:gd name="connsiteY2" fmla="*/ 1711764 h 2310755"/>
                <a:gd name="connsiteX3" fmla="*/ 548773 w 1421109"/>
                <a:gd name="connsiteY3" fmla="*/ 1936338 h 2310755"/>
                <a:gd name="connsiteX4" fmla="*/ 601148 w 1421109"/>
                <a:gd name="connsiteY4" fmla="*/ 2297232 h 2310755"/>
                <a:gd name="connsiteX5" fmla="*/ 1253027 w 1421109"/>
                <a:gd name="connsiteY5" fmla="*/ 2310347 h 2310755"/>
                <a:gd name="connsiteX6" fmla="*/ 1262460 w 1421109"/>
                <a:gd name="connsiteY6" fmla="*/ 1987074 h 2310755"/>
                <a:gd name="connsiteX7" fmla="*/ 1421092 w 1421109"/>
                <a:gd name="connsiteY7" fmla="*/ 1126548 h 2310755"/>
                <a:gd name="connsiteX8" fmla="*/ 1152597 w 1421109"/>
                <a:gd name="connsiteY8" fmla="*/ 669082 h 2310755"/>
                <a:gd name="connsiteX9" fmla="*/ 1168953 w 1421109"/>
                <a:gd name="connsiteY9" fmla="*/ 968062 h 2310755"/>
                <a:gd name="connsiteX10" fmla="*/ 927050 w 1421109"/>
                <a:gd name="connsiteY10" fmla="*/ 614956 h 2310755"/>
                <a:gd name="connsiteX11" fmla="*/ 957315 w 1421109"/>
                <a:gd name="connsiteY11" fmla="*/ 944170 h 2310755"/>
                <a:gd name="connsiteX12" fmla="*/ 711016 w 1421109"/>
                <a:gd name="connsiteY12" fmla="*/ 569620 h 2310755"/>
                <a:gd name="connsiteX13" fmla="*/ 729319 w 1421109"/>
                <a:gd name="connsiteY13" fmla="*/ 957827 h 2310755"/>
                <a:gd name="connsiteX14" fmla="*/ 543268 w 1421109"/>
                <a:gd name="connsiteY14" fmla="*/ 8 h 2310755"/>
                <a:gd name="connsiteX15" fmla="*/ 473286 w 1421109"/>
                <a:gd name="connsiteY15" fmla="*/ 1312127 h 2310755"/>
                <a:gd name="connsiteX16" fmla="*/ 338442 w 1421109"/>
                <a:gd name="connsiteY16" fmla="*/ 1258222 h 2310755"/>
                <a:gd name="connsiteX17" fmla="*/ 719 w 1421109"/>
                <a:gd name="connsiteY17" fmla="*/ 957545 h 2310755"/>
                <a:gd name="connsiteX0" fmla="*/ 719 w 1421109"/>
                <a:gd name="connsiteY0" fmla="*/ 957545 h 2310755"/>
                <a:gd name="connsiteX1" fmla="*/ 140932 w 1421109"/>
                <a:gd name="connsiteY1" fmla="*/ 1353319 h 2310755"/>
                <a:gd name="connsiteX2" fmla="*/ 309182 w 1421109"/>
                <a:gd name="connsiteY2" fmla="*/ 1711764 h 2310755"/>
                <a:gd name="connsiteX3" fmla="*/ 548773 w 1421109"/>
                <a:gd name="connsiteY3" fmla="*/ 1936338 h 2310755"/>
                <a:gd name="connsiteX4" fmla="*/ 582370 w 1421109"/>
                <a:gd name="connsiteY4" fmla="*/ 2297232 h 2310755"/>
                <a:gd name="connsiteX5" fmla="*/ 1253027 w 1421109"/>
                <a:gd name="connsiteY5" fmla="*/ 2310347 h 2310755"/>
                <a:gd name="connsiteX6" fmla="*/ 1262460 w 1421109"/>
                <a:gd name="connsiteY6" fmla="*/ 1987074 h 2310755"/>
                <a:gd name="connsiteX7" fmla="*/ 1421092 w 1421109"/>
                <a:gd name="connsiteY7" fmla="*/ 1126548 h 2310755"/>
                <a:gd name="connsiteX8" fmla="*/ 1152597 w 1421109"/>
                <a:gd name="connsiteY8" fmla="*/ 669082 h 2310755"/>
                <a:gd name="connsiteX9" fmla="*/ 1168953 w 1421109"/>
                <a:gd name="connsiteY9" fmla="*/ 968062 h 2310755"/>
                <a:gd name="connsiteX10" fmla="*/ 927050 w 1421109"/>
                <a:gd name="connsiteY10" fmla="*/ 614956 h 2310755"/>
                <a:gd name="connsiteX11" fmla="*/ 957315 w 1421109"/>
                <a:gd name="connsiteY11" fmla="*/ 944170 h 2310755"/>
                <a:gd name="connsiteX12" fmla="*/ 711016 w 1421109"/>
                <a:gd name="connsiteY12" fmla="*/ 569620 h 2310755"/>
                <a:gd name="connsiteX13" fmla="*/ 729319 w 1421109"/>
                <a:gd name="connsiteY13" fmla="*/ 957827 h 2310755"/>
                <a:gd name="connsiteX14" fmla="*/ 543268 w 1421109"/>
                <a:gd name="connsiteY14" fmla="*/ 8 h 2310755"/>
                <a:gd name="connsiteX15" fmla="*/ 473286 w 1421109"/>
                <a:gd name="connsiteY15" fmla="*/ 1312127 h 2310755"/>
                <a:gd name="connsiteX16" fmla="*/ 338442 w 1421109"/>
                <a:gd name="connsiteY16" fmla="*/ 1258222 h 2310755"/>
                <a:gd name="connsiteX17" fmla="*/ 719 w 1421109"/>
                <a:gd name="connsiteY17" fmla="*/ 957545 h 2310755"/>
                <a:gd name="connsiteX0" fmla="*/ 719 w 1421109"/>
                <a:gd name="connsiteY0" fmla="*/ 957545 h 2310755"/>
                <a:gd name="connsiteX1" fmla="*/ 140932 w 1421109"/>
                <a:gd name="connsiteY1" fmla="*/ 1353319 h 2310755"/>
                <a:gd name="connsiteX2" fmla="*/ 309182 w 1421109"/>
                <a:gd name="connsiteY2" fmla="*/ 1711764 h 2310755"/>
                <a:gd name="connsiteX3" fmla="*/ 548773 w 1421109"/>
                <a:gd name="connsiteY3" fmla="*/ 1936338 h 2310755"/>
                <a:gd name="connsiteX4" fmla="*/ 582370 w 1421109"/>
                <a:gd name="connsiteY4" fmla="*/ 2297232 h 2310755"/>
                <a:gd name="connsiteX5" fmla="*/ 1253027 w 1421109"/>
                <a:gd name="connsiteY5" fmla="*/ 2310347 h 2310755"/>
                <a:gd name="connsiteX6" fmla="*/ 1262460 w 1421109"/>
                <a:gd name="connsiteY6" fmla="*/ 1987074 h 2310755"/>
                <a:gd name="connsiteX7" fmla="*/ 1421092 w 1421109"/>
                <a:gd name="connsiteY7" fmla="*/ 1126548 h 2310755"/>
                <a:gd name="connsiteX8" fmla="*/ 1152597 w 1421109"/>
                <a:gd name="connsiteY8" fmla="*/ 669082 h 2310755"/>
                <a:gd name="connsiteX9" fmla="*/ 1168953 w 1421109"/>
                <a:gd name="connsiteY9" fmla="*/ 968062 h 2310755"/>
                <a:gd name="connsiteX10" fmla="*/ 927050 w 1421109"/>
                <a:gd name="connsiteY10" fmla="*/ 614956 h 2310755"/>
                <a:gd name="connsiteX11" fmla="*/ 957315 w 1421109"/>
                <a:gd name="connsiteY11" fmla="*/ 944170 h 2310755"/>
                <a:gd name="connsiteX12" fmla="*/ 711016 w 1421109"/>
                <a:gd name="connsiteY12" fmla="*/ 569620 h 2310755"/>
                <a:gd name="connsiteX13" fmla="*/ 729319 w 1421109"/>
                <a:gd name="connsiteY13" fmla="*/ 957827 h 2310755"/>
                <a:gd name="connsiteX14" fmla="*/ 543268 w 1421109"/>
                <a:gd name="connsiteY14" fmla="*/ 8 h 2310755"/>
                <a:gd name="connsiteX15" fmla="*/ 473286 w 1421109"/>
                <a:gd name="connsiteY15" fmla="*/ 1312127 h 2310755"/>
                <a:gd name="connsiteX16" fmla="*/ 338442 w 1421109"/>
                <a:gd name="connsiteY16" fmla="*/ 1258222 h 2310755"/>
                <a:gd name="connsiteX17" fmla="*/ 719 w 1421109"/>
                <a:gd name="connsiteY17" fmla="*/ 957545 h 2310755"/>
                <a:gd name="connsiteX0" fmla="*/ 719 w 1421109"/>
                <a:gd name="connsiteY0" fmla="*/ 957545 h 2310347"/>
                <a:gd name="connsiteX1" fmla="*/ 140932 w 1421109"/>
                <a:gd name="connsiteY1" fmla="*/ 1353319 h 2310347"/>
                <a:gd name="connsiteX2" fmla="*/ 309182 w 1421109"/>
                <a:gd name="connsiteY2" fmla="*/ 1711764 h 2310347"/>
                <a:gd name="connsiteX3" fmla="*/ 548773 w 1421109"/>
                <a:gd name="connsiteY3" fmla="*/ 1936338 h 2310347"/>
                <a:gd name="connsiteX4" fmla="*/ 582370 w 1421109"/>
                <a:gd name="connsiteY4" fmla="*/ 2297232 h 2310347"/>
                <a:gd name="connsiteX5" fmla="*/ 1253027 w 1421109"/>
                <a:gd name="connsiteY5" fmla="*/ 2310347 h 2310347"/>
                <a:gd name="connsiteX6" fmla="*/ 1262460 w 1421109"/>
                <a:gd name="connsiteY6" fmla="*/ 1987074 h 2310347"/>
                <a:gd name="connsiteX7" fmla="*/ 1421092 w 1421109"/>
                <a:gd name="connsiteY7" fmla="*/ 1126548 h 2310347"/>
                <a:gd name="connsiteX8" fmla="*/ 1152597 w 1421109"/>
                <a:gd name="connsiteY8" fmla="*/ 669082 h 2310347"/>
                <a:gd name="connsiteX9" fmla="*/ 1168953 w 1421109"/>
                <a:gd name="connsiteY9" fmla="*/ 968062 h 2310347"/>
                <a:gd name="connsiteX10" fmla="*/ 927050 w 1421109"/>
                <a:gd name="connsiteY10" fmla="*/ 614956 h 2310347"/>
                <a:gd name="connsiteX11" fmla="*/ 957315 w 1421109"/>
                <a:gd name="connsiteY11" fmla="*/ 944170 h 2310347"/>
                <a:gd name="connsiteX12" fmla="*/ 711016 w 1421109"/>
                <a:gd name="connsiteY12" fmla="*/ 569620 h 2310347"/>
                <a:gd name="connsiteX13" fmla="*/ 729319 w 1421109"/>
                <a:gd name="connsiteY13" fmla="*/ 957827 h 2310347"/>
                <a:gd name="connsiteX14" fmla="*/ 543268 w 1421109"/>
                <a:gd name="connsiteY14" fmla="*/ 8 h 2310347"/>
                <a:gd name="connsiteX15" fmla="*/ 473286 w 1421109"/>
                <a:gd name="connsiteY15" fmla="*/ 1312127 h 2310347"/>
                <a:gd name="connsiteX16" fmla="*/ 338442 w 1421109"/>
                <a:gd name="connsiteY16" fmla="*/ 1258222 h 2310347"/>
                <a:gd name="connsiteX17" fmla="*/ 719 w 1421109"/>
                <a:gd name="connsiteY17"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52597 w 1423213"/>
                <a:gd name="connsiteY9" fmla="*/ 669082 h 2310347"/>
                <a:gd name="connsiteX10" fmla="*/ 1168953 w 1423213"/>
                <a:gd name="connsiteY10" fmla="*/ 968062 h 2310347"/>
                <a:gd name="connsiteX11" fmla="*/ 927050 w 1423213"/>
                <a:gd name="connsiteY11" fmla="*/ 614956 h 2310347"/>
                <a:gd name="connsiteX12" fmla="*/ 957315 w 1423213"/>
                <a:gd name="connsiteY12" fmla="*/ 944170 h 2310347"/>
                <a:gd name="connsiteX13" fmla="*/ 711016 w 1423213"/>
                <a:gd name="connsiteY13" fmla="*/ 569620 h 2310347"/>
                <a:gd name="connsiteX14" fmla="*/ 729319 w 1423213"/>
                <a:gd name="connsiteY14" fmla="*/ 957827 h 2310347"/>
                <a:gd name="connsiteX15" fmla="*/ 543268 w 1423213"/>
                <a:gd name="connsiteY15" fmla="*/ 8 h 2310347"/>
                <a:gd name="connsiteX16" fmla="*/ 473286 w 1423213"/>
                <a:gd name="connsiteY16" fmla="*/ 1312127 h 2310347"/>
                <a:gd name="connsiteX17" fmla="*/ 338442 w 1423213"/>
                <a:gd name="connsiteY17" fmla="*/ 1258222 h 2310347"/>
                <a:gd name="connsiteX18" fmla="*/ 719 w 1423213"/>
                <a:gd name="connsiteY18"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52597 w 1423213"/>
                <a:gd name="connsiteY9" fmla="*/ 669082 h 2310347"/>
                <a:gd name="connsiteX10" fmla="*/ 1168953 w 1423213"/>
                <a:gd name="connsiteY10" fmla="*/ 968062 h 2310347"/>
                <a:gd name="connsiteX11" fmla="*/ 927050 w 1423213"/>
                <a:gd name="connsiteY11" fmla="*/ 614956 h 2310347"/>
                <a:gd name="connsiteX12" fmla="*/ 957315 w 1423213"/>
                <a:gd name="connsiteY12" fmla="*/ 944170 h 2310347"/>
                <a:gd name="connsiteX13" fmla="*/ 711016 w 1423213"/>
                <a:gd name="connsiteY13" fmla="*/ 569620 h 2310347"/>
                <a:gd name="connsiteX14" fmla="*/ 729319 w 1423213"/>
                <a:gd name="connsiteY14" fmla="*/ 957827 h 2310347"/>
                <a:gd name="connsiteX15" fmla="*/ 543268 w 1423213"/>
                <a:gd name="connsiteY15" fmla="*/ 8 h 2310347"/>
                <a:gd name="connsiteX16" fmla="*/ 473286 w 1423213"/>
                <a:gd name="connsiteY16" fmla="*/ 1312127 h 2310347"/>
                <a:gd name="connsiteX17" fmla="*/ 338442 w 1423213"/>
                <a:gd name="connsiteY17" fmla="*/ 1258222 h 2310347"/>
                <a:gd name="connsiteX18" fmla="*/ 719 w 1423213"/>
                <a:gd name="connsiteY18"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927050 w 1423213"/>
                <a:gd name="connsiteY11" fmla="*/ 614956 h 2310347"/>
                <a:gd name="connsiteX12" fmla="*/ 957315 w 1423213"/>
                <a:gd name="connsiteY12" fmla="*/ 944170 h 2310347"/>
                <a:gd name="connsiteX13" fmla="*/ 711016 w 1423213"/>
                <a:gd name="connsiteY13" fmla="*/ 569620 h 2310347"/>
                <a:gd name="connsiteX14" fmla="*/ 729319 w 1423213"/>
                <a:gd name="connsiteY14" fmla="*/ 957827 h 2310347"/>
                <a:gd name="connsiteX15" fmla="*/ 543268 w 1423213"/>
                <a:gd name="connsiteY15" fmla="*/ 8 h 2310347"/>
                <a:gd name="connsiteX16" fmla="*/ 473286 w 1423213"/>
                <a:gd name="connsiteY16" fmla="*/ 1312127 h 2310347"/>
                <a:gd name="connsiteX17" fmla="*/ 338442 w 1423213"/>
                <a:gd name="connsiteY17" fmla="*/ 1258222 h 2310347"/>
                <a:gd name="connsiteX18" fmla="*/ 719 w 1423213"/>
                <a:gd name="connsiteY18"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86368 w 1423213"/>
                <a:gd name="connsiteY9" fmla="*/ 644961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86368 w 1423213"/>
                <a:gd name="connsiteY9" fmla="*/ 644961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6650"/>
                <a:gd name="connsiteY0" fmla="*/ 957545 h 2310347"/>
                <a:gd name="connsiteX1" fmla="*/ 140932 w 1426650"/>
                <a:gd name="connsiteY1" fmla="*/ 1353319 h 2310347"/>
                <a:gd name="connsiteX2" fmla="*/ 309182 w 1426650"/>
                <a:gd name="connsiteY2" fmla="*/ 1711764 h 2310347"/>
                <a:gd name="connsiteX3" fmla="*/ 548773 w 1426650"/>
                <a:gd name="connsiteY3" fmla="*/ 1936338 h 2310347"/>
                <a:gd name="connsiteX4" fmla="*/ 582370 w 1426650"/>
                <a:gd name="connsiteY4" fmla="*/ 2297232 h 2310347"/>
                <a:gd name="connsiteX5" fmla="*/ 1253027 w 1426650"/>
                <a:gd name="connsiteY5" fmla="*/ 2310347 h 2310347"/>
                <a:gd name="connsiteX6" fmla="*/ 1262460 w 1426650"/>
                <a:gd name="connsiteY6" fmla="*/ 1987074 h 2310347"/>
                <a:gd name="connsiteX7" fmla="*/ 1421092 w 1426650"/>
                <a:gd name="connsiteY7" fmla="*/ 1126548 h 2310347"/>
                <a:gd name="connsiteX8" fmla="*/ 1393246 w 1426650"/>
                <a:gd name="connsiteY8" fmla="*/ 734522 h 2310347"/>
                <a:gd name="connsiteX9" fmla="*/ 1186368 w 1426650"/>
                <a:gd name="connsiteY9" fmla="*/ 644961 h 2310347"/>
                <a:gd name="connsiteX10" fmla="*/ 1168953 w 1426650"/>
                <a:gd name="connsiteY10" fmla="*/ 968062 h 2310347"/>
                <a:gd name="connsiteX11" fmla="*/ 1156855 w 1426650"/>
                <a:gd name="connsiteY11" fmla="*/ 657333 h 2310347"/>
                <a:gd name="connsiteX12" fmla="*/ 927050 w 1426650"/>
                <a:gd name="connsiteY12" fmla="*/ 614956 h 2310347"/>
                <a:gd name="connsiteX13" fmla="*/ 957315 w 1426650"/>
                <a:gd name="connsiteY13" fmla="*/ 944170 h 2310347"/>
                <a:gd name="connsiteX14" fmla="*/ 711016 w 1426650"/>
                <a:gd name="connsiteY14" fmla="*/ 569620 h 2310347"/>
                <a:gd name="connsiteX15" fmla="*/ 729319 w 1426650"/>
                <a:gd name="connsiteY15" fmla="*/ 957827 h 2310347"/>
                <a:gd name="connsiteX16" fmla="*/ 543268 w 1426650"/>
                <a:gd name="connsiteY16" fmla="*/ 8 h 2310347"/>
                <a:gd name="connsiteX17" fmla="*/ 473286 w 1426650"/>
                <a:gd name="connsiteY17" fmla="*/ 1312127 h 2310347"/>
                <a:gd name="connsiteX18" fmla="*/ 338442 w 1426650"/>
                <a:gd name="connsiteY18" fmla="*/ 1258222 h 2310347"/>
                <a:gd name="connsiteX19" fmla="*/ 719 w 1426650"/>
                <a:gd name="connsiteY19"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711016 w 1422362"/>
                <a:gd name="connsiteY14" fmla="*/ 569620 h 2310347"/>
                <a:gd name="connsiteX15" fmla="*/ 729319 w 1422362"/>
                <a:gd name="connsiteY15" fmla="*/ 957827 h 2310347"/>
                <a:gd name="connsiteX16" fmla="*/ 543268 w 1422362"/>
                <a:gd name="connsiteY16" fmla="*/ 8 h 2310347"/>
                <a:gd name="connsiteX17" fmla="*/ 473286 w 1422362"/>
                <a:gd name="connsiteY17" fmla="*/ 1312127 h 2310347"/>
                <a:gd name="connsiteX18" fmla="*/ 338442 w 1422362"/>
                <a:gd name="connsiteY18" fmla="*/ 1258222 h 2310347"/>
                <a:gd name="connsiteX19" fmla="*/ 719 w 1422362"/>
                <a:gd name="connsiteY19"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76719 w 1422362"/>
                <a:gd name="connsiteY9" fmla="*/ 669083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76719 w 1422362"/>
                <a:gd name="connsiteY9" fmla="*/ 669083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76719 w 1422362"/>
                <a:gd name="connsiteY9" fmla="*/ 669083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1028697 h 2381499"/>
                <a:gd name="connsiteX1" fmla="*/ 140932 w 1422362"/>
                <a:gd name="connsiteY1" fmla="*/ 1424471 h 2381499"/>
                <a:gd name="connsiteX2" fmla="*/ 309182 w 1422362"/>
                <a:gd name="connsiteY2" fmla="*/ 1782916 h 2381499"/>
                <a:gd name="connsiteX3" fmla="*/ 548773 w 1422362"/>
                <a:gd name="connsiteY3" fmla="*/ 2007490 h 2381499"/>
                <a:gd name="connsiteX4" fmla="*/ 582370 w 1422362"/>
                <a:gd name="connsiteY4" fmla="*/ 2368384 h 2381499"/>
                <a:gd name="connsiteX5" fmla="*/ 1253027 w 1422362"/>
                <a:gd name="connsiteY5" fmla="*/ 2381499 h 2381499"/>
                <a:gd name="connsiteX6" fmla="*/ 1262460 w 1422362"/>
                <a:gd name="connsiteY6" fmla="*/ 2058226 h 2381499"/>
                <a:gd name="connsiteX7" fmla="*/ 1421092 w 1422362"/>
                <a:gd name="connsiteY7" fmla="*/ 1197700 h 2381499"/>
                <a:gd name="connsiteX8" fmla="*/ 1369124 w 1422362"/>
                <a:gd name="connsiteY8" fmla="*/ 771904 h 2381499"/>
                <a:gd name="connsiteX9" fmla="*/ 1176719 w 1422362"/>
                <a:gd name="connsiteY9" fmla="*/ 740235 h 2381499"/>
                <a:gd name="connsiteX10" fmla="*/ 1168953 w 1422362"/>
                <a:gd name="connsiteY10" fmla="*/ 1039214 h 2381499"/>
                <a:gd name="connsiteX11" fmla="*/ 1156855 w 1422362"/>
                <a:gd name="connsiteY11" fmla="*/ 728485 h 2381499"/>
                <a:gd name="connsiteX12" fmla="*/ 927050 w 1422362"/>
                <a:gd name="connsiteY12" fmla="*/ 686108 h 2381499"/>
                <a:gd name="connsiteX13" fmla="*/ 957315 w 1422362"/>
                <a:gd name="connsiteY13" fmla="*/ 1015322 h 2381499"/>
                <a:gd name="connsiteX14" fmla="*/ 905990 w 1422362"/>
                <a:gd name="connsiteY14" fmla="*/ 685066 h 2381499"/>
                <a:gd name="connsiteX15" fmla="*/ 711016 w 1422362"/>
                <a:gd name="connsiteY15" fmla="*/ 640772 h 2381499"/>
                <a:gd name="connsiteX16" fmla="*/ 729319 w 1422362"/>
                <a:gd name="connsiteY16" fmla="*/ 1028979 h 2381499"/>
                <a:gd name="connsiteX17" fmla="*/ 543268 w 1422362"/>
                <a:gd name="connsiteY17" fmla="*/ 71160 h 2381499"/>
                <a:gd name="connsiteX18" fmla="*/ 471802 w 1422362"/>
                <a:gd name="connsiteY18" fmla="*/ 217109 h 2381499"/>
                <a:gd name="connsiteX19" fmla="*/ 473286 w 1422362"/>
                <a:gd name="connsiteY19" fmla="*/ 1383279 h 2381499"/>
                <a:gd name="connsiteX20" fmla="*/ 338442 w 1422362"/>
                <a:gd name="connsiteY20" fmla="*/ 1329374 h 2381499"/>
                <a:gd name="connsiteX21" fmla="*/ 719 w 1422362"/>
                <a:gd name="connsiteY21" fmla="*/ 1028697 h 2381499"/>
                <a:gd name="connsiteX0" fmla="*/ 719 w 1422362"/>
                <a:gd name="connsiteY0" fmla="*/ 1028697 h 2381499"/>
                <a:gd name="connsiteX1" fmla="*/ 140932 w 1422362"/>
                <a:gd name="connsiteY1" fmla="*/ 1424471 h 2381499"/>
                <a:gd name="connsiteX2" fmla="*/ 309182 w 1422362"/>
                <a:gd name="connsiteY2" fmla="*/ 1782916 h 2381499"/>
                <a:gd name="connsiteX3" fmla="*/ 548773 w 1422362"/>
                <a:gd name="connsiteY3" fmla="*/ 2007490 h 2381499"/>
                <a:gd name="connsiteX4" fmla="*/ 582370 w 1422362"/>
                <a:gd name="connsiteY4" fmla="*/ 2368384 h 2381499"/>
                <a:gd name="connsiteX5" fmla="*/ 1253027 w 1422362"/>
                <a:gd name="connsiteY5" fmla="*/ 2381499 h 2381499"/>
                <a:gd name="connsiteX6" fmla="*/ 1262460 w 1422362"/>
                <a:gd name="connsiteY6" fmla="*/ 2058226 h 2381499"/>
                <a:gd name="connsiteX7" fmla="*/ 1421092 w 1422362"/>
                <a:gd name="connsiteY7" fmla="*/ 1197700 h 2381499"/>
                <a:gd name="connsiteX8" fmla="*/ 1369124 w 1422362"/>
                <a:gd name="connsiteY8" fmla="*/ 771904 h 2381499"/>
                <a:gd name="connsiteX9" fmla="*/ 1176719 w 1422362"/>
                <a:gd name="connsiteY9" fmla="*/ 740235 h 2381499"/>
                <a:gd name="connsiteX10" fmla="*/ 1168953 w 1422362"/>
                <a:gd name="connsiteY10" fmla="*/ 1039214 h 2381499"/>
                <a:gd name="connsiteX11" fmla="*/ 1156855 w 1422362"/>
                <a:gd name="connsiteY11" fmla="*/ 728485 h 2381499"/>
                <a:gd name="connsiteX12" fmla="*/ 927050 w 1422362"/>
                <a:gd name="connsiteY12" fmla="*/ 686108 h 2381499"/>
                <a:gd name="connsiteX13" fmla="*/ 957315 w 1422362"/>
                <a:gd name="connsiteY13" fmla="*/ 1015322 h 2381499"/>
                <a:gd name="connsiteX14" fmla="*/ 905990 w 1422362"/>
                <a:gd name="connsiteY14" fmla="*/ 685066 h 2381499"/>
                <a:gd name="connsiteX15" fmla="*/ 711016 w 1422362"/>
                <a:gd name="connsiteY15" fmla="*/ 640772 h 2381499"/>
                <a:gd name="connsiteX16" fmla="*/ 729319 w 1422362"/>
                <a:gd name="connsiteY16" fmla="*/ 1028979 h 2381499"/>
                <a:gd name="connsiteX17" fmla="*/ 543268 w 1422362"/>
                <a:gd name="connsiteY17" fmla="*/ 71160 h 2381499"/>
                <a:gd name="connsiteX18" fmla="*/ 471802 w 1422362"/>
                <a:gd name="connsiteY18" fmla="*/ 217109 h 2381499"/>
                <a:gd name="connsiteX19" fmla="*/ 473286 w 1422362"/>
                <a:gd name="connsiteY19" fmla="*/ 1383279 h 2381499"/>
                <a:gd name="connsiteX20" fmla="*/ 338442 w 1422362"/>
                <a:gd name="connsiteY20" fmla="*/ 1329374 h 2381499"/>
                <a:gd name="connsiteX21" fmla="*/ 719 w 1422362"/>
                <a:gd name="connsiteY21" fmla="*/ 1028697 h 2381499"/>
                <a:gd name="connsiteX0" fmla="*/ 719 w 1422362"/>
                <a:gd name="connsiteY0" fmla="*/ 1025260 h 2378062"/>
                <a:gd name="connsiteX1" fmla="*/ 140932 w 1422362"/>
                <a:gd name="connsiteY1" fmla="*/ 1421034 h 2378062"/>
                <a:gd name="connsiteX2" fmla="*/ 309182 w 1422362"/>
                <a:gd name="connsiteY2" fmla="*/ 1779479 h 2378062"/>
                <a:gd name="connsiteX3" fmla="*/ 548773 w 1422362"/>
                <a:gd name="connsiteY3" fmla="*/ 2004053 h 2378062"/>
                <a:gd name="connsiteX4" fmla="*/ 582370 w 1422362"/>
                <a:gd name="connsiteY4" fmla="*/ 2364947 h 2378062"/>
                <a:gd name="connsiteX5" fmla="*/ 1253027 w 1422362"/>
                <a:gd name="connsiteY5" fmla="*/ 2378062 h 2378062"/>
                <a:gd name="connsiteX6" fmla="*/ 1262460 w 1422362"/>
                <a:gd name="connsiteY6" fmla="*/ 2054789 h 2378062"/>
                <a:gd name="connsiteX7" fmla="*/ 1421092 w 1422362"/>
                <a:gd name="connsiteY7" fmla="*/ 1194263 h 2378062"/>
                <a:gd name="connsiteX8" fmla="*/ 1369124 w 1422362"/>
                <a:gd name="connsiteY8" fmla="*/ 768467 h 2378062"/>
                <a:gd name="connsiteX9" fmla="*/ 1176719 w 1422362"/>
                <a:gd name="connsiteY9" fmla="*/ 736798 h 2378062"/>
                <a:gd name="connsiteX10" fmla="*/ 1168953 w 1422362"/>
                <a:gd name="connsiteY10" fmla="*/ 1035777 h 2378062"/>
                <a:gd name="connsiteX11" fmla="*/ 1156855 w 1422362"/>
                <a:gd name="connsiteY11" fmla="*/ 725048 h 2378062"/>
                <a:gd name="connsiteX12" fmla="*/ 927050 w 1422362"/>
                <a:gd name="connsiteY12" fmla="*/ 682671 h 2378062"/>
                <a:gd name="connsiteX13" fmla="*/ 957315 w 1422362"/>
                <a:gd name="connsiteY13" fmla="*/ 1011885 h 2378062"/>
                <a:gd name="connsiteX14" fmla="*/ 905990 w 1422362"/>
                <a:gd name="connsiteY14" fmla="*/ 681629 h 2378062"/>
                <a:gd name="connsiteX15" fmla="*/ 711016 w 1422362"/>
                <a:gd name="connsiteY15" fmla="*/ 637335 h 2378062"/>
                <a:gd name="connsiteX16" fmla="*/ 729319 w 1422362"/>
                <a:gd name="connsiteY16" fmla="*/ 1025542 h 2378062"/>
                <a:gd name="connsiteX17" fmla="*/ 543268 w 1422362"/>
                <a:gd name="connsiteY17" fmla="*/ 67723 h 2378062"/>
                <a:gd name="connsiteX18" fmla="*/ 471802 w 1422362"/>
                <a:gd name="connsiteY18" fmla="*/ 213672 h 2378062"/>
                <a:gd name="connsiteX19" fmla="*/ 473286 w 1422362"/>
                <a:gd name="connsiteY19" fmla="*/ 1379842 h 2378062"/>
                <a:gd name="connsiteX20" fmla="*/ 338442 w 1422362"/>
                <a:gd name="connsiteY20" fmla="*/ 1325937 h 2378062"/>
                <a:gd name="connsiteX21" fmla="*/ 719 w 1422362"/>
                <a:gd name="connsiteY21" fmla="*/ 1025260 h 2378062"/>
                <a:gd name="connsiteX0" fmla="*/ 719 w 1422362"/>
                <a:gd name="connsiteY0" fmla="*/ 1011512 h 2364314"/>
                <a:gd name="connsiteX1" fmla="*/ 140932 w 1422362"/>
                <a:gd name="connsiteY1" fmla="*/ 1407286 h 2364314"/>
                <a:gd name="connsiteX2" fmla="*/ 309182 w 1422362"/>
                <a:gd name="connsiteY2" fmla="*/ 1765731 h 2364314"/>
                <a:gd name="connsiteX3" fmla="*/ 548773 w 1422362"/>
                <a:gd name="connsiteY3" fmla="*/ 1990305 h 2364314"/>
                <a:gd name="connsiteX4" fmla="*/ 582370 w 1422362"/>
                <a:gd name="connsiteY4" fmla="*/ 2351199 h 2364314"/>
                <a:gd name="connsiteX5" fmla="*/ 1253027 w 1422362"/>
                <a:gd name="connsiteY5" fmla="*/ 2364314 h 2364314"/>
                <a:gd name="connsiteX6" fmla="*/ 1262460 w 1422362"/>
                <a:gd name="connsiteY6" fmla="*/ 2041041 h 2364314"/>
                <a:gd name="connsiteX7" fmla="*/ 1421092 w 1422362"/>
                <a:gd name="connsiteY7" fmla="*/ 1180515 h 2364314"/>
                <a:gd name="connsiteX8" fmla="*/ 1369124 w 1422362"/>
                <a:gd name="connsiteY8" fmla="*/ 754719 h 2364314"/>
                <a:gd name="connsiteX9" fmla="*/ 1176719 w 1422362"/>
                <a:gd name="connsiteY9" fmla="*/ 723050 h 2364314"/>
                <a:gd name="connsiteX10" fmla="*/ 1168953 w 1422362"/>
                <a:gd name="connsiteY10" fmla="*/ 1022029 h 2364314"/>
                <a:gd name="connsiteX11" fmla="*/ 1156855 w 1422362"/>
                <a:gd name="connsiteY11" fmla="*/ 711300 h 2364314"/>
                <a:gd name="connsiteX12" fmla="*/ 927050 w 1422362"/>
                <a:gd name="connsiteY12" fmla="*/ 668923 h 2364314"/>
                <a:gd name="connsiteX13" fmla="*/ 957315 w 1422362"/>
                <a:gd name="connsiteY13" fmla="*/ 998137 h 2364314"/>
                <a:gd name="connsiteX14" fmla="*/ 905990 w 1422362"/>
                <a:gd name="connsiteY14" fmla="*/ 667881 h 2364314"/>
                <a:gd name="connsiteX15" fmla="*/ 711016 w 1422362"/>
                <a:gd name="connsiteY15" fmla="*/ 623587 h 2364314"/>
                <a:gd name="connsiteX16" fmla="*/ 729319 w 1422362"/>
                <a:gd name="connsiteY16" fmla="*/ 1011794 h 2364314"/>
                <a:gd name="connsiteX17" fmla="*/ 630106 w 1422362"/>
                <a:gd name="connsiteY17" fmla="*/ 73272 h 2364314"/>
                <a:gd name="connsiteX18" fmla="*/ 471802 w 1422362"/>
                <a:gd name="connsiteY18" fmla="*/ 199924 h 2364314"/>
                <a:gd name="connsiteX19" fmla="*/ 473286 w 1422362"/>
                <a:gd name="connsiteY19" fmla="*/ 1366094 h 2364314"/>
                <a:gd name="connsiteX20" fmla="*/ 338442 w 1422362"/>
                <a:gd name="connsiteY20" fmla="*/ 1312189 h 2364314"/>
                <a:gd name="connsiteX21" fmla="*/ 719 w 1422362"/>
                <a:gd name="connsiteY21" fmla="*/ 1011512 h 2364314"/>
                <a:gd name="connsiteX0" fmla="*/ 719 w 1422362"/>
                <a:gd name="connsiteY0" fmla="*/ 938672 h 2291474"/>
                <a:gd name="connsiteX1" fmla="*/ 140932 w 1422362"/>
                <a:gd name="connsiteY1" fmla="*/ 1334446 h 2291474"/>
                <a:gd name="connsiteX2" fmla="*/ 309182 w 1422362"/>
                <a:gd name="connsiteY2" fmla="*/ 1692891 h 2291474"/>
                <a:gd name="connsiteX3" fmla="*/ 548773 w 1422362"/>
                <a:gd name="connsiteY3" fmla="*/ 1917465 h 2291474"/>
                <a:gd name="connsiteX4" fmla="*/ 582370 w 1422362"/>
                <a:gd name="connsiteY4" fmla="*/ 2278359 h 2291474"/>
                <a:gd name="connsiteX5" fmla="*/ 1253027 w 1422362"/>
                <a:gd name="connsiteY5" fmla="*/ 2291474 h 2291474"/>
                <a:gd name="connsiteX6" fmla="*/ 1262460 w 1422362"/>
                <a:gd name="connsiteY6" fmla="*/ 1968201 h 2291474"/>
                <a:gd name="connsiteX7" fmla="*/ 1421092 w 1422362"/>
                <a:gd name="connsiteY7" fmla="*/ 1107675 h 2291474"/>
                <a:gd name="connsiteX8" fmla="*/ 1369124 w 1422362"/>
                <a:gd name="connsiteY8" fmla="*/ 681879 h 2291474"/>
                <a:gd name="connsiteX9" fmla="*/ 1176719 w 1422362"/>
                <a:gd name="connsiteY9" fmla="*/ 650210 h 2291474"/>
                <a:gd name="connsiteX10" fmla="*/ 1168953 w 1422362"/>
                <a:gd name="connsiteY10" fmla="*/ 949189 h 2291474"/>
                <a:gd name="connsiteX11" fmla="*/ 1156855 w 1422362"/>
                <a:gd name="connsiteY11" fmla="*/ 638460 h 2291474"/>
                <a:gd name="connsiteX12" fmla="*/ 927050 w 1422362"/>
                <a:gd name="connsiteY12" fmla="*/ 596083 h 2291474"/>
                <a:gd name="connsiteX13" fmla="*/ 957315 w 1422362"/>
                <a:gd name="connsiteY13" fmla="*/ 925297 h 2291474"/>
                <a:gd name="connsiteX14" fmla="*/ 905990 w 1422362"/>
                <a:gd name="connsiteY14" fmla="*/ 595041 h 2291474"/>
                <a:gd name="connsiteX15" fmla="*/ 711016 w 1422362"/>
                <a:gd name="connsiteY15" fmla="*/ 550747 h 2291474"/>
                <a:gd name="connsiteX16" fmla="*/ 729319 w 1422362"/>
                <a:gd name="connsiteY16" fmla="*/ 938954 h 2291474"/>
                <a:gd name="connsiteX17" fmla="*/ 673525 w 1422362"/>
                <a:gd name="connsiteY17" fmla="*/ 130688 h 2291474"/>
                <a:gd name="connsiteX18" fmla="*/ 471802 w 1422362"/>
                <a:gd name="connsiteY18" fmla="*/ 127084 h 2291474"/>
                <a:gd name="connsiteX19" fmla="*/ 473286 w 1422362"/>
                <a:gd name="connsiteY19" fmla="*/ 1293254 h 2291474"/>
                <a:gd name="connsiteX20" fmla="*/ 338442 w 1422362"/>
                <a:gd name="connsiteY20" fmla="*/ 1239349 h 2291474"/>
                <a:gd name="connsiteX21" fmla="*/ 719 w 1422362"/>
                <a:gd name="connsiteY21" fmla="*/ 938672 h 2291474"/>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29319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29319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29319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14198 h 2267000"/>
                <a:gd name="connsiteX1" fmla="*/ 140932 w 1422362"/>
                <a:gd name="connsiteY1" fmla="*/ 1309972 h 2267000"/>
                <a:gd name="connsiteX2" fmla="*/ 309182 w 1422362"/>
                <a:gd name="connsiteY2" fmla="*/ 1668417 h 2267000"/>
                <a:gd name="connsiteX3" fmla="*/ 548773 w 1422362"/>
                <a:gd name="connsiteY3" fmla="*/ 1892991 h 2267000"/>
                <a:gd name="connsiteX4" fmla="*/ 582370 w 1422362"/>
                <a:gd name="connsiteY4" fmla="*/ 2253885 h 2267000"/>
                <a:gd name="connsiteX5" fmla="*/ 1253027 w 1422362"/>
                <a:gd name="connsiteY5" fmla="*/ 2267000 h 2267000"/>
                <a:gd name="connsiteX6" fmla="*/ 1262460 w 1422362"/>
                <a:gd name="connsiteY6" fmla="*/ 1943727 h 2267000"/>
                <a:gd name="connsiteX7" fmla="*/ 1421092 w 1422362"/>
                <a:gd name="connsiteY7" fmla="*/ 1083201 h 2267000"/>
                <a:gd name="connsiteX8" fmla="*/ 1369124 w 1422362"/>
                <a:gd name="connsiteY8" fmla="*/ 657405 h 2267000"/>
                <a:gd name="connsiteX9" fmla="*/ 1176719 w 1422362"/>
                <a:gd name="connsiteY9" fmla="*/ 625736 h 2267000"/>
                <a:gd name="connsiteX10" fmla="*/ 1168953 w 1422362"/>
                <a:gd name="connsiteY10" fmla="*/ 924715 h 2267000"/>
                <a:gd name="connsiteX11" fmla="*/ 1156855 w 1422362"/>
                <a:gd name="connsiteY11" fmla="*/ 613986 h 2267000"/>
                <a:gd name="connsiteX12" fmla="*/ 927050 w 1422362"/>
                <a:gd name="connsiteY12" fmla="*/ 571609 h 2267000"/>
                <a:gd name="connsiteX13" fmla="*/ 957315 w 1422362"/>
                <a:gd name="connsiteY13" fmla="*/ 900823 h 2267000"/>
                <a:gd name="connsiteX14" fmla="*/ 905990 w 1422362"/>
                <a:gd name="connsiteY14" fmla="*/ 570567 h 2267000"/>
                <a:gd name="connsiteX15" fmla="*/ 711016 w 1422362"/>
                <a:gd name="connsiteY15" fmla="*/ 526273 h 2267000"/>
                <a:gd name="connsiteX16" fmla="*/ 714846 w 1422362"/>
                <a:gd name="connsiteY16" fmla="*/ 914480 h 2267000"/>
                <a:gd name="connsiteX17" fmla="*/ 673525 w 1422362"/>
                <a:gd name="connsiteY17" fmla="*/ 106214 h 2267000"/>
                <a:gd name="connsiteX18" fmla="*/ 486275 w 1422362"/>
                <a:gd name="connsiteY18" fmla="*/ 174974 h 2267000"/>
                <a:gd name="connsiteX19" fmla="*/ 473286 w 1422362"/>
                <a:gd name="connsiteY19" fmla="*/ 1268780 h 2267000"/>
                <a:gd name="connsiteX20" fmla="*/ 338442 w 1422362"/>
                <a:gd name="connsiteY20" fmla="*/ 1214875 h 2267000"/>
                <a:gd name="connsiteX21" fmla="*/ 719 w 1422362"/>
                <a:gd name="connsiteY21" fmla="*/ 914198 h 2267000"/>
                <a:gd name="connsiteX0" fmla="*/ 719 w 1422362"/>
                <a:gd name="connsiteY0" fmla="*/ 897709 h 2250511"/>
                <a:gd name="connsiteX1" fmla="*/ 140932 w 1422362"/>
                <a:gd name="connsiteY1" fmla="*/ 1293483 h 2250511"/>
                <a:gd name="connsiteX2" fmla="*/ 309182 w 1422362"/>
                <a:gd name="connsiteY2" fmla="*/ 1651928 h 2250511"/>
                <a:gd name="connsiteX3" fmla="*/ 548773 w 1422362"/>
                <a:gd name="connsiteY3" fmla="*/ 1876502 h 2250511"/>
                <a:gd name="connsiteX4" fmla="*/ 582370 w 1422362"/>
                <a:gd name="connsiteY4" fmla="*/ 2237396 h 2250511"/>
                <a:gd name="connsiteX5" fmla="*/ 1253027 w 1422362"/>
                <a:gd name="connsiteY5" fmla="*/ 2250511 h 2250511"/>
                <a:gd name="connsiteX6" fmla="*/ 1262460 w 1422362"/>
                <a:gd name="connsiteY6" fmla="*/ 1927238 h 2250511"/>
                <a:gd name="connsiteX7" fmla="*/ 1421092 w 1422362"/>
                <a:gd name="connsiteY7" fmla="*/ 1066712 h 2250511"/>
                <a:gd name="connsiteX8" fmla="*/ 1369124 w 1422362"/>
                <a:gd name="connsiteY8" fmla="*/ 640916 h 2250511"/>
                <a:gd name="connsiteX9" fmla="*/ 1176719 w 1422362"/>
                <a:gd name="connsiteY9" fmla="*/ 609247 h 2250511"/>
                <a:gd name="connsiteX10" fmla="*/ 1168953 w 1422362"/>
                <a:gd name="connsiteY10" fmla="*/ 908226 h 2250511"/>
                <a:gd name="connsiteX11" fmla="*/ 1156855 w 1422362"/>
                <a:gd name="connsiteY11" fmla="*/ 597497 h 2250511"/>
                <a:gd name="connsiteX12" fmla="*/ 927050 w 1422362"/>
                <a:gd name="connsiteY12" fmla="*/ 555120 h 2250511"/>
                <a:gd name="connsiteX13" fmla="*/ 957315 w 1422362"/>
                <a:gd name="connsiteY13" fmla="*/ 884334 h 2250511"/>
                <a:gd name="connsiteX14" fmla="*/ 905990 w 1422362"/>
                <a:gd name="connsiteY14" fmla="*/ 554078 h 2250511"/>
                <a:gd name="connsiteX15" fmla="*/ 711016 w 1422362"/>
                <a:gd name="connsiteY15" fmla="*/ 509784 h 2250511"/>
                <a:gd name="connsiteX16" fmla="*/ 714846 w 1422362"/>
                <a:gd name="connsiteY16" fmla="*/ 897991 h 2250511"/>
                <a:gd name="connsiteX17" fmla="*/ 683174 w 1422362"/>
                <a:gd name="connsiteY17" fmla="*/ 118671 h 2250511"/>
                <a:gd name="connsiteX18" fmla="*/ 486275 w 1422362"/>
                <a:gd name="connsiteY18" fmla="*/ 158485 h 2250511"/>
                <a:gd name="connsiteX19" fmla="*/ 473286 w 1422362"/>
                <a:gd name="connsiteY19" fmla="*/ 1252291 h 2250511"/>
                <a:gd name="connsiteX20" fmla="*/ 338442 w 1422362"/>
                <a:gd name="connsiteY20" fmla="*/ 1198386 h 2250511"/>
                <a:gd name="connsiteX21" fmla="*/ 719 w 1422362"/>
                <a:gd name="connsiteY21" fmla="*/ 897709 h 2250511"/>
                <a:gd name="connsiteX0" fmla="*/ 719 w 1422362"/>
                <a:gd name="connsiteY0" fmla="*/ 897709 h 2250511"/>
                <a:gd name="connsiteX1" fmla="*/ 140932 w 1422362"/>
                <a:gd name="connsiteY1" fmla="*/ 1293483 h 2250511"/>
                <a:gd name="connsiteX2" fmla="*/ 309182 w 1422362"/>
                <a:gd name="connsiteY2" fmla="*/ 1651928 h 2250511"/>
                <a:gd name="connsiteX3" fmla="*/ 548773 w 1422362"/>
                <a:gd name="connsiteY3" fmla="*/ 1876502 h 2250511"/>
                <a:gd name="connsiteX4" fmla="*/ 582370 w 1422362"/>
                <a:gd name="connsiteY4" fmla="*/ 2237396 h 2250511"/>
                <a:gd name="connsiteX5" fmla="*/ 1253027 w 1422362"/>
                <a:gd name="connsiteY5" fmla="*/ 2250511 h 2250511"/>
                <a:gd name="connsiteX6" fmla="*/ 1262460 w 1422362"/>
                <a:gd name="connsiteY6" fmla="*/ 1927238 h 2250511"/>
                <a:gd name="connsiteX7" fmla="*/ 1421092 w 1422362"/>
                <a:gd name="connsiteY7" fmla="*/ 1066712 h 2250511"/>
                <a:gd name="connsiteX8" fmla="*/ 1369124 w 1422362"/>
                <a:gd name="connsiteY8" fmla="*/ 640916 h 2250511"/>
                <a:gd name="connsiteX9" fmla="*/ 1176719 w 1422362"/>
                <a:gd name="connsiteY9" fmla="*/ 609247 h 2250511"/>
                <a:gd name="connsiteX10" fmla="*/ 1168953 w 1422362"/>
                <a:gd name="connsiteY10" fmla="*/ 908226 h 2250511"/>
                <a:gd name="connsiteX11" fmla="*/ 1156855 w 1422362"/>
                <a:gd name="connsiteY11" fmla="*/ 597497 h 2250511"/>
                <a:gd name="connsiteX12" fmla="*/ 927050 w 1422362"/>
                <a:gd name="connsiteY12" fmla="*/ 555120 h 2250511"/>
                <a:gd name="connsiteX13" fmla="*/ 957315 w 1422362"/>
                <a:gd name="connsiteY13" fmla="*/ 884334 h 2250511"/>
                <a:gd name="connsiteX14" fmla="*/ 905990 w 1422362"/>
                <a:gd name="connsiteY14" fmla="*/ 554078 h 2250511"/>
                <a:gd name="connsiteX15" fmla="*/ 711016 w 1422362"/>
                <a:gd name="connsiteY15" fmla="*/ 509784 h 2250511"/>
                <a:gd name="connsiteX16" fmla="*/ 714846 w 1422362"/>
                <a:gd name="connsiteY16" fmla="*/ 897991 h 2250511"/>
                <a:gd name="connsiteX17" fmla="*/ 683174 w 1422362"/>
                <a:gd name="connsiteY17" fmla="*/ 118671 h 2250511"/>
                <a:gd name="connsiteX18" fmla="*/ 486275 w 1422362"/>
                <a:gd name="connsiteY18" fmla="*/ 158485 h 2250511"/>
                <a:gd name="connsiteX19" fmla="*/ 473286 w 1422362"/>
                <a:gd name="connsiteY19" fmla="*/ 1252291 h 2250511"/>
                <a:gd name="connsiteX20" fmla="*/ 338442 w 1422362"/>
                <a:gd name="connsiteY20" fmla="*/ 1198386 h 2250511"/>
                <a:gd name="connsiteX21" fmla="*/ 719 w 1422362"/>
                <a:gd name="connsiteY21" fmla="*/ 897709 h 2250511"/>
                <a:gd name="connsiteX0" fmla="*/ 719 w 1422362"/>
                <a:gd name="connsiteY0" fmla="*/ 904644 h 2257446"/>
                <a:gd name="connsiteX1" fmla="*/ 140932 w 1422362"/>
                <a:gd name="connsiteY1" fmla="*/ 1300418 h 2257446"/>
                <a:gd name="connsiteX2" fmla="*/ 309182 w 1422362"/>
                <a:gd name="connsiteY2" fmla="*/ 1658863 h 2257446"/>
                <a:gd name="connsiteX3" fmla="*/ 548773 w 1422362"/>
                <a:gd name="connsiteY3" fmla="*/ 1883437 h 2257446"/>
                <a:gd name="connsiteX4" fmla="*/ 582370 w 1422362"/>
                <a:gd name="connsiteY4" fmla="*/ 2244331 h 2257446"/>
                <a:gd name="connsiteX5" fmla="*/ 1253027 w 1422362"/>
                <a:gd name="connsiteY5" fmla="*/ 2257446 h 2257446"/>
                <a:gd name="connsiteX6" fmla="*/ 1262460 w 1422362"/>
                <a:gd name="connsiteY6" fmla="*/ 1934173 h 2257446"/>
                <a:gd name="connsiteX7" fmla="*/ 1421092 w 1422362"/>
                <a:gd name="connsiteY7" fmla="*/ 1073647 h 2257446"/>
                <a:gd name="connsiteX8" fmla="*/ 1369124 w 1422362"/>
                <a:gd name="connsiteY8" fmla="*/ 647851 h 2257446"/>
                <a:gd name="connsiteX9" fmla="*/ 1176719 w 1422362"/>
                <a:gd name="connsiteY9" fmla="*/ 616182 h 2257446"/>
                <a:gd name="connsiteX10" fmla="*/ 1168953 w 1422362"/>
                <a:gd name="connsiteY10" fmla="*/ 915161 h 2257446"/>
                <a:gd name="connsiteX11" fmla="*/ 1156855 w 1422362"/>
                <a:gd name="connsiteY11" fmla="*/ 604432 h 2257446"/>
                <a:gd name="connsiteX12" fmla="*/ 927050 w 1422362"/>
                <a:gd name="connsiteY12" fmla="*/ 562055 h 2257446"/>
                <a:gd name="connsiteX13" fmla="*/ 957315 w 1422362"/>
                <a:gd name="connsiteY13" fmla="*/ 891269 h 2257446"/>
                <a:gd name="connsiteX14" fmla="*/ 905990 w 1422362"/>
                <a:gd name="connsiteY14" fmla="*/ 561013 h 2257446"/>
                <a:gd name="connsiteX15" fmla="*/ 711016 w 1422362"/>
                <a:gd name="connsiteY15" fmla="*/ 516719 h 2257446"/>
                <a:gd name="connsiteX16" fmla="*/ 714846 w 1422362"/>
                <a:gd name="connsiteY16" fmla="*/ 904926 h 2257446"/>
                <a:gd name="connsiteX17" fmla="*/ 683174 w 1422362"/>
                <a:gd name="connsiteY17" fmla="*/ 125606 h 2257446"/>
                <a:gd name="connsiteX18" fmla="*/ 486275 w 1422362"/>
                <a:gd name="connsiteY18" fmla="*/ 165420 h 2257446"/>
                <a:gd name="connsiteX19" fmla="*/ 473286 w 1422362"/>
                <a:gd name="connsiteY19" fmla="*/ 1259226 h 2257446"/>
                <a:gd name="connsiteX20" fmla="*/ 338442 w 1422362"/>
                <a:gd name="connsiteY20" fmla="*/ 1205321 h 2257446"/>
                <a:gd name="connsiteX21" fmla="*/ 719 w 1422362"/>
                <a:gd name="connsiteY21" fmla="*/ 904644 h 2257446"/>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73286 w 1422362"/>
                <a:gd name="connsiteY19" fmla="*/ 1255537 h 2253757"/>
                <a:gd name="connsiteX20" fmla="*/ 338442 w 1422362"/>
                <a:gd name="connsiteY20" fmla="*/ 1201632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38442 w 1422362"/>
                <a:gd name="connsiteY20" fmla="*/ 1201632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04672 w 1422362"/>
                <a:gd name="connsiteY20" fmla="*/ 1148565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04672 w 1422362"/>
                <a:gd name="connsiteY20" fmla="*/ 1148565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04672 w 1422362"/>
                <a:gd name="connsiteY20" fmla="*/ 1148565 h 2253757"/>
                <a:gd name="connsiteX21" fmla="*/ 719 w 1422362"/>
                <a:gd name="connsiteY21" fmla="*/ 900955 h 2253757"/>
                <a:gd name="connsiteX0" fmla="*/ 436 w 1494443"/>
                <a:gd name="connsiteY0" fmla="*/ 886482 h 2253757"/>
                <a:gd name="connsiteX1" fmla="*/ 213013 w 1494443"/>
                <a:gd name="connsiteY1" fmla="*/ 1296729 h 2253757"/>
                <a:gd name="connsiteX2" fmla="*/ 381263 w 1494443"/>
                <a:gd name="connsiteY2" fmla="*/ 1655174 h 2253757"/>
                <a:gd name="connsiteX3" fmla="*/ 620854 w 1494443"/>
                <a:gd name="connsiteY3" fmla="*/ 1879748 h 2253757"/>
                <a:gd name="connsiteX4" fmla="*/ 654451 w 1494443"/>
                <a:gd name="connsiteY4" fmla="*/ 2240642 h 2253757"/>
                <a:gd name="connsiteX5" fmla="*/ 1325108 w 1494443"/>
                <a:gd name="connsiteY5" fmla="*/ 2253757 h 2253757"/>
                <a:gd name="connsiteX6" fmla="*/ 1334541 w 1494443"/>
                <a:gd name="connsiteY6" fmla="*/ 1930484 h 2253757"/>
                <a:gd name="connsiteX7" fmla="*/ 1493173 w 1494443"/>
                <a:gd name="connsiteY7" fmla="*/ 1069958 h 2253757"/>
                <a:gd name="connsiteX8" fmla="*/ 1441205 w 1494443"/>
                <a:gd name="connsiteY8" fmla="*/ 644162 h 2253757"/>
                <a:gd name="connsiteX9" fmla="*/ 1248800 w 1494443"/>
                <a:gd name="connsiteY9" fmla="*/ 612493 h 2253757"/>
                <a:gd name="connsiteX10" fmla="*/ 1241034 w 1494443"/>
                <a:gd name="connsiteY10" fmla="*/ 911472 h 2253757"/>
                <a:gd name="connsiteX11" fmla="*/ 1228936 w 1494443"/>
                <a:gd name="connsiteY11" fmla="*/ 600743 h 2253757"/>
                <a:gd name="connsiteX12" fmla="*/ 999131 w 1494443"/>
                <a:gd name="connsiteY12" fmla="*/ 558366 h 2253757"/>
                <a:gd name="connsiteX13" fmla="*/ 1029396 w 1494443"/>
                <a:gd name="connsiteY13" fmla="*/ 887580 h 2253757"/>
                <a:gd name="connsiteX14" fmla="*/ 978071 w 1494443"/>
                <a:gd name="connsiteY14" fmla="*/ 557324 h 2253757"/>
                <a:gd name="connsiteX15" fmla="*/ 783097 w 1494443"/>
                <a:gd name="connsiteY15" fmla="*/ 513030 h 2253757"/>
                <a:gd name="connsiteX16" fmla="*/ 786927 w 1494443"/>
                <a:gd name="connsiteY16" fmla="*/ 901237 h 2253757"/>
                <a:gd name="connsiteX17" fmla="*/ 755255 w 1494443"/>
                <a:gd name="connsiteY17" fmla="*/ 121917 h 2253757"/>
                <a:gd name="connsiteX18" fmla="*/ 558356 w 1494443"/>
                <a:gd name="connsiteY18" fmla="*/ 161731 h 2253757"/>
                <a:gd name="connsiteX19" fmla="*/ 535718 w 1494443"/>
                <a:gd name="connsiteY19" fmla="*/ 1183173 h 2253757"/>
                <a:gd name="connsiteX20" fmla="*/ 376753 w 1494443"/>
                <a:gd name="connsiteY20" fmla="*/ 1148565 h 2253757"/>
                <a:gd name="connsiteX21" fmla="*/ 436 w 1494443"/>
                <a:gd name="connsiteY21" fmla="*/ 886482 h 2253757"/>
                <a:gd name="connsiteX0" fmla="*/ 436 w 1494443"/>
                <a:gd name="connsiteY0" fmla="*/ 886482 h 2253757"/>
                <a:gd name="connsiteX1" fmla="*/ 213013 w 1494443"/>
                <a:gd name="connsiteY1" fmla="*/ 1296729 h 2253757"/>
                <a:gd name="connsiteX2" fmla="*/ 381263 w 1494443"/>
                <a:gd name="connsiteY2" fmla="*/ 1655174 h 2253757"/>
                <a:gd name="connsiteX3" fmla="*/ 620854 w 1494443"/>
                <a:gd name="connsiteY3" fmla="*/ 1879748 h 2253757"/>
                <a:gd name="connsiteX4" fmla="*/ 654451 w 1494443"/>
                <a:gd name="connsiteY4" fmla="*/ 2240642 h 2253757"/>
                <a:gd name="connsiteX5" fmla="*/ 1325108 w 1494443"/>
                <a:gd name="connsiteY5" fmla="*/ 2253757 h 2253757"/>
                <a:gd name="connsiteX6" fmla="*/ 1334541 w 1494443"/>
                <a:gd name="connsiteY6" fmla="*/ 1930484 h 2253757"/>
                <a:gd name="connsiteX7" fmla="*/ 1493173 w 1494443"/>
                <a:gd name="connsiteY7" fmla="*/ 1069958 h 2253757"/>
                <a:gd name="connsiteX8" fmla="*/ 1441205 w 1494443"/>
                <a:gd name="connsiteY8" fmla="*/ 644162 h 2253757"/>
                <a:gd name="connsiteX9" fmla="*/ 1248800 w 1494443"/>
                <a:gd name="connsiteY9" fmla="*/ 612493 h 2253757"/>
                <a:gd name="connsiteX10" fmla="*/ 1241034 w 1494443"/>
                <a:gd name="connsiteY10" fmla="*/ 911472 h 2253757"/>
                <a:gd name="connsiteX11" fmla="*/ 1228936 w 1494443"/>
                <a:gd name="connsiteY11" fmla="*/ 600743 h 2253757"/>
                <a:gd name="connsiteX12" fmla="*/ 999131 w 1494443"/>
                <a:gd name="connsiteY12" fmla="*/ 558366 h 2253757"/>
                <a:gd name="connsiteX13" fmla="*/ 1029396 w 1494443"/>
                <a:gd name="connsiteY13" fmla="*/ 887580 h 2253757"/>
                <a:gd name="connsiteX14" fmla="*/ 978071 w 1494443"/>
                <a:gd name="connsiteY14" fmla="*/ 557324 h 2253757"/>
                <a:gd name="connsiteX15" fmla="*/ 783097 w 1494443"/>
                <a:gd name="connsiteY15" fmla="*/ 513030 h 2253757"/>
                <a:gd name="connsiteX16" fmla="*/ 786927 w 1494443"/>
                <a:gd name="connsiteY16" fmla="*/ 901237 h 2253757"/>
                <a:gd name="connsiteX17" fmla="*/ 755255 w 1494443"/>
                <a:gd name="connsiteY17" fmla="*/ 121917 h 2253757"/>
                <a:gd name="connsiteX18" fmla="*/ 558356 w 1494443"/>
                <a:gd name="connsiteY18" fmla="*/ 161731 h 2253757"/>
                <a:gd name="connsiteX19" fmla="*/ 535718 w 1494443"/>
                <a:gd name="connsiteY19" fmla="*/ 1183173 h 2253757"/>
                <a:gd name="connsiteX20" fmla="*/ 376753 w 1494443"/>
                <a:gd name="connsiteY20" fmla="*/ 1148565 h 2253757"/>
                <a:gd name="connsiteX21" fmla="*/ 436 w 1494443"/>
                <a:gd name="connsiteY21" fmla="*/ 886482 h 2253757"/>
                <a:gd name="connsiteX0" fmla="*/ 0 w 1494007"/>
                <a:gd name="connsiteY0" fmla="*/ 886482 h 2253757"/>
                <a:gd name="connsiteX1" fmla="*/ 212577 w 1494007"/>
                <a:gd name="connsiteY1" fmla="*/ 1296729 h 2253757"/>
                <a:gd name="connsiteX2" fmla="*/ 380827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380827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115210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147622"/>
                <a:gd name="connsiteX1" fmla="*/ 202929 w 1494007"/>
                <a:gd name="connsiteY1" fmla="*/ 1320850 h 2147622"/>
                <a:gd name="connsiteX2" fmla="*/ 438719 w 1494007"/>
                <a:gd name="connsiteY2" fmla="*/ 1655174 h 2147622"/>
                <a:gd name="connsiteX3" fmla="*/ 620418 w 1494007"/>
                <a:gd name="connsiteY3" fmla="*/ 1879748 h 2147622"/>
                <a:gd name="connsiteX4" fmla="*/ 654015 w 1494007"/>
                <a:gd name="connsiteY4" fmla="*/ 2115210 h 2147622"/>
                <a:gd name="connsiteX5" fmla="*/ 1339145 w 1494007"/>
                <a:gd name="connsiteY5" fmla="*/ 2147622 h 2147622"/>
                <a:gd name="connsiteX6" fmla="*/ 1334105 w 1494007"/>
                <a:gd name="connsiteY6" fmla="*/ 1930484 h 2147622"/>
                <a:gd name="connsiteX7" fmla="*/ 1492737 w 1494007"/>
                <a:gd name="connsiteY7" fmla="*/ 1069958 h 2147622"/>
                <a:gd name="connsiteX8" fmla="*/ 1440769 w 1494007"/>
                <a:gd name="connsiteY8" fmla="*/ 644162 h 2147622"/>
                <a:gd name="connsiteX9" fmla="*/ 1248364 w 1494007"/>
                <a:gd name="connsiteY9" fmla="*/ 612493 h 2147622"/>
                <a:gd name="connsiteX10" fmla="*/ 1240598 w 1494007"/>
                <a:gd name="connsiteY10" fmla="*/ 911472 h 2147622"/>
                <a:gd name="connsiteX11" fmla="*/ 1228500 w 1494007"/>
                <a:gd name="connsiteY11" fmla="*/ 600743 h 2147622"/>
                <a:gd name="connsiteX12" fmla="*/ 998695 w 1494007"/>
                <a:gd name="connsiteY12" fmla="*/ 558366 h 2147622"/>
                <a:gd name="connsiteX13" fmla="*/ 1028960 w 1494007"/>
                <a:gd name="connsiteY13" fmla="*/ 887580 h 2147622"/>
                <a:gd name="connsiteX14" fmla="*/ 977635 w 1494007"/>
                <a:gd name="connsiteY14" fmla="*/ 557324 h 2147622"/>
                <a:gd name="connsiteX15" fmla="*/ 782661 w 1494007"/>
                <a:gd name="connsiteY15" fmla="*/ 513030 h 2147622"/>
                <a:gd name="connsiteX16" fmla="*/ 786491 w 1494007"/>
                <a:gd name="connsiteY16" fmla="*/ 901237 h 2147622"/>
                <a:gd name="connsiteX17" fmla="*/ 754819 w 1494007"/>
                <a:gd name="connsiteY17" fmla="*/ 121917 h 2147622"/>
                <a:gd name="connsiteX18" fmla="*/ 557920 w 1494007"/>
                <a:gd name="connsiteY18" fmla="*/ 161731 h 2147622"/>
                <a:gd name="connsiteX19" fmla="*/ 535282 w 1494007"/>
                <a:gd name="connsiteY19" fmla="*/ 1183173 h 2147622"/>
                <a:gd name="connsiteX20" fmla="*/ 376317 w 1494007"/>
                <a:gd name="connsiteY20" fmla="*/ 1148565 h 2147622"/>
                <a:gd name="connsiteX21" fmla="*/ 0 w 1494007"/>
                <a:gd name="connsiteY21" fmla="*/ 886482 h 2147622"/>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01512 w 1494007"/>
                <a:gd name="connsiteY19" fmla="*/ 1192821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01512 w 1494007"/>
                <a:gd name="connsiteY19" fmla="*/ 1192821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01512 w 1494007"/>
                <a:gd name="connsiteY19" fmla="*/ 1192821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0458 w 1494007"/>
                <a:gd name="connsiteY19" fmla="*/ 1197645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0458 w 1494007"/>
                <a:gd name="connsiteY19" fmla="*/ 1197645 h 2123500"/>
                <a:gd name="connsiteX20" fmla="*/ 395614 w 1494007"/>
                <a:gd name="connsiteY20" fmla="*/ 1153389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0458 w 1494007"/>
                <a:gd name="connsiteY19" fmla="*/ 1197645 h 2123500"/>
                <a:gd name="connsiteX20" fmla="*/ 395614 w 1494007"/>
                <a:gd name="connsiteY20" fmla="*/ 1153389 h 2123500"/>
                <a:gd name="connsiteX21" fmla="*/ 0 w 1494007"/>
                <a:gd name="connsiteY21" fmla="*/ 886482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33149"/>
                <a:gd name="connsiteX1" fmla="*/ 227051 w 1518129"/>
                <a:gd name="connsiteY1" fmla="*/ 1320850 h 2133149"/>
                <a:gd name="connsiteX2" fmla="*/ 462841 w 1518129"/>
                <a:gd name="connsiteY2" fmla="*/ 1655174 h 2133149"/>
                <a:gd name="connsiteX3" fmla="*/ 644540 w 1518129"/>
                <a:gd name="connsiteY3" fmla="*/ 1879748 h 2133149"/>
                <a:gd name="connsiteX4" fmla="*/ 678137 w 1518129"/>
                <a:gd name="connsiteY4" fmla="*/ 2115210 h 2133149"/>
                <a:gd name="connsiteX5" fmla="*/ 1348794 w 1518129"/>
                <a:gd name="connsiteY5" fmla="*/ 2133149 h 2133149"/>
                <a:gd name="connsiteX6" fmla="*/ 1358227 w 1518129"/>
                <a:gd name="connsiteY6" fmla="*/ 1930484 h 2133149"/>
                <a:gd name="connsiteX7" fmla="*/ 1516859 w 1518129"/>
                <a:gd name="connsiteY7" fmla="*/ 1069958 h 2133149"/>
                <a:gd name="connsiteX8" fmla="*/ 1464891 w 1518129"/>
                <a:gd name="connsiteY8" fmla="*/ 644162 h 2133149"/>
                <a:gd name="connsiteX9" fmla="*/ 1272486 w 1518129"/>
                <a:gd name="connsiteY9" fmla="*/ 612493 h 2133149"/>
                <a:gd name="connsiteX10" fmla="*/ 1264720 w 1518129"/>
                <a:gd name="connsiteY10" fmla="*/ 911472 h 2133149"/>
                <a:gd name="connsiteX11" fmla="*/ 1252622 w 1518129"/>
                <a:gd name="connsiteY11" fmla="*/ 600743 h 2133149"/>
                <a:gd name="connsiteX12" fmla="*/ 1022817 w 1518129"/>
                <a:gd name="connsiteY12" fmla="*/ 558366 h 2133149"/>
                <a:gd name="connsiteX13" fmla="*/ 1053082 w 1518129"/>
                <a:gd name="connsiteY13" fmla="*/ 887580 h 2133149"/>
                <a:gd name="connsiteX14" fmla="*/ 1001757 w 1518129"/>
                <a:gd name="connsiteY14" fmla="*/ 557324 h 2133149"/>
                <a:gd name="connsiteX15" fmla="*/ 806783 w 1518129"/>
                <a:gd name="connsiteY15" fmla="*/ 513030 h 2133149"/>
                <a:gd name="connsiteX16" fmla="*/ 810613 w 1518129"/>
                <a:gd name="connsiteY16" fmla="*/ 901237 h 2133149"/>
                <a:gd name="connsiteX17" fmla="*/ 778941 w 1518129"/>
                <a:gd name="connsiteY17" fmla="*/ 121917 h 2133149"/>
                <a:gd name="connsiteX18" fmla="*/ 582042 w 1518129"/>
                <a:gd name="connsiteY18" fmla="*/ 161731 h 2133149"/>
                <a:gd name="connsiteX19" fmla="*/ 554580 w 1518129"/>
                <a:gd name="connsiteY19" fmla="*/ 1197645 h 2133149"/>
                <a:gd name="connsiteX20" fmla="*/ 419736 w 1518129"/>
                <a:gd name="connsiteY20" fmla="*/ 1153389 h 2133149"/>
                <a:gd name="connsiteX21" fmla="*/ 0 w 1518129"/>
                <a:gd name="connsiteY21" fmla="*/ 891306 h 2133149"/>
                <a:gd name="connsiteX0" fmla="*/ 0 w 1518129"/>
                <a:gd name="connsiteY0" fmla="*/ 891306 h 2115210"/>
                <a:gd name="connsiteX1" fmla="*/ 227051 w 1518129"/>
                <a:gd name="connsiteY1" fmla="*/ 1320850 h 2115210"/>
                <a:gd name="connsiteX2" fmla="*/ 462841 w 1518129"/>
                <a:gd name="connsiteY2" fmla="*/ 1655174 h 2115210"/>
                <a:gd name="connsiteX3" fmla="*/ 644540 w 1518129"/>
                <a:gd name="connsiteY3" fmla="*/ 1879748 h 2115210"/>
                <a:gd name="connsiteX4" fmla="*/ 678137 w 1518129"/>
                <a:gd name="connsiteY4" fmla="*/ 2115210 h 2115210"/>
                <a:gd name="connsiteX5" fmla="*/ 1339145 w 1518129"/>
                <a:gd name="connsiteY5" fmla="*/ 2113852 h 2115210"/>
                <a:gd name="connsiteX6" fmla="*/ 1358227 w 1518129"/>
                <a:gd name="connsiteY6" fmla="*/ 1930484 h 2115210"/>
                <a:gd name="connsiteX7" fmla="*/ 1516859 w 1518129"/>
                <a:gd name="connsiteY7" fmla="*/ 1069958 h 2115210"/>
                <a:gd name="connsiteX8" fmla="*/ 1464891 w 1518129"/>
                <a:gd name="connsiteY8" fmla="*/ 644162 h 2115210"/>
                <a:gd name="connsiteX9" fmla="*/ 1272486 w 1518129"/>
                <a:gd name="connsiteY9" fmla="*/ 612493 h 2115210"/>
                <a:gd name="connsiteX10" fmla="*/ 1264720 w 1518129"/>
                <a:gd name="connsiteY10" fmla="*/ 911472 h 2115210"/>
                <a:gd name="connsiteX11" fmla="*/ 1252622 w 1518129"/>
                <a:gd name="connsiteY11" fmla="*/ 600743 h 2115210"/>
                <a:gd name="connsiteX12" fmla="*/ 1022817 w 1518129"/>
                <a:gd name="connsiteY12" fmla="*/ 558366 h 2115210"/>
                <a:gd name="connsiteX13" fmla="*/ 1053082 w 1518129"/>
                <a:gd name="connsiteY13" fmla="*/ 887580 h 2115210"/>
                <a:gd name="connsiteX14" fmla="*/ 1001757 w 1518129"/>
                <a:gd name="connsiteY14" fmla="*/ 557324 h 2115210"/>
                <a:gd name="connsiteX15" fmla="*/ 806783 w 1518129"/>
                <a:gd name="connsiteY15" fmla="*/ 513030 h 2115210"/>
                <a:gd name="connsiteX16" fmla="*/ 810613 w 1518129"/>
                <a:gd name="connsiteY16" fmla="*/ 901237 h 2115210"/>
                <a:gd name="connsiteX17" fmla="*/ 778941 w 1518129"/>
                <a:gd name="connsiteY17" fmla="*/ 121917 h 2115210"/>
                <a:gd name="connsiteX18" fmla="*/ 582042 w 1518129"/>
                <a:gd name="connsiteY18" fmla="*/ 161731 h 2115210"/>
                <a:gd name="connsiteX19" fmla="*/ 554580 w 1518129"/>
                <a:gd name="connsiteY19" fmla="*/ 1197645 h 2115210"/>
                <a:gd name="connsiteX20" fmla="*/ 419736 w 1518129"/>
                <a:gd name="connsiteY20" fmla="*/ 1153389 h 2115210"/>
                <a:gd name="connsiteX21" fmla="*/ 0 w 1518129"/>
                <a:gd name="connsiteY21" fmla="*/ 891306 h 2115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8129" h="2115210">
                  <a:moveTo>
                    <a:pt x="0" y="891306"/>
                  </a:moveTo>
                  <a:cubicBezTo>
                    <a:pt x="124742" y="1042097"/>
                    <a:pt x="180313" y="1188925"/>
                    <a:pt x="227051" y="1320850"/>
                  </a:cubicBezTo>
                  <a:cubicBezTo>
                    <a:pt x="283134" y="1440332"/>
                    <a:pt x="360533" y="1506746"/>
                    <a:pt x="462841" y="1655174"/>
                  </a:cubicBezTo>
                  <a:cubicBezTo>
                    <a:pt x="565096" y="1757587"/>
                    <a:pt x="604529" y="1837560"/>
                    <a:pt x="644540" y="1879748"/>
                  </a:cubicBezTo>
                  <a:cubicBezTo>
                    <a:pt x="721823" y="1966655"/>
                    <a:pt x="679875" y="2008729"/>
                    <a:pt x="678137" y="2115210"/>
                  </a:cubicBezTo>
                  <a:lnTo>
                    <a:pt x="1339145" y="2113852"/>
                  </a:lnTo>
                  <a:cubicBezTo>
                    <a:pt x="1324322" y="2047548"/>
                    <a:pt x="1303318" y="2034201"/>
                    <a:pt x="1358227" y="1930484"/>
                  </a:cubicBezTo>
                  <a:cubicBezTo>
                    <a:pt x="1521981" y="1634855"/>
                    <a:pt x="1516858" y="1179685"/>
                    <a:pt x="1516859" y="1069958"/>
                  </a:cubicBezTo>
                  <a:cubicBezTo>
                    <a:pt x="1522576" y="857179"/>
                    <a:pt x="1509640" y="720406"/>
                    <a:pt x="1464891" y="644162"/>
                  </a:cubicBezTo>
                  <a:cubicBezTo>
                    <a:pt x="1396021" y="572742"/>
                    <a:pt x="1370976" y="579197"/>
                    <a:pt x="1272486" y="612493"/>
                  </a:cubicBezTo>
                  <a:cubicBezTo>
                    <a:pt x="1306205" y="707004"/>
                    <a:pt x="1275123" y="829781"/>
                    <a:pt x="1264720" y="911472"/>
                  </a:cubicBezTo>
                  <a:cubicBezTo>
                    <a:pt x="1250153" y="907906"/>
                    <a:pt x="1292939" y="659594"/>
                    <a:pt x="1252622" y="600743"/>
                  </a:cubicBezTo>
                  <a:cubicBezTo>
                    <a:pt x="1202656" y="541892"/>
                    <a:pt x="1107533" y="508148"/>
                    <a:pt x="1022817" y="558366"/>
                  </a:cubicBezTo>
                  <a:cubicBezTo>
                    <a:pt x="1086811" y="668103"/>
                    <a:pt x="1058849" y="793697"/>
                    <a:pt x="1053082" y="887580"/>
                  </a:cubicBezTo>
                  <a:cubicBezTo>
                    <a:pt x="1041532" y="883386"/>
                    <a:pt x="1071753" y="653519"/>
                    <a:pt x="1001757" y="557324"/>
                  </a:cubicBezTo>
                  <a:cubicBezTo>
                    <a:pt x="946234" y="504548"/>
                    <a:pt x="915026" y="504758"/>
                    <a:pt x="806783" y="513030"/>
                  </a:cubicBezTo>
                  <a:cubicBezTo>
                    <a:pt x="816055" y="653003"/>
                    <a:pt x="822837" y="732256"/>
                    <a:pt x="810613" y="901237"/>
                  </a:cubicBezTo>
                  <a:cubicBezTo>
                    <a:pt x="782414" y="451352"/>
                    <a:pt x="784675" y="276900"/>
                    <a:pt x="778941" y="121917"/>
                  </a:cubicBezTo>
                  <a:cubicBezTo>
                    <a:pt x="774616" y="-32693"/>
                    <a:pt x="569584" y="-61779"/>
                    <a:pt x="582042" y="161731"/>
                  </a:cubicBezTo>
                  <a:cubicBezTo>
                    <a:pt x="570378" y="380417"/>
                    <a:pt x="623442" y="1132875"/>
                    <a:pt x="554580" y="1197645"/>
                  </a:cubicBezTo>
                  <a:cubicBezTo>
                    <a:pt x="495024" y="1230412"/>
                    <a:pt x="496393" y="1222363"/>
                    <a:pt x="419736" y="1153389"/>
                  </a:cubicBezTo>
                  <a:cubicBezTo>
                    <a:pt x="331744" y="1046414"/>
                    <a:pt x="197603" y="767201"/>
                    <a:pt x="0" y="891306"/>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grpSp>
          <p:nvGrpSpPr>
            <p:cNvPr id="5" name="Group 4">
              <a:extLst>
                <a:ext uri="{FF2B5EF4-FFF2-40B4-BE49-F238E27FC236}">
                  <a16:creationId xmlns="" xmlns:a16="http://schemas.microsoft.com/office/drawing/2014/main" id="{86237614-27E4-4E44-AB53-441F724A66AE}"/>
                </a:ext>
              </a:extLst>
            </p:cNvPr>
            <p:cNvGrpSpPr/>
            <p:nvPr/>
          </p:nvGrpSpPr>
          <p:grpSpPr>
            <a:xfrm rot="5400000">
              <a:off x="-91119" y="4126341"/>
              <a:ext cx="1048447" cy="872955"/>
              <a:chOff x="967066" y="4263648"/>
              <a:chExt cx="670418" cy="1251022"/>
            </a:xfrm>
          </p:grpSpPr>
          <p:sp>
            <p:nvSpPr>
              <p:cNvPr id="6" name="Rectangle 5">
                <a:extLst>
                  <a:ext uri="{FF2B5EF4-FFF2-40B4-BE49-F238E27FC236}">
                    <a16:creationId xmlns="" xmlns:a16="http://schemas.microsoft.com/office/drawing/2014/main" id="{F8683E0C-15A4-46D0-831E-ED181CF631FA}"/>
                  </a:ext>
                </a:extLst>
              </p:cNvPr>
              <p:cNvSpPr/>
              <p:nvPr/>
            </p:nvSpPr>
            <p:spPr>
              <a:xfrm rot="16200000">
                <a:off x="1080146" y="4196080"/>
                <a:ext cx="457516" cy="59265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sp>
            <p:nvSpPr>
              <p:cNvPr id="7" name="Rectangle 6">
                <a:extLst>
                  <a:ext uri="{FF2B5EF4-FFF2-40B4-BE49-F238E27FC236}">
                    <a16:creationId xmlns="" xmlns:a16="http://schemas.microsoft.com/office/drawing/2014/main" id="{E9E7157D-D83F-4008-BAFC-FA76DE72D77D}"/>
                  </a:ext>
                </a:extLst>
              </p:cNvPr>
              <p:cNvSpPr/>
              <p:nvPr/>
            </p:nvSpPr>
            <p:spPr>
              <a:xfrm rot="16200000">
                <a:off x="858794" y="4735980"/>
                <a:ext cx="886962" cy="67041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grpSp>
      </p:grpSp>
    </p:spTree>
    <p:extLst>
      <p:ext uri="{BB962C8B-B14F-4D97-AF65-F5344CB8AC3E}">
        <p14:creationId xmlns:p14="http://schemas.microsoft.com/office/powerpoint/2010/main" val="273269354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107583" y="160985"/>
            <a:ext cx="10831132" cy="6111025"/>
          </a:xfrm>
        </p:spPr>
        <p:txBody>
          <a:bodyPr/>
          <a:lstStyle/>
          <a:p>
            <a:pPr algn="just"/>
            <a:endParaRPr lang="en-US" sz="3200" dirty="0" smtClean="0"/>
          </a:p>
        </p:txBody>
      </p:sp>
      <p:grpSp>
        <p:nvGrpSpPr>
          <p:cNvPr id="3" name="Group 2">
            <a:extLst>
              <a:ext uri="{FF2B5EF4-FFF2-40B4-BE49-F238E27FC236}">
                <a16:creationId xmlns="" xmlns:a16="http://schemas.microsoft.com/office/drawing/2014/main" id="{A9A2186A-C326-48DC-8E09-0BB48FF9D3DE}"/>
              </a:ext>
            </a:extLst>
          </p:cNvPr>
          <p:cNvGrpSpPr/>
          <p:nvPr/>
        </p:nvGrpSpPr>
        <p:grpSpPr>
          <a:xfrm>
            <a:off x="304970" y="328410"/>
            <a:ext cx="648068" cy="528033"/>
            <a:chOff x="-3373" y="3444677"/>
            <a:chExt cx="3155739" cy="1643520"/>
          </a:xfrm>
        </p:grpSpPr>
        <p:sp>
          <p:nvSpPr>
            <p:cNvPr id="4" name="Freeform 61">
              <a:extLst>
                <a:ext uri="{FF2B5EF4-FFF2-40B4-BE49-F238E27FC236}">
                  <a16:creationId xmlns="" xmlns:a16="http://schemas.microsoft.com/office/drawing/2014/main" id="{B69C1344-DA27-4625-A365-74DC77A0B525}"/>
                </a:ext>
              </a:extLst>
            </p:cNvPr>
            <p:cNvSpPr/>
            <p:nvPr/>
          </p:nvSpPr>
          <p:spPr>
            <a:xfrm rot="5400000">
              <a:off x="1185646" y="3121477"/>
              <a:ext cx="1643520" cy="2289920"/>
            </a:xfrm>
            <a:custGeom>
              <a:avLst/>
              <a:gdLst>
                <a:gd name="connsiteX0" fmla="*/ 0 w 1404518"/>
                <a:gd name="connsiteY0" fmla="*/ 1053388 h 2070201"/>
                <a:gd name="connsiteX1" fmla="*/ 124358 w 1404518"/>
                <a:gd name="connsiteY1" fmla="*/ 1382572 h 2070201"/>
                <a:gd name="connsiteX2" fmla="*/ 292608 w 1404518"/>
                <a:gd name="connsiteY2" fmla="*/ 1675180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675180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31366 w 1404518"/>
                <a:gd name="connsiteY4" fmla="*/ 2055571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294790 w 1404518"/>
                <a:gd name="connsiteY4" fmla="*/ 2055571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294790 w 1404518"/>
                <a:gd name="connsiteY4" fmla="*/ 2055571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13093"/>
                <a:gd name="connsiteY0" fmla="*/ 1053388 h 2070201"/>
                <a:gd name="connsiteX1" fmla="*/ 124358 w 1413093"/>
                <a:gd name="connsiteY1" fmla="*/ 1382572 h 2070201"/>
                <a:gd name="connsiteX2" fmla="*/ 292608 w 1413093"/>
                <a:gd name="connsiteY2" fmla="*/ 1741017 h 2070201"/>
                <a:gd name="connsiteX3" fmla="*/ 687628 w 1413093"/>
                <a:gd name="connsiteY3" fmla="*/ 2070201 h 2070201"/>
                <a:gd name="connsiteX4" fmla="*/ 1294790 w 1413093"/>
                <a:gd name="connsiteY4" fmla="*/ 2055571 h 2070201"/>
                <a:gd name="connsiteX5" fmla="*/ 1404518 w 1413093"/>
                <a:gd name="connsiteY5" fmla="*/ 1155801 h 2070201"/>
                <a:gd name="connsiteX6" fmla="*/ 1221638 w 1413093"/>
                <a:gd name="connsiteY6" fmla="*/ 768096 h 2070201"/>
                <a:gd name="connsiteX7" fmla="*/ 1177747 w 1413093"/>
                <a:gd name="connsiteY7" fmla="*/ 965606 h 2070201"/>
                <a:gd name="connsiteX8" fmla="*/ 1024128 w 1413093"/>
                <a:gd name="connsiteY8" fmla="*/ 694944 h 2070201"/>
                <a:gd name="connsiteX9" fmla="*/ 921715 w 1413093"/>
                <a:gd name="connsiteY9" fmla="*/ 929030 h 2070201"/>
                <a:gd name="connsiteX10" fmla="*/ 877824 w 1413093"/>
                <a:gd name="connsiteY10" fmla="*/ 629107 h 2070201"/>
                <a:gd name="connsiteX11" fmla="*/ 709574 w 1413093"/>
                <a:gd name="connsiteY11" fmla="*/ 936345 h 2070201"/>
                <a:gd name="connsiteX12" fmla="*/ 526694 w 1413093"/>
                <a:gd name="connsiteY12" fmla="*/ 0 h 2070201"/>
                <a:gd name="connsiteX13" fmla="*/ 468172 w 1413093"/>
                <a:gd name="connsiteY13" fmla="*/ 1338681 h 2070201"/>
                <a:gd name="connsiteX14" fmla="*/ 321868 w 1413093"/>
                <a:gd name="connsiteY14" fmla="*/ 1287475 h 2070201"/>
                <a:gd name="connsiteX15" fmla="*/ 0 w 1413093"/>
                <a:gd name="connsiteY15" fmla="*/ 1053388 h 2070201"/>
                <a:gd name="connsiteX0" fmla="*/ 0 w 1413093"/>
                <a:gd name="connsiteY0" fmla="*/ 1053388 h 2070201"/>
                <a:gd name="connsiteX1" fmla="*/ 124358 w 1413093"/>
                <a:gd name="connsiteY1" fmla="*/ 1382572 h 2070201"/>
                <a:gd name="connsiteX2" fmla="*/ 292608 w 1413093"/>
                <a:gd name="connsiteY2" fmla="*/ 1741017 h 2070201"/>
                <a:gd name="connsiteX3" fmla="*/ 687628 w 1413093"/>
                <a:gd name="connsiteY3" fmla="*/ 2070201 h 2070201"/>
                <a:gd name="connsiteX4" fmla="*/ 1294790 w 1413093"/>
                <a:gd name="connsiteY4" fmla="*/ 2055571 h 2070201"/>
                <a:gd name="connsiteX5" fmla="*/ 1404518 w 1413093"/>
                <a:gd name="connsiteY5" fmla="*/ 1155801 h 2070201"/>
                <a:gd name="connsiteX6" fmla="*/ 1221638 w 1413093"/>
                <a:gd name="connsiteY6" fmla="*/ 768096 h 2070201"/>
                <a:gd name="connsiteX7" fmla="*/ 1177747 w 1413093"/>
                <a:gd name="connsiteY7" fmla="*/ 965606 h 2070201"/>
                <a:gd name="connsiteX8" fmla="*/ 1024128 w 1413093"/>
                <a:gd name="connsiteY8" fmla="*/ 694944 h 2070201"/>
                <a:gd name="connsiteX9" fmla="*/ 921715 w 1413093"/>
                <a:gd name="connsiteY9" fmla="*/ 929030 h 2070201"/>
                <a:gd name="connsiteX10" fmla="*/ 877824 w 1413093"/>
                <a:gd name="connsiteY10" fmla="*/ 629107 h 2070201"/>
                <a:gd name="connsiteX11" fmla="*/ 709574 w 1413093"/>
                <a:gd name="connsiteY11" fmla="*/ 936345 h 2070201"/>
                <a:gd name="connsiteX12" fmla="*/ 526694 w 1413093"/>
                <a:gd name="connsiteY12" fmla="*/ 0 h 2070201"/>
                <a:gd name="connsiteX13" fmla="*/ 468172 w 1413093"/>
                <a:gd name="connsiteY13" fmla="*/ 1338681 h 2070201"/>
                <a:gd name="connsiteX14" fmla="*/ 321868 w 1413093"/>
                <a:gd name="connsiteY14" fmla="*/ 1287475 h 2070201"/>
                <a:gd name="connsiteX15" fmla="*/ 0 w 1413093"/>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90042 w 1404608"/>
                <a:gd name="connsiteY10" fmla="*/ 599846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38836 w 1404608"/>
                <a:gd name="connsiteY10" fmla="*/ 592531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38836 w 1404608"/>
                <a:gd name="connsiteY10" fmla="*/ 592531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38836 w 1404608"/>
                <a:gd name="connsiteY10" fmla="*/ 592531 h 2070201"/>
                <a:gd name="connsiteX11" fmla="*/ 709574 w 1404608"/>
                <a:gd name="connsiteY11" fmla="*/ 936345 h 2070201"/>
                <a:gd name="connsiteX12" fmla="*/ 702259 w 1404608"/>
                <a:gd name="connsiteY12" fmla="*/ 629107 h 2070201"/>
                <a:gd name="connsiteX13" fmla="*/ 526694 w 1404608"/>
                <a:gd name="connsiteY13" fmla="*/ 0 h 2070201"/>
                <a:gd name="connsiteX14" fmla="*/ 468172 w 1404608"/>
                <a:gd name="connsiteY14" fmla="*/ 1338681 h 2070201"/>
                <a:gd name="connsiteX15" fmla="*/ 321868 w 1404608"/>
                <a:gd name="connsiteY15" fmla="*/ 1287475 h 2070201"/>
                <a:gd name="connsiteX16" fmla="*/ 0 w 1404608"/>
                <a:gd name="connsiteY16" fmla="*/ 1053388 h 2070201"/>
                <a:gd name="connsiteX0" fmla="*/ 0 w 1404608"/>
                <a:gd name="connsiteY0" fmla="*/ 1056935 h 2073748"/>
                <a:gd name="connsiteX1" fmla="*/ 124358 w 1404608"/>
                <a:gd name="connsiteY1" fmla="*/ 1386119 h 2073748"/>
                <a:gd name="connsiteX2" fmla="*/ 292608 w 1404608"/>
                <a:gd name="connsiteY2" fmla="*/ 1744564 h 2073748"/>
                <a:gd name="connsiteX3" fmla="*/ 687628 w 1404608"/>
                <a:gd name="connsiteY3" fmla="*/ 2073748 h 2073748"/>
                <a:gd name="connsiteX4" fmla="*/ 1294790 w 1404608"/>
                <a:gd name="connsiteY4" fmla="*/ 2059118 h 2073748"/>
                <a:gd name="connsiteX5" fmla="*/ 1404518 w 1404608"/>
                <a:gd name="connsiteY5" fmla="*/ 1159348 h 2073748"/>
                <a:gd name="connsiteX6" fmla="*/ 1221638 w 1404608"/>
                <a:gd name="connsiteY6" fmla="*/ 771643 h 2073748"/>
                <a:gd name="connsiteX7" fmla="*/ 1177747 w 1404608"/>
                <a:gd name="connsiteY7" fmla="*/ 969153 h 2073748"/>
                <a:gd name="connsiteX8" fmla="*/ 980236 w 1404608"/>
                <a:gd name="connsiteY8" fmla="*/ 698491 h 2073748"/>
                <a:gd name="connsiteX9" fmla="*/ 921715 w 1404608"/>
                <a:gd name="connsiteY9" fmla="*/ 932577 h 2073748"/>
                <a:gd name="connsiteX10" fmla="*/ 738836 w 1404608"/>
                <a:gd name="connsiteY10" fmla="*/ 596078 h 2073748"/>
                <a:gd name="connsiteX11" fmla="*/ 709574 w 1404608"/>
                <a:gd name="connsiteY11" fmla="*/ 939892 h 2073748"/>
                <a:gd name="connsiteX12" fmla="*/ 526694 w 1404608"/>
                <a:gd name="connsiteY12" fmla="*/ 3547 h 2073748"/>
                <a:gd name="connsiteX13" fmla="*/ 468172 w 1404608"/>
                <a:gd name="connsiteY13" fmla="*/ 1342228 h 2073748"/>
                <a:gd name="connsiteX14" fmla="*/ 321868 w 1404608"/>
                <a:gd name="connsiteY14" fmla="*/ 1291022 h 2073748"/>
                <a:gd name="connsiteX15" fmla="*/ 0 w 1404608"/>
                <a:gd name="connsiteY15" fmla="*/ 1056935 h 2073748"/>
                <a:gd name="connsiteX0" fmla="*/ 0 w 1404608"/>
                <a:gd name="connsiteY0" fmla="*/ 1056935 h 2073748"/>
                <a:gd name="connsiteX1" fmla="*/ 124358 w 1404608"/>
                <a:gd name="connsiteY1" fmla="*/ 1386119 h 2073748"/>
                <a:gd name="connsiteX2" fmla="*/ 292608 w 1404608"/>
                <a:gd name="connsiteY2" fmla="*/ 1744564 h 2073748"/>
                <a:gd name="connsiteX3" fmla="*/ 687628 w 1404608"/>
                <a:gd name="connsiteY3" fmla="*/ 2073748 h 2073748"/>
                <a:gd name="connsiteX4" fmla="*/ 1294790 w 1404608"/>
                <a:gd name="connsiteY4" fmla="*/ 2059118 h 2073748"/>
                <a:gd name="connsiteX5" fmla="*/ 1404518 w 1404608"/>
                <a:gd name="connsiteY5" fmla="*/ 1159348 h 2073748"/>
                <a:gd name="connsiteX6" fmla="*/ 1221638 w 1404608"/>
                <a:gd name="connsiteY6" fmla="*/ 771643 h 2073748"/>
                <a:gd name="connsiteX7" fmla="*/ 1177747 w 1404608"/>
                <a:gd name="connsiteY7" fmla="*/ 969153 h 2073748"/>
                <a:gd name="connsiteX8" fmla="*/ 980236 w 1404608"/>
                <a:gd name="connsiteY8" fmla="*/ 698491 h 2073748"/>
                <a:gd name="connsiteX9" fmla="*/ 921715 w 1404608"/>
                <a:gd name="connsiteY9" fmla="*/ 932577 h 2073748"/>
                <a:gd name="connsiteX10" fmla="*/ 738836 w 1404608"/>
                <a:gd name="connsiteY10" fmla="*/ 596078 h 2073748"/>
                <a:gd name="connsiteX11" fmla="*/ 709574 w 1404608"/>
                <a:gd name="connsiteY11" fmla="*/ 939892 h 2073748"/>
                <a:gd name="connsiteX12" fmla="*/ 526694 w 1404608"/>
                <a:gd name="connsiteY12" fmla="*/ 3547 h 2073748"/>
                <a:gd name="connsiteX13" fmla="*/ 468172 w 1404608"/>
                <a:gd name="connsiteY13" fmla="*/ 1342228 h 2073748"/>
                <a:gd name="connsiteX14" fmla="*/ 321868 w 1404608"/>
                <a:gd name="connsiteY14" fmla="*/ 1291022 h 2073748"/>
                <a:gd name="connsiteX15" fmla="*/ 0 w 1404608"/>
                <a:gd name="connsiteY15" fmla="*/ 1056935 h 2073748"/>
                <a:gd name="connsiteX0" fmla="*/ 0 w 1404608"/>
                <a:gd name="connsiteY0" fmla="*/ 1056935 h 2073748"/>
                <a:gd name="connsiteX1" fmla="*/ 124358 w 1404608"/>
                <a:gd name="connsiteY1" fmla="*/ 1386119 h 2073748"/>
                <a:gd name="connsiteX2" fmla="*/ 292608 w 1404608"/>
                <a:gd name="connsiteY2" fmla="*/ 1744564 h 2073748"/>
                <a:gd name="connsiteX3" fmla="*/ 687628 w 1404608"/>
                <a:gd name="connsiteY3" fmla="*/ 2073748 h 2073748"/>
                <a:gd name="connsiteX4" fmla="*/ 1294790 w 1404608"/>
                <a:gd name="connsiteY4" fmla="*/ 2059118 h 2073748"/>
                <a:gd name="connsiteX5" fmla="*/ 1404518 w 1404608"/>
                <a:gd name="connsiteY5" fmla="*/ 1159348 h 2073748"/>
                <a:gd name="connsiteX6" fmla="*/ 1221638 w 1404608"/>
                <a:gd name="connsiteY6" fmla="*/ 771643 h 2073748"/>
                <a:gd name="connsiteX7" fmla="*/ 1177747 w 1404608"/>
                <a:gd name="connsiteY7" fmla="*/ 969153 h 2073748"/>
                <a:gd name="connsiteX8" fmla="*/ 980236 w 1404608"/>
                <a:gd name="connsiteY8" fmla="*/ 698491 h 2073748"/>
                <a:gd name="connsiteX9" fmla="*/ 921715 w 1404608"/>
                <a:gd name="connsiteY9" fmla="*/ 932577 h 2073748"/>
                <a:gd name="connsiteX10" fmla="*/ 738836 w 1404608"/>
                <a:gd name="connsiteY10" fmla="*/ 596078 h 2073748"/>
                <a:gd name="connsiteX11" fmla="*/ 709574 w 1404608"/>
                <a:gd name="connsiteY11" fmla="*/ 939892 h 2073748"/>
                <a:gd name="connsiteX12" fmla="*/ 526694 w 1404608"/>
                <a:gd name="connsiteY12" fmla="*/ 3547 h 2073748"/>
                <a:gd name="connsiteX13" fmla="*/ 468172 w 1404608"/>
                <a:gd name="connsiteY13" fmla="*/ 1342228 h 2073748"/>
                <a:gd name="connsiteX14" fmla="*/ 321868 w 1404608"/>
                <a:gd name="connsiteY14" fmla="*/ 1291022 h 2073748"/>
                <a:gd name="connsiteX15" fmla="*/ 0 w 1404608"/>
                <a:gd name="connsiteY15" fmla="*/ 1056935 h 2073748"/>
                <a:gd name="connsiteX0" fmla="*/ 0 w 1404608"/>
                <a:gd name="connsiteY0" fmla="*/ 1058942 h 2075755"/>
                <a:gd name="connsiteX1" fmla="*/ 124358 w 1404608"/>
                <a:gd name="connsiteY1" fmla="*/ 1388126 h 2075755"/>
                <a:gd name="connsiteX2" fmla="*/ 292608 w 1404608"/>
                <a:gd name="connsiteY2" fmla="*/ 1746571 h 2075755"/>
                <a:gd name="connsiteX3" fmla="*/ 687628 w 1404608"/>
                <a:gd name="connsiteY3" fmla="*/ 2075755 h 2075755"/>
                <a:gd name="connsiteX4" fmla="*/ 1294790 w 1404608"/>
                <a:gd name="connsiteY4" fmla="*/ 2061125 h 2075755"/>
                <a:gd name="connsiteX5" fmla="*/ 1404518 w 1404608"/>
                <a:gd name="connsiteY5" fmla="*/ 1161355 h 2075755"/>
                <a:gd name="connsiteX6" fmla="*/ 1221638 w 1404608"/>
                <a:gd name="connsiteY6" fmla="*/ 773650 h 2075755"/>
                <a:gd name="connsiteX7" fmla="*/ 1177747 w 1404608"/>
                <a:gd name="connsiteY7" fmla="*/ 971160 h 2075755"/>
                <a:gd name="connsiteX8" fmla="*/ 980236 w 1404608"/>
                <a:gd name="connsiteY8" fmla="*/ 700498 h 2075755"/>
                <a:gd name="connsiteX9" fmla="*/ 921715 w 1404608"/>
                <a:gd name="connsiteY9" fmla="*/ 934584 h 2075755"/>
                <a:gd name="connsiteX10" fmla="*/ 738836 w 1404608"/>
                <a:gd name="connsiteY10" fmla="*/ 598085 h 2075755"/>
                <a:gd name="connsiteX11" fmla="*/ 709574 w 1404608"/>
                <a:gd name="connsiteY11" fmla="*/ 941899 h 2075755"/>
                <a:gd name="connsiteX12" fmla="*/ 526694 w 1404608"/>
                <a:gd name="connsiteY12" fmla="*/ 5554 h 2075755"/>
                <a:gd name="connsiteX13" fmla="*/ 468172 w 1404608"/>
                <a:gd name="connsiteY13" fmla="*/ 1344235 h 2075755"/>
                <a:gd name="connsiteX14" fmla="*/ 321868 w 1404608"/>
                <a:gd name="connsiteY14" fmla="*/ 1293029 h 2075755"/>
                <a:gd name="connsiteX15" fmla="*/ 0 w 1404608"/>
                <a:gd name="connsiteY15" fmla="*/ 1058942 h 2075755"/>
                <a:gd name="connsiteX0" fmla="*/ 0 w 1404608"/>
                <a:gd name="connsiteY0" fmla="*/ 1029958 h 2046771"/>
                <a:gd name="connsiteX1" fmla="*/ 124358 w 1404608"/>
                <a:gd name="connsiteY1" fmla="*/ 1359142 h 2046771"/>
                <a:gd name="connsiteX2" fmla="*/ 292608 w 1404608"/>
                <a:gd name="connsiteY2" fmla="*/ 1717587 h 2046771"/>
                <a:gd name="connsiteX3" fmla="*/ 687628 w 1404608"/>
                <a:gd name="connsiteY3" fmla="*/ 2046771 h 2046771"/>
                <a:gd name="connsiteX4" fmla="*/ 1294790 w 1404608"/>
                <a:gd name="connsiteY4" fmla="*/ 2032141 h 2046771"/>
                <a:gd name="connsiteX5" fmla="*/ 1404518 w 1404608"/>
                <a:gd name="connsiteY5" fmla="*/ 1132371 h 2046771"/>
                <a:gd name="connsiteX6" fmla="*/ 1221638 w 1404608"/>
                <a:gd name="connsiteY6" fmla="*/ 744666 h 2046771"/>
                <a:gd name="connsiteX7" fmla="*/ 1177747 w 1404608"/>
                <a:gd name="connsiteY7" fmla="*/ 942176 h 2046771"/>
                <a:gd name="connsiteX8" fmla="*/ 980236 w 1404608"/>
                <a:gd name="connsiteY8" fmla="*/ 671514 h 2046771"/>
                <a:gd name="connsiteX9" fmla="*/ 921715 w 1404608"/>
                <a:gd name="connsiteY9" fmla="*/ 905600 h 2046771"/>
                <a:gd name="connsiteX10" fmla="*/ 738836 w 1404608"/>
                <a:gd name="connsiteY10" fmla="*/ 569101 h 2046771"/>
                <a:gd name="connsiteX11" fmla="*/ 709574 w 1404608"/>
                <a:gd name="connsiteY11" fmla="*/ 912915 h 2046771"/>
                <a:gd name="connsiteX12" fmla="*/ 526694 w 1404608"/>
                <a:gd name="connsiteY12" fmla="*/ 5831 h 2046771"/>
                <a:gd name="connsiteX13" fmla="*/ 468172 w 1404608"/>
                <a:gd name="connsiteY13" fmla="*/ 1315251 h 2046771"/>
                <a:gd name="connsiteX14" fmla="*/ 321868 w 1404608"/>
                <a:gd name="connsiteY14" fmla="*/ 1264045 h 2046771"/>
                <a:gd name="connsiteX15" fmla="*/ 0 w 1404608"/>
                <a:gd name="connsiteY15" fmla="*/ 1029958 h 2046771"/>
                <a:gd name="connsiteX0" fmla="*/ 0 w 1404608"/>
                <a:gd name="connsiteY0" fmla="*/ 1024127 h 2040940"/>
                <a:gd name="connsiteX1" fmla="*/ 124358 w 1404608"/>
                <a:gd name="connsiteY1" fmla="*/ 1353311 h 2040940"/>
                <a:gd name="connsiteX2" fmla="*/ 292608 w 1404608"/>
                <a:gd name="connsiteY2" fmla="*/ 1711756 h 2040940"/>
                <a:gd name="connsiteX3" fmla="*/ 687628 w 1404608"/>
                <a:gd name="connsiteY3" fmla="*/ 2040940 h 2040940"/>
                <a:gd name="connsiteX4" fmla="*/ 1294790 w 1404608"/>
                <a:gd name="connsiteY4" fmla="*/ 2026310 h 2040940"/>
                <a:gd name="connsiteX5" fmla="*/ 1404518 w 1404608"/>
                <a:gd name="connsiteY5" fmla="*/ 1126540 h 2040940"/>
                <a:gd name="connsiteX6" fmla="*/ 1221638 w 1404608"/>
                <a:gd name="connsiteY6" fmla="*/ 738835 h 2040940"/>
                <a:gd name="connsiteX7" fmla="*/ 1177747 w 1404608"/>
                <a:gd name="connsiteY7" fmla="*/ 936345 h 2040940"/>
                <a:gd name="connsiteX8" fmla="*/ 980236 w 1404608"/>
                <a:gd name="connsiteY8" fmla="*/ 665683 h 2040940"/>
                <a:gd name="connsiteX9" fmla="*/ 921715 w 1404608"/>
                <a:gd name="connsiteY9" fmla="*/ 899769 h 2040940"/>
                <a:gd name="connsiteX10" fmla="*/ 738836 w 1404608"/>
                <a:gd name="connsiteY10" fmla="*/ 563270 h 2040940"/>
                <a:gd name="connsiteX11" fmla="*/ 709574 w 1404608"/>
                <a:gd name="connsiteY11" fmla="*/ 907084 h 2040940"/>
                <a:gd name="connsiteX12" fmla="*/ 526694 w 1404608"/>
                <a:gd name="connsiteY12" fmla="*/ 0 h 2040940"/>
                <a:gd name="connsiteX13" fmla="*/ 468172 w 1404608"/>
                <a:gd name="connsiteY13" fmla="*/ 1309420 h 2040940"/>
                <a:gd name="connsiteX14" fmla="*/ 321868 w 1404608"/>
                <a:gd name="connsiteY14" fmla="*/ 1258214 h 2040940"/>
                <a:gd name="connsiteX15" fmla="*/ 0 w 1404608"/>
                <a:gd name="connsiteY15" fmla="*/ 1024127 h 2040940"/>
                <a:gd name="connsiteX0" fmla="*/ 0 w 1404608"/>
                <a:gd name="connsiteY0" fmla="*/ 1024614 h 2041427"/>
                <a:gd name="connsiteX1" fmla="*/ 124358 w 1404608"/>
                <a:gd name="connsiteY1" fmla="*/ 1353798 h 2041427"/>
                <a:gd name="connsiteX2" fmla="*/ 292608 w 1404608"/>
                <a:gd name="connsiteY2" fmla="*/ 1712243 h 2041427"/>
                <a:gd name="connsiteX3" fmla="*/ 687628 w 1404608"/>
                <a:gd name="connsiteY3" fmla="*/ 2041427 h 2041427"/>
                <a:gd name="connsiteX4" fmla="*/ 1294790 w 1404608"/>
                <a:gd name="connsiteY4" fmla="*/ 2026797 h 2041427"/>
                <a:gd name="connsiteX5" fmla="*/ 1404518 w 1404608"/>
                <a:gd name="connsiteY5" fmla="*/ 1127027 h 2041427"/>
                <a:gd name="connsiteX6" fmla="*/ 1221638 w 1404608"/>
                <a:gd name="connsiteY6" fmla="*/ 739322 h 2041427"/>
                <a:gd name="connsiteX7" fmla="*/ 1177747 w 1404608"/>
                <a:gd name="connsiteY7" fmla="*/ 936832 h 2041427"/>
                <a:gd name="connsiteX8" fmla="*/ 980236 w 1404608"/>
                <a:gd name="connsiteY8" fmla="*/ 666170 h 2041427"/>
                <a:gd name="connsiteX9" fmla="*/ 921715 w 1404608"/>
                <a:gd name="connsiteY9" fmla="*/ 900256 h 2041427"/>
                <a:gd name="connsiteX10" fmla="*/ 738836 w 1404608"/>
                <a:gd name="connsiteY10" fmla="*/ 563757 h 2041427"/>
                <a:gd name="connsiteX11" fmla="*/ 709574 w 1404608"/>
                <a:gd name="connsiteY11" fmla="*/ 907571 h 2041427"/>
                <a:gd name="connsiteX12" fmla="*/ 526694 w 1404608"/>
                <a:gd name="connsiteY12" fmla="*/ 487 h 2041427"/>
                <a:gd name="connsiteX13" fmla="*/ 468172 w 1404608"/>
                <a:gd name="connsiteY13" fmla="*/ 1309907 h 2041427"/>
                <a:gd name="connsiteX14" fmla="*/ 321868 w 1404608"/>
                <a:gd name="connsiteY14" fmla="*/ 1258701 h 2041427"/>
                <a:gd name="connsiteX15" fmla="*/ 0 w 1404608"/>
                <a:gd name="connsiteY15" fmla="*/ 1024614 h 2041427"/>
                <a:gd name="connsiteX0" fmla="*/ 0 w 1404608"/>
                <a:gd name="connsiteY0" fmla="*/ 1024614 h 2041427"/>
                <a:gd name="connsiteX1" fmla="*/ 124358 w 1404608"/>
                <a:gd name="connsiteY1" fmla="*/ 1353798 h 2041427"/>
                <a:gd name="connsiteX2" fmla="*/ 292608 w 1404608"/>
                <a:gd name="connsiteY2" fmla="*/ 1712243 h 2041427"/>
                <a:gd name="connsiteX3" fmla="*/ 687628 w 1404608"/>
                <a:gd name="connsiteY3" fmla="*/ 2041427 h 2041427"/>
                <a:gd name="connsiteX4" fmla="*/ 1294790 w 1404608"/>
                <a:gd name="connsiteY4" fmla="*/ 2026797 h 2041427"/>
                <a:gd name="connsiteX5" fmla="*/ 1404518 w 1404608"/>
                <a:gd name="connsiteY5" fmla="*/ 1127027 h 2041427"/>
                <a:gd name="connsiteX6" fmla="*/ 1221638 w 1404608"/>
                <a:gd name="connsiteY6" fmla="*/ 739322 h 2041427"/>
                <a:gd name="connsiteX7" fmla="*/ 1177747 w 1404608"/>
                <a:gd name="connsiteY7" fmla="*/ 936832 h 2041427"/>
                <a:gd name="connsiteX8" fmla="*/ 980236 w 1404608"/>
                <a:gd name="connsiteY8" fmla="*/ 666170 h 2041427"/>
                <a:gd name="connsiteX9" fmla="*/ 921715 w 1404608"/>
                <a:gd name="connsiteY9" fmla="*/ 900256 h 2041427"/>
                <a:gd name="connsiteX10" fmla="*/ 738836 w 1404608"/>
                <a:gd name="connsiteY10" fmla="*/ 563757 h 2041427"/>
                <a:gd name="connsiteX11" fmla="*/ 709574 w 1404608"/>
                <a:gd name="connsiteY11" fmla="*/ 907571 h 2041427"/>
                <a:gd name="connsiteX12" fmla="*/ 526694 w 1404608"/>
                <a:gd name="connsiteY12" fmla="*/ 487 h 2041427"/>
                <a:gd name="connsiteX13" fmla="*/ 468172 w 1404608"/>
                <a:gd name="connsiteY13" fmla="*/ 1309907 h 2041427"/>
                <a:gd name="connsiteX14" fmla="*/ 321868 w 1404608"/>
                <a:gd name="connsiteY14" fmla="*/ 1258701 h 2041427"/>
                <a:gd name="connsiteX15" fmla="*/ 0 w 1404608"/>
                <a:gd name="connsiteY15" fmla="*/ 1024614 h 2041427"/>
                <a:gd name="connsiteX0" fmla="*/ 0 w 1404608"/>
                <a:gd name="connsiteY0" fmla="*/ 1024370 h 2041183"/>
                <a:gd name="connsiteX1" fmla="*/ 124358 w 1404608"/>
                <a:gd name="connsiteY1" fmla="*/ 1353554 h 2041183"/>
                <a:gd name="connsiteX2" fmla="*/ 292608 w 1404608"/>
                <a:gd name="connsiteY2" fmla="*/ 1711999 h 2041183"/>
                <a:gd name="connsiteX3" fmla="*/ 687628 w 1404608"/>
                <a:gd name="connsiteY3" fmla="*/ 2041183 h 2041183"/>
                <a:gd name="connsiteX4" fmla="*/ 1294790 w 1404608"/>
                <a:gd name="connsiteY4" fmla="*/ 2026553 h 2041183"/>
                <a:gd name="connsiteX5" fmla="*/ 1404518 w 1404608"/>
                <a:gd name="connsiteY5" fmla="*/ 1126783 h 2041183"/>
                <a:gd name="connsiteX6" fmla="*/ 1221638 w 1404608"/>
                <a:gd name="connsiteY6" fmla="*/ 739078 h 2041183"/>
                <a:gd name="connsiteX7" fmla="*/ 1177747 w 1404608"/>
                <a:gd name="connsiteY7" fmla="*/ 936588 h 2041183"/>
                <a:gd name="connsiteX8" fmla="*/ 980236 w 1404608"/>
                <a:gd name="connsiteY8" fmla="*/ 665926 h 2041183"/>
                <a:gd name="connsiteX9" fmla="*/ 921715 w 1404608"/>
                <a:gd name="connsiteY9" fmla="*/ 900012 h 2041183"/>
                <a:gd name="connsiteX10" fmla="*/ 738836 w 1404608"/>
                <a:gd name="connsiteY10" fmla="*/ 563513 h 2041183"/>
                <a:gd name="connsiteX11" fmla="*/ 709574 w 1404608"/>
                <a:gd name="connsiteY11" fmla="*/ 907327 h 2041183"/>
                <a:gd name="connsiteX12" fmla="*/ 526694 w 1404608"/>
                <a:gd name="connsiteY12" fmla="*/ 243 h 2041183"/>
                <a:gd name="connsiteX13" fmla="*/ 468172 w 1404608"/>
                <a:gd name="connsiteY13" fmla="*/ 1309663 h 2041183"/>
                <a:gd name="connsiteX14" fmla="*/ 321868 w 1404608"/>
                <a:gd name="connsiteY14" fmla="*/ 1258457 h 2041183"/>
                <a:gd name="connsiteX15" fmla="*/ 0 w 1404608"/>
                <a:gd name="connsiteY15" fmla="*/ 1024370 h 2041183"/>
                <a:gd name="connsiteX0" fmla="*/ 0 w 1404608"/>
                <a:gd name="connsiteY0" fmla="*/ 1024383 h 2041196"/>
                <a:gd name="connsiteX1" fmla="*/ 124358 w 1404608"/>
                <a:gd name="connsiteY1" fmla="*/ 1353567 h 2041196"/>
                <a:gd name="connsiteX2" fmla="*/ 292608 w 1404608"/>
                <a:gd name="connsiteY2" fmla="*/ 1712012 h 2041196"/>
                <a:gd name="connsiteX3" fmla="*/ 687628 w 1404608"/>
                <a:gd name="connsiteY3" fmla="*/ 2041196 h 2041196"/>
                <a:gd name="connsiteX4" fmla="*/ 1294790 w 1404608"/>
                <a:gd name="connsiteY4" fmla="*/ 2026566 h 2041196"/>
                <a:gd name="connsiteX5" fmla="*/ 1404518 w 1404608"/>
                <a:gd name="connsiteY5" fmla="*/ 1126796 h 2041196"/>
                <a:gd name="connsiteX6" fmla="*/ 1221638 w 1404608"/>
                <a:gd name="connsiteY6" fmla="*/ 739091 h 2041196"/>
                <a:gd name="connsiteX7" fmla="*/ 1177747 w 1404608"/>
                <a:gd name="connsiteY7" fmla="*/ 936601 h 2041196"/>
                <a:gd name="connsiteX8" fmla="*/ 980236 w 1404608"/>
                <a:gd name="connsiteY8" fmla="*/ 665939 h 2041196"/>
                <a:gd name="connsiteX9" fmla="*/ 921715 w 1404608"/>
                <a:gd name="connsiteY9" fmla="*/ 900025 h 2041196"/>
                <a:gd name="connsiteX10" fmla="*/ 738836 w 1404608"/>
                <a:gd name="connsiteY10" fmla="*/ 563526 h 2041196"/>
                <a:gd name="connsiteX11" fmla="*/ 709574 w 1404608"/>
                <a:gd name="connsiteY11" fmla="*/ 907340 h 2041196"/>
                <a:gd name="connsiteX12" fmla="*/ 526694 w 1404608"/>
                <a:gd name="connsiteY12" fmla="*/ 256 h 2041196"/>
                <a:gd name="connsiteX13" fmla="*/ 453541 w 1404608"/>
                <a:gd name="connsiteY13" fmla="*/ 1258469 h 2041196"/>
                <a:gd name="connsiteX14" fmla="*/ 321868 w 1404608"/>
                <a:gd name="connsiteY14" fmla="*/ 1258470 h 2041196"/>
                <a:gd name="connsiteX15" fmla="*/ 0 w 1404608"/>
                <a:gd name="connsiteY15" fmla="*/ 1024383 h 2041196"/>
                <a:gd name="connsiteX0" fmla="*/ 0 w 1404608"/>
                <a:gd name="connsiteY0" fmla="*/ 1024383 h 2041196"/>
                <a:gd name="connsiteX1" fmla="*/ 124358 w 1404608"/>
                <a:gd name="connsiteY1" fmla="*/ 1353567 h 2041196"/>
                <a:gd name="connsiteX2" fmla="*/ 292608 w 1404608"/>
                <a:gd name="connsiteY2" fmla="*/ 1712012 h 2041196"/>
                <a:gd name="connsiteX3" fmla="*/ 687628 w 1404608"/>
                <a:gd name="connsiteY3" fmla="*/ 2041196 h 2041196"/>
                <a:gd name="connsiteX4" fmla="*/ 1294790 w 1404608"/>
                <a:gd name="connsiteY4" fmla="*/ 2026566 h 2041196"/>
                <a:gd name="connsiteX5" fmla="*/ 1404518 w 1404608"/>
                <a:gd name="connsiteY5" fmla="*/ 1126796 h 2041196"/>
                <a:gd name="connsiteX6" fmla="*/ 1221638 w 1404608"/>
                <a:gd name="connsiteY6" fmla="*/ 739091 h 2041196"/>
                <a:gd name="connsiteX7" fmla="*/ 1177747 w 1404608"/>
                <a:gd name="connsiteY7" fmla="*/ 936601 h 2041196"/>
                <a:gd name="connsiteX8" fmla="*/ 980236 w 1404608"/>
                <a:gd name="connsiteY8" fmla="*/ 665939 h 2041196"/>
                <a:gd name="connsiteX9" fmla="*/ 921715 w 1404608"/>
                <a:gd name="connsiteY9" fmla="*/ 900025 h 2041196"/>
                <a:gd name="connsiteX10" fmla="*/ 738836 w 1404608"/>
                <a:gd name="connsiteY10" fmla="*/ 563526 h 2041196"/>
                <a:gd name="connsiteX11" fmla="*/ 709574 w 1404608"/>
                <a:gd name="connsiteY11" fmla="*/ 907340 h 2041196"/>
                <a:gd name="connsiteX12" fmla="*/ 526694 w 1404608"/>
                <a:gd name="connsiteY12" fmla="*/ 256 h 2041196"/>
                <a:gd name="connsiteX13" fmla="*/ 453541 w 1404608"/>
                <a:gd name="connsiteY13" fmla="*/ 1258469 h 2041196"/>
                <a:gd name="connsiteX14" fmla="*/ 321868 w 1404608"/>
                <a:gd name="connsiteY14" fmla="*/ 1258470 h 2041196"/>
                <a:gd name="connsiteX15" fmla="*/ 0 w 1404608"/>
                <a:gd name="connsiteY15" fmla="*/ 1024383 h 2041196"/>
                <a:gd name="connsiteX0" fmla="*/ 0 w 1404608"/>
                <a:gd name="connsiteY0" fmla="*/ 1024369 h 2041182"/>
                <a:gd name="connsiteX1" fmla="*/ 124358 w 1404608"/>
                <a:gd name="connsiteY1" fmla="*/ 1353553 h 2041182"/>
                <a:gd name="connsiteX2" fmla="*/ 292608 w 1404608"/>
                <a:gd name="connsiteY2" fmla="*/ 1711998 h 2041182"/>
                <a:gd name="connsiteX3" fmla="*/ 687628 w 1404608"/>
                <a:gd name="connsiteY3" fmla="*/ 2041182 h 2041182"/>
                <a:gd name="connsiteX4" fmla="*/ 1294790 w 1404608"/>
                <a:gd name="connsiteY4" fmla="*/ 2026552 h 2041182"/>
                <a:gd name="connsiteX5" fmla="*/ 1404518 w 1404608"/>
                <a:gd name="connsiteY5" fmla="*/ 1126782 h 2041182"/>
                <a:gd name="connsiteX6" fmla="*/ 1221638 w 1404608"/>
                <a:gd name="connsiteY6" fmla="*/ 739077 h 2041182"/>
                <a:gd name="connsiteX7" fmla="*/ 1177747 w 1404608"/>
                <a:gd name="connsiteY7" fmla="*/ 936587 h 2041182"/>
                <a:gd name="connsiteX8" fmla="*/ 980236 w 1404608"/>
                <a:gd name="connsiteY8" fmla="*/ 665925 h 2041182"/>
                <a:gd name="connsiteX9" fmla="*/ 921715 w 1404608"/>
                <a:gd name="connsiteY9" fmla="*/ 900011 h 2041182"/>
                <a:gd name="connsiteX10" fmla="*/ 738836 w 1404608"/>
                <a:gd name="connsiteY10" fmla="*/ 563512 h 2041182"/>
                <a:gd name="connsiteX11" fmla="*/ 709574 w 1404608"/>
                <a:gd name="connsiteY11" fmla="*/ 907326 h 2041182"/>
                <a:gd name="connsiteX12" fmla="*/ 526694 w 1404608"/>
                <a:gd name="connsiteY12" fmla="*/ 242 h 2041182"/>
                <a:gd name="connsiteX13" fmla="*/ 456712 w 1404608"/>
                <a:gd name="connsiteY13" fmla="*/ 1312361 h 2041182"/>
                <a:gd name="connsiteX14" fmla="*/ 321868 w 1404608"/>
                <a:gd name="connsiteY14" fmla="*/ 1258456 h 2041182"/>
                <a:gd name="connsiteX15" fmla="*/ 0 w 1404608"/>
                <a:gd name="connsiteY15" fmla="*/ 1024369 h 2041182"/>
                <a:gd name="connsiteX0" fmla="*/ 0 w 1404608"/>
                <a:gd name="connsiteY0" fmla="*/ 1024369 h 2041182"/>
                <a:gd name="connsiteX1" fmla="*/ 124358 w 1404608"/>
                <a:gd name="connsiteY1" fmla="*/ 1353553 h 2041182"/>
                <a:gd name="connsiteX2" fmla="*/ 292608 w 1404608"/>
                <a:gd name="connsiteY2" fmla="*/ 1711998 h 2041182"/>
                <a:gd name="connsiteX3" fmla="*/ 687628 w 1404608"/>
                <a:gd name="connsiteY3" fmla="*/ 2041182 h 2041182"/>
                <a:gd name="connsiteX4" fmla="*/ 1294790 w 1404608"/>
                <a:gd name="connsiteY4" fmla="*/ 2026552 h 2041182"/>
                <a:gd name="connsiteX5" fmla="*/ 1404518 w 1404608"/>
                <a:gd name="connsiteY5" fmla="*/ 1126782 h 2041182"/>
                <a:gd name="connsiteX6" fmla="*/ 1221638 w 1404608"/>
                <a:gd name="connsiteY6" fmla="*/ 739077 h 2041182"/>
                <a:gd name="connsiteX7" fmla="*/ 1177747 w 1404608"/>
                <a:gd name="connsiteY7" fmla="*/ 936587 h 2041182"/>
                <a:gd name="connsiteX8" fmla="*/ 980236 w 1404608"/>
                <a:gd name="connsiteY8" fmla="*/ 665925 h 2041182"/>
                <a:gd name="connsiteX9" fmla="*/ 921715 w 1404608"/>
                <a:gd name="connsiteY9" fmla="*/ 900011 h 2041182"/>
                <a:gd name="connsiteX10" fmla="*/ 738836 w 1404608"/>
                <a:gd name="connsiteY10" fmla="*/ 563512 h 2041182"/>
                <a:gd name="connsiteX11" fmla="*/ 709574 w 1404608"/>
                <a:gd name="connsiteY11" fmla="*/ 907326 h 2041182"/>
                <a:gd name="connsiteX12" fmla="*/ 526694 w 1404608"/>
                <a:gd name="connsiteY12" fmla="*/ 242 h 2041182"/>
                <a:gd name="connsiteX13" fmla="*/ 456712 w 1404608"/>
                <a:gd name="connsiteY13" fmla="*/ 1312361 h 2041182"/>
                <a:gd name="connsiteX14" fmla="*/ 321868 w 1404608"/>
                <a:gd name="connsiteY14" fmla="*/ 1258456 h 2041182"/>
                <a:gd name="connsiteX15" fmla="*/ 0 w 1404608"/>
                <a:gd name="connsiteY15" fmla="*/ 1024369 h 2041182"/>
                <a:gd name="connsiteX0" fmla="*/ 0 w 1404608"/>
                <a:gd name="connsiteY0" fmla="*/ 1024369 h 2041182"/>
                <a:gd name="connsiteX1" fmla="*/ 124358 w 1404608"/>
                <a:gd name="connsiteY1" fmla="*/ 1353553 h 2041182"/>
                <a:gd name="connsiteX2" fmla="*/ 292608 w 1404608"/>
                <a:gd name="connsiteY2" fmla="*/ 1711998 h 2041182"/>
                <a:gd name="connsiteX3" fmla="*/ 687628 w 1404608"/>
                <a:gd name="connsiteY3" fmla="*/ 2041182 h 2041182"/>
                <a:gd name="connsiteX4" fmla="*/ 1294790 w 1404608"/>
                <a:gd name="connsiteY4" fmla="*/ 2026552 h 2041182"/>
                <a:gd name="connsiteX5" fmla="*/ 1404518 w 1404608"/>
                <a:gd name="connsiteY5" fmla="*/ 1126782 h 2041182"/>
                <a:gd name="connsiteX6" fmla="*/ 1221638 w 1404608"/>
                <a:gd name="connsiteY6" fmla="*/ 739077 h 2041182"/>
                <a:gd name="connsiteX7" fmla="*/ 1177747 w 1404608"/>
                <a:gd name="connsiteY7" fmla="*/ 936587 h 2041182"/>
                <a:gd name="connsiteX8" fmla="*/ 980236 w 1404608"/>
                <a:gd name="connsiteY8" fmla="*/ 665925 h 2041182"/>
                <a:gd name="connsiteX9" fmla="*/ 921715 w 1404608"/>
                <a:gd name="connsiteY9" fmla="*/ 900011 h 2041182"/>
                <a:gd name="connsiteX10" fmla="*/ 738836 w 1404608"/>
                <a:gd name="connsiteY10" fmla="*/ 563512 h 2041182"/>
                <a:gd name="connsiteX11" fmla="*/ 709574 w 1404608"/>
                <a:gd name="connsiteY11" fmla="*/ 907326 h 2041182"/>
                <a:gd name="connsiteX12" fmla="*/ 526694 w 1404608"/>
                <a:gd name="connsiteY12" fmla="*/ 242 h 2041182"/>
                <a:gd name="connsiteX13" fmla="*/ 456712 w 1404608"/>
                <a:gd name="connsiteY13" fmla="*/ 1312361 h 2041182"/>
                <a:gd name="connsiteX14" fmla="*/ 321868 w 1404608"/>
                <a:gd name="connsiteY14" fmla="*/ 1258456 h 2041182"/>
                <a:gd name="connsiteX15" fmla="*/ 0 w 1404608"/>
                <a:gd name="connsiteY15" fmla="*/ 1024369 h 2041182"/>
                <a:gd name="connsiteX0" fmla="*/ 0 w 1420463"/>
                <a:gd name="connsiteY0" fmla="*/ 957779 h 2041182"/>
                <a:gd name="connsiteX1" fmla="*/ 140213 w 1420463"/>
                <a:gd name="connsiteY1" fmla="*/ 1353553 h 2041182"/>
                <a:gd name="connsiteX2" fmla="*/ 308463 w 1420463"/>
                <a:gd name="connsiteY2" fmla="*/ 1711998 h 2041182"/>
                <a:gd name="connsiteX3" fmla="*/ 703483 w 1420463"/>
                <a:gd name="connsiteY3" fmla="*/ 2041182 h 2041182"/>
                <a:gd name="connsiteX4" fmla="*/ 1310645 w 1420463"/>
                <a:gd name="connsiteY4" fmla="*/ 2026552 h 2041182"/>
                <a:gd name="connsiteX5" fmla="*/ 1420373 w 1420463"/>
                <a:gd name="connsiteY5" fmla="*/ 1126782 h 2041182"/>
                <a:gd name="connsiteX6" fmla="*/ 1237493 w 1420463"/>
                <a:gd name="connsiteY6" fmla="*/ 739077 h 2041182"/>
                <a:gd name="connsiteX7" fmla="*/ 1193602 w 1420463"/>
                <a:gd name="connsiteY7" fmla="*/ 936587 h 2041182"/>
                <a:gd name="connsiteX8" fmla="*/ 996091 w 1420463"/>
                <a:gd name="connsiteY8" fmla="*/ 665925 h 2041182"/>
                <a:gd name="connsiteX9" fmla="*/ 937570 w 1420463"/>
                <a:gd name="connsiteY9" fmla="*/ 900011 h 2041182"/>
                <a:gd name="connsiteX10" fmla="*/ 754691 w 1420463"/>
                <a:gd name="connsiteY10" fmla="*/ 563512 h 2041182"/>
                <a:gd name="connsiteX11" fmla="*/ 725429 w 1420463"/>
                <a:gd name="connsiteY11" fmla="*/ 907326 h 2041182"/>
                <a:gd name="connsiteX12" fmla="*/ 542549 w 1420463"/>
                <a:gd name="connsiteY12" fmla="*/ 242 h 2041182"/>
                <a:gd name="connsiteX13" fmla="*/ 472567 w 1420463"/>
                <a:gd name="connsiteY13" fmla="*/ 1312361 h 2041182"/>
                <a:gd name="connsiteX14" fmla="*/ 337723 w 1420463"/>
                <a:gd name="connsiteY14" fmla="*/ 1258456 h 2041182"/>
                <a:gd name="connsiteX15" fmla="*/ 0 w 1420463"/>
                <a:gd name="connsiteY15" fmla="*/ 957779 h 2041182"/>
                <a:gd name="connsiteX0" fmla="*/ 0 w 1420463"/>
                <a:gd name="connsiteY0" fmla="*/ 957779 h 2041182"/>
                <a:gd name="connsiteX1" fmla="*/ 140213 w 1420463"/>
                <a:gd name="connsiteY1" fmla="*/ 1353553 h 2041182"/>
                <a:gd name="connsiteX2" fmla="*/ 308463 w 1420463"/>
                <a:gd name="connsiteY2" fmla="*/ 1711998 h 2041182"/>
                <a:gd name="connsiteX3" fmla="*/ 703483 w 1420463"/>
                <a:gd name="connsiteY3" fmla="*/ 2041182 h 2041182"/>
                <a:gd name="connsiteX4" fmla="*/ 1310645 w 1420463"/>
                <a:gd name="connsiteY4" fmla="*/ 2026552 h 2041182"/>
                <a:gd name="connsiteX5" fmla="*/ 1420373 w 1420463"/>
                <a:gd name="connsiteY5" fmla="*/ 1126782 h 2041182"/>
                <a:gd name="connsiteX6" fmla="*/ 1237493 w 1420463"/>
                <a:gd name="connsiteY6" fmla="*/ 739077 h 2041182"/>
                <a:gd name="connsiteX7" fmla="*/ 1193602 w 1420463"/>
                <a:gd name="connsiteY7" fmla="*/ 936587 h 2041182"/>
                <a:gd name="connsiteX8" fmla="*/ 996091 w 1420463"/>
                <a:gd name="connsiteY8" fmla="*/ 665925 h 2041182"/>
                <a:gd name="connsiteX9" fmla="*/ 937570 w 1420463"/>
                <a:gd name="connsiteY9" fmla="*/ 900011 h 2041182"/>
                <a:gd name="connsiteX10" fmla="*/ 754691 w 1420463"/>
                <a:gd name="connsiteY10" fmla="*/ 563512 h 2041182"/>
                <a:gd name="connsiteX11" fmla="*/ 725429 w 1420463"/>
                <a:gd name="connsiteY11" fmla="*/ 907326 h 2041182"/>
                <a:gd name="connsiteX12" fmla="*/ 542549 w 1420463"/>
                <a:gd name="connsiteY12" fmla="*/ 242 h 2041182"/>
                <a:gd name="connsiteX13" fmla="*/ 472567 w 1420463"/>
                <a:gd name="connsiteY13" fmla="*/ 1312361 h 2041182"/>
                <a:gd name="connsiteX14" fmla="*/ 337723 w 1420463"/>
                <a:gd name="connsiteY14" fmla="*/ 1258456 h 2041182"/>
                <a:gd name="connsiteX15" fmla="*/ 0 w 1420463"/>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55410 w 1421182"/>
                <a:gd name="connsiteY10" fmla="*/ 563512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36384 w 1421182"/>
                <a:gd name="connsiteY10" fmla="*/ 563512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55588 w 1421182"/>
                <a:gd name="connsiteY8" fmla="*/ 659583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59583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59583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52597 w 1421182"/>
                <a:gd name="connsiteY6" fmla="*/ 669316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537 h 2040940"/>
                <a:gd name="connsiteX1" fmla="*/ 140932 w 1421182"/>
                <a:gd name="connsiteY1" fmla="*/ 1353311 h 2040940"/>
                <a:gd name="connsiteX2" fmla="*/ 309182 w 1421182"/>
                <a:gd name="connsiteY2" fmla="*/ 1711756 h 2040940"/>
                <a:gd name="connsiteX3" fmla="*/ 704202 w 1421182"/>
                <a:gd name="connsiteY3" fmla="*/ 2040940 h 2040940"/>
                <a:gd name="connsiteX4" fmla="*/ 1311364 w 1421182"/>
                <a:gd name="connsiteY4" fmla="*/ 2026310 h 2040940"/>
                <a:gd name="connsiteX5" fmla="*/ 1421092 w 1421182"/>
                <a:gd name="connsiteY5" fmla="*/ 1126540 h 2040940"/>
                <a:gd name="connsiteX6" fmla="*/ 1152597 w 1421182"/>
                <a:gd name="connsiteY6" fmla="*/ 669074 h 2040940"/>
                <a:gd name="connsiteX7" fmla="*/ 1168953 w 1421182"/>
                <a:gd name="connsiteY7" fmla="*/ 968054 h 2040940"/>
                <a:gd name="connsiteX8" fmla="*/ 927050 w 1421182"/>
                <a:gd name="connsiteY8" fmla="*/ 614948 h 2040940"/>
                <a:gd name="connsiteX9" fmla="*/ 957315 w 1421182"/>
                <a:gd name="connsiteY9" fmla="*/ 944162 h 2040940"/>
                <a:gd name="connsiteX10" fmla="*/ 711016 w 1421182"/>
                <a:gd name="connsiteY10" fmla="*/ 569612 h 2040940"/>
                <a:gd name="connsiteX11" fmla="*/ 729319 w 1421182"/>
                <a:gd name="connsiteY11" fmla="*/ 957819 h 2040940"/>
                <a:gd name="connsiteX12" fmla="*/ 543268 w 1421182"/>
                <a:gd name="connsiteY12" fmla="*/ 0 h 2040940"/>
                <a:gd name="connsiteX13" fmla="*/ 473286 w 1421182"/>
                <a:gd name="connsiteY13" fmla="*/ 1312119 h 2040940"/>
                <a:gd name="connsiteX14" fmla="*/ 338442 w 1421182"/>
                <a:gd name="connsiteY14" fmla="*/ 1258214 h 2040940"/>
                <a:gd name="connsiteX15" fmla="*/ 719 w 1421182"/>
                <a:gd name="connsiteY15" fmla="*/ 957537 h 2040940"/>
                <a:gd name="connsiteX0" fmla="*/ 719 w 1421182"/>
                <a:gd name="connsiteY0" fmla="*/ 957545 h 2040948"/>
                <a:gd name="connsiteX1" fmla="*/ 140932 w 1421182"/>
                <a:gd name="connsiteY1" fmla="*/ 1353319 h 2040948"/>
                <a:gd name="connsiteX2" fmla="*/ 309182 w 1421182"/>
                <a:gd name="connsiteY2" fmla="*/ 1711764 h 2040948"/>
                <a:gd name="connsiteX3" fmla="*/ 704202 w 1421182"/>
                <a:gd name="connsiteY3" fmla="*/ 2040948 h 2040948"/>
                <a:gd name="connsiteX4" fmla="*/ 1311364 w 1421182"/>
                <a:gd name="connsiteY4" fmla="*/ 2026318 h 2040948"/>
                <a:gd name="connsiteX5" fmla="*/ 1421092 w 1421182"/>
                <a:gd name="connsiteY5" fmla="*/ 1126548 h 2040948"/>
                <a:gd name="connsiteX6" fmla="*/ 1152597 w 1421182"/>
                <a:gd name="connsiteY6" fmla="*/ 669082 h 2040948"/>
                <a:gd name="connsiteX7" fmla="*/ 1168953 w 1421182"/>
                <a:gd name="connsiteY7" fmla="*/ 968062 h 2040948"/>
                <a:gd name="connsiteX8" fmla="*/ 927050 w 1421182"/>
                <a:gd name="connsiteY8" fmla="*/ 614956 h 2040948"/>
                <a:gd name="connsiteX9" fmla="*/ 957315 w 1421182"/>
                <a:gd name="connsiteY9" fmla="*/ 944170 h 2040948"/>
                <a:gd name="connsiteX10" fmla="*/ 711016 w 1421182"/>
                <a:gd name="connsiteY10" fmla="*/ 569620 h 2040948"/>
                <a:gd name="connsiteX11" fmla="*/ 729319 w 1421182"/>
                <a:gd name="connsiteY11" fmla="*/ 957827 h 2040948"/>
                <a:gd name="connsiteX12" fmla="*/ 543268 w 1421182"/>
                <a:gd name="connsiteY12" fmla="*/ 8 h 2040948"/>
                <a:gd name="connsiteX13" fmla="*/ 473286 w 1421182"/>
                <a:gd name="connsiteY13" fmla="*/ 1312127 h 2040948"/>
                <a:gd name="connsiteX14" fmla="*/ 338442 w 1421182"/>
                <a:gd name="connsiteY14" fmla="*/ 1258222 h 2040948"/>
                <a:gd name="connsiteX15" fmla="*/ 719 w 1421182"/>
                <a:gd name="connsiteY15" fmla="*/ 957545 h 2040948"/>
                <a:gd name="connsiteX0" fmla="*/ 719 w 1421182"/>
                <a:gd name="connsiteY0" fmla="*/ 957545 h 2040948"/>
                <a:gd name="connsiteX1" fmla="*/ 140932 w 1421182"/>
                <a:gd name="connsiteY1" fmla="*/ 1353319 h 2040948"/>
                <a:gd name="connsiteX2" fmla="*/ 309182 w 1421182"/>
                <a:gd name="connsiteY2" fmla="*/ 1711764 h 2040948"/>
                <a:gd name="connsiteX3" fmla="*/ 704202 w 1421182"/>
                <a:gd name="connsiteY3" fmla="*/ 2040948 h 2040948"/>
                <a:gd name="connsiteX4" fmla="*/ 1311364 w 1421182"/>
                <a:gd name="connsiteY4" fmla="*/ 2026318 h 2040948"/>
                <a:gd name="connsiteX5" fmla="*/ 1421092 w 1421182"/>
                <a:gd name="connsiteY5" fmla="*/ 1126548 h 2040948"/>
                <a:gd name="connsiteX6" fmla="*/ 1152597 w 1421182"/>
                <a:gd name="connsiteY6" fmla="*/ 669082 h 2040948"/>
                <a:gd name="connsiteX7" fmla="*/ 1168953 w 1421182"/>
                <a:gd name="connsiteY7" fmla="*/ 968062 h 2040948"/>
                <a:gd name="connsiteX8" fmla="*/ 927050 w 1421182"/>
                <a:gd name="connsiteY8" fmla="*/ 614956 h 2040948"/>
                <a:gd name="connsiteX9" fmla="*/ 957315 w 1421182"/>
                <a:gd name="connsiteY9" fmla="*/ 944170 h 2040948"/>
                <a:gd name="connsiteX10" fmla="*/ 711016 w 1421182"/>
                <a:gd name="connsiteY10" fmla="*/ 569620 h 2040948"/>
                <a:gd name="connsiteX11" fmla="*/ 729319 w 1421182"/>
                <a:gd name="connsiteY11" fmla="*/ 957827 h 2040948"/>
                <a:gd name="connsiteX12" fmla="*/ 543268 w 1421182"/>
                <a:gd name="connsiteY12" fmla="*/ 8 h 2040948"/>
                <a:gd name="connsiteX13" fmla="*/ 473286 w 1421182"/>
                <a:gd name="connsiteY13" fmla="*/ 1312127 h 2040948"/>
                <a:gd name="connsiteX14" fmla="*/ 338442 w 1421182"/>
                <a:gd name="connsiteY14" fmla="*/ 1258222 h 2040948"/>
                <a:gd name="connsiteX15" fmla="*/ 719 w 1421182"/>
                <a:gd name="connsiteY15" fmla="*/ 957545 h 2040948"/>
                <a:gd name="connsiteX0" fmla="*/ 719 w 1421182"/>
                <a:gd name="connsiteY0" fmla="*/ 957545 h 2026318"/>
                <a:gd name="connsiteX1" fmla="*/ 140932 w 1421182"/>
                <a:gd name="connsiteY1" fmla="*/ 1353319 h 2026318"/>
                <a:gd name="connsiteX2" fmla="*/ 309182 w 1421182"/>
                <a:gd name="connsiteY2" fmla="*/ 1711764 h 2026318"/>
                <a:gd name="connsiteX3" fmla="*/ 693290 w 1421182"/>
                <a:gd name="connsiteY3" fmla="*/ 2019121 h 2026318"/>
                <a:gd name="connsiteX4" fmla="*/ 1311364 w 1421182"/>
                <a:gd name="connsiteY4" fmla="*/ 2026318 h 2026318"/>
                <a:gd name="connsiteX5" fmla="*/ 1421092 w 1421182"/>
                <a:gd name="connsiteY5" fmla="*/ 1126548 h 2026318"/>
                <a:gd name="connsiteX6" fmla="*/ 1152597 w 1421182"/>
                <a:gd name="connsiteY6" fmla="*/ 669082 h 2026318"/>
                <a:gd name="connsiteX7" fmla="*/ 1168953 w 1421182"/>
                <a:gd name="connsiteY7" fmla="*/ 968062 h 2026318"/>
                <a:gd name="connsiteX8" fmla="*/ 927050 w 1421182"/>
                <a:gd name="connsiteY8" fmla="*/ 614956 h 2026318"/>
                <a:gd name="connsiteX9" fmla="*/ 957315 w 1421182"/>
                <a:gd name="connsiteY9" fmla="*/ 944170 h 2026318"/>
                <a:gd name="connsiteX10" fmla="*/ 711016 w 1421182"/>
                <a:gd name="connsiteY10" fmla="*/ 569620 h 2026318"/>
                <a:gd name="connsiteX11" fmla="*/ 729319 w 1421182"/>
                <a:gd name="connsiteY11" fmla="*/ 957827 h 2026318"/>
                <a:gd name="connsiteX12" fmla="*/ 543268 w 1421182"/>
                <a:gd name="connsiteY12" fmla="*/ 8 h 2026318"/>
                <a:gd name="connsiteX13" fmla="*/ 473286 w 1421182"/>
                <a:gd name="connsiteY13" fmla="*/ 1312127 h 2026318"/>
                <a:gd name="connsiteX14" fmla="*/ 338442 w 1421182"/>
                <a:gd name="connsiteY14" fmla="*/ 1258222 h 2026318"/>
                <a:gd name="connsiteX15" fmla="*/ 719 w 1421182"/>
                <a:gd name="connsiteY15" fmla="*/ 957545 h 2026318"/>
                <a:gd name="connsiteX0" fmla="*/ 719 w 1421182"/>
                <a:gd name="connsiteY0" fmla="*/ 957545 h 2295953"/>
                <a:gd name="connsiteX1" fmla="*/ 140932 w 1421182"/>
                <a:gd name="connsiteY1" fmla="*/ 1353319 h 2295953"/>
                <a:gd name="connsiteX2" fmla="*/ 309182 w 1421182"/>
                <a:gd name="connsiteY2" fmla="*/ 1711764 h 2295953"/>
                <a:gd name="connsiteX3" fmla="*/ 693290 w 1421182"/>
                <a:gd name="connsiteY3" fmla="*/ 2019121 h 2295953"/>
                <a:gd name="connsiteX4" fmla="*/ 722524 w 1421182"/>
                <a:gd name="connsiteY4" fmla="*/ 2295953 h 2295953"/>
                <a:gd name="connsiteX5" fmla="*/ 1311364 w 1421182"/>
                <a:gd name="connsiteY5" fmla="*/ 2026318 h 2295953"/>
                <a:gd name="connsiteX6" fmla="*/ 1421092 w 1421182"/>
                <a:gd name="connsiteY6" fmla="*/ 1126548 h 2295953"/>
                <a:gd name="connsiteX7" fmla="*/ 1152597 w 1421182"/>
                <a:gd name="connsiteY7" fmla="*/ 669082 h 2295953"/>
                <a:gd name="connsiteX8" fmla="*/ 1168953 w 1421182"/>
                <a:gd name="connsiteY8" fmla="*/ 968062 h 2295953"/>
                <a:gd name="connsiteX9" fmla="*/ 927050 w 1421182"/>
                <a:gd name="connsiteY9" fmla="*/ 614956 h 2295953"/>
                <a:gd name="connsiteX10" fmla="*/ 957315 w 1421182"/>
                <a:gd name="connsiteY10" fmla="*/ 944170 h 2295953"/>
                <a:gd name="connsiteX11" fmla="*/ 711016 w 1421182"/>
                <a:gd name="connsiteY11" fmla="*/ 569620 h 2295953"/>
                <a:gd name="connsiteX12" fmla="*/ 729319 w 1421182"/>
                <a:gd name="connsiteY12" fmla="*/ 957827 h 2295953"/>
                <a:gd name="connsiteX13" fmla="*/ 543268 w 1421182"/>
                <a:gd name="connsiteY13" fmla="*/ 8 h 2295953"/>
                <a:gd name="connsiteX14" fmla="*/ 473286 w 1421182"/>
                <a:gd name="connsiteY14" fmla="*/ 1312127 h 2295953"/>
                <a:gd name="connsiteX15" fmla="*/ 338442 w 1421182"/>
                <a:gd name="connsiteY15" fmla="*/ 1258222 h 2295953"/>
                <a:gd name="connsiteX16" fmla="*/ 719 w 1421182"/>
                <a:gd name="connsiteY16" fmla="*/ 957545 h 2295953"/>
                <a:gd name="connsiteX0" fmla="*/ 719 w 1421182"/>
                <a:gd name="connsiteY0" fmla="*/ 957545 h 2317397"/>
                <a:gd name="connsiteX1" fmla="*/ 140932 w 1421182"/>
                <a:gd name="connsiteY1" fmla="*/ 1353319 h 2317397"/>
                <a:gd name="connsiteX2" fmla="*/ 309182 w 1421182"/>
                <a:gd name="connsiteY2" fmla="*/ 1711764 h 2317397"/>
                <a:gd name="connsiteX3" fmla="*/ 693290 w 1421182"/>
                <a:gd name="connsiteY3" fmla="*/ 2019121 h 2317397"/>
                <a:gd name="connsiteX4" fmla="*/ 722524 w 1421182"/>
                <a:gd name="connsiteY4" fmla="*/ 2295953 h 2317397"/>
                <a:gd name="connsiteX5" fmla="*/ 1170733 w 1421182"/>
                <a:gd name="connsiteY5" fmla="*/ 2300858 h 2317397"/>
                <a:gd name="connsiteX6" fmla="*/ 1311364 w 1421182"/>
                <a:gd name="connsiteY6" fmla="*/ 2026318 h 2317397"/>
                <a:gd name="connsiteX7" fmla="*/ 1421092 w 1421182"/>
                <a:gd name="connsiteY7" fmla="*/ 1126548 h 2317397"/>
                <a:gd name="connsiteX8" fmla="*/ 1152597 w 1421182"/>
                <a:gd name="connsiteY8" fmla="*/ 669082 h 2317397"/>
                <a:gd name="connsiteX9" fmla="*/ 1168953 w 1421182"/>
                <a:gd name="connsiteY9" fmla="*/ 968062 h 2317397"/>
                <a:gd name="connsiteX10" fmla="*/ 927050 w 1421182"/>
                <a:gd name="connsiteY10" fmla="*/ 614956 h 2317397"/>
                <a:gd name="connsiteX11" fmla="*/ 957315 w 1421182"/>
                <a:gd name="connsiteY11" fmla="*/ 944170 h 2317397"/>
                <a:gd name="connsiteX12" fmla="*/ 711016 w 1421182"/>
                <a:gd name="connsiteY12" fmla="*/ 569620 h 2317397"/>
                <a:gd name="connsiteX13" fmla="*/ 729319 w 1421182"/>
                <a:gd name="connsiteY13" fmla="*/ 957827 h 2317397"/>
                <a:gd name="connsiteX14" fmla="*/ 543268 w 1421182"/>
                <a:gd name="connsiteY14" fmla="*/ 8 h 2317397"/>
                <a:gd name="connsiteX15" fmla="*/ 473286 w 1421182"/>
                <a:gd name="connsiteY15" fmla="*/ 1312127 h 2317397"/>
                <a:gd name="connsiteX16" fmla="*/ 338442 w 1421182"/>
                <a:gd name="connsiteY16" fmla="*/ 1258222 h 2317397"/>
                <a:gd name="connsiteX17" fmla="*/ 719 w 1421182"/>
                <a:gd name="connsiteY17" fmla="*/ 957545 h 2317397"/>
                <a:gd name="connsiteX0" fmla="*/ 719 w 1421182"/>
                <a:gd name="connsiteY0" fmla="*/ 957545 h 2317397"/>
                <a:gd name="connsiteX1" fmla="*/ 140932 w 1421182"/>
                <a:gd name="connsiteY1" fmla="*/ 1353319 h 2317397"/>
                <a:gd name="connsiteX2" fmla="*/ 309182 w 1421182"/>
                <a:gd name="connsiteY2" fmla="*/ 1711764 h 2317397"/>
                <a:gd name="connsiteX3" fmla="*/ 626141 w 1421182"/>
                <a:gd name="connsiteY3" fmla="*/ 1985150 h 2317397"/>
                <a:gd name="connsiteX4" fmla="*/ 722524 w 1421182"/>
                <a:gd name="connsiteY4" fmla="*/ 2295953 h 2317397"/>
                <a:gd name="connsiteX5" fmla="*/ 1170733 w 1421182"/>
                <a:gd name="connsiteY5" fmla="*/ 2300858 h 2317397"/>
                <a:gd name="connsiteX6" fmla="*/ 1311364 w 1421182"/>
                <a:gd name="connsiteY6" fmla="*/ 2026318 h 2317397"/>
                <a:gd name="connsiteX7" fmla="*/ 1421092 w 1421182"/>
                <a:gd name="connsiteY7" fmla="*/ 1126548 h 2317397"/>
                <a:gd name="connsiteX8" fmla="*/ 1152597 w 1421182"/>
                <a:gd name="connsiteY8" fmla="*/ 669082 h 2317397"/>
                <a:gd name="connsiteX9" fmla="*/ 1168953 w 1421182"/>
                <a:gd name="connsiteY9" fmla="*/ 968062 h 2317397"/>
                <a:gd name="connsiteX10" fmla="*/ 927050 w 1421182"/>
                <a:gd name="connsiteY10" fmla="*/ 614956 h 2317397"/>
                <a:gd name="connsiteX11" fmla="*/ 957315 w 1421182"/>
                <a:gd name="connsiteY11" fmla="*/ 944170 h 2317397"/>
                <a:gd name="connsiteX12" fmla="*/ 711016 w 1421182"/>
                <a:gd name="connsiteY12" fmla="*/ 569620 h 2317397"/>
                <a:gd name="connsiteX13" fmla="*/ 729319 w 1421182"/>
                <a:gd name="connsiteY13" fmla="*/ 957827 h 2317397"/>
                <a:gd name="connsiteX14" fmla="*/ 543268 w 1421182"/>
                <a:gd name="connsiteY14" fmla="*/ 8 h 2317397"/>
                <a:gd name="connsiteX15" fmla="*/ 473286 w 1421182"/>
                <a:gd name="connsiteY15" fmla="*/ 1312127 h 2317397"/>
                <a:gd name="connsiteX16" fmla="*/ 338442 w 1421182"/>
                <a:gd name="connsiteY16" fmla="*/ 1258222 h 2317397"/>
                <a:gd name="connsiteX17" fmla="*/ 719 w 1421182"/>
                <a:gd name="connsiteY17" fmla="*/ 957545 h 2317397"/>
                <a:gd name="connsiteX0" fmla="*/ 719 w 1421182"/>
                <a:gd name="connsiteY0" fmla="*/ 957545 h 2314785"/>
                <a:gd name="connsiteX1" fmla="*/ 140932 w 1421182"/>
                <a:gd name="connsiteY1" fmla="*/ 1353319 h 2314785"/>
                <a:gd name="connsiteX2" fmla="*/ 309182 w 1421182"/>
                <a:gd name="connsiteY2" fmla="*/ 1711764 h 2314785"/>
                <a:gd name="connsiteX3" fmla="*/ 626141 w 1421182"/>
                <a:gd name="connsiteY3" fmla="*/ 1985150 h 2314785"/>
                <a:gd name="connsiteX4" fmla="*/ 658780 w 1421182"/>
                <a:gd name="connsiteY4" fmla="*/ 2266927 h 2314785"/>
                <a:gd name="connsiteX5" fmla="*/ 1170733 w 1421182"/>
                <a:gd name="connsiteY5" fmla="*/ 2300858 h 2314785"/>
                <a:gd name="connsiteX6" fmla="*/ 1311364 w 1421182"/>
                <a:gd name="connsiteY6" fmla="*/ 2026318 h 2314785"/>
                <a:gd name="connsiteX7" fmla="*/ 1421092 w 1421182"/>
                <a:gd name="connsiteY7" fmla="*/ 1126548 h 2314785"/>
                <a:gd name="connsiteX8" fmla="*/ 1152597 w 1421182"/>
                <a:gd name="connsiteY8" fmla="*/ 669082 h 2314785"/>
                <a:gd name="connsiteX9" fmla="*/ 1168953 w 1421182"/>
                <a:gd name="connsiteY9" fmla="*/ 968062 h 2314785"/>
                <a:gd name="connsiteX10" fmla="*/ 927050 w 1421182"/>
                <a:gd name="connsiteY10" fmla="*/ 614956 h 2314785"/>
                <a:gd name="connsiteX11" fmla="*/ 957315 w 1421182"/>
                <a:gd name="connsiteY11" fmla="*/ 944170 h 2314785"/>
                <a:gd name="connsiteX12" fmla="*/ 711016 w 1421182"/>
                <a:gd name="connsiteY12" fmla="*/ 569620 h 2314785"/>
                <a:gd name="connsiteX13" fmla="*/ 729319 w 1421182"/>
                <a:gd name="connsiteY13" fmla="*/ 957827 h 2314785"/>
                <a:gd name="connsiteX14" fmla="*/ 543268 w 1421182"/>
                <a:gd name="connsiteY14" fmla="*/ 8 h 2314785"/>
                <a:gd name="connsiteX15" fmla="*/ 473286 w 1421182"/>
                <a:gd name="connsiteY15" fmla="*/ 1312127 h 2314785"/>
                <a:gd name="connsiteX16" fmla="*/ 338442 w 1421182"/>
                <a:gd name="connsiteY16" fmla="*/ 1258222 h 2314785"/>
                <a:gd name="connsiteX17" fmla="*/ 719 w 1421182"/>
                <a:gd name="connsiteY17" fmla="*/ 957545 h 2314785"/>
                <a:gd name="connsiteX0" fmla="*/ 719 w 1421182"/>
                <a:gd name="connsiteY0" fmla="*/ 957545 h 2323891"/>
                <a:gd name="connsiteX1" fmla="*/ 140932 w 1421182"/>
                <a:gd name="connsiteY1" fmla="*/ 1353319 h 2323891"/>
                <a:gd name="connsiteX2" fmla="*/ 309182 w 1421182"/>
                <a:gd name="connsiteY2" fmla="*/ 1711764 h 2323891"/>
                <a:gd name="connsiteX3" fmla="*/ 626141 w 1421182"/>
                <a:gd name="connsiteY3" fmla="*/ 1985150 h 2323891"/>
                <a:gd name="connsiteX4" fmla="*/ 658780 w 1421182"/>
                <a:gd name="connsiteY4" fmla="*/ 2266927 h 2323891"/>
                <a:gd name="connsiteX5" fmla="*/ 1170733 w 1421182"/>
                <a:gd name="connsiteY5" fmla="*/ 2300858 h 2323891"/>
                <a:gd name="connsiteX6" fmla="*/ 1311364 w 1421182"/>
                <a:gd name="connsiteY6" fmla="*/ 2026318 h 2323891"/>
                <a:gd name="connsiteX7" fmla="*/ 1421092 w 1421182"/>
                <a:gd name="connsiteY7" fmla="*/ 1126548 h 2323891"/>
                <a:gd name="connsiteX8" fmla="*/ 1152597 w 1421182"/>
                <a:gd name="connsiteY8" fmla="*/ 669082 h 2323891"/>
                <a:gd name="connsiteX9" fmla="*/ 1168953 w 1421182"/>
                <a:gd name="connsiteY9" fmla="*/ 968062 h 2323891"/>
                <a:gd name="connsiteX10" fmla="*/ 927050 w 1421182"/>
                <a:gd name="connsiteY10" fmla="*/ 614956 h 2323891"/>
                <a:gd name="connsiteX11" fmla="*/ 957315 w 1421182"/>
                <a:gd name="connsiteY11" fmla="*/ 944170 h 2323891"/>
                <a:gd name="connsiteX12" fmla="*/ 711016 w 1421182"/>
                <a:gd name="connsiteY12" fmla="*/ 569620 h 2323891"/>
                <a:gd name="connsiteX13" fmla="*/ 729319 w 1421182"/>
                <a:gd name="connsiteY13" fmla="*/ 957827 h 2323891"/>
                <a:gd name="connsiteX14" fmla="*/ 543268 w 1421182"/>
                <a:gd name="connsiteY14" fmla="*/ 8 h 2323891"/>
                <a:gd name="connsiteX15" fmla="*/ 473286 w 1421182"/>
                <a:gd name="connsiteY15" fmla="*/ 1312127 h 2323891"/>
                <a:gd name="connsiteX16" fmla="*/ 338442 w 1421182"/>
                <a:gd name="connsiteY16" fmla="*/ 1258222 h 2323891"/>
                <a:gd name="connsiteX17" fmla="*/ 719 w 1421182"/>
                <a:gd name="connsiteY17" fmla="*/ 957545 h 2323891"/>
                <a:gd name="connsiteX0" fmla="*/ 719 w 1421182"/>
                <a:gd name="connsiteY0" fmla="*/ 957545 h 2358736"/>
                <a:gd name="connsiteX1" fmla="*/ 140932 w 1421182"/>
                <a:gd name="connsiteY1" fmla="*/ 1353319 h 2358736"/>
                <a:gd name="connsiteX2" fmla="*/ 309182 w 1421182"/>
                <a:gd name="connsiteY2" fmla="*/ 1711764 h 2358736"/>
                <a:gd name="connsiteX3" fmla="*/ 626141 w 1421182"/>
                <a:gd name="connsiteY3" fmla="*/ 1985150 h 2358736"/>
                <a:gd name="connsiteX4" fmla="*/ 658780 w 1421182"/>
                <a:gd name="connsiteY4" fmla="*/ 2266927 h 2358736"/>
                <a:gd name="connsiteX5" fmla="*/ 1227989 w 1421182"/>
                <a:gd name="connsiteY5" fmla="*/ 2341644 h 2358736"/>
                <a:gd name="connsiteX6" fmla="*/ 1311364 w 1421182"/>
                <a:gd name="connsiteY6" fmla="*/ 2026318 h 2358736"/>
                <a:gd name="connsiteX7" fmla="*/ 1421092 w 1421182"/>
                <a:gd name="connsiteY7" fmla="*/ 1126548 h 2358736"/>
                <a:gd name="connsiteX8" fmla="*/ 1152597 w 1421182"/>
                <a:gd name="connsiteY8" fmla="*/ 669082 h 2358736"/>
                <a:gd name="connsiteX9" fmla="*/ 1168953 w 1421182"/>
                <a:gd name="connsiteY9" fmla="*/ 968062 h 2358736"/>
                <a:gd name="connsiteX10" fmla="*/ 927050 w 1421182"/>
                <a:gd name="connsiteY10" fmla="*/ 614956 h 2358736"/>
                <a:gd name="connsiteX11" fmla="*/ 957315 w 1421182"/>
                <a:gd name="connsiteY11" fmla="*/ 944170 h 2358736"/>
                <a:gd name="connsiteX12" fmla="*/ 711016 w 1421182"/>
                <a:gd name="connsiteY12" fmla="*/ 569620 h 2358736"/>
                <a:gd name="connsiteX13" fmla="*/ 729319 w 1421182"/>
                <a:gd name="connsiteY13" fmla="*/ 957827 h 2358736"/>
                <a:gd name="connsiteX14" fmla="*/ 543268 w 1421182"/>
                <a:gd name="connsiteY14" fmla="*/ 8 h 2358736"/>
                <a:gd name="connsiteX15" fmla="*/ 473286 w 1421182"/>
                <a:gd name="connsiteY15" fmla="*/ 1312127 h 2358736"/>
                <a:gd name="connsiteX16" fmla="*/ 338442 w 1421182"/>
                <a:gd name="connsiteY16" fmla="*/ 1258222 h 2358736"/>
                <a:gd name="connsiteX17" fmla="*/ 719 w 1421182"/>
                <a:gd name="connsiteY17" fmla="*/ 957545 h 2358736"/>
                <a:gd name="connsiteX0" fmla="*/ 719 w 1421182"/>
                <a:gd name="connsiteY0" fmla="*/ 957545 h 2341644"/>
                <a:gd name="connsiteX1" fmla="*/ 140932 w 1421182"/>
                <a:gd name="connsiteY1" fmla="*/ 1353319 h 2341644"/>
                <a:gd name="connsiteX2" fmla="*/ 309182 w 1421182"/>
                <a:gd name="connsiteY2" fmla="*/ 1711764 h 2341644"/>
                <a:gd name="connsiteX3" fmla="*/ 626141 w 1421182"/>
                <a:gd name="connsiteY3" fmla="*/ 1985150 h 2341644"/>
                <a:gd name="connsiteX4" fmla="*/ 658780 w 1421182"/>
                <a:gd name="connsiteY4" fmla="*/ 2266927 h 2341644"/>
                <a:gd name="connsiteX5" fmla="*/ 1227989 w 1421182"/>
                <a:gd name="connsiteY5" fmla="*/ 2341644 h 2341644"/>
                <a:gd name="connsiteX6" fmla="*/ 1311364 w 1421182"/>
                <a:gd name="connsiteY6" fmla="*/ 2026318 h 2341644"/>
                <a:gd name="connsiteX7" fmla="*/ 1421092 w 1421182"/>
                <a:gd name="connsiteY7" fmla="*/ 1126548 h 2341644"/>
                <a:gd name="connsiteX8" fmla="*/ 1152597 w 1421182"/>
                <a:gd name="connsiteY8" fmla="*/ 669082 h 2341644"/>
                <a:gd name="connsiteX9" fmla="*/ 1168953 w 1421182"/>
                <a:gd name="connsiteY9" fmla="*/ 968062 h 2341644"/>
                <a:gd name="connsiteX10" fmla="*/ 927050 w 1421182"/>
                <a:gd name="connsiteY10" fmla="*/ 614956 h 2341644"/>
                <a:gd name="connsiteX11" fmla="*/ 957315 w 1421182"/>
                <a:gd name="connsiteY11" fmla="*/ 944170 h 2341644"/>
                <a:gd name="connsiteX12" fmla="*/ 711016 w 1421182"/>
                <a:gd name="connsiteY12" fmla="*/ 569620 h 2341644"/>
                <a:gd name="connsiteX13" fmla="*/ 729319 w 1421182"/>
                <a:gd name="connsiteY13" fmla="*/ 957827 h 2341644"/>
                <a:gd name="connsiteX14" fmla="*/ 543268 w 1421182"/>
                <a:gd name="connsiteY14" fmla="*/ 8 h 2341644"/>
                <a:gd name="connsiteX15" fmla="*/ 473286 w 1421182"/>
                <a:gd name="connsiteY15" fmla="*/ 1312127 h 2341644"/>
                <a:gd name="connsiteX16" fmla="*/ 338442 w 1421182"/>
                <a:gd name="connsiteY16" fmla="*/ 1258222 h 2341644"/>
                <a:gd name="connsiteX17" fmla="*/ 719 w 1421182"/>
                <a:gd name="connsiteY17" fmla="*/ 957545 h 2341644"/>
                <a:gd name="connsiteX0" fmla="*/ 719 w 1421092"/>
                <a:gd name="connsiteY0" fmla="*/ 957545 h 2341644"/>
                <a:gd name="connsiteX1" fmla="*/ 140932 w 1421092"/>
                <a:gd name="connsiteY1" fmla="*/ 1353319 h 2341644"/>
                <a:gd name="connsiteX2" fmla="*/ 309182 w 1421092"/>
                <a:gd name="connsiteY2" fmla="*/ 1711764 h 2341644"/>
                <a:gd name="connsiteX3" fmla="*/ 626141 w 1421092"/>
                <a:gd name="connsiteY3" fmla="*/ 1985150 h 2341644"/>
                <a:gd name="connsiteX4" fmla="*/ 658780 w 1421092"/>
                <a:gd name="connsiteY4" fmla="*/ 2266927 h 2341644"/>
                <a:gd name="connsiteX5" fmla="*/ 1227989 w 1421092"/>
                <a:gd name="connsiteY5" fmla="*/ 2341644 h 2341644"/>
                <a:gd name="connsiteX6" fmla="*/ 1262460 w 1421092"/>
                <a:gd name="connsiteY6" fmla="*/ 1987074 h 2341644"/>
                <a:gd name="connsiteX7" fmla="*/ 1421092 w 1421092"/>
                <a:gd name="connsiteY7" fmla="*/ 1126548 h 2341644"/>
                <a:gd name="connsiteX8" fmla="*/ 1152597 w 1421092"/>
                <a:gd name="connsiteY8" fmla="*/ 669082 h 2341644"/>
                <a:gd name="connsiteX9" fmla="*/ 1168953 w 1421092"/>
                <a:gd name="connsiteY9" fmla="*/ 968062 h 2341644"/>
                <a:gd name="connsiteX10" fmla="*/ 927050 w 1421092"/>
                <a:gd name="connsiteY10" fmla="*/ 614956 h 2341644"/>
                <a:gd name="connsiteX11" fmla="*/ 957315 w 1421092"/>
                <a:gd name="connsiteY11" fmla="*/ 944170 h 2341644"/>
                <a:gd name="connsiteX12" fmla="*/ 711016 w 1421092"/>
                <a:gd name="connsiteY12" fmla="*/ 569620 h 2341644"/>
                <a:gd name="connsiteX13" fmla="*/ 729319 w 1421092"/>
                <a:gd name="connsiteY13" fmla="*/ 957827 h 2341644"/>
                <a:gd name="connsiteX14" fmla="*/ 543268 w 1421092"/>
                <a:gd name="connsiteY14" fmla="*/ 8 h 2341644"/>
                <a:gd name="connsiteX15" fmla="*/ 473286 w 1421092"/>
                <a:gd name="connsiteY15" fmla="*/ 1312127 h 2341644"/>
                <a:gd name="connsiteX16" fmla="*/ 338442 w 1421092"/>
                <a:gd name="connsiteY16" fmla="*/ 1258222 h 2341644"/>
                <a:gd name="connsiteX17" fmla="*/ 719 w 1421092"/>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626141 w 1421109"/>
                <a:gd name="connsiteY3" fmla="*/ 1985150 h 2341644"/>
                <a:gd name="connsiteX4" fmla="*/ 658780 w 1421109"/>
                <a:gd name="connsiteY4" fmla="*/ 2266927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626141 w 1421109"/>
                <a:gd name="connsiteY3" fmla="*/ 1985150 h 2341644"/>
                <a:gd name="connsiteX4" fmla="*/ 658780 w 1421109"/>
                <a:gd name="connsiteY4" fmla="*/ 2266927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626141 w 1421109"/>
                <a:gd name="connsiteY3" fmla="*/ 1985150 h 2341644"/>
                <a:gd name="connsiteX4" fmla="*/ 622941 w 1421109"/>
                <a:gd name="connsiteY4" fmla="*/ 2320778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548773 w 1421109"/>
                <a:gd name="connsiteY3" fmla="*/ 1936338 h 2341644"/>
                <a:gd name="connsiteX4" fmla="*/ 622941 w 1421109"/>
                <a:gd name="connsiteY4" fmla="*/ 2320778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548773 w 1421109"/>
                <a:gd name="connsiteY3" fmla="*/ 1936338 h 2341644"/>
                <a:gd name="connsiteX4" fmla="*/ 557331 w 1421109"/>
                <a:gd name="connsiteY4" fmla="*/ 2278453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548773 w 1421109"/>
                <a:gd name="connsiteY3" fmla="*/ 1936338 h 2341644"/>
                <a:gd name="connsiteX4" fmla="*/ 601148 w 1421109"/>
                <a:gd name="connsiteY4" fmla="*/ 2297232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10754"/>
                <a:gd name="connsiteX1" fmla="*/ 140932 w 1421109"/>
                <a:gd name="connsiteY1" fmla="*/ 1353319 h 2310754"/>
                <a:gd name="connsiteX2" fmla="*/ 309182 w 1421109"/>
                <a:gd name="connsiteY2" fmla="*/ 1711764 h 2310754"/>
                <a:gd name="connsiteX3" fmla="*/ 548773 w 1421109"/>
                <a:gd name="connsiteY3" fmla="*/ 1936338 h 2310754"/>
                <a:gd name="connsiteX4" fmla="*/ 601148 w 1421109"/>
                <a:gd name="connsiteY4" fmla="*/ 2297232 h 2310754"/>
                <a:gd name="connsiteX5" fmla="*/ 1253027 w 1421109"/>
                <a:gd name="connsiteY5" fmla="*/ 2310347 h 2310754"/>
                <a:gd name="connsiteX6" fmla="*/ 1262460 w 1421109"/>
                <a:gd name="connsiteY6" fmla="*/ 1987074 h 2310754"/>
                <a:gd name="connsiteX7" fmla="*/ 1421092 w 1421109"/>
                <a:gd name="connsiteY7" fmla="*/ 1126548 h 2310754"/>
                <a:gd name="connsiteX8" fmla="*/ 1152597 w 1421109"/>
                <a:gd name="connsiteY8" fmla="*/ 669082 h 2310754"/>
                <a:gd name="connsiteX9" fmla="*/ 1168953 w 1421109"/>
                <a:gd name="connsiteY9" fmla="*/ 968062 h 2310754"/>
                <a:gd name="connsiteX10" fmla="*/ 927050 w 1421109"/>
                <a:gd name="connsiteY10" fmla="*/ 614956 h 2310754"/>
                <a:gd name="connsiteX11" fmla="*/ 957315 w 1421109"/>
                <a:gd name="connsiteY11" fmla="*/ 944170 h 2310754"/>
                <a:gd name="connsiteX12" fmla="*/ 711016 w 1421109"/>
                <a:gd name="connsiteY12" fmla="*/ 569620 h 2310754"/>
                <a:gd name="connsiteX13" fmla="*/ 729319 w 1421109"/>
                <a:gd name="connsiteY13" fmla="*/ 957827 h 2310754"/>
                <a:gd name="connsiteX14" fmla="*/ 543268 w 1421109"/>
                <a:gd name="connsiteY14" fmla="*/ 8 h 2310754"/>
                <a:gd name="connsiteX15" fmla="*/ 473286 w 1421109"/>
                <a:gd name="connsiteY15" fmla="*/ 1312127 h 2310754"/>
                <a:gd name="connsiteX16" fmla="*/ 338442 w 1421109"/>
                <a:gd name="connsiteY16" fmla="*/ 1258222 h 2310754"/>
                <a:gd name="connsiteX17" fmla="*/ 719 w 1421109"/>
                <a:gd name="connsiteY17" fmla="*/ 957545 h 2310754"/>
                <a:gd name="connsiteX0" fmla="*/ 719 w 1421109"/>
                <a:gd name="connsiteY0" fmla="*/ 957545 h 2310755"/>
                <a:gd name="connsiteX1" fmla="*/ 140932 w 1421109"/>
                <a:gd name="connsiteY1" fmla="*/ 1353319 h 2310755"/>
                <a:gd name="connsiteX2" fmla="*/ 309182 w 1421109"/>
                <a:gd name="connsiteY2" fmla="*/ 1711764 h 2310755"/>
                <a:gd name="connsiteX3" fmla="*/ 548773 w 1421109"/>
                <a:gd name="connsiteY3" fmla="*/ 1936338 h 2310755"/>
                <a:gd name="connsiteX4" fmla="*/ 601148 w 1421109"/>
                <a:gd name="connsiteY4" fmla="*/ 2297232 h 2310755"/>
                <a:gd name="connsiteX5" fmla="*/ 1253027 w 1421109"/>
                <a:gd name="connsiteY5" fmla="*/ 2310347 h 2310755"/>
                <a:gd name="connsiteX6" fmla="*/ 1262460 w 1421109"/>
                <a:gd name="connsiteY6" fmla="*/ 1987074 h 2310755"/>
                <a:gd name="connsiteX7" fmla="*/ 1421092 w 1421109"/>
                <a:gd name="connsiteY7" fmla="*/ 1126548 h 2310755"/>
                <a:gd name="connsiteX8" fmla="*/ 1152597 w 1421109"/>
                <a:gd name="connsiteY8" fmla="*/ 669082 h 2310755"/>
                <a:gd name="connsiteX9" fmla="*/ 1168953 w 1421109"/>
                <a:gd name="connsiteY9" fmla="*/ 968062 h 2310755"/>
                <a:gd name="connsiteX10" fmla="*/ 927050 w 1421109"/>
                <a:gd name="connsiteY10" fmla="*/ 614956 h 2310755"/>
                <a:gd name="connsiteX11" fmla="*/ 957315 w 1421109"/>
                <a:gd name="connsiteY11" fmla="*/ 944170 h 2310755"/>
                <a:gd name="connsiteX12" fmla="*/ 711016 w 1421109"/>
                <a:gd name="connsiteY12" fmla="*/ 569620 h 2310755"/>
                <a:gd name="connsiteX13" fmla="*/ 729319 w 1421109"/>
                <a:gd name="connsiteY13" fmla="*/ 957827 h 2310755"/>
                <a:gd name="connsiteX14" fmla="*/ 543268 w 1421109"/>
                <a:gd name="connsiteY14" fmla="*/ 8 h 2310755"/>
                <a:gd name="connsiteX15" fmla="*/ 473286 w 1421109"/>
                <a:gd name="connsiteY15" fmla="*/ 1312127 h 2310755"/>
                <a:gd name="connsiteX16" fmla="*/ 338442 w 1421109"/>
                <a:gd name="connsiteY16" fmla="*/ 1258222 h 2310755"/>
                <a:gd name="connsiteX17" fmla="*/ 719 w 1421109"/>
                <a:gd name="connsiteY17" fmla="*/ 957545 h 2310755"/>
                <a:gd name="connsiteX0" fmla="*/ 719 w 1421109"/>
                <a:gd name="connsiteY0" fmla="*/ 957545 h 2310755"/>
                <a:gd name="connsiteX1" fmla="*/ 140932 w 1421109"/>
                <a:gd name="connsiteY1" fmla="*/ 1353319 h 2310755"/>
                <a:gd name="connsiteX2" fmla="*/ 309182 w 1421109"/>
                <a:gd name="connsiteY2" fmla="*/ 1711764 h 2310755"/>
                <a:gd name="connsiteX3" fmla="*/ 548773 w 1421109"/>
                <a:gd name="connsiteY3" fmla="*/ 1936338 h 2310755"/>
                <a:gd name="connsiteX4" fmla="*/ 582370 w 1421109"/>
                <a:gd name="connsiteY4" fmla="*/ 2297232 h 2310755"/>
                <a:gd name="connsiteX5" fmla="*/ 1253027 w 1421109"/>
                <a:gd name="connsiteY5" fmla="*/ 2310347 h 2310755"/>
                <a:gd name="connsiteX6" fmla="*/ 1262460 w 1421109"/>
                <a:gd name="connsiteY6" fmla="*/ 1987074 h 2310755"/>
                <a:gd name="connsiteX7" fmla="*/ 1421092 w 1421109"/>
                <a:gd name="connsiteY7" fmla="*/ 1126548 h 2310755"/>
                <a:gd name="connsiteX8" fmla="*/ 1152597 w 1421109"/>
                <a:gd name="connsiteY8" fmla="*/ 669082 h 2310755"/>
                <a:gd name="connsiteX9" fmla="*/ 1168953 w 1421109"/>
                <a:gd name="connsiteY9" fmla="*/ 968062 h 2310755"/>
                <a:gd name="connsiteX10" fmla="*/ 927050 w 1421109"/>
                <a:gd name="connsiteY10" fmla="*/ 614956 h 2310755"/>
                <a:gd name="connsiteX11" fmla="*/ 957315 w 1421109"/>
                <a:gd name="connsiteY11" fmla="*/ 944170 h 2310755"/>
                <a:gd name="connsiteX12" fmla="*/ 711016 w 1421109"/>
                <a:gd name="connsiteY12" fmla="*/ 569620 h 2310755"/>
                <a:gd name="connsiteX13" fmla="*/ 729319 w 1421109"/>
                <a:gd name="connsiteY13" fmla="*/ 957827 h 2310755"/>
                <a:gd name="connsiteX14" fmla="*/ 543268 w 1421109"/>
                <a:gd name="connsiteY14" fmla="*/ 8 h 2310755"/>
                <a:gd name="connsiteX15" fmla="*/ 473286 w 1421109"/>
                <a:gd name="connsiteY15" fmla="*/ 1312127 h 2310755"/>
                <a:gd name="connsiteX16" fmla="*/ 338442 w 1421109"/>
                <a:gd name="connsiteY16" fmla="*/ 1258222 h 2310755"/>
                <a:gd name="connsiteX17" fmla="*/ 719 w 1421109"/>
                <a:gd name="connsiteY17" fmla="*/ 957545 h 2310755"/>
                <a:gd name="connsiteX0" fmla="*/ 719 w 1421109"/>
                <a:gd name="connsiteY0" fmla="*/ 957545 h 2310755"/>
                <a:gd name="connsiteX1" fmla="*/ 140932 w 1421109"/>
                <a:gd name="connsiteY1" fmla="*/ 1353319 h 2310755"/>
                <a:gd name="connsiteX2" fmla="*/ 309182 w 1421109"/>
                <a:gd name="connsiteY2" fmla="*/ 1711764 h 2310755"/>
                <a:gd name="connsiteX3" fmla="*/ 548773 w 1421109"/>
                <a:gd name="connsiteY3" fmla="*/ 1936338 h 2310755"/>
                <a:gd name="connsiteX4" fmla="*/ 582370 w 1421109"/>
                <a:gd name="connsiteY4" fmla="*/ 2297232 h 2310755"/>
                <a:gd name="connsiteX5" fmla="*/ 1253027 w 1421109"/>
                <a:gd name="connsiteY5" fmla="*/ 2310347 h 2310755"/>
                <a:gd name="connsiteX6" fmla="*/ 1262460 w 1421109"/>
                <a:gd name="connsiteY6" fmla="*/ 1987074 h 2310755"/>
                <a:gd name="connsiteX7" fmla="*/ 1421092 w 1421109"/>
                <a:gd name="connsiteY7" fmla="*/ 1126548 h 2310755"/>
                <a:gd name="connsiteX8" fmla="*/ 1152597 w 1421109"/>
                <a:gd name="connsiteY8" fmla="*/ 669082 h 2310755"/>
                <a:gd name="connsiteX9" fmla="*/ 1168953 w 1421109"/>
                <a:gd name="connsiteY9" fmla="*/ 968062 h 2310755"/>
                <a:gd name="connsiteX10" fmla="*/ 927050 w 1421109"/>
                <a:gd name="connsiteY10" fmla="*/ 614956 h 2310755"/>
                <a:gd name="connsiteX11" fmla="*/ 957315 w 1421109"/>
                <a:gd name="connsiteY11" fmla="*/ 944170 h 2310755"/>
                <a:gd name="connsiteX12" fmla="*/ 711016 w 1421109"/>
                <a:gd name="connsiteY12" fmla="*/ 569620 h 2310755"/>
                <a:gd name="connsiteX13" fmla="*/ 729319 w 1421109"/>
                <a:gd name="connsiteY13" fmla="*/ 957827 h 2310755"/>
                <a:gd name="connsiteX14" fmla="*/ 543268 w 1421109"/>
                <a:gd name="connsiteY14" fmla="*/ 8 h 2310755"/>
                <a:gd name="connsiteX15" fmla="*/ 473286 w 1421109"/>
                <a:gd name="connsiteY15" fmla="*/ 1312127 h 2310755"/>
                <a:gd name="connsiteX16" fmla="*/ 338442 w 1421109"/>
                <a:gd name="connsiteY16" fmla="*/ 1258222 h 2310755"/>
                <a:gd name="connsiteX17" fmla="*/ 719 w 1421109"/>
                <a:gd name="connsiteY17" fmla="*/ 957545 h 2310755"/>
                <a:gd name="connsiteX0" fmla="*/ 719 w 1421109"/>
                <a:gd name="connsiteY0" fmla="*/ 957545 h 2310347"/>
                <a:gd name="connsiteX1" fmla="*/ 140932 w 1421109"/>
                <a:gd name="connsiteY1" fmla="*/ 1353319 h 2310347"/>
                <a:gd name="connsiteX2" fmla="*/ 309182 w 1421109"/>
                <a:gd name="connsiteY2" fmla="*/ 1711764 h 2310347"/>
                <a:gd name="connsiteX3" fmla="*/ 548773 w 1421109"/>
                <a:gd name="connsiteY3" fmla="*/ 1936338 h 2310347"/>
                <a:gd name="connsiteX4" fmla="*/ 582370 w 1421109"/>
                <a:gd name="connsiteY4" fmla="*/ 2297232 h 2310347"/>
                <a:gd name="connsiteX5" fmla="*/ 1253027 w 1421109"/>
                <a:gd name="connsiteY5" fmla="*/ 2310347 h 2310347"/>
                <a:gd name="connsiteX6" fmla="*/ 1262460 w 1421109"/>
                <a:gd name="connsiteY6" fmla="*/ 1987074 h 2310347"/>
                <a:gd name="connsiteX7" fmla="*/ 1421092 w 1421109"/>
                <a:gd name="connsiteY7" fmla="*/ 1126548 h 2310347"/>
                <a:gd name="connsiteX8" fmla="*/ 1152597 w 1421109"/>
                <a:gd name="connsiteY8" fmla="*/ 669082 h 2310347"/>
                <a:gd name="connsiteX9" fmla="*/ 1168953 w 1421109"/>
                <a:gd name="connsiteY9" fmla="*/ 968062 h 2310347"/>
                <a:gd name="connsiteX10" fmla="*/ 927050 w 1421109"/>
                <a:gd name="connsiteY10" fmla="*/ 614956 h 2310347"/>
                <a:gd name="connsiteX11" fmla="*/ 957315 w 1421109"/>
                <a:gd name="connsiteY11" fmla="*/ 944170 h 2310347"/>
                <a:gd name="connsiteX12" fmla="*/ 711016 w 1421109"/>
                <a:gd name="connsiteY12" fmla="*/ 569620 h 2310347"/>
                <a:gd name="connsiteX13" fmla="*/ 729319 w 1421109"/>
                <a:gd name="connsiteY13" fmla="*/ 957827 h 2310347"/>
                <a:gd name="connsiteX14" fmla="*/ 543268 w 1421109"/>
                <a:gd name="connsiteY14" fmla="*/ 8 h 2310347"/>
                <a:gd name="connsiteX15" fmla="*/ 473286 w 1421109"/>
                <a:gd name="connsiteY15" fmla="*/ 1312127 h 2310347"/>
                <a:gd name="connsiteX16" fmla="*/ 338442 w 1421109"/>
                <a:gd name="connsiteY16" fmla="*/ 1258222 h 2310347"/>
                <a:gd name="connsiteX17" fmla="*/ 719 w 1421109"/>
                <a:gd name="connsiteY17"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52597 w 1423213"/>
                <a:gd name="connsiteY9" fmla="*/ 669082 h 2310347"/>
                <a:gd name="connsiteX10" fmla="*/ 1168953 w 1423213"/>
                <a:gd name="connsiteY10" fmla="*/ 968062 h 2310347"/>
                <a:gd name="connsiteX11" fmla="*/ 927050 w 1423213"/>
                <a:gd name="connsiteY11" fmla="*/ 614956 h 2310347"/>
                <a:gd name="connsiteX12" fmla="*/ 957315 w 1423213"/>
                <a:gd name="connsiteY12" fmla="*/ 944170 h 2310347"/>
                <a:gd name="connsiteX13" fmla="*/ 711016 w 1423213"/>
                <a:gd name="connsiteY13" fmla="*/ 569620 h 2310347"/>
                <a:gd name="connsiteX14" fmla="*/ 729319 w 1423213"/>
                <a:gd name="connsiteY14" fmla="*/ 957827 h 2310347"/>
                <a:gd name="connsiteX15" fmla="*/ 543268 w 1423213"/>
                <a:gd name="connsiteY15" fmla="*/ 8 h 2310347"/>
                <a:gd name="connsiteX16" fmla="*/ 473286 w 1423213"/>
                <a:gd name="connsiteY16" fmla="*/ 1312127 h 2310347"/>
                <a:gd name="connsiteX17" fmla="*/ 338442 w 1423213"/>
                <a:gd name="connsiteY17" fmla="*/ 1258222 h 2310347"/>
                <a:gd name="connsiteX18" fmla="*/ 719 w 1423213"/>
                <a:gd name="connsiteY18"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52597 w 1423213"/>
                <a:gd name="connsiteY9" fmla="*/ 669082 h 2310347"/>
                <a:gd name="connsiteX10" fmla="*/ 1168953 w 1423213"/>
                <a:gd name="connsiteY10" fmla="*/ 968062 h 2310347"/>
                <a:gd name="connsiteX11" fmla="*/ 927050 w 1423213"/>
                <a:gd name="connsiteY11" fmla="*/ 614956 h 2310347"/>
                <a:gd name="connsiteX12" fmla="*/ 957315 w 1423213"/>
                <a:gd name="connsiteY12" fmla="*/ 944170 h 2310347"/>
                <a:gd name="connsiteX13" fmla="*/ 711016 w 1423213"/>
                <a:gd name="connsiteY13" fmla="*/ 569620 h 2310347"/>
                <a:gd name="connsiteX14" fmla="*/ 729319 w 1423213"/>
                <a:gd name="connsiteY14" fmla="*/ 957827 h 2310347"/>
                <a:gd name="connsiteX15" fmla="*/ 543268 w 1423213"/>
                <a:gd name="connsiteY15" fmla="*/ 8 h 2310347"/>
                <a:gd name="connsiteX16" fmla="*/ 473286 w 1423213"/>
                <a:gd name="connsiteY16" fmla="*/ 1312127 h 2310347"/>
                <a:gd name="connsiteX17" fmla="*/ 338442 w 1423213"/>
                <a:gd name="connsiteY17" fmla="*/ 1258222 h 2310347"/>
                <a:gd name="connsiteX18" fmla="*/ 719 w 1423213"/>
                <a:gd name="connsiteY18"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927050 w 1423213"/>
                <a:gd name="connsiteY11" fmla="*/ 614956 h 2310347"/>
                <a:gd name="connsiteX12" fmla="*/ 957315 w 1423213"/>
                <a:gd name="connsiteY12" fmla="*/ 944170 h 2310347"/>
                <a:gd name="connsiteX13" fmla="*/ 711016 w 1423213"/>
                <a:gd name="connsiteY13" fmla="*/ 569620 h 2310347"/>
                <a:gd name="connsiteX14" fmla="*/ 729319 w 1423213"/>
                <a:gd name="connsiteY14" fmla="*/ 957827 h 2310347"/>
                <a:gd name="connsiteX15" fmla="*/ 543268 w 1423213"/>
                <a:gd name="connsiteY15" fmla="*/ 8 h 2310347"/>
                <a:gd name="connsiteX16" fmla="*/ 473286 w 1423213"/>
                <a:gd name="connsiteY16" fmla="*/ 1312127 h 2310347"/>
                <a:gd name="connsiteX17" fmla="*/ 338442 w 1423213"/>
                <a:gd name="connsiteY17" fmla="*/ 1258222 h 2310347"/>
                <a:gd name="connsiteX18" fmla="*/ 719 w 1423213"/>
                <a:gd name="connsiteY18"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86368 w 1423213"/>
                <a:gd name="connsiteY9" fmla="*/ 644961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86368 w 1423213"/>
                <a:gd name="connsiteY9" fmla="*/ 644961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6650"/>
                <a:gd name="connsiteY0" fmla="*/ 957545 h 2310347"/>
                <a:gd name="connsiteX1" fmla="*/ 140932 w 1426650"/>
                <a:gd name="connsiteY1" fmla="*/ 1353319 h 2310347"/>
                <a:gd name="connsiteX2" fmla="*/ 309182 w 1426650"/>
                <a:gd name="connsiteY2" fmla="*/ 1711764 h 2310347"/>
                <a:gd name="connsiteX3" fmla="*/ 548773 w 1426650"/>
                <a:gd name="connsiteY3" fmla="*/ 1936338 h 2310347"/>
                <a:gd name="connsiteX4" fmla="*/ 582370 w 1426650"/>
                <a:gd name="connsiteY4" fmla="*/ 2297232 h 2310347"/>
                <a:gd name="connsiteX5" fmla="*/ 1253027 w 1426650"/>
                <a:gd name="connsiteY5" fmla="*/ 2310347 h 2310347"/>
                <a:gd name="connsiteX6" fmla="*/ 1262460 w 1426650"/>
                <a:gd name="connsiteY6" fmla="*/ 1987074 h 2310347"/>
                <a:gd name="connsiteX7" fmla="*/ 1421092 w 1426650"/>
                <a:gd name="connsiteY7" fmla="*/ 1126548 h 2310347"/>
                <a:gd name="connsiteX8" fmla="*/ 1393246 w 1426650"/>
                <a:gd name="connsiteY8" fmla="*/ 734522 h 2310347"/>
                <a:gd name="connsiteX9" fmla="*/ 1186368 w 1426650"/>
                <a:gd name="connsiteY9" fmla="*/ 644961 h 2310347"/>
                <a:gd name="connsiteX10" fmla="*/ 1168953 w 1426650"/>
                <a:gd name="connsiteY10" fmla="*/ 968062 h 2310347"/>
                <a:gd name="connsiteX11" fmla="*/ 1156855 w 1426650"/>
                <a:gd name="connsiteY11" fmla="*/ 657333 h 2310347"/>
                <a:gd name="connsiteX12" fmla="*/ 927050 w 1426650"/>
                <a:gd name="connsiteY12" fmla="*/ 614956 h 2310347"/>
                <a:gd name="connsiteX13" fmla="*/ 957315 w 1426650"/>
                <a:gd name="connsiteY13" fmla="*/ 944170 h 2310347"/>
                <a:gd name="connsiteX14" fmla="*/ 711016 w 1426650"/>
                <a:gd name="connsiteY14" fmla="*/ 569620 h 2310347"/>
                <a:gd name="connsiteX15" fmla="*/ 729319 w 1426650"/>
                <a:gd name="connsiteY15" fmla="*/ 957827 h 2310347"/>
                <a:gd name="connsiteX16" fmla="*/ 543268 w 1426650"/>
                <a:gd name="connsiteY16" fmla="*/ 8 h 2310347"/>
                <a:gd name="connsiteX17" fmla="*/ 473286 w 1426650"/>
                <a:gd name="connsiteY17" fmla="*/ 1312127 h 2310347"/>
                <a:gd name="connsiteX18" fmla="*/ 338442 w 1426650"/>
                <a:gd name="connsiteY18" fmla="*/ 1258222 h 2310347"/>
                <a:gd name="connsiteX19" fmla="*/ 719 w 1426650"/>
                <a:gd name="connsiteY19"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711016 w 1422362"/>
                <a:gd name="connsiteY14" fmla="*/ 569620 h 2310347"/>
                <a:gd name="connsiteX15" fmla="*/ 729319 w 1422362"/>
                <a:gd name="connsiteY15" fmla="*/ 957827 h 2310347"/>
                <a:gd name="connsiteX16" fmla="*/ 543268 w 1422362"/>
                <a:gd name="connsiteY16" fmla="*/ 8 h 2310347"/>
                <a:gd name="connsiteX17" fmla="*/ 473286 w 1422362"/>
                <a:gd name="connsiteY17" fmla="*/ 1312127 h 2310347"/>
                <a:gd name="connsiteX18" fmla="*/ 338442 w 1422362"/>
                <a:gd name="connsiteY18" fmla="*/ 1258222 h 2310347"/>
                <a:gd name="connsiteX19" fmla="*/ 719 w 1422362"/>
                <a:gd name="connsiteY19"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76719 w 1422362"/>
                <a:gd name="connsiteY9" fmla="*/ 669083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76719 w 1422362"/>
                <a:gd name="connsiteY9" fmla="*/ 669083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76719 w 1422362"/>
                <a:gd name="connsiteY9" fmla="*/ 669083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1028697 h 2381499"/>
                <a:gd name="connsiteX1" fmla="*/ 140932 w 1422362"/>
                <a:gd name="connsiteY1" fmla="*/ 1424471 h 2381499"/>
                <a:gd name="connsiteX2" fmla="*/ 309182 w 1422362"/>
                <a:gd name="connsiteY2" fmla="*/ 1782916 h 2381499"/>
                <a:gd name="connsiteX3" fmla="*/ 548773 w 1422362"/>
                <a:gd name="connsiteY3" fmla="*/ 2007490 h 2381499"/>
                <a:gd name="connsiteX4" fmla="*/ 582370 w 1422362"/>
                <a:gd name="connsiteY4" fmla="*/ 2368384 h 2381499"/>
                <a:gd name="connsiteX5" fmla="*/ 1253027 w 1422362"/>
                <a:gd name="connsiteY5" fmla="*/ 2381499 h 2381499"/>
                <a:gd name="connsiteX6" fmla="*/ 1262460 w 1422362"/>
                <a:gd name="connsiteY6" fmla="*/ 2058226 h 2381499"/>
                <a:gd name="connsiteX7" fmla="*/ 1421092 w 1422362"/>
                <a:gd name="connsiteY7" fmla="*/ 1197700 h 2381499"/>
                <a:gd name="connsiteX8" fmla="*/ 1369124 w 1422362"/>
                <a:gd name="connsiteY8" fmla="*/ 771904 h 2381499"/>
                <a:gd name="connsiteX9" fmla="*/ 1176719 w 1422362"/>
                <a:gd name="connsiteY9" fmla="*/ 740235 h 2381499"/>
                <a:gd name="connsiteX10" fmla="*/ 1168953 w 1422362"/>
                <a:gd name="connsiteY10" fmla="*/ 1039214 h 2381499"/>
                <a:gd name="connsiteX11" fmla="*/ 1156855 w 1422362"/>
                <a:gd name="connsiteY11" fmla="*/ 728485 h 2381499"/>
                <a:gd name="connsiteX12" fmla="*/ 927050 w 1422362"/>
                <a:gd name="connsiteY12" fmla="*/ 686108 h 2381499"/>
                <a:gd name="connsiteX13" fmla="*/ 957315 w 1422362"/>
                <a:gd name="connsiteY13" fmla="*/ 1015322 h 2381499"/>
                <a:gd name="connsiteX14" fmla="*/ 905990 w 1422362"/>
                <a:gd name="connsiteY14" fmla="*/ 685066 h 2381499"/>
                <a:gd name="connsiteX15" fmla="*/ 711016 w 1422362"/>
                <a:gd name="connsiteY15" fmla="*/ 640772 h 2381499"/>
                <a:gd name="connsiteX16" fmla="*/ 729319 w 1422362"/>
                <a:gd name="connsiteY16" fmla="*/ 1028979 h 2381499"/>
                <a:gd name="connsiteX17" fmla="*/ 543268 w 1422362"/>
                <a:gd name="connsiteY17" fmla="*/ 71160 h 2381499"/>
                <a:gd name="connsiteX18" fmla="*/ 471802 w 1422362"/>
                <a:gd name="connsiteY18" fmla="*/ 217109 h 2381499"/>
                <a:gd name="connsiteX19" fmla="*/ 473286 w 1422362"/>
                <a:gd name="connsiteY19" fmla="*/ 1383279 h 2381499"/>
                <a:gd name="connsiteX20" fmla="*/ 338442 w 1422362"/>
                <a:gd name="connsiteY20" fmla="*/ 1329374 h 2381499"/>
                <a:gd name="connsiteX21" fmla="*/ 719 w 1422362"/>
                <a:gd name="connsiteY21" fmla="*/ 1028697 h 2381499"/>
                <a:gd name="connsiteX0" fmla="*/ 719 w 1422362"/>
                <a:gd name="connsiteY0" fmla="*/ 1028697 h 2381499"/>
                <a:gd name="connsiteX1" fmla="*/ 140932 w 1422362"/>
                <a:gd name="connsiteY1" fmla="*/ 1424471 h 2381499"/>
                <a:gd name="connsiteX2" fmla="*/ 309182 w 1422362"/>
                <a:gd name="connsiteY2" fmla="*/ 1782916 h 2381499"/>
                <a:gd name="connsiteX3" fmla="*/ 548773 w 1422362"/>
                <a:gd name="connsiteY3" fmla="*/ 2007490 h 2381499"/>
                <a:gd name="connsiteX4" fmla="*/ 582370 w 1422362"/>
                <a:gd name="connsiteY4" fmla="*/ 2368384 h 2381499"/>
                <a:gd name="connsiteX5" fmla="*/ 1253027 w 1422362"/>
                <a:gd name="connsiteY5" fmla="*/ 2381499 h 2381499"/>
                <a:gd name="connsiteX6" fmla="*/ 1262460 w 1422362"/>
                <a:gd name="connsiteY6" fmla="*/ 2058226 h 2381499"/>
                <a:gd name="connsiteX7" fmla="*/ 1421092 w 1422362"/>
                <a:gd name="connsiteY7" fmla="*/ 1197700 h 2381499"/>
                <a:gd name="connsiteX8" fmla="*/ 1369124 w 1422362"/>
                <a:gd name="connsiteY8" fmla="*/ 771904 h 2381499"/>
                <a:gd name="connsiteX9" fmla="*/ 1176719 w 1422362"/>
                <a:gd name="connsiteY9" fmla="*/ 740235 h 2381499"/>
                <a:gd name="connsiteX10" fmla="*/ 1168953 w 1422362"/>
                <a:gd name="connsiteY10" fmla="*/ 1039214 h 2381499"/>
                <a:gd name="connsiteX11" fmla="*/ 1156855 w 1422362"/>
                <a:gd name="connsiteY11" fmla="*/ 728485 h 2381499"/>
                <a:gd name="connsiteX12" fmla="*/ 927050 w 1422362"/>
                <a:gd name="connsiteY12" fmla="*/ 686108 h 2381499"/>
                <a:gd name="connsiteX13" fmla="*/ 957315 w 1422362"/>
                <a:gd name="connsiteY13" fmla="*/ 1015322 h 2381499"/>
                <a:gd name="connsiteX14" fmla="*/ 905990 w 1422362"/>
                <a:gd name="connsiteY14" fmla="*/ 685066 h 2381499"/>
                <a:gd name="connsiteX15" fmla="*/ 711016 w 1422362"/>
                <a:gd name="connsiteY15" fmla="*/ 640772 h 2381499"/>
                <a:gd name="connsiteX16" fmla="*/ 729319 w 1422362"/>
                <a:gd name="connsiteY16" fmla="*/ 1028979 h 2381499"/>
                <a:gd name="connsiteX17" fmla="*/ 543268 w 1422362"/>
                <a:gd name="connsiteY17" fmla="*/ 71160 h 2381499"/>
                <a:gd name="connsiteX18" fmla="*/ 471802 w 1422362"/>
                <a:gd name="connsiteY18" fmla="*/ 217109 h 2381499"/>
                <a:gd name="connsiteX19" fmla="*/ 473286 w 1422362"/>
                <a:gd name="connsiteY19" fmla="*/ 1383279 h 2381499"/>
                <a:gd name="connsiteX20" fmla="*/ 338442 w 1422362"/>
                <a:gd name="connsiteY20" fmla="*/ 1329374 h 2381499"/>
                <a:gd name="connsiteX21" fmla="*/ 719 w 1422362"/>
                <a:gd name="connsiteY21" fmla="*/ 1028697 h 2381499"/>
                <a:gd name="connsiteX0" fmla="*/ 719 w 1422362"/>
                <a:gd name="connsiteY0" fmla="*/ 1025260 h 2378062"/>
                <a:gd name="connsiteX1" fmla="*/ 140932 w 1422362"/>
                <a:gd name="connsiteY1" fmla="*/ 1421034 h 2378062"/>
                <a:gd name="connsiteX2" fmla="*/ 309182 w 1422362"/>
                <a:gd name="connsiteY2" fmla="*/ 1779479 h 2378062"/>
                <a:gd name="connsiteX3" fmla="*/ 548773 w 1422362"/>
                <a:gd name="connsiteY3" fmla="*/ 2004053 h 2378062"/>
                <a:gd name="connsiteX4" fmla="*/ 582370 w 1422362"/>
                <a:gd name="connsiteY4" fmla="*/ 2364947 h 2378062"/>
                <a:gd name="connsiteX5" fmla="*/ 1253027 w 1422362"/>
                <a:gd name="connsiteY5" fmla="*/ 2378062 h 2378062"/>
                <a:gd name="connsiteX6" fmla="*/ 1262460 w 1422362"/>
                <a:gd name="connsiteY6" fmla="*/ 2054789 h 2378062"/>
                <a:gd name="connsiteX7" fmla="*/ 1421092 w 1422362"/>
                <a:gd name="connsiteY7" fmla="*/ 1194263 h 2378062"/>
                <a:gd name="connsiteX8" fmla="*/ 1369124 w 1422362"/>
                <a:gd name="connsiteY8" fmla="*/ 768467 h 2378062"/>
                <a:gd name="connsiteX9" fmla="*/ 1176719 w 1422362"/>
                <a:gd name="connsiteY9" fmla="*/ 736798 h 2378062"/>
                <a:gd name="connsiteX10" fmla="*/ 1168953 w 1422362"/>
                <a:gd name="connsiteY10" fmla="*/ 1035777 h 2378062"/>
                <a:gd name="connsiteX11" fmla="*/ 1156855 w 1422362"/>
                <a:gd name="connsiteY11" fmla="*/ 725048 h 2378062"/>
                <a:gd name="connsiteX12" fmla="*/ 927050 w 1422362"/>
                <a:gd name="connsiteY12" fmla="*/ 682671 h 2378062"/>
                <a:gd name="connsiteX13" fmla="*/ 957315 w 1422362"/>
                <a:gd name="connsiteY13" fmla="*/ 1011885 h 2378062"/>
                <a:gd name="connsiteX14" fmla="*/ 905990 w 1422362"/>
                <a:gd name="connsiteY14" fmla="*/ 681629 h 2378062"/>
                <a:gd name="connsiteX15" fmla="*/ 711016 w 1422362"/>
                <a:gd name="connsiteY15" fmla="*/ 637335 h 2378062"/>
                <a:gd name="connsiteX16" fmla="*/ 729319 w 1422362"/>
                <a:gd name="connsiteY16" fmla="*/ 1025542 h 2378062"/>
                <a:gd name="connsiteX17" fmla="*/ 543268 w 1422362"/>
                <a:gd name="connsiteY17" fmla="*/ 67723 h 2378062"/>
                <a:gd name="connsiteX18" fmla="*/ 471802 w 1422362"/>
                <a:gd name="connsiteY18" fmla="*/ 213672 h 2378062"/>
                <a:gd name="connsiteX19" fmla="*/ 473286 w 1422362"/>
                <a:gd name="connsiteY19" fmla="*/ 1379842 h 2378062"/>
                <a:gd name="connsiteX20" fmla="*/ 338442 w 1422362"/>
                <a:gd name="connsiteY20" fmla="*/ 1325937 h 2378062"/>
                <a:gd name="connsiteX21" fmla="*/ 719 w 1422362"/>
                <a:gd name="connsiteY21" fmla="*/ 1025260 h 2378062"/>
                <a:gd name="connsiteX0" fmla="*/ 719 w 1422362"/>
                <a:gd name="connsiteY0" fmla="*/ 1011512 h 2364314"/>
                <a:gd name="connsiteX1" fmla="*/ 140932 w 1422362"/>
                <a:gd name="connsiteY1" fmla="*/ 1407286 h 2364314"/>
                <a:gd name="connsiteX2" fmla="*/ 309182 w 1422362"/>
                <a:gd name="connsiteY2" fmla="*/ 1765731 h 2364314"/>
                <a:gd name="connsiteX3" fmla="*/ 548773 w 1422362"/>
                <a:gd name="connsiteY3" fmla="*/ 1990305 h 2364314"/>
                <a:gd name="connsiteX4" fmla="*/ 582370 w 1422362"/>
                <a:gd name="connsiteY4" fmla="*/ 2351199 h 2364314"/>
                <a:gd name="connsiteX5" fmla="*/ 1253027 w 1422362"/>
                <a:gd name="connsiteY5" fmla="*/ 2364314 h 2364314"/>
                <a:gd name="connsiteX6" fmla="*/ 1262460 w 1422362"/>
                <a:gd name="connsiteY6" fmla="*/ 2041041 h 2364314"/>
                <a:gd name="connsiteX7" fmla="*/ 1421092 w 1422362"/>
                <a:gd name="connsiteY7" fmla="*/ 1180515 h 2364314"/>
                <a:gd name="connsiteX8" fmla="*/ 1369124 w 1422362"/>
                <a:gd name="connsiteY8" fmla="*/ 754719 h 2364314"/>
                <a:gd name="connsiteX9" fmla="*/ 1176719 w 1422362"/>
                <a:gd name="connsiteY9" fmla="*/ 723050 h 2364314"/>
                <a:gd name="connsiteX10" fmla="*/ 1168953 w 1422362"/>
                <a:gd name="connsiteY10" fmla="*/ 1022029 h 2364314"/>
                <a:gd name="connsiteX11" fmla="*/ 1156855 w 1422362"/>
                <a:gd name="connsiteY11" fmla="*/ 711300 h 2364314"/>
                <a:gd name="connsiteX12" fmla="*/ 927050 w 1422362"/>
                <a:gd name="connsiteY12" fmla="*/ 668923 h 2364314"/>
                <a:gd name="connsiteX13" fmla="*/ 957315 w 1422362"/>
                <a:gd name="connsiteY13" fmla="*/ 998137 h 2364314"/>
                <a:gd name="connsiteX14" fmla="*/ 905990 w 1422362"/>
                <a:gd name="connsiteY14" fmla="*/ 667881 h 2364314"/>
                <a:gd name="connsiteX15" fmla="*/ 711016 w 1422362"/>
                <a:gd name="connsiteY15" fmla="*/ 623587 h 2364314"/>
                <a:gd name="connsiteX16" fmla="*/ 729319 w 1422362"/>
                <a:gd name="connsiteY16" fmla="*/ 1011794 h 2364314"/>
                <a:gd name="connsiteX17" fmla="*/ 630106 w 1422362"/>
                <a:gd name="connsiteY17" fmla="*/ 73272 h 2364314"/>
                <a:gd name="connsiteX18" fmla="*/ 471802 w 1422362"/>
                <a:gd name="connsiteY18" fmla="*/ 199924 h 2364314"/>
                <a:gd name="connsiteX19" fmla="*/ 473286 w 1422362"/>
                <a:gd name="connsiteY19" fmla="*/ 1366094 h 2364314"/>
                <a:gd name="connsiteX20" fmla="*/ 338442 w 1422362"/>
                <a:gd name="connsiteY20" fmla="*/ 1312189 h 2364314"/>
                <a:gd name="connsiteX21" fmla="*/ 719 w 1422362"/>
                <a:gd name="connsiteY21" fmla="*/ 1011512 h 2364314"/>
                <a:gd name="connsiteX0" fmla="*/ 719 w 1422362"/>
                <a:gd name="connsiteY0" fmla="*/ 938672 h 2291474"/>
                <a:gd name="connsiteX1" fmla="*/ 140932 w 1422362"/>
                <a:gd name="connsiteY1" fmla="*/ 1334446 h 2291474"/>
                <a:gd name="connsiteX2" fmla="*/ 309182 w 1422362"/>
                <a:gd name="connsiteY2" fmla="*/ 1692891 h 2291474"/>
                <a:gd name="connsiteX3" fmla="*/ 548773 w 1422362"/>
                <a:gd name="connsiteY3" fmla="*/ 1917465 h 2291474"/>
                <a:gd name="connsiteX4" fmla="*/ 582370 w 1422362"/>
                <a:gd name="connsiteY4" fmla="*/ 2278359 h 2291474"/>
                <a:gd name="connsiteX5" fmla="*/ 1253027 w 1422362"/>
                <a:gd name="connsiteY5" fmla="*/ 2291474 h 2291474"/>
                <a:gd name="connsiteX6" fmla="*/ 1262460 w 1422362"/>
                <a:gd name="connsiteY6" fmla="*/ 1968201 h 2291474"/>
                <a:gd name="connsiteX7" fmla="*/ 1421092 w 1422362"/>
                <a:gd name="connsiteY7" fmla="*/ 1107675 h 2291474"/>
                <a:gd name="connsiteX8" fmla="*/ 1369124 w 1422362"/>
                <a:gd name="connsiteY8" fmla="*/ 681879 h 2291474"/>
                <a:gd name="connsiteX9" fmla="*/ 1176719 w 1422362"/>
                <a:gd name="connsiteY9" fmla="*/ 650210 h 2291474"/>
                <a:gd name="connsiteX10" fmla="*/ 1168953 w 1422362"/>
                <a:gd name="connsiteY10" fmla="*/ 949189 h 2291474"/>
                <a:gd name="connsiteX11" fmla="*/ 1156855 w 1422362"/>
                <a:gd name="connsiteY11" fmla="*/ 638460 h 2291474"/>
                <a:gd name="connsiteX12" fmla="*/ 927050 w 1422362"/>
                <a:gd name="connsiteY12" fmla="*/ 596083 h 2291474"/>
                <a:gd name="connsiteX13" fmla="*/ 957315 w 1422362"/>
                <a:gd name="connsiteY13" fmla="*/ 925297 h 2291474"/>
                <a:gd name="connsiteX14" fmla="*/ 905990 w 1422362"/>
                <a:gd name="connsiteY14" fmla="*/ 595041 h 2291474"/>
                <a:gd name="connsiteX15" fmla="*/ 711016 w 1422362"/>
                <a:gd name="connsiteY15" fmla="*/ 550747 h 2291474"/>
                <a:gd name="connsiteX16" fmla="*/ 729319 w 1422362"/>
                <a:gd name="connsiteY16" fmla="*/ 938954 h 2291474"/>
                <a:gd name="connsiteX17" fmla="*/ 673525 w 1422362"/>
                <a:gd name="connsiteY17" fmla="*/ 130688 h 2291474"/>
                <a:gd name="connsiteX18" fmla="*/ 471802 w 1422362"/>
                <a:gd name="connsiteY18" fmla="*/ 127084 h 2291474"/>
                <a:gd name="connsiteX19" fmla="*/ 473286 w 1422362"/>
                <a:gd name="connsiteY19" fmla="*/ 1293254 h 2291474"/>
                <a:gd name="connsiteX20" fmla="*/ 338442 w 1422362"/>
                <a:gd name="connsiteY20" fmla="*/ 1239349 h 2291474"/>
                <a:gd name="connsiteX21" fmla="*/ 719 w 1422362"/>
                <a:gd name="connsiteY21" fmla="*/ 938672 h 2291474"/>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29319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29319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29319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14198 h 2267000"/>
                <a:gd name="connsiteX1" fmla="*/ 140932 w 1422362"/>
                <a:gd name="connsiteY1" fmla="*/ 1309972 h 2267000"/>
                <a:gd name="connsiteX2" fmla="*/ 309182 w 1422362"/>
                <a:gd name="connsiteY2" fmla="*/ 1668417 h 2267000"/>
                <a:gd name="connsiteX3" fmla="*/ 548773 w 1422362"/>
                <a:gd name="connsiteY3" fmla="*/ 1892991 h 2267000"/>
                <a:gd name="connsiteX4" fmla="*/ 582370 w 1422362"/>
                <a:gd name="connsiteY4" fmla="*/ 2253885 h 2267000"/>
                <a:gd name="connsiteX5" fmla="*/ 1253027 w 1422362"/>
                <a:gd name="connsiteY5" fmla="*/ 2267000 h 2267000"/>
                <a:gd name="connsiteX6" fmla="*/ 1262460 w 1422362"/>
                <a:gd name="connsiteY6" fmla="*/ 1943727 h 2267000"/>
                <a:gd name="connsiteX7" fmla="*/ 1421092 w 1422362"/>
                <a:gd name="connsiteY7" fmla="*/ 1083201 h 2267000"/>
                <a:gd name="connsiteX8" fmla="*/ 1369124 w 1422362"/>
                <a:gd name="connsiteY8" fmla="*/ 657405 h 2267000"/>
                <a:gd name="connsiteX9" fmla="*/ 1176719 w 1422362"/>
                <a:gd name="connsiteY9" fmla="*/ 625736 h 2267000"/>
                <a:gd name="connsiteX10" fmla="*/ 1168953 w 1422362"/>
                <a:gd name="connsiteY10" fmla="*/ 924715 h 2267000"/>
                <a:gd name="connsiteX11" fmla="*/ 1156855 w 1422362"/>
                <a:gd name="connsiteY11" fmla="*/ 613986 h 2267000"/>
                <a:gd name="connsiteX12" fmla="*/ 927050 w 1422362"/>
                <a:gd name="connsiteY12" fmla="*/ 571609 h 2267000"/>
                <a:gd name="connsiteX13" fmla="*/ 957315 w 1422362"/>
                <a:gd name="connsiteY13" fmla="*/ 900823 h 2267000"/>
                <a:gd name="connsiteX14" fmla="*/ 905990 w 1422362"/>
                <a:gd name="connsiteY14" fmla="*/ 570567 h 2267000"/>
                <a:gd name="connsiteX15" fmla="*/ 711016 w 1422362"/>
                <a:gd name="connsiteY15" fmla="*/ 526273 h 2267000"/>
                <a:gd name="connsiteX16" fmla="*/ 714846 w 1422362"/>
                <a:gd name="connsiteY16" fmla="*/ 914480 h 2267000"/>
                <a:gd name="connsiteX17" fmla="*/ 673525 w 1422362"/>
                <a:gd name="connsiteY17" fmla="*/ 106214 h 2267000"/>
                <a:gd name="connsiteX18" fmla="*/ 486275 w 1422362"/>
                <a:gd name="connsiteY18" fmla="*/ 174974 h 2267000"/>
                <a:gd name="connsiteX19" fmla="*/ 473286 w 1422362"/>
                <a:gd name="connsiteY19" fmla="*/ 1268780 h 2267000"/>
                <a:gd name="connsiteX20" fmla="*/ 338442 w 1422362"/>
                <a:gd name="connsiteY20" fmla="*/ 1214875 h 2267000"/>
                <a:gd name="connsiteX21" fmla="*/ 719 w 1422362"/>
                <a:gd name="connsiteY21" fmla="*/ 914198 h 2267000"/>
                <a:gd name="connsiteX0" fmla="*/ 719 w 1422362"/>
                <a:gd name="connsiteY0" fmla="*/ 897709 h 2250511"/>
                <a:gd name="connsiteX1" fmla="*/ 140932 w 1422362"/>
                <a:gd name="connsiteY1" fmla="*/ 1293483 h 2250511"/>
                <a:gd name="connsiteX2" fmla="*/ 309182 w 1422362"/>
                <a:gd name="connsiteY2" fmla="*/ 1651928 h 2250511"/>
                <a:gd name="connsiteX3" fmla="*/ 548773 w 1422362"/>
                <a:gd name="connsiteY3" fmla="*/ 1876502 h 2250511"/>
                <a:gd name="connsiteX4" fmla="*/ 582370 w 1422362"/>
                <a:gd name="connsiteY4" fmla="*/ 2237396 h 2250511"/>
                <a:gd name="connsiteX5" fmla="*/ 1253027 w 1422362"/>
                <a:gd name="connsiteY5" fmla="*/ 2250511 h 2250511"/>
                <a:gd name="connsiteX6" fmla="*/ 1262460 w 1422362"/>
                <a:gd name="connsiteY6" fmla="*/ 1927238 h 2250511"/>
                <a:gd name="connsiteX7" fmla="*/ 1421092 w 1422362"/>
                <a:gd name="connsiteY7" fmla="*/ 1066712 h 2250511"/>
                <a:gd name="connsiteX8" fmla="*/ 1369124 w 1422362"/>
                <a:gd name="connsiteY8" fmla="*/ 640916 h 2250511"/>
                <a:gd name="connsiteX9" fmla="*/ 1176719 w 1422362"/>
                <a:gd name="connsiteY9" fmla="*/ 609247 h 2250511"/>
                <a:gd name="connsiteX10" fmla="*/ 1168953 w 1422362"/>
                <a:gd name="connsiteY10" fmla="*/ 908226 h 2250511"/>
                <a:gd name="connsiteX11" fmla="*/ 1156855 w 1422362"/>
                <a:gd name="connsiteY11" fmla="*/ 597497 h 2250511"/>
                <a:gd name="connsiteX12" fmla="*/ 927050 w 1422362"/>
                <a:gd name="connsiteY12" fmla="*/ 555120 h 2250511"/>
                <a:gd name="connsiteX13" fmla="*/ 957315 w 1422362"/>
                <a:gd name="connsiteY13" fmla="*/ 884334 h 2250511"/>
                <a:gd name="connsiteX14" fmla="*/ 905990 w 1422362"/>
                <a:gd name="connsiteY14" fmla="*/ 554078 h 2250511"/>
                <a:gd name="connsiteX15" fmla="*/ 711016 w 1422362"/>
                <a:gd name="connsiteY15" fmla="*/ 509784 h 2250511"/>
                <a:gd name="connsiteX16" fmla="*/ 714846 w 1422362"/>
                <a:gd name="connsiteY16" fmla="*/ 897991 h 2250511"/>
                <a:gd name="connsiteX17" fmla="*/ 683174 w 1422362"/>
                <a:gd name="connsiteY17" fmla="*/ 118671 h 2250511"/>
                <a:gd name="connsiteX18" fmla="*/ 486275 w 1422362"/>
                <a:gd name="connsiteY18" fmla="*/ 158485 h 2250511"/>
                <a:gd name="connsiteX19" fmla="*/ 473286 w 1422362"/>
                <a:gd name="connsiteY19" fmla="*/ 1252291 h 2250511"/>
                <a:gd name="connsiteX20" fmla="*/ 338442 w 1422362"/>
                <a:gd name="connsiteY20" fmla="*/ 1198386 h 2250511"/>
                <a:gd name="connsiteX21" fmla="*/ 719 w 1422362"/>
                <a:gd name="connsiteY21" fmla="*/ 897709 h 2250511"/>
                <a:gd name="connsiteX0" fmla="*/ 719 w 1422362"/>
                <a:gd name="connsiteY0" fmla="*/ 897709 h 2250511"/>
                <a:gd name="connsiteX1" fmla="*/ 140932 w 1422362"/>
                <a:gd name="connsiteY1" fmla="*/ 1293483 h 2250511"/>
                <a:gd name="connsiteX2" fmla="*/ 309182 w 1422362"/>
                <a:gd name="connsiteY2" fmla="*/ 1651928 h 2250511"/>
                <a:gd name="connsiteX3" fmla="*/ 548773 w 1422362"/>
                <a:gd name="connsiteY3" fmla="*/ 1876502 h 2250511"/>
                <a:gd name="connsiteX4" fmla="*/ 582370 w 1422362"/>
                <a:gd name="connsiteY4" fmla="*/ 2237396 h 2250511"/>
                <a:gd name="connsiteX5" fmla="*/ 1253027 w 1422362"/>
                <a:gd name="connsiteY5" fmla="*/ 2250511 h 2250511"/>
                <a:gd name="connsiteX6" fmla="*/ 1262460 w 1422362"/>
                <a:gd name="connsiteY6" fmla="*/ 1927238 h 2250511"/>
                <a:gd name="connsiteX7" fmla="*/ 1421092 w 1422362"/>
                <a:gd name="connsiteY7" fmla="*/ 1066712 h 2250511"/>
                <a:gd name="connsiteX8" fmla="*/ 1369124 w 1422362"/>
                <a:gd name="connsiteY8" fmla="*/ 640916 h 2250511"/>
                <a:gd name="connsiteX9" fmla="*/ 1176719 w 1422362"/>
                <a:gd name="connsiteY9" fmla="*/ 609247 h 2250511"/>
                <a:gd name="connsiteX10" fmla="*/ 1168953 w 1422362"/>
                <a:gd name="connsiteY10" fmla="*/ 908226 h 2250511"/>
                <a:gd name="connsiteX11" fmla="*/ 1156855 w 1422362"/>
                <a:gd name="connsiteY11" fmla="*/ 597497 h 2250511"/>
                <a:gd name="connsiteX12" fmla="*/ 927050 w 1422362"/>
                <a:gd name="connsiteY12" fmla="*/ 555120 h 2250511"/>
                <a:gd name="connsiteX13" fmla="*/ 957315 w 1422362"/>
                <a:gd name="connsiteY13" fmla="*/ 884334 h 2250511"/>
                <a:gd name="connsiteX14" fmla="*/ 905990 w 1422362"/>
                <a:gd name="connsiteY14" fmla="*/ 554078 h 2250511"/>
                <a:gd name="connsiteX15" fmla="*/ 711016 w 1422362"/>
                <a:gd name="connsiteY15" fmla="*/ 509784 h 2250511"/>
                <a:gd name="connsiteX16" fmla="*/ 714846 w 1422362"/>
                <a:gd name="connsiteY16" fmla="*/ 897991 h 2250511"/>
                <a:gd name="connsiteX17" fmla="*/ 683174 w 1422362"/>
                <a:gd name="connsiteY17" fmla="*/ 118671 h 2250511"/>
                <a:gd name="connsiteX18" fmla="*/ 486275 w 1422362"/>
                <a:gd name="connsiteY18" fmla="*/ 158485 h 2250511"/>
                <a:gd name="connsiteX19" fmla="*/ 473286 w 1422362"/>
                <a:gd name="connsiteY19" fmla="*/ 1252291 h 2250511"/>
                <a:gd name="connsiteX20" fmla="*/ 338442 w 1422362"/>
                <a:gd name="connsiteY20" fmla="*/ 1198386 h 2250511"/>
                <a:gd name="connsiteX21" fmla="*/ 719 w 1422362"/>
                <a:gd name="connsiteY21" fmla="*/ 897709 h 2250511"/>
                <a:gd name="connsiteX0" fmla="*/ 719 w 1422362"/>
                <a:gd name="connsiteY0" fmla="*/ 904644 h 2257446"/>
                <a:gd name="connsiteX1" fmla="*/ 140932 w 1422362"/>
                <a:gd name="connsiteY1" fmla="*/ 1300418 h 2257446"/>
                <a:gd name="connsiteX2" fmla="*/ 309182 w 1422362"/>
                <a:gd name="connsiteY2" fmla="*/ 1658863 h 2257446"/>
                <a:gd name="connsiteX3" fmla="*/ 548773 w 1422362"/>
                <a:gd name="connsiteY3" fmla="*/ 1883437 h 2257446"/>
                <a:gd name="connsiteX4" fmla="*/ 582370 w 1422362"/>
                <a:gd name="connsiteY4" fmla="*/ 2244331 h 2257446"/>
                <a:gd name="connsiteX5" fmla="*/ 1253027 w 1422362"/>
                <a:gd name="connsiteY5" fmla="*/ 2257446 h 2257446"/>
                <a:gd name="connsiteX6" fmla="*/ 1262460 w 1422362"/>
                <a:gd name="connsiteY6" fmla="*/ 1934173 h 2257446"/>
                <a:gd name="connsiteX7" fmla="*/ 1421092 w 1422362"/>
                <a:gd name="connsiteY7" fmla="*/ 1073647 h 2257446"/>
                <a:gd name="connsiteX8" fmla="*/ 1369124 w 1422362"/>
                <a:gd name="connsiteY8" fmla="*/ 647851 h 2257446"/>
                <a:gd name="connsiteX9" fmla="*/ 1176719 w 1422362"/>
                <a:gd name="connsiteY9" fmla="*/ 616182 h 2257446"/>
                <a:gd name="connsiteX10" fmla="*/ 1168953 w 1422362"/>
                <a:gd name="connsiteY10" fmla="*/ 915161 h 2257446"/>
                <a:gd name="connsiteX11" fmla="*/ 1156855 w 1422362"/>
                <a:gd name="connsiteY11" fmla="*/ 604432 h 2257446"/>
                <a:gd name="connsiteX12" fmla="*/ 927050 w 1422362"/>
                <a:gd name="connsiteY12" fmla="*/ 562055 h 2257446"/>
                <a:gd name="connsiteX13" fmla="*/ 957315 w 1422362"/>
                <a:gd name="connsiteY13" fmla="*/ 891269 h 2257446"/>
                <a:gd name="connsiteX14" fmla="*/ 905990 w 1422362"/>
                <a:gd name="connsiteY14" fmla="*/ 561013 h 2257446"/>
                <a:gd name="connsiteX15" fmla="*/ 711016 w 1422362"/>
                <a:gd name="connsiteY15" fmla="*/ 516719 h 2257446"/>
                <a:gd name="connsiteX16" fmla="*/ 714846 w 1422362"/>
                <a:gd name="connsiteY16" fmla="*/ 904926 h 2257446"/>
                <a:gd name="connsiteX17" fmla="*/ 683174 w 1422362"/>
                <a:gd name="connsiteY17" fmla="*/ 125606 h 2257446"/>
                <a:gd name="connsiteX18" fmla="*/ 486275 w 1422362"/>
                <a:gd name="connsiteY18" fmla="*/ 165420 h 2257446"/>
                <a:gd name="connsiteX19" fmla="*/ 473286 w 1422362"/>
                <a:gd name="connsiteY19" fmla="*/ 1259226 h 2257446"/>
                <a:gd name="connsiteX20" fmla="*/ 338442 w 1422362"/>
                <a:gd name="connsiteY20" fmla="*/ 1205321 h 2257446"/>
                <a:gd name="connsiteX21" fmla="*/ 719 w 1422362"/>
                <a:gd name="connsiteY21" fmla="*/ 904644 h 2257446"/>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73286 w 1422362"/>
                <a:gd name="connsiteY19" fmla="*/ 1255537 h 2253757"/>
                <a:gd name="connsiteX20" fmla="*/ 338442 w 1422362"/>
                <a:gd name="connsiteY20" fmla="*/ 1201632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38442 w 1422362"/>
                <a:gd name="connsiteY20" fmla="*/ 1201632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04672 w 1422362"/>
                <a:gd name="connsiteY20" fmla="*/ 1148565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04672 w 1422362"/>
                <a:gd name="connsiteY20" fmla="*/ 1148565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04672 w 1422362"/>
                <a:gd name="connsiteY20" fmla="*/ 1148565 h 2253757"/>
                <a:gd name="connsiteX21" fmla="*/ 719 w 1422362"/>
                <a:gd name="connsiteY21" fmla="*/ 900955 h 2253757"/>
                <a:gd name="connsiteX0" fmla="*/ 436 w 1494443"/>
                <a:gd name="connsiteY0" fmla="*/ 886482 h 2253757"/>
                <a:gd name="connsiteX1" fmla="*/ 213013 w 1494443"/>
                <a:gd name="connsiteY1" fmla="*/ 1296729 h 2253757"/>
                <a:gd name="connsiteX2" fmla="*/ 381263 w 1494443"/>
                <a:gd name="connsiteY2" fmla="*/ 1655174 h 2253757"/>
                <a:gd name="connsiteX3" fmla="*/ 620854 w 1494443"/>
                <a:gd name="connsiteY3" fmla="*/ 1879748 h 2253757"/>
                <a:gd name="connsiteX4" fmla="*/ 654451 w 1494443"/>
                <a:gd name="connsiteY4" fmla="*/ 2240642 h 2253757"/>
                <a:gd name="connsiteX5" fmla="*/ 1325108 w 1494443"/>
                <a:gd name="connsiteY5" fmla="*/ 2253757 h 2253757"/>
                <a:gd name="connsiteX6" fmla="*/ 1334541 w 1494443"/>
                <a:gd name="connsiteY6" fmla="*/ 1930484 h 2253757"/>
                <a:gd name="connsiteX7" fmla="*/ 1493173 w 1494443"/>
                <a:gd name="connsiteY7" fmla="*/ 1069958 h 2253757"/>
                <a:gd name="connsiteX8" fmla="*/ 1441205 w 1494443"/>
                <a:gd name="connsiteY8" fmla="*/ 644162 h 2253757"/>
                <a:gd name="connsiteX9" fmla="*/ 1248800 w 1494443"/>
                <a:gd name="connsiteY9" fmla="*/ 612493 h 2253757"/>
                <a:gd name="connsiteX10" fmla="*/ 1241034 w 1494443"/>
                <a:gd name="connsiteY10" fmla="*/ 911472 h 2253757"/>
                <a:gd name="connsiteX11" fmla="*/ 1228936 w 1494443"/>
                <a:gd name="connsiteY11" fmla="*/ 600743 h 2253757"/>
                <a:gd name="connsiteX12" fmla="*/ 999131 w 1494443"/>
                <a:gd name="connsiteY12" fmla="*/ 558366 h 2253757"/>
                <a:gd name="connsiteX13" fmla="*/ 1029396 w 1494443"/>
                <a:gd name="connsiteY13" fmla="*/ 887580 h 2253757"/>
                <a:gd name="connsiteX14" fmla="*/ 978071 w 1494443"/>
                <a:gd name="connsiteY14" fmla="*/ 557324 h 2253757"/>
                <a:gd name="connsiteX15" fmla="*/ 783097 w 1494443"/>
                <a:gd name="connsiteY15" fmla="*/ 513030 h 2253757"/>
                <a:gd name="connsiteX16" fmla="*/ 786927 w 1494443"/>
                <a:gd name="connsiteY16" fmla="*/ 901237 h 2253757"/>
                <a:gd name="connsiteX17" fmla="*/ 755255 w 1494443"/>
                <a:gd name="connsiteY17" fmla="*/ 121917 h 2253757"/>
                <a:gd name="connsiteX18" fmla="*/ 558356 w 1494443"/>
                <a:gd name="connsiteY18" fmla="*/ 161731 h 2253757"/>
                <a:gd name="connsiteX19" fmla="*/ 535718 w 1494443"/>
                <a:gd name="connsiteY19" fmla="*/ 1183173 h 2253757"/>
                <a:gd name="connsiteX20" fmla="*/ 376753 w 1494443"/>
                <a:gd name="connsiteY20" fmla="*/ 1148565 h 2253757"/>
                <a:gd name="connsiteX21" fmla="*/ 436 w 1494443"/>
                <a:gd name="connsiteY21" fmla="*/ 886482 h 2253757"/>
                <a:gd name="connsiteX0" fmla="*/ 436 w 1494443"/>
                <a:gd name="connsiteY0" fmla="*/ 886482 h 2253757"/>
                <a:gd name="connsiteX1" fmla="*/ 213013 w 1494443"/>
                <a:gd name="connsiteY1" fmla="*/ 1296729 h 2253757"/>
                <a:gd name="connsiteX2" fmla="*/ 381263 w 1494443"/>
                <a:gd name="connsiteY2" fmla="*/ 1655174 h 2253757"/>
                <a:gd name="connsiteX3" fmla="*/ 620854 w 1494443"/>
                <a:gd name="connsiteY3" fmla="*/ 1879748 h 2253757"/>
                <a:gd name="connsiteX4" fmla="*/ 654451 w 1494443"/>
                <a:gd name="connsiteY4" fmla="*/ 2240642 h 2253757"/>
                <a:gd name="connsiteX5" fmla="*/ 1325108 w 1494443"/>
                <a:gd name="connsiteY5" fmla="*/ 2253757 h 2253757"/>
                <a:gd name="connsiteX6" fmla="*/ 1334541 w 1494443"/>
                <a:gd name="connsiteY6" fmla="*/ 1930484 h 2253757"/>
                <a:gd name="connsiteX7" fmla="*/ 1493173 w 1494443"/>
                <a:gd name="connsiteY7" fmla="*/ 1069958 h 2253757"/>
                <a:gd name="connsiteX8" fmla="*/ 1441205 w 1494443"/>
                <a:gd name="connsiteY8" fmla="*/ 644162 h 2253757"/>
                <a:gd name="connsiteX9" fmla="*/ 1248800 w 1494443"/>
                <a:gd name="connsiteY9" fmla="*/ 612493 h 2253757"/>
                <a:gd name="connsiteX10" fmla="*/ 1241034 w 1494443"/>
                <a:gd name="connsiteY10" fmla="*/ 911472 h 2253757"/>
                <a:gd name="connsiteX11" fmla="*/ 1228936 w 1494443"/>
                <a:gd name="connsiteY11" fmla="*/ 600743 h 2253757"/>
                <a:gd name="connsiteX12" fmla="*/ 999131 w 1494443"/>
                <a:gd name="connsiteY12" fmla="*/ 558366 h 2253757"/>
                <a:gd name="connsiteX13" fmla="*/ 1029396 w 1494443"/>
                <a:gd name="connsiteY13" fmla="*/ 887580 h 2253757"/>
                <a:gd name="connsiteX14" fmla="*/ 978071 w 1494443"/>
                <a:gd name="connsiteY14" fmla="*/ 557324 h 2253757"/>
                <a:gd name="connsiteX15" fmla="*/ 783097 w 1494443"/>
                <a:gd name="connsiteY15" fmla="*/ 513030 h 2253757"/>
                <a:gd name="connsiteX16" fmla="*/ 786927 w 1494443"/>
                <a:gd name="connsiteY16" fmla="*/ 901237 h 2253757"/>
                <a:gd name="connsiteX17" fmla="*/ 755255 w 1494443"/>
                <a:gd name="connsiteY17" fmla="*/ 121917 h 2253757"/>
                <a:gd name="connsiteX18" fmla="*/ 558356 w 1494443"/>
                <a:gd name="connsiteY18" fmla="*/ 161731 h 2253757"/>
                <a:gd name="connsiteX19" fmla="*/ 535718 w 1494443"/>
                <a:gd name="connsiteY19" fmla="*/ 1183173 h 2253757"/>
                <a:gd name="connsiteX20" fmla="*/ 376753 w 1494443"/>
                <a:gd name="connsiteY20" fmla="*/ 1148565 h 2253757"/>
                <a:gd name="connsiteX21" fmla="*/ 436 w 1494443"/>
                <a:gd name="connsiteY21" fmla="*/ 886482 h 2253757"/>
                <a:gd name="connsiteX0" fmla="*/ 0 w 1494007"/>
                <a:gd name="connsiteY0" fmla="*/ 886482 h 2253757"/>
                <a:gd name="connsiteX1" fmla="*/ 212577 w 1494007"/>
                <a:gd name="connsiteY1" fmla="*/ 1296729 h 2253757"/>
                <a:gd name="connsiteX2" fmla="*/ 380827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380827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115210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147622"/>
                <a:gd name="connsiteX1" fmla="*/ 202929 w 1494007"/>
                <a:gd name="connsiteY1" fmla="*/ 1320850 h 2147622"/>
                <a:gd name="connsiteX2" fmla="*/ 438719 w 1494007"/>
                <a:gd name="connsiteY2" fmla="*/ 1655174 h 2147622"/>
                <a:gd name="connsiteX3" fmla="*/ 620418 w 1494007"/>
                <a:gd name="connsiteY3" fmla="*/ 1879748 h 2147622"/>
                <a:gd name="connsiteX4" fmla="*/ 654015 w 1494007"/>
                <a:gd name="connsiteY4" fmla="*/ 2115210 h 2147622"/>
                <a:gd name="connsiteX5" fmla="*/ 1339145 w 1494007"/>
                <a:gd name="connsiteY5" fmla="*/ 2147622 h 2147622"/>
                <a:gd name="connsiteX6" fmla="*/ 1334105 w 1494007"/>
                <a:gd name="connsiteY6" fmla="*/ 1930484 h 2147622"/>
                <a:gd name="connsiteX7" fmla="*/ 1492737 w 1494007"/>
                <a:gd name="connsiteY7" fmla="*/ 1069958 h 2147622"/>
                <a:gd name="connsiteX8" fmla="*/ 1440769 w 1494007"/>
                <a:gd name="connsiteY8" fmla="*/ 644162 h 2147622"/>
                <a:gd name="connsiteX9" fmla="*/ 1248364 w 1494007"/>
                <a:gd name="connsiteY9" fmla="*/ 612493 h 2147622"/>
                <a:gd name="connsiteX10" fmla="*/ 1240598 w 1494007"/>
                <a:gd name="connsiteY10" fmla="*/ 911472 h 2147622"/>
                <a:gd name="connsiteX11" fmla="*/ 1228500 w 1494007"/>
                <a:gd name="connsiteY11" fmla="*/ 600743 h 2147622"/>
                <a:gd name="connsiteX12" fmla="*/ 998695 w 1494007"/>
                <a:gd name="connsiteY12" fmla="*/ 558366 h 2147622"/>
                <a:gd name="connsiteX13" fmla="*/ 1028960 w 1494007"/>
                <a:gd name="connsiteY13" fmla="*/ 887580 h 2147622"/>
                <a:gd name="connsiteX14" fmla="*/ 977635 w 1494007"/>
                <a:gd name="connsiteY14" fmla="*/ 557324 h 2147622"/>
                <a:gd name="connsiteX15" fmla="*/ 782661 w 1494007"/>
                <a:gd name="connsiteY15" fmla="*/ 513030 h 2147622"/>
                <a:gd name="connsiteX16" fmla="*/ 786491 w 1494007"/>
                <a:gd name="connsiteY16" fmla="*/ 901237 h 2147622"/>
                <a:gd name="connsiteX17" fmla="*/ 754819 w 1494007"/>
                <a:gd name="connsiteY17" fmla="*/ 121917 h 2147622"/>
                <a:gd name="connsiteX18" fmla="*/ 557920 w 1494007"/>
                <a:gd name="connsiteY18" fmla="*/ 161731 h 2147622"/>
                <a:gd name="connsiteX19" fmla="*/ 535282 w 1494007"/>
                <a:gd name="connsiteY19" fmla="*/ 1183173 h 2147622"/>
                <a:gd name="connsiteX20" fmla="*/ 376317 w 1494007"/>
                <a:gd name="connsiteY20" fmla="*/ 1148565 h 2147622"/>
                <a:gd name="connsiteX21" fmla="*/ 0 w 1494007"/>
                <a:gd name="connsiteY21" fmla="*/ 886482 h 2147622"/>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01512 w 1494007"/>
                <a:gd name="connsiteY19" fmla="*/ 1192821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01512 w 1494007"/>
                <a:gd name="connsiteY19" fmla="*/ 1192821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01512 w 1494007"/>
                <a:gd name="connsiteY19" fmla="*/ 1192821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0458 w 1494007"/>
                <a:gd name="connsiteY19" fmla="*/ 1197645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0458 w 1494007"/>
                <a:gd name="connsiteY19" fmla="*/ 1197645 h 2123500"/>
                <a:gd name="connsiteX20" fmla="*/ 395614 w 1494007"/>
                <a:gd name="connsiteY20" fmla="*/ 1153389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0458 w 1494007"/>
                <a:gd name="connsiteY19" fmla="*/ 1197645 h 2123500"/>
                <a:gd name="connsiteX20" fmla="*/ 395614 w 1494007"/>
                <a:gd name="connsiteY20" fmla="*/ 1153389 h 2123500"/>
                <a:gd name="connsiteX21" fmla="*/ 0 w 1494007"/>
                <a:gd name="connsiteY21" fmla="*/ 886482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33149"/>
                <a:gd name="connsiteX1" fmla="*/ 227051 w 1518129"/>
                <a:gd name="connsiteY1" fmla="*/ 1320850 h 2133149"/>
                <a:gd name="connsiteX2" fmla="*/ 462841 w 1518129"/>
                <a:gd name="connsiteY2" fmla="*/ 1655174 h 2133149"/>
                <a:gd name="connsiteX3" fmla="*/ 644540 w 1518129"/>
                <a:gd name="connsiteY3" fmla="*/ 1879748 h 2133149"/>
                <a:gd name="connsiteX4" fmla="*/ 678137 w 1518129"/>
                <a:gd name="connsiteY4" fmla="*/ 2115210 h 2133149"/>
                <a:gd name="connsiteX5" fmla="*/ 1348794 w 1518129"/>
                <a:gd name="connsiteY5" fmla="*/ 2133149 h 2133149"/>
                <a:gd name="connsiteX6" fmla="*/ 1358227 w 1518129"/>
                <a:gd name="connsiteY6" fmla="*/ 1930484 h 2133149"/>
                <a:gd name="connsiteX7" fmla="*/ 1516859 w 1518129"/>
                <a:gd name="connsiteY7" fmla="*/ 1069958 h 2133149"/>
                <a:gd name="connsiteX8" fmla="*/ 1464891 w 1518129"/>
                <a:gd name="connsiteY8" fmla="*/ 644162 h 2133149"/>
                <a:gd name="connsiteX9" fmla="*/ 1272486 w 1518129"/>
                <a:gd name="connsiteY9" fmla="*/ 612493 h 2133149"/>
                <a:gd name="connsiteX10" fmla="*/ 1264720 w 1518129"/>
                <a:gd name="connsiteY10" fmla="*/ 911472 h 2133149"/>
                <a:gd name="connsiteX11" fmla="*/ 1252622 w 1518129"/>
                <a:gd name="connsiteY11" fmla="*/ 600743 h 2133149"/>
                <a:gd name="connsiteX12" fmla="*/ 1022817 w 1518129"/>
                <a:gd name="connsiteY12" fmla="*/ 558366 h 2133149"/>
                <a:gd name="connsiteX13" fmla="*/ 1053082 w 1518129"/>
                <a:gd name="connsiteY13" fmla="*/ 887580 h 2133149"/>
                <a:gd name="connsiteX14" fmla="*/ 1001757 w 1518129"/>
                <a:gd name="connsiteY14" fmla="*/ 557324 h 2133149"/>
                <a:gd name="connsiteX15" fmla="*/ 806783 w 1518129"/>
                <a:gd name="connsiteY15" fmla="*/ 513030 h 2133149"/>
                <a:gd name="connsiteX16" fmla="*/ 810613 w 1518129"/>
                <a:gd name="connsiteY16" fmla="*/ 901237 h 2133149"/>
                <a:gd name="connsiteX17" fmla="*/ 778941 w 1518129"/>
                <a:gd name="connsiteY17" fmla="*/ 121917 h 2133149"/>
                <a:gd name="connsiteX18" fmla="*/ 582042 w 1518129"/>
                <a:gd name="connsiteY18" fmla="*/ 161731 h 2133149"/>
                <a:gd name="connsiteX19" fmla="*/ 554580 w 1518129"/>
                <a:gd name="connsiteY19" fmla="*/ 1197645 h 2133149"/>
                <a:gd name="connsiteX20" fmla="*/ 419736 w 1518129"/>
                <a:gd name="connsiteY20" fmla="*/ 1153389 h 2133149"/>
                <a:gd name="connsiteX21" fmla="*/ 0 w 1518129"/>
                <a:gd name="connsiteY21" fmla="*/ 891306 h 2133149"/>
                <a:gd name="connsiteX0" fmla="*/ 0 w 1518129"/>
                <a:gd name="connsiteY0" fmla="*/ 891306 h 2115210"/>
                <a:gd name="connsiteX1" fmla="*/ 227051 w 1518129"/>
                <a:gd name="connsiteY1" fmla="*/ 1320850 h 2115210"/>
                <a:gd name="connsiteX2" fmla="*/ 462841 w 1518129"/>
                <a:gd name="connsiteY2" fmla="*/ 1655174 h 2115210"/>
                <a:gd name="connsiteX3" fmla="*/ 644540 w 1518129"/>
                <a:gd name="connsiteY3" fmla="*/ 1879748 h 2115210"/>
                <a:gd name="connsiteX4" fmla="*/ 678137 w 1518129"/>
                <a:gd name="connsiteY4" fmla="*/ 2115210 h 2115210"/>
                <a:gd name="connsiteX5" fmla="*/ 1339145 w 1518129"/>
                <a:gd name="connsiteY5" fmla="*/ 2113852 h 2115210"/>
                <a:gd name="connsiteX6" fmla="*/ 1358227 w 1518129"/>
                <a:gd name="connsiteY6" fmla="*/ 1930484 h 2115210"/>
                <a:gd name="connsiteX7" fmla="*/ 1516859 w 1518129"/>
                <a:gd name="connsiteY7" fmla="*/ 1069958 h 2115210"/>
                <a:gd name="connsiteX8" fmla="*/ 1464891 w 1518129"/>
                <a:gd name="connsiteY8" fmla="*/ 644162 h 2115210"/>
                <a:gd name="connsiteX9" fmla="*/ 1272486 w 1518129"/>
                <a:gd name="connsiteY9" fmla="*/ 612493 h 2115210"/>
                <a:gd name="connsiteX10" fmla="*/ 1264720 w 1518129"/>
                <a:gd name="connsiteY10" fmla="*/ 911472 h 2115210"/>
                <a:gd name="connsiteX11" fmla="*/ 1252622 w 1518129"/>
                <a:gd name="connsiteY11" fmla="*/ 600743 h 2115210"/>
                <a:gd name="connsiteX12" fmla="*/ 1022817 w 1518129"/>
                <a:gd name="connsiteY12" fmla="*/ 558366 h 2115210"/>
                <a:gd name="connsiteX13" fmla="*/ 1053082 w 1518129"/>
                <a:gd name="connsiteY13" fmla="*/ 887580 h 2115210"/>
                <a:gd name="connsiteX14" fmla="*/ 1001757 w 1518129"/>
                <a:gd name="connsiteY14" fmla="*/ 557324 h 2115210"/>
                <a:gd name="connsiteX15" fmla="*/ 806783 w 1518129"/>
                <a:gd name="connsiteY15" fmla="*/ 513030 h 2115210"/>
                <a:gd name="connsiteX16" fmla="*/ 810613 w 1518129"/>
                <a:gd name="connsiteY16" fmla="*/ 901237 h 2115210"/>
                <a:gd name="connsiteX17" fmla="*/ 778941 w 1518129"/>
                <a:gd name="connsiteY17" fmla="*/ 121917 h 2115210"/>
                <a:gd name="connsiteX18" fmla="*/ 582042 w 1518129"/>
                <a:gd name="connsiteY18" fmla="*/ 161731 h 2115210"/>
                <a:gd name="connsiteX19" fmla="*/ 554580 w 1518129"/>
                <a:gd name="connsiteY19" fmla="*/ 1197645 h 2115210"/>
                <a:gd name="connsiteX20" fmla="*/ 419736 w 1518129"/>
                <a:gd name="connsiteY20" fmla="*/ 1153389 h 2115210"/>
                <a:gd name="connsiteX21" fmla="*/ 0 w 1518129"/>
                <a:gd name="connsiteY21" fmla="*/ 891306 h 2115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8129" h="2115210">
                  <a:moveTo>
                    <a:pt x="0" y="891306"/>
                  </a:moveTo>
                  <a:cubicBezTo>
                    <a:pt x="124742" y="1042097"/>
                    <a:pt x="180313" y="1188925"/>
                    <a:pt x="227051" y="1320850"/>
                  </a:cubicBezTo>
                  <a:cubicBezTo>
                    <a:pt x="283134" y="1440332"/>
                    <a:pt x="360533" y="1506746"/>
                    <a:pt x="462841" y="1655174"/>
                  </a:cubicBezTo>
                  <a:cubicBezTo>
                    <a:pt x="565096" y="1757587"/>
                    <a:pt x="604529" y="1837560"/>
                    <a:pt x="644540" y="1879748"/>
                  </a:cubicBezTo>
                  <a:cubicBezTo>
                    <a:pt x="721823" y="1966655"/>
                    <a:pt x="679875" y="2008729"/>
                    <a:pt x="678137" y="2115210"/>
                  </a:cubicBezTo>
                  <a:lnTo>
                    <a:pt x="1339145" y="2113852"/>
                  </a:lnTo>
                  <a:cubicBezTo>
                    <a:pt x="1324322" y="2047548"/>
                    <a:pt x="1303318" y="2034201"/>
                    <a:pt x="1358227" y="1930484"/>
                  </a:cubicBezTo>
                  <a:cubicBezTo>
                    <a:pt x="1521981" y="1634855"/>
                    <a:pt x="1516858" y="1179685"/>
                    <a:pt x="1516859" y="1069958"/>
                  </a:cubicBezTo>
                  <a:cubicBezTo>
                    <a:pt x="1522576" y="857179"/>
                    <a:pt x="1509640" y="720406"/>
                    <a:pt x="1464891" y="644162"/>
                  </a:cubicBezTo>
                  <a:cubicBezTo>
                    <a:pt x="1396021" y="572742"/>
                    <a:pt x="1370976" y="579197"/>
                    <a:pt x="1272486" y="612493"/>
                  </a:cubicBezTo>
                  <a:cubicBezTo>
                    <a:pt x="1306205" y="707004"/>
                    <a:pt x="1275123" y="829781"/>
                    <a:pt x="1264720" y="911472"/>
                  </a:cubicBezTo>
                  <a:cubicBezTo>
                    <a:pt x="1250153" y="907906"/>
                    <a:pt x="1292939" y="659594"/>
                    <a:pt x="1252622" y="600743"/>
                  </a:cubicBezTo>
                  <a:cubicBezTo>
                    <a:pt x="1202656" y="541892"/>
                    <a:pt x="1107533" y="508148"/>
                    <a:pt x="1022817" y="558366"/>
                  </a:cubicBezTo>
                  <a:cubicBezTo>
                    <a:pt x="1086811" y="668103"/>
                    <a:pt x="1058849" y="793697"/>
                    <a:pt x="1053082" y="887580"/>
                  </a:cubicBezTo>
                  <a:cubicBezTo>
                    <a:pt x="1041532" y="883386"/>
                    <a:pt x="1071753" y="653519"/>
                    <a:pt x="1001757" y="557324"/>
                  </a:cubicBezTo>
                  <a:cubicBezTo>
                    <a:pt x="946234" y="504548"/>
                    <a:pt x="915026" y="504758"/>
                    <a:pt x="806783" y="513030"/>
                  </a:cubicBezTo>
                  <a:cubicBezTo>
                    <a:pt x="816055" y="653003"/>
                    <a:pt x="822837" y="732256"/>
                    <a:pt x="810613" y="901237"/>
                  </a:cubicBezTo>
                  <a:cubicBezTo>
                    <a:pt x="782414" y="451352"/>
                    <a:pt x="784675" y="276900"/>
                    <a:pt x="778941" y="121917"/>
                  </a:cubicBezTo>
                  <a:cubicBezTo>
                    <a:pt x="774616" y="-32693"/>
                    <a:pt x="569584" y="-61779"/>
                    <a:pt x="582042" y="161731"/>
                  </a:cubicBezTo>
                  <a:cubicBezTo>
                    <a:pt x="570378" y="380417"/>
                    <a:pt x="623442" y="1132875"/>
                    <a:pt x="554580" y="1197645"/>
                  </a:cubicBezTo>
                  <a:cubicBezTo>
                    <a:pt x="495024" y="1230412"/>
                    <a:pt x="496393" y="1222363"/>
                    <a:pt x="419736" y="1153389"/>
                  </a:cubicBezTo>
                  <a:cubicBezTo>
                    <a:pt x="331744" y="1046414"/>
                    <a:pt x="197603" y="767201"/>
                    <a:pt x="0" y="891306"/>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grpSp>
          <p:nvGrpSpPr>
            <p:cNvPr id="5" name="Group 4">
              <a:extLst>
                <a:ext uri="{FF2B5EF4-FFF2-40B4-BE49-F238E27FC236}">
                  <a16:creationId xmlns="" xmlns:a16="http://schemas.microsoft.com/office/drawing/2014/main" id="{86237614-27E4-4E44-AB53-441F724A66AE}"/>
                </a:ext>
              </a:extLst>
            </p:cNvPr>
            <p:cNvGrpSpPr/>
            <p:nvPr/>
          </p:nvGrpSpPr>
          <p:grpSpPr>
            <a:xfrm rot="5400000">
              <a:off x="-91119" y="4126341"/>
              <a:ext cx="1048447" cy="872955"/>
              <a:chOff x="967066" y="4263648"/>
              <a:chExt cx="670418" cy="1251022"/>
            </a:xfrm>
          </p:grpSpPr>
          <p:sp>
            <p:nvSpPr>
              <p:cNvPr id="6" name="Rectangle 5">
                <a:extLst>
                  <a:ext uri="{FF2B5EF4-FFF2-40B4-BE49-F238E27FC236}">
                    <a16:creationId xmlns="" xmlns:a16="http://schemas.microsoft.com/office/drawing/2014/main" id="{F8683E0C-15A4-46D0-831E-ED181CF631FA}"/>
                  </a:ext>
                </a:extLst>
              </p:cNvPr>
              <p:cNvSpPr/>
              <p:nvPr/>
            </p:nvSpPr>
            <p:spPr>
              <a:xfrm rot="16200000">
                <a:off x="1080146" y="4196080"/>
                <a:ext cx="457516" cy="59265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sp>
            <p:nvSpPr>
              <p:cNvPr id="7" name="Rectangle 6">
                <a:extLst>
                  <a:ext uri="{FF2B5EF4-FFF2-40B4-BE49-F238E27FC236}">
                    <a16:creationId xmlns="" xmlns:a16="http://schemas.microsoft.com/office/drawing/2014/main" id="{E9E7157D-D83F-4008-BAFC-FA76DE72D77D}"/>
                  </a:ext>
                </a:extLst>
              </p:cNvPr>
              <p:cNvSpPr/>
              <p:nvPr/>
            </p:nvSpPr>
            <p:spPr>
              <a:xfrm rot="16200000">
                <a:off x="858794" y="4735980"/>
                <a:ext cx="886962" cy="67041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grpSp>
      </p:grpSp>
    </p:spTree>
    <p:extLst>
      <p:ext uri="{BB962C8B-B14F-4D97-AF65-F5344CB8AC3E}">
        <p14:creationId xmlns:p14="http://schemas.microsoft.com/office/powerpoint/2010/main" val="347365024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107583" y="160985"/>
            <a:ext cx="10831132" cy="6111025"/>
          </a:xfrm>
        </p:spPr>
        <p:txBody>
          <a:bodyPr/>
          <a:lstStyle/>
          <a:p>
            <a:pPr algn="just"/>
            <a:endParaRPr lang="en-US" sz="3200" dirty="0" smtClean="0"/>
          </a:p>
        </p:txBody>
      </p:sp>
      <p:grpSp>
        <p:nvGrpSpPr>
          <p:cNvPr id="3" name="Group 2">
            <a:extLst>
              <a:ext uri="{FF2B5EF4-FFF2-40B4-BE49-F238E27FC236}">
                <a16:creationId xmlns="" xmlns:a16="http://schemas.microsoft.com/office/drawing/2014/main" id="{A9A2186A-C326-48DC-8E09-0BB48FF9D3DE}"/>
              </a:ext>
            </a:extLst>
          </p:cNvPr>
          <p:cNvGrpSpPr/>
          <p:nvPr/>
        </p:nvGrpSpPr>
        <p:grpSpPr>
          <a:xfrm>
            <a:off x="304970" y="328410"/>
            <a:ext cx="648068" cy="528033"/>
            <a:chOff x="-3373" y="3444677"/>
            <a:chExt cx="3155739" cy="1643520"/>
          </a:xfrm>
        </p:grpSpPr>
        <p:sp>
          <p:nvSpPr>
            <p:cNvPr id="4" name="Freeform 61">
              <a:extLst>
                <a:ext uri="{FF2B5EF4-FFF2-40B4-BE49-F238E27FC236}">
                  <a16:creationId xmlns="" xmlns:a16="http://schemas.microsoft.com/office/drawing/2014/main" id="{B69C1344-DA27-4625-A365-74DC77A0B525}"/>
                </a:ext>
              </a:extLst>
            </p:cNvPr>
            <p:cNvSpPr/>
            <p:nvPr/>
          </p:nvSpPr>
          <p:spPr>
            <a:xfrm rot="5400000">
              <a:off x="1185646" y="3121477"/>
              <a:ext cx="1643520" cy="2289920"/>
            </a:xfrm>
            <a:custGeom>
              <a:avLst/>
              <a:gdLst>
                <a:gd name="connsiteX0" fmla="*/ 0 w 1404518"/>
                <a:gd name="connsiteY0" fmla="*/ 1053388 h 2070201"/>
                <a:gd name="connsiteX1" fmla="*/ 124358 w 1404518"/>
                <a:gd name="connsiteY1" fmla="*/ 1382572 h 2070201"/>
                <a:gd name="connsiteX2" fmla="*/ 292608 w 1404518"/>
                <a:gd name="connsiteY2" fmla="*/ 1675180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675180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31366 w 1404518"/>
                <a:gd name="connsiteY4" fmla="*/ 2055571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294790 w 1404518"/>
                <a:gd name="connsiteY4" fmla="*/ 2055571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294790 w 1404518"/>
                <a:gd name="connsiteY4" fmla="*/ 2055571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13093"/>
                <a:gd name="connsiteY0" fmla="*/ 1053388 h 2070201"/>
                <a:gd name="connsiteX1" fmla="*/ 124358 w 1413093"/>
                <a:gd name="connsiteY1" fmla="*/ 1382572 h 2070201"/>
                <a:gd name="connsiteX2" fmla="*/ 292608 w 1413093"/>
                <a:gd name="connsiteY2" fmla="*/ 1741017 h 2070201"/>
                <a:gd name="connsiteX3" fmla="*/ 687628 w 1413093"/>
                <a:gd name="connsiteY3" fmla="*/ 2070201 h 2070201"/>
                <a:gd name="connsiteX4" fmla="*/ 1294790 w 1413093"/>
                <a:gd name="connsiteY4" fmla="*/ 2055571 h 2070201"/>
                <a:gd name="connsiteX5" fmla="*/ 1404518 w 1413093"/>
                <a:gd name="connsiteY5" fmla="*/ 1155801 h 2070201"/>
                <a:gd name="connsiteX6" fmla="*/ 1221638 w 1413093"/>
                <a:gd name="connsiteY6" fmla="*/ 768096 h 2070201"/>
                <a:gd name="connsiteX7" fmla="*/ 1177747 w 1413093"/>
                <a:gd name="connsiteY7" fmla="*/ 965606 h 2070201"/>
                <a:gd name="connsiteX8" fmla="*/ 1024128 w 1413093"/>
                <a:gd name="connsiteY8" fmla="*/ 694944 h 2070201"/>
                <a:gd name="connsiteX9" fmla="*/ 921715 w 1413093"/>
                <a:gd name="connsiteY9" fmla="*/ 929030 h 2070201"/>
                <a:gd name="connsiteX10" fmla="*/ 877824 w 1413093"/>
                <a:gd name="connsiteY10" fmla="*/ 629107 h 2070201"/>
                <a:gd name="connsiteX11" fmla="*/ 709574 w 1413093"/>
                <a:gd name="connsiteY11" fmla="*/ 936345 h 2070201"/>
                <a:gd name="connsiteX12" fmla="*/ 526694 w 1413093"/>
                <a:gd name="connsiteY12" fmla="*/ 0 h 2070201"/>
                <a:gd name="connsiteX13" fmla="*/ 468172 w 1413093"/>
                <a:gd name="connsiteY13" fmla="*/ 1338681 h 2070201"/>
                <a:gd name="connsiteX14" fmla="*/ 321868 w 1413093"/>
                <a:gd name="connsiteY14" fmla="*/ 1287475 h 2070201"/>
                <a:gd name="connsiteX15" fmla="*/ 0 w 1413093"/>
                <a:gd name="connsiteY15" fmla="*/ 1053388 h 2070201"/>
                <a:gd name="connsiteX0" fmla="*/ 0 w 1413093"/>
                <a:gd name="connsiteY0" fmla="*/ 1053388 h 2070201"/>
                <a:gd name="connsiteX1" fmla="*/ 124358 w 1413093"/>
                <a:gd name="connsiteY1" fmla="*/ 1382572 h 2070201"/>
                <a:gd name="connsiteX2" fmla="*/ 292608 w 1413093"/>
                <a:gd name="connsiteY2" fmla="*/ 1741017 h 2070201"/>
                <a:gd name="connsiteX3" fmla="*/ 687628 w 1413093"/>
                <a:gd name="connsiteY3" fmla="*/ 2070201 h 2070201"/>
                <a:gd name="connsiteX4" fmla="*/ 1294790 w 1413093"/>
                <a:gd name="connsiteY4" fmla="*/ 2055571 h 2070201"/>
                <a:gd name="connsiteX5" fmla="*/ 1404518 w 1413093"/>
                <a:gd name="connsiteY5" fmla="*/ 1155801 h 2070201"/>
                <a:gd name="connsiteX6" fmla="*/ 1221638 w 1413093"/>
                <a:gd name="connsiteY6" fmla="*/ 768096 h 2070201"/>
                <a:gd name="connsiteX7" fmla="*/ 1177747 w 1413093"/>
                <a:gd name="connsiteY7" fmla="*/ 965606 h 2070201"/>
                <a:gd name="connsiteX8" fmla="*/ 1024128 w 1413093"/>
                <a:gd name="connsiteY8" fmla="*/ 694944 h 2070201"/>
                <a:gd name="connsiteX9" fmla="*/ 921715 w 1413093"/>
                <a:gd name="connsiteY9" fmla="*/ 929030 h 2070201"/>
                <a:gd name="connsiteX10" fmla="*/ 877824 w 1413093"/>
                <a:gd name="connsiteY10" fmla="*/ 629107 h 2070201"/>
                <a:gd name="connsiteX11" fmla="*/ 709574 w 1413093"/>
                <a:gd name="connsiteY11" fmla="*/ 936345 h 2070201"/>
                <a:gd name="connsiteX12" fmla="*/ 526694 w 1413093"/>
                <a:gd name="connsiteY12" fmla="*/ 0 h 2070201"/>
                <a:gd name="connsiteX13" fmla="*/ 468172 w 1413093"/>
                <a:gd name="connsiteY13" fmla="*/ 1338681 h 2070201"/>
                <a:gd name="connsiteX14" fmla="*/ 321868 w 1413093"/>
                <a:gd name="connsiteY14" fmla="*/ 1287475 h 2070201"/>
                <a:gd name="connsiteX15" fmla="*/ 0 w 1413093"/>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90042 w 1404608"/>
                <a:gd name="connsiteY10" fmla="*/ 599846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38836 w 1404608"/>
                <a:gd name="connsiteY10" fmla="*/ 592531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38836 w 1404608"/>
                <a:gd name="connsiteY10" fmla="*/ 592531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38836 w 1404608"/>
                <a:gd name="connsiteY10" fmla="*/ 592531 h 2070201"/>
                <a:gd name="connsiteX11" fmla="*/ 709574 w 1404608"/>
                <a:gd name="connsiteY11" fmla="*/ 936345 h 2070201"/>
                <a:gd name="connsiteX12" fmla="*/ 702259 w 1404608"/>
                <a:gd name="connsiteY12" fmla="*/ 629107 h 2070201"/>
                <a:gd name="connsiteX13" fmla="*/ 526694 w 1404608"/>
                <a:gd name="connsiteY13" fmla="*/ 0 h 2070201"/>
                <a:gd name="connsiteX14" fmla="*/ 468172 w 1404608"/>
                <a:gd name="connsiteY14" fmla="*/ 1338681 h 2070201"/>
                <a:gd name="connsiteX15" fmla="*/ 321868 w 1404608"/>
                <a:gd name="connsiteY15" fmla="*/ 1287475 h 2070201"/>
                <a:gd name="connsiteX16" fmla="*/ 0 w 1404608"/>
                <a:gd name="connsiteY16" fmla="*/ 1053388 h 2070201"/>
                <a:gd name="connsiteX0" fmla="*/ 0 w 1404608"/>
                <a:gd name="connsiteY0" fmla="*/ 1056935 h 2073748"/>
                <a:gd name="connsiteX1" fmla="*/ 124358 w 1404608"/>
                <a:gd name="connsiteY1" fmla="*/ 1386119 h 2073748"/>
                <a:gd name="connsiteX2" fmla="*/ 292608 w 1404608"/>
                <a:gd name="connsiteY2" fmla="*/ 1744564 h 2073748"/>
                <a:gd name="connsiteX3" fmla="*/ 687628 w 1404608"/>
                <a:gd name="connsiteY3" fmla="*/ 2073748 h 2073748"/>
                <a:gd name="connsiteX4" fmla="*/ 1294790 w 1404608"/>
                <a:gd name="connsiteY4" fmla="*/ 2059118 h 2073748"/>
                <a:gd name="connsiteX5" fmla="*/ 1404518 w 1404608"/>
                <a:gd name="connsiteY5" fmla="*/ 1159348 h 2073748"/>
                <a:gd name="connsiteX6" fmla="*/ 1221638 w 1404608"/>
                <a:gd name="connsiteY6" fmla="*/ 771643 h 2073748"/>
                <a:gd name="connsiteX7" fmla="*/ 1177747 w 1404608"/>
                <a:gd name="connsiteY7" fmla="*/ 969153 h 2073748"/>
                <a:gd name="connsiteX8" fmla="*/ 980236 w 1404608"/>
                <a:gd name="connsiteY8" fmla="*/ 698491 h 2073748"/>
                <a:gd name="connsiteX9" fmla="*/ 921715 w 1404608"/>
                <a:gd name="connsiteY9" fmla="*/ 932577 h 2073748"/>
                <a:gd name="connsiteX10" fmla="*/ 738836 w 1404608"/>
                <a:gd name="connsiteY10" fmla="*/ 596078 h 2073748"/>
                <a:gd name="connsiteX11" fmla="*/ 709574 w 1404608"/>
                <a:gd name="connsiteY11" fmla="*/ 939892 h 2073748"/>
                <a:gd name="connsiteX12" fmla="*/ 526694 w 1404608"/>
                <a:gd name="connsiteY12" fmla="*/ 3547 h 2073748"/>
                <a:gd name="connsiteX13" fmla="*/ 468172 w 1404608"/>
                <a:gd name="connsiteY13" fmla="*/ 1342228 h 2073748"/>
                <a:gd name="connsiteX14" fmla="*/ 321868 w 1404608"/>
                <a:gd name="connsiteY14" fmla="*/ 1291022 h 2073748"/>
                <a:gd name="connsiteX15" fmla="*/ 0 w 1404608"/>
                <a:gd name="connsiteY15" fmla="*/ 1056935 h 2073748"/>
                <a:gd name="connsiteX0" fmla="*/ 0 w 1404608"/>
                <a:gd name="connsiteY0" fmla="*/ 1056935 h 2073748"/>
                <a:gd name="connsiteX1" fmla="*/ 124358 w 1404608"/>
                <a:gd name="connsiteY1" fmla="*/ 1386119 h 2073748"/>
                <a:gd name="connsiteX2" fmla="*/ 292608 w 1404608"/>
                <a:gd name="connsiteY2" fmla="*/ 1744564 h 2073748"/>
                <a:gd name="connsiteX3" fmla="*/ 687628 w 1404608"/>
                <a:gd name="connsiteY3" fmla="*/ 2073748 h 2073748"/>
                <a:gd name="connsiteX4" fmla="*/ 1294790 w 1404608"/>
                <a:gd name="connsiteY4" fmla="*/ 2059118 h 2073748"/>
                <a:gd name="connsiteX5" fmla="*/ 1404518 w 1404608"/>
                <a:gd name="connsiteY5" fmla="*/ 1159348 h 2073748"/>
                <a:gd name="connsiteX6" fmla="*/ 1221638 w 1404608"/>
                <a:gd name="connsiteY6" fmla="*/ 771643 h 2073748"/>
                <a:gd name="connsiteX7" fmla="*/ 1177747 w 1404608"/>
                <a:gd name="connsiteY7" fmla="*/ 969153 h 2073748"/>
                <a:gd name="connsiteX8" fmla="*/ 980236 w 1404608"/>
                <a:gd name="connsiteY8" fmla="*/ 698491 h 2073748"/>
                <a:gd name="connsiteX9" fmla="*/ 921715 w 1404608"/>
                <a:gd name="connsiteY9" fmla="*/ 932577 h 2073748"/>
                <a:gd name="connsiteX10" fmla="*/ 738836 w 1404608"/>
                <a:gd name="connsiteY10" fmla="*/ 596078 h 2073748"/>
                <a:gd name="connsiteX11" fmla="*/ 709574 w 1404608"/>
                <a:gd name="connsiteY11" fmla="*/ 939892 h 2073748"/>
                <a:gd name="connsiteX12" fmla="*/ 526694 w 1404608"/>
                <a:gd name="connsiteY12" fmla="*/ 3547 h 2073748"/>
                <a:gd name="connsiteX13" fmla="*/ 468172 w 1404608"/>
                <a:gd name="connsiteY13" fmla="*/ 1342228 h 2073748"/>
                <a:gd name="connsiteX14" fmla="*/ 321868 w 1404608"/>
                <a:gd name="connsiteY14" fmla="*/ 1291022 h 2073748"/>
                <a:gd name="connsiteX15" fmla="*/ 0 w 1404608"/>
                <a:gd name="connsiteY15" fmla="*/ 1056935 h 2073748"/>
                <a:gd name="connsiteX0" fmla="*/ 0 w 1404608"/>
                <a:gd name="connsiteY0" fmla="*/ 1056935 h 2073748"/>
                <a:gd name="connsiteX1" fmla="*/ 124358 w 1404608"/>
                <a:gd name="connsiteY1" fmla="*/ 1386119 h 2073748"/>
                <a:gd name="connsiteX2" fmla="*/ 292608 w 1404608"/>
                <a:gd name="connsiteY2" fmla="*/ 1744564 h 2073748"/>
                <a:gd name="connsiteX3" fmla="*/ 687628 w 1404608"/>
                <a:gd name="connsiteY3" fmla="*/ 2073748 h 2073748"/>
                <a:gd name="connsiteX4" fmla="*/ 1294790 w 1404608"/>
                <a:gd name="connsiteY4" fmla="*/ 2059118 h 2073748"/>
                <a:gd name="connsiteX5" fmla="*/ 1404518 w 1404608"/>
                <a:gd name="connsiteY5" fmla="*/ 1159348 h 2073748"/>
                <a:gd name="connsiteX6" fmla="*/ 1221638 w 1404608"/>
                <a:gd name="connsiteY6" fmla="*/ 771643 h 2073748"/>
                <a:gd name="connsiteX7" fmla="*/ 1177747 w 1404608"/>
                <a:gd name="connsiteY7" fmla="*/ 969153 h 2073748"/>
                <a:gd name="connsiteX8" fmla="*/ 980236 w 1404608"/>
                <a:gd name="connsiteY8" fmla="*/ 698491 h 2073748"/>
                <a:gd name="connsiteX9" fmla="*/ 921715 w 1404608"/>
                <a:gd name="connsiteY9" fmla="*/ 932577 h 2073748"/>
                <a:gd name="connsiteX10" fmla="*/ 738836 w 1404608"/>
                <a:gd name="connsiteY10" fmla="*/ 596078 h 2073748"/>
                <a:gd name="connsiteX11" fmla="*/ 709574 w 1404608"/>
                <a:gd name="connsiteY11" fmla="*/ 939892 h 2073748"/>
                <a:gd name="connsiteX12" fmla="*/ 526694 w 1404608"/>
                <a:gd name="connsiteY12" fmla="*/ 3547 h 2073748"/>
                <a:gd name="connsiteX13" fmla="*/ 468172 w 1404608"/>
                <a:gd name="connsiteY13" fmla="*/ 1342228 h 2073748"/>
                <a:gd name="connsiteX14" fmla="*/ 321868 w 1404608"/>
                <a:gd name="connsiteY14" fmla="*/ 1291022 h 2073748"/>
                <a:gd name="connsiteX15" fmla="*/ 0 w 1404608"/>
                <a:gd name="connsiteY15" fmla="*/ 1056935 h 2073748"/>
                <a:gd name="connsiteX0" fmla="*/ 0 w 1404608"/>
                <a:gd name="connsiteY0" fmla="*/ 1058942 h 2075755"/>
                <a:gd name="connsiteX1" fmla="*/ 124358 w 1404608"/>
                <a:gd name="connsiteY1" fmla="*/ 1388126 h 2075755"/>
                <a:gd name="connsiteX2" fmla="*/ 292608 w 1404608"/>
                <a:gd name="connsiteY2" fmla="*/ 1746571 h 2075755"/>
                <a:gd name="connsiteX3" fmla="*/ 687628 w 1404608"/>
                <a:gd name="connsiteY3" fmla="*/ 2075755 h 2075755"/>
                <a:gd name="connsiteX4" fmla="*/ 1294790 w 1404608"/>
                <a:gd name="connsiteY4" fmla="*/ 2061125 h 2075755"/>
                <a:gd name="connsiteX5" fmla="*/ 1404518 w 1404608"/>
                <a:gd name="connsiteY5" fmla="*/ 1161355 h 2075755"/>
                <a:gd name="connsiteX6" fmla="*/ 1221638 w 1404608"/>
                <a:gd name="connsiteY6" fmla="*/ 773650 h 2075755"/>
                <a:gd name="connsiteX7" fmla="*/ 1177747 w 1404608"/>
                <a:gd name="connsiteY7" fmla="*/ 971160 h 2075755"/>
                <a:gd name="connsiteX8" fmla="*/ 980236 w 1404608"/>
                <a:gd name="connsiteY8" fmla="*/ 700498 h 2075755"/>
                <a:gd name="connsiteX9" fmla="*/ 921715 w 1404608"/>
                <a:gd name="connsiteY9" fmla="*/ 934584 h 2075755"/>
                <a:gd name="connsiteX10" fmla="*/ 738836 w 1404608"/>
                <a:gd name="connsiteY10" fmla="*/ 598085 h 2075755"/>
                <a:gd name="connsiteX11" fmla="*/ 709574 w 1404608"/>
                <a:gd name="connsiteY11" fmla="*/ 941899 h 2075755"/>
                <a:gd name="connsiteX12" fmla="*/ 526694 w 1404608"/>
                <a:gd name="connsiteY12" fmla="*/ 5554 h 2075755"/>
                <a:gd name="connsiteX13" fmla="*/ 468172 w 1404608"/>
                <a:gd name="connsiteY13" fmla="*/ 1344235 h 2075755"/>
                <a:gd name="connsiteX14" fmla="*/ 321868 w 1404608"/>
                <a:gd name="connsiteY14" fmla="*/ 1293029 h 2075755"/>
                <a:gd name="connsiteX15" fmla="*/ 0 w 1404608"/>
                <a:gd name="connsiteY15" fmla="*/ 1058942 h 2075755"/>
                <a:gd name="connsiteX0" fmla="*/ 0 w 1404608"/>
                <a:gd name="connsiteY0" fmla="*/ 1029958 h 2046771"/>
                <a:gd name="connsiteX1" fmla="*/ 124358 w 1404608"/>
                <a:gd name="connsiteY1" fmla="*/ 1359142 h 2046771"/>
                <a:gd name="connsiteX2" fmla="*/ 292608 w 1404608"/>
                <a:gd name="connsiteY2" fmla="*/ 1717587 h 2046771"/>
                <a:gd name="connsiteX3" fmla="*/ 687628 w 1404608"/>
                <a:gd name="connsiteY3" fmla="*/ 2046771 h 2046771"/>
                <a:gd name="connsiteX4" fmla="*/ 1294790 w 1404608"/>
                <a:gd name="connsiteY4" fmla="*/ 2032141 h 2046771"/>
                <a:gd name="connsiteX5" fmla="*/ 1404518 w 1404608"/>
                <a:gd name="connsiteY5" fmla="*/ 1132371 h 2046771"/>
                <a:gd name="connsiteX6" fmla="*/ 1221638 w 1404608"/>
                <a:gd name="connsiteY6" fmla="*/ 744666 h 2046771"/>
                <a:gd name="connsiteX7" fmla="*/ 1177747 w 1404608"/>
                <a:gd name="connsiteY7" fmla="*/ 942176 h 2046771"/>
                <a:gd name="connsiteX8" fmla="*/ 980236 w 1404608"/>
                <a:gd name="connsiteY8" fmla="*/ 671514 h 2046771"/>
                <a:gd name="connsiteX9" fmla="*/ 921715 w 1404608"/>
                <a:gd name="connsiteY9" fmla="*/ 905600 h 2046771"/>
                <a:gd name="connsiteX10" fmla="*/ 738836 w 1404608"/>
                <a:gd name="connsiteY10" fmla="*/ 569101 h 2046771"/>
                <a:gd name="connsiteX11" fmla="*/ 709574 w 1404608"/>
                <a:gd name="connsiteY11" fmla="*/ 912915 h 2046771"/>
                <a:gd name="connsiteX12" fmla="*/ 526694 w 1404608"/>
                <a:gd name="connsiteY12" fmla="*/ 5831 h 2046771"/>
                <a:gd name="connsiteX13" fmla="*/ 468172 w 1404608"/>
                <a:gd name="connsiteY13" fmla="*/ 1315251 h 2046771"/>
                <a:gd name="connsiteX14" fmla="*/ 321868 w 1404608"/>
                <a:gd name="connsiteY14" fmla="*/ 1264045 h 2046771"/>
                <a:gd name="connsiteX15" fmla="*/ 0 w 1404608"/>
                <a:gd name="connsiteY15" fmla="*/ 1029958 h 2046771"/>
                <a:gd name="connsiteX0" fmla="*/ 0 w 1404608"/>
                <a:gd name="connsiteY0" fmla="*/ 1024127 h 2040940"/>
                <a:gd name="connsiteX1" fmla="*/ 124358 w 1404608"/>
                <a:gd name="connsiteY1" fmla="*/ 1353311 h 2040940"/>
                <a:gd name="connsiteX2" fmla="*/ 292608 w 1404608"/>
                <a:gd name="connsiteY2" fmla="*/ 1711756 h 2040940"/>
                <a:gd name="connsiteX3" fmla="*/ 687628 w 1404608"/>
                <a:gd name="connsiteY3" fmla="*/ 2040940 h 2040940"/>
                <a:gd name="connsiteX4" fmla="*/ 1294790 w 1404608"/>
                <a:gd name="connsiteY4" fmla="*/ 2026310 h 2040940"/>
                <a:gd name="connsiteX5" fmla="*/ 1404518 w 1404608"/>
                <a:gd name="connsiteY5" fmla="*/ 1126540 h 2040940"/>
                <a:gd name="connsiteX6" fmla="*/ 1221638 w 1404608"/>
                <a:gd name="connsiteY6" fmla="*/ 738835 h 2040940"/>
                <a:gd name="connsiteX7" fmla="*/ 1177747 w 1404608"/>
                <a:gd name="connsiteY7" fmla="*/ 936345 h 2040940"/>
                <a:gd name="connsiteX8" fmla="*/ 980236 w 1404608"/>
                <a:gd name="connsiteY8" fmla="*/ 665683 h 2040940"/>
                <a:gd name="connsiteX9" fmla="*/ 921715 w 1404608"/>
                <a:gd name="connsiteY9" fmla="*/ 899769 h 2040940"/>
                <a:gd name="connsiteX10" fmla="*/ 738836 w 1404608"/>
                <a:gd name="connsiteY10" fmla="*/ 563270 h 2040940"/>
                <a:gd name="connsiteX11" fmla="*/ 709574 w 1404608"/>
                <a:gd name="connsiteY11" fmla="*/ 907084 h 2040940"/>
                <a:gd name="connsiteX12" fmla="*/ 526694 w 1404608"/>
                <a:gd name="connsiteY12" fmla="*/ 0 h 2040940"/>
                <a:gd name="connsiteX13" fmla="*/ 468172 w 1404608"/>
                <a:gd name="connsiteY13" fmla="*/ 1309420 h 2040940"/>
                <a:gd name="connsiteX14" fmla="*/ 321868 w 1404608"/>
                <a:gd name="connsiteY14" fmla="*/ 1258214 h 2040940"/>
                <a:gd name="connsiteX15" fmla="*/ 0 w 1404608"/>
                <a:gd name="connsiteY15" fmla="*/ 1024127 h 2040940"/>
                <a:gd name="connsiteX0" fmla="*/ 0 w 1404608"/>
                <a:gd name="connsiteY0" fmla="*/ 1024614 h 2041427"/>
                <a:gd name="connsiteX1" fmla="*/ 124358 w 1404608"/>
                <a:gd name="connsiteY1" fmla="*/ 1353798 h 2041427"/>
                <a:gd name="connsiteX2" fmla="*/ 292608 w 1404608"/>
                <a:gd name="connsiteY2" fmla="*/ 1712243 h 2041427"/>
                <a:gd name="connsiteX3" fmla="*/ 687628 w 1404608"/>
                <a:gd name="connsiteY3" fmla="*/ 2041427 h 2041427"/>
                <a:gd name="connsiteX4" fmla="*/ 1294790 w 1404608"/>
                <a:gd name="connsiteY4" fmla="*/ 2026797 h 2041427"/>
                <a:gd name="connsiteX5" fmla="*/ 1404518 w 1404608"/>
                <a:gd name="connsiteY5" fmla="*/ 1127027 h 2041427"/>
                <a:gd name="connsiteX6" fmla="*/ 1221638 w 1404608"/>
                <a:gd name="connsiteY6" fmla="*/ 739322 h 2041427"/>
                <a:gd name="connsiteX7" fmla="*/ 1177747 w 1404608"/>
                <a:gd name="connsiteY7" fmla="*/ 936832 h 2041427"/>
                <a:gd name="connsiteX8" fmla="*/ 980236 w 1404608"/>
                <a:gd name="connsiteY8" fmla="*/ 666170 h 2041427"/>
                <a:gd name="connsiteX9" fmla="*/ 921715 w 1404608"/>
                <a:gd name="connsiteY9" fmla="*/ 900256 h 2041427"/>
                <a:gd name="connsiteX10" fmla="*/ 738836 w 1404608"/>
                <a:gd name="connsiteY10" fmla="*/ 563757 h 2041427"/>
                <a:gd name="connsiteX11" fmla="*/ 709574 w 1404608"/>
                <a:gd name="connsiteY11" fmla="*/ 907571 h 2041427"/>
                <a:gd name="connsiteX12" fmla="*/ 526694 w 1404608"/>
                <a:gd name="connsiteY12" fmla="*/ 487 h 2041427"/>
                <a:gd name="connsiteX13" fmla="*/ 468172 w 1404608"/>
                <a:gd name="connsiteY13" fmla="*/ 1309907 h 2041427"/>
                <a:gd name="connsiteX14" fmla="*/ 321868 w 1404608"/>
                <a:gd name="connsiteY14" fmla="*/ 1258701 h 2041427"/>
                <a:gd name="connsiteX15" fmla="*/ 0 w 1404608"/>
                <a:gd name="connsiteY15" fmla="*/ 1024614 h 2041427"/>
                <a:gd name="connsiteX0" fmla="*/ 0 w 1404608"/>
                <a:gd name="connsiteY0" fmla="*/ 1024614 h 2041427"/>
                <a:gd name="connsiteX1" fmla="*/ 124358 w 1404608"/>
                <a:gd name="connsiteY1" fmla="*/ 1353798 h 2041427"/>
                <a:gd name="connsiteX2" fmla="*/ 292608 w 1404608"/>
                <a:gd name="connsiteY2" fmla="*/ 1712243 h 2041427"/>
                <a:gd name="connsiteX3" fmla="*/ 687628 w 1404608"/>
                <a:gd name="connsiteY3" fmla="*/ 2041427 h 2041427"/>
                <a:gd name="connsiteX4" fmla="*/ 1294790 w 1404608"/>
                <a:gd name="connsiteY4" fmla="*/ 2026797 h 2041427"/>
                <a:gd name="connsiteX5" fmla="*/ 1404518 w 1404608"/>
                <a:gd name="connsiteY5" fmla="*/ 1127027 h 2041427"/>
                <a:gd name="connsiteX6" fmla="*/ 1221638 w 1404608"/>
                <a:gd name="connsiteY6" fmla="*/ 739322 h 2041427"/>
                <a:gd name="connsiteX7" fmla="*/ 1177747 w 1404608"/>
                <a:gd name="connsiteY7" fmla="*/ 936832 h 2041427"/>
                <a:gd name="connsiteX8" fmla="*/ 980236 w 1404608"/>
                <a:gd name="connsiteY8" fmla="*/ 666170 h 2041427"/>
                <a:gd name="connsiteX9" fmla="*/ 921715 w 1404608"/>
                <a:gd name="connsiteY9" fmla="*/ 900256 h 2041427"/>
                <a:gd name="connsiteX10" fmla="*/ 738836 w 1404608"/>
                <a:gd name="connsiteY10" fmla="*/ 563757 h 2041427"/>
                <a:gd name="connsiteX11" fmla="*/ 709574 w 1404608"/>
                <a:gd name="connsiteY11" fmla="*/ 907571 h 2041427"/>
                <a:gd name="connsiteX12" fmla="*/ 526694 w 1404608"/>
                <a:gd name="connsiteY12" fmla="*/ 487 h 2041427"/>
                <a:gd name="connsiteX13" fmla="*/ 468172 w 1404608"/>
                <a:gd name="connsiteY13" fmla="*/ 1309907 h 2041427"/>
                <a:gd name="connsiteX14" fmla="*/ 321868 w 1404608"/>
                <a:gd name="connsiteY14" fmla="*/ 1258701 h 2041427"/>
                <a:gd name="connsiteX15" fmla="*/ 0 w 1404608"/>
                <a:gd name="connsiteY15" fmla="*/ 1024614 h 2041427"/>
                <a:gd name="connsiteX0" fmla="*/ 0 w 1404608"/>
                <a:gd name="connsiteY0" fmla="*/ 1024370 h 2041183"/>
                <a:gd name="connsiteX1" fmla="*/ 124358 w 1404608"/>
                <a:gd name="connsiteY1" fmla="*/ 1353554 h 2041183"/>
                <a:gd name="connsiteX2" fmla="*/ 292608 w 1404608"/>
                <a:gd name="connsiteY2" fmla="*/ 1711999 h 2041183"/>
                <a:gd name="connsiteX3" fmla="*/ 687628 w 1404608"/>
                <a:gd name="connsiteY3" fmla="*/ 2041183 h 2041183"/>
                <a:gd name="connsiteX4" fmla="*/ 1294790 w 1404608"/>
                <a:gd name="connsiteY4" fmla="*/ 2026553 h 2041183"/>
                <a:gd name="connsiteX5" fmla="*/ 1404518 w 1404608"/>
                <a:gd name="connsiteY5" fmla="*/ 1126783 h 2041183"/>
                <a:gd name="connsiteX6" fmla="*/ 1221638 w 1404608"/>
                <a:gd name="connsiteY6" fmla="*/ 739078 h 2041183"/>
                <a:gd name="connsiteX7" fmla="*/ 1177747 w 1404608"/>
                <a:gd name="connsiteY7" fmla="*/ 936588 h 2041183"/>
                <a:gd name="connsiteX8" fmla="*/ 980236 w 1404608"/>
                <a:gd name="connsiteY8" fmla="*/ 665926 h 2041183"/>
                <a:gd name="connsiteX9" fmla="*/ 921715 w 1404608"/>
                <a:gd name="connsiteY9" fmla="*/ 900012 h 2041183"/>
                <a:gd name="connsiteX10" fmla="*/ 738836 w 1404608"/>
                <a:gd name="connsiteY10" fmla="*/ 563513 h 2041183"/>
                <a:gd name="connsiteX11" fmla="*/ 709574 w 1404608"/>
                <a:gd name="connsiteY11" fmla="*/ 907327 h 2041183"/>
                <a:gd name="connsiteX12" fmla="*/ 526694 w 1404608"/>
                <a:gd name="connsiteY12" fmla="*/ 243 h 2041183"/>
                <a:gd name="connsiteX13" fmla="*/ 468172 w 1404608"/>
                <a:gd name="connsiteY13" fmla="*/ 1309663 h 2041183"/>
                <a:gd name="connsiteX14" fmla="*/ 321868 w 1404608"/>
                <a:gd name="connsiteY14" fmla="*/ 1258457 h 2041183"/>
                <a:gd name="connsiteX15" fmla="*/ 0 w 1404608"/>
                <a:gd name="connsiteY15" fmla="*/ 1024370 h 2041183"/>
                <a:gd name="connsiteX0" fmla="*/ 0 w 1404608"/>
                <a:gd name="connsiteY0" fmla="*/ 1024383 h 2041196"/>
                <a:gd name="connsiteX1" fmla="*/ 124358 w 1404608"/>
                <a:gd name="connsiteY1" fmla="*/ 1353567 h 2041196"/>
                <a:gd name="connsiteX2" fmla="*/ 292608 w 1404608"/>
                <a:gd name="connsiteY2" fmla="*/ 1712012 h 2041196"/>
                <a:gd name="connsiteX3" fmla="*/ 687628 w 1404608"/>
                <a:gd name="connsiteY3" fmla="*/ 2041196 h 2041196"/>
                <a:gd name="connsiteX4" fmla="*/ 1294790 w 1404608"/>
                <a:gd name="connsiteY4" fmla="*/ 2026566 h 2041196"/>
                <a:gd name="connsiteX5" fmla="*/ 1404518 w 1404608"/>
                <a:gd name="connsiteY5" fmla="*/ 1126796 h 2041196"/>
                <a:gd name="connsiteX6" fmla="*/ 1221638 w 1404608"/>
                <a:gd name="connsiteY6" fmla="*/ 739091 h 2041196"/>
                <a:gd name="connsiteX7" fmla="*/ 1177747 w 1404608"/>
                <a:gd name="connsiteY7" fmla="*/ 936601 h 2041196"/>
                <a:gd name="connsiteX8" fmla="*/ 980236 w 1404608"/>
                <a:gd name="connsiteY8" fmla="*/ 665939 h 2041196"/>
                <a:gd name="connsiteX9" fmla="*/ 921715 w 1404608"/>
                <a:gd name="connsiteY9" fmla="*/ 900025 h 2041196"/>
                <a:gd name="connsiteX10" fmla="*/ 738836 w 1404608"/>
                <a:gd name="connsiteY10" fmla="*/ 563526 h 2041196"/>
                <a:gd name="connsiteX11" fmla="*/ 709574 w 1404608"/>
                <a:gd name="connsiteY11" fmla="*/ 907340 h 2041196"/>
                <a:gd name="connsiteX12" fmla="*/ 526694 w 1404608"/>
                <a:gd name="connsiteY12" fmla="*/ 256 h 2041196"/>
                <a:gd name="connsiteX13" fmla="*/ 453541 w 1404608"/>
                <a:gd name="connsiteY13" fmla="*/ 1258469 h 2041196"/>
                <a:gd name="connsiteX14" fmla="*/ 321868 w 1404608"/>
                <a:gd name="connsiteY14" fmla="*/ 1258470 h 2041196"/>
                <a:gd name="connsiteX15" fmla="*/ 0 w 1404608"/>
                <a:gd name="connsiteY15" fmla="*/ 1024383 h 2041196"/>
                <a:gd name="connsiteX0" fmla="*/ 0 w 1404608"/>
                <a:gd name="connsiteY0" fmla="*/ 1024383 h 2041196"/>
                <a:gd name="connsiteX1" fmla="*/ 124358 w 1404608"/>
                <a:gd name="connsiteY1" fmla="*/ 1353567 h 2041196"/>
                <a:gd name="connsiteX2" fmla="*/ 292608 w 1404608"/>
                <a:gd name="connsiteY2" fmla="*/ 1712012 h 2041196"/>
                <a:gd name="connsiteX3" fmla="*/ 687628 w 1404608"/>
                <a:gd name="connsiteY3" fmla="*/ 2041196 h 2041196"/>
                <a:gd name="connsiteX4" fmla="*/ 1294790 w 1404608"/>
                <a:gd name="connsiteY4" fmla="*/ 2026566 h 2041196"/>
                <a:gd name="connsiteX5" fmla="*/ 1404518 w 1404608"/>
                <a:gd name="connsiteY5" fmla="*/ 1126796 h 2041196"/>
                <a:gd name="connsiteX6" fmla="*/ 1221638 w 1404608"/>
                <a:gd name="connsiteY6" fmla="*/ 739091 h 2041196"/>
                <a:gd name="connsiteX7" fmla="*/ 1177747 w 1404608"/>
                <a:gd name="connsiteY7" fmla="*/ 936601 h 2041196"/>
                <a:gd name="connsiteX8" fmla="*/ 980236 w 1404608"/>
                <a:gd name="connsiteY8" fmla="*/ 665939 h 2041196"/>
                <a:gd name="connsiteX9" fmla="*/ 921715 w 1404608"/>
                <a:gd name="connsiteY9" fmla="*/ 900025 h 2041196"/>
                <a:gd name="connsiteX10" fmla="*/ 738836 w 1404608"/>
                <a:gd name="connsiteY10" fmla="*/ 563526 h 2041196"/>
                <a:gd name="connsiteX11" fmla="*/ 709574 w 1404608"/>
                <a:gd name="connsiteY11" fmla="*/ 907340 h 2041196"/>
                <a:gd name="connsiteX12" fmla="*/ 526694 w 1404608"/>
                <a:gd name="connsiteY12" fmla="*/ 256 h 2041196"/>
                <a:gd name="connsiteX13" fmla="*/ 453541 w 1404608"/>
                <a:gd name="connsiteY13" fmla="*/ 1258469 h 2041196"/>
                <a:gd name="connsiteX14" fmla="*/ 321868 w 1404608"/>
                <a:gd name="connsiteY14" fmla="*/ 1258470 h 2041196"/>
                <a:gd name="connsiteX15" fmla="*/ 0 w 1404608"/>
                <a:gd name="connsiteY15" fmla="*/ 1024383 h 2041196"/>
                <a:gd name="connsiteX0" fmla="*/ 0 w 1404608"/>
                <a:gd name="connsiteY0" fmla="*/ 1024369 h 2041182"/>
                <a:gd name="connsiteX1" fmla="*/ 124358 w 1404608"/>
                <a:gd name="connsiteY1" fmla="*/ 1353553 h 2041182"/>
                <a:gd name="connsiteX2" fmla="*/ 292608 w 1404608"/>
                <a:gd name="connsiteY2" fmla="*/ 1711998 h 2041182"/>
                <a:gd name="connsiteX3" fmla="*/ 687628 w 1404608"/>
                <a:gd name="connsiteY3" fmla="*/ 2041182 h 2041182"/>
                <a:gd name="connsiteX4" fmla="*/ 1294790 w 1404608"/>
                <a:gd name="connsiteY4" fmla="*/ 2026552 h 2041182"/>
                <a:gd name="connsiteX5" fmla="*/ 1404518 w 1404608"/>
                <a:gd name="connsiteY5" fmla="*/ 1126782 h 2041182"/>
                <a:gd name="connsiteX6" fmla="*/ 1221638 w 1404608"/>
                <a:gd name="connsiteY6" fmla="*/ 739077 h 2041182"/>
                <a:gd name="connsiteX7" fmla="*/ 1177747 w 1404608"/>
                <a:gd name="connsiteY7" fmla="*/ 936587 h 2041182"/>
                <a:gd name="connsiteX8" fmla="*/ 980236 w 1404608"/>
                <a:gd name="connsiteY8" fmla="*/ 665925 h 2041182"/>
                <a:gd name="connsiteX9" fmla="*/ 921715 w 1404608"/>
                <a:gd name="connsiteY9" fmla="*/ 900011 h 2041182"/>
                <a:gd name="connsiteX10" fmla="*/ 738836 w 1404608"/>
                <a:gd name="connsiteY10" fmla="*/ 563512 h 2041182"/>
                <a:gd name="connsiteX11" fmla="*/ 709574 w 1404608"/>
                <a:gd name="connsiteY11" fmla="*/ 907326 h 2041182"/>
                <a:gd name="connsiteX12" fmla="*/ 526694 w 1404608"/>
                <a:gd name="connsiteY12" fmla="*/ 242 h 2041182"/>
                <a:gd name="connsiteX13" fmla="*/ 456712 w 1404608"/>
                <a:gd name="connsiteY13" fmla="*/ 1312361 h 2041182"/>
                <a:gd name="connsiteX14" fmla="*/ 321868 w 1404608"/>
                <a:gd name="connsiteY14" fmla="*/ 1258456 h 2041182"/>
                <a:gd name="connsiteX15" fmla="*/ 0 w 1404608"/>
                <a:gd name="connsiteY15" fmla="*/ 1024369 h 2041182"/>
                <a:gd name="connsiteX0" fmla="*/ 0 w 1404608"/>
                <a:gd name="connsiteY0" fmla="*/ 1024369 h 2041182"/>
                <a:gd name="connsiteX1" fmla="*/ 124358 w 1404608"/>
                <a:gd name="connsiteY1" fmla="*/ 1353553 h 2041182"/>
                <a:gd name="connsiteX2" fmla="*/ 292608 w 1404608"/>
                <a:gd name="connsiteY2" fmla="*/ 1711998 h 2041182"/>
                <a:gd name="connsiteX3" fmla="*/ 687628 w 1404608"/>
                <a:gd name="connsiteY3" fmla="*/ 2041182 h 2041182"/>
                <a:gd name="connsiteX4" fmla="*/ 1294790 w 1404608"/>
                <a:gd name="connsiteY4" fmla="*/ 2026552 h 2041182"/>
                <a:gd name="connsiteX5" fmla="*/ 1404518 w 1404608"/>
                <a:gd name="connsiteY5" fmla="*/ 1126782 h 2041182"/>
                <a:gd name="connsiteX6" fmla="*/ 1221638 w 1404608"/>
                <a:gd name="connsiteY6" fmla="*/ 739077 h 2041182"/>
                <a:gd name="connsiteX7" fmla="*/ 1177747 w 1404608"/>
                <a:gd name="connsiteY7" fmla="*/ 936587 h 2041182"/>
                <a:gd name="connsiteX8" fmla="*/ 980236 w 1404608"/>
                <a:gd name="connsiteY8" fmla="*/ 665925 h 2041182"/>
                <a:gd name="connsiteX9" fmla="*/ 921715 w 1404608"/>
                <a:gd name="connsiteY9" fmla="*/ 900011 h 2041182"/>
                <a:gd name="connsiteX10" fmla="*/ 738836 w 1404608"/>
                <a:gd name="connsiteY10" fmla="*/ 563512 h 2041182"/>
                <a:gd name="connsiteX11" fmla="*/ 709574 w 1404608"/>
                <a:gd name="connsiteY11" fmla="*/ 907326 h 2041182"/>
                <a:gd name="connsiteX12" fmla="*/ 526694 w 1404608"/>
                <a:gd name="connsiteY12" fmla="*/ 242 h 2041182"/>
                <a:gd name="connsiteX13" fmla="*/ 456712 w 1404608"/>
                <a:gd name="connsiteY13" fmla="*/ 1312361 h 2041182"/>
                <a:gd name="connsiteX14" fmla="*/ 321868 w 1404608"/>
                <a:gd name="connsiteY14" fmla="*/ 1258456 h 2041182"/>
                <a:gd name="connsiteX15" fmla="*/ 0 w 1404608"/>
                <a:gd name="connsiteY15" fmla="*/ 1024369 h 2041182"/>
                <a:gd name="connsiteX0" fmla="*/ 0 w 1404608"/>
                <a:gd name="connsiteY0" fmla="*/ 1024369 h 2041182"/>
                <a:gd name="connsiteX1" fmla="*/ 124358 w 1404608"/>
                <a:gd name="connsiteY1" fmla="*/ 1353553 h 2041182"/>
                <a:gd name="connsiteX2" fmla="*/ 292608 w 1404608"/>
                <a:gd name="connsiteY2" fmla="*/ 1711998 h 2041182"/>
                <a:gd name="connsiteX3" fmla="*/ 687628 w 1404608"/>
                <a:gd name="connsiteY3" fmla="*/ 2041182 h 2041182"/>
                <a:gd name="connsiteX4" fmla="*/ 1294790 w 1404608"/>
                <a:gd name="connsiteY4" fmla="*/ 2026552 h 2041182"/>
                <a:gd name="connsiteX5" fmla="*/ 1404518 w 1404608"/>
                <a:gd name="connsiteY5" fmla="*/ 1126782 h 2041182"/>
                <a:gd name="connsiteX6" fmla="*/ 1221638 w 1404608"/>
                <a:gd name="connsiteY6" fmla="*/ 739077 h 2041182"/>
                <a:gd name="connsiteX7" fmla="*/ 1177747 w 1404608"/>
                <a:gd name="connsiteY7" fmla="*/ 936587 h 2041182"/>
                <a:gd name="connsiteX8" fmla="*/ 980236 w 1404608"/>
                <a:gd name="connsiteY8" fmla="*/ 665925 h 2041182"/>
                <a:gd name="connsiteX9" fmla="*/ 921715 w 1404608"/>
                <a:gd name="connsiteY9" fmla="*/ 900011 h 2041182"/>
                <a:gd name="connsiteX10" fmla="*/ 738836 w 1404608"/>
                <a:gd name="connsiteY10" fmla="*/ 563512 h 2041182"/>
                <a:gd name="connsiteX11" fmla="*/ 709574 w 1404608"/>
                <a:gd name="connsiteY11" fmla="*/ 907326 h 2041182"/>
                <a:gd name="connsiteX12" fmla="*/ 526694 w 1404608"/>
                <a:gd name="connsiteY12" fmla="*/ 242 h 2041182"/>
                <a:gd name="connsiteX13" fmla="*/ 456712 w 1404608"/>
                <a:gd name="connsiteY13" fmla="*/ 1312361 h 2041182"/>
                <a:gd name="connsiteX14" fmla="*/ 321868 w 1404608"/>
                <a:gd name="connsiteY14" fmla="*/ 1258456 h 2041182"/>
                <a:gd name="connsiteX15" fmla="*/ 0 w 1404608"/>
                <a:gd name="connsiteY15" fmla="*/ 1024369 h 2041182"/>
                <a:gd name="connsiteX0" fmla="*/ 0 w 1420463"/>
                <a:gd name="connsiteY0" fmla="*/ 957779 h 2041182"/>
                <a:gd name="connsiteX1" fmla="*/ 140213 w 1420463"/>
                <a:gd name="connsiteY1" fmla="*/ 1353553 h 2041182"/>
                <a:gd name="connsiteX2" fmla="*/ 308463 w 1420463"/>
                <a:gd name="connsiteY2" fmla="*/ 1711998 h 2041182"/>
                <a:gd name="connsiteX3" fmla="*/ 703483 w 1420463"/>
                <a:gd name="connsiteY3" fmla="*/ 2041182 h 2041182"/>
                <a:gd name="connsiteX4" fmla="*/ 1310645 w 1420463"/>
                <a:gd name="connsiteY4" fmla="*/ 2026552 h 2041182"/>
                <a:gd name="connsiteX5" fmla="*/ 1420373 w 1420463"/>
                <a:gd name="connsiteY5" fmla="*/ 1126782 h 2041182"/>
                <a:gd name="connsiteX6" fmla="*/ 1237493 w 1420463"/>
                <a:gd name="connsiteY6" fmla="*/ 739077 h 2041182"/>
                <a:gd name="connsiteX7" fmla="*/ 1193602 w 1420463"/>
                <a:gd name="connsiteY7" fmla="*/ 936587 h 2041182"/>
                <a:gd name="connsiteX8" fmla="*/ 996091 w 1420463"/>
                <a:gd name="connsiteY8" fmla="*/ 665925 h 2041182"/>
                <a:gd name="connsiteX9" fmla="*/ 937570 w 1420463"/>
                <a:gd name="connsiteY9" fmla="*/ 900011 h 2041182"/>
                <a:gd name="connsiteX10" fmla="*/ 754691 w 1420463"/>
                <a:gd name="connsiteY10" fmla="*/ 563512 h 2041182"/>
                <a:gd name="connsiteX11" fmla="*/ 725429 w 1420463"/>
                <a:gd name="connsiteY11" fmla="*/ 907326 h 2041182"/>
                <a:gd name="connsiteX12" fmla="*/ 542549 w 1420463"/>
                <a:gd name="connsiteY12" fmla="*/ 242 h 2041182"/>
                <a:gd name="connsiteX13" fmla="*/ 472567 w 1420463"/>
                <a:gd name="connsiteY13" fmla="*/ 1312361 h 2041182"/>
                <a:gd name="connsiteX14" fmla="*/ 337723 w 1420463"/>
                <a:gd name="connsiteY14" fmla="*/ 1258456 h 2041182"/>
                <a:gd name="connsiteX15" fmla="*/ 0 w 1420463"/>
                <a:gd name="connsiteY15" fmla="*/ 957779 h 2041182"/>
                <a:gd name="connsiteX0" fmla="*/ 0 w 1420463"/>
                <a:gd name="connsiteY0" fmla="*/ 957779 h 2041182"/>
                <a:gd name="connsiteX1" fmla="*/ 140213 w 1420463"/>
                <a:gd name="connsiteY1" fmla="*/ 1353553 h 2041182"/>
                <a:gd name="connsiteX2" fmla="*/ 308463 w 1420463"/>
                <a:gd name="connsiteY2" fmla="*/ 1711998 h 2041182"/>
                <a:gd name="connsiteX3" fmla="*/ 703483 w 1420463"/>
                <a:gd name="connsiteY3" fmla="*/ 2041182 h 2041182"/>
                <a:gd name="connsiteX4" fmla="*/ 1310645 w 1420463"/>
                <a:gd name="connsiteY4" fmla="*/ 2026552 h 2041182"/>
                <a:gd name="connsiteX5" fmla="*/ 1420373 w 1420463"/>
                <a:gd name="connsiteY5" fmla="*/ 1126782 h 2041182"/>
                <a:gd name="connsiteX6" fmla="*/ 1237493 w 1420463"/>
                <a:gd name="connsiteY6" fmla="*/ 739077 h 2041182"/>
                <a:gd name="connsiteX7" fmla="*/ 1193602 w 1420463"/>
                <a:gd name="connsiteY7" fmla="*/ 936587 h 2041182"/>
                <a:gd name="connsiteX8" fmla="*/ 996091 w 1420463"/>
                <a:gd name="connsiteY8" fmla="*/ 665925 h 2041182"/>
                <a:gd name="connsiteX9" fmla="*/ 937570 w 1420463"/>
                <a:gd name="connsiteY9" fmla="*/ 900011 h 2041182"/>
                <a:gd name="connsiteX10" fmla="*/ 754691 w 1420463"/>
                <a:gd name="connsiteY10" fmla="*/ 563512 h 2041182"/>
                <a:gd name="connsiteX11" fmla="*/ 725429 w 1420463"/>
                <a:gd name="connsiteY11" fmla="*/ 907326 h 2041182"/>
                <a:gd name="connsiteX12" fmla="*/ 542549 w 1420463"/>
                <a:gd name="connsiteY12" fmla="*/ 242 h 2041182"/>
                <a:gd name="connsiteX13" fmla="*/ 472567 w 1420463"/>
                <a:gd name="connsiteY13" fmla="*/ 1312361 h 2041182"/>
                <a:gd name="connsiteX14" fmla="*/ 337723 w 1420463"/>
                <a:gd name="connsiteY14" fmla="*/ 1258456 h 2041182"/>
                <a:gd name="connsiteX15" fmla="*/ 0 w 1420463"/>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55410 w 1421182"/>
                <a:gd name="connsiteY10" fmla="*/ 563512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36384 w 1421182"/>
                <a:gd name="connsiteY10" fmla="*/ 563512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55588 w 1421182"/>
                <a:gd name="connsiteY8" fmla="*/ 659583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59583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59583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52597 w 1421182"/>
                <a:gd name="connsiteY6" fmla="*/ 669316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537 h 2040940"/>
                <a:gd name="connsiteX1" fmla="*/ 140932 w 1421182"/>
                <a:gd name="connsiteY1" fmla="*/ 1353311 h 2040940"/>
                <a:gd name="connsiteX2" fmla="*/ 309182 w 1421182"/>
                <a:gd name="connsiteY2" fmla="*/ 1711756 h 2040940"/>
                <a:gd name="connsiteX3" fmla="*/ 704202 w 1421182"/>
                <a:gd name="connsiteY3" fmla="*/ 2040940 h 2040940"/>
                <a:gd name="connsiteX4" fmla="*/ 1311364 w 1421182"/>
                <a:gd name="connsiteY4" fmla="*/ 2026310 h 2040940"/>
                <a:gd name="connsiteX5" fmla="*/ 1421092 w 1421182"/>
                <a:gd name="connsiteY5" fmla="*/ 1126540 h 2040940"/>
                <a:gd name="connsiteX6" fmla="*/ 1152597 w 1421182"/>
                <a:gd name="connsiteY6" fmla="*/ 669074 h 2040940"/>
                <a:gd name="connsiteX7" fmla="*/ 1168953 w 1421182"/>
                <a:gd name="connsiteY7" fmla="*/ 968054 h 2040940"/>
                <a:gd name="connsiteX8" fmla="*/ 927050 w 1421182"/>
                <a:gd name="connsiteY8" fmla="*/ 614948 h 2040940"/>
                <a:gd name="connsiteX9" fmla="*/ 957315 w 1421182"/>
                <a:gd name="connsiteY9" fmla="*/ 944162 h 2040940"/>
                <a:gd name="connsiteX10" fmla="*/ 711016 w 1421182"/>
                <a:gd name="connsiteY10" fmla="*/ 569612 h 2040940"/>
                <a:gd name="connsiteX11" fmla="*/ 729319 w 1421182"/>
                <a:gd name="connsiteY11" fmla="*/ 957819 h 2040940"/>
                <a:gd name="connsiteX12" fmla="*/ 543268 w 1421182"/>
                <a:gd name="connsiteY12" fmla="*/ 0 h 2040940"/>
                <a:gd name="connsiteX13" fmla="*/ 473286 w 1421182"/>
                <a:gd name="connsiteY13" fmla="*/ 1312119 h 2040940"/>
                <a:gd name="connsiteX14" fmla="*/ 338442 w 1421182"/>
                <a:gd name="connsiteY14" fmla="*/ 1258214 h 2040940"/>
                <a:gd name="connsiteX15" fmla="*/ 719 w 1421182"/>
                <a:gd name="connsiteY15" fmla="*/ 957537 h 2040940"/>
                <a:gd name="connsiteX0" fmla="*/ 719 w 1421182"/>
                <a:gd name="connsiteY0" fmla="*/ 957545 h 2040948"/>
                <a:gd name="connsiteX1" fmla="*/ 140932 w 1421182"/>
                <a:gd name="connsiteY1" fmla="*/ 1353319 h 2040948"/>
                <a:gd name="connsiteX2" fmla="*/ 309182 w 1421182"/>
                <a:gd name="connsiteY2" fmla="*/ 1711764 h 2040948"/>
                <a:gd name="connsiteX3" fmla="*/ 704202 w 1421182"/>
                <a:gd name="connsiteY3" fmla="*/ 2040948 h 2040948"/>
                <a:gd name="connsiteX4" fmla="*/ 1311364 w 1421182"/>
                <a:gd name="connsiteY4" fmla="*/ 2026318 h 2040948"/>
                <a:gd name="connsiteX5" fmla="*/ 1421092 w 1421182"/>
                <a:gd name="connsiteY5" fmla="*/ 1126548 h 2040948"/>
                <a:gd name="connsiteX6" fmla="*/ 1152597 w 1421182"/>
                <a:gd name="connsiteY6" fmla="*/ 669082 h 2040948"/>
                <a:gd name="connsiteX7" fmla="*/ 1168953 w 1421182"/>
                <a:gd name="connsiteY7" fmla="*/ 968062 h 2040948"/>
                <a:gd name="connsiteX8" fmla="*/ 927050 w 1421182"/>
                <a:gd name="connsiteY8" fmla="*/ 614956 h 2040948"/>
                <a:gd name="connsiteX9" fmla="*/ 957315 w 1421182"/>
                <a:gd name="connsiteY9" fmla="*/ 944170 h 2040948"/>
                <a:gd name="connsiteX10" fmla="*/ 711016 w 1421182"/>
                <a:gd name="connsiteY10" fmla="*/ 569620 h 2040948"/>
                <a:gd name="connsiteX11" fmla="*/ 729319 w 1421182"/>
                <a:gd name="connsiteY11" fmla="*/ 957827 h 2040948"/>
                <a:gd name="connsiteX12" fmla="*/ 543268 w 1421182"/>
                <a:gd name="connsiteY12" fmla="*/ 8 h 2040948"/>
                <a:gd name="connsiteX13" fmla="*/ 473286 w 1421182"/>
                <a:gd name="connsiteY13" fmla="*/ 1312127 h 2040948"/>
                <a:gd name="connsiteX14" fmla="*/ 338442 w 1421182"/>
                <a:gd name="connsiteY14" fmla="*/ 1258222 h 2040948"/>
                <a:gd name="connsiteX15" fmla="*/ 719 w 1421182"/>
                <a:gd name="connsiteY15" fmla="*/ 957545 h 2040948"/>
                <a:gd name="connsiteX0" fmla="*/ 719 w 1421182"/>
                <a:gd name="connsiteY0" fmla="*/ 957545 h 2040948"/>
                <a:gd name="connsiteX1" fmla="*/ 140932 w 1421182"/>
                <a:gd name="connsiteY1" fmla="*/ 1353319 h 2040948"/>
                <a:gd name="connsiteX2" fmla="*/ 309182 w 1421182"/>
                <a:gd name="connsiteY2" fmla="*/ 1711764 h 2040948"/>
                <a:gd name="connsiteX3" fmla="*/ 704202 w 1421182"/>
                <a:gd name="connsiteY3" fmla="*/ 2040948 h 2040948"/>
                <a:gd name="connsiteX4" fmla="*/ 1311364 w 1421182"/>
                <a:gd name="connsiteY4" fmla="*/ 2026318 h 2040948"/>
                <a:gd name="connsiteX5" fmla="*/ 1421092 w 1421182"/>
                <a:gd name="connsiteY5" fmla="*/ 1126548 h 2040948"/>
                <a:gd name="connsiteX6" fmla="*/ 1152597 w 1421182"/>
                <a:gd name="connsiteY6" fmla="*/ 669082 h 2040948"/>
                <a:gd name="connsiteX7" fmla="*/ 1168953 w 1421182"/>
                <a:gd name="connsiteY7" fmla="*/ 968062 h 2040948"/>
                <a:gd name="connsiteX8" fmla="*/ 927050 w 1421182"/>
                <a:gd name="connsiteY8" fmla="*/ 614956 h 2040948"/>
                <a:gd name="connsiteX9" fmla="*/ 957315 w 1421182"/>
                <a:gd name="connsiteY9" fmla="*/ 944170 h 2040948"/>
                <a:gd name="connsiteX10" fmla="*/ 711016 w 1421182"/>
                <a:gd name="connsiteY10" fmla="*/ 569620 h 2040948"/>
                <a:gd name="connsiteX11" fmla="*/ 729319 w 1421182"/>
                <a:gd name="connsiteY11" fmla="*/ 957827 h 2040948"/>
                <a:gd name="connsiteX12" fmla="*/ 543268 w 1421182"/>
                <a:gd name="connsiteY12" fmla="*/ 8 h 2040948"/>
                <a:gd name="connsiteX13" fmla="*/ 473286 w 1421182"/>
                <a:gd name="connsiteY13" fmla="*/ 1312127 h 2040948"/>
                <a:gd name="connsiteX14" fmla="*/ 338442 w 1421182"/>
                <a:gd name="connsiteY14" fmla="*/ 1258222 h 2040948"/>
                <a:gd name="connsiteX15" fmla="*/ 719 w 1421182"/>
                <a:gd name="connsiteY15" fmla="*/ 957545 h 2040948"/>
                <a:gd name="connsiteX0" fmla="*/ 719 w 1421182"/>
                <a:gd name="connsiteY0" fmla="*/ 957545 h 2026318"/>
                <a:gd name="connsiteX1" fmla="*/ 140932 w 1421182"/>
                <a:gd name="connsiteY1" fmla="*/ 1353319 h 2026318"/>
                <a:gd name="connsiteX2" fmla="*/ 309182 w 1421182"/>
                <a:gd name="connsiteY2" fmla="*/ 1711764 h 2026318"/>
                <a:gd name="connsiteX3" fmla="*/ 693290 w 1421182"/>
                <a:gd name="connsiteY3" fmla="*/ 2019121 h 2026318"/>
                <a:gd name="connsiteX4" fmla="*/ 1311364 w 1421182"/>
                <a:gd name="connsiteY4" fmla="*/ 2026318 h 2026318"/>
                <a:gd name="connsiteX5" fmla="*/ 1421092 w 1421182"/>
                <a:gd name="connsiteY5" fmla="*/ 1126548 h 2026318"/>
                <a:gd name="connsiteX6" fmla="*/ 1152597 w 1421182"/>
                <a:gd name="connsiteY6" fmla="*/ 669082 h 2026318"/>
                <a:gd name="connsiteX7" fmla="*/ 1168953 w 1421182"/>
                <a:gd name="connsiteY7" fmla="*/ 968062 h 2026318"/>
                <a:gd name="connsiteX8" fmla="*/ 927050 w 1421182"/>
                <a:gd name="connsiteY8" fmla="*/ 614956 h 2026318"/>
                <a:gd name="connsiteX9" fmla="*/ 957315 w 1421182"/>
                <a:gd name="connsiteY9" fmla="*/ 944170 h 2026318"/>
                <a:gd name="connsiteX10" fmla="*/ 711016 w 1421182"/>
                <a:gd name="connsiteY10" fmla="*/ 569620 h 2026318"/>
                <a:gd name="connsiteX11" fmla="*/ 729319 w 1421182"/>
                <a:gd name="connsiteY11" fmla="*/ 957827 h 2026318"/>
                <a:gd name="connsiteX12" fmla="*/ 543268 w 1421182"/>
                <a:gd name="connsiteY12" fmla="*/ 8 h 2026318"/>
                <a:gd name="connsiteX13" fmla="*/ 473286 w 1421182"/>
                <a:gd name="connsiteY13" fmla="*/ 1312127 h 2026318"/>
                <a:gd name="connsiteX14" fmla="*/ 338442 w 1421182"/>
                <a:gd name="connsiteY14" fmla="*/ 1258222 h 2026318"/>
                <a:gd name="connsiteX15" fmla="*/ 719 w 1421182"/>
                <a:gd name="connsiteY15" fmla="*/ 957545 h 2026318"/>
                <a:gd name="connsiteX0" fmla="*/ 719 w 1421182"/>
                <a:gd name="connsiteY0" fmla="*/ 957545 h 2295953"/>
                <a:gd name="connsiteX1" fmla="*/ 140932 w 1421182"/>
                <a:gd name="connsiteY1" fmla="*/ 1353319 h 2295953"/>
                <a:gd name="connsiteX2" fmla="*/ 309182 w 1421182"/>
                <a:gd name="connsiteY2" fmla="*/ 1711764 h 2295953"/>
                <a:gd name="connsiteX3" fmla="*/ 693290 w 1421182"/>
                <a:gd name="connsiteY3" fmla="*/ 2019121 h 2295953"/>
                <a:gd name="connsiteX4" fmla="*/ 722524 w 1421182"/>
                <a:gd name="connsiteY4" fmla="*/ 2295953 h 2295953"/>
                <a:gd name="connsiteX5" fmla="*/ 1311364 w 1421182"/>
                <a:gd name="connsiteY5" fmla="*/ 2026318 h 2295953"/>
                <a:gd name="connsiteX6" fmla="*/ 1421092 w 1421182"/>
                <a:gd name="connsiteY6" fmla="*/ 1126548 h 2295953"/>
                <a:gd name="connsiteX7" fmla="*/ 1152597 w 1421182"/>
                <a:gd name="connsiteY7" fmla="*/ 669082 h 2295953"/>
                <a:gd name="connsiteX8" fmla="*/ 1168953 w 1421182"/>
                <a:gd name="connsiteY8" fmla="*/ 968062 h 2295953"/>
                <a:gd name="connsiteX9" fmla="*/ 927050 w 1421182"/>
                <a:gd name="connsiteY9" fmla="*/ 614956 h 2295953"/>
                <a:gd name="connsiteX10" fmla="*/ 957315 w 1421182"/>
                <a:gd name="connsiteY10" fmla="*/ 944170 h 2295953"/>
                <a:gd name="connsiteX11" fmla="*/ 711016 w 1421182"/>
                <a:gd name="connsiteY11" fmla="*/ 569620 h 2295953"/>
                <a:gd name="connsiteX12" fmla="*/ 729319 w 1421182"/>
                <a:gd name="connsiteY12" fmla="*/ 957827 h 2295953"/>
                <a:gd name="connsiteX13" fmla="*/ 543268 w 1421182"/>
                <a:gd name="connsiteY13" fmla="*/ 8 h 2295953"/>
                <a:gd name="connsiteX14" fmla="*/ 473286 w 1421182"/>
                <a:gd name="connsiteY14" fmla="*/ 1312127 h 2295953"/>
                <a:gd name="connsiteX15" fmla="*/ 338442 w 1421182"/>
                <a:gd name="connsiteY15" fmla="*/ 1258222 h 2295953"/>
                <a:gd name="connsiteX16" fmla="*/ 719 w 1421182"/>
                <a:gd name="connsiteY16" fmla="*/ 957545 h 2295953"/>
                <a:gd name="connsiteX0" fmla="*/ 719 w 1421182"/>
                <a:gd name="connsiteY0" fmla="*/ 957545 h 2317397"/>
                <a:gd name="connsiteX1" fmla="*/ 140932 w 1421182"/>
                <a:gd name="connsiteY1" fmla="*/ 1353319 h 2317397"/>
                <a:gd name="connsiteX2" fmla="*/ 309182 w 1421182"/>
                <a:gd name="connsiteY2" fmla="*/ 1711764 h 2317397"/>
                <a:gd name="connsiteX3" fmla="*/ 693290 w 1421182"/>
                <a:gd name="connsiteY3" fmla="*/ 2019121 h 2317397"/>
                <a:gd name="connsiteX4" fmla="*/ 722524 w 1421182"/>
                <a:gd name="connsiteY4" fmla="*/ 2295953 h 2317397"/>
                <a:gd name="connsiteX5" fmla="*/ 1170733 w 1421182"/>
                <a:gd name="connsiteY5" fmla="*/ 2300858 h 2317397"/>
                <a:gd name="connsiteX6" fmla="*/ 1311364 w 1421182"/>
                <a:gd name="connsiteY6" fmla="*/ 2026318 h 2317397"/>
                <a:gd name="connsiteX7" fmla="*/ 1421092 w 1421182"/>
                <a:gd name="connsiteY7" fmla="*/ 1126548 h 2317397"/>
                <a:gd name="connsiteX8" fmla="*/ 1152597 w 1421182"/>
                <a:gd name="connsiteY8" fmla="*/ 669082 h 2317397"/>
                <a:gd name="connsiteX9" fmla="*/ 1168953 w 1421182"/>
                <a:gd name="connsiteY9" fmla="*/ 968062 h 2317397"/>
                <a:gd name="connsiteX10" fmla="*/ 927050 w 1421182"/>
                <a:gd name="connsiteY10" fmla="*/ 614956 h 2317397"/>
                <a:gd name="connsiteX11" fmla="*/ 957315 w 1421182"/>
                <a:gd name="connsiteY11" fmla="*/ 944170 h 2317397"/>
                <a:gd name="connsiteX12" fmla="*/ 711016 w 1421182"/>
                <a:gd name="connsiteY12" fmla="*/ 569620 h 2317397"/>
                <a:gd name="connsiteX13" fmla="*/ 729319 w 1421182"/>
                <a:gd name="connsiteY13" fmla="*/ 957827 h 2317397"/>
                <a:gd name="connsiteX14" fmla="*/ 543268 w 1421182"/>
                <a:gd name="connsiteY14" fmla="*/ 8 h 2317397"/>
                <a:gd name="connsiteX15" fmla="*/ 473286 w 1421182"/>
                <a:gd name="connsiteY15" fmla="*/ 1312127 h 2317397"/>
                <a:gd name="connsiteX16" fmla="*/ 338442 w 1421182"/>
                <a:gd name="connsiteY16" fmla="*/ 1258222 h 2317397"/>
                <a:gd name="connsiteX17" fmla="*/ 719 w 1421182"/>
                <a:gd name="connsiteY17" fmla="*/ 957545 h 2317397"/>
                <a:gd name="connsiteX0" fmla="*/ 719 w 1421182"/>
                <a:gd name="connsiteY0" fmla="*/ 957545 h 2317397"/>
                <a:gd name="connsiteX1" fmla="*/ 140932 w 1421182"/>
                <a:gd name="connsiteY1" fmla="*/ 1353319 h 2317397"/>
                <a:gd name="connsiteX2" fmla="*/ 309182 w 1421182"/>
                <a:gd name="connsiteY2" fmla="*/ 1711764 h 2317397"/>
                <a:gd name="connsiteX3" fmla="*/ 626141 w 1421182"/>
                <a:gd name="connsiteY3" fmla="*/ 1985150 h 2317397"/>
                <a:gd name="connsiteX4" fmla="*/ 722524 w 1421182"/>
                <a:gd name="connsiteY4" fmla="*/ 2295953 h 2317397"/>
                <a:gd name="connsiteX5" fmla="*/ 1170733 w 1421182"/>
                <a:gd name="connsiteY5" fmla="*/ 2300858 h 2317397"/>
                <a:gd name="connsiteX6" fmla="*/ 1311364 w 1421182"/>
                <a:gd name="connsiteY6" fmla="*/ 2026318 h 2317397"/>
                <a:gd name="connsiteX7" fmla="*/ 1421092 w 1421182"/>
                <a:gd name="connsiteY7" fmla="*/ 1126548 h 2317397"/>
                <a:gd name="connsiteX8" fmla="*/ 1152597 w 1421182"/>
                <a:gd name="connsiteY8" fmla="*/ 669082 h 2317397"/>
                <a:gd name="connsiteX9" fmla="*/ 1168953 w 1421182"/>
                <a:gd name="connsiteY9" fmla="*/ 968062 h 2317397"/>
                <a:gd name="connsiteX10" fmla="*/ 927050 w 1421182"/>
                <a:gd name="connsiteY10" fmla="*/ 614956 h 2317397"/>
                <a:gd name="connsiteX11" fmla="*/ 957315 w 1421182"/>
                <a:gd name="connsiteY11" fmla="*/ 944170 h 2317397"/>
                <a:gd name="connsiteX12" fmla="*/ 711016 w 1421182"/>
                <a:gd name="connsiteY12" fmla="*/ 569620 h 2317397"/>
                <a:gd name="connsiteX13" fmla="*/ 729319 w 1421182"/>
                <a:gd name="connsiteY13" fmla="*/ 957827 h 2317397"/>
                <a:gd name="connsiteX14" fmla="*/ 543268 w 1421182"/>
                <a:gd name="connsiteY14" fmla="*/ 8 h 2317397"/>
                <a:gd name="connsiteX15" fmla="*/ 473286 w 1421182"/>
                <a:gd name="connsiteY15" fmla="*/ 1312127 h 2317397"/>
                <a:gd name="connsiteX16" fmla="*/ 338442 w 1421182"/>
                <a:gd name="connsiteY16" fmla="*/ 1258222 h 2317397"/>
                <a:gd name="connsiteX17" fmla="*/ 719 w 1421182"/>
                <a:gd name="connsiteY17" fmla="*/ 957545 h 2317397"/>
                <a:gd name="connsiteX0" fmla="*/ 719 w 1421182"/>
                <a:gd name="connsiteY0" fmla="*/ 957545 h 2314785"/>
                <a:gd name="connsiteX1" fmla="*/ 140932 w 1421182"/>
                <a:gd name="connsiteY1" fmla="*/ 1353319 h 2314785"/>
                <a:gd name="connsiteX2" fmla="*/ 309182 w 1421182"/>
                <a:gd name="connsiteY2" fmla="*/ 1711764 h 2314785"/>
                <a:gd name="connsiteX3" fmla="*/ 626141 w 1421182"/>
                <a:gd name="connsiteY3" fmla="*/ 1985150 h 2314785"/>
                <a:gd name="connsiteX4" fmla="*/ 658780 w 1421182"/>
                <a:gd name="connsiteY4" fmla="*/ 2266927 h 2314785"/>
                <a:gd name="connsiteX5" fmla="*/ 1170733 w 1421182"/>
                <a:gd name="connsiteY5" fmla="*/ 2300858 h 2314785"/>
                <a:gd name="connsiteX6" fmla="*/ 1311364 w 1421182"/>
                <a:gd name="connsiteY6" fmla="*/ 2026318 h 2314785"/>
                <a:gd name="connsiteX7" fmla="*/ 1421092 w 1421182"/>
                <a:gd name="connsiteY7" fmla="*/ 1126548 h 2314785"/>
                <a:gd name="connsiteX8" fmla="*/ 1152597 w 1421182"/>
                <a:gd name="connsiteY8" fmla="*/ 669082 h 2314785"/>
                <a:gd name="connsiteX9" fmla="*/ 1168953 w 1421182"/>
                <a:gd name="connsiteY9" fmla="*/ 968062 h 2314785"/>
                <a:gd name="connsiteX10" fmla="*/ 927050 w 1421182"/>
                <a:gd name="connsiteY10" fmla="*/ 614956 h 2314785"/>
                <a:gd name="connsiteX11" fmla="*/ 957315 w 1421182"/>
                <a:gd name="connsiteY11" fmla="*/ 944170 h 2314785"/>
                <a:gd name="connsiteX12" fmla="*/ 711016 w 1421182"/>
                <a:gd name="connsiteY12" fmla="*/ 569620 h 2314785"/>
                <a:gd name="connsiteX13" fmla="*/ 729319 w 1421182"/>
                <a:gd name="connsiteY13" fmla="*/ 957827 h 2314785"/>
                <a:gd name="connsiteX14" fmla="*/ 543268 w 1421182"/>
                <a:gd name="connsiteY14" fmla="*/ 8 h 2314785"/>
                <a:gd name="connsiteX15" fmla="*/ 473286 w 1421182"/>
                <a:gd name="connsiteY15" fmla="*/ 1312127 h 2314785"/>
                <a:gd name="connsiteX16" fmla="*/ 338442 w 1421182"/>
                <a:gd name="connsiteY16" fmla="*/ 1258222 h 2314785"/>
                <a:gd name="connsiteX17" fmla="*/ 719 w 1421182"/>
                <a:gd name="connsiteY17" fmla="*/ 957545 h 2314785"/>
                <a:gd name="connsiteX0" fmla="*/ 719 w 1421182"/>
                <a:gd name="connsiteY0" fmla="*/ 957545 h 2323891"/>
                <a:gd name="connsiteX1" fmla="*/ 140932 w 1421182"/>
                <a:gd name="connsiteY1" fmla="*/ 1353319 h 2323891"/>
                <a:gd name="connsiteX2" fmla="*/ 309182 w 1421182"/>
                <a:gd name="connsiteY2" fmla="*/ 1711764 h 2323891"/>
                <a:gd name="connsiteX3" fmla="*/ 626141 w 1421182"/>
                <a:gd name="connsiteY3" fmla="*/ 1985150 h 2323891"/>
                <a:gd name="connsiteX4" fmla="*/ 658780 w 1421182"/>
                <a:gd name="connsiteY4" fmla="*/ 2266927 h 2323891"/>
                <a:gd name="connsiteX5" fmla="*/ 1170733 w 1421182"/>
                <a:gd name="connsiteY5" fmla="*/ 2300858 h 2323891"/>
                <a:gd name="connsiteX6" fmla="*/ 1311364 w 1421182"/>
                <a:gd name="connsiteY6" fmla="*/ 2026318 h 2323891"/>
                <a:gd name="connsiteX7" fmla="*/ 1421092 w 1421182"/>
                <a:gd name="connsiteY7" fmla="*/ 1126548 h 2323891"/>
                <a:gd name="connsiteX8" fmla="*/ 1152597 w 1421182"/>
                <a:gd name="connsiteY8" fmla="*/ 669082 h 2323891"/>
                <a:gd name="connsiteX9" fmla="*/ 1168953 w 1421182"/>
                <a:gd name="connsiteY9" fmla="*/ 968062 h 2323891"/>
                <a:gd name="connsiteX10" fmla="*/ 927050 w 1421182"/>
                <a:gd name="connsiteY10" fmla="*/ 614956 h 2323891"/>
                <a:gd name="connsiteX11" fmla="*/ 957315 w 1421182"/>
                <a:gd name="connsiteY11" fmla="*/ 944170 h 2323891"/>
                <a:gd name="connsiteX12" fmla="*/ 711016 w 1421182"/>
                <a:gd name="connsiteY12" fmla="*/ 569620 h 2323891"/>
                <a:gd name="connsiteX13" fmla="*/ 729319 w 1421182"/>
                <a:gd name="connsiteY13" fmla="*/ 957827 h 2323891"/>
                <a:gd name="connsiteX14" fmla="*/ 543268 w 1421182"/>
                <a:gd name="connsiteY14" fmla="*/ 8 h 2323891"/>
                <a:gd name="connsiteX15" fmla="*/ 473286 w 1421182"/>
                <a:gd name="connsiteY15" fmla="*/ 1312127 h 2323891"/>
                <a:gd name="connsiteX16" fmla="*/ 338442 w 1421182"/>
                <a:gd name="connsiteY16" fmla="*/ 1258222 h 2323891"/>
                <a:gd name="connsiteX17" fmla="*/ 719 w 1421182"/>
                <a:gd name="connsiteY17" fmla="*/ 957545 h 2323891"/>
                <a:gd name="connsiteX0" fmla="*/ 719 w 1421182"/>
                <a:gd name="connsiteY0" fmla="*/ 957545 h 2358736"/>
                <a:gd name="connsiteX1" fmla="*/ 140932 w 1421182"/>
                <a:gd name="connsiteY1" fmla="*/ 1353319 h 2358736"/>
                <a:gd name="connsiteX2" fmla="*/ 309182 w 1421182"/>
                <a:gd name="connsiteY2" fmla="*/ 1711764 h 2358736"/>
                <a:gd name="connsiteX3" fmla="*/ 626141 w 1421182"/>
                <a:gd name="connsiteY3" fmla="*/ 1985150 h 2358736"/>
                <a:gd name="connsiteX4" fmla="*/ 658780 w 1421182"/>
                <a:gd name="connsiteY4" fmla="*/ 2266927 h 2358736"/>
                <a:gd name="connsiteX5" fmla="*/ 1227989 w 1421182"/>
                <a:gd name="connsiteY5" fmla="*/ 2341644 h 2358736"/>
                <a:gd name="connsiteX6" fmla="*/ 1311364 w 1421182"/>
                <a:gd name="connsiteY6" fmla="*/ 2026318 h 2358736"/>
                <a:gd name="connsiteX7" fmla="*/ 1421092 w 1421182"/>
                <a:gd name="connsiteY7" fmla="*/ 1126548 h 2358736"/>
                <a:gd name="connsiteX8" fmla="*/ 1152597 w 1421182"/>
                <a:gd name="connsiteY8" fmla="*/ 669082 h 2358736"/>
                <a:gd name="connsiteX9" fmla="*/ 1168953 w 1421182"/>
                <a:gd name="connsiteY9" fmla="*/ 968062 h 2358736"/>
                <a:gd name="connsiteX10" fmla="*/ 927050 w 1421182"/>
                <a:gd name="connsiteY10" fmla="*/ 614956 h 2358736"/>
                <a:gd name="connsiteX11" fmla="*/ 957315 w 1421182"/>
                <a:gd name="connsiteY11" fmla="*/ 944170 h 2358736"/>
                <a:gd name="connsiteX12" fmla="*/ 711016 w 1421182"/>
                <a:gd name="connsiteY12" fmla="*/ 569620 h 2358736"/>
                <a:gd name="connsiteX13" fmla="*/ 729319 w 1421182"/>
                <a:gd name="connsiteY13" fmla="*/ 957827 h 2358736"/>
                <a:gd name="connsiteX14" fmla="*/ 543268 w 1421182"/>
                <a:gd name="connsiteY14" fmla="*/ 8 h 2358736"/>
                <a:gd name="connsiteX15" fmla="*/ 473286 w 1421182"/>
                <a:gd name="connsiteY15" fmla="*/ 1312127 h 2358736"/>
                <a:gd name="connsiteX16" fmla="*/ 338442 w 1421182"/>
                <a:gd name="connsiteY16" fmla="*/ 1258222 h 2358736"/>
                <a:gd name="connsiteX17" fmla="*/ 719 w 1421182"/>
                <a:gd name="connsiteY17" fmla="*/ 957545 h 2358736"/>
                <a:gd name="connsiteX0" fmla="*/ 719 w 1421182"/>
                <a:gd name="connsiteY0" fmla="*/ 957545 h 2341644"/>
                <a:gd name="connsiteX1" fmla="*/ 140932 w 1421182"/>
                <a:gd name="connsiteY1" fmla="*/ 1353319 h 2341644"/>
                <a:gd name="connsiteX2" fmla="*/ 309182 w 1421182"/>
                <a:gd name="connsiteY2" fmla="*/ 1711764 h 2341644"/>
                <a:gd name="connsiteX3" fmla="*/ 626141 w 1421182"/>
                <a:gd name="connsiteY3" fmla="*/ 1985150 h 2341644"/>
                <a:gd name="connsiteX4" fmla="*/ 658780 w 1421182"/>
                <a:gd name="connsiteY4" fmla="*/ 2266927 h 2341644"/>
                <a:gd name="connsiteX5" fmla="*/ 1227989 w 1421182"/>
                <a:gd name="connsiteY5" fmla="*/ 2341644 h 2341644"/>
                <a:gd name="connsiteX6" fmla="*/ 1311364 w 1421182"/>
                <a:gd name="connsiteY6" fmla="*/ 2026318 h 2341644"/>
                <a:gd name="connsiteX7" fmla="*/ 1421092 w 1421182"/>
                <a:gd name="connsiteY7" fmla="*/ 1126548 h 2341644"/>
                <a:gd name="connsiteX8" fmla="*/ 1152597 w 1421182"/>
                <a:gd name="connsiteY8" fmla="*/ 669082 h 2341644"/>
                <a:gd name="connsiteX9" fmla="*/ 1168953 w 1421182"/>
                <a:gd name="connsiteY9" fmla="*/ 968062 h 2341644"/>
                <a:gd name="connsiteX10" fmla="*/ 927050 w 1421182"/>
                <a:gd name="connsiteY10" fmla="*/ 614956 h 2341644"/>
                <a:gd name="connsiteX11" fmla="*/ 957315 w 1421182"/>
                <a:gd name="connsiteY11" fmla="*/ 944170 h 2341644"/>
                <a:gd name="connsiteX12" fmla="*/ 711016 w 1421182"/>
                <a:gd name="connsiteY12" fmla="*/ 569620 h 2341644"/>
                <a:gd name="connsiteX13" fmla="*/ 729319 w 1421182"/>
                <a:gd name="connsiteY13" fmla="*/ 957827 h 2341644"/>
                <a:gd name="connsiteX14" fmla="*/ 543268 w 1421182"/>
                <a:gd name="connsiteY14" fmla="*/ 8 h 2341644"/>
                <a:gd name="connsiteX15" fmla="*/ 473286 w 1421182"/>
                <a:gd name="connsiteY15" fmla="*/ 1312127 h 2341644"/>
                <a:gd name="connsiteX16" fmla="*/ 338442 w 1421182"/>
                <a:gd name="connsiteY16" fmla="*/ 1258222 h 2341644"/>
                <a:gd name="connsiteX17" fmla="*/ 719 w 1421182"/>
                <a:gd name="connsiteY17" fmla="*/ 957545 h 2341644"/>
                <a:gd name="connsiteX0" fmla="*/ 719 w 1421092"/>
                <a:gd name="connsiteY0" fmla="*/ 957545 h 2341644"/>
                <a:gd name="connsiteX1" fmla="*/ 140932 w 1421092"/>
                <a:gd name="connsiteY1" fmla="*/ 1353319 h 2341644"/>
                <a:gd name="connsiteX2" fmla="*/ 309182 w 1421092"/>
                <a:gd name="connsiteY2" fmla="*/ 1711764 h 2341644"/>
                <a:gd name="connsiteX3" fmla="*/ 626141 w 1421092"/>
                <a:gd name="connsiteY3" fmla="*/ 1985150 h 2341644"/>
                <a:gd name="connsiteX4" fmla="*/ 658780 w 1421092"/>
                <a:gd name="connsiteY4" fmla="*/ 2266927 h 2341644"/>
                <a:gd name="connsiteX5" fmla="*/ 1227989 w 1421092"/>
                <a:gd name="connsiteY5" fmla="*/ 2341644 h 2341644"/>
                <a:gd name="connsiteX6" fmla="*/ 1262460 w 1421092"/>
                <a:gd name="connsiteY6" fmla="*/ 1987074 h 2341644"/>
                <a:gd name="connsiteX7" fmla="*/ 1421092 w 1421092"/>
                <a:gd name="connsiteY7" fmla="*/ 1126548 h 2341644"/>
                <a:gd name="connsiteX8" fmla="*/ 1152597 w 1421092"/>
                <a:gd name="connsiteY8" fmla="*/ 669082 h 2341644"/>
                <a:gd name="connsiteX9" fmla="*/ 1168953 w 1421092"/>
                <a:gd name="connsiteY9" fmla="*/ 968062 h 2341644"/>
                <a:gd name="connsiteX10" fmla="*/ 927050 w 1421092"/>
                <a:gd name="connsiteY10" fmla="*/ 614956 h 2341644"/>
                <a:gd name="connsiteX11" fmla="*/ 957315 w 1421092"/>
                <a:gd name="connsiteY11" fmla="*/ 944170 h 2341644"/>
                <a:gd name="connsiteX12" fmla="*/ 711016 w 1421092"/>
                <a:gd name="connsiteY12" fmla="*/ 569620 h 2341644"/>
                <a:gd name="connsiteX13" fmla="*/ 729319 w 1421092"/>
                <a:gd name="connsiteY13" fmla="*/ 957827 h 2341644"/>
                <a:gd name="connsiteX14" fmla="*/ 543268 w 1421092"/>
                <a:gd name="connsiteY14" fmla="*/ 8 h 2341644"/>
                <a:gd name="connsiteX15" fmla="*/ 473286 w 1421092"/>
                <a:gd name="connsiteY15" fmla="*/ 1312127 h 2341644"/>
                <a:gd name="connsiteX16" fmla="*/ 338442 w 1421092"/>
                <a:gd name="connsiteY16" fmla="*/ 1258222 h 2341644"/>
                <a:gd name="connsiteX17" fmla="*/ 719 w 1421092"/>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626141 w 1421109"/>
                <a:gd name="connsiteY3" fmla="*/ 1985150 h 2341644"/>
                <a:gd name="connsiteX4" fmla="*/ 658780 w 1421109"/>
                <a:gd name="connsiteY4" fmla="*/ 2266927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626141 w 1421109"/>
                <a:gd name="connsiteY3" fmla="*/ 1985150 h 2341644"/>
                <a:gd name="connsiteX4" fmla="*/ 658780 w 1421109"/>
                <a:gd name="connsiteY4" fmla="*/ 2266927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626141 w 1421109"/>
                <a:gd name="connsiteY3" fmla="*/ 1985150 h 2341644"/>
                <a:gd name="connsiteX4" fmla="*/ 622941 w 1421109"/>
                <a:gd name="connsiteY4" fmla="*/ 2320778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548773 w 1421109"/>
                <a:gd name="connsiteY3" fmla="*/ 1936338 h 2341644"/>
                <a:gd name="connsiteX4" fmla="*/ 622941 w 1421109"/>
                <a:gd name="connsiteY4" fmla="*/ 2320778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548773 w 1421109"/>
                <a:gd name="connsiteY3" fmla="*/ 1936338 h 2341644"/>
                <a:gd name="connsiteX4" fmla="*/ 557331 w 1421109"/>
                <a:gd name="connsiteY4" fmla="*/ 2278453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548773 w 1421109"/>
                <a:gd name="connsiteY3" fmla="*/ 1936338 h 2341644"/>
                <a:gd name="connsiteX4" fmla="*/ 601148 w 1421109"/>
                <a:gd name="connsiteY4" fmla="*/ 2297232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10754"/>
                <a:gd name="connsiteX1" fmla="*/ 140932 w 1421109"/>
                <a:gd name="connsiteY1" fmla="*/ 1353319 h 2310754"/>
                <a:gd name="connsiteX2" fmla="*/ 309182 w 1421109"/>
                <a:gd name="connsiteY2" fmla="*/ 1711764 h 2310754"/>
                <a:gd name="connsiteX3" fmla="*/ 548773 w 1421109"/>
                <a:gd name="connsiteY3" fmla="*/ 1936338 h 2310754"/>
                <a:gd name="connsiteX4" fmla="*/ 601148 w 1421109"/>
                <a:gd name="connsiteY4" fmla="*/ 2297232 h 2310754"/>
                <a:gd name="connsiteX5" fmla="*/ 1253027 w 1421109"/>
                <a:gd name="connsiteY5" fmla="*/ 2310347 h 2310754"/>
                <a:gd name="connsiteX6" fmla="*/ 1262460 w 1421109"/>
                <a:gd name="connsiteY6" fmla="*/ 1987074 h 2310754"/>
                <a:gd name="connsiteX7" fmla="*/ 1421092 w 1421109"/>
                <a:gd name="connsiteY7" fmla="*/ 1126548 h 2310754"/>
                <a:gd name="connsiteX8" fmla="*/ 1152597 w 1421109"/>
                <a:gd name="connsiteY8" fmla="*/ 669082 h 2310754"/>
                <a:gd name="connsiteX9" fmla="*/ 1168953 w 1421109"/>
                <a:gd name="connsiteY9" fmla="*/ 968062 h 2310754"/>
                <a:gd name="connsiteX10" fmla="*/ 927050 w 1421109"/>
                <a:gd name="connsiteY10" fmla="*/ 614956 h 2310754"/>
                <a:gd name="connsiteX11" fmla="*/ 957315 w 1421109"/>
                <a:gd name="connsiteY11" fmla="*/ 944170 h 2310754"/>
                <a:gd name="connsiteX12" fmla="*/ 711016 w 1421109"/>
                <a:gd name="connsiteY12" fmla="*/ 569620 h 2310754"/>
                <a:gd name="connsiteX13" fmla="*/ 729319 w 1421109"/>
                <a:gd name="connsiteY13" fmla="*/ 957827 h 2310754"/>
                <a:gd name="connsiteX14" fmla="*/ 543268 w 1421109"/>
                <a:gd name="connsiteY14" fmla="*/ 8 h 2310754"/>
                <a:gd name="connsiteX15" fmla="*/ 473286 w 1421109"/>
                <a:gd name="connsiteY15" fmla="*/ 1312127 h 2310754"/>
                <a:gd name="connsiteX16" fmla="*/ 338442 w 1421109"/>
                <a:gd name="connsiteY16" fmla="*/ 1258222 h 2310754"/>
                <a:gd name="connsiteX17" fmla="*/ 719 w 1421109"/>
                <a:gd name="connsiteY17" fmla="*/ 957545 h 2310754"/>
                <a:gd name="connsiteX0" fmla="*/ 719 w 1421109"/>
                <a:gd name="connsiteY0" fmla="*/ 957545 h 2310755"/>
                <a:gd name="connsiteX1" fmla="*/ 140932 w 1421109"/>
                <a:gd name="connsiteY1" fmla="*/ 1353319 h 2310755"/>
                <a:gd name="connsiteX2" fmla="*/ 309182 w 1421109"/>
                <a:gd name="connsiteY2" fmla="*/ 1711764 h 2310755"/>
                <a:gd name="connsiteX3" fmla="*/ 548773 w 1421109"/>
                <a:gd name="connsiteY3" fmla="*/ 1936338 h 2310755"/>
                <a:gd name="connsiteX4" fmla="*/ 601148 w 1421109"/>
                <a:gd name="connsiteY4" fmla="*/ 2297232 h 2310755"/>
                <a:gd name="connsiteX5" fmla="*/ 1253027 w 1421109"/>
                <a:gd name="connsiteY5" fmla="*/ 2310347 h 2310755"/>
                <a:gd name="connsiteX6" fmla="*/ 1262460 w 1421109"/>
                <a:gd name="connsiteY6" fmla="*/ 1987074 h 2310755"/>
                <a:gd name="connsiteX7" fmla="*/ 1421092 w 1421109"/>
                <a:gd name="connsiteY7" fmla="*/ 1126548 h 2310755"/>
                <a:gd name="connsiteX8" fmla="*/ 1152597 w 1421109"/>
                <a:gd name="connsiteY8" fmla="*/ 669082 h 2310755"/>
                <a:gd name="connsiteX9" fmla="*/ 1168953 w 1421109"/>
                <a:gd name="connsiteY9" fmla="*/ 968062 h 2310755"/>
                <a:gd name="connsiteX10" fmla="*/ 927050 w 1421109"/>
                <a:gd name="connsiteY10" fmla="*/ 614956 h 2310755"/>
                <a:gd name="connsiteX11" fmla="*/ 957315 w 1421109"/>
                <a:gd name="connsiteY11" fmla="*/ 944170 h 2310755"/>
                <a:gd name="connsiteX12" fmla="*/ 711016 w 1421109"/>
                <a:gd name="connsiteY12" fmla="*/ 569620 h 2310755"/>
                <a:gd name="connsiteX13" fmla="*/ 729319 w 1421109"/>
                <a:gd name="connsiteY13" fmla="*/ 957827 h 2310755"/>
                <a:gd name="connsiteX14" fmla="*/ 543268 w 1421109"/>
                <a:gd name="connsiteY14" fmla="*/ 8 h 2310755"/>
                <a:gd name="connsiteX15" fmla="*/ 473286 w 1421109"/>
                <a:gd name="connsiteY15" fmla="*/ 1312127 h 2310755"/>
                <a:gd name="connsiteX16" fmla="*/ 338442 w 1421109"/>
                <a:gd name="connsiteY16" fmla="*/ 1258222 h 2310755"/>
                <a:gd name="connsiteX17" fmla="*/ 719 w 1421109"/>
                <a:gd name="connsiteY17" fmla="*/ 957545 h 2310755"/>
                <a:gd name="connsiteX0" fmla="*/ 719 w 1421109"/>
                <a:gd name="connsiteY0" fmla="*/ 957545 h 2310755"/>
                <a:gd name="connsiteX1" fmla="*/ 140932 w 1421109"/>
                <a:gd name="connsiteY1" fmla="*/ 1353319 h 2310755"/>
                <a:gd name="connsiteX2" fmla="*/ 309182 w 1421109"/>
                <a:gd name="connsiteY2" fmla="*/ 1711764 h 2310755"/>
                <a:gd name="connsiteX3" fmla="*/ 548773 w 1421109"/>
                <a:gd name="connsiteY3" fmla="*/ 1936338 h 2310755"/>
                <a:gd name="connsiteX4" fmla="*/ 582370 w 1421109"/>
                <a:gd name="connsiteY4" fmla="*/ 2297232 h 2310755"/>
                <a:gd name="connsiteX5" fmla="*/ 1253027 w 1421109"/>
                <a:gd name="connsiteY5" fmla="*/ 2310347 h 2310755"/>
                <a:gd name="connsiteX6" fmla="*/ 1262460 w 1421109"/>
                <a:gd name="connsiteY6" fmla="*/ 1987074 h 2310755"/>
                <a:gd name="connsiteX7" fmla="*/ 1421092 w 1421109"/>
                <a:gd name="connsiteY7" fmla="*/ 1126548 h 2310755"/>
                <a:gd name="connsiteX8" fmla="*/ 1152597 w 1421109"/>
                <a:gd name="connsiteY8" fmla="*/ 669082 h 2310755"/>
                <a:gd name="connsiteX9" fmla="*/ 1168953 w 1421109"/>
                <a:gd name="connsiteY9" fmla="*/ 968062 h 2310755"/>
                <a:gd name="connsiteX10" fmla="*/ 927050 w 1421109"/>
                <a:gd name="connsiteY10" fmla="*/ 614956 h 2310755"/>
                <a:gd name="connsiteX11" fmla="*/ 957315 w 1421109"/>
                <a:gd name="connsiteY11" fmla="*/ 944170 h 2310755"/>
                <a:gd name="connsiteX12" fmla="*/ 711016 w 1421109"/>
                <a:gd name="connsiteY12" fmla="*/ 569620 h 2310755"/>
                <a:gd name="connsiteX13" fmla="*/ 729319 w 1421109"/>
                <a:gd name="connsiteY13" fmla="*/ 957827 h 2310755"/>
                <a:gd name="connsiteX14" fmla="*/ 543268 w 1421109"/>
                <a:gd name="connsiteY14" fmla="*/ 8 h 2310755"/>
                <a:gd name="connsiteX15" fmla="*/ 473286 w 1421109"/>
                <a:gd name="connsiteY15" fmla="*/ 1312127 h 2310755"/>
                <a:gd name="connsiteX16" fmla="*/ 338442 w 1421109"/>
                <a:gd name="connsiteY16" fmla="*/ 1258222 h 2310755"/>
                <a:gd name="connsiteX17" fmla="*/ 719 w 1421109"/>
                <a:gd name="connsiteY17" fmla="*/ 957545 h 2310755"/>
                <a:gd name="connsiteX0" fmla="*/ 719 w 1421109"/>
                <a:gd name="connsiteY0" fmla="*/ 957545 h 2310755"/>
                <a:gd name="connsiteX1" fmla="*/ 140932 w 1421109"/>
                <a:gd name="connsiteY1" fmla="*/ 1353319 h 2310755"/>
                <a:gd name="connsiteX2" fmla="*/ 309182 w 1421109"/>
                <a:gd name="connsiteY2" fmla="*/ 1711764 h 2310755"/>
                <a:gd name="connsiteX3" fmla="*/ 548773 w 1421109"/>
                <a:gd name="connsiteY3" fmla="*/ 1936338 h 2310755"/>
                <a:gd name="connsiteX4" fmla="*/ 582370 w 1421109"/>
                <a:gd name="connsiteY4" fmla="*/ 2297232 h 2310755"/>
                <a:gd name="connsiteX5" fmla="*/ 1253027 w 1421109"/>
                <a:gd name="connsiteY5" fmla="*/ 2310347 h 2310755"/>
                <a:gd name="connsiteX6" fmla="*/ 1262460 w 1421109"/>
                <a:gd name="connsiteY6" fmla="*/ 1987074 h 2310755"/>
                <a:gd name="connsiteX7" fmla="*/ 1421092 w 1421109"/>
                <a:gd name="connsiteY7" fmla="*/ 1126548 h 2310755"/>
                <a:gd name="connsiteX8" fmla="*/ 1152597 w 1421109"/>
                <a:gd name="connsiteY8" fmla="*/ 669082 h 2310755"/>
                <a:gd name="connsiteX9" fmla="*/ 1168953 w 1421109"/>
                <a:gd name="connsiteY9" fmla="*/ 968062 h 2310755"/>
                <a:gd name="connsiteX10" fmla="*/ 927050 w 1421109"/>
                <a:gd name="connsiteY10" fmla="*/ 614956 h 2310755"/>
                <a:gd name="connsiteX11" fmla="*/ 957315 w 1421109"/>
                <a:gd name="connsiteY11" fmla="*/ 944170 h 2310755"/>
                <a:gd name="connsiteX12" fmla="*/ 711016 w 1421109"/>
                <a:gd name="connsiteY12" fmla="*/ 569620 h 2310755"/>
                <a:gd name="connsiteX13" fmla="*/ 729319 w 1421109"/>
                <a:gd name="connsiteY13" fmla="*/ 957827 h 2310755"/>
                <a:gd name="connsiteX14" fmla="*/ 543268 w 1421109"/>
                <a:gd name="connsiteY14" fmla="*/ 8 h 2310755"/>
                <a:gd name="connsiteX15" fmla="*/ 473286 w 1421109"/>
                <a:gd name="connsiteY15" fmla="*/ 1312127 h 2310755"/>
                <a:gd name="connsiteX16" fmla="*/ 338442 w 1421109"/>
                <a:gd name="connsiteY16" fmla="*/ 1258222 h 2310755"/>
                <a:gd name="connsiteX17" fmla="*/ 719 w 1421109"/>
                <a:gd name="connsiteY17" fmla="*/ 957545 h 2310755"/>
                <a:gd name="connsiteX0" fmla="*/ 719 w 1421109"/>
                <a:gd name="connsiteY0" fmla="*/ 957545 h 2310347"/>
                <a:gd name="connsiteX1" fmla="*/ 140932 w 1421109"/>
                <a:gd name="connsiteY1" fmla="*/ 1353319 h 2310347"/>
                <a:gd name="connsiteX2" fmla="*/ 309182 w 1421109"/>
                <a:gd name="connsiteY2" fmla="*/ 1711764 h 2310347"/>
                <a:gd name="connsiteX3" fmla="*/ 548773 w 1421109"/>
                <a:gd name="connsiteY3" fmla="*/ 1936338 h 2310347"/>
                <a:gd name="connsiteX4" fmla="*/ 582370 w 1421109"/>
                <a:gd name="connsiteY4" fmla="*/ 2297232 h 2310347"/>
                <a:gd name="connsiteX5" fmla="*/ 1253027 w 1421109"/>
                <a:gd name="connsiteY5" fmla="*/ 2310347 h 2310347"/>
                <a:gd name="connsiteX6" fmla="*/ 1262460 w 1421109"/>
                <a:gd name="connsiteY6" fmla="*/ 1987074 h 2310347"/>
                <a:gd name="connsiteX7" fmla="*/ 1421092 w 1421109"/>
                <a:gd name="connsiteY7" fmla="*/ 1126548 h 2310347"/>
                <a:gd name="connsiteX8" fmla="*/ 1152597 w 1421109"/>
                <a:gd name="connsiteY8" fmla="*/ 669082 h 2310347"/>
                <a:gd name="connsiteX9" fmla="*/ 1168953 w 1421109"/>
                <a:gd name="connsiteY9" fmla="*/ 968062 h 2310347"/>
                <a:gd name="connsiteX10" fmla="*/ 927050 w 1421109"/>
                <a:gd name="connsiteY10" fmla="*/ 614956 h 2310347"/>
                <a:gd name="connsiteX11" fmla="*/ 957315 w 1421109"/>
                <a:gd name="connsiteY11" fmla="*/ 944170 h 2310347"/>
                <a:gd name="connsiteX12" fmla="*/ 711016 w 1421109"/>
                <a:gd name="connsiteY12" fmla="*/ 569620 h 2310347"/>
                <a:gd name="connsiteX13" fmla="*/ 729319 w 1421109"/>
                <a:gd name="connsiteY13" fmla="*/ 957827 h 2310347"/>
                <a:gd name="connsiteX14" fmla="*/ 543268 w 1421109"/>
                <a:gd name="connsiteY14" fmla="*/ 8 h 2310347"/>
                <a:gd name="connsiteX15" fmla="*/ 473286 w 1421109"/>
                <a:gd name="connsiteY15" fmla="*/ 1312127 h 2310347"/>
                <a:gd name="connsiteX16" fmla="*/ 338442 w 1421109"/>
                <a:gd name="connsiteY16" fmla="*/ 1258222 h 2310347"/>
                <a:gd name="connsiteX17" fmla="*/ 719 w 1421109"/>
                <a:gd name="connsiteY17"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52597 w 1423213"/>
                <a:gd name="connsiteY9" fmla="*/ 669082 h 2310347"/>
                <a:gd name="connsiteX10" fmla="*/ 1168953 w 1423213"/>
                <a:gd name="connsiteY10" fmla="*/ 968062 h 2310347"/>
                <a:gd name="connsiteX11" fmla="*/ 927050 w 1423213"/>
                <a:gd name="connsiteY11" fmla="*/ 614956 h 2310347"/>
                <a:gd name="connsiteX12" fmla="*/ 957315 w 1423213"/>
                <a:gd name="connsiteY12" fmla="*/ 944170 h 2310347"/>
                <a:gd name="connsiteX13" fmla="*/ 711016 w 1423213"/>
                <a:gd name="connsiteY13" fmla="*/ 569620 h 2310347"/>
                <a:gd name="connsiteX14" fmla="*/ 729319 w 1423213"/>
                <a:gd name="connsiteY14" fmla="*/ 957827 h 2310347"/>
                <a:gd name="connsiteX15" fmla="*/ 543268 w 1423213"/>
                <a:gd name="connsiteY15" fmla="*/ 8 h 2310347"/>
                <a:gd name="connsiteX16" fmla="*/ 473286 w 1423213"/>
                <a:gd name="connsiteY16" fmla="*/ 1312127 h 2310347"/>
                <a:gd name="connsiteX17" fmla="*/ 338442 w 1423213"/>
                <a:gd name="connsiteY17" fmla="*/ 1258222 h 2310347"/>
                <a:gd name="connsiteX18" fmla="*/ 719 w 1423213"/>
                <a:gd name="connsiteY18"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52597 w 1423213"/>
                <a:gd name="connsiteY9" fmla="*/ 669082 h 2310347"/>
                <a:gd name="connsiteX10" fmla="*/ 1168953 w 1423213"/>
                <a:gd name="connsiteY10" fmla="*/ 968062 h 2310347"/>
                <a:gd name="connsiteX11" fmla="*/ 927050 w 1423213"/>
                <a:gd name="connsiteY11" fmla="*/ 614956 h 2310347"/>
                <a:gd name="connsiteX12" fmla="*/ 957315 w 1423213"/>
                <a:gd name="connsiteY12" fmla="*/ 944170 h 2310347"/>
                <a:gd name="connsiteX13" fmla="*/ 711016 w 1423213"/>
                <a:gd name="connsiteY13" fmla="*/ 569620 h 2310347"/>
                <a:gd name="connsiteX14" fmla="*/ 729319 w 1423213"/>
                <a:gd name="connsiteY14" fmla="*/ 957827 h 2310347"/>
                <a:gd name="connsiteX15" fmla="*/ 543268 w 1423213"/>
                <a:gd name="connsiteY15" fmla="*/ 8 h 2310347"/>
                <a:gd name="connsiteX16" fmla="*/ 473286 w 1423213"/>
                <a:gd name="connsiteY16" fmla="*/ 1312127 h 2310347"/>
                <a:gd name="connsiteX17" fmla="*/ 338442 w 1423213"/>
                <a:gd name="connsiteY17" fmla="*/ 1258222 h 2310347"/>
                <a:gd name="connsiteX18" fmla="*/ 719 w 1423213"/>
                <a:gd name="connsiteY18"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927050 w 1423213"/>
                <a:gd name="connsiteY11" fmla="*/ 614956 h 2310347"/>
                <a:gd name="connsiteX12" fmla="*/ 957315 w 1423213"/>
                <a:gd name="connsiteY12" fmla="*/ 944170 h 2310347"/>
                <a:gd name="connsiteX13" fmla="*/ 711016 w 1423213"/>
                <a:gd name="connsiteY13" fmla="*/ 569620 h 2310347"/>
                <a:gd name="connsiteX14" fmla="*/ 729319 w 1423213"/>
                <a:gd name="connsiteY14" fmla="*/ 957827 h 2310347"/>
                <a:gd name="connsiteX15" fmla="*/ 543268 w 1423213"/>
                <a:gd name="connsiteY15" fmla="*/ 8 h 2310347"/>
                <a:gd name="connsiteX16" fmla="*/ 473286 w 1423213"/>
                <a:gd name="connsiteY16" fmla="*/ 1312127 h 2310347"/>
                <a:gd name="connsiteX17" fmla="*/ 338442 w 1423213"/>
                <a:gd name="connsiteY17" fmla="*/ 1258222 h 2310347"/>
                <a:gd name="connsiteX18" fmla="*/ 719 w 1423213"/>
                <a:gd name="connsiteY18"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86368 w 1423213"/>
                <a:gd name="connsiteY9" fmla="*/ 644961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86368 w 1423213"/>
                <a:gd name="connsiteY9" fmla="*/ 644961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6650"/>
                <a:gd name="connsiteY0" fmla="*/ 957545 h 2310347"/>
                <a:gd name="connsiteX1" fmla="*/ 140932 w 1426650"/>
                <a:gd name="connsiteY1" fmla="*/ 1353319 h 2310347"/>
                <a:gd name="connsiteX2" fmla="*/ 309182 w 1426650"/>
                <a:gd name="connsiteY2" fmla="*/ 1711764 h 2310347"/>
                <a:gd name="connsiteX3" fmla="*/ 548773 w 1426650"/>
                <a:gd name="connsiteY3" fmla="*/ 1936338 h 2310347"/>
                <a:gd name="connsiteX4" fmla="*/ 582370 w 1426650"/>
                <a:gd name="connsiteY4" fmla="*/ 2297232 h 2310347"/>
                <a:gd name="connsiteX5" fmla="*/ 1253027 w 1426650"/>
                <a:gd name="connsiteY5" fmla="*/ 2310347 h 2310347"/>
                <a:gd name="connsiteX6" fmla="*/ 1262460 w 1426650"/>
                <a:gd name="connsiteY6" fmla="*/ 1987074 h 2310347"/>
                <a:gd name="connsiteX7" fmla="*/ 1421092 w 1426650"/>
                <a:gd name="connsiteY7" fmla="*/ 1126548 h 2310347"/>
                <a:gd name="connsiteX8" fmla="*/ 1393246 w 1426650"/>
                <a:gd name="connsiteY8" fmla="*/ 734522 h 2310347"/>
                <a:gd name="connsiteX9" fmla="*/ 1186368 w 1426650"/>
                <a:gd name="connsiteY9" fmla="*/ 644961 h 2310347"/>
                <a:gd name="connsiteX10" fmla="*/ 1168953 w 1426650"/>
                <a:gd name="connsiteY10" fmla="*/ 968062 h 2310347"/>
                <a:gd name="connsiteX11" fmla="*/ 1156855 w 1426650"/>
                <a:gd name="connsiteY11" fmla="*/ 657333 h 2310347"/>
                <a:gd name="connsiteX12" fmla="*/ 927050 w 1426650"/>
                <a:gd name="connsiteY12" fmla="*/ 614956 h 2310347"/>
                <a:gd name="connsiteX13" fmla="*/ 957315 w 1426650"/>
                <a:gd name="connsiteY13" fmla="*/ 944170 h 2310347"/>
                <a:gd name="connsiteX14" fmla="*/ 711016 w 1426650"/>
                <a:gd name="connsiteY14" fmla="*/ 569620 h 2310347"/>
                <a:gd name="connsiteX15" fmla="*/ 729319 w 1426650"/>
                <a:gd name="connsiteY15" fmla="*/ 957827 h 2310347"/>
                <a:gd name="connsiteX16" fmla="*/ 543268 w 1426650"/>
                <a:gd name="connsiteY16" fmla="*/ 8 h 2310347"/>
                <a:gd name="connsiteX17" fmla="*/ 473286 w 1426650"/>
                <a:gd name="connsiteY17" fmla="*/ 1312127 h 2310347"/>
                <a:gd name="connsiteX18" fmla="*/ 338442 w 1426650"/>
                <a:gd name="connsiteY18" fmla="*/ 1258222 h 2310347"/>
                <a:gd name="connsiteX19" fmla="*/ 719 w 1426650"/>
                <a:gd name="connsiteY19"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711016 w 1422362"/>
                <a:gd name="connsiteY14" fmla="*/ 569620 h 2310347"/>
                <a:gd name="connsiteX15" fmla="*/ 729319 w 1422362"/>
                <a:gd name="connsiteY15" fmla="*/ 957827 h 2310347"/>
                <a:gd name="connsiteX16" fmla="*/ 543268 w 1422362"/>
                <a:gd name="connsiteY16" fmla="*/ 8 h 2310347"/>
                <a:gd name="connsiteX17" fmla="*/ 473286 w 1422362"/>
                <a:gd name="connsiteY17" fmla="*/ 1312127 h 2310347"/>
                <a:gd name="connsiteX18" fmla="*/ 338442 w 1422362"/>
                <a:gd name="connsiteY18" fmla="*/ 1258222 h 2310347"/>
                <a:gd name="connsiteX19" fmla="*/ 719 w 1422362"/>
                <a:gd name="connsiteY19"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76719 w 1422362"/>
                <a:gd name="connsiteY9" fmla="*/ 669083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76719 w 1422362"/>
                <a:gd name="connsiteY9" fmla="*/ 669083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76719 w 1422362"/>
                <a:gd name="connsiteY9" fmla="*/ 669083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1028697 h 2381499"/>
                <a:gd name="connsiteX1" fmla="*/ 140932 w 1422362"/>
                <a:gd name="connsiteY1" fmla="*/ 1424471 h 2381499"/>
                <a:gd name="connsiteX2" fmla="*/ 309182 w 1422362"/>
                <a:gd name="connsiteY2" fmla="*/ 1782916 h 2381499"/>
                <a:gd name="connsiteX3" fmla="*/ 548773 w 1422362"/>
                <a:gd name="connsiteY3" fmla="*/ 2007490 h 2381499"/>
                <a:gd name="connsiteX4" fmla="*/ 582370 w 1422362"/>
                <a:gd name="connsiteY4" fmla="*/ 2368384 h 2381499"/>
                <a:gd name="connsiteX5" fmla="*/ 1253027 w 1422362"/>
                <a:gd name="connsiteY5" fmla="*/ 2381499 h 2381499"/>
                <a:gd name="connsiteX6" fmla="*/ 1262460 w 1422362"/>
                <a:gd name="connsiteY6" fmla="*/ 2058226 h 2381499"/>
                <a:gd name="connsiteX7" fmla="*/ 1421092 w 1422362"/>
                <a:gd name="connsiteY7" fmla="*/ 1197700 h 2381499"/>
                <a:gd name="connsiteX8" fmla="*/ 1369124 w 1422362"/>
                <a:gd name="connsiteY8" fmla="*/ 771904 h 2381499"/>
                <a:gd name="connsiteX9" fmla="*/ 1176719 w 1422362"/>
                <a:gd name="connsiteY9" fmla="*/ 740235 h 2381499"/>
                <a:gd name="connsiteX10" fmla="*/ 1168953 w 1422362"/>
                <a:gd name="connsiteY10" fmla="*/ 1039214 h 2381499"/>
                <a:gd name="connsiteX11" fmla="*/ 1156855 w 1422362"/>
                <a:gd name="connsiteY11" fmla="*/ 728485 h 2381499"/>
                <a:gd name="connsiteX12" fmla="*/ 927050 w 1422362"/>
                <a:gd name="connsiteY12" fmla="*/ 686108 h 2381499"/>
                <a:gd name="connsiteX13" fmla="*/ 957315 w 1422362"/>
                <a:gd name="connsiteY13" fmla="*/ 1015322 h 2381499"/>
                <a:gd name="connsiteX14" fmla="*/ 905990 w 1422362"/>
                <a:gd name="connsiteY14" fmla="*/ 685066 h 2381499"/>
                <a:gd name="connsiteX15" fmla="*/ 711016 w 1422362"/>
                <a:gd name="connsiteY15" fmla="*/ 640772 h 2381499"/>
                <a:gd name="connsiteX16" fmla="*/ 729319 w 1422362"/>
                <a:gd name="connsiteY16" fmla="*/ 1028979 h 2381499"/>
                <a:gd name="connsiteX17" fmla="*/ 543268 w 1422362"/>
                <a:gd name="connsiteY17" fmla="*/ 71160 h 2381499"/>
                <a:gd name="connsiteX18" fmla="*/ 471802 w 1422362"/>
                <a:gd name="connsiteY18" fmla="*/ 217109 h 2381499"/>
                <a:gd name="connsiteX19" fmla="*/ 473286 w 1422362"/>
                <a:gd name="connsiteY19" fmla="*/ 1383279 h 2381499"/>
                <a:gd name="connsiteX20" fmla="*/ 338442 w 1422362"/>
                <a:gd name="connsiteY20" fmla="*/ 1329374 h 2381499"/>
                <a:gd name="connsiteX21" fmla="*/ 719 w 1422362"/>
                <a:gd name="connsiteY21" fmla="*/ 1028697 h 2381499"/>
                <a:gd name="connsiteX0" fmla="*/ 719 w 1422362"/>
                <a:gd name="connsiteY0" fmla="*/ 1028697 h 2381499"/>
                <a:gd name="connsiteX1" fmla="*/ 140932 w 1422362"/>
                <a:gd name="connsiteY1" fmla="*/ 1424471 h 2381499"/>
                <a:gd name="connsiteX2" fmla="*/ 309182 w 1422362"/>
                <a:gd name="connsiteY2" fmla="*/ 1782916 h 2381499"/>
                <a:gd name="connsiteX3" fmla="*/ 548773 w 1422362"/>
                <a:gd name="connsiteY3" fmla="*/ 2007490 h 2381499"/>
                <a:gd name="connsiteX4" fmla="*/ 582370 w 1422362"/>
                <a:gd name="connsiteY4" fmla="*/ 2368384 h 2381499"/>
                <a:gd name="connsiteX5" fmla="*/ 1253027 w 1422362"/>
                <a:gd name="connsiteY5" fmla="*/ 2381499 h 2381499"/>
                <a:gd name="connsiteX6" fmla="*/ 1262460 w 1422362"/>
                <a:gd name="connsiteY6" fmla="*/ 2058226 h 2381499"/>
                <a:gd name="connsiteX7" fmla="*/ 1421092 w 1422362"/>
                <a:gd name="connsiteY7" fmla="*/ 1197700 h 2381499"/>
                <a:gd name="connsiteX8" fmla="*/ 1369124 w 1422362"/>
                <a:gd name="connsiteY8" fmla="*/ 771904 h 2381499"/>
                <a:gd name="connsiteX9" fmla="*/ 1176719 w 1422362"/>
                <a:gd name="connsiteY9" fmla="*/ 740235 h 2381499"/>
                <a:gd name="connsiteX10" fmla="*/ 1168953 w 1422362"/>
                <a:gd name="connsiteY10" fmla="*/ 1039214 h 2381499"/>
                <a:gd name="connsiteX11" fmla="*/ 1156855 w 1422362"/>
                <a:gd name="connsiteY11" fmla="*/ 728485 h 2381499"/>
                <a:gd name="connsiteX12" fmla="*/ 927050 w 1422362"/>
                <a:gd name="connsiteY12" fmla="*/ 686108 h 2381499"/>
                <a:gd name="connsiteX13" fmla="*/ 957315 w 1422362"/>
                <a:gd name="connsiteY13" fmla="*/ 1015322 h 2381499"/>
                <a:gd name="connsiteX14" fmla="*/ 905990 w 1422362"/>
                <a:gd name="connsiteY14" fmla="*/ 685066 h 2381499"/>
                <a:gd name="connsiteX15" fmla="*/ 711016 w 1422362"/>
                <a:gd name="connsiteY15" fmla="*/ 640772 h 2381499"/>
                <a:gd name="connsiteX16" fmla="*/ 729319 w 1422362"/>
                <a:gd name="connsiteY16" fmla="*/ 1028979 h 2381499"/>
                <a:gd name="connsiteX17" fmla="*/ 543268 w 1422362"/>
                <a:gd name="connsiteY17" fmla="*/ 71160 h 2381499"/>
                <a:gd name="connsiteX18" fmla="*/ 471802 w 1422362"/>
                <a:gd name="connsiteY18" fmla="*/ 217109 h 2381499"/>
                <a:gd name="connsiteX19" fmla="*/ 473286 w 1422362"/>
                <a:gd name="connsiteY19" fmla="*/ 1383279 h 2381499"/>
                <a:gd name="connsiteX20" fmla="*/ 338442 w 1422362"/>
                <a:gd name="connsiteY20" fmla="*/ 1329374 h 2381499"/>
                <a:gd name="connsiteX21" fmla="*/ 719 w 1422362"/>
                <a:gd name="connsiteY21" fmla="*/ 1028697 h 2381499"/>
                <a:gd name="connsiteX0" fmla="*/ 719 w 1422362"/>
                <a:gd name="connsiteY0" fmla="*/ 1025260 h 2378062"/>
                <a:gd name="connsiteX1" fmla="*/ 140932 w 1422362"/>
                <a:gd name="connsiteY1" fmla="*/ 1421034 h 2378062"/>
                <a:gd name="connsiteX2" fmla="*/ 309182 w 1422362"/>
                <a:gd name="connsiteY2" fmla="*/ 1779479 h 2378062"/>
                <a:gd name="connsiteX3" fmla="*/ 548773 w 1422362"/>
                <a:gd name="connsiteY3" fmla="*/ 2004053 h 2378062"/>
                <a:gd name="connsiteX4" fmla="*/ 582370 w 1422362"/>
                <a:gd name="connsiteY4" fmla="*/ 2364947 h 2378062"/>
                <a:gd name="connsiteX5" fmla="*/ 1253027 w 1422362"/>
                <a:gd name="connsiteY5" fmla="*/ 2378062 h 2378062"/>
                <a:gd name="connsiteX6" fmla="*/ 1262460 w 1422362"/>
                <a:gd name="connsiteY6" fmla="*/ 2054789 h 2378062"/>
                <a:gd name="connsiteX7" fmla="*/ 1421092 w 1422362"/>
                <a:gd name="connsiteY7" fmla="*/ 1194263 h 2378062"/>
                <a:gd name="connsiteX8" fmla="*/ 1369124 w 1422362"/>
                <a:gd name="connsiteY8" fmla="*/ 768467 h 2378062"/>
                <a:gd name="connsiteX9" fmla="*/ 1176719 w 1422362"/>
                <a:gd name="connsiteY9" fmla="*/ 736798 h 2378062"/>
                <a:gd name="connsiteX10" fmla="*/ 1168953 w 1422362"/>
                <a:gd name="connsiteY10" fmla="*/ 1035777 h 2378062"/>
                <a:gd name="connsiteX11" fmla="*/ 1156855 w 1422362"/>
                <a:gd name="connsiteY11" fmla="*/ 725048 h 2378062"/>
                <a:gd name="connsiteX12" fmla="*/ 927050 w 1422362"/>
                <a:gd name="connsiteY12" fmla="*/ 682671 h 2378062"/>
                <a:gd name="connsiteX13" fmla="*/ 957315 w 1422362"/>
                <a:gd name="connsiteY13" fmla="*/ 1011885 h 2378062"/>
                <a:gd name="connsiteX14" fmla="*/ 905990 w 1422362"/>
                <a:gd name="connsiteY14" fmla="*/ 681629 h 2378062"/>
                <a:gd name="connsiteX15" fmla="*/ 711016 w 1422362"/>
                <a:gd name="connsiteY15" fmla="*/ 637335 h 2378062"/>
                <a:gd name="connsiteX16" fmla="*/ 729319 w 1422362"/>
                <a:gd name="connsiteY16" fmla="*/ 1025542 h 2378062"/>
                <a:gd name="connsiteX17" fmla="*/ 543268 w 1422362"/>
                <a:gd name="connsiteY17" fmla="*/ 67723 h 2378062"/>
                <a:gd name="connsiteX18" fmla="*/ 471802 w 1422362"/>
                <a:gd name="connsiteY18" fmla="*/ 213672 h 2378062"/>
                <a:gd name="connsiteX19" fmla="*/ 473286 w 1422362"/>
                <a:gd name="connsiteY19" fmla="*/ 1379842 h 2378062"/>
                <a:gd name="connsiteX20" fmla="*/ 338442 w 1422362"/>
                <a:gd name="connsiteY20" fmla="*/ 1325937 h 2378062"/>
                <a:gd name="connsiteX21" fmla="*/ 719 w 1422362"/>
                <a:gd name="connsiteY21" fmla="*/ 1025260 h 2378062"/>
                <a:gd name="connsiteX0" fmla="*/ 719 w 1422362"/>
                <a:gd name="connsiteY0" fmla="*/ 1011512 h 2364314"/>
                <a:gd name="connsiteX1" fmla="*/ 140932 w 1422362"/>
                <a:gd name="connsiteY1" fmla="*/ 1407286 h 2364314"/>
                <a:gd name="connsiteX2" fmla="*/ 309182 w 1422362"/>
                <a:gd name="connsiteY2" fmla="*/ 1765731 h 2364314"/>
                <a:gd name="connsiteX3" fmla="*/ 548773 w 1422362"/>
                <a:gd name="connsiteY3" fmla="*/ 1990305 h 2364314"/>
                <a:gd name="connsiteX4" fmla="*/ 582370 w 1422362"/>
                <a:gd name="connsiteY4" fmla="*/ 2351199 h 2364314"/>
                <a:gd name="connsiteX5" fmla="*/ 1253027 w 1422362"/>
                <a:gd name="connsiteY5" fmla="*/ 2364314 h 2364314"/>
                <a:gd name="connsiteX6" fmla="*/ 1262460 w 1422362"/>
                <a:gd name="connsiteY6" fmla="*/ 2041041 h 2364314"/>
                <a:gd name="connsiteX7" fmla="*/ 1421092 w 1422362"/>
                <a:gd name="connsiteY7" fmla="*/ 1180515 h 2364314"/>
                <a:gd name="connsiteX8" fmla="*/ 1369124 w 1422362"/>
                <a:gd name="connsiteY8" fmla="*/ 754719 h 2364314"/>
                <a:gd name="connsiteX9" fmla="*/ 1176719 w 1422362"/>
                <a:gd name="connsiteY9" fmla="*/ 723050 h 2364314"/>
                <a:gd name="connsiteX10" fmla="*/ 1168953 w 1422362"/>
                <a:gd name="connsiteY10" fmla="*/ 1022029 h 2364314"/>
                <a:gd name="connsiteX11" fmla="*/ 1156855 w 1422362"/>
                <a:gd name="connsiteY11" fmla="*/ 711300 h 2364314"/>
                <a:gd name="connsiteX12" fmla="*/ 927050 w 1422362"/>
                <a:gd name="connsiteY12" fmla="*/ 668923 h 2364314"/>
                <a:gd name="connsiteX13" fmla="*/ 957315 w 1422362"/>
                <a:gd name="connsiteY13" fmla="*/ 998137 h 2364314"/>
                <a:gd name="connsiteX14" fmla="*/ 905990 w 1422362"/>
                <a:gd name="connsiteY14" fmla="*/ 667881 h 2364314"/>
                <a:gd name="connsiteX15" fmla="*/ 711016 w 1422362"/>
                <a:gd name="connsiteY15" fmla="*/ 623587 h 2364314"/>
                <a:gd name="connsiteX16" fmla="*/ 729319 w 1422362"/>
                <a:gd name="connsiteY16" fmla="*/ 1011794 h 2364314"/>
                <a:gd name="connsiteX17" fmla="*/ 630106 w 1422362"/>
                <a:gd name="connsiteY17" fmla="*/ 73272 h 2364314"/>
                <a:gd name="connsiteX18" fmla="*/ 471802 w 1422362"/>
                <a:gd name="connsiteY18" fmla="*/ 199924 h 2364314"/>
                <a:gd name="connsiteX19" fmla="*/ 473286 w 1422362"/>
                <a:gd name="connsiteY19" fmla="*/ 1366094 h 2364314"/>
                <a:gd name="connsiteX20" fmla="*/ 338442 w 1422362"/>
                <a:gd name="connsiteY20" fmla="*/ 1312189 h 2364314"/>
                <a:gd name="connsiteX21" fmla="*/ 719 w 1422362"/>
                <a:gd name="connsiteY21" fmla="*/ 1011512 h 2364314"/>
                <a:gd name="connsiteX0" fmla="*/ 719 w 1422362"/>
                <a:gd name="connsiteY0" fmla="*/ 938672 h 2291474"/>
                <a:gd name="connsiteX1" fmla="*/ 140932 w 1422362"/>
                <a:gd name="connsiteY1" fmla="*/ 1334446 h 2291474"/>
                <a:gd name="connsiteX2" fmla="*/ 309182 w 1422362"/>
                <a:gd name="connsiteY2" fmla="*/ 1692891 h 2291474"/>
                <a:gd name="connsiteX3" fmla="*/ 548773 w 1422362"/>
                <a:gd name="connsiteY3" fmla="*/ 1917465 h 2291474"/>
                <a:gd name="connsiteX4" fmla="*/ 582370 w 1422362"/>
                <a:gd name="connsiteY4" fmla="*/ 2278359 h 2291474"/>
                <a:gd name="connsiteX5" fmla="*/ 1253027 w 1422362"/>
                <a:gd name="connsiteY5" fmla="*/ 2291474 h 2291474"/>
                <a:gd name="connsiteX6" fmla="*/ 1262460 w 1422362"/>
                <a:gd name="connsiteY6" fmla="*/ 1968201 h 2291474"/>
                <a:gd name="connsiteX7" fmla="*/ 1421092 w 1422362"/>
                <a:gd name="connsiteY7" fmla="*/ 1107675 h 2291474"/>
                <a:gd name="connsiteX8" fmla="*/ 1369124 w 1422362"/>
                <a:gd name="connsiteY8" fmla="*/ 681879 h 2291474"/>
                <a:gd name="connsiteX9" fmla="*/ 1176719 w 1422362"/>
                <a:gd name="connsiteY9" fmla="*/ 650210 h 2291474"/>
                <a:gd name="connsiteX10" fmla="*/ 1168953 w 1422362"/>
                <a:gd name="connsiteY10" fmla="*/ 949189 h 2291474"/>
                <a:gd name="connsiteX11" fmla="*/ 1156855 w 1422362"/>
                <a:gd name="connsiteY11" fmla="*/ 638460 h 2291474"/>
                <a:gd name="connsiteX12" fmla="*/ 927050 w 1422362"/>
                <a:gd name="connsiteY12" fmla="*/ 596083 h 2291474"/>
                <a:gd name="connsiteX13" fmla="*/ 957315 w 1422362"/>
                <a:gd name="connsiteY13" fmla="*/ 925297 h 2291474"/>
                <a:gd name="connsiteX14" fmla="*/ 905990 w 1422362"/>
                <a:gd name="connsiteY14" fmla="*/ 595041 h 2291474"/>
                <a:gd name="connsiteX15" fmla="*/ 711016 w 1422362"/>
                <a:gd name="connsiteY15" fmla="*/ 550747 h 2291474"/>
                <a:gd name="connsiteX16" fmla="*/ 729319 w 1422362"/>
                <a:gd name="connsiteY16" fmla="*/ 938954 h 2291474"/>
                <a:gd name="connsiteX17" fmla="*/ 673525 w 1422362"/>
                <a:gd name="connsiteY17" fmla="*/ 130688 h 2291474"/>
                <a:gd name="connsiteX18" fmla="*/ 471802 w 1422362"/>
                <a:gd name="connsiteY18" fmla="*/ 127084 h 2291474"/>
                <a:gd name="connsiteX19" fmla="*/ 473286 w 1422362"/>
                <a:gd name="connsiteY19" fmla="*/ 1293254 h 2291474"/>
                <a:gd name="connsiteX20" fmla="*/ 338442 w 1422362"/>
                <a:gd name="connsiteY20" fmla="*/ 1239349 h 2291474"/>
                <a:gd name="connsiteX21" fmla="*/ 719 w 1422362"/>
                <a:gd name="connsiteY21" fmla="*/ 938672 h 2291474"/>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29319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29319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29319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14198 h 2267000"/>
                <a:gd name="connsiteX1" fmla="*/ 140932 w 1422362"/>
                <a:gd name="connsiteY1" fmla="*/ 1309972 h 2267000"/>
                <a:gd name="connsiteX2" fmla="*/ 309182 w 1422362"/>
                <a:gd name="connsiteY2" fmla="*/ 1668417 h 2267000"/>
                <a:gd name="connsiteX3" fmla="*/ 548773 w 1422362"/>
                <a:gd name="connsiteY3" fmla="*/ 1892991 h 2267000"/>
                <a:gd name="connsiteX4" fmla="*/ 582370 w 1422362"/>
                <a:gd name="connsiteY4" fmla="*/ 2253885 h 2267000"/>
                <a:gd name="connsiteX5" fmla="*/ 1253027 w 1422362"/>
                <a:gd name="connsiteY5" fmla="*/ 2267000 h 2267000"/>
                <a:gd name="connsiteX6" fmla="*/ 1262460 w 1422362"/>
                <a:gd name="connsiteY6" fmla="*/ 1943727 h 2267000"/>
                <a:gd name="connsiteX7" fmla="*/ 1421092 w 1422362"/>
                <a:gd name="connsiteY7" fmla="*/ 1083201 h 2267000"/>
                <a:gd name="connsiteX8" fmla="*/ 1369124 w 1422362"/>
                <a:gd name="connsiteY8" fmla="*/ 657405 h 2267000"/>
                <a:gd name="connsiteX9" fmla="*/ 1176719 w 1422362"/>
                <a:gd name="connsiteY9" fmla="*/ 625736 h 2267000"/>
                <a:gd name="connsiteX10" fmla="*/ 1168953 w 1422362"/>
                <a:gd name="connsiteY10" fmla="*/ 924715 h 2267000"/>
                <a:gd name="connsiteX11" fmla="*/ 1156855 w 1422362"/>
                <a:gd name="connsiteY11" fmla="*/ 613986 h 2267000"/>
                <a:gd name="connsiteX12" fmla="*/ 927050 w 1422362"/>
                <a:gd name="connsiteY12" fmla="*/ 571609 h 2267000"/>
                <a:gd name="connsiteX13" fmla="*/ 957315 w 1422362"/>
                <a:gd name="connsiteY13" fmla="*/ 900823 h 2267000"/>
                <a:gd name="connsiteX14" fmla="*/ 905990 w 1422362"/>
                <a:gd name="connsiteY14" fmla="*/ 570567 h 2267000"/>
                <a:gd name="connsiteX15" fmla="*/ 711016 w 1422362"/>
                <a:gd name="connsiteY15" fmla="*/ 526273 h 2267000"/>
                <a:gd name="connsiteX16" fmla="*/ 714846 w 1422362"/>
                <a:gd name="connsiteY16" fmla="*/ 914480 h 2267000"/>
                <a:gd name="connsiteX17" fmla="*/ 673525 w 1422362"/>
                <a:gd name="connsiteY17" fmla="*/ 106214 h 2267000"/>
                <a:gd name="connsiteX18" fmla="*/ 486275 w 1422362"/>
                <a:gd name="connsiteY18" fmla="*/ 174974 h 2267000"/>
                <a:gd name="connsiteX19" fmla="*/ 473286 w 1422362"/>
                <a:gd name="connsiteY19" fmla="*/ 1268780 h 2267000"/>
                <a:gd name="connsiteX20" fmla="*/ 338442 w 1422362"/>
                <a:gd name="connsiteY20" fmla="*/ 1214875 h 2267000"/>
                <a:gd name="connsiteX21" fmla="*/ 719 w 1422362"/>
                <a:gd name="connsiteY21" fmla="*/ 914198 h 2267000"/>
                <a:gd name="connsiteX0" fmla="*/ 719 w 1422362"/>
                <a:gd name="connsiteY0" fmla="*/ 897709 h 2250511"/>
                <a:gd name="connsiteX1" fmla="*/ 140932 w 1422362"/>
                <a:gd name="connsiteY1" fmla="*/ 1293483 h 2250511"/>
                <a:gd name="connsiteX2" fmla="*/ 309182 w 1422362"/>
                <a:gd name="connsiteY2" fmla="*/ 1651928 h 2250511"/>
                <a:gd name="connsiteX3" fmla="*/ 548773 w 1422362"/>
                <a:gd name="connsiteY3" fmla="*/ 1876502 h 2250511"/>
                <a:gd name="connsiteX4" fmla="*/ 582370 w 1422362"/>
                <a:gd name="connsiteY4" fmla="*/ 2237396 h 2250511"/>
                <a:gd name="connsiteX5" fmla="*/ 1253027 w 1422362"/>
                <a:gd name="connsiteY5" fmla="*/ 2250511 h 2250511"/>
                <a:gd name="connsiteX6" fmla="*/ 1262460 w 1422362"/>
                <a:gd name="connsiteY6" fmla="*/ 1927238 h 2250511"/>
                <a:gd name="connsiteX7" fmla="*/ 1421092 w 1422362"/>
                <a:gd name="connsiteY7" fmla="*/ 1066712 h 2250511"/>
                <a:gd name="connsiteX8" fmla="*/ 1369124 w 1422362"/>
                <a:gd name="connsiteY8" fmla="*/ 640916 h 2250511"/>
                <a:gd name="connsiteX9" fmla="*/ 1176719 w 1422362"/>
                <a:gd name="connsiteY9" fmla="*/ 609247 h 2250511"/>
                <a:gd name="connsiteX10" fmla="*/ 1168953 w 1422362"/>
                <a:gd name="connsiteY10" fmla="*/ 908226 h 2250511"/>
                <a:gd name="connsiteX11" fmla="*/ 1156855 w 1422362"/>
                <a:gd name="connsiteY11" fmla="*/ 597497 h 2250511"/>
                <a:gd name="connsiteX12" fmla="*/ 927050 w 1422362"/>
                <a:gd name="connsiteY12" fmla="*/ 555120 h 2250511"/>
                <a:gd name="connsiteX13" fmla="*/ 957315 w 1422362"/>
                <a:gd name="connsiteY13" fmla="*/ 884334 h 2250511"/>
                <a:gd name="connsiteX14" fmla="*/ 905990 w 1422362"/>
                <a:gd name="connsiteY14" fmla="*/ 554078 h 2250511"/>
                <a:gd name="connsiteX15" fmla="*/ 711016 w 1422362"/>
                <a:gd name="connsiteY15" fmla="*/ 509784 h 2250511"/>
                <a:gd name="connsiteX16" fmla="*/ 714846 w 1422362"/>
                <a:gd name="connsiteY16" fmla="*/ 897991 h 2250511"/>
                <a:gd name="connsiteX17" fmla="*/ 683174 w 1422362"/>
                <a:gd name="connsiteY17" fmla="*/ 118671 h 2250511"/>
                <a:gd name="connsiteX18" fmla="*/ 486275 w 1422362"/>
                <a:gd name="connsiteY18" fmla="*/ 158485 h 2250511"/>
                <a:gd name="connsiteX19" fmla="*/ 473286 w 1422362"/>
                <a:gd name="connsiteY19" fmla="*/ 1252291 h 2250511"/>
                <a:gd name="connsiteX20" fmla="*/ 338442 w 1422362"/>
                <a:gd name="connsiteY20" fmla="*/ 1198386 h 2250511"/>
                <a:gd name="connsiteX21" fmla="*/ 719 w 1422362"/>
                <a:gd name="connsiteY21" fmla="*/ 897709 h 2250511"/>
                <a:gd name="connsiteX0" fmla="*/ 719 w 1422362"/>
                <a:gd name="connsiteY0" fmla="*/ 897709 h 2250511"/>
                <a:gd name="connsiteX1" fmla="*/ 140932 w 1422362"/>
                <a:gd name="connsiteY1" fmla="*/ 1293483 h 2250511"/>
                <a:gd name="connsiteX2" fmla="*/ 309182 w 1422362"/>
                <a:gd name="connsiteY2" fmla="*/ 1651928 h 2250511"/>
                <a:gd name="connsiteX3" fmla="*/ 548773 w 1422362"/>
                <a:gd name="connsiteY3" fmla="*/ 1876502 h 2250511"/>
                <a:gd name="connsiteX4" fmla="*/ 582370 w 1422362"/>
                <a:gd name="connsiteY4" fmla="*/ 2237396 h 2250511"/>
                <a:gd name="connsiteX5" fmla="*/ 1253027 w 1422362"/>
                <a:gd name="connsiteY5" fmla="*/ 2250511 h 2250511"/>
                <a:gd name="connsiteX6" fmla="*/ 1262460 w 1422362"/>
                <a:gd name="connsiteY6" fmla="*/ 1927238 h 2250511"/>
                <a:gd name="connsiteX7" fmla="*/ 1421092 w 1422362"/>
                <a:gd name="connsiteY7" fmla="*/ 1066712 h 2250511"/>
                <a:gd name="connsiteX8" fmla="*/ 1369124 w 1422362"/>
                <a:gd name="connsiteY8" fmla="*/ 640916 h 2250511"/>
                <a:gd name="connsiteX9" fmla="*/ 1176719 w 1422362"/>
                <a:gd name="connsiteY9" fmla="*/ 609247 h 2250511"/>
                <a:gd name="connsiteX10" fmla="*/ 1168953 w 1422362"/>
                <a:gd name="connsiteY10" fmla="*/ 908226 h 2250511"/>
                <a:gd name="connsiteX11" fmla="*/ 1156855 w 1422362"/>
                <a:gd name="connsiteY11" fmla="*/ 597497 h 2250511"/>
                <a:gd name="connsiteX12" fmla="*/ 927050 w 1422362"/>
                <a:gd name="connsiteY12" fmla="*/ 555120 h 2250511"/>
                <a:gd name="connsiteX13" fmla="*/ 957315 w 1422362"/>
                <a:gd name="connsiteY13" fmla="*/ 884334 h 2250511"/>
                <a:gd name="connsiteX14" fmla="*/ 905990 w 1422362"/>
                <a:gd name="connsiteY14" fmla="*/ 554078 h 2250511"/>
                <a:gd name="connsiteX15" fmla="*/ 711016 w 1422362"/>
                <a:gd name="connsiteY15" fmla="*/ 509784 h 2250511"/>
                <a:gd name="connsiteX16" fmla="*/ 714846 w 1422362"/>
                <a:gd name="connsiteY16" fmla="*/ 897991 h 2250511"/>
                <a:gd name="connsiteX17" fmla="*/ 683174 w 1422362"/>
                <a:gd name="connsiteY17" fmla="*/ 118671 h 2250511"/>
                <a:gd name="connsiteX18" fmla="*/ 486275 w 1422362"/>
                <a:gd name="connsiteY18" fmla="*/ 158485 h 2250511"/>
                <a:gd name="connsiteX19" fmla="*/ 473286 w 1422362"/>
                <a:gd name="connsiteY19" fmla="*/ 1252291 h 2250511"/>
                <a:gd name="connsiteX20" fmla="*/ 338442 w 1422362"/>
                <a:gd name="connsiteY20" fmla="*/ 1198386 h 2250511"/>
                <a:gd name="connsiteX21" fmla="*/ 719 w 1422362"/>
                <a:gd name="connsiteY21" fmla="*/ 897709 h 2250511"/>
                <a:gd name="connsiteX0" fmla="*/ 719 w 1422362"/>
                <a:gd name="connsiteY0" fmla="*/ 904644 h 2257446"/>
                <a:gd name="connsiteX1" fmla="*/ 140932 w 1422362"/>
                <a:gd name="connsiteY1" fmla="*/ 1300418 h 2257446"/>
                <a:gd name="connsiteX2" fmla="*/ 309182 w 1422362"/>
                <a:gd name="connsiteY2" fmla="*/ 1658863 h 2257446"/>
                <a:gd name="connsiteX3" fmla="*/ 548773 w 1422362"/>
                <a:gd name="connsiteY3" fmla="*/ 1883437 h 2257446"/>
                <a:gd name="connsiteX4" fmla="*/ 582370 w 1422362"/>
                <a:gd name="connsiteY4" fmla="*/ 2244331 h 2257446"/>
                <a:gd name="connsiteX5" fmla="*/ 1253027 w 1422362"/>
                <a:gd name="connsiteY5" fmla="*/ 2257446 h 2257446"/>
                <a:gd name="connsiteX6" fmla="*/ 1262460 w 1422362"/>
                <a:gd name="connsiteY6" fmla="*/ 1934173 h 2257446"/>
                <a:gd name="connsiteX7" fmla="*/ 1421092 w 1422362"/>
                <a:gd name="connsiteY7" fmla="*/ 1073647 h 2257446"/>
                <a:gd name="connsiteX8" fmla="*/ 1369124 w 1422362"/>
                <a:gd name="connsiteY8" fmla="*/ 647851 h 2257446"/>
                <a:gd name="connsiteX9" fmla="*/ 1176719 w 1422362"/>
                <a:gd name="connsiteY9" fmla="*/ 616182 h 2257446"/>
                <a:gd name="connsiteX10" fmla="*/ 1168953 w 1422362"/>
                <a:gd name="connsiteY10" fmla="*/ 915161 h 2257446"/>
                <a:gd name="connsiteX11" fmla="*/ 1156855 w 1422362"/>
                <a:gd name="connsiteY11" fmla="*/ 604432 h 2257446"/>
                <a:gd name="connsiteX12" fmla="*/ 927050 w 1422362"/>
                <a:gd name="connsiteY12" fmla="*/ 562055 h 2257446"/>
                <a:gd name="connsiteX13" fmla="*/ 957315 w 1422362"/>
                <a:gd name="connsiteY13" fmla="*/ 891269 h 2257446"/>
                <a:gd name="connsiteX14" fmla="*/ 905990 w 1422362"/>
                <a:gd name="connsiteY14" fmla="*/ 561013 h 2257446"/>
                <a:gd name="connsiteX15" fmla="*/ 711016 w 1422362"/>
                <a:gd name="connsiteY15" fmla="*/ 516719 h 2257446"/>
                <a:gd name="connsiteX16" fmla="*/ 714846 w 1422362"/>
                <a:gd name="connsiteY16" fmla="*/ 904926 h 2257446"/>
                <a:gd name="connsiteX17" fmla="*/ 683174 w 1422362"/>
                <a:gd name="connsiteY17" fmla="*/ 125606 h 2257446"/>
                <a:gd name="connsiteX18" fmla="*/ 486275 w 1422362"/>
                <a:gd name="connsiteY18" fmla="*/ 165420 h 2257446"/>
                <a:gd name="connsiteX19" fmla="*/ 473286 w 1422362"/>
                <a:gd name="connsiteY19" fmla="*/ 1259226 h 2257446"/>
                <a:gd name="connsiteX20" fmla="*/ 338442 w 1422362"/>
                <a:gd name="connsiteY20" fmla="*/ 1205321 h 2257446"/>
                <a:gd name="connsiteX21" fmla="*/ 719 w 1422362"/>
                <a:gd name="connsiteY21" fmla="*/ 904644 h 2257446"/>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73286 w 1422362"/>
                <a:gd name="connsiteY19" fmla="*/ 1255537 h 2253757"/>
                <a:gd name="connsiteX20" fmla="*/ 338442 w 1422362"/>
                <a:gd name="connsiteY20" fmla="*/ 1201632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38442 w 1422362"/>
                <a:gd name="connsiteY20" fmla="*/ 1201632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04672 w 1422362"/>
                <a:gd name="connsiteY20" fmla="*/ 1148565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04672 w 1422362"/>
                <a:gd name="connsiteY20" fmla="*/ 1148565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04672 w 1422362"/>
                <a:gd name="connsiteY20" fmla="*/ 1148565 h 2253757"/>
                <a:gd name="connsiteX21" fmla="*/ 719 w 1422362"/>
                <a:gd name="connsiteY21" fmla="*/ 900955 h 2253757"/>
                <a:gd name="connsiteX0" fmla="*/ 436 w 1494443"/>
                <a:gd name="connsiteY0" fmla="*/ 886482 h 2253757"/>
                <a:gd name="connsiteX1" fmla="*/ 213013 w 1494443"/>
                <a:gd name="connsiteY1" fmla="*/ 1296729 h 2253757"/>
                <a:gd name="connsiteX2" fmla="*/ 381263 w 1494443"/>
                <a:gd name="connsiteY2" fmla="*/ 1655174 h 2253757"/>
                <a:gd name="connsiteX3" fmla="*/ 620854 w 1494443"/>
                <a:gd name="connsiteY3" fmla="*/ 1879748 h 2253757"/>
                <a:gd name="connsiteX4" fmla="*/ 654451 w 1494443"/>
                <a:gd name="connsiteY4" fmla="*/ 2240642 h 2253757"/>
                <a:gd name="connsiteX5" fmla="*/ 1325108 w 1494443"/>
                <a:gd name="connsiteY5" fmla="*/ 2253757 h 2253757"/>
                <a:gd name="connsiteX6" fmla="*/ 1334541 w 1494443"/>
                <a:gd name="connsiteY6" fmla="*/ 1930484 h 2253757"/>
                <a:gd name="connsiteX7" fmla="*/ 1493173 w 1494443"/>
                <a:gd name="connsiteY7" fmla="*/ 1069958 h 2253757"/>
                <a:gd name="connsiteX8" fmla="*/ 1441205 w 1494443"/>
                <a:gd name="connsiteY8" fmla="*/ 644162 h 2253757"/>
                <a:gd name="connsiteX9" fmla="*/ 1248800 w 1494443"/>
                <a:gd name="connsiteY9" fmla="*/ 612493 h 2253757"/>
                <a:gd name="connsiteX10" fmla="*/ 1241034 w 1494443"/>
                <a:gd name="connsiteY10" fmla="*/ 911472 h 2253757"/>
                <a:gd name="connsiteX11" fmla="*/ 1228936 w 1494443"/>
                <a:gd name="connsiteY11" fmla="*/ 600743 h 2253757"/>
                <a:gd name="connsiteX12" fmla="*/ 999131 w 1494443"/>
                <a:gd name="connsiteY12" fmla="*/ 558366 h 2253757"/>
                <a:gd name="connsiteX13" fmla="*/ 1029396 w 1494443"/>
                <a:gd name="connsiteY13" fmla="*/ 887580 h 2253757"/>
                <a:gd name="connsiteX14" fmla="*/ 978071 w 1494443"/>
                <a:gd name="connsiteY14" fmla="*/ 557324 h 2253757"/>
                <a:gd name="connsiteX15" fmla="*/ 783097 w 1494443"/>
                <a:gd name="connsiteY15" fmla="*/ 513030 h 2253757"/>
                <a:gd name="connsiteX16" fmla="*/ 786927 w 1494443"/>
                <a:gd name="connsiteY16" fmla="*/ 901237 h 2253757"/>
                <a:gd name="connsiteX17" fmla="*/ 755255 w 1494443"/>
                <a:gd name="connsiteY17" fmla="*/ 121917 h 2253757"/>
                <a:gd name="connsiteX18" fmla="*/ 558356 w 1494443"/>
                <a:gd name="connsiteY18" fmla="*/ 161731 h 2253757"/>
                <a:gd name="connsiteX19" fmla="*/ 535718 w 1494443"/>
                <a:gd name="connsiteY19" fmla="*/ 1183173 h 2253757"/>
                <a:gd name="connsiteX20" fmla="*/ 376753 w 1494443"/>
                <a:gd name="connsiteY20" fmla="*/ 1148565 h 2253757"/>
                <a:gd name="connsiteX21" fmla="*/ 436 w 1494443"/>
                <a:gd name="connsiteY21" fmla="*/ 886482 h 2253757"/>
                <a:gd name="connsiteX0" fmla="*/ 436 w 1494443"/>
                <a:gd name="connsiteY0" fmla="*/ 886482 h 2253757"/>
                <a:gd name="connsiteX1" fmla="*/ 213013 w 1494443"/>
                <a:gd name="connsiteY1" fmla="*/ 1296729 h 2253757"/>
                <a:gd name="connsiteX2" fmla="*/ 381263 w 1494443"/>
                <a:gd name="connsiteY2" fmla="*/ 1655174 h 2253757"/>
                <a:gd name="connsiteX3" fmla="*/ 620854 w 1494443"/>
                <a:gd name="connsiteY3" fmla="*/ 1879748 h 2253757"/>
                <a:gd name="connsiteX4" fmla="*/ 654451 w 1494443"/>
                <a:gd name="connsiteY4" fmla="*/ 2240642 h 2253757"/>
                <a:gd name="connsiteX5" fmla="*/ 1325108 w 1494443"/>
                <a:gd name="connsiteY5" fmla="*/ 2253757 h 2253757"/>
                <a:gd name="connsiteX6" fmla="*/ 1334541 w 1494443"/>
                <a:gd name="connsiteY6" fmla="*/ 1930484 h 2253757"/>
                <a:gd name="connsiteX7" fmla="*/ 1493173 w 1494443"/>
                <a:gd name="connsiteY7" fmla="*/ 1069958 h 2253757"/>
                <a:gd name="connsiteX8" fmla="*/ 1441205 w 1494443"/>
                <a:gd name="connsiteY8" fmla="*/ 644162 h 2253757"/>
                <a:gd name="connsiteX9" fmla="*/ 1248800 w 1494443"/>
                <a:gd name="connsiteY9" fmla="*/ 612493 h 2253757"/>
                <a:gd name="connsiteX10" fmla="*/ 1241034 w 1494443"/>
                <a:gd name="connsiteY10" fmla="*/ 911472 h 2253757"/>
                <a:gd name="connsiteX11" fmla="*/ 1228936 w 1494443"/>
                <a:gd name="connsiteY11" fmla="*/ 600743 h 2253757"/>
                <a:gd name="connsiteX12" fmla="*/ 999131 w 1494443"/>
                <a:gd name="connsiteY12" fmla="*/ 558366 h 2253757"/>
                <a:gd name="connsiteX13" fmla="*/ 1029396 w 1494443"/>
                <a:gd name="connsiteY13" fmla="*/ 887580 h 2253757"/>
                <a:gd name="connsiteX14" fmla="*/ 978071 w 1494443"/>
                <a:gd name="connsiteY14" fmla="*/ 557324 h 2253757"/>
                <a:gd name="connsiteX15" fmla="*/ 783097 w 1494443"/>
                <a:gd name="connsiteY15" fmla="*/ 513030 h 2253757"/>
                <a:gd name="connsiteX16" fmla="*/ 786927 w 1494443"/>
                <a:gd name="connsiteY16" fmla="*/ 901237 h 2253757"/>
                <a:gd name="connsiteX17" fmla="*/ 755255 w 1494443"/>
                <a:gd name="connsiteY17" fmla="*/ 121917 h 2253757"/>
                <a:gd name="connsiteX18" fmla="*/ 558356 w 1494443"/>
                <a:gd name="connsiteY18" fmla="*/ 161731 h 2253757"/>
                <a:gd name="connsiteX19" fmla="*/ 535718 w 1494443"/>
                <a:gd name="connsiteY19" fmla="*/ 1183173 h 2253757"/>
                <a:gd name="connsiteX20" fmla="*/ 376753 w 1494443"/>
                <a:gd name="connsiteY20" fmla="*/ 1148565 h 2253757"/>
                <a:gd name="connsiteX21" fmla="*/ 436 w 1494443"/>
                <a:gd name="connsiteY21" fmla="*/ 886482 h 2253757"/>
                <a:gd name="connsiteX0" fmla="*/ 0 w 1494007"/>
                <a:gd name="connsiteY0" fmla="*/ 886482 h 2253757"/>
                <a:gd name="connsiteX1" fmla="*/ 212577 w 1494007"/>
                <a:gd name="connsiteY1" fmla="*/ 1296729 h 2253757"/>
                <a:gd name="connsiteX2" fmla="*/ 380827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380827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115210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147622"/>
                <a:gd name="connsiteX1" fmla="*/ 202929 w 1494007"/>
                <a:gd name="connsiteY1" fmla="*/ 1320850 h 2147622"/>
                <a:gd name="connsiteX2" fmla="*/ 438719 w 1494007"/>
                <a:gd name="connsiteY2" fmla="*/ 1655174 h 2147622"/>
                <a:gd name="connsiteX3" fmla="*/ 620418 w 1494007"/>
                <a:gd name="connsiteY3" fmla="*/ 1879748 h 2147622"/>
                <a:gd name="connsiteX4" fmla="*/ 654015 w 1494007"/>
                <a:gd name="connsiteY4" fmla="*/ 2115210 h 2147622"/>
                <a:gd name="connsiteX5" fmla="*/ 1339145 w 1494007"/>
                <a:gd name="connsiteY5" fmla="*/ 2147622 h 2147622"/>
                <a:gd name="connsiteX6" fmla="*/ 1334105 w 1494007"/>
                <a:gd name="connsiteY6" fmla="*/ 1930484 h 2147622"/>
                <a:gd name="connsiteX7" fmla="*/ 1492737 w 1494007"/>
                <a:gd name="connsiteY7" fmla="*/ 1069958 h 2147622"/>
                <a:gd name="connsiteX8" fmla="*/ 1440769 w 1494007"/>
                <a:gd name="connsiteY8" fmla="*/ 644162 h 2147622"/>
                <a:gd name="connsiteX9" fmla="*/ 1248364 w 1494007"/>
                <a:gd name="connsiteY9" fmla="*/ 612493 h 2147622"/>
                <a:gd name="connsiteX10" fmla="*/ 1240598 w 1494007"/>
                <a:gd name="connsiteY10" fmla="*/ 911472 h 2147622"/>
                <a:gd name="connsiteX11" fmla="*/ 1228500 w 1494007"/>
                <a:gd name="connsiteY11" fmla="*/ 600743 h 2147622"/>
                <a:gd name="connsiteX12" fmla="*/ 998695 w 1494007"/>
                <a:gd name="connsiteY12" fmla="*/ 558366 h 2147622"/>
                <a:gd name="connsiteX13" fmla="*/ 1028960 w 1494007"/>
                <a:gd name="connsiteY13" fmla="*/ 887580 h 2147622"/>
                <a:gd name="connsiteX14" fmla="*/ 977635 w 1494007"/>
                <a:gd name="connsiteY14" fmla="*/ 557324 h 2147622"/>
                <a:gd name="connsiteX15" fmla="*/ 782661 w 1494007"/>
                <a:gd name="connsiteY15" fmla="*/ 513030 h 2147622"/>
                <a:gd name="connsiteX16" fmla="*/ 786491 w 1494007"/>
                <a:gd name="connsiteY16" fmla="*/ 901237 h 2147622"/>
                <a:gd name="connsiteX17" fmla="*/ 754819 w 1494007"/>
                <a:gd name="connsiteY17" fmla="*/ 121917 h 2147622"/>
                <a:gd name="connsiteX18" fmla="*/ 557920 w 1494007"/>
                <a:gd name="connsiteY18" fmla="*/ 161731 h 2147622"/>
                <a:gd name="connsiteX19" fmla="*/ 535282 w 1494007"/>
                <a:gd name="connsiteY19" fmla="*/ 1183173 h 2147622"/>
                <a:gd name="connsiteX20" fmla="*/ 376317 w 1494007"/>
                <a:gd name="connsiteY20" fmla="*/ 1148565 h 2147622"/>
                <a:gd name="connsiteX21" fmla="*/ 0 w 1494007"/>
                <a:gd name="connsiteY21" fmla="*/ 886482 h 2147622"/>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01512 w 1494007"/>
                <a:gd name="connsiteY19" fmla="*/ 1192821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01512 w 1494007"/>
                <a:gd name="connsiteY19" fmla="*/ 1192821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01512 w 1494007"/>
                <a:gd name="connsiteY19" fmla="*/ 1192821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0458 w 1494007"/>
                <a:gd name="connsiteY19" fmla="*/ 1197645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0458 w 1494007"/>
                <a:gd name="connsiteY19" fmla="*/ 1197645 h 2123500"/>
                <a:gd name="connsiteX20" fmla="*/ 395614 w 1494007"/>
                <a:gd name="connsiteY20" fmla="*/ 1153389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0458 w 1494007"/>
                <a:gd name="connsiteY19" fmla="*/ 1197645 h 2123500"/>
                <a:gd name="connsiteX20" fmla="*/ 395614 w 1494007"/>
                <a:gd name="connsiteY20" fmla="*/ 1153389 h 2123500"/>
                <a:gd name="connsiteX21" fmla="*/ 0 w 1494007"/>
                <a:gd name="connsiteY21" fmla="*/ 886482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33149"/>
                <a:gd name="connsiteX1" fmla="*/ 227051 w 1518129"/>
                <a:gd name="connsiteY1" fmla="*/ 1320850 h 2133149"/>
                <a:gd name="connsiteX2" fmla="*/ 462841 w 1518129"/>
                <a:gd name="connsiteY2" fmla="*/ 1655174 h 2133149"/>
                <a:gd name="connsiteX3" fmla="*/ 644540 w 1518129"/>
                <a:gd name="connsiteY3" fmla="*/ 1879748 h 2133149"/>
                <a:gd name="connsiteX4" fmla="*/ 678137 w 1518129"/>
                <a:gd name="connsiteY4" fmla="*/ 2115210 h 2133149"/>
                <a:gd name="connsiteX5" fmla="*/ 1348794 w 1518129"/>
                <a:gd name="connsiteY5" fmla="*/ 2133149 h 2133149"/>
                <a:gd name="connsiteX6" fmla="*/ 1358227 w 1518129"/>
                <a:gd name="connsiteY6" fmla="*/ 1930484 h 2133149"/>
                <a:gd name="connsiteX7" fmla="*/ 1516859 w 1518129"/>
                <a:gd name="connsiteY7" fmla="*/ 1069958 h 2133149"/>
                <a:gd name="connsiteX8" fmla="*/ 1464891 w 1518129"/>
                <a:gd name="connsiteY8" fmla="*/ 644162 h 2133149"/>
                <a:gd name="connsiteX9" fmla="*/ 1272486 w 1518129"/>
                <a:gd name="connsiteY9" fmla="*/ 612493 h 2133149"/>
                <a:gd name="connsiteX10" fmla="*/ 1264720 w 1518129"/>
                <a:gd name="connsiteY10" fmla="*/ 911472 h 2133149"/>
                <a:gd name="connsiteX11" fmla="*/ 1252622 w 1518129"/>
                <a:gd name="connsiteY11" fmla="*/ 600743 h 2133149"/>
                <a:gd name="connsiteX12" fmla="*/ 1022817 w 1518129"/>
                <a:gd name="connsiteY12" fmla="*/ 558366 h 2133149"/>
                <a:gd name="connsiteX13" fmla="*/ 1053082 w 1518129"/>
                <a:gd name="connsiteY13" fmla="*/ 887580 h 2133149"/>
                <a:gd name="connsiteX14" fmla="*/ 1001757 w 1518129"/>
                <a:gd name="connsiteY14" fmla="*/ 557324 h 2133149"/>
                <a:gd name="connsiteX15" fmla="*/ 806783 w 1518129"/>
                <a:gd name="connsiteY15" fmla="*/ 513030 h 2133149"/>
                <a:gd name="connsiteX16" fmla="*/ 810613 w 1518129"/>
                <a:gd name="connsiteY16" fmla="*/ 901237 h 2133149"/>
                <a:gd name="connsiteX17" fmla="*/ 778941 w 1518129"/>
                <a:gd name="connsiteY17" fmla="*/ 121917 h 2133149"/>
                <a:gd name="connsiteX18" fmla="*/ 582042 w 1518129"/>
                <a:gd name="connsiteY18" fmla="*/ 161731 h 2133149"/>
                <a:gd name="connsiteX19" fmla="*/ 554580 w 1518129"/>
                <a:gd name="connsiteY19" fmla="*/ 1197645 h 2133149"/>
                <a:gd name="connsiteX20" fmla="*/ 419736 w 1518129"/>
                <a:gd name="connsiteY20" fmla="*/ 1153389 h 2133149"/>
                <a:gd name="connsiteX21" fmla="*/ 0 w 1518129"/>
                <a:gd name="connsiteY21" fmla="*/ 891306 h 2133149"/>
                <a:gd name="connsiteX0" fmla="*/ 0 w 1518129"/>
                <a:gd name="connsiteY0" fmla="*/ 891306 h 2115210"/>
                <a:gd name="connsiteX1" fmla="*/ 227051 w 1518129"/>
                <a:gd name="connsiteY1" fmla="*/ 1320850 h 2115210"/>
                <a:gd name="connsiteX2" fmla="*/ 462841 w 1518129"/>
                <a:gd name="connsiteY2" fmla="*/ 1655174 h 2115210"/>
                <a:gd name="connsiteX3" fmla="*/ 644540 w 1518129"/>
                <a:gd name="connsiteY3" fmla="*/ 1879748 h 2115210"/>
                <a:gd name="connsiteX4" fmla="*/ 678137 w 1518129"/>
                <a:gd name="connsiteY4" fmla="*/ 2115210 h 2115210"/>
                <a:gd name="connsiteX5" fmla="*/ 1339145 w 1518129"/>
                <a:gd name="connsiteY5" fmla="*/ 2113852 h 2115210"/>
                <a:gd name="connsiteX6" fmla="*/ 1358227 w 1518129"/>
                <a:gd name="connsiteY6" fmla="*/ 1930484 h 2115210"/>
                <a:gd name="connsiteX7" fmla="*/ 1516859 w 1518129"/>
                <a:gd name="connsiteY7" fmla="*/ 1069958 h 2115210"/>
                <a:gd name="connsiteX8" fmla="*/ 1464891 w 1518129"/>
                <a:gd name="connsiteY8" fmla="*/ 644162 h 2115210"/>
                <a:gd name="connsiteX9" fmla="*/ 1272486 w 1518129"/>
                <a:gd name="connsiteY9" fmla="*/ 612493 h 2115210"/>
                <a:gd name="connsiteX10" fmla="*/ 1264720 w 1518129"/>
                <a:gd name="connsiteY10" fmla="*/ 911472 h 2115210"/>
                <a:gd name="connsiteX11" fmla="*/ 1252622 w 1518129"/>
                <a:gd name="connsiteY11" fmla="*/ 600743 h 2115210"/>
                <a:gd name="connsiteX12" fmla="*/ 1022817 w 1518129"/>
                <a:gd name="connsiteY12" fmla="*/ 558366 h 2115210"/>
                <a:gd name="connsiteX13" fmla="*/ 1053082 w 1518129"/>
                <a:gd name="connsiteY13" fmla="*/ 887580 h 2115210"/>
                <a:gd name="connsiteX14" fmla="*/ 1001757 w 1518129"/>
                <a:gd name="connsiteY14" fmla="*/ 557324 h 2115210"/>
                <a:gd name="connsiteX15" fmla="*/ 806783 w 1518129"/>
                <a:gd name="connsiteY15" fmla="*/ 513030 h 2115210"/>
                <a:gd name="connsiteX16" fmla="*/ 810613 w 1518129"/>
                <a:gd name="connsiteY16" fmla="*/ 901237 h 2115210"/>
                <a:gd name="connsiteX17" fmla="*/ 778941 w 1518129"/>
                <a:gd name="connsiteY17" fmla="*/ 121917 h 2115210"/>
                <a:gd name="connsiteX18" fmla="*/ 582042 w 1518129"/>
                <a:gd name="connsiteY18" fmla="*/ 161731 h 2115210"/>
                <a:gd name="connsiteX19" fmla="*/ 554580 w 1518129"/>
                <a:gd name="connsiteY19" fmla="*/ 1197645 h 2115210"/>
                <a:gd name="connsiteX20" fmla="*/ 419736 w 1518129"/>
                <a:gd name="connsiteY20" fmla="*/ 1153389 h 2115210"/>
                <a:gd name="connsiteX21" fmla="*/ 0 w 1518129"/>
                <a:gd name="connsiteY21" fmla="*/ 891306 h 2115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8129" h="2115210">
                  <a:moveTo>
                    <a:pt x="0" y="891306"/>
                  </a:moveTo>
                  <a:cubicBezTo>
                    <a:pt x="124742" y="1042097"/>
                    <a:pt x="180313" y="1188925"/>
                    <a:pt x="227051" y="1320850"/>
                  </a:cubicBezTo>
                  <a:cubicBezTo>
                    <a:pt x="283134" y="1440332"/>
                    <a:pt x="360533" y="1506746"/>
                    <a:pt x="462841" y="1655174"/>
                  </a:cubicBezTo>
                  <a:cubicBezTo>
                    <a:pt x="565096" y="1757587"/>
                    <a:pt x="604529" y="1837560"/>
                    <a:pt x="644540" y="1879748"/>
                  </a:cubicBezTo>
                  <a:cubicBezTo>
                    <a:pt x="721823" y="1966655"/>
                    <a:pt x="679875" y="2008729"/>
                    <a:pt x="678137" y="2115210"/>
                  </a:cubicBezTo>
                  <a:lnTo>
                    <a:pt x="1339145" y="2113852"/>
                  </a:lnTo>
                  <a:cubicBezTo>
                    <a:pt x="1324322" y="2047548"/>
                    <a:pt x="1303318" y="2034201"/>
                    <a:pt x="1358227" y="1930484"/>
                  </a:cubicBezTo>
                  <a:cubicBezTo>
                    <a:pt x="1521981" y="1634855"/>
                    <a:pt x="1516858" y="1179685"/>
                    <a:pt x="1516859" y="1069958"/>
                  </a:cubicBezTo>
                  <a:cubicBezTo>
                    <a:pt x="1522576" y="857179"/>
                    <a:pt x="1509640" y="720406"/>
                    <a:pt x="1464891" y="644162"/>
                  </a:cubicBezTo>
                  <a:cubicBezTo>
                    <a:pt x="1396021" y="572742"/>
                    <a:pt x="1370976" y="579197"/>
                    <a:pt x="1272486" y="612493"/>
                  </a:cubicBezTo>
                  <a:cubicBezTo>
                    <a:pt x="1306205" y="707004"/>
                    <a:pt x="1275123" y="829781"/>
                    <a:pt x="1264720" y="911472"/>
                  </a:cubicBezTo>
                  <a:cubicBezTo>
                    <a:pt x="1250153" y="907906"/>
                    <a:pt x="1292939" y="659594"/>
                    <a:pt x="1252622" y="600743"/>
                  </a:cubicBezTo>
                  <a:cubicBezTo>
                    <a:pt x="1202656" y="541892"/>
                    <a:pt x="1107533" y="508148"/>
                    <a:pt x="1022817" y="558366"/>
                  </a:cubicBezTo>
                  <a:cubicBezTo>
                    <a:pt x="1086811" y="668103"/>
                    <a:pt x="1058849" y="793697"/>
                    <a:pt x="1053082" y="887580"/>
                  </a:cubicBezTo>
                  <a:cubicBezTo>
                    <a:pt x="1041532" y="883386"/>
                    <a:pt x="1071753" y="653519"/>
                    <a:pt x="1001757" y="557324"/>
                  </a:cubicBezTo>
                  <a:cubicBezTo>
                    <a:pt x="946234" y="504548"/>
                    <a:pt x="915026" y="504758"/>
                    <a:pt x="806783" y="513030"/>
                  </a:cubicBezTo>
                  <a:cubicBezTo>
                    <a:pt x="816055" y="653003"/>
                    <a:pt x="822837" y="732256"/>
                    <a:pt x="810613" y="901237"/>
                  </a:cubicBezTo>
                  <a:cubicBezTo>
                    <a:pt x="782414" y="451352"/>
                    <a:pt x="784675" y="276900"/>
                    <a:pt x="778941" y="121917"/>
                  </a:cubicBezTo>
                  <a:cubicBezTo>
                    <a:pt x="774616" y="-32693"/>
                    <a:pt x="569584" y="-61779"/>
                    <a:pt x="582042" y="161731"/>
                  </a:cubicBezTo>
                  <a:cubicBezTo>
                    <a:pt x="570378" y="380417"/>
                    <a:pt x="623442" y="1132875"/>
                    <a:pt x="554580" y="1197645"/>
                  </a:cubicBezTo>
                  <a:cubicBezTo>
                    <a:pt x="495024" y="1230412"/>
                    <a:pt x="496393" y="1222363"/>
                    <a:pt x="419736" y="1153389"/>
                  </a:cubicBezTo>
                  <a:cubicBezTo>
                    <a:pt x="331744" y="1046414"/>
                    <a:pt x="197603" y="767201"/>
                    <a:pt x="0" y="891306"/>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grpSp>
          <p:nvGrpSpPr>
            <p:cNvPr id="5" name="Group 4">
              <a:extLst>
                <a:ext uri="{FF2B5EF4-FFF2-40B4-BE49-F238E27FC236}">
                  <a16:creationId xmlns="" xmlns:a16="http://schemas.microsoft.com/office/drawing/2014/main" id="{86237614-27E4-4E44-AB53-441F724A66AE}"/>
                </a:ext>
              </a:extLst>
            </p:cNvPr>
            <p:cNvGrpSpPr/>
            <p:nvPr/>
          </p:nvGrpSpPr>
          <p:grpSpPr>
            <a:xfrm rot="5400000">
              <a:off x="-91119" y="4126341"/>
              <a:ext cx="1048447" cy="872955"/>
              <a:chOff x="967066" y="4263648"/>
              <a:chExt cx="670418" cy="1251022"/>
            </a:xfrm>
          </p:grpSpPr>
          <p:sp>
            <p:nvSpPr>
              <p:cNvPr id="6" name="Rectangle 5">
                <a:extLst>
                  <a:ext uri="{FF2B5EF4-FFF2-40B4-BE49-F238E27FC236}">
                    <a16:creationId xmlns="" xmlns:a16="http://schemas.microsoft.com/office/drawing/2014/main" id="{F8683E0C-15A4-46D0-831E-ED181CF631FA}"/>
                  </a:ext>
                </a:extLst>
              </p:cNvPr>
              <p:cNvSpPr/>
              <p:nvPr/>
            </p:nvSpPr>
            <p:spPr>
              <a:xfrm rot="16200000">
                <a:off x="1080146" y="4196080"/>
                <a:ext cx="457516" cy="59265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sp>
            <p:nvSpPr>
              <p:cNvPr id="7" name="Rectangle 6">
                <a:extLst>
                  <a:ext uri="{FF2B5EF4-FFF2-40B4-BE49-F238E27FC236}">
                    <a16:creationId xmlns="" xmlns:a16="http://schemas.microsoft.com/office/drawing/2014/main" id="{E9E7157D-D83F-4008-BAFC-FA76DE72D77D}"/>
                  </a:ext>
                </a:extLst>
              </p:cNvPr>
              <p:cNvSpPr/>
              <p:nvPr/>
            </p:nvSpPr>
            <p:spPr>
              <a:xfrm rot="16200000">
                <a:off x="858794" y="4735980"/>
                <a:ext cx="886962" cy="67041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grpSp>
      </p:grpSp>
    </p:spTree>
    <p:extLst>
      <p:ext uri="{BB962C8B-B14F-4D97-AF65-F5344CB8AC3E}">
        <p14:creationId xmlns:p14="http://schemas.microsoft.com/office/powerpoint/2010/main" val="370512424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107583" y="160985"/>
            <a:ext cx="10831132" cy="6111025"/>
          </a:xfrm>
        </p:spPr>
        <p:txBody>
          <a:bodyPr/>
          <a:lstStyle/>
          <a:p>
            <a:pPr algn="just"/>
            <a:endParaRPr lang="en-US" sz="3200" dirty="0" smtClean="0"/>
          </a:p>
        </p:txBody>
      </p:sp>
      <p:grpSp>
        <p:nvGrpSpPr>
          <p:cNvPr id="3" name="Group 2">
            <a:extLst>
              <a:ext uri="{FF2B5EF4-FFF2-40B4-BE49-F238E27FC236}">
                <a16:creationId xmlns="" xmlns:a16="http://schemas.microsoft.com/office/drawing/2014/main" id="{A9A2186A-C326-48DC-8E09-0BB48FF9D3DE}"/>
              </a:ext>
            </a:extLst>
          </p:cNvPr>
          <p:cNvGrpSpPr/>
          <p:nvPr/>
        </p:nvGrpSpPr>
        <p:grpSpPr>
          <a:xfrm>
            <a:off x="304970" y="328410"/>
            <a:ext cx="648068" cy="528033"/>
            <a:chOff x="-3373" y="3444677"/>
            <a:chExt cx="3155739" cy="1643520"/>
          </a:xfrm>
        </p:grpSpPr>
        <p:sp>
          <p:nvSpPr>
            <p:cNvPr id="4" name="Freeform 61">
              <a:extLst>
                <a:ext uri="{FF2B5EF4-FFF2-40B4-BE49-F238E27FC236}">
                  <a16:creationId xmlns="" xmlns:a16="http://schemas.microsoft.com/office/drawing/2014/main" id="{B69C1344-DA27-4625-A365-74DC77A0B525}"/>
                </a:ext>
              </a:extLst>
            </p:cNvPr>
            <p:cNvSpPr/>
            <p:nvPr/>
          </p:nvSpPr>
          <p:spPr>
            <a:xfrm rot="5400000">
              <a:off x="1185646" y="3121477"/>
              <a:ext cx="1643520" cy="2289920"/>
            </a:xfrm>
            <a:custGeom>
              <a:avLst/>
              <a:gdLst>
                <a:gd name="connsiteX0" fmla="*/ 0 w 1404518"/>
                <a:gd name="connsiteY0" fmla="*/ 1053388 h 2070201"/>
                <a:gd name="connsiteX1" fmla="*/ 124358 w 1404518"/>
                <a:gd name="connsiteY1" fmla="*/ 1382572 h 2070201"/>
                <a:gd name="connsiteX2" fmla="*/ 292608 w 1404518"/>
                <a:gd name="connsiteY2" fmla="*/ 1675180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675180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31366 w 1404518"/>
                <a:gd name="connsiteY4" fmla="*/ 2055571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294790 w 1404518"/>
                <a:gd name="connsiteY4" fmla="*/ 2055571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294790 w 1404518"/>
                <a:gd name="connsiteY4" fmla="*/ 2055571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13093"/>
                <a:gd name="connsiteY0" fmla="*/ 1053388 h 2070201"/>
                <a:gd name="connsiteX1" fmla="*/ 124358 w 1413093"/>
                <a:gd name="connsiteY1" fmla="*/ 1382572 h 2070201"/>
                <a:gd name="connsiteX2" fmla="*/ 292608 w 1413093"/>
                <a:gd name="connsiteY2" fmla="*/ 1741017 h 2070201"/>
                <a:gd name="connsiteX3" fmla="*/ 687628 w 1413093"/>
                <a:gd name="connsiteY3" fmla="*/ 2070201 h 2070201"/>
                <a:gd name="connsiteX4" fmla="*/ 1294790 w 1413093"/>
                <a:gd name="connsiteY4" fmla="*/ 2055571 h 2070201"/>
                <a:gd name="connsiteX5" fmla="*/ 1404518 w 1413093"/>
                <a:gd name="connsiteY5" fmla="*/ 1155801 h 2070201"/>
                <a:gd name="connsiteX6" fmla="*/ 1221638 w 1413093"/>
                <a:gd name="connsiteY6" fmla="*/ 768096 h 2070201"/>
                <a:gd name="connsiteX7" fmla="*/ 1177747 w 1413093"/>
                <a:gd name="connsiteY7" fmla="*/ 965606 h 2070201"/>
                <a:gd name="connsiteX8" fmla="*/ 1024128 w 1413093"/>
                <a:gd name="connsiteY8" fmla="*/ 694944 h 2070201"/>
                <a:gd name="connsiteX9" fmla="*/ 921715 w 1413093"/>
                <a:gd name="connsiteY9" fmla="*/ 929030 h 2070201"/>
                <a:gd name="connsiteX10" fmla="*/ 877824 w 1413093"/>
                <a:gd name="connsiteY10" fmla="*/ 629107 h 2070201"/>
                <a:gd name="connsiteX11" fmla="*/ 709574 w 1413093"/>
                <a:gd name="connsiteY11" fmla="*/ 936345 h 2070201"/>
                <a:gd name="connsiteX12" fmla="*/ 526694 w 1413093"/>
                <a:gd name="connsiteY12" fmla="*/ 0 h 2070201"/>
                <a:gd name="connsiteX13" fmla="*/ 468172 w 1413093"/>
                <a:gd name="connsiteY13" fmla="*/ 1338681 h 2070201"/>
                <a:gd name="connsiteX14" fmla="*/ 321868 w 1413093"/>
                <a:gd name="connsiteY14" fmla="*/ 1287475 h 2070201"/>
                <a:gd name="connsiteX15" fmla="*/ 0 w 1413093"/>
                <a:gd name="connsiteY15" fmla="*/ 1053388 h 2070201"/>
                <a:gd name="connsiteX0" fmla="*/ 0 w 1413093"/>
                <a:gd name="connsiteY0" fmla="*/ 1053388 h 2070201"/>
                <a:gd name="connsiteX1" fmla="*/ 124358 w 1413093"/>
                <a:gd name="connsiteY1" fmla="*/ 1382572 h 2070201"/>
                <a:gd name="connsiteX2" fmla="*/ 292608 w 1413093"/>
                <a:gd name="connsiteY2" fmla="*/ 1741017 h 2070201"/>
                <a:gd name="connsiteX3" fmla="*/ 687628 w 1413093"/>
                <a:gd name="connsiteY3" fmla="*/ 2070201 h 2070201"/>
                <a:gd name="connsiteX4" fmla="*/ 1294790 w 1413093"/>
                <a:gd name="connsiteY4" fmla="*/ 2055571 h 2070201"/>
                <a:gd name="connsiteX5" fmla="*/ 1404518 w 1413093"/>
                <a:gd name="connsiteY5" fmla="*/ 1155801 h 2070201"/>
                <a:gd name="connsiteX6" fmla="*/ 1221638 w 1413093"/>
                <a:gd name="connsiteY6" fmla="*/ 768096 h 2070201"/>
                <a:gd name="connsiteX7" fmla="*/ 1177747 w 1413093"/>
                <a:gd name="connsiteY7" fmla="*/ 965606 h 2070201"/>
                <a:gd name="connsiteX8" fmla="*/ 1024128 w 1413093"/>
                <a:gd name="connsiteY8" fmla="*/ 694944 h 2070201"/>
                <a:gd name="connsiteX9" fmla="*/ 921715 w 1413093"/>
                <a:gd name="connsiteY9" fmla="*/ 929030 h 2070201"/>
                <a:gd name="connsiteX10" fmla="*/ 877824 w 1413093"/>
                <a:gd name="connsiteY10" fmla="*/ 629107 h 2070201"/>
                <a:gd name="connsiteX11" fmla="*/ 709574 w 1413093"/>
                <a:gd name="connsiteY11" fmla="*/ 936345 h 2070201"/>
                <a:gd name="connsiteX12" fmla="*/ 526694 w 1413093"/>
                <a:gd name="connsiteY12" fmla="*/ 0 h 2070201"/>
                <a:gd name="connsiteX13" fmla="*/ 468172 w 1413093"/>
                <a:gd name="connsiteY13" fmla="*/ 1338681 h 2070201"/>
                <a:gd name="connsiteX14" fmla="*/ 321868 w 1413093"/>
                <a:gd name="connsiteY14" fmla="*/ 1287475 h 2070201"/>
                <a:gd name="connsiteX15" fmla="*/ 0 w 1413093"/>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90042 w 1404608"/>
                <a:gd name="connsiteY10" fmla="*/ 599846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38836 w 1404608"/>
                <a:gd name="connsiteY10" fmla="*/ 592531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38836 w 1404608"/>
                <a:gd name="connsiteY10" fmla="*/ 592531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38836 w 1404608"/>
                <a:gd name="connsiteY10" fmla="*/ 592531 h 2070201"/>
                <a:gd name="connsiteX11" fmla="*/ 709574 w 1404608"/>
                <a:gd name="connsiteY11" fmla="*/ 936345 h 2070201"/>
                <a:gd name="connsiteX12" fmla="*/ 702259 w 1404608"/>
                <a:gd name="connsiteY12" fmla="*/ 629107 h 2070201"/>
                <a:gd name="connsiteX13" fmla="*/ 526694 w 1404608"/>
                <a:gd name="connsiteY13" fmla="*/ 0 h 2070201"/>
                <a:gd name="connsiteX14" fmla="*/ 468172 w 1404608"/>
                <a:gd name="connsiteY14" fmla="*/ 1338681 h 2070201"/>
                <a:gd name="connsiteX15" fmla="*/ 321868 w 1404608"/>
                <a:gd name="connsiteY15" fmla="*/ 1287475 h 2070201"/>
                <a:gd name="connsiteX16" fmla="*/ 0 w 1404608"/>
                <a:gd name="connsiteY16" fmla="*/ 1053388 h 2070201"/>
                <a:gd name="connsiteX0" fmla="*/ 0 w 1404608"/>
                <a:gd name="connsiteY0" fmla="*/ 1056935 h 2073748"/>
                <a:gd name="connsiteX1" fmla="*/ 124358 w 1404608"/>
                <a:gd name="connsiteY1" fmla="*/ 1386119 h 2073748"/>
                <a:gd name="connsiteX2" fmla="*/ 292608 w 1404608"/>
                <a:gd name="connsiteY2" fmla="*/ 1744564 h 2073748"/>
                <a:gd name="connsiteX3" fmla="*/ 687628 w 1404608"/>
                <a:gd name="connsiteY3" fmla="*/ 2073748 h 2073748"/>
                <a:gd name="connsiteX4" fmla="*/ 1294790 w 1404608"/>
                <a:gd name="connsiteY4" fmla="*/ 2059118 h 2073748"/>
                <a:gd name="connsiteX5" fmla="*/ 1404518 w 1404608"/>
                <a:gd name="connsiteY5" fmla="*/ 1159348 h 2073748"/>
                <a:gd name="connsiteX6" fmla="*/ 1221638 w 1404608"/>
                <a:gd name="connsiteY6" fmla="*/ 771643 h 2073748"/>
                <a:gd name="connsiteX7" fmla="*/ 1177747 w 1404608"/>
                <a:gd name="connsiteY7" fmla="*/ 969153 h 2073748"/>
                <a:gd name="connsiteX8" fmla="*/ 980236 w 1404608"/>
                <a:gd name="connsiteY8" fmla="*/ 698491 h 2073748"/>
                <a:gd name="connsiteX9" fmla="*/ 921715 w 1404608"/>
                <a:gd name="connsiteY9" fmla="*/ 932577 h 2073748"/>
                <a:gd name="connsiteX10" fmla="*/ 738836 w 1404608"/>
                <a:gd name="connsiteY10" fmla="*/ 596078 h 2073748"/>
                <a:gd name="connsiteX11" fmla="*/ 709574 w 1404608"/>
                <a:gd name="connsiteY11" fmla="*/ 939892 h 2073748"/>
                <a:gd name="connsiteX12" fmla="*/ 526694 w 1404608"/>
                <a:gd name="connsiteY12" fmla="*/ 3547 h 2073748"/>
                <a:gd name="connsiteX13" fmla="*/ 468172 w 1404608"/>
                <a:gd name="connsiteY13" fmla="*/ 1342228 h 2073748"/>
                <a:gd name="connsiteX14" fmla="*/ 321868 w 1404608"/>
                <a:gd name="connsiteY14" fmla="*/ 1291022 h 2073748"/>
                <a:gd name="connsiteX15" fmla="*/ 0 w 1404608"/>
                <a:gd name="connsiteY15" fmla="*/ 1056935 h 2073748"/>
                <a:gd name="connsiteX0" fmla="*/ 0 w 1404608"/>
                <a:gd name="connsiteY0" fmla="*/ 1056935 h 2073748"/>
                <a:gd name="connsiteX1" fmla="*/ 124358 w 1404608"/>
                <a:gd name="connsiteY1" fmla="*/ 1386119 h 2073748"/>
                <a:gd name="connsiteX2" fmla="*/ 292608 w 1404608"/>
                <a:gd name="connsiteY2" fmla="*/ 1744564 h 2073748"/>
                <a:gd name="connsiteX3" fmla="*/ 687628 w 1404608"/>
                <a:gd name="connsiteY3" fmla="*/ 2073748 h 2073748"/>
                <a:gd name="connsiteX4" fmla="*/ 1294790 w 1404608"/>
                <a:gd name="connsiteY4" fmla="*/ 2059118 h 2073748"/>
                <a:gd name="connsiteX5" fmla="*/ 1404518 w 1404608"/>
                <a:gd name="connsiteY5" fmla="*/ 1159348 h 2073748"/>
                <a:gd name="connsiteX6" fmla="*/ 1221638 w 1404608"/>
                <a:gd name="connsiteY6" fmla="*/ 771643 h 2073748"/>
                <a:gd name="connsiteX7" fmla="*/ 1177747 w 1404608"/>
                <a:gd name="connsiteY7" fmla="*/ 969153 h 2073748"/>
                <a:gd name="connsiteX8" fmla="*/ 980236 w 1404608"/>
                <a:gd name="connsiteY8" fmla="*/ 698491 h 2073748"/>
                <a:gd name="connsiteX9" fmla="*/ 921715 w 1404608"/>
                <a:gd name="connsiteY9" fmla="*/ 932577 h 2073748"/>
                <a:gd name="connsiteX10" fmla="*/ 738836 w 1404608"/>
                <a:gd name="connsiteY10" fmla="*/ 596078 h 2073748"/>
                <a:gd name="connsiteX11" fmla="*/ 709574 w 1404608"/>
                <a:gd name="connsiteY11" fmla="*/ 939892 h 2073748"/>
                <a:gd name="connsiteX12" fmla="*/ 526694 w 1404608"/>
                <a:gd name="connsiteY12" fmla="*/ 3547 h 2073748"/>
                <a:gd name="connsiteX13" fmla="*/ 468172 w 1404608"/>
                <a:gd name="connsiteY13" fmla="*/ 1342228 h 2073748"/>
                <a:gd name="connsiteX14" fmla="*/ 321868 w 1404608"/>
                <a:gd name="connsiteY14" fmla="*/ 1291022 h 2073748"/>
                <a:gd name="connsiteX15" fmla="*/ 0 w 1404608"/>
                <a:gd name="connsiteY15" fmla="*/ 1056935 h 2073748"/>
                <a:gd name="connsiteX0" fmla="*/ 0 w 1404608"/>
                <a:gd name="connsiteY0" fmla="*/ 1056935 h 2073748"/>
                <a:gd name="connsiteX1" fmla="*/ 124358 w 1404608"/>
                <a:gd name="connsiteY1" fmla="*/ 1386119 h 2073748"/>
                <a:gd name="connsiteX2" fmla="*/ 292608 w 1404608"/>
                <a:gd name="connsiteY2" fmla="*/ 1744564 h 2073748"/>
                <a:gd name="connsiteX3" fmla="*/ 687628 w 1404608"/>
                <a:gd name="connsiteY3" fmla="*/ 2073748 h 2073748"/>
                <a:gd name="connsiteX4" fmla="*/ 1294790 w 1404608"/>
                <a:gd name="connsiteY4" fmla="*/ 2059118 h 2073748"/>
                <a:gd name="connsiteX5" fmla="*/ 1404518 w 1404608"/>
                <a:gd name="connsiteY5" fmla="*/ 1159348 h 2073748"/>
                <a:gd name="connsiteX6" fmla="*/ 1221638 w 1404608"/>
                <a:gd name="connsiteY6" fmla="*/ 771643 h 2073748"/>
                <a:gd name="connsiteX7" fmla="*/ 1177747 w 1404608"/>
                <a:gd name="connsiteY7" fmla="*/ 969153 h 2073748"/>
                <a:gd name="connsiteX8" fmla="*/ 980236 w 1404608"/>
                <a:gd name="connsiteY8" fmla="*/ 698491 h 2073748"/>
                <a:gd name="connsiteX9" fmla="*/ 921715 w 1404608"/>
                <a:gd name="connsiteY9" fmla="*/ 932577 h 2073748"/>
                <a:gd name="connsiteX10" fmla="*/ 738836 w 1404608"/>
                <a:gd name="connsiteY10" fmla="*/ 596078 h 2073748"/>
                <a:gd name="connsiteX11" fmla="*/ 709574 w 1404608"/>
                <a:gd name="connsiteY11" fmla="*/ 939892 h 2073748"/>
                <a:gd name="connsiteX12" fmla="*/ 526694 w 1404608"/>
                <a:gd name="connsiteY12" fmla="*/ 3547 h 2073748"/>
                <a:gd name="connsiteX13" fmla="*/ 468172 w 1404608"/>
                <a:gd name="connsiteY13" fmla="*/ 1342228 h 2073748"/>
                <a:gd name="connsiteX14" fmla="*/ 321868 w 1404608"/>
                <a:gd name="connsiteY14" fmla="*/ 1291022 h 2073748"/>
                <a:gd name="connsiteX15" fmla="*/ 0 w 1404608"/>
                <a:gd name="connsiteY15" fmla="*/ 1056935 h 2073748"/>
                <a:gd name="connsiteX0" fmla="*/ 0 w 1404608"/>
                <a:gd name="connsiteY0" fmla="*/ 1058942 h 2075755"/>
                <a:gd name="connsiteX1" fmla="*/ 124358 w 1404608"/>
                <a:gd name="connsiteY1" fmla="*/ 1388126 h 2075755"/>
                <a:gd name="connsiteX2" fmla="*/ 292608 w 1404608"/>
                <a:gd name="connsiteY2" fmla="*/ 1746571 h 2075755"/>
                <a:gd name="connsiteX3" fmla="*/ 687628 w 1404608"/>
                <a:gd name="connsiteY3" fmla="*/ 2075755 h 2075755"/>
                <a:gd name="connsiteX4" fmla="*/ 1294790 w 1404608"/>
                <a:gd name="connsiteY4" fmla="*/ 2061125 h 2075755"/>
                <a:gd name="connsiteX5" fmla="*/ 1404518 w 1404608"/>
                <a:gd name="connsiteY5" fmla="*/ 1161355 h 2075755"/>
                <a:gd name="connsiteX6" fmla="*/ 1221638 w 1404608"/>
                <a:gd name="connsiteY6" fmla="*/ 773650 h 2075755"/>
                <a:gd name="connsiteX7" fmla="*/ 1177747 w 1404608"/>
                <a:gd name="connsiteY7" fmla="*/ 971160 h 2075755"/>
                <a:gd name="connsiteX8" fmla="*/ 980236 w 1404608"/>
                <a:gd name="connsiteY8" fmla="*/ 700498 h 2075755"/>
                <a:gd name="connsiteX9" fmla="*/ 921715 w 1404608"/>
                <a:gd name="connsiteY9" fmla="*/ 934584 h 2075755"/>
                <a:gd name="connsiteX10" fmla="*/ 738836 w 1404608"/>
                <a:gd name="connsiteY10" fmla="*/ 598085 h 2075755"/>
                <a:gd name="connsiteX11" fmla="*/ 709574 w 1404608"/>
                <a:gd name="connsiteY11" fmla="*/ 941899 h 2075755"/>
                <a:gd name="connsiteX12" fmla="*/ 526694 w 1404608"/>
                <a:gd name="connsiteY12" fmla="*/ 5554 h 2075755"/>
                <a:gd name="connsiteX13" fmla="*/ 468172 w 1404608"/>
                <a:gd name="connsiteY13" fmla="*/ 1344235 h 2075755"/>
                <a:gd name="connsiteX14" fmla="*/ 321868 w 1404608"/>
                <a:gd name="connsiteY14" fmla="*/ 1293029 h 2075755"/>
                <a:gd name="connsiteX15" fmla="*/ 0 w 1404608"/>
                <a:gd name="connsiteY15" fmla="*/ 1058942 h 2075755"/>
                <a:gd name="connsiteX0" fmla="*/ 0 w 1404608"/>
                <a:gd name="connsiteY0" fmla="*/ 1029958 h 2046771"/>
                <a:gd name="connsiteX1" fmla="*/ 124358 w 1404608"/>
                <a:gd name="connsiteY1" fmla="*/ 1359142 h 2046771"/>
                <a:gd name="connsiteX2" fmla="*/ 292608 w 1404608"/>
                <a:gd name="connsiteY2" fmla="*/ 1717587 h 2046771"/>
                <a:gd name="connsiteX3" fmla="*/ 687628 w 1404608"/>
                <a:gd name="connsiteY3" fmla="*/ 2046771 h 2046771"/>
                <a:gd name="connsiteX4" fmla="*/ 1294790 w 1404608"/>
                <a:gd name="connsiteY4" fmla="*/ 2032141 h 2046771"/>
                <a:gd name="connsiteX5" fmla="*/ 1404518 w 1404608"/>
                <a:gd name="connsiteY5" fmla="*/ 1132371 h 2046771"/>
                <a:gd name="connsiteX6" fmla="*/ 1221638 w 1404608"/>
                <a:gd name="connsiteY6" fmla="*/ 744666 h 2046771"/>
                <a:gd name="connsiteX7" fmla="*/ 1177747 w 1404608"/>
                <a:gd name="connsiteY7" fmla="*/ 942176 h 2046771"/>
                <a:gd name="connsiteX8" fmla="*/ 980236 w 1404608"/>
                <a:gd name="connsiteY8" fmla="*/ 671514 h 2046771"/>
                <a:gd name="connsiteX9" fmla="*/ 921715 w 1404608"/>
                <a:gd name="connsiteY9" fmla="*/ 905600 h 2046771"/>
                <a:gd name="connsiteX10" fmla="*/ 738836 w 1404608"/>
                <a:gd name="connsiteY10" fmla="*/ 569101 h 2046771"/>
                <a:gd name="connsiteX11" fmla="*/ 709574 w 1404608"/>
                <a:gd name="connsiteY11" fmla="*/ 912915 h 2046771"/>
                <a:gd name="connsiteX12" fmla="*/ 526694 w 1404608"/>
                <a:gd name="connsiteY12" fmla="*/ 5831 h 2046771"/>
                <a:gd name="connsiteX13" fmla="*/ 468172 w 1404608"/>
                <a:gd name="connsiteY13" fmla="*/ 1315251 h 2046771"/>
                <a:gd name="connsiteX14" fmla="*/ 321868 w 1404608"/>
                <a:gd name="connsiteY14" fmla="*/ 1264045 h 2046771"/>
                <a:gd name="connsiteX15" fmla="*/ 0 w 1404608"/>
                <a:gd name="connsiteY15" fmla="*/ 1029958 h 2046771"/>
                <a:gd name="connsiteX0" fmla="*/ 0 w 1404608"/>
                <a:gd name="connsiteY0" fmla="*/ 1024127 h 2040940"/>
                <a:gd name="connsiteX1" fmla="*/ 124358 w 1404608"/>
                <a:gd name="connsiteY1" fmla="*/ 1353311 h 2040940"/>
                <a:gd name="connsiteX2" fmla="*/ 292608 w 1404608"/>
                <a:gd name="connsiteY2" fmla="*/ 1711756 h 2040940"/>
                <a:gd name="connsiteX3" fmla="*/ 687628 w 1404608"/>
                <a:gd name="connsiteY3" fmla="*/ 2040940 h 2040940"/>
                <a:gd name="connsiteX4" fmla="*/ 1294790 w 1404608"/>
                <a:gd name="connsiteY4" fmla="*/ 2026310 h 2040940"/>
                <a:gd name="connsiteX5" fmla="*/ 1404518 w 1404608"/>
                <a:gd name="connsiteY5" fmla="*/ 1126540 h 2040940"/>
                <a:gd name="connsiteX6" fmla="*/ 1221638 w 1404608"/>
                <a:gd name="connsiteY6" fmla="*/ 738835 h 2040940"/>
                <a:gd name="connsiteX7" fmla="*/ 1177747 w 1404608"/>
                <a:gd name="connsiteY7" fmla="*/ 936345 h 2040940"/>
                <a:gd name="connsiteX8" fmla="*/ 980236 w 1404608"/>
                <a:gd name="connsiteY8" fmla="*/ 665683 h 2040940"/>
                <a:gd name="connsiteX9" fmla="*/ 921715 w 1404608"/>
                <a:gd name="connsiteY9" fmla="*/ 899769 h 2040940"/>
                <a:gd name="connsiteX10" fmla="*/ 738836 w 1404608"/>
                <a:gd name="connsiteY10" fmla="*/ 563270 h 2040940"/>
                <a:gd name="connsiteX11" fmla="*/ 709574 w 1404608"/>
                <a:gd name="connsiteY11" fmla="*/ 907084 h 2040940"/>
                <a:gd name="connsiteX12" fmla="*/ 526694 w 1404608"/>
                <a:gd name="connsiteY12" fmla="*/ 0 h 2040940"/>
                <a:gd name="connsiteX13" fmla="*/ 468172 w 1404608"/>
                <a:gd name="connsiteY13" fmla="*/ 1309420 h 2040940"/>
                <a:gd name="connsiteX14" fmla="*/ 321868 w 1404608"/>
                <a:gd name="connsiteY14" fmla="*/ 1258214 h 2040940"/>
                <a:gd name="connsiteX15" fmla="*/ 0 w 1404608"/>
                <a:gd name="connsiteY15" fmla="*/ 1024127 h 2040940"/>
                <a:gd name="connsiteX0" fmla="*/ 0 w 1404608"/>
                <a:gd name="connsiteY0" fmla="*/ 1024614 h 2041427"/>
                <a:gd name="connsiteX1" fmla="*/ 124358 w 1404608"/>
                <a:gd name="connsiteY1" fmla="*/ 1353798 h 2041427"/>
                <a:gd name="connsiteX2" fmla="*/ 292608 w 1404608"/>
                <a:gd name="connsiteY2" fmla="*/ 1712243 h 2041427"/>
                <a:gd name="connsiteX3" fmla="*/ 687628 w 1404608"/>
                <a:gd name="connsiteY3" fmla="*/ 2041427 h 2041427"/>
                <a:gd name="connsiteX4" fmla="*/ 1294790 w 1404608"/>
                <a:gd name="connsiteY4" fmla="*/ 2026797 h 2041427"/>
                <a:gd name="connsiteX5" fmla="*/ 1404518 w 1404608"/>
                <a:gd name="connsiteY5" fmla="*/ 1127027 h 2041427"/>
                <a:gd name="connsiteX6" fmla="*/ 1221638 w 1404608"/>
                <a:gd name="connsiteY6" fmla="*/ 739322 h 2041427"/>
                <a:gd name="connsiteX7" fmla="*/ 1177747 w 1404608"/>
                <a:gd name="connsiteY7" fmla="*/ 936832 h 2041427"/>
                <a:gd name="connsiteX8" fmla="*/ 980236 w 1404608"/>
                <a:gd name="connsiteY8" fmla="*/ 666170 h 2041427"/>
                <a:gd name="connsiteX9" fmla="*/ 921715 w 1404608"/>
                <a:gd name="connsiteY9" fmla="*/ 900256 h 2041427"/>
                <a:gd name="connsiteX10" fmla="*/ 738836 w 1404608"/>
                <a:gd name="connsiteY10" fmla="*/ 563757 h 2041427"/>
                <a:gd name="connsiteX11" fmla="*/ 709574 w 1404608"/>
                <a:gd name="connsiteY11" fmla="*/ 907571 h 2041427"/>
                <a:gd name="connsiteX12" fmla="*/ 526694 w 1404608"/>
                <a:gd name="connsiteY12" fmla="*/ 487 h 2041427"/>
                <a:gd name="connsiteX13" fmla="*/ 468172 w 1404608"/>
                <a:gd name="connsiteY13" fmla="*/ 1309907 h 2041427"/>
                <a:gd name="connsiteX14" fmla="*/ 321868 w 1404608"/>
                <a:gd name="connsiteY14" fmla="*/ 1258701 h 2041427"/>
                <a:gd name="connsiteX15" fmla="*/ 0 w 1404608"/>
                <a:gd name="connsiteY15" fmla="*/ 1024614 h 2041427"/>
                <a:gd name="connsiteX0" fmla="*/ 0 w 1404608"/>
                <a:gd name="connsiteY0" fmla="*/ 1024614 h 2041427"/>
                <a:gd name="connsiteX1" fmla="*/ 124358 w 1404608"/>
                <a:gd name="connsiteY1" fmla="*/ 1353798 h 2041427"/>
                <a:gd name="connsiteX2" fmla="*/ 292608 w 1404608"/>
                <a:gd name="connsiteY2" fmla="*/ 1712243 h 2041427"/>
                <a:gd name="connsiteX3" fmla="*/ 687628 w 1404608"/>
                <a:gd name="connsiteY3" fmla="*/ 2041427 h 2041427"/>
                <a:gd name="connsiteX4" fmla="*/ 1294790 w 1404608"/>
                <a:gd name="connsiteY4" fmla="*/ 2026797 h 2041427"/>
                <a:gd name="connsiteX5" fmla="*/ 1404518 w 1404608"/>
                <a:gd name="connsiteY5" fmla="*/ 1127027 h 2041427"/>
                <a:gd name="connsiteX6" fmla="*/ 1221638 w 1404608"/>
                <a:gd name="connsiteY6" fmla="*/ 739322 h 2041427"/>
                <a:gd name="connsiteX7" fmla="*/ 1177747 w 1404608"/>
                <a:gd name="connsiteY7" fmla="*/ 936832 h 2041427"/>
                <a:gd name="connsiteX8" fmla="*/ 980236 w 1404608"/>
                <a:gd name="connsiteY8" fmla="*/ 666170 h 2041427"/>
                <a:gd name="connsiteX9" fmla="*/ 921715 w 1404608"/>
                <a:gd name="connsiteY9" fmla="*/ 900256 h 2041427"/>
                <a:gd name="connsiteX10" fmla="*/ 738836 w 1404608"/>
                <a:gd name="connsiteY10" fmla="*/ 563757 h 2041427"/>
                <a:gd name="connsiteX11" fmla="*/ 709574 w 1404608"/>
                <a:gd name="connsiteY11" fmla="*/ 907571 h 2041427"/>
                <a:gd name="connsiteX12" fmla="*/ 526694 w 1404608"/>
                <a:gd name="connsiteY12" fmla="*/ 487 h 2041427"/>
                <a:gd name="connsiteX13" fmla="*/ 468172 w 1404608"/>
                <a:gd name="connsiteY13" fmla="*/ 1309907 h 2041427"/>
                <a:gd name="connsiteX14" fmla="*/ 321868 w 1404608"/>
                <a:gd name="connsiteY14" fmla="*/ 1258701 h 2041427"/>
                <a:gd name="connsiteX15" fmla="*/ 0 w 1404608"/>
                <a:gd name="connsiteY15" fmla="*/ 1024614 h 2041427"/>
                <a:gd name="connsiteX0" fmla="*/ 0 w 1404608"/>
                <a:gd name="connsiteY0" fmla="*/ 1024370 h 2041183"/>
                <a:gd name="connsiteX1" fmla="*/ 124358 w 1404608"/>
                <a:gd name="connsiteY1" fmla="*/ 1353554 h 2041183"/>
                <a:gd name="connsiteX2" fmla="*/ 292608 w 1404608"/>
                <a:gd name="connsiteY2" fmla="*/ 1711999 h 2041183"/>
                <a:gd name="connsiteX3" fmla="*/ 687628 w 1404608"/>
                <a:gd name="connsiteY3" fmla="*/ 2041183 h 2041183"/>
                <a:gd name="connsiteX4" fmla="*/ 1294790 w 1404608"/>
                <a:gd name="connsiteY4" fmla="*/ 2026553 h 2041183"/>
                <a:gd name="connsiteX5" fmla="*/ 1404518 w 1404608"/>
                <a:gd name="connsiteY5" fmla="*/ 1126783 h 2041183"/>
                <a:gd name="connsiteX6" fmla="*/ 1221638 w 1404608"/>
                <a:gd name="connsiteY6" fmla="*/ 739078 h 2041183"/>
                <a:gd name="connsiteX7" fmla="*/ 1177747 w 1404608"/>
                <a:gd name="connsiteY7" fmla="*/ 936588 h 2041183"/>
                <a:gd name="connsiteX8" fmla="*/ 980236 w 1404608"/>
                <a:gd name="connsiteY8" fmla="*/ 665926 h 2041183"/>
                <a:gd name="connsiteX9" fmla="*/ 921715 w 1404608"/>
                <a:gd name="connsiteY9" fmla="*/ 900012 h 2041183"/>
                <a:gd name="connsiteX10" fmla="*/ 738836 w 1404608"/>
                <a:gd name="connsiteY10" fmla="*/ 563513 h 2041183"/>
                <a:gd name="connsiteX11" fmla="*/ 709574 w 1404608"/>
                <a:gd name="connsiteY11" fmla="*/ 907327 h 2041183"/>
                <a:gd name="connsiteX12" fmla="*/ 526694 w 1404608"/>
                <a:gd name="connsiteY12" fmla="*/ 243 h 2041183"/>
                <a:gd name="connsiteX13" fmla="*/ 468172 w 1404608"/>
                <a:gd name="connsiteY13" fmla="*/ 1309663 h 2041183"/>
                <a:gd name="connsiteX14" fmla="*/ 321868 w 1404608"/>
                <a:gd name="connsiteY14" fmla="*/ 1258457 h 2041183"/>
                <a:gd name="connsiteX15" fmla="*/ 0 w 1404608"/>
                <a:gd name="connsiteY15" fmla="*/ 1024370 h 2041183"/>
                <a:gd name="connsiteX0" fmla="*/ 0 w 1404608"/>
                <a:gd name="connsiteY0" fmla="*/ 1024383 h 2041196"/>
                <a:gd name="connsiteX1" fmla="*/ 124358 w 1404608"/>
                <a:gd name="connsiteY1" fmla="*/ 1353567 h 2041196"/>
                <a:gd name="connsiteX2" fmla="*/ 292608 w 1404608"/>
                <a:gd name="connsiteY2" fmla="*/ 1712012 h 2041196"/>
                <a:gd name="connsiteX3" fmla="*/ 687628 w 1404608"/>
                <a:gd name="connsiteY3" fmla="*/ 2041196 h 2041196"/>
                <a:gd name="connsiteX4" fmla="*/ 1294790 w 1404608"/>
                <a:gd name="connsiteY4" fmla="*/ 2026566 h 2041196"/>
                <a:gd name="connsiteX5" fmla="*/ 1404518 w 1404608"/>
                <a:gd name="connsiteY5" fmla="*/ 1126796 h 2041196"/>
                <a:gd name="connsiteX6" fmla="*/ 1221638 w 1404608"/>
                <a:gd name="connsiteY6" fmla="*/ 739091 h 2041196"/>
                <a:gd name="connsiteX7" fmla="*/ 1177747 w 1404608"/>
                <a:gd name="connsiteY7" fmla="*/ 936601 h 2041196"/>
                <a:gd name="connsiteX8" fmla="*/ 980236 w 1404608"/>
                <a:gd name="connsiteY8" fmla="*/ 665939 h 2041196"/>
                <a:gd name="connsiteX9" fmla="*/ 921715 w 1404608"/>
                <a:gd name="connsiteY9" fmla="*/ 900025 h 2041196"/>
                <a:gd name="connsiteX10" fmla="*/ 738836 w 1404608"/>
                <a:gd name="connsiteY10" fmla="*/ 563526 h 2041196"/>
                <a:gd name="connsiteX11" fmla="*/ 709574 w 1404608"/>
                <a:gd name="connsiteY11" fmla="*/ 907340 h 2041196"/>
                <a:gd name="connsiteX12" fmla="*/ 526694 w 1404608"/>
                <a:gd name="connsiteY12" fmla="*/ 256 h 2041196"/>
                <a:gd name="connsiteX13" fmla="*/ 453541 w 1404608"/>
                <a:gd name="connsiteY13" fmla="*/ 1258469 h 2041196"/>
                <a:gd name="connsiteX14" fmla="*/ 321868 w 1404608"/>
                <a:gd name="connsiteY14" fmla="*/ 1258470 h 2041196"/>
                <a:gd name="connsiteX15" fmla="*/ 0 w 1404608"/>
                <a:gd name="connsiteY15" fmla="*/ 1024383 h 2041196"/>
                <a:gd name="connsiteX0" fmla="*/ 0 w 1404608"/>
                <a:gd name="connsiteY0" fmla="*/ 1024383 h 2041196"/>
                <a:gd name="connsiteX1" fmla="*/ 124358 w 1404608"/>
                <a:gd name="connsiteY1" fmla="*/ 1353567 h 2041196"/>
                <a:gd name="connsiteX2" fmla="*/ 292608 w 1404608"/>
                <a:gd name="connsiteY2" fmla="*/ 1712012 h 2041196"/>
                <a:gd name="connsiteX3" fmla="*/ 687628 w 1404608"/>
                <a:gd name="connsiteY3" fmla="*/ 2041196 h 2041196"/>
                <a:gd name="connsiteX4" fmla="*/ 1294790 w 1404608"/>
                <a:gd name="connsiteY4" fmla="*/ 2026566 h 2041196"/>
                <a:gd name="connsiteX5" fmla="*/ 1404518 w 1404608"/>
                <a:gd name="connsiteY5" fmla="*/ 1126796 h 2041196"/>
                <a:gd name="connsiteX6" fmla="*/ 1221638 w 1404608"/>
                <a:gd name="connsiteY6" fmla="*/ 739091 h 2041196"/>
                <a:gd name="connsiteX7" fmla="*/ 1177747 w 1404608"/>
                <a:gd name="connsiteY7" fmla="*/ 936601 h 2041196"/>
                <a:gd name="connsiteX8" fmla="*/ 980236 w 1404608"/>
                <a:gd name="connsiteY8" fmla="*/ 665939 h 2041196"/>
                <a:gd name="connsiteX9" fmla="*/ 921715 w 1404608"/>
                <a:gd name="connsiteY9" fmla="*/ 900025 h 2041196"/>
                <a:gd name="connsiteX10" fmla="*/ 738836 w 1404608"/>
                <a:gd name="connsiteY10" fmla="*/ 563526 h 2041196"/>
                <a:gd name="connsiteX11" fmla="*/ 709574 w 1404608"/>
                <a:gd name="connsiteY11" fmla="*/ 907340 h 2041196"/>
                <a:gd name="connsiteX12" fmla="*/ 526694 w 1404608"/>
                <a:gd name="connsiteY12" fmla="*/ 256 h 2041196"/>
                <a:gd name="connsiteX13" fmla="*/ 453541 w 1404608"/>
                <a:gd name="connsiteY13" fmla="*/ 1258469 h 2041196"/>
                <a:gd name="connsiteX14" fmla="*/ 321868 w 1404608"/>
                <a:gd name="connsiteY14" fmla="*/ 1258470 h 2041196"/>
                <a:gd name="connsiteX15" fmla="*/ 0 w 1404608"/>
                <a:gd name="connsiteY15" fmla="*/ 1024383 h 2041196"/>
                <a:gd name="connsiteX0" fmla="*/ 0 w 1404608"/>
                <a:gd name="connsiteY0" fmla="*/ 1024369 h 2041182"/>
                <a:gd name="connsiteX1" fmla="*/ 124358 w 1404608"/>
                <a:gd name="connsiteY1" fmla="*/ 1353553 h 2041182"/>
                <a:gd name="connsiteX2" fmla="*/ 292608 w 1404608"/>
                <a:gd name="connsiteY2" fmla="*/ 1711998 h 2041182"/>
                <a:gd name="connsiteX3" fmla="*/ 687628 w 1404608"/>
                <a:gd name="connsiteY3" fmla="*/ 2041182 h 2041182"/>
                <a:gd name="connsiteX4" fmla="*/ 1294790 w 1404608"/>
                <a:gd name="connsiteY4" fmla="*/ 2026552 h 2041182"/>
                <a:gd name="connsiteX5" fmla="*/ 1404518 w 1404608"/>
                <a:gd name="connsiteY5" fmla="*/ 1126782 h 2041182"/>
                <a:gd name="connsiteX6" fmla="*/ 1221638 w 1404608"/>
                <a:gd name="connsiteY6" fmla="*/ 739077 h 2041182"/>
                <a:gd name="connsiteX7" fmla="*/ 1177747 w 1404608"/>
                <a:gd name="connsiteY7" fmla="*/ 936587 h 2041182"/>
                <a:gd name="connsiteX8" fmla="*/ 980236 w 1404608"/>
                <a:gd name="connsiteY8" fmla="*/ 665925 h 2041182"/>
                <a:gd name="connsiteX9" fmla="*/ 921715 w 1404608"/>
                <a:gd name="connsiteY9" fmla="*/ 900011 h 2041182"/>
                <a:gd name="connsiteX10" fmla="*/ 738836 w 1404608"/>
                <a:gd name="connsiteY10" fmla="*/ 563512 h 2041182"/>
                <a:gd name="connsiteX11" fmla="*/ 709574 w 1404608"/>
                <a:gd name="connsiteY11" fmla="*/ 907326 h 2041182"/>
                <a:gd name="connsiteX12" fmla="*/ 526694 w 1404608"/>
                <a:gd name="connsiteY12" fmla="*/ 242 h 2041182"/>
                <a:gd name="connsiteX13" fmla="*/ 456712 w 1404608"/>
                <a:gd name="connsiteY13" fmla="*/ 1312361 h 2041182"/>
                <a:gd name="connsiteX14" fmla="*/ 321868 w 1404608"/>
                <a:gd name="connsiteY14" fmla="*/ 1258456 h 2041182"/>
                <a:gd name="connsiteX15" fmla="*/ 0 w 1404608"/>
                <a:gd name="connsiteY15" fmla="*/ 1024369 h 2041182"/>
                <a:gd name="connsiteX0" fmla="*/ 0 w 1404608"/>
                <a:gd name="connsiteY0" fmla="*/ 1024369 h 2041182"/>
                <a:gd name="connsiteX1" fmla="*/ 124358 w 1404608"/>
                <a:gd name="connsiteY1" fmla="*/ 1353553 h 2041182"/>
                <a:gd name="connsiteX2" fmla="*/ 292608 w 1404608"/>
                <a:gd name="connsiteY2" fmla="*/ 1711998 h 2041182"/>
                <a:gd name="connsiteX3" fmla="*/ 687628 w 1404608"/>
                <a:gd name="connsiteY3" fmla="*/ 2041182 h 2041182"/>
                <a:gd name="connsiteX4" fmla="*/ 1294790 w 1404608"/>
                <a:gd name="connsiteY4" fmla="*/ 2026552 h 2041182"/>
                <a:gd name="connsiteX5" fmla="*/ 1404518 w 1404608"/>
                <a:gd name="connsiteY5" fmla="*/ 1126782 h 2041182"/>
                <a:gd name="connsiteX6" fmla="*/ 1221638 w 1404608"/>
                <a:gd name="connsiteY6" fmla="*/ 739077 h 2041182"/>
                <a:gd name="connsiteX7" fmla="*/ 1177747 w 1404608"/>
                <a:gd name="connsiteY7" fmla="*/ 936587 h 2041182"/>
                <a:gd name="connsiteX8" fmla="*/ 980236 w 1404608"/>
                <a:gd name="connsiteY8" fmla="*/ 665925 h 2041182"/>
                <a:gd name="connsiteX9" fmla="*/ 921715 w 1404608"/>
                <a:gd name="connsiteY9" fmla="*/ 900011 h 2041182"/>
                <a:gd name="connsiteX10" fmla="*/ 738836 w 1404608"/>
                <a:gd name="connsiteY10" fmla="*/ 563512 h 2041182"/>
                <a:gd name="connsiteX11" fmla="*/ 709574 w 1404608"/>
                <a:gd name="connsiteY11" fmla="*/ 907326 h 2041182"/>
                <a:gd name="connsiteX12" fmla="*/ 526694 w 1404608"/>
                <a:gd name="connsiteY12" fmla="*/ 242 h 2041182"/>
                <a:gd name="connsiteX13" fmla="*/ 456712 w 1404608"/>
                <a:gd name="connsiteY13" fmla="*/ 1312361 h 2041182"/>
                <a:gd name="connsiteX14" fmla="*/ 321868 w 1404608"/>
                <a:gd name="connsiteY14" fmla="*/ 1258456 h 2041182"/>
                <a:gd name="connsiteX15" fmla="*/ 0 w 1404608"/>
                <a:gd name="connsiteY15" fmla="*/ 1024369 h 2041182"/>
                <a:gd name="connsiteX0" fmla="*/ 0 w 1404608"/>
                <a:gd name="connsiteY0" fmla="*/ 1024369 h 2041182"/>
                <a:gd name="connsiteX1" fmla="*/ 124358 w 1404608"/>
                <a:gd name="connsiteY1" fmla="*/ 1353553 h 2041182"/>
                <a:gd name="connsiteX2" fmla="*/ 292608 w 1404608"/>
                <a:gd name="connsiteY2" fmla="*/ 1711998 h 2041182"/>
                <a:gd name="connsiteX3" fmla="*/ 687628 w 1404608"/>
                <a:gd name="connsiteY3" fmla="*/ 2041182 h 2041182"/>
                <a:gd name="connsiteX4" fmla="*/ 1294790 w 1404608"/>
                <a:gd name="connsiteY4" fmla="*/ 2026552 h 2041182"/>
                <a:gd name="connsiteX5" fmla="*/ 1404518 w 1404608"/>
                <a:gd name="connsiteY5" fmla="*/ 1126782 h 2041182"/>
                <a:gd name="connsiteX6" fmla="*/ 1221638 w 1404608"/>
                <a:gd name="connsiteY6" fmla="*/ 739077 h 2041182"/>
                <a:gd name="connsiteX7" fmla="*/ 1177747 w 1404608"/>
                <a:gd name="connsiteY7" fmla="*/ 936587 h 2041182"/>
                <a:gd name="connsiteX8" fmla="*/ 980236 w 1404608"/>
                <a:gd name="connsiteY8" fmla="*/ 665925 h 2041182"/>
                <a:gd name="connsiteX9" fmla="*/ 921715 w 1404608"/>
                <a:gd name="connsiteY9" fmla="*/ 900011 h 2041182"/>
                <a:gd name="connsiteX10" fmla="*/ 738836 w 1404608"/>
                <a:gd name="connsiteY10" fmla="*/ 563512 h 2041182"/>
                <a:gd name="connsiteX11" fmla="*/ 709574 w 1404608"/>
                <a:gd name="connsiteY11" fmla="*/ 907326 h 2041182"/>
                <a:gd name="connsiteX12" fmla="*/ 526694 w 1404608"/>
                <a:gd name="connsiteY12" fmla="*/ 242 h 2041182"/>
                <a:gd name="connsiteX13" fmla="*/ 456712 w 1404608"/>
                <a:gd name="connsiteY13" fmla="*/ 1312361 h 2041182"/>
                <a:gd name="connsiteX14" fmla="*/ 321868 w 1404608"/>
                <a:gd name="connsiteY14" fmla="*/ 1258456 h 2041182"/>
                <a:gd name="connsiteX15" fmla="*/ 0 w 1404608"/>
                <a:gd name="connsiteY15" fmla="*/ 1024369 h 2041182"/>
                <a:gd name="connsiteX0" fmla="*/ 0 w 1420463"/>
                <a:gd name="connsiteY0" fmla="*/ 957779 h 2041182"/>
                <a:gd name="connsiteX1" fmla="*/ 140213 w 1420463"/>
                <a:gd name="connsiteY1" fmla="*/ 1353553 h 2041182"/>
                <a:gd name="connsiteX2" fmla="*/ 308463 w 1420463"/>
                <a:gd name="connsiteY2" fmla="*/ 1711998 h 2041182"/>
                <a:gd name="connsiteX3" fmla="*/ 703483 w 1420463"/>
                <a:gd name="connsiteY3" fmla="*/ 2041182 h 2041182"/>
                <a:gd name="connsiteX4" fmla="*/ 1310645 w 1420463"/>
                <a:gd name="connsiteY4" fmla="*/ 2026552 h 2041182"/>
                <a:gd name="connsiteX5" fmla="*/ 1420373 w 1420463"/>
                <a:gd name="connsiteY5" fmla="*/ 1126782 h 2041182"/>
                <a:gd name="connsiteX6" fmla="*/ 1237493 w 1420463"/>
                <a:gd name="connsiteY6" fmla="*/ 739077 h 2041182"/>
                <a:gd name="connsiteX7" fmla="*/ 1193602 w 1420463"/>
                <a:gd name="connsiteY7" fmla="*/ 936587 h 2041182"/>
                <a:gd name="connsiteX8" fmla="*/ 996091 w 1420463"/>
                <a:gd name="connsiteY8" fmla="*/ 665925 h 2041182"/>
                <a:gd name="connsiteX9" fmla="*/ 937570 w 1420463"/>
                <a:gd name="connsiteY9" fmla="*/ 900011 h 2041182"/>
                <a:gd name="connsiteX10" fmla="*/ 754691 w 1420463"/>
                <a:gd name="connsiteY10" fmla="*/ 563512 h 2041182"/>
                <a:gd name="connsiteX11" fmla="*/ 725429 w 1420463"/>
                <a:gd name="connsiteY11" fmla="*/ 907326 h 2041182"/>
                <a:gd name="connsiteX12" fmla="*/ 542549 w 1420463"/>
                <a:gd name="connsiteY12" fmla="*/ 242 h 2041182"/>
                <a:gd name="connsiteX13" fmla="*/ 472567 w 1420463"/>
                <a:gd name="connsiteY13" fmla="*/ 1312361 h 2041182"/>
                <a:gd name="connsiteX14" fmla="*/ 337723 w 1420463"/>
                <a:gd name="connsiteY14" fmla="*/ 1258456 h 2041182"/>
                <a:gd name="connsiteX15" fmla="*/ 0 w 1420463"/>
                <a:gd name="connsiteY15" fmla="*/ 957779 h 2041182"/>
                <a:gd name="connsiteX0" fmla="*/ 0 w 1420463"/>
                <a:gd name="connsiteY0" fmla="*/ 957779 h 2041182"/>
                <a:gd name="connsiteX1" fmla="*/ 140213 w 1420463"/>
                <a:gd name="connsiteY1" fmla="*/ 1353553 h 2041182"/>
                <a:gd name="connsiteX2" fmla="*/ 308463 w 1420463"/>
                <a:gd name="connsiteY2" fmla="*/ 1711998 h 2041182"/>
                <a:gd name="connsiteX3" fmla="*/ 703483 w 1420463"/>
                <a:gd name="connsiteY3" fmla="*/ 2041182 h 2041182"/>
                <a:gd name="connsiteX4" fmla="*/ 1310645 w 1420463"/>
                <a:gd name="connsiteY4" fmla="*/ 2026552 h 2041182"/>
                <a:gd name="connsiteX5" fmla="*/ 1420373 w 1420463"/>
                <a:gd name="connsiteY5" fmla="*/ 1126782 h 2041182"/>
                <a:gd name="connsiteX6" fmla="*/ 1237493 w 1420463"/>
                <a:gd name="connsiteY6" fmla="*/ 739077 h 2041182"/>
                <a:gd name="connsiteX7" fmla="*/ 1193602 w 1420463"/>
                <a:gd name="connsiteY7" fmla="*/ 936587 h 2041182"/>
                <a:gd name="connsiteX8" fmla="*/ 996091 w 1420463"/>
                <a:gd name="connsiteY8" fmla="*/ 665925 h 2041182"/>
                <a:gd name="connsiteX9" fmla="*/ 937570 w 1420463"/>
                <a:gd name="connsiteY9" fmla="*/ 900011 h 2041182"/>
                <a:gd name="connsiteX10" fmla="*/ 754691 w 1420463"/>
                <a:gd name="connsiteY10" fmla="*/ 563512 h 2041182"/>
                <a:gd name="connsiteX11" fmla="*/ 725429 w 1420463"/>
                <a:gd name="connsiteY11" fmla="*/ 907326 h 2041182"/>
                <a:gd name="connsiteX12" fmla="*/ 542549 w 1420463"/>
                <a:gd name="connsiteY12" fmla="*/ 242 h 2041182"/>
                <a:gd name="connsiteX13" fmla="*/ 472567 w 1420463"/>
                <a:gd name="connsiteY13" fmla="*/ 1312361 h 2041182"/>
                <a:gd name="connsiteX14" fmla="*/ 337723 w 1420463"/>
                <a:gd name="connsiteY14" fmla="*/ 1258456 h 2041182"/>
                <a:gd name="connsiteX15" fmla="*/ 0 w 1420463"/>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55410 w 1421182"/>
                <a:gd name="connsiteY10" fmla="*/ 563512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36384 w 1421182"/>
                <a:gd name="connsiteY10" fmla="*/ 563512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55588 w 1421182"/>
                <a:gd name="connsiteY8" fmla="*/ 659583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59583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59583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52597 w 1421182"/>
                <a:gd name="connsiteY6" fmla="*/ 669316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537 h 2040940"/>
                <a:gd name="connsiteX1" fmla="*/ 140932 w 1421182"/>
                <a:gd name="connsiteY1" fmla="*/ 1353311 h 2040940"/>
                <a:gd name="connsiteX2" fmla="*/ 309182 w 1421182"/>
                <a:gd name="connsiteY2" fmla="*/ 1711756 h 2040940"/>
                <a:gd name="connsiteX3" fmla="*/ 704202 w 1421182"/>
                <a:gd name="connsiteY3" fmla="*/ 2040940 h 2040940"/>
                <a:gd name="connsiteX4" fmla="*/ 1311364 w 1421182"/>
                <a:gd name="connsiteY4" fmla="*/ 2026310 h 2040940"/>
                <a:gd name="connsiteX5" fmla="*/ 1421092 w 1421182"/>
                <a:gd name="connsiteY5" fmla="*/ 1126540 h 2040940"/>
                <a:gd name="connsiteX6" fmla="*/ 1152597 w 1421182"/>
                <a:gd name="connsiteY6" fmla="*/ 669074 h 2040940"/>
                <a:gd name="connsiteX7" fmla="*/ 1168953 w 1421182"/>
                <a:gd name="connsiteY7" fmla="*/ 968054 h 2040940"/>
                <a:gd name="connsiteX8" fmla="*/ 927050 w 1421182"/>
                <a:gd name="connsiteY8" fmla="*/ 614948 h 2040940"/>
                <a:gd name="connsiteX9" fmla="*/ 957315 w 1421182"/>
                <a:gd name="connsiteY9" fmla="*/ 944162 h 2040940"/>
                <a:gd name="connsiteX10" fmla="*/ 711016 w 1421182"/>
                <a:gd name="connsiteY10" fmla="*/ 569612 h 2040940"/>
                <a:gd name="connsiteX11" fmla="*/ 729319 w 1421182"/>
                <a:gd name="connsiteY11" fmla="*/ 957819 h 2040940"/>
                <a:gd name="connsiteX12" fmla="*/ 543268 w 1421182"/>
                <a:gd name="connsiteY12" fmla="*/ 0 h 2040940"/>
                <a:gd name="connsiteX13" fmla="*/ 473286 w 1421182"/>
                <a:gd name="connsiteY13" fmla="*/ 1312119 h 2040940"/>
                <a:gd name="connsiteX14" fmla="*/ 338442 w 1421182"/>
                <a:gd name="connsiteY14" fmla="*/ 1258214 h 2040940"/>
                <a:gd name="connsiteX15" fmla="*/ 719 w 1421182"/>
                <a:gd name="connsiteY15" fmla="*/ 957537 h 2040940"/>
                <a:gd name="connsiteX0" fmla="*/ 719 w 1421182"/>
                <a:gd name="connsiteY0" fmla="*/ 957545 h 2040948"/>
                <a:gd name="connsiteX1" fmla="*/ 140932 w 1421182"/>
                <a:gd name="connsiteY1" fmla="*/ 1353319 h 2040948"/>
                <a:gd name="connsiteX2" fmla="*/ 309182 w 1421182"/>
                <a:gd name="connsiteY2" fmla="*/ 1711764 h 2040948"/>
                <a:gd name="connsiteX3" fmla="*/ 704202 w 1421182"/>
                <a:gd name="connsiteY3" fmla="*/ 2040948 h 2040948"/>
                <a:gd name="connsiteX4" fmla="*/ 1311364 w 1421182"/>
                <a:gd name="connsiteY4" fmla="*/ 2026318 h 2040948"/>
                <a:gd name="connsiteX5" fmla="*/ 1421092 w 1421182"/>
                <a:gd name="connsiteY5" fmla="*/ 1126548 h 2040948"/>
                <a:gd name="connsiteX6" fmla="*/ 1152597 w 1421182"/>
                <a:gd name="connsiteY6" fmla="*/ 669082 h 2040948"/>
                <a:gd name="connsiteX7" fmla="*/ 1168953 w 1421182"/>
                <a:gd name="connsiteY7" fmla="*/ 968062 h 2040948"/>
                <a:gd name="connsiteX8" fmla="*/ 927050 w 1421182"/>
                <a:gd name="connsiteY8" fmla="*/ 614956 h 2040948"/>
                <a:gd name="connsiteX9" fmla="*/ 957315 w 1421182"/>
                <a:gd name="connsiteY9" fmla="*/ 944170 h 2040948"/>
                <a:gd name="connsiteX10" fmla="*/ 711016 w 1421182"/>
                <a:gd name="connsiteY10" fmla="*/ 569620 h 2040948"/>
                <a:gd name="connsiteX11" fmla="*/ 729319 w 1421182"/>
                <a:gd name="connsiteY11" fmla="*/ 957827 h 2040948"/>
                <a:gd name="connsiteX12" fmla="*/ 543268 w 1421182"/>
                <a:gd name="connsiteY12" fmla="*/ 8 h 2040948"/>
                <a:gd name="connsiteX13" fmla="*/ 473286 w 1421182"/>
                <a:gd name="connsiteY13" fmla="*/ 1312127 h 2040948"/>
                <a:gd name="connsiteX14" fmla="*/ 338442 w 1421182"/>
                <a:gd name="connsiteY14" fmla="*/ 1258222 h 2040948"/>
                <a:gd name="connsiteX15" fmla="*/ 719 w 1421182"/>
                <a:gd name="connsiteY15" fmla="*/ 957545 h 2040948"/>
                <a:gd name="connsiteX0" fmla="*/ 719 w 1421182"/>
                <a:gd name="connsiteY0" fmla="*/ 957545 h 2040948"/>
                <a:gd name="connsiteX1" fmla="*/ 140932 w 1421182"/>
                <a:gd name="connsiteY1" fmla="*/ 1353319 h 2040948"/>
                <a:gd name="connsiteX2" fmla="*/ 309182 w 1421182"/>
                <a:gd name="connsiteY2" fmla="*/ 1711764 h 2040948"/>
                <a:gd name="connsiteX3" fmla="*/ 704202 w 1421182"/>
                <a:gd name="connsiteY3" fmla="*/ 2040948 h 2040948"/>
                <a:gd name="connsiteX4" fmla="*/ 1311364 w 1421182"/>
                <a:gd name="connsiteY4" fmla="*/ 2026318 h 2040948"/>
                <a:gd name="connsiteX5" fmla="*/ 1421092 w 1421182"/>
                <a:gd name="connsiteY5" fmla="*/ 1126548 h 2040948"/>
                <a:gd name="connsiteX6" fmla="*/ 1152597 w 1421182"/>
                <a:gd name="connsiteY6" fmla="*/ 669082 h 2040948"/>
                <a:gd name="connsiteX7" fmla="*/ 1168953 w 1421182"/>
                <a:gd name="connsiteY7" fmla="*/ 968062 h 2040948"/>
                <a:gd name="connsiteX8" fmla="*/ 927050 w 1421182"/>
                <a:gd name="connsiteY8" fmla="*/ 614956 h 2040948"/>
                <a:gd name="connsiteX9" fmla="*/ 957315 w 1421182"/>
                <a:gd name="connsiteY9" fmla="*/ 944170 h 2040948"/>
                <a:gd name="connsiteX10" fmla="*/ 711016 w 1421182"/>
                <a:gd name="connsiteY10" fmla="*/ 569620 h 2040948"/>
                <a:gd name="connsiteX11" fmla="*/ 729319 w 1421182"/>
                <a:gd name="connsiteY11" fmla="*/ 957827 h 2040948"/>
                <a:gd name="connsiteX12" fmla="*/ 543268 w 1421182"/>
                <a:gd name="connsiteY12" fmla="*/ 8 h 2040948"/>
                <a:gd name="connsiteX13" fmla="*/ 473286 w 1421182"/>
                <a:gd name="connsiteY13" fmla="*/ 1312127 h 2040948"/>
                <a:gd name="connsiteX14" fmla="*/ 338442 w 1421182"/>
                <a:gd name="connsiteY14" fmla="*/ 1258222 h 2040948"/>
                <a:gd name="connsiteX15" fmla="*/ 719 w 1421182"/>
                <a:gd name="connsiteY15" fmla="*/ 957545 h 2040948"/>
                <a:gd name="connsiteX0" fmla="*/ 719 w 1421182"/>
                <a:gd name="connsiteY0" fmla="*/ 957545 h 2026318"/>
                <a:gd name="connsiteX1" fmla="*/ 140932 w 1421182"/>
                <a:gd name="connsiteY1" fmla="*/ 1353319 h 2026318"/>
                <a:gd name="connsiteX2" fmla="*/ 309182 w 1421182"/>
                <a:gd name="connsiteY2" fmla="*/ 1711764 h 2026318"/>
                <a:gd name="connsiteX3" fmla="*/ 693290 w 1421182"/>
                <a:gd name="connsiteY3" fmla="*/ 2019121 h 2026318"/>
                <a:gd name="connsiteX4" fmla="*/ 1311364 w 1421182"/>
                <a:gd name="connsiteY4" fmla="*/ 2026318 h 2026318"/>
                <a:gd name="connsiteX5" fmla="*/ 1421092 w 1421182"/>
                <a:gd name="connsiteY5" fmla="*/ 1126548 h 2026318"/>
                <a:gd name="connsiteX6" fmla="*/ 1152597 w 1421182"/>
                <a:gd name="connsiteY6" fmla="*/ 669082 h 2026318"/>
                <a:gd name="connsiteX7" fmla="*/ 1168953 w 1421182"/>
                <a:gd name="connsiteY7" fmla="*/ 968062 h 2026318"/>
                <a:gd name="connsiteX8" fmla="*/ 927050 w 1421182"/>
                <a:gd name="connsiteY8" fmla="*/ 614956 h 2026318"/>
                <a:gd name="connsiteX9" fmla="*/ 957315 w 1421182"/>
                <a:gd name="connsiteY9" fmla="*/ 944170 h 2026318"/>
                <a:gd name="connsiteX10" fmla="*/ 711016 w 1421182"/>
                <a:gd name="connsiteY10" fmla="*/ 569620 h 2026318"/>
                <a:gd name="connsiteX11" fmla="*/ 729319 w 1421182"/>
                <a:gd name="connsiteY11" fmla="*/ 957827 h 2026318"/>
                <a:gd name="connsiteX12" fmla="*/ 543268 w 1421182"/>
                <a:gd name="connsiteY12" fmla="*/ 8 h 2026318"/>
                <a:gd name="connsiteX13" fmla="*/ 473286 w 1421182"/>
                <a:gd name="connsiteY13" fmla="*/ 1312127 h 2026318"/>
                <a:gd name="connsiteX14" fmla="*/ 338442 w 1421182"/>
                <a:gd name="connsiteY14" fmla="*/ 1258222 h 2026318"/>
                <a:gd name="connsiteX15" fmla="*/ 719 w 1421182"/>
                <a:gd name="connsiteY15" fmla="*/ 957545 h 2026318"/>
                <a:gd name="connsiteX0" fmla="*/ 719 w 1421182"/>
                <a:gd name="connsiteY0" fmla="*/ 957545 h 2295953"/>
                <a:gd name="connsiteX1" fmla="*/ 140932 w 1421182"/>
                <a:gd name="connsiteY1" fmla="*/ 1353319 h 2295953"/>
                <a:gd name="connsiteX2" fmla="*/ 309182 w 1421182"/>
                <a:gd name="connsiteY2" fmla="*/ 1711764 h 2295953"/>
                <a:gd name="connsiteX3" fmla="*/ 693290 w 1421182"/>
                <a:gd name="connsiteY3" fmla="*/ 2019121 h 2295953"/>
                <a:gd name="connsiteX4" fmla="*/ 722524 w 1421182"/>
                <a:gd name="connsiteY4" fmla="*/ 2295953 h 2295953"/>
                <a:gd name="connsiteX5" fmla="*/ 1311364 w 1421182"/>
                <a:gd name="connsiteY5" fmla="*/ 2026318 h 2295953"/>
                <a:gd name="connsiteX6" fmla="*/ 1421092 w 1421182"/>
                <a:gd name="connsiteY6" fmla="*/ 1126548 h 2295953"/>
                <a:gd name="connsiteX7" fmla="*/ 1152597 w 1421182"/>
                <a:gd name="connsiteY7" fmla="*/ 669082 h 2295953"/>
                <a:gd name="connsiteX8" fmla="*/ 1168953 w 1421182"/>
                <a:gd name="connsiteY8" fmla="*/ 968062 h 2295953"/>
                <a:gd name="connsiteX9" fmla="*/ 927050 w 1421182"/>
                <a:gd name="connsiteY9" fmla="*/ 614956 h 2295953"/>
                <a:gd name="connsiteX10" fmla="*/ 957315 w 1421182"/>
                <a:gd name="connsiteY10" fmla="*/ 944170 h 2295953"/>
                <a:gd name="connsiteX11" fmla="*/ 711016 w 1421182"/>
                <a:gd name="connsiteY11" fmla="*/ 569620 h 2295953"/>
                <a:gd name="connsiteX12" fmla="*/ 729319 w 1421182"/>
                <a:gd name="connsiteY12" fmla="*/ 957827 h 2295953"/>
                <a:gd name="connsiteX13" fmla="*/ 543268 w 1421182"/>
                <a:gd name="connsiteY13" fmla="*/ 8 h 2295953"/>
                <a:gd name="connsiteX14" fmla="*/ 473286 w 1421182"/>
                <a:gd name="connsiteY14" fmla="*/ 1312127 h 2295953"/>
                <a:gd name="connsiteX15" fmla="*/ 338442 w 1421182"/>
                <a:gd name="connsiteY15" fmla="*/ 1258222 h 2295953"/>
                <a:gd name="connsiteX16" fmla="*/ 719 w 1421182"/>
                <a:gd name="connsiteY16" fmla="*/ 957545 h 2295953"/>
                <a:gd name="connsiteX0" fmla="*/ 719 w 1421182"/>
                <a:gd name="connsiteY0" fmla="*/ 957545 h 2317397"/>
                <a:gd name="connsiteX1" fmla="*/ 140932 w 1421182"/>
                <a:gd name="connsiteY1" fmla="*/ 1353319 h 2317397"/>
                <a:gd name="connsiteX2" fmla="*/ 309182 w 1421182"/>
                <a:gd name="connsiteY2" fmla="*/ 1711764 h 2317397"/>
                <a:gd name="connsiteX3" fmla="*/ 693290 w 1421182"/>
                <a:gd name="connsiteY3" fmla="*/ 2019121 h 2317397"/>
                <a:gd name="connsiteX4" fmla="*/ 722524 w 1421182"/>
                <a:gd name="connsiteY4" fmla="*/ 2295953 h 2317397"/>
                <a:gd name="connsiteX5" fmla="*/ 1170733 w 1421182"/>
                <a:gd name="connsiteY5" fmla="*/ 2300858 h 2317397"/>
                <a:gd name="connsiteX6" fmla="*/ 1311364 w 1421182"/>
                <a:gd name="connsiteY6" fmla="*/ 2026318 h 2317397"/>
                <a:gd name="connsiteX7" fmla="*/ 1421092 w 1421182"/>
                <a:gd name="connsiteY7" fmla="*/ 1126548 h 2317397"/>
                <a:gd name="connsiteX8" fmla="*/ 1152597 w 1421182"/>
                <a:gd name="connsiteY8" fmla="*/ 669082 h 2317397"/>
                <a:gd name="connsiteX9" fmla="*/ 1168953 w 1421182"/>
                <a:gd name="connsiteY9" fmla="*/ 968062 h 2317397"/>
                <a:gd name="connsiteX10" fmla="*/ 927050 w 1421182"/>
                <a:gd name="connsiteY10" fmla="*/ 614956 h 2317397"/>
                <a:gd name="connsiteX11" fmla="*/ 957315 w 1421182"/>
                <a:gd name="connsiteY11" fmla="*/ 944170 h 2317397"/>
                <a:gd name="connsiteX12" fmla="*/ 711016 w 1421182"/>
                <a:gd name="connsiteY12" fmla="*/ 569620 h 2317397"/>
                <a:gd name="connsiteX13" fmla="*/ 729319 w 1421182"/>
                <a:gd name="connsiteY13" fmla="*/ 957827 h 2317397"/>
                <a:gd name="connsiteX14" fmla="*/ 543268 w 1421182"/>
                <a:gd name="connsiteY14" fmla="*/ 8 h 2317397"/>
                <a:gd name="connsiteX15" fmla="*/ 473286 w 1421182"/>
                <a:gd name="connsiteY15" fmla="*/ 1312127 h 2317397"/>
                <a:gd name="connsiteX16" fmla="*/ 338442 w 1421182"/>
                <a:gd name="connsiteY16" fmla="*/ 1258222 h 2317397"/>
                <a:gd name="connsiteX17" fmla="*/ 719 w 1421182"/>
                <a:gd name="connsiteY17" fmla="*/ 957545 h 2317397"/>
                <a:gd name="connsiteX0" fmla="*/ 719 w 1421182"/>
                <a:gd name="connsiteY0" fmla="*/ 957545 h 2317397"/>
                <a:gd name="connsiteX1" fmla="*/ 140932 w 1421182"/>
                <a:gd name="connsiteY1" fmla="*/ 1353319 h 2317397"/>
                <a:gd name="connsiteX2" fmla="*/ 309182 w 1421182"/>
                <a:gd name="connsiteY2" fmla="*/ 1711764 h 2317397"/>
                <a:gd name="connsiteX3" fmla="*/ 626141 w 1421182"/>
                <a:gd name="connsiteY3" fmla="*/ 1985150 h 2317397"/>
                <a:gd name="connsiteX4" fmla="*/ 722524 w 1421182"/>
                <a:gd name="connsiteY4" fmla="*/ 2295953 h 2317397"/>
                <a:gd name="connsiteX5" fmla="*/ 1170733 w 1421182"/>
                <a:gd name="connsiteY5" fmla="*/ 2300858 h 2317397"/>
                <a:gd name="connsiteX6" fmla="*/ 1311364 w 1421182"/>
                <a:gd name="connsiteY6" fmla="*/ 2026318 h 2317397"/>
                <a:gd name="connsiteX7" fmla="*/ 1421092 w 1421182"/>
                <a:gd name="connsiteY7" fmla="*/ 1126548 h 2317397"/>
                <a:gd name="connsiteX8" fmla="*/ 1152597 w 1421182"/>
                <a:gd name="connsiteY8" fmla="*/ 669082 h 2317397"/>
                <a:gd name="connsiteX9" fmla="*/ 1168953 w 1421182"/>
                <a:gd name="connsiteY9" fmla="*/ 968062 h 2317397"/>
                <a:gd name="connsiteX10" fmla="*/ 927050 w 1421182"/>
                <a:gd name="connsiteY10" fmla="*/ 614956 h 2317397"/>
                <a:gd name="connsiteX11" fmla="*/ 957315 w 1421182"/>
                <a:gd name="connsiteY11" fmla="*/ 944170 h 2317397"/>
                <a:gd name="connsiteX12" fmla="*/ 711016 w 1421182"/>
                <a:gd name="connsiteY12" fmla="*/ 569620 h 2317397"/>
                <a:gd name="connsiteX13" fmla="*/ 729319 w 1421182"/>
                <a:gd name="connsiteY13" fmla="*/ 957827 h 2317397"/>
                <a:gd name="connsiteX14" fmla="*/ 543268 w 1421182"/>
                <a:gd name="connsiteY14" fmla="*/ 8 h 2317397"/>
                <a:gd name="connsiteX15" fmla="*/ 473286 w 1421182"/>
                <a:gd name="connsiteY15" fmla="*/ 1312127 h 2317397"/>
                <a:gd name="connsiteX16" fmla="*/ 338442 w 1421182"/>
                <a:gd name="connsiteY16" fmla="*/ 1258222 h 2317397"/>
                <a:gd name="connsiteX17" fmla="*/ 719 w 1421182"/>
                <a:gd name="connsiteY17" fmla="*/ 957545 h 2317397"/>
                <a:gd name="connsiteX0" fmla="*/ 719 w 1421182"/>
                <a:gd name="connsiteY0" fmla="*/ 957545 h 2314785"/>
                <a:gd name="connsiteX1" fmla="*/ 140932 w 1421182"/>
                <a:gd name="connsiteY1" fmla="*/ 1353319 h 2314785"/>
                <a:gd name="connsiteX2" fmla="*/ 309182 w 1421182"/>
                <a:gd name="connsiteY2" fmla="*/ 1711764 h 2314785"/>
                <a:gd name="connsiteX3" fmla="*/ 626141 w 1421182"/>
                <a:gd name="connsiteY3" fmla="*/ 1985150 h 2314785"/>
                <a:gd name="connsiteX4" fmla="*/ 658780 w 1421182"/>
                <a:gd name="connsiteY4" fmla="*/ 2266927 h 2314785"/>
                <a:gd name="connsiteX5" fmla="*/ 1170733 w 1421182"/>
                <a:gd name="connsiteY5" fmla="*/ 2300858 h 2314785"/>
                <a:gd name="connsiteX6" fmla="*/ 1311364 w 1421182"/>
                <a:gd name="connsiteY6" fmla="*/ 2026318 h 2314785"/>
                <a:gd name="connsiteX7" fmla="*/ 1421092 w 1421182"/>
                <a:gd name="connsiteY7" fmla="*/ 1126548 h 2314785"/>
                <a:gd name="connsiteX8" fmla="*/ 1152597 w 1421182"/>
                <a:gd name="connsiteY8" fmla="*/ 669082 h 2314785"/>
                <a:gd name="connsiteX9" fmla="*/ 1168953 w 1421182"/>
                <a:gd name="connsiteY9" fmla="*/ 968062 h 2314785"/>
                <a:gd name="connsiteX10" fmla="*/ 927050 w 1421182"/>
                <a:gd name="connsiteY10" fmla="*/ 614956 h 2314785"/>
                <a:gd name="connsiteX11" fmla="*/ 957315 w 1421182"/>
                <a:gd name="connsiteY11" fmla="*/ 944170 h 2314785"/>
                <a:gd name="connsiteX12" fmla="*/ 711016 w 1421182"/>
                <a:gd name="connsiteY12" fmla="*/ 569620 h 2314785"/>
                <a:gd name="connsiteX13" fmla="*/ 729319 w 1421182"/>
                <a:gd name="connsiteY13" fmla="*/ 957827 h 2314785"/>
                <a:gd name="connsiteX14" fmla="*/ 543268 w 1421182"/>
                <a:gd name="connsiteY14" fmla="*/ 8 h 2314785"/>
                <a:gd name="connsiteX15" fmla="*/ 473286 w 1421182"/>
                <a:gd name="connsiteY15" fmla="*/ 1312127 h 2314785"/>
                <a:gd name="connsiteX16" fmla="*/ 338442 w 1421182"/>
                <a:gd name="connsiteY16" fmla="*/ 1258222 h 2314785"/>
                <a:gd name="connsiteX17" fmla="*/ 719 w 1421182"/>
                <a:gd name="connsiteY17" fmla="*/ 957545 h 2314785"/>
                <a:gd name="connsiteX0" fmla="*/ 719 w 1421182"/>
                <a:gd name="connsiteY0" fmla="*/ 957545 h 2323891"/>
                <a:gd name="connsiteX1" fmla="*/ 140932 w 1421182"/>
                <a:gd name="connsiteY1" fmla="*/ 1353319 h 2323891"/>
                <a:gd name="connsiteX2" fmla="*/ 309182 w 1421182"/>
                <a:gd name="connsiteY2" fmla="*/ 1711764 h 2323891"/>
                <a:gd name="connsiteX3" fmla="*/ 626141 w 1421182"/>
                <a:gd name="connsiteY3" fmla="*/ 1985150 h 2323891"/>
                <a:gd name="connsiteX4" fmla="*/ 658780 w 1421182"/>
                <a:gd name="connsiteY4" fmla="*/ 2266927 h 2323891"/>
                <a:gd name="connsiteX5" fmla="*/ 1170733 w 1421182"/>
                <a:gd name="connsiteY5" fmla="*/ 2300858 h 2323891"/>
                <a:gd name="connsiteX6" fmla="*/ 1311364 w 1421182"/>
                <a:gd name="connsiteY6" fmla="*/ 2026318 h 2323891"/>
                <a:gd name="connsiteX7" fmla="*/ 1421092 w 1421182"/>
                <a:gd name="connsiteY7" fmla="*/ 1126548 h 2323891"/>
                <a:gd name="connsiteX8" fmla="*/ 1152597 w 1421182"/>
                <a:gd name="connsiteY8" fmla="*/ 669082 h 2323891"/>
                <a:gd name="connsiteX9" fmla="*/ 1168953 w 1421182"/>
                <a:gd name="connsiteY9" fmla="*/ 968062 h 2323891"/>
                <a:gd name="connsiteX10" fmla="*/ 927050 w 1421182"/>
                <a:gd name="connsiteY10" fmla="*/ 614956 h 2323891"/>
                <a:gd name="connsiteX11" fmla="*/ 957315 w 1421182"/>
                <a:gd name="connsiteY11" fmla="*/ 944170 h 2323891"/>
                <a:gd name="connsiteX12" fmla="*/ 711016 w 1421182"/>
                <a:gd name="connsiteY12" fmla="*/ 569620 h 2323891"/>
                <a:gd name="connsiteX13" fmla="*/ 729319 w 1421182"/>
                <a:gd name="connsiteY13" fmla="*/ 957827 h 2323891"/>
                <a:gd name="connsiteX14" fmla="*/ 543268 w 1421182"/>
                <a:gd name="connsiteY14" fmla="*/ 8 h 2323891"/>
                <a:gd name="connsiteX15" fmla="*/ 473286 w 1421182"/>
                <a:gd name="connsiteY15" fmla="*/ 1312127 h 2323891"/>
                <a:gd name="connsiteX16" fmla="*/ 338442 w 1421182"/>
                <a:gd name="connsiteY16" fmla="*/ 1258222 h 2323891"/>
                <a:gd name="connsiteX17" fmla="*/ 719 w 1421182"/>
                <a:gd name="connsiteY17" fmla="*/ 957545 h 2323891"/>
                <a:gd name="connsiteX0" fmla="*/ 719 w 1421182"/>
                <a:gd name="connsiteY0" fmla="*/ 957545 h 2358736"/>
                <a:gd name="connsiteX1" fmla="*/ 140932 w 1421182"/>
                <a:gd name="connsiteY1" fmla="*/ 1353319 h 2358736"/>
                <a:gd name="connsiteX2" fmla="*/ 309182 w 1421182"/>
                <a:gd name="connsiteY2" fmla="*/ 1711764 h 2358736"/>
                <a:gd name="connsiteX3" fmla="*/ 626141 w 1421182"/>
                <a:gd name="connsiteY3" fmla="*/ 1985150 h 2358736"/>
                <a:gd name="connsiteX4" fmla="*/ 658780 w 1421182"/>
                <a:gd name="connsiteY4" fmla="*/ 2266927 h 2358736"/>
                <a:gd name="connsiteX5" fmla="*/ 1227989 w 1421182"/>
                <a:gd name="connsiteY5" fmla="*/ 2341644 h 2358736"/>
                <a:gd name="connsiteX6" fmla="*/ 1311364 w 1421182"/>
                <a:gd name="connsiteY6" fmla="*/ 2026318 h 2358736"/>
                <a:gd name="connsiteX7" fmla="*/ 1421092 w 1421182"/>
                <a:gd name="connsiteY7" fmla="*/ 1126548 h 2358736"/>
                <a:gd name="connsiteX8" fmla="*/ 1152597 w 1421182"/>
                <a:gd name="connsiteY8" fmla="*/ 669082 h 2358736"/>
                <a:gd name="connsiteX9" fmla="*/ 1168953 w 1421182"/>
                <a:gd name="connsiteY9" fmla="*/ 968062 h 2358736"/>
                <a:gd name="connsiteX10" fmla="*/ 927050 w 1421182"/>
                <a:gd name="connsiteY10" fmla="*/ 614956 h 2358736"/>
                <a:gd name="connsiteX11" fmla="*/ 957315 w 1421182"/>
                <a:gd name="connsiteY11" fmla="*/ 944170 h 2358736"/>
                <a:gd name="connsiteX12" fmla="*/ 711016 w 1421182"/>
                <a:gd name="connsiteY12" fmla="*/ 569620 h 2358736"/>
                <a:gd name="connsiteX13" fmla="*/ 729319 w 1421182"/>
                <a:gd name="connsiteY13" fmla="*/ 957827 h 2358736"/>
                <a:gd name="connsiteX14" fmla="*/ 543268 w 1421182"/>
                <a:gd name="connsiteY14" fmla="*/ 8 h 2358736"/>
                <a:gd name="connsiteX15" fmla="*/ 473286 w 1421182"/>
                <a:gd name="connsiteY15" fmla="*/ 1312127 h 2358736"/>
                <a:gd name="connsiteX16" fmla="*/ 338442 w 1421182"/>
                <a:gd name="connsiteY16" fmla="*/ 1258222 h 2358736"/>
                <a:gd name="connsiteX17" fmla="*/ 719 w 1421182"/>
                <a:gd name="connsiteY17" fmla="*/ 957545 h 2358736"/>
                <a:gd name="connsiteX0" fmla="*/ 719 w 1421182"/>
                <a:gd name="connsiteY0" fmla="*/ 957545 h 2341644"/>
                <a:gd name="connsiteX1" fmla="*/ 140932 w 1421182"/>
                <a:gd name="connsiteY1" fmla="*/ 1353319 h 2341644"/>
                <a:gd name="connsiteX2" fmla="*/ 309182 w 1421182"/>
                <a:gd name="connsiteY2" fmla="*/ 1711764 h 2341644"/>
                <a:gd name="connsiteX3" fmla="*/ 626141 w 1421182"/>
                <a:gd name="connsiteY3" fmla="*/ 1985150 h 2341644"/>
                <a:gd name="connsiteX4" fmla="*/ 658780 w 1421182"/>
                <a:gd name="connsiteY4" fmla="*/ 2266927 h 2341644"/>
                <a:gd name="connsiteX5" fmla="*/ 1227989 w 1421182"/>
                <a:gd name="connsiteY5" fmla="*/ 2341644 h 2341644"/>
                <a:gd name="connsiteX6" fmla="*/ 1311364 w 1421182"/>
                <a:gd name="connsiteY6" fmla="*/ 2026318 h 2341644"/>
                <a:gd name="connsiteX7" fmla="*/ 1421092 w 1421182"/>
                <a:gd name="connsiteY7" fmla="*/ 1126548 h 2341644"/>
                <a:gd name="connsiteX8" fmla="*/ 1152597 w 1421182"/>
                <a:gd name="connsiteY8" fmla="*/ 669082 h 2341644"/>
                <a:gd name="connsiteX9" fmla="*/ 1168953 w 1421182"/>
                <a:gd name="connsiteY9" fmla="*/ 968062 h 2341644"/>
                <a:gd name="connsiteX10" fmla="*/ 927050 w 1421182"/>
                <a:gd name="connsiteY10" fmla="*/ 614956 h 2341644"/>
                <a:gd name="connsiteX11" fmla="*/ 957315 w 1421182"/>
                <a:gd name="connsiteY11" fmla="*/ 944170 h 2341644"/>
                <a:gd name="connsiteX12" fmla="*/ 711016 w 1421182"/>
                <a:gd name="connsiteY12" fmla="*/ 569620 h 2341644"/>
                <a:gd name="connsiteX13" fmla="*/ 729319 w 1421182"/>
                <a:gd name="connsiteY13" fmla="*/ 957827 h 2341644"/>
                <a:gd name="connsiteX14" fmla="*/ 543268 w 1421182"/>
                <a:gd name="connsiteY14" fmla="*/ 8 h 2341644"/>
                <a:gd name="connsiteX15" fmla="*/ 473286 w 1421182"/>
                <a:gd name="connsiteY15" fmla="*/ 1312127 h 2341644"/>
                <a:gd name="connsiteX16" fmla="*/ 338442 w 1421182"/>
                <a:gd name="connsiteY16" fmla="*/ 1258222 h 2341644"/>
                <a:gd name="connsiteX17" fmla="*/ 719 w 1421182"/>
                <a:gd name="connsiteY17" fmla="*/ 957545 h 2341644"/>
                <a:gd name="connsiteX0" fmla="*/ 719 w 1421092"/>
                <a:gd name="connsiteY0" fmla="*/ 957545 h 2341644"/>
                <a:gd name="connsiteX1" fmla="*/ 140932 w 1421092"/>
                <a:gd name="connsiteY1" fmla="*/ 1353319 h 2341644"/>
                <a:gd name="connsiteX2" fmla="*/ 309182 w 1421092"/>
                <a:gd name="connsiteY2" fmla="*/ 1711764 h 2341644"/>
                <a:gd name="connsiteX3" fmla="*/ 626141 w 1421092"/>
                <a:gd name="connsiteY3" fmla="*/ 1985150 h 2341644"/>
                <a:gd name="connsiteX4" fmla="*/ 658780 w 1421092"/>
                <a:gd name="connsiteY4" fmla="*/ 2266927 h 2341644"/>
                <a:gd name="connsiteX5" fmla="*/ 1227989 w 1421092"/>
                <a:gd name="connsiteY5" fmla="*/ 2341644 h 2341644"/>
                <a:gd name="connsiteX6" fmla="*/ 1262460 w 1421092"/>
                <a:gd name="connsiteY6" fmla="*/ 1987074 h 2341644"/>
                <a:gd name="connsiteX7" fmla="*/ 1421092 w 1421092"/>
                <a:gd name="connsiteY7" fmla="*/ 1126548 h 2341644"/>
                <a:gd name="connsiteX8" fmla="*/ 1152597 w 1421092"/>
                <a:gd name="connsiteY8" fmla="*/ 669082 h 2341644"/>
                <a:gd name="connsiteX9" fmla="*/ 1168953 w 1421092"/>
                <a:gd name="connsiteY9" fmla="*/ 968062 h 2341644"/>
                <a:gd name="connsiteX10" fmla="*/ 927050 w 1421092"/>
                <a:gd name="connsiteY10" fmla="*/ 614956 h 2341644"/>
                <a:gd name="connsiteX11" fmla="*/ 957315 w 1421092"/>
                <a:gd name="connsiteY11" fmla="*/ 944170 h 2341644"/>
                <a:gd name="connsiteX12" fmla="*/ 711016 w 1421092"/>
                <a:gd name="connsiteY12" fmla="*/ 569620 h 2341644"/>
                <a:gd name="connsiteX13" fmla="*/ 729319 w 1421092"/>
                <a:gd name="connsiteY13" fmla="*/ 957827 h 2341644"/>
                <a:gd name="connsiteX14" fmla="*/ 543268 w 1421092"/>
                <a:gd name="connsiteY14" fmla="*/ 8 h 2341644"/>
                <a:gd name="connsiteX15" fmla="*/ 473286 w 1421092"/>
                <a:gd name="connsiteY15" fmla="*/ 1312127 h 2341644"/>
                <a:gd name="connsiteX16" fmla="*/ 338442 w 1421092"/>
                <a:gd name="connsiteY16" fmla="*/ 1258222 h 2341644"/>
                <a:gd name="connsiteX17" fmla="*/ 719 w 1421092"/>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626141 w 1421109"/>
                <a:gd name="connsiteY3" fmla="*/ 1985150 h 2341644"/>
                <a:gd name="connsiteX4" fmla="*/ 658780 w 1421109"/>
                <a:gd name="connsiteY4" fmla="*/ 2266927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626141 w 1421109"/>
                <a:gd name="connsiteY3" fmla="*/ 1985150 h 2341644"/>
                <a:gd name="connsiteX4" fmla="*/ 658780 w 1421109"/>
                <a:gd name="connsiteY4" fmla="*/ 2266927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626141 w 1421109"/>
                <a:gd name="connsiteY3" fmla="*/ 1985150 h 2341644"/>
                <a:gd name="connsiteX4" fmla="*/ 622941 w 1421109"/>
                <a:gd name="connsiteY4" fmla="*/ 2320778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548773 w 1421109"/>
                <a:gd name="connsiteY3" fmla="*/ 1936338 h 2341644"/>
                <a:gd name="connsiteX4" fmla="*/ 622941 w 1421109"/>
                <a:gd name="connsiteY4" fmla="*/ 2320778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548773 w 1421109"/>
                <a:gd name="connsiteY3" fmla="*/ 1936338 h 2341644"/>
                <a:gd name="connsiteX4" fmla="*/ 557331 w 1421109"/>
                <a:gd name="connsiteY4" fmla="*/ 2278453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548773 w 1421109"/>
                <a:gd name="connsiteY3" fmla="*/ 1936338 h 2341644"/>
                <a:gd name="connsiteX4" fmla="*/ 601148 w 1421109"/>
                <a:gd name="connsiteY4" fmla="*/ 2297232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10754"/>
                <a:gd name="connsiteX1" fmla="*/ 140932 w 1421109"/>
                <a:gd name="connsiteY1" fmla="*/ 1353319 h 2310754"/>
                <a:gd name="connsiteX2" fmla="*/ 309182 w 1421109"/>
                <a:gd name="connsiteY2" fmla="*/ 1711764 h 2310754"/>
                <a:gd name="connsiteX3" fmla="*/ 548773 w 1421109"/>
                <a:gd name="connsiteY3" fmla="*/ 1936338 h 2310754"/>
                <a:gd name="connsiteX4" fmla="*/ 601148 w 1421109"/>
                <a:gd name="connsiteY4" fmla="*/ 2297232 h 2310754"/>
                <a:gd name="connsiteX5" fmla="*/ 1253027 w 1421109"/>
                <a:gd name="connsiteY5" fmla="*/ 2310347 h 2310754"/>
                <a:gd name="connsiteX6" fmla="*/ 1262460 w 1421109"/>
                <a:gd name="connsiteY6" fmla="*/ 1987074 h 2310754"/>
                <a:gd name="connsiteX7" fmla="*/ 1421092 w 1421109"/>
                <a:gd name="connsiteY7" fmla="*/ 1126548 h 2310754"/>
                <a:gd name="connsiteX8" fmla="*/ 1152597 w 1421109"/>
                <a:gd name="connsiteY8" fmla="*/ 669082 h 2310754"/>
                <a:gd name="connsiteX9" fmla="*/ 1168953 w 1421109"/>
                <a:gd name="connsiteY9" fmla="*/ 968062 h 2310754"/>
                <a:gd name="connsiteX10" fmla="*/ 927050 w 1421109"/>
                <a:gd name="connsiteY10" fmla="*/ 614956 h 2310754"/>
                <a:gd name="connsiteX11" fmla="*/ 957315 w 1421109"/>
                <a:gd name="connsiteY11" fmla="*/ 944170 h 2310754"/>
                <a:gd name="connsiteX12" fmla="*/ 711016 w 1421109"/>
                <a:gd name="connsiteY12" fmla="*/ 569620 h 2310754"/>
                <a:gd name="connsiteX13" fmla="*/ 729319 w 1421109"/>
                <a:gd name="connsiteY13" fmla="*/ 957827 h 2310754"/>
                <a:gd name="connsiteX14" fmla="*/ 543268 w 1421109"/>
                <a:gd name="connsiteY14" fmla="*/ 8 h 2310754"/>
                <a:gd name="connsiteX15" fmla="*/ 473286 w 1421109"/>
                <a:gd name="connsiteY15" fmla="*/ 1312127 h 2310754"/>
                <a:gd name="connsiteX16" fmla="*/ 338442 w 1421109"/>
                <a:gd name="connsiteY16" fmla="*/ 1258222 h 2310754"/>
                <a:gd name="connsiteX17" fmla="*/ 719 w 1421109"/>
                <a:gd name="connsiteY17" fmla="*/ 957545 h 2310754"/>
                <a:gd name="connsiteX0" fmla="*/ 719 w 1421109"/>
                <a:gd name="connsiteY0" fmla="*/ 957545 h 2310755"/>
                <a:gd name="connsiteX1" fmla="*/ 140932 w 1421109"/>
                <a:gd name="connsiteY1" fmla="*/ 1353319 h 2310755"/>
                <a:gd name="connsiteX2" fmla="*/ 309182 w 1421109"/>
                <a:gd name="connsiteY2" fmla="*/ 1711764 h 2310755"/>
                <a:gd name="connsiteX3" fmla="*/ 548773 w 1421109"/>
                <a:gd name="connsiteY3" fmla="*/ 1936338 h 2310755"/>
                <a:gd name="connsiteX4" fmla="*/ 601148 w 1421109"/>
                <a:gd name="connsiteY4" fmla="*/ 2297232 h 2310755"/>
                <a:gd name="connsiteX5" fmla="*/ 1253027 w 1421109"/>
                <a:gd name="connsiteY5" fmla="*/ 2310347 h 2310755"/>
                <a:gd name="connsiteX6" fmla="*/ 1262460 w 1421109"/>
                <a:gd name="connsiteY6" fmla="*/ 1987074 h 2310755"/>
                <a:gd name="connsiteX7" fmla="*/ 1421092 w 1421109"/>
                <a:gd name="connsiteY7" fmla="*/ 1126548 h 2310755"/>
                <a:gd name="connsiteX8" fmla="*/ 1152597 w 1421109"/>
                <a:gd name="connsiteY8" fmla="*/ 669082 h 2310755"/>
                <a:gd name="connsiteX9" fmla="*/ 1168953 w 1421109"/>
                <a:gd name="connsiteY9" fmla="*/ 968062 h 2310755"/>
                <a:gd name="connsiteX10" fmla="*/ 927050 w 1421109"/>
                <a:gd name="connsiteY10" fmla="*/ 614956 h 2310755"/>
                <a:gd name="connsiteX11" fmla="*/ 957315 w 1421109"/>
                <a:gd name="connsiteY11" fmla="*/ 944170 h 2310755"/>
                <a:gd name="connsiteX12" fmla="*/ 711016 w 1421109"/>
                <a:gd name="connsiteY12" fmla="*/ 569620 h 2310755"/>
                <a:gd name="connsiteX13" fmla="*/ 729319 w 1421109"/>
                <a:gd name="connsiteY13" fmla="*/ 957827 h 2310755"/>
                <a:gd name="connsiteX14" fmla="*/ 543268 w 1421109"/>
                <a:gd name="connsiteY14" fmla="*/ 8 h 2310755"/>
                <a:gd name="connsiteX15" fmla="*/ 473286 w 1421109"/>
                <a:gd name="connsiteY15" fmla="*/ 1312127 h 2310755"/>
                <a:gd name="connsiteX16" fmla="*/ 338442 w 1421109"/>
                <a:gd name="connsiteY16" fmla="*/ 1258222 h 2310755"/>
                <a:gd name="connsiteX17" fmla="*/ 719 w 1421109"/>
                <a:gd name="connsiteY17" fmla="*/ 957545 h 2310755"/>
                <a:gd name="connsiteX0" fmla="*/ 719 w 1421109"/>
                <a:gd name="connsiteY0" fmla="*/ 957545 h 2310755"/>
                <a:gd name="connsiteX1" fmla="*/ 140932 w 1421109"/>
                <a:gd name="connsiteY1" fmla="*/ 1353319 h 2310755"/>
                <a:gd name="connsiteX2" fmla="*/ 309182 w 1421109"/>
                <a:gd name="connsiteY2" fmla="*/ 1711764 h 2310755"/>
                <a:gd name="connsiteX3" fmla="*/ 548773 w 1421109"/>
                <a:gd name="connsiteY3" fmla="*/ 1936338 h 2310755"/>
                <a:gd name="connsiteX4" fmla="*/ 582370 w 1421109"/>
                <a:gd name="connsiteY4" fmla="*/ 2297232 h 2310755"/>
                <a:gd name="connsiteX5" fmla="*/ 1253027 w 1421109"/>
                <a:gd name="connsiteY5" fmla="*/ 2310347 h 2310755"/>
                <a:gd name="connsiteX6" fmla="*/ 1262460 w 1421109"/>
                <a:gd name="connsiteY6" fmla="*/ 1987074 h 2310755"/>
                <a:gd name="connsiteX7" fmla="*/ 1421092 w 1421109"/>
                <a:gd name="connsiteY7" fmla="*/ 1126548 h 2310755"/>
                <a:gd name="connsiteX8" fmla="*/ 1152597 w 1421109"/>
                <a:gd name="connsiteY8" fmla="*/ 669082 h 2310755"/>
                <a:gd name="connsiteX9" fmla="*/ 1168953 w 1421109"/>
                <a:gd name="connsiteY9" fmla="*/ 968062 h 2310755"/>
                <a:gd name="connsiteX10" fmla="*/ 927050 w 1421109"/>
                <a:gd name="connsiteY10" fmla="*/ 614956 h 2310755"/>
                <a:gd name="connsiteX11" fmla="*/ 957315 w 1421109"/>
                <a:gd name="connsiteY11" fmla="*/ 944170 h 2310755"/>
                <a:gd name="connsiteX12" fmla="*/ 711016 w 1421109"/>
                <a:gd name="connsiteY12" fmla="*/ 569620 h 2310755"/>
                <a:gd name="connsiteX13" fmla="*/ 729319 w 1421109"/>
                <a:gd name="connsiteY13" fmla="*/ 957827 h 2310755"/>
                <a:gd name="connsiteX14" fmla="*/ 543268 w 1421109"/>
                <a:gd name="connsiteY14" fmla="*/ 8 h 2310755"/>
                <a:gd name="connsiteX15" fmla="*/ 473286 w 1421109"/>
                <a:gd name="connsiteY15" fmla="*/ 1312127 h 2310755"/>
                <a:gd name="connsiteX16" fmla="*/ 338442 w 1421109"/>
                <a:gd name="connsiteY16" fmla="*/ 1258222 h 2310755"/>
                <a:gd name="connsiteX17" fmla="*/ 719 w 1421109"/>
                <a:gd name="connsiteY17" fmla="*/ 957545 h 2310755"/>
                <a:gd name="connsiteX0" fmla="*/ 719 w 1421109"/>
                <a:gd name="connsiteY0" fmla="*/ 957545 h 2310755"/>
                <a:gd name="connsiteX1" fmla="*/ 140932 w 1421109"/>
                <a:gd name="connsiteY1" fmla="*/ 1353319 h 2310755"/>
                <a:gd name="connsiteX2" fmla="*/ 309182 w 1421109"/>
                <a:gd name="connsiteY2" fmla="*/ 1711764 h 2310755"/>
                <a:gd name="connsiteX3" fmla="*/ 548773 w 1421109"/>
                <a:gd name="connsiteY3" fmla="*/ 1936338 h 2310755"/>
                <a:gd name="connsiteX4" fmla="*/ 582370 w 1421109"/>
                <a:gd name="connsiteY4" fmla="*/ 2297232 h 2310755"/>
                <a:gd name="connsiteX5" fmla="*/ 1253027 w 1421109"/>
                <a:gd name="connsiteY5" fmla="*/ 2310347 h 2310755"/>
                <a:gd name="connsiteX6" fmla="*/ 1262460 w 1421109"/>
                <a:gd name="connsiteY6" fmla="*/ 1987074 h 2310755"/>
                <a:gd name="connsiteX7" fmla="*/ 1421092 w 1421109"/>
                <a:gd name="connsiteY7" fmla="*/ 1126548 h 2310755"/>
                <a:gd name="connsiteX8" fmla="*/ 1152597 w 1421109"/>
                <a:gd name="connsiteY8" fmla="*/ 669082 h 2310755"/>
                <a:gd name="connsiteX9" fmla="*/ 1168953 w 1421109"/>
                <a:gd name="connsiteY9" fmla="*/ 968062 h 2310755"/>
                <a:gd name="connsiteX10" fmla="*/ 927050 w 1421109"/>
                <a:gd name="connsiteY10" fmla="*/ 614956 h 2310755"/>
                <a:gd name="connsiteX11" fmla="*/ 957315 w 1421109"/>
                <a:gd name="connsiteY11" fmla="*/ 944170 h 2310755"/>
                <a:gd name="connsiteX12" fmla="*/ 711016 w 1421109"/>
                <a:gd name="connsiteY12" fmla="*/ 569620 h 2310755"/>
                <a:gd name="connsiteX13" fmla="*/ 729319 w 1421109"/>
                <a:gd name="connsiteY13" fmla="*/ 957827 h 2310755"/>
                <a:gd name="connsiteX14" fmla="*/ 543268 w 1421109"/>
                <a:gd name="connsiteY14" fmla="*/ 8 h 2310755"/>
                <a:gd name="connsiteX15" fmla="*/ 473286 w 1421109"/>
                <a:gd name="connsiteY15" fmla="*/ 1312127 h 2310755"/>
                <a:gd name="connsiteX16" fmla="*/ 338442 w 1421109"/>
                <a:gd name="connsiteY16" fmla="*/ 1258222 h 2310755"/>
                <a:gd name="connsiteX17" fmla="*/ 719 w 1421109"/>
                <a:gd name="connsiteY17" fmla="*/ 957545 h 2310755"/>
                <a:gd name="connsiteX0" fmla="*/ 719 w 1421109"/>
                <a:gd name="connsiteY0" fmla="*/ 957545 h 2310347"/>
                <a:gd name="connsiteX1" fmla="*/ 140932 w 1421109"/>
                <a:gd name="connsiteY1" fmla="*/ 1353319 h 2310347"/>
                <a:gd name="connsiteX2" fmla="*/ 309182 w 1421109"/>
                <a:gd name="connsiteY2" fmla="*/ 1711764 h 2310347"/>
                <a:gd name="connsiteX3" fmla="*/ 548773 w 1421109"/>
                <a:gd name="connsiteY3" fmla="*/ 1936338 h 2310347"/>
                <a:gd name="connsiteX4" fmla="*/ 582370 w 1421109"/>
                <a:gd name="connsiteY4" fmla="*/ 2297232 h 2310347"/>
                <a:gd name="connsiteX5" fmla="*/ 1253027 w 1421109"/>
                <a:gd name="connsiteY5" fmla="*/ 2310347 h 2310347"/>
                <a:gd name="connsiteX6" fmla="*/ 1262460 w 1421109"/>
                <a:gd name="connsiteY6" fmla="*/ 1987074 h 2310347"/>
                <a:gd name="connsiteX7" fmla="*/ 1421092 w 1421109"/>
                <a:gd name="connsiteY7" fmla="*/ 1126548 h 2310347"/>
                <a:gd name="connsiteX8" fmla="*/ 1152597 w 1421109"/>
                <a:gd name="connsiteY8" fmla="*/ 669082 h 2310347"/>
                <a:gd name="connsiteX9" fmla="*/ 1168953 w 1421109"/>
                <a:gd name="connsiteY9" fmla="*/ 968062 h 2310347"/>
                <a:gd name="connsiteX10" fmla="*/ 927050 w 1421109"/>
                <a:gd name="connsiteY10" fmla="*/ 614956 h 2310347"/>
                <a:gd name="connsiteX11" fmla="*/ 957315 w 1421109"/>
                <a:gd name="connsiteY11" fmla="*/ 944170 h 2310347"/>
                <a:gd name="connsiteX12" fmla="*/ 711016 w 1421109"/>
                <a:gd name="connsiteY12" fmla="*/ 569620 h 2310347"/>
                <a:gd name="connsiteX13" fmla="*/ 729319 w 1421109"/>
                <a:gd name="connsiteY13" fmla="*/ 957827 h 2310347"/>
                <a:gd name="connsiteX14" fmla="*/ 543268 w 1421109"/>
                <a:gd name="connsiteY14" fmla="*/ 8 h 2310347"/>
                <a:gd name="connsiteX15" fmla="*/ 473286 w 1421109"/>
                <a:gd name="connsiteY15" fmla="*/ 1312127 h 2310347"/>
                <a:gd name="connsiteX16" fmla="*/ 338442 w 1421109"/>
                <a:gd name="connsiteY16" fmla="*/ 1258222 h 2310347"/>
                <a:gd name="connsiteX17" fmla="*/ 719 w 1421109"/>
                <a:gd name="connsiteY17"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52597 w 1423213"/>
                <a:gd name="connsiteY9" fmla="*/ 669082 h 2310347"/>
                <a:gd name="connsiteX10" fmla="*/ 1168953 w 1423213"/>
                <a:gd name="connsiteY10" fmla="*/ 968062 h 2310347"/>
                <a:gd name="connsiteX11" fmla="*/ 927050 w 1423213"/>
                <a:gd name="connsiteY11" fmla="*/ 614956 h 2310347"/>
                <a:gd name="connsiteX12" fmla="*/ 957315 w 1423213"/>
                <a:gd name="connsiteY12" fmla="*/ 944170 h 2310347"/>
                <a:gd name="connsiteX13" fmla="*/ 711016 w 1423213"/>
                <a:gd name="connsiteY13" fmla="*/ 569620 h 2310347"/>
                <a:gd name="connsiteX14" fmla="*/ 729319 w 1423213"/>
                <a:gd name="connsiteY14" fmla="*/ 957827 h 2310347"/>
                <a:gd name="connsiteX15" fmla="*/ 543268 w 1423213"/>
                <a:gd name="connsiteY15" fmla="*/ 8 h 2310347"/>
                <a:gd name="connsiteX16" fmla="*/ 473286 w 1423213"/>
                <a:gd name="connsiteY16" fmla="*/ 1312127 h 2310347"/>
                <a:gd name="connsiteX17" fmla="*/ 338442 w 1423213"/>
                <a:gd name="connsiteY17" fmla="*/ 1258222 h 2310347"/>
                <a:gd name="connsiteX18" fmla="*/ 719 w 1423213"/>
                <a:gd name="connsiteY18"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52597 w 1423213"/>
                <a:gd name="connsiteY9" fmla="*/ 669082 h 2310347"/>
                <a:gd name="connsiteX10" fmla="*/ 1168953 w 1423213"/>
                <a:gd name="connsiteY10" fmla="*/ 968062 h 2310347"/>
                <a:gd name="connsiteX11" fmla="*/ 927050 w 1423213"/>
                <a:gd name="connsiteY11" fmla="*/ 614956 h 2310347"/>
                <a:gd name="connsiteX12" fmla="*/ 957315 w 1423213"/>
                <a:gd name="connsiteY12" fmla="*/ 944170 h 2310347"/>
                <a:gd name="connsiteX13" fmla="*/ 711016 w 1423213"/>
                <a:gd name="connsiteY13" fmla="*/ 569620 h 2310347"/>
                <a:gd name="connsiteX14" fmla="*/ 729319 w 1423213"/>
                <a:gd name="connsiteY14" fmla="*/ 957827 h 2310347"/>
                <a:gd name="connsiteX15" fmla="*/ 543268 w 1423213"/>
                <a:gd name="connsiteY15" fmla="*/ 8 h 2310347"/>
                <a:gd name="connsiteX16" fmla="*/ 473286 w 1423213"/>
                <a:gd name="connsiteY16" fmla="*/ 1312127 h 2310347"/>
                <a:gd name="connsiteX17" fmla="*/ 338442 w 1423213"/>
                <a:gd name="connsiteY17" fmla="*/ 1258222 h 2310347"/>
                <a:gd name="connsiteX18" fmla="*/ 719 w 1423213"/>
                <a:gd name="connsiteY18"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927050 w 1423213"/>
                <a:gd name="connsiteY11" fmla="*/ 614956 h 2310347"/>
                <a:gd name="connsiteX12" fmla="*/ 957315 w 1423213"/>
                <a:gd name="connsiteY12" fmla="*/ 944170 h 2310347"/>
                <a:gd name="connsiteX13" fmla="*/ 711016 w 1423213"/>
                <a:gd name="connsiteY13" fmla="*/ 569620 h 2310347"/>
                <a:gd name="connsiteX14" fmla="*/ 729319 w 1423213"/>
                <a:gd name="connsiteY14" fmla="*/ 957827 h 2310347"/>
                <a:gd name="connsiteX15" fmla="*/ 543268 w 1423213"/>
                <a:gd name="connsiteY15" fmla="*/ 8 h 2310347"/>
                <a:gd name="connsiteX16" fmla="*/ 473286 w 1423213"/>
                <a:gd name="connsiteY16" fmla="*/ 1312127 h 2310347"/>
                <a:gd name="connsiteX17" fmla="*/ 338442 w 1423213"/>
                <a:gd name="connsiteY17" fmla="*/ 1258222 h 2310347"/>
                <a:gd name="connsiteX18" fmla="*/ 719 w 1423213"/>
                <a:gd name="connsiteY18"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86368 w 1423213"/>
                <a:gd name="connsiteY9" fmla="*/ 644961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86368 w 1423213"/>
                <a:gd name="connsiteY9" fmla="*/ 644961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6650"/>
                <a:gd name="connsiteY0" fmla="*/ 957545 h 2310347"/>
                <a:gd name="connsiteX1" fmla="*/ 140932 w 1426650"/>
                <a:gd name="connsiteY1" fmla="*/ 1353319 h 2310347"/>
                <a:gd name="connsiteX2" fmla="*/ 309182 w 1426650"/>
                <a:gd name="connsiteY2" fmla="*/ 1711764 h 2310347"/>
                <a:gd name="connsiteX3" fmla="*/ 548773 w 1426650"/>
                <a:gd name="connsiteY3" fmla="*/ 1936338 h 2310347"/>
                <a:gd name="connsiteX4" fmla="*/ 582370 w 1426650"/>
                <a:gd name="connsiteY4" fmla="*/ 2297232 h 2310347"/>
                <a:gd name="connsiteX5" fmla="*/ 1253027 w 1426650"/>
                <a:gd name="connsiteY5" fmla="*/ 2310347 h 2310347"/>
                <a:gd name="connsiteX6" fmla="*/ 1262460 w 1426650"/>
                <a:gd name="connsiteY6" fmla="*/ 1987074 h 2310347"/>
                <a:gd name="connsiteX7" fmla="*/ 1421092 w 1426650"/>
                <a:gd name="connsiteY7" fmla="*/ 1126548 h 2310347"/>
                <a:gd name="connsiteX8" fmla="*/ 1393246 w 1426650"/>
                <a:gd name="connsiteY8" fmla="*/ 734522 h 2310347"/>
                <a:gd name="connsiteX9" fmla="*/ 1186368 w 1426650"/>
                <a:gd name="connsiteY9" fmla="*/ 644961 h 2310347"/>
                <a:gd name="connsiteX10" fmla="*/ 1168953 w 1426650"/>
                <a:gd name="connsiteY10" fmla="*/ 968062 h 2310347"/>
                <a:gd name="connsiteX11" fmla="*/ 1156855 w 1426650"/>
                <a:gd name="connsiteY11" fmla="*/ 657333 h 2310347"/>
                <a:gd name="connsiteX12" fmla="*/ 927050 w 1426650"/>
                <a:gd name="connsiteY12" fmla="*/ 614956 h 2310347"/>
                <a:gd name="connsiteX13" fmla="*/ 957315 w 1426650"/>
                <a:gd name="connsiteY13" fmla="*/ 944170 h 2310347"/>
                <a:gd name="connsiteX14" fmla="*/ 711016 w 1426650"/>
                <a:gd name="connsiteY14" fmla="*/ 569620 h 2310347"/>
                <a:gd name="connsiteX15" fmla="*/ 729319 w 1426650"/>
                <a:gd name="connsiteY15" fmla="*/ 957827 h 2310347"/>
                <a:gd name="connsiteX16" fmla="*/ 543268 w 1426650"/>
                <a:gd name="connsiteY16" fmla="*/ 8 h 2310347"/>
                <a:gd name="connsiteX17" fmla="*/ 473286 w 1426650"/>
                <a:gd name="connsiteY17" fmla="*/ 1312127 h 2310347"/>
                <a:gd name="connsiteX18" fmla="*/ 338442 w 1426650"/>
                <a:gd name="connsiteY18" fmla="*/ 1258222 h 2310347"/>
                <a:gd name="connsiteX19" fmla="*/ 719 w 1426650"/>
                <a:gd name="connsiteY19"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711016 w 1422362"/>
                <a:gd name="connsiteY14" fmla="*/ 569620 h 2310347"/>
                <a:gd name="connsiteX15" fmla="*/ 729319 w 1422362"/>
                <a:gd name="connsiteY15" fmla="*/ 957827 h 2310347"/>
                <a:gd name="connsiteX16" fmla="*/ 543268 w 1422362"/>
                <a:gd name="connsiteY16" fmla="*/ 8 h 2310347"/>
                <a:gd name="connsiteX17" fmla="*/ 473286 w 1422362"/>
                <a:gd name="connsiteY17" fmla="*/ 1312127 h 2310347"/>
                <a:gd name="connsiteX18" fmla="*/ 338442 w 1422362"/>
                <a:gd name="connsiteY18" fmla="*/ 1258222 h 2310347"/>
                <a:gd name="connsiteX19" fmla="*/ 719 w 1422362"/>
                <a:gd name="connsiteY19"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76719 w 1422362"/>
                <a:gd name="connsiteY9" fmla="*/ 669083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76719 w 1422362"/>
                <a:gd name="connsiteY9" fmla="*/ 669083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76719 w 1422362"/>
                <a:gd name="connsiteY9" fmla="*/ 669083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1028697 h 2381499"/>
                <a:gd name="connsiteX1" fmla="*/ 140932 w 1422362"/>
                <a:gd name="connsiteY1" fmla="*/ 1424471 h 2381499"/>
                <a:gd name="connsiteX2" fmla="*/ 309182 w 1422362"/>
                <a:gd name="connsiteY2" fmla="*/ 1782916 h 2381499"/>
                <a:gd name="connsiteX3" fmla="*/ 548773 w 1422362"/>
                <a:gd name="connsiteY3" fmla="*/ 2007490 h 2381499"/>
                <a:gd name="connsiteX4" fmla="*/ 582370 w 1422362"/>
                <a:gd name="connsiteY4" fmla="*/ 2368384 h 2381499"/>
                <a:gd name="connsiteX5" fmla="*/ 1253027 w 1422362"/>
                <a:gd name="connsiteY5" fmla="*/ 2381499 h 2381499"/>
                <a:gd name="connsiteX6" fmla="*/ 1262460 w 1422362"/>
                <a:gd name="connsiteY6" fmla="*/ 2058226 h 2381499"/>
                <a:gd name="connsiteX7" fmla="*/ 1421092 w 1422362"/>
                <a:gd name="connsiteY7" fmla="*/ 1197700 h 2381499"/>
                <a:gd name="connsiteX8" fmla="*/ 1369124 w 1422362"/>
                <a:gd name="connsiteY8" fmla="*/ 771904 h 2381499"/>
                <a:gd name="connsiteX9" fmla="*/ 1176719 w 1422362"/>
                <a:gd name="connsiteY9" fmla="*/ 740235 h 2381499"/>
                <a:gd name="connsiteX10" fmla="*/ 1168953 w 1422362"/>
                <a:gd name="connsiteY10" fmla="*/ 1039214 h 2381499"/>
                <a:gd name="connsiteX11" fmla="*/ 1156855 w 1422362"/>
                <a:gd name="connsiteY11" fmla="*/ 728485 h 2381499"/>
                <a:gd name="connsiteX12" fmla="*/ 927050 w 1422362"/>
                <a:gd name="connsiteY12" fmla="*/ 686108 h 2381499"/>
                <a:gd name="connsiteX13" fmla="*/ 957315 w 1422362"/>
                <a:gd name="connsiteY13" fmla="*/ 1015322 h 2381499"/>
                <a:gd name="connsiteX14" fmla="*/ 905990 w 1422362"/>
                <a:gd name="connsiteY14" fmla="*/ 685066 h 2381499"/>
                <a:gd name="connsiteX15" fmla="*/ 711016 w 1422362"/>
                <a:gd name="connsiteY15" fmla="*/ 640772 h 2381499"/>
                <a:gd name="connsiteX16" fmla="*/ 729319 w 1422362"/>
                <a:gd name="connsiteY16" fmla="*/ 1028979 h 2381499"/>
                <a:gd name="connsiteX17" fmla="*/ 543268 w 1422362"/>
                <a:gd name="connsiteY17" fmla="*/ 71160 h 2381499"/>
                <a:gd name="connsiteX18" fmla="*/ 471802 w 1422362"/>
                <a:gd name="connsiteY18" fmla="*/ 217109 h 2381499"/>
                <a:gd name="connsiteX19" fmla="*/ 473286 w 1422362"/>
                <a:gd name="connsiteY19" fmla="*/ 1383279 h 2381499"/>
                <a:gd name="connsiteX20" fmla="*/ 338442 w 1422362"/>
                <a:gd name="connsiteY20" fmla="*/ 1329374 h 2381499"/>
                <a:gd name="connsiteX21" fmla="*/ 719 w 1422362"/>
                <a:gd name="connsiteY21" fmla="*/ 1028697 h 2381499"/>
                <a:gd name="connsiteX0" fmla="*/ 719 w 1422362"/>
                <a:gd name="connsiteY0" fmla="*/ 1028697 h 2381499"/>
                <a:gd name="connsiteX1" fmla="*/ 140932 w 1422362"/>
                <a:gd name="connsiteY1" fmla="*/ 1424471 h 2381499"/>
                <a:gd name="connsiteX2" fmla="*/ 309182 w 1422362"/>
                <a:gd name="connsiteY2" fmla="*/ 1782916 h 2381499"/>
                <a:gd name="connsiteX3" fmla="*/ 548773 w 1422362"/>
                <a:gd name="connsiteY3" fmla="*/ 2007490 h 2381499"/>
                <a:gd name="connsiteX4" fmla="*/ 582370 w 1422362"/>
                <a:gd name="connsiteY4" fmla="*/ 2368384 h 2381499"/>
                <a:gd name="connsiteX5" fmla="*/ 1253027 w 1422362"/>
                <a:gd name="connsiteY5" fmla="*/ 2381499 h 2381499"/>
                <a:gd name="connsiteX6" fmla="*/ 1262460 w 1422362"/>
                <a:gd name="connsiteY6" fmla="*/ 2058226 h 2381499"/>
                <a:gd name="connsiteX7" fmla="*/ 1421092 w 1422362"/>
                <a:gd name="connsiteY7" fmla="*/ 1197700 h 2381499"/>
                <a:gd name="connsiteX8" fmla="*/ 1369124 w 1422362"/>
                <a:gd name="connsiteY8" fmla="*/ 771904 h 2381499"/>
                <a:gd name="connsiteX9" fmla="*/ 1176719 w 1422362"/>
                <a:gd name="connsiteY9" fmla="*/ 740235 h 2381499"/>
                <a:gd name="connsiteX10" fmla="*/ 1168953 w 1422362"/>
                <a:gd name="connsiteY10" fmla="*/ 1039214 h 2381499"/>
                <a:gd name="connsiteX11" fmla="*/ 1156855 w 1422362"/>
                <a:gd name="connsiteY11" fmla="*/ 728485 h 2381499"/>
                <a:gd name="connsiteX12" fmla="*/ 927050 w 1422362"/>
                <a:gd name="connsiteY12" fmla="*/ 686108 h 2381499"/>
                <a:gd name="connsiteX13" fmla="*/ 957315 w 1422362"/>
                <a:gd name="connsiteY13" fmla="*/ 1015322 h 2381499"/>
                <a:gd name="connsiteX14" fmla="*/ 905990 w 1422362"/>
                <a:gd name="connsiteY14" fmla="*/ 685066 h 2381499"/>
                <a:gd name="connsiteX15" fmla="*/ 711016 w 1422362"/>
                <a:gd name="connsiteY15" fmla="*/ 640772 h 2381499"/>
                <a:gd name="connsiteX16" fmla="*/ 729319 w 1422362"/>
                <a:gd name="connsiteY16" fmla="*/ 1028979 h 2381499"/>
                <a:gd name="connsiteX17" fmla="*/ 543268 w 1422362"/>
                <a:gd name="connsiteY17" fmla="*/ 71160 h 2381499"/>
                <a:gd name="connsiteX18" fmla="*/ 471802 w 1422362"/>
                <a:gd name="connsiteY18" fmla="*/ 217109 h 2381499"/>
                <a:gd name="connsiteX19" fmla="*/ 473286 w 1422362"/>
                <a:gd name="connsiteY19" fmla="*/ 1383279 h 2381499"/>
                <a:gd name="connsiteX20" fmla="*/ 338442 w 1422362"/>
                <a:gd name="connsiteY20" fmla="*/ 1329374 h 2381499"/>
                <a:gd name="connsiteX21" fmla="*/ 719 w 1422362"/>
                <a:gd name="connsiteY21" fmla="*/ 1028697 h 2381499"/>
                <a:gd name="connsiteX0" fmla="*/ 719 w 1422362"/>
                <a:gd name="connsiteY0" fmla="*/ 1025260 h 2378062"/>
                <a:gd name="connsiteX1" fmla="*/ 140932 w 1422362"/>
                <a:gd name="connsiteY1" fmla="*/ 1421034 h 2378062"/>
                <a:gd name="connsiteX2" fmla="*/ 309182 w 1422362"/>
                <a:gd name="connsiteY2" fmla="*/ 1779479 h 2378062"/>
                <a:gd name="connsiteX3" fmla="*/ 548773 w 1422362"/>
                <a:gd name="connsiteY3" fmla="*/ 2004053 h 2378062"/>
                <a:gd name="connsiteX4" fmla="*/ 582370 w 1422362"/>
                <a:gd name="connsiteY4" fmla="*/ 2364947 h 2378062"/>
                <a:gd name="connsiteX5" fmla="*/ 1253027 w 1422362"/>
                <a:gd name="connsiteY5" fmla="*/ 2378062 h 2378062"/>
                <a:gd name="connsiteX6" fmla="*/ 1262460 w 1422362"/>
                <a:gd name="connsiteY6" fmla="*/ 2054789 h 2378062"/>
                <a:gd name="connsiteX7" fmla="*/ 1421092 w 1422362"/>
                <a:gd name="connsiteY7" fmla="*/ 1194263 h 2378062"/>
                <a:gd name="connsiteX8" fmla="*/ 1369124 w 1422362"/>
                <a:gd name="connsiteY8" fmla="*/ 768467 h 2378062"/>
                <a:gd name="connsiteX9" fmla="*/ 1176719 w 1422362"/>
                <a:gd name="connsiteY9" fmla="*/ 736798 h 2378062"/>
                <a:gd name="connsiteX10" fmla="*/ 1168953 w 1422362"/>
                <a:gd name="connsiteY10" fmla="*/ 1035777 h 2378062"/>
                <a:gd name="connsiteX11" fmla="*/ 1156855 w 1422362"/>
                <a:gd name="connsiteY11" fmla="*/ 725048 h 2378062"/>
                <a:gd name="connsiteX12" fmla="*/ 927050 w 1422362"/>
                <a:gd name="connsiteY12" fmla="*/ 682671 h 2378062"/>
                <a:gd name="connsiteX13" fmla="*/ 957315 w 1422362"/>
                <a:gd name="connsiteY13" fmla="*/ 1011885 h 2378062"/>
                <a:gd name="connsiteX14" fmla="*/ 905990 w 1422362"/>
                <a:gd name="connsiteY14" fmla="*/ 681629 h 2378062"/>
                <a:gd name="connsiteX15" fmla="*/ 711016 w 1422362"/>
                <a:gd name="connsiteY15" fmla="*/ 637335 h 2378062"/>
                <a:gd name="connsiteX16" fmla="*/ 729319 w 1422362"/>
                <a:gd name="connsiteY16" fmla="*/ 1025542 h 2378062"/>
                <a:gd name="connsiteX17" fmla="*/ 543268 w 1422362"/>
                <a:gd name="connsiteY17" fmla="*/ 67723 h 2378062"/>
                <a:gd name="connsiteX18" fmla="*/ 471802 w 1422362"/>
                <a:gd name="connsiteY18" fmla="*/ 213672 h 2378062"/>
                <a:gd name="connsiteX19" fmla="*/ 473286 w 1422362"/>
                <a:gd name="connsiteY19" fmla="*/ 1379842 h 2378062"/>
                <a:gd name="connsiteX20" fmla="*/ 338442 w 1422362"/>
                <a:gd name="connsiteY20" fmla="*/ 1325937 h 2378062"/>
                <a:gd name="connsiteX21" fmla="*/ 719 w 1422362"/>
                <a:gd name="connsiteY21" fmla="*/ 1025260 h 2378062"/>
                <a:gd name="connsiteX0" fmla="*/ 719 w 1422362"/>
                <a:gd name="connsiteY0" fmla="*/ 1011512 h 2364314"/>
                <a:gd name="connsiteX1" fmla="*/ 140932 w 1422362"/>
                <a:gd name="connsiteY1" fmla="*/ 1407286 h 2364314"/>
                <a:gd name="connsiteX2" fmla="*/ 309182 w 1422362"/>
                <a:gd name="connsiteY2" fmla="*/ 1765731 h 2364314"/>
                <a:gd name="connsiteX3" fmla="*/ 548773 w 1422362"/>
                <a:gd name="connsiteY3" fmla="*/ 1990305 h 2364314"/>
                <a:gd name="connsiteX4" fmla="*/ 582370 w 1422362"/>
                <a:gd name="connsiteY4" fmla="*/ 2351199 h 2364314"/>
                <a:gd name="connsiteX5" fmla="*/ 1253027 w 1422362"/>
                <a:gd name="connsiteY5" fmla="*/ 2364314 h 2364314"/>
                <a:gd name="connsiteX6" fmla="*/ 1262460 w 1422362"/>
                <a:gd name="connsiteY6" fmla="*/ 2041041 h 2364314"/>
                <a:gd name="connsiteX7" fmla="*/ 1421092 w 1422362"/>
                <a:gd name="connsiteY7" fmla="*/ 1180515 h 2364314"/>
                <a:gd name="connsiteX8" fmla="*/ 1369124 w 1422362"/>
                <a:gd name="connsiteY8" fmla="*/ 754719 h 2364314"/>
                <a:gd name="connsiteX9" fmla="*/ 1176719 w 1422362"/>
                <a:gd name="connsiteY9" fmla="*/ 723050 h 2364314"/>
                <a:gd name="connsiteX10" fmla="*/ 1168953 w 1422362"/>
                <a:gd name="connsiteY10" fmla="*/ 1022029 h 2364314"/>
                <a:gd name="connsiteX11" fmla="*/ 1156855 w 1422362"/>
                <a:gd name="connsiteY11" fmla="*/ 711300 h 2364314"/>
                <a:gd name="connsiteX12" fmla="*/ 927050 w 1422362"/>
                <a:gd name="connsiteY12" fmla="*/ 668923 h 2364314"/>
                <a:gd name="connsiteX13" fmla="*/ 957315 w 1422362"/>
                <a:gd name="connsiteY13" fmla="*/ 998137 h 2364314"/>
                <a:gd name="connsiteX14" fmla="*/ 905990 w 1422362"/>
                <a:gd name="connsiteY14" fmla="*/ 667881 h 2364314"/>
                <a:gd name="connsiteX15" fmla="*/ 711016 w 1422362"/>
                <a:gd name="connsiteY15" fmla="*/ 623587 h 2364314"/>
                <a:gd name="connsiteX16" fmla="*/ 729319 w 1422362"/>
                <a:gd name="connsiteY16" fmla="*/ 1011794 h 2364314"/>
                <a:gd name="connsiteX17" fmla="*/ 630106 w 1422362"/>
                <a:gd name="connsiteY17" fmla="*/ 73272 h 2364314"/>
                <a:gd name="connsiteX18" fmla="*/ 471802 w 1422362"/>
                <a:gd name="connsiteY18" fmla="*/ 199924 h 2364314"/>
                <a:gd name="connsiteX19" fmla="*/ 473286 w 1422362"/>
                <a:gd name="connsiteY19" fmla="*/ 1366094 h 2364314"/>
                <a:gd name="connsiteX20" fmla="*/ 338442 w 1422362"/>
                <a:gd name="connsiteY20" fmla="*/ 1312189 h 2364314"/>
                <a:gd name="connsiteX21" fmla="*/ 719 w 1422362"/>
                <a:gd name="connsiteY21" fmla="*/ 1011512 h 2364314"/>
                <a:gd name="connsiteX0" fmla="*/ 719 w 1422362"/>
                <a:gd name="connsiteY0" fmla="*/ 938672 h 2291474"/>
                <a:gd name="connsiteX1" fmla="*/ 140932 w 1422362"/>
                <a:gd name="connsiteY1" fmla="*/ 1334446 h 2291474"/>
                <a:gd name="connsiteX2" fmla="*/ 309182 w 1422362"/>
                <a:gd name="connsiteY2" fmla="*/ 1692891 h 2291474"/>
                <a:gd name="connsiteX3" fmla="*/ 548773 w 1422362"/>
                <a:gd name="connsiteY3" fmla="*/ 1917465 h 2291474"/>
                <a:gd name="connsiteX4" fmla="*/ 582370 w 1422362"/>
                <a:gd name="connsiteY4" fmla="*/ 2278359 h 2291474"/>
                <a:gd name="connsiteX5" fmla="*/ 1253027 w 1422362"/>
                <a:gd name="connsiteY5" fmla="*/ 2291474 h 2291474"/>
                <a:gd name="connsiteX6" fmla="*/ 1262460 w 1422362"/>
                <a:gd name="connsiteY6" fmla="*/ 1968201 h 2291474"/>
                <a:gd name="connsiteX7" fmla="*/ 1421092 w 1422362"/>
                <a:gd name="connsiteY7" fmla="*/ 1107675 h 2291474"/>
                <a:gd name="connsiteX8" fmla="*/ 1369124 w 1422362"/>
                <a:gd name="connsiteY8" fmla="*/ 681879 h 2291474"/>
                <a:gd name="connsiteX9" fmla="*/ 1176719 w 1422362"/>
                <a:gd name="connsiteY9" fmla="*/ 650210 h 2291474"/>
                <a:gd name="connsiteX10" fmla="*/ 1168953 w 1422362"/>
                <a:gd name="connsiteY10" fmla="*/ 949189 h 2291474"/>
                <a:gd name="connsiteX11" fmla="*/ 1156855 w 1422362"/>
                <a:gd name="connsiteY11" fmla="*/ 638460 h 2291474"/>
                <a:gd name="connsiteX12" fmla="*/ 927050 w 1422362"/>
                <a:gd name="connsiteY12" fmla="*/ 596083 h 2291474"/>
                <a:gd name="connsiteX13" fmla="*/ 957315 w 1422362"/>
                <a:gd name="connsiteY13" fmla="*/ 925297 h 2291474"/>
                <a:gd name="connsiteX14" fmla="*/ 905990 w 1422362"/>
                <a:gd name="connsiteY14" fmla="*/ 595041 h 2291474"/>
                <a:gd name="connsiteX15" fmla="*/ 711016 w 1422362"/>
                <a:gd name="connsiteY15" fmla="*/ 550747 h 2291474"/>
                <a:gd name="connsiteX16" fmla="*/ 729319 w 1422362"/>
                <a:gd name="connsiteY16" fmla="*/ 938954 h 2291474"/>
                <a:gd name="connsiteX17" fmla="*/ 673525 w 1422362"/>
                <a:gd name="connsiteY17" fmla="*/ 130688 h 2291474"/>
                <a:gd name="connsiteX18" fmla="*/ 471802 w 1422362"/>
                <a:gd name="connsiteY18" fmla="*/ 127084 h 2291474"/>
                <a:gd name="connsiteX19" fmla="*/ 473286 w 1422362"/>
                <a:gd name="connsiteY19" fmla="*/ 1293254 h 2291474"/>
                <a:gd name="connsiteX20" fmla="*/ 338442 w 1422362"/>
                <a:gd name="connsiteY20" fmla="*/ 1239349 h 2291474"/>
                <a:gd name="connsiteX21" fmla="*/ 719 w 1422362"/>
                <a:gd name="connsiteY21" fmla="*/ 938672 h 2291474"/>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29319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29319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29319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14198 h 2267000"/>
                <a:gd name="connsiteX1" fmla="*/ 140932 w 1422362"/>
                <a:gd name="connsiteY1" fmla="*/ 1309972 h 2267000"/>
                <a:gd name="connsiteX2" fmla="*/ 309182 w 1422362"/>
                <a:gd name="connsiteY2" fmla="*/ 1668417 h 2267000"/>
                <a:gd name="connsiteX3" fmla="*/ 548773 w 1422362"/>
                <a:gd name="connsiteY3" fmla="*/ 1892991 h 2267000"/>
                <a:gd name="connsiteX4" fmla="*/ 582370 w 1422362"/>
                <a:gd name="connsiteY4" fmla="*/ 2253885 h 2267000"/>
                <a:gd name="connsiteX5" fmla="*/ 1253027 w 1422362"/>
                <a:gd name="connsiteY5" fmla="*/ 2267000 h 2267000"/>
                <a:gd name="connsiteX6" fmla="*/ 1262460 w 1422362"/>
                <a:gd name="connsiteY6" fmla="*/ 1943727 h 2267000"/>
                <a:gd name="connsiteX7" fmla="*/ 1421092 w 1422362"/>
                <a:gd name="connsiteY7" fmla="*/ 1083201 h 2267000"/>
                <a:gd name="connsiteX8" fmla="*/ 1369124 w 1422362"/>
                <a:gd name="connsiteY8" fmla="*/ 657405 h 2267000"/>
                <a:gd name="connsiteX9" fmla="*/ 1176719 w 1422362"/>
                <a:gd name="connsiteY9" fmla="*/ 625736 h 2267000"/>
                <a:gd name="connsiteX10" fmla="*/ 1168953 w 1422362"/>
                <a:gd name="connsiteY10" fmla="*/ 924715 h 2267000"/>
                <a:gd name="connsiteX11" fmla="*/ 1156855 w 1422362"/>
                <a:gd name="connsiteY11" fmla="*/ 613986 h 2267000"/>
                <a:gd name="connsiteX12" fmla="*/ 927050 w 1422362"/>
                <a:gd name="connsiteY12" fmla="*/ 571609 h 2267000"/>
                <a:gd name="connsiteX13" fmla="*/ 957315 w 1422362"/>
                <a:gd name="connsiteY13" fmla="*/ 900823 h 2267000"/>
                <a:gd name="connsiteX14" fmla="*/ 905990 w 1422362"/>
                <a:gd name="connsiteY14" fmla="*/ 570567 h 2267000"/>
                <a:gd name="connsiteX15" fmla="*/ 711016 w 1422362"/>
                <a:gd name="connsiteY15" fmla="*/ 526273 h 2267000"/>
                <a:gd name="connsiteX16" fmla="*/ 714846 w 1422362"/>
                <a:gd name="connsiteY16" fmla="*/ 914480 h 2267000"/>
                <a:gd name="connsiteX17" fmla="*/ 673525 w 1422362"/>
                <a:gd name="connsiteY17" fmla="*/ 106214 h 2267000"/>
                <a:gd name="connsiteX18" fmla="*/ 486275 w 1422362"/>
                <a:gd name="connsiteY18" fmla="*/ 174974 h 2267000"/>
                <a:gd name="connsiteX19" fmla="*/ 473286 w 1422362"/>
                <a:gd name="connsiteY19" fmla="*/ 1268780 h 2267000"/>
                <a:gd name="connsiteX20" fmla="*/ 338442 w 1422362"/>
                <a:gd name="connsiteY20" fmla="*/ 1214875 h 2267000"/>
                <a:gd name="connsiteX21" fmla="*/ 719 w 1422362"/>
                <a:gd name="connsiteY21" fmla="*/ 914198 h 2267000"/>
                <a:gd name="connsiteX0" fmla="*/ 719 w 1422362"/>
                <a:gd name="connsiteY0" fmla="*/ 897709 h 2250511"/>
                <a:gd name="connsiteX1" fmla="*/ 140932 w 1422362"/>
                <a:gd name="connsiteY1" fmla="*/ 1293483 h 2250511"/>
                <a:gd name="connsiteX2" fmla="*/ 309182 w 1422362"/>
                <a:gd name="connsiteY2" fmla="*/ 1651928 h 2250511"/>
                <a:gd name="connsiteX3" fmla="*/ 548773 w 1422362"/>
                <a:gd name="connsiteY3" fmla="*/ 1876502 h 2250511"/>
                <a:gd name="connsiteX4" fmla="*/ 582370 w 1422362"/>
                <a:gd name="connsiteY4" fmla="*/ 2237396 h 2250511"/>
                <a:gd name="connsiteX5" fmla="*/ 1253027 w 1422362"/>
                <a:gd name="connsiteY5" fmla="*/ 2250511 h 2250511"/>
                <a:gd name="connsiteX6" fmla="*/ 1262460 w 1422362"/>
                <a:gd name="connsiteY6" fmla="*/ 1927238 h 2250511"/>
                <a:gd name="connsiteX7" fmla="*/ 1421092 w 1422362"/>
                <a:gd name="connsiteY7" fmla="*/ 1066712 h 2250511"/>
                <a:gd name="connsiteX8" fmla="*/ 1369124 w 1422362"/>
                <a:gd name="connsiteY8" fmla="*/ 640916 h 2250511"/>
                <a:gd name="connsiteX9" fmla="*/ 1176719 w 1422362"/>
                <a:gd name="connsiteY9" fmla="*/ 609247 h 2250511"/>
                <a:gd name="connsiteX10" fmla="*/ 1168953 w 1422362"/>
                <a:gd name="connsiteY10" fmla="*/ 908226 h 2250511"/>
                <a:gd name="connsiteX11" fmla="*/ 1156855 w 1422362"/>
                <a:gd name="connsiteY11" fmla="*/ 597497 h 2250511"/>
                <a:gd name="connsiteX12" fmla="*/ 927050 w 1422362"/>
                <a:gd name="connsiteY12" fmla="*/ 555120 h 2250511"/>
                <a:gd name="connsiteX13" fmla="*/ 957315 w 1422362"/>
                <a:gd name="connsiteY13" fmla="*/ 884334 h 2250511"/>
                <a:gd name="connsiteX14" fmla="*/ 905990 w 1422362"/>
                <a:gd name="connsiteY14" fmla="*/ 554078 h 2250511"/>
                <a:gd name="connsiteX15" fmla="*/ 711016 w 1422362"/>
                <a:gd name="connsiteY15" fmla="*/ 509784 h 2250511"/>
                <a:gd name="connsiteX16" fmla="*/ 714846 w 1422362"/>
                <a:gd name="connsiteY16" fmla="*/ 897991 h 2250511"/>
                <a:gd name="connsiteX17" fmla="*/ 683174 w 1422362"/>
                <a:gd name="connsiteY17" fmla="*/ 118671 h 2250511"/>
                <a:gd name="connsiteX18" fmla="*/ 486275 w 1422362"/>
                <a:gd name="connsiteY18" fmla="*/ 158485 h 2250511"/>
                <a:gd name="connsiteX19" fmla="*/ 473286 w 1422362"/>
                <a:gd name="connsiteY19" fmla="*/ 1252291 h 2250511"/>
                <a:gd name="connsiteX20" fmla="*/ 338442 w 1422362"/>
                <a:gd name="connsiteY20" fmla="*/ 1198386 h 2250511"/>
                <a:gd name="connsiteX21" fmla="*/ 719 w 1422362"/>
                <a:gd name="connsiteY21" fmla="*/ 897709 h 2250511"/>
                <a:gd name="connsiteX0" fmla="*/ 719 w 1422362"/>
                <a:gd name="connsiteY0" fmla="*/ 897709 h 2250511"/>
                <a:gd name="connsiteX1" fmla="*/ 140932 w 1422362"/>
                <a:gd name="connsiteY1" fmla="*/ 1293483 h 2250511"/>
                <a:gd name="connsiteX2" fmla="*/ 309182 w 1422362"/>
                <a:gd name="connsiteY2" fmla="*/ 1651928 h 2250511"/>
                <a:gd name="connsiteX3" fmla="*/ 548773 w 1422362"/>
                <a:gd name="connsiteY3" fmla="*/ 1876502 h 2250511"/>
                <a:gd name="connsiteX4" fmla="*/ 582370 w 1422362"/>
                <a:gd name="connsiteY4" fmla="*/ 2237396 h 2250511"/>
                <a:gd name="connsiteX5" fmla="*/ 1253027 w 1422362"/>
                <a:gd name="connsiteY5" fmla="*/ 2250511 h 2250511"/>
                <a:gd name="connsiteX6" fmla="*/ 1262460 w 1422362"/>
                <a:gd name="connsiteY6" fmla="*/ 1927238 h 2250511"/>
                <a:gd name="connsiteX7" fmla="*/ 1421092 w 1422362"/>
                <a:gd name="connsiteY7" fmla="*/ 1066712 h 2250511"/>
                <a:gd name="connsiteX8" fmla="*/ 1369124 w 1422362"/>
                <a:gd name="connsiteY8" fmla="*/ 640916 h 2250511"/>
                <a:gd name="connsiteX9" fmla="*/ 1176719 w 1422362"/>
                <a:gd name="connsiteY9" fmla="*/ 609247 h 2250511"/>
                <a:gd name="connsiteX10" fmla="*/ 1168953 w 1422362"/>
                <a:gd name="connsiteY10" fmla="*/ 908226 h 2250511"/>
                <a:gd name="connsiteX11" fmla="*/ 1156855 w 1422362"/>
                <a:gd name="connsiteY11" fmla="*/ 597497 h 2250511"/>
                <a:gd name="connsiteX12" fmla="*/ 927050 w 1422362"/>
                <a:gd name="connsiteY12" fmla="*/ 555120 h 2250511"/>
                <a:gd name="connsiteX13" fmla="*/ 957315 w 1422362"/>
                <a:gd name="connsiteY13" fmla="*/ 884334 h 2250511"/>
                <a:gd name="connsiteX14" fmla="*/ 905990 w 1422362"/>
                <a:gd name="connsiteY14" fmla="*/ 554078 h 2250511"/>
                <a:gd name="connsiteX15" fmla="*/ 711016 w 1422362"/>
                <a:gd name="connsiteY15" fmla="*/ 509784 h 2250511"/>
                <a:gd name="connsiteX16" fmla="*/ 714846 w 1422362"/>
                <a:gd name="connsiteY16" fmla="*/ 897991 h 2250511"/>
                <a:gd name="connsiteX17" fmla="*/ 683174 w 1422362"/>
                <a:gd name="connsiteY17" fmla="*/ 118671 h 2250511"/>
                <a:gd name="connsiteX18" fmla="*/ 486275 w 1422362"/>
                <a:gd name="connsiteY18" fmla="*/ 158485 h 2250511"/>
                <a:gd name="connsiteX19" fmla="*/ 473286 w 1422362"/>
                <a:gd name="connsiteY19" fmla="*/ 1252291 h 2250511"/>
                <a:gd name="connsiteX20" fmla="*/ 338442 w 1422362"/>
                <a:gd name="connsiteY20" fmla="*/ 1198386 h 2250511"/>
                <a:gd name="connsiteX21" fmla="*/ 719 w 1422362"/>
                <a:gd name="connsiteY21" fmla="*/ 897709 h 2250511"/>
                <a:gd name="connsiteX0" fmla="*/ 719 w 1422362"/>
                <a:gd name="connsiteY0" fmla="*/ 904644 h 2257446"/>
                <a:gd name="connsiteX1" fmla="*/ 140932 w 1422362"/>
                <a:gd name="connsiteY1" fmla="*/ 1300418 h 2257446"/>
                <a:gd name="connsiteX2" fmla="*/ 309182 w 1422362"/>
                <a:gd name="connsiteY2" fmla="*/ 1658863 h 2257446"/>
                <a:gd name="connsiteX3" fmla="*/ 548773 w 1422362"/>
                <a:gd name="connsiteY3" fmla="*/ 1883437 h 2257446"/>
                <a:gd name="connsiteX4" fmla="*/ 582370 w 1422362"/>
                <a:gd name="connsiteY4" fmla="*/ 2244331 h 2257446"/>
                <a:gd name="connsiteX5" fmla="*/ 1253027 w 1422362"/>
                <a:gd name="connsiteY5" fmla="*/ 2257446 h 2257446"/>
                <a:gd name="connsiteX6" fmla="*/ 1262460 w 1422362"/>
                <a:gd name="connsiteY6" fmla="*/ 1934173 h 2257446"/>
                <a:gd name="connsiteX7" fmla="*/ 1421092 w 1422362"/>
                <a:gd name="connsiteY7" fmla="*/ 1073647 h 2257446"/>
                <a:gd name="connsiteX8" fmla="*/ 1369124 w 1422362"/>
                <a:gd name="connsiteY8" fmla="*/ 647851 h 2257446"/>
                <a:gd name="connsiteX9" fmla="*/ 1176719 w 1422362"/>
                <a:gd name="connsiteY9" fmla="*/ 616182 h 2257446"/>
                <a:gd name="connsiteX10" fmla="*/ 1168953 w 1422362"/>
                <a:gd name="connsiteY10" fmla="*/ 915161 h 2257446"/>
                <a:gd name="connsiteX11" fmla="*/ 1156855 w 1422362"/>
                <a:gd name="connsiteY11" fmla="*/ 604432 h 2257446"/>
                <a:gd name="connsiteX12" fmla="*/ 927050 w 1422362"/>
                <a:gd name="connsiteY12" fmla="*/ 562055 h 2257446"/>
                <a:gd name="connsiteX13" fmla="*/ 957315 w 1422362"/>
                <a:gd name="connsiteY13" fmla="*/ 891269 h 2257446"/>
                <a:gd name="connsiteX14" fmla="*/ 905990 w 1422362"/>
                <a:gd name="connsiteY14" fmla="*/ 561013 h 2257446"/>
                <a:gd name="connsiteX15" fmla="*/ 711016 w 1422362"/>
                <a:gd name="connsiteY15" fmla="*/ 516719 h 2257446"/>
                <a:gd name="connsiteX16" fmla="*/ 714846 w 1422362"/>
                <a:gd name="connsiteY16" fmla="*/ 904926 h 2257446"/>
                <a:gd name="connsiteX17" fmla="*/ 683174 w 1422362"/>
                <a:gd name="connsiteY17" fmla="*/ 125606 h 2257446"/>
                <a:gd name="connsiteX18" fmla="*/ 486275 w 1422362"/>
                <a:gd name="connsiteY18" fmla="*/ 165420 h 2257446"/>
                <a:gd name="connsiteX19" fmla="*/ 473286 w 1422362"/>
                <a:gd name="connsiteY19" fmla="*/ 1259226 h 2257446"/>
                <a:gd name="connsiteX20" fmla="*/ 338442 w 1422362"/>
                <a:gd name="connsiteY20" fmla="*/ 1205321 h 2257446"/>
                <a:gd name="connsiteX21" fmla="*/ 719 w 1422362"/>
                <a:gd name="connsiteY21" fmla="*/ 904644 h 2257446"/>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73286 w 1422362"/>
                <a:gd name="connsiteY19" fmla="*/ 1255537 h 2253757"/>
                <a:gd name="connsiteX20" fmla="*/ 338442 w 1422362"/>
                <a:gd name="connsiteY20" fmla="*/ 1201632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38442 w 1422362"/>
                <a:gd name="connsiteY20" fmla="*/ 1201632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04672 w 1422362"/>
                <a:gd name="connsiteY20" fmla="*/ 1148565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04672 w 1422362"/>
                <a:gd name="connsiteY20" fmla="*/ 1148565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04672 w 1422362"/>
                <a:gd name="connsiteY20" fmla="*/ 1148565 h 2253757"/>
                <a:gd name="connsiteX21" fmla="*/ 719 w 1422362"/>
                <a:gd name="connsiteY21" fmla="*/ 900955 h 2253757"/>
                <a:gd name="connsiteX0" fmla="*/ 436 w 1494443"/>
                <a:gd name="connsiteY0" fmla="*/ 886482 h 2253757"/>
                <a:gd name="connsiteX1" fmla="*/ 213013 w 1494443"/>
                <a:gd name="connsiteY1" fmla="*/ 1296729 h 2253757"/>
                <a:gd name="connsiteX2" fmla="*/ 381263 w 1494443"/>
                <a:gd name="connsiteY2" fmla="*/ 1655174 h 2253757"/>
                <a:gd name="connsiteX3" fmla="*/ 620854 w 1494443"/>
                <a:gd name="connsiteY3" fmla="*/ 1879748 h 2253757"/>
                <a:gd name="connsiteX4" fmla="*/ 654451 w 1494443"/>
                <a:gd name="connsiteY4" fmla="*/ 2240642 h 2253757"/>
                <a:gd name="connsiteX5" fmla="*/ 1325108 w 1494443"/>
                <a:gd name="connsiteY5" fmla="*/ 2253757 h 2253757"/>
                <a:gd name="connsiteX6" fmla="*/ 1334541 w 1494443"/>
                <a:gd name="connsiteY6" fmla="*/ 1930484 h 2253757"/>
                <a:gd name="connsiteX7" fmla="*/ 1493173 w 1494443"/>
                <a:gd name="connsiteY7" fmla="*/ 1069958 h 2253757"/>
                <a:gd name="connsiteX8" fmla="*/ 1441205 w 1494443"/>
                <a:gd name="connsiteY8" fmla="*/ 644162 h 2253757"/>
                <a:gd name="connsiteX9" fmla="*/ 1248800 w 1494443"/>
                <a:gd name="connsiteY9" fmla="*/ 612493 h 2253757"/>
                <a:gd name="connsiteX10" fmla="*/ 1241034 w 1494443"/>
                <a:gd name="connsiteY10" fmla="*/ 911472 h 2253757"/>
                <a:gd name="connsiteX11" fmla="*/ 1228936 w 1494443"/>
                <a:gd name="connsiteY11" fmla="*/ 600743 h 2253757"/>
                <a:gd name="connsiteX12" fmla="*/ 999131 w 1494443"/>
                <a:gd name="connsiteY12" fmla="*/ 558366 h 2253757"/>
                <a:gd name="connsiteX13" fmla="*/ 1029396 w 1494443"/>
                <a:gd name="connsiteY13" fmla="*/ 887580 h 2253757"/>
                <a:gd name="connsiteX14" fmla="*/ 978071 w 1494443"/>
                <a:gd name="connsiteY14" fmla="*/ 557324 h 2253757"/>
                <a:gd name="connsiteX15" fmla="*/ 783097 w 1494443"/>
                <a:gd name="connsiteY15" fmla="*/ 513030 h 2253757"/>
                <a:gd name="connsiteX16" fmla="*/ 786927 w 1494443"/>
                <a:gd name="connsiteY16" fmla="*/ 901237 h 2253757"/>
                <a:gd name="connsiteX17" fmla="*/ 755255 w 1494443"/>
                <a:gd name="connsiteY17" fmla="*/ 121917 h 2253757"/>
                <a:gd name="connsiteX18" fmla="*/ 558356 w 1494443"/>
                <a:gd name="connsiteY18" fmla="*/ 161731 h 2253757"/>
                <a:gd name="connsiteX19" fmla="*/ 535718 w 1494443"/>
                <a:gd name="connsiteY19" fmla="*/ 1183173 h 2253757"/>
                <a:gd name="connsiteX20" fmla="*/ 376753 w 1494443"/>
                <a:gd name="connsiteY20" fmla="*/ 1148565 h 2253757"/>
                <a:gd name="connsiteX21" fmla="*/ 436 w 1494443"/>
                <a:gd name="connsiteY21" fmla="*/ 886482 h 2253757"/>
                <a:gd name="connsiteX0" fmla="*/ 436 w 1494443"/>
                <a:gd name="connsiteY0" fmla="*/ 886482 h 2253757"/>
                <a:gd name="connsiteX1" fmla="*/ 213013 w 1494443"/>
                <a:gd name="connsiteY1" fmla="*/ 1296729 h 2253757"/>
                <a:gd name="connsiteX2" fmla="*/ 381263 w 1494443"/>
                <a:gd name="connsiteY2" fmla="*/ 1655174 h 2253757"/>
                <a:gd name="connsiteX3" fmla="*/ 620854 w 1494443"/>
                <a:gd name="connsiteY3" fmla="*/ 1879748 h 2253757"/>
                <a:gd name="connsiteX4" fmla="*/ 654451 w 1494443"/>
                <a:gd name="connsiteY4" fmla="*/ 2240642 h 2253757"/>
                <a:gd name="connsiteX5" fmla="*/ 1325108 w 1494443"/>
                <a:gd name="connsiteY5" fmla="*/ 2253757 h 2253757"/>
                <a:gd name="connsiteX6" fmla="*/ 1334541 w 1494443"/>
                <a:gd name="connsiteY6" fmla="*/ 1930484 h 2253757"/>
                <a:gd name="connsiteX7" fmla="*/ 1493173 w 1494443"/>
                <a:gd name="connsiteY7" fmla="*/ 1069958 h 2253757"/>
                <a:gd name="connsiteX8" fmla="*/ 1441205 w 1494443"/>
                <a:gd name="connsiteY8" fmla="*/ 644162 h 2253757"/>
                <a:gd name="connsiteX9" fmla="*/ 1248800 w 1494443"/>
                <a:gd name="connsiteY9" fmla="*/ 612493 h 2253757"/>
                <a:gd name="connsiteX10" fmla="*/ 1241034 w 1494443"/>
                <a:gd name="connsiteY10" fmla="*/ 911472 h 2253757"/>
                <a:gd name="connsiteX11" fmla="*/ 1228936 w 1494443"/>
                <a:gd name="connsiteY11" fmla="*/ 600743 h 2253757"/>
                <a:gd name="connsiteX12" fmla="*/ 999131 w 1494443"/>
                <a:gd name="connsiteY12" fmla="*/ 558366 h 2253757"/>
                <a:gd name="connsiteX13" fmla="*/ 1029396 w 1494443"/>
                <a:gd name="connsiteY13" fmla="*/ 887580 h 2253757"/>
                <a:gd name="connsiteX14" fmla="*/ 978071 w 1494443"/>
                <a:gd name="connsiteY14" fmla="*/ 557324 h 2253757"/>
                <a:gd name="connsiteX15" fmla="*/ 783097 w 1494443"/>
                <a:gd name="connsiteY15" fmla="*/ 513030 h 2253757"/>
                <a:gd name="connsiteX16" fmla="*/ 786927 w 1494443"/>
                <a:gd name="connsiteY16" fmla="*/ 901237 h 2253757"/>
                <a:gd name="connsiteX17" fmla="*/ 755255 w 1494443"/>
                <a:gd name="connsiteY17" fmla="*/ 121917 h 2253757"/>
                <a:gd name="connsiteX18" fmla="*/ 558356 w 1494443"/>
                <a:gd name="connsiteY18" fmla="*/ 161731 h 2253757"/>
                <a:gd name="connsiteX19" fmla="*/ 535718 w 1494443"/>
                <a:gd name="connsiteY19" fmla="*/ 1183173 h 2253757"/>
                <a:gd name="connsiteX20" fmla="*/ 376753 w 1494443"/>
                <a:gd name="connsiteY20" fmla="*/ 1148565 h 2253757"/>
                <a:gd name="connsiteX21" fmla="*/ 436 w 1494443"/>
                <a:gd name="connsiteY21" fmla="*/ 886482 h 2253757"/>
                <a:gd name="connsiteX0" fmla="*/ 0 w 1494007"/>
                <a:gd name="connsiteY0" fmla="*/ 886482 h 2253757"/>
                <a:gd name="connsiteX1" fmla="*/ 212577 w 1494007"/>
                <a:gd name="connsiteY1" fmla="*/ 1296729 h 2253757"/>
                <a:gd name="connsiteX2" fmla="*/ 380827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380827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115210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147622"/>
                <a:gd name="connsiteX1" fmla="*/ 202929 w 1494007"/>
                <a:gd name="connsiteY1" fmla="*/ 1320850 h 2147622"/>
                <a:gd name="connsiteX2" fmla="*/ 438719 w 1494007"/>
                <a:gd name="connsiteY2" fmla="*/ 1655174 h 2147622"/>
                <a:gd name="connsiteX3" fmla="*/ 620418 w 1494007"/>
                <a:gd name="connsiteY3" fmla="*/ 1879748 h 2147622"/>
                <a:gd name="connsiteX4" fmla="*/ 654015 w 1494007"/>
                <a:gd name="connsiteY4" fmla="*/ 2115210 h 2147622"/>
                <a:gd name="connsiteX5" fmla="*/ 1339145 w 1494007"/>
                <a:gd name="connsiteY5" fmla="*/ 2147622 h 2147622"/>
                <a:gd name="connsiteX6" fmla="*/ 1334105 w 1494007"/>
                <a:gd name="connsiteY6" fmla="*/ 1930484 h 2147622"/>
                <a:gd name="connsiteX7" fmla="*/ 1492737 w 1494007"/>
                <a:gd name="connsiteY7" fmla="*/ 1069958 h 2147622"/>
                <a:gd name="connsiteX8" fmla="*/ 1440769 w 1494007"/>
                <a:gd name="connsiteY8" fmla="*/ 644162 h 2147622"/>
                <a:gd name="connsiteX9" fmla="*/ 1248364 w 1494007"/>
                <a:gd name="connsiteY9" fmla="*/ 612493 h 2147622"/>
                <a:gd name="connsiteX10" fmla="*/ 1240598 w 1494007"/>
                <a:gd name="connsiteY10" fmla="*/ 911472 h 2147622"/>
                <a:gd name="connsiteX11" fmla="*/ 1228500 w 1494007"/>
                <a:gd name="connsiteY11" fmla="*/ 600743 h 2147622"/>
                <a:gd name="connsiteX12" fmla="*/ 998695 w 1494007"/>
                <a:gd name="connsiteY12" fmla="*/ 558366 h 2147622"/>
                <a:gd name="connsiteX13" fmla="*/ 1028960 w 1494007"/>
                <a:gd name="connsiteY13" fmla="*/ 887580 h 2147622"/>
                <a:gd name="connsiteX14" fmla="*/ 977635 w 1494007"/>
                <a:gd name="connsiteY14" fmla="*/ 557324 h 2147622"/>
                <a:gd name="connsiteX15" fmla="*/ 782661 w 1494007"/>
                <a:gd name="connsiteY15" fmla="*/ 513030 h 2147622"/>
                <a:gd name="connsiteX16" fmla="*/ 786491 w 1494007"/>
                <a:gd name="connsiteY16" fmla="*/ 901237 h 2147622"/>
                <a:gd name="connsiteX17" fmla="*/ 754819 w 1494007"/>
                <a:gd name="connsiteY17" fmla="*/ 121917 h 2147622"/>
                <a:gd name="connsiteX18" fmla="*/ 557920 w 1494007"/>
                <a:gd name="connsiteY18" fmla="*/ 161731 h 2147622"/>
                <a:gd name="connsiteX19" fmla="*/ 535282 w 1494007"/>
                <a:gd name="connsiteY19" fmla="*/ 1183173 h 2147622"/>
                <a:gd name="connsiteX20" fmla="*/ 376317 w 1494007"/>
                <a:gd name="connsiteY20" fmla="*/ 1148565 h 2147622"/>
                <a:gd name="connsiteX21" fmla="*/ 0 w 1494007"/>
                <a:gd name="connsiteY21" fmla="*/ 886482 h 2147622"/>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01512 w 1494007"/>
                <a:gd name="connsiteY19" fmla="*/ 1192821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01512 w 1494007"/>
                <a:gd name="connsiteY19" fmla="*/ 1192821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01512 w 1494007"/>
                <a:gd name="connsiteY19" fmla="*/ 1192821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0458 w 1494007"/>
                <a:gd name="connsiteY19" fmla="*/ 1197645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0458 w 1494007"/>
                <a:gd name="connsiteY19" fmla="*/ 1197645 h 2123500"/>
                <a:gd name="connsiteX20" fmla="*/ 395614 w 1494007"/>
                <a:gd name="connsiteY20" fmla="*/ 1153389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0458 w 1494007"/>
                <a:gd name="connsiteY19" fmla="*/ 1197645 h 2123500"/>
                <a:gd name="connsiteX20" fmla="*/ 395614 w 1494007"/>
                <a:gd name="connsiteY20" fmla="*/ 1153389 h 2123500"/>
                <a:gd name="connsiteX21" fmla="*/ 0 w 1494007"/>
                <a:gd name="connsiteY21" fmla="*/ 886482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33149"/>
                <a:gd name="connsiteX1" fmla="*/ 227051 w 1518129"/>
                <a:gd name="connsiteY1" fmla="*/ 1320850 h 2133149"/>
                <a:gd name="connsiteX2" fmla="*/ 462841 w 1518129"/>
                <a:gd name="connsiteY2" fmla="*/ 1655174 h 2133149"/>
                <a:gd name="connsiteX3" fmla="*/ 644540 w 1518129"/>
                <a:gd name="connsiteY3" fmla="*/ 1879748 h 2133149"/>
                <a:gd name="connsiteX4" fmla="*/ 678137 w 1518129"/>
                <a:gd name="connsiteY4" fmla="*/ 2115210 h 2133149"/>
                <a:gd name="connsiteX5" fmla="*/ 1348794 w 1518129"/>
                <a:gd name="connsiteY5" fmla="*/ 2133149 h 2133149"/>
                <a:gd name="connsiteX6" fmla="*/ 1358227 w 1518129"/>
                <a:gd name="connsiteY6" fmla="*/ 1930484 h 2133149"/>
                <a:gd name="connsiteX7" fmla="*/ 1516859 w 1518129"/>
                <a:gd name="connsiteY7" fmla="*/ 1069958 h 2133149"/>
                <a:gd name="connsiteX8" fmla="*/ 1464891 w 1518129"/>
                <a:gd name="connsiteY8" fmla="*/ 644162 h 2133149"/>
                <a:gd name="connsiteX9" fmla="*/ 1272486 w 1518129"/>
                <a:gd name="connsiteY9" fmla="*/ 612493 h 2133149"/>
                <a:gd name="connsiteX10" fmla="*/ 1264720 w 1518129"/>
                <a:gd name="connsiteY10" fmla="*/ 911472 h 2133149"/>
                <a:gd name="connsiteX11" fmla="*/ 1252622 w 1518129"/>
                <a:gd name="connsiteY11" fmla="*/ 600743 h 2133149"/>
                <a:gd name="connsiteX12" fmla="*/ 1022817 w 1518129"/>
                <a:gd name="connsiteY12" fmla="*/ 558366 h 2133149"/>
                <a:gd name="connsiteX13" fmla="*/ 1053082 w 1518129"/>
                <a:gd name="connsiteY13" fmla="*/ 887580 h 2133149"/>
                <a:gd name="connsiteX14" fmla="*/ 1001757 w 1518129"/>
                <a:gd name="connsiteY14" fmla="*/ 557324 h 2133149"/>
                <a:gd name="connsiteX15" fmla="*/ 806783 w 1518129"/>
                <a:gd name="connsiteY15" fmla="*/ 513030 h 2133149"/>
                <a:gd name="connsiteX16" fmla="*/ 810613 w 1518129"/>
                <a:gd name="connsiteY16" fmla="*/ 901237 h 2133149"/>
                <a:gd name="connsiteX17" fmla="*/ 778941 w 1518129"/>
                <a:gd name="connsiteY17" fmla="*/ 121917 h 2133149"/>
                <a:gd name="connsiteX18" fmla="*/ 582042 w 1518129"/>
                <a:gd name="connsiteY18" fmla="*/ 161731 h 2133149"/>
                <a:gd name="connsiteX19" fmla="*/ 554580 w 1518129"/>
                <a:gd name="connsiteY19" fmla="*/ 1197645 h 2133149"/>
                <a:gd name="connsiteX20" fmla="*/ 419736 w 1518129"/>
                <a:gd name="connsiteY20" fmla="*/ 1153389 h 2133149"/>
                <a:gd name="connsiteX21" fmla="*/ 0 w 1518129"/>
                <a:gd name="connsiteY21" fmla="*/ 891306 h 2133149"/>
                <a:gd name="connsiteX0" fmla="*/ 0 w 1518129"/>
                <a:gd name="connsiteY0" fmla="*/ 891306 h 2115210"/>
                <a:gd name="connsiteX1" fmla="*/ 227051 w 1518129"/>
                <a:gd name="connsiteY1" fmla="*/ 1320850 h 2115210"/>
                <a:gd name="connsiteX2" fmla="*/ 462841 w 1518129"/>
                <a:gd name="connsiteY2" fmla="*/ 1655174 h 2115210"/>
                <a:gd name="connsiteX3" fmla="*/ 644540 w 1518129"/>
                <a:gd name="connsiteY3" fmla="*/ 1879748 h 2115210"/>
                <a:gd name="connsiteX4" fmla="*/ 678137 w 1518129"/>
                <a:gd name="connsiteY4" fmla="*/ 2115210 h 2115210"/>
                <a:gd name="connsiteX5" fmla="*/ 1339145 w 1518129"/>
                <a:gd name="connsiteY5" fmla="*/ 2113852 h 2115210"/>
                <a:gd name="connsiteX6" fmla="*/ 1358227 w 1518129"/>
                <a:gd name="connsiteY6" fmla="*/ 1930484 h 2115210"/>
                <a:gd name="connsiteX7" fmla="*/ 1516859 w 1518129"/>
                <a:gd name="connsiteY7" fmla="*/ 1069958 h 2115210"/>
                <a:gd name="connsiteX8" fmla="*/ 1464891 w 1518129"/>
                <a:gd name="connsiteY8" fmla="*/ 644162 h 2115210"/>
                <a:gd name="connsiteX9" fmla="*/ 1272486 w 1518129"/>
                <a:gd name="connsiteY9" fmla="*/ 612493 h 2115210"/>
                <a:gd name="connsiteX10" fmla="*/ 1264720 w 1518129"/>
                <a:gd name="connsiteY10" fmla="*/ 911472 h 2115210"/>
                <a:gd name="connsiteX11" fmla="*/ 1252622 w 1518129"/>
                <a:gd name="connsiteY11" fmla="*/ 600743 h 2115210"/>
                <a:gd name="connsiteX12" fmla="*/ 1022817 w 1518129"/>
                <a:gd name="connsiteY12" fmla="*/ 558366 h 2115210"/>
                <a:gd name="connsiteX13" fmla="*/ 1053082 w 1518129"/>
                <a:gd name="connsiteY13" fmla="*/ 887580 h 2115210"/>
                <a:gd name="connsiteX14" fmla="*/ 1001757 w 1518129"/>
                <a:gd name="connsiteY14" fmla="*/ 557324 h 2115210"/>
                <a:gd name="connsiteX15" fmla="*/ 806783 w 1518129"/>
                <a:gd name="connsiteY15" fmla="*/ 513030 h 2115210"/>
                <a:gd name="connsiteX16" fmla="*/ 810613 w 1518129"/>
                <a:gd name="connsiteY16" fmla="*/ 901237 h 2115210"/>
                <a:gd name="connsiteX17" fmla="*/ 778941 w 1518129"/>
                <a:gd name="connsiteY17" fmla="*/ 121917 h 2115210"/>
                <a:gd name="connsiteX18" fmla="*/ 582042 w 1518129"/>
                <a:gd name="connsiteY18" fmla="*/ 161731 h 2115210"/>
                <a:gd name="connsiteX19" fmla="*/ 554580 w 1518129"/>
                <a:gd name="connsiteY19" fmla="*/ 1197645 h 2115210"/>
                <a:gd name="connsiteX20" fmla="*/ 419736 w 1518129"/>
                <a:gd name="connsiteY20" fmla="*/ 1153389 h 2115210"/>
                <a:gd name="connsiteX21" fmla="*/ 0 w 1518129"/>
                <a:gd name="connsiteY21" fmla="*/ 891306 h 2115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8129" h="2115210">
                  <a:moveTo>
                    <a:pt x="0" y="891306"/>
                  </a:moveTo>
                  <a:cubicBezTo>
                    <a:pt x="124742" y="1042097"/>
                    <a:pt x="180313" y="1188925"/>
                    <a:pt x="227051" y="1320850"/>
                  </a:cubicBezTo>
                  <a:cubicBezTo>
                    <a:pt x="283134" y="1440332"/>
                    <a:pt x="360533" y="1506746"/>
                    <a:pt x="462841" y="1655174"/>
                  </a:cubicBezTo>
                  <a:cubicBezTo>
                    <a:pt x="565096" y="1757587"/>
                    <a:pt x="604529" y="1837560"/>
                    <a:pt x="644540" y="1879748"/>
                  </a:cubicBezTo>
                  <a:cubicBezTo>
                    <a:pt x="721823" y="1966655"/>
                    <a:pt x="679875" y="2008729"/>
                    <a:pt x="678137" y="2115210"/>
                  </a:cubicBezTo>
                  <a:lnTo>
                    <a:pt x="1339145" y="2113852"/>
                  </a:lnTo>
                  <a:cubicBezTo>
                    <a:pt x="1324322" y="2047548"/>
                    <a:pt x="1303318" y="2034201"/>
                    <a:pt x="1358227" y="1930484"/>
                  </a:cubicBezTo>
                  <a:cubicBezTo>
                    <a:pt x="1521981" y="1634855"/>
                    <a:pt x="1516858" y="1179685"/>
                    <a:pt x="1516859" y="1069958"/>
                  </a:cubicBezTo>
                  <a:cubicBezTo>
                    <a:pt x="1522576" y="857179"/>
                    <a:pt x="1509640" y="720406"/>
                    <a:pt x="1464891" y="644162"/>
                  </a:cubicBezTo>
                  <a:cubicBezTo>
                    <a:pt x="1396021" y="572742"/>
                    <a:pt x="1370976" y="579197"/>
                    <a:pt x="1272486" y="612493"/>
                  </a:cubicBezTo>
                  <a:cubicBezTo>
                    <a:pt x="1306205" y="707004"/>
                    <a:pt x="1275123" y="829781"/>
                    <a:pt x="1264720" y="911472"/>
                  </a:cubicBezTo>
                  <a:cubicBezTo>
                    <a:pt x="1250153" y="907906"/>
                    <a:pt x="1292939" y="659594"/>
                    <a:pt x="1252622" y="600743"/>
                  </a:cubicBezTo>
                  <a:cubicBezTo>
                    <a:pt x="1202656" y="541892"/>
                    <a:pt x="1107533" y="508148"/>
                    <a:pt x="1022817" y="558366"/>
                  </a:cubicBezTo>
                  <a:cubicBezTo>
                    <a:pt x="1086811" y="668103"/>
                    <a:pt x="1058849" y="793697"/>
                    <a:pt x="1053082" y="887580"/>
                  </a:cubicBezTo>
                  <a:cubicBezTo>
                    <a:pt x="1041532" y="883386"/>
                    <a:pt x="1071753" y="653519"/>
                    <a:pt x="1001757" y="557324"/>
                  </a:cubicBezTo>
                  <a:cubicBezTo>
                    <a:pt x="946234" y="504548"/>
                    <a:pt x="915026" y="504758"/>
                    <a:pt x="806783" y="513030"/>
                  </a:cubicBezTo>
                  <a:cubicBezTo>
                    <a:pt x="816055" y="653003"/>
                    <a:pt x="822837" y="732256"/>
                    <a:pt x="810613" y="901237"/>
                  </a:cubicBezTo>
                  <a:cubicBezTo>
                    <a:pt x="782414" y="451352"/>
                    <a:pt x="784675" y="276900"/>
                    <a:pt x="778941" y="121917"/>
                  </a:cubicBezTo>
                  <a:cubicBezTo>
                    <a:pt x="774616" y="-32693"/>
                    <a:pt x="569584" y="-61779"/>
                    <a:pt x="582042" y="161731"/>
                  </a:cubicBezTo>
                  <a:cubicBezTo>
                    <a:pt x="570378" y="380417"/>
                    <a:pt x="623442" y="1132875"/>
                    <a:pt x="554580" y="1197645"/>
                  </a:cubicBezTo>
                  <a:cubicBezTo>
                    <a:pt x="495024" y="1230412"/>
                    <a:pt x="496393" y="1222363"/>
                    <a:pt x="419736" y="1153389"/>
                  </a:cubicBezTo>
                  <a:cubicBezTo>
                    <a:pt x="331744" y="1046414"/>
                    <a:pt x="197603" y="767201"/>
                    <a:pt x="0" y="891306"/>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grpSp>
          <p:nvGrpSpPr>
            <p:cNvPr id="5" name="Group 4">
              <a:extLst>
                <a:ext uri="{FF2B5EF4-FFF2-40B4-BE49-F238E27FC236}">
                  <a16:creationId xmlns="" xmlns:a16="http://schemas.microsoft.com/office/drawing/2014/main" id="{86237614-27E4-4E44-AB53-441F724A66AE}"/>
                </a:ext>
              </a:extLst>
            </p:cNvPr>
            <p:cNvGrpSpPr/>
            <p:nvPr/>
          </p:nvGrpSpPr>
          <p:grpSpPr>
            <a:xfrm rot="5400000">
              <a:off x="-91119" y="4126341"/>
              <a:ext cx="1048447" cy="872955"/>
              <a:chOff x="967066" y="4263648"/>
              <a:chExt cx="670418" cy="1251022"/>
            </a:xfrm>
          </p:grpSpPr>
          <p:sp>
            <p:nvSpPr>
              <p:cNvPr id="6" name="Rectangle 5">
                <a:extLst>
                  <a:ext uri="{FF2B5EF4-FFF2-40B4-BE49-F238E27FC236}">
                    <a16:creationId xmlns="" xmlns:a16="http://schemas.microsoft.com/office/drawing/2014/main" id="{F8683E0C-15A4-46D0-831E-ED181CF631FA}"/>
                  </a:ext>
                </a:extLst>
              </p:cNvPr>
              <p:cNvSpPr/>
              <p:nvPr/>
            </p:nvSpPr>
            <p:spPr>
              <a:xfrm rot="16200000">
                <a:off x="1080146" y="4196080"/>
                <a:ext cx="457516" cy="59265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sp>
            <p:nvSpPr>
              <p:cNvPr id="7" name="Rectangle 6">
                <a:extLst>
                  <a:ext uri="{FF2B5EF4-FFF2-40B4-BE49-F238E27FC236}">
                    <a16:creationId xmlns="" xmlns:a16="http://schemas.microsoft.com/office/drawing/2014/main" id="{E9E7157D-D83F-4008-BAFC-FA76DE72D77D}"/>
                  </a:ext>
                </a:extLst>
              </p:cNvPr>
              <p:cNvSpPr/>
              <p:nvPr/>
            </p:nvSpPr>
            <p:spPr>
              <a:xfrm rot="16200000">
                <a:off x="858794" y="4735980"/>
                <a:ext cx="886962" cy="67041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grpSp>
      </p:grpSp>
    </p:spTree>
    <p:extLst>
      <p:ext uri="{BB962C8B-B14F-4D97-AF65-F5344CB8AC3E}">
        <p14:creationId xmlns:p14="http://schemas.microsoft.com/office/powerpoint/2010/main" val="194714483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107583" y="160985"/>
            <a:ext cx="10831132" cy="6111025"/>
          </a:xfrm>
        </p:spPr>
        <p:txBody>
          <a:bodyPr/>
          <a:lstStyle/>
          <a:p>
            <a:pPr algn="just"/>
            <a:endParaRPr lang="en-US" sz="3200" dirty="0" smtClean="0"/>
          </a:p>
        </p:txBody>
      </p:sp>
      <p:grpSp>
        <p:nvGrpSpPr>
          <p:cNvPr id="3" name="Group 2">
            <a:extLst>
              <a:ext uri="{FF2B5EF4-FFF2-40B4-BE49-F238E27FC236}">
                <a16:creationId xmlns="" xmlns:a16="http://schemas.microsoft.com/office/drawing/2014/main" id="{A9A2186A-C326-48DC-8E09-0BB48FF9D3DE}"/>
              </a:ext>
            </a:extLst>
          </p:cNvPr>
          <p:cNvGrpSpPr/>
          <p:nvPr/>
        </p:nvGrpSpPr>
        <p:grpSpPr>
          <a:xfrm>
            <a:off x="304970" y="328410"/>
            <a:ext cx="648068" cy="528033"/>
            <a:chOff x="-3373" y="3444677"/>
            <a:chExt cx="3155739" cy="1643520"/>
          </a:xfrm>
        </p:grpSpPr>
        <p:sp>
          <p:nvSpPr>
            <p:cNvPr id="4" name="Freeform 61">
              <a:extLst>
                <a:ext uri="{FF2B5EF4-FFF2-40B4-BE49-F238E27FC236}">
                  <a16:creationId xmlns="" xmlns:a16="http://schemas.microsoft.com/office/drawing/2014/main" id="{B69C1344-DA27-4625-A365-74DC77A0B525}"/>
                </a:ext>
              </a:extLst>
            </p:cNvPr>
            <p:cNvSpPr/>
            <p:nvPr/>
          </p:nvSpPr>
          <p:spPr>
            <a:xfrm rot="5400000">
              <a:off x="1185646" y="3121477"/>
              <a:ext cx="1643520" cy="2289920"/>
            </a:xfrm>
            <a:custGeom>
              <a:avLst/>
              <a:gdLst>
                <a:gd name="connsiteX0" fmla="*/ 0 w 1404518"/>
                <a:gd name="connsiteY0" fmla="*/ 1053388 h 2070201"/>
                <a:gd name="connsiteX1" fmla="*/ 124358 w 1404518"/>
                <a:gd name="connsiteY1" fmla="*/ 1382572 h 2070201"/>
                <a:gd name="connsiteX2" fmla="*/ 292608 w 1404518"/>
                <a:gd name="connsiteY2" fmla="*/ 1675180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675180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31366 w 1404518"/>
                <a:gd name="connsiteY4" fmla="*/ 2055571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294790 w 1404518"/>
                <a:gd name="connsiteY4" fmla="*/ 2055571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294790 w 1404518"/>
                <a:gd name="connsiteY4" fmla="*/ 2055571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13093"/>
                <a:gd name="connsiteY0" fmla="*/ 1053388 h 2070201"/>
                <a:gd name="connsiteX1" fmla="*/ 124358 w 1413093"/>
                <a:gd name="connsiteY1" fmla="*/ 1382572 h 2070201"/>
                <a:gd name="connsiteX2" fmla="*/ 292608 w 1413093"/>
                <a:gd name="connsiteY2" fmla="*/ 1741017 h 2070201"/>
                <a:gd name="connsiteX3" fmla="*/ 687628 w 1413093"/>
                <a:gd name="connsiteY3" fmla="*/ 2070201 h 2070201"/>
                <a:gd name="connsiteX4" fmla="*/ 1294790 w 1413093"/>
                <a:gd name="connsiteY4" fmla="*/ 2055571 h 2070201"/>
                <a:gd name="connsiteX5" fmla="*/ 1404518 w 1413093"/>
                <a:gd name="connsiteY5" fmla="*/ 1155801 h 2070201"/>
                <a:gd name="connsiteX6" fmla="*/ 1221638 w 1413093"/>
                <a:gd name="connsiteY6" fmla="*/ 768096 h 2070201"/>
                <a:gd name="connsiteX7" fmla="*/ 1177747 w 1413093"/>
                <a:gd name="connsiteY7" fmla="*/ 965606 h 2070201"/>
                <a:gd name="connsiteX8" fmla="*/ 1024128 w 1413093"/>
                <a:gd name="connsiteY8" fmla="*/ 694944 h 2070201"/>
                <a:gd name="connsiteX9" fmla="*/ 921715 w 1413093"/>
                <a:gd name="connsiteY9" fmla="*/ 929030 h 2070201"/>
                <a:gd name="connsiteX10" fmla="*/ 877824 w 1413093"/>
                <a:gd name="connsiteY10" fmla="*/ 629107 h 2070201"/>
                <a:gd name="connsiteX11" fmla="*/ 709574 w 1413093"/>
                <a:gd name="connsiteY11" fmla="*/ 936345 h 2070201"/>
                <a:gd name="connsiteX12" fmla="*/ 526694 w 1413093"/>
                <a:gd name="connsiteY12" fmla="*/ 0 h 2070201"/>
                <a:gd name="connsiteX13" fmla="*/ 468172 w 1413093"/>
                <a:gd name="connsiteY13" fmla="*/ 1338681 h 2070201"/>
                <a:gd name="connsiteX14" fmla="*/ 321868 w 1413093"/>
                <a:gd name="connsiteY14" fmla="*/ 1287475 h 2070201"/>
                <a:gd name="connsiteX15" fmla="*/ 0 w 1413093"/>
                <a:gd name="connsiteY15" fmla="*/ 1053388 h 2070201"/>
                <a:gd name="connsiteX0" fmla="*/ 0 w 1413093"/>
                <a:gd name="connsiteY0" fmla="*/ 1053388 h 2070201"/>
                <a:gd name="connsiteX1" fmla="*/ 124358 w 1413093"/>
                <a:gd name="connsiteY1" fmla="*/ 1382572 h 2070201"/>
                <a:gd name="connsiteX2" fmla="*/ 292608 w 1413093"/>
                <a:gd name="connsiteY2" fmla="*/ 1741017 h 2070201"/>
                <a:gd name="connsiteX3" fmla="*/ 687628 w 1413093"/>
                <a:gd name="connsiteY3" fmla="*/ 2070201 h 2070201"/>
                <a:gd name="connsiteX4" fmla="*/ 1294790 w 1413093"/>
                <a:gd name="connsiteY4" fmla="*/ 2055571 h 2070201"/>
                <a:gd name="connsiteX5" fmla="*/ 1404518 w 1413093"/>
                <a:gd name="connsiteY5" fmla="*/ 1155801 h 2070201"/>
                <a:gd name="connsiteX6" fmla="*/ 1221638 w 1413093"/>
                <a:gd name="connsiteY6" fmla="*/ 768096 h 2070201"/>
                <a:gd name="connsiteX7" fmla="*/ 1177747 w 1413093"/>
                <a:gd name="connsiteY7" fmla="*/ 965606 h 2070201"/>
                <a:gd name="connsiteX8" fmla="*/ 1024128 w 1413093"/>
                <a:gd name="connsiteY8" fmla="*/ 694944 h 2070201"/>
                <a:gd name="connsiteX9" fmla="*/ 921715 w 1413093"/>
                <a:gd name="connsiteY9" fmla="*/ 929030 h 2070201"/>
                <a:gd name="connsiteX10" fmla="*/ 877824 w 1413093"/>
                <a:gd name="connsiteY10" fmla="*/ 629107 h 2070201"/>
                <a:gd name="connsiteX11" fmla="*/ 709574 w 1413093"/>
                <a:gd name="connsiteY11" fmla="*/ 936345 h 2070201"/>
                <a:gd name="connsiteX12" fmla="*/ 526694 w 1413093"/>
                <a:gd name="connsiteY12" fmla="*/ 0 h 2070201"/>
                <a:gd name="connsiteX13" fmla="*/ 468172 w 1413093"/>
                <a:gd name="connsiteY13" fmla="*/ 1338681 h 2070201"/>
                <a:gd name="connsiteX14" fmla="*/ 321868 w 1413093"/>
                <a:gd name="connsiteY14" fmla="*/ 1287475 h 2070201"/>
                <a:gd name="connsiteX15" fmla="*/ 0 w 1413093"/>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90042 w 1404608"/>
                <a:gd name="connsiteY10" fmla="*/ 599846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38836 w 1404608"/>
                <a:gd name="connsiteY10" fmla="*/ 592531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38836 w 1404608"/>
                <a:gd name="connsiteY10" fmla="*/ 592531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38836 w 1404608"/>
                <a:gd name="connsiteY10" fmla="*/ 592531 h 2070201"/>
                <a:gd name="connsiteX11" fmla="*/ 709574 w 1404608"/>
                <a:gd name="connsiteY11" fmla="*/ 936345 h 2070201"/>
                <a:gd name="connsiteX12" fmla="*/ 702259 w 1404608"/>
                <a:gd name="connsiteY12" fmla="*/ 629107 h 2070201"/>
                <a:gd name="connsiteX13" fmla="*/ 526694 w 1404608"/>
                <a:gd name="connsiteY13" fmla="*/ 0 h 2070201"/>
                <a:gd name="connsiteX14" fmla="*/ 468172 w 1404608"/>
                <a:gd name="connsiteY14" fmla="*/ 1338681 h 2070201"/>
                <a:gd name="connsiteX15" fmla="*/ 321868 w 1404608"/>
                <a:gd name="connsiteY15" fmla="*/ 1287475 h 2070201"/>
                <a:gd name="connsiteX16" fmla="*/ 0 w 1404608"/>
                <a:gd name="connsiteY16" fmla="*/ 1053388 h 2070201"/>
                <a:gd name="connsiteX0" fmla="*/ 0 w 1404608"/>
                <a:gd name="connsiteY0" fmla="*/ 1056935 h 2073748"/>
                <a:gd name="connsiteX1" fmla="*/ 124358 w 1404608"/>
                <a:gd name="connsiteY1" fmla="*/ 1386119 h 2073748"/>
                <a:gd name="connsiteX2" fmla="*/ 292608 w 1404608"/>
                <a:gd name="connsiteY2" fmla="*/ 1744564 h 2073748"/>
                <a:gd name="connsiteX3" fmla="*/ 687628 w 1404608"/>
                <a:gd name="connsiteY3" fmla="*/ 2073748 h 2073748"/>
                <a:gd name="connsiteX4" fmla="*/ 1294790 w 1404608"/>
                <a:gd name="connsiteY4" fmla="*/ 2059118 h 2073748"/>
                <a:gd name="connsiteX5" fmla="*/ 1404518 w 1404608"/>
                <a:gd name="connsiteY5" fmla="*/ 1159348 h 2073748"/>
                <a:gd name="connsiteX6" fmla="*/ 1221638 w 1404608"/>
                <a:gd name="connsiteY6" fmla="*/ 771643 h 2073748"/>
                <a:gd name="connsiteX7" fmla="*/ 1177747 w 1404608"/>
                <a:gd name="connsiteY7" fmla="*/ 969153 h 2073748"/>
                <a:gd name="connsiteX8" fmla="*/ 980236 w 1404608"/>
                <a:gd name="connsiteY8" fmla="*/ 698491 h 2073748"/>
                <a:gd name="connsiteX9" fmla="*/ 921715 w 1404608"/>
                <a:gd name="connsiteY9" fmla="*/ 932577 h 2073748"/>
                <a:gd name="connsiteX10" fmla="*/ 738836 w 1404608"/>
                <a:gd name="connsiteY10" fmla="*/ 596078 h 2073748"/>
                <a:gd name="connsiteX11" fmla="*/ 709574 w 1404608"/>
                <a:gd name="connsiteY11" fmla="*/ 939892 h 2073748"/>
                <a:gd name="connsiteX12" fmla="*/ 526694 w 1404608"/>
                <a:gd name="connsiteY12" fmla="*/ 3547 h 2073748"/>
                <a:gd name="connsiteX13" fmla="*/ 468172 w 1404608"/>
                <a:gd name="connsiteY13" fmla="*/ 1342228 h 2073748"/>
                <a:gd name="connsiteX14" fmla="*/ 321868 w 1404608"/>
                <a:gd name="connsiteY14" fmla="*/ 1291022 h 2073748"/>
                <a:gd name="connsiteX15" fmla="*/ 0 w 1404608"/>
                <a:gd name="connsiteY15" fmla="*/ 1056935 h 2073748"/>
                <a:gd name="connsiteX0" fmla="*/ 0 w 1404608"/>
                <a:gd name="connsiteY0" fmla="*/ 1056935 h 2073748"/>
                <a:gd name="connsiteX1" fmla="*/ 124358 w 1404608"/>
                <a:gd name="connsiteY1" fmla="*/ 1386119 h 2073748"/>
                <a:gd name="connsiteX2" fmla="*/ 292608 w 1404608"/>
                <a:gd name="connsiteY2" fmla="*/ 1744564 h 2073748"/>
                <a:gd name="connsiteX3" fmla="*/ 687628 w 1404608"/>
                <a:gd name="connsiteY3" fmla="*/ 2073748 h 2073748"/>
                <a:gd name="connsiteX4" fmla="*/ 1294790 w 1404608"/>
                <a:gd name="connsiteY4" fmla="*/ 2059118 h 2073748"/>
                <a:gd name="connsiteX5" fmla="*/ 1404518 w 1404608"/>
                <a:gd name="connsiteY5" fmla="*/ 1159348 h 2073748"/>
                <a:gd name="connsiteX6" fmla="*/ 1221638 w 1404608"/>
                <a:gd name="connsiteY6" fmla="*/ 771643 h 2073748"/>
                <a:gd name="connsiteX7" fmla="*/ 1177747 w 1404608"/>
                <a:gd name="connsiteY7" fmla="*/ 969153 h 2073748"/>
                <a:gd name="connsiteX8" fmla="*/ 980236 w 1404608"/>
                <a:gd name="connsiteY8" fmla="*/ 698491 h 2073748"/>
                <a:gd name="connsiteX9" fmla="*/ 921715 w 1404608"/>
                <a:gd name="connsiteY9" fmla="*/ 932577 h 2073748"/>
                <a:gd name="connsiteX10" fmla="*/ 738836 w 1404608"/>
                <a:gd name="connsiteY10" fmla="*/ 596078 h 2073748"/>
                <a:gd name="connsiteX11" fmla="*/ 709574 w 1404608"/>
                <a:gd name="connsiteY11" fmla="*/ 939892 h 2073748"/>
                <a:gd name="connsiteX12" fmla="*/ 526694 w 1404608"/>
                <a:gd name="connsiteY12" fmla="*/ 3547 h 2073748"/>
                <a:gd name="connsiteX13" fmla="*/ 468172 w 1404608"/>
                <a:gd name="connsiteY13" fmla="*/ 1342228 h 2073748"/>
                <a:gd name="connsiteX14" fmla="*/ 321868 w 1404608"/>
                <a:gd name="connsiteY14" fmla="*/ 1291022 h 2073748"/>
                <a:gd name="connsiteX15" fmla="*/ 0 w 1404608"/>
                <a:gd name="connsiteY15" fmla="*/ 1056935 h 2073748"/>
                <a:gd name="connsiteX0" fmla="*/ 0 w 1404608"/>
                <a:gd name="connsiteY0" fmla="*/ 1056935 h 2073748"/>
                <a:gd name="connsiteX1" fmla="*/ 124358 w 1404608"/>
                <a:gd name="connsiteY1" fmla="*/ 1386119 h 2073748"/>
                <a:gd name="connsiteX2" fmla="*/ 292608 w 1404608"/>
                <a:gd name="connsiteY2" fmla="*/ 1744564 h 2073748"/>
                <a:gd name="connsiteX3" fmla="*/ 687628 w 1404608"/>
                <a:gd name="connsiteY3" fmla="*/ 2073748 h 2073748"/>
                <a:gd name="connsiteX4" fmla="*/ 1294790 w 1404608"/>
                <a:gd name="connsiteY4" fmla="*/ 2059118 h 2073748"/>
                <a:gd name="connsiteX5" fmla="*/ 1404518 w 1404608"/>
                <a:gd name="connsiteY5" fmla="*/ 1159348 h 2073748"/>
                <a:gd name="connsiteX6" fmla="*/ 1221638 w 1404608"/>
                <a:gd name="connsiteY6" fmla="*/ 771643 h 2073748"/>
                <a:gd name="connsiteX7" fmla="*/ 1177747 w 1404608"/>
                <a:gd name="connsiteY7" fmla="*/ 969153 h 2073748"/>
                <a:gd name="connsiteX8" fmla="*/ 980236 w 1404608"/>
                <a:gd name="connsiteY8" fmla="*/ 698491 h 2073748"/>
                <a:gd name="connsiteX9" fmla="*/ 921715 w 1404608"/>
                <a:gd name="connsiteY9" fmla="*/ 932577 h 2073748"/>
                <a:gd name="connsiteX10" fmla="*/ 738836 w 1404608"/>
                <a:gd name="connsiteY10" fmla="*/ 596078 h 2073748"/>
                <a:gd name="connsiteX11" fmla="*/ 709574 w 1404608"/>
                <a:gd name="connsiteY11" fmla="*/ 939892 h 2073748"/>
                <a:gd name="connsiteX12" fmla="*/ 526694 w 1404608"/>
                <a:gd name="connsiteY12" fmla="*/ 3547 h 2073748"/>
                <a:gd name="connsiteX13" fmla="*/ 468172 w 1404608"/>
                <a:gd name="connsiteY13" fmla="*/ 1342228 h 2073748"/>
                <a:gd name="connsiteX14" fmla="*/ 321868 w 1404608"/>
                <a:gd name="connsiteY14" fmla="*/ 1291022 h 2073748"/>
                <a:gd name="connsiteX15" fmla="*/ 0 w 1404608"/>
                <a:gd name="connsiteY15" fmla="*/ 1056935 h 2073748"/>
                <a:gd name="connsiteX0" fmla="*/ 0 w 1404608"/>
                <a:gd name="connsiteY0" fmla="*/ 1058942 h 2075755"/>
                <a:gd name="connsiteX1" fmla="*/ 124358 w 1404608"/>
                <a:gd name="connsiteY1" fmla="*/ 1388126 h 2075755"/>
                <a:gd name="connsiteX2" fmla="*/ 292608 w 1404608"/>
                <a:gd name="connsiteY2" fmla="*/ 1746571 h 2075755"/>
                <a:gd name="connsiteX3" fmla="*/ 687628 w 1404608"/>
                <a:gd name="connsiteY3" fmla="*/ 2075755 h 2075755"/>
                <a:gd name="connsiteX4" fmla="*/ 1294790 w 1404608"/>
                <a:gd name="connsiteY4" fmla="*/ 2061125 h 2075755"/>
                <a:gd name="connsiteX5" fmla="*/ 1404518 w 1404608"/>
                <a:gd name="connsiteY5" fmla="*/ 1161355 h 2075755"/>
                <a:gd name="connsiteX6" fmla="*/ 1221638 w 1404608"/>
                <a:gd name="connsiteY6" fmla="*/ 773650 h 2075755"/>
                <a:gd name="connsiteX7" fmla="*/ 1177747 w 1404608"/>
                <a:gd name="connsiteY7" fmla="*/ 971160 h 2075755"/>
                <a:gd name="connsiteX8" fmla="*/ 980236 w 1404608"/>
                <a:gd name="connsiteY8" fmla="*/ 700498 h 2075755"/>
                <a:gd name="connsiteX9" fmla="*/ 921715 w 1404608"/>
                <a:gd name="connsiteY9" fmla="*/ 934584 h 2075755"/>
                <a:gd name="connsiteX10" fmla="*/ 738836 w 1404608"/>
                <a:gd name="connsiteY10" fmla="*/ 598085 h 2075755"/>
                <a:gd name="connsiteX11" fmla="*/ 709574 w 1404608"/>
                <a:gd name="connsiteY11" fmla="*/ 941899 h 2075755"/>
                <a:gd name="connsiteX12" fmla="*/ 526694 w 1404608"/>
                <a:gd name="connsiteY12" fmla="*/ 5554 h 2075755"/>
                <a:gd name="connsiteX13" fmla="*/ 468172 w 1404608"/>
                <a:gd name="connsiteY13" fmla="*/ 1344235 h 2075755"/>
                <a:gd name="connsiteX14" fmla="*/ 321868 w 1404608"/>
                <a:gd name="connsiteY14" fmla="*/ 1293029 h 2075755"/>
                <a:gd name="connsiteX15" fmla="*/ 0 w 1404608"/>
                <a:gd name="connsiteY15" fmla="*/ 1058942 h 2075755"/>
                <a:gd name="connsiteX0" fmla="*/ 0 w 1404608"/>
                <a:gd name="connsiteY0" fmla="*/ 1029958 h 2046771"/>
                <a:gd name="connsiteX1" fmla="*/ 124358 w 1404608"/>
                <a:gd name="connsiteY1" fmla="*/ 1359142 h 2046771"/>
                <a:gd name="connsiteX2" fmla="*/ 292608 w 1404608"/>
                <a:gd name="connsiteY2" fmla="*/ 1717587 h 2046771"/>
                <a:gd name="connsiteX3" fmla="*/ 687628 w 1404608"/>
                <a:gd name="connsiteY3" fmla="*/ 2046771 h 2046771"/>
                <a:gd name="connsiteX4" fmla="*/ 1294790 w 1404608"/>
                <a:gd name="connsiteY4" fmla="*/ 2032141 h 2046771"/>
                <a:gd name="connsiteX5" fmla="*/ 1404518 w 1404608"/>
                <a:gd name="connsiteY5" fmla="*/ 1132371 h 2046771"/>
                <a:gd name="connsiteX6" fmla="*/ 1221638 w 1404608"/>
                <a:gd name="connsiteY6" fmla="*/ 744666 h 2046771"/>
                <a:gd name="connsiteX7" fmla="*/ 1177747 w 1404608"/>
                <a:gd name="connsiteY7" fmla="*/ 942176 h 2046771"/>
                <a:gd name="connsiteX8" fmla="*/ 980236 w 1404608"/>
                <a:gd name="connsiteY8" fmla="*/ 671514 h 2046771"/>
                <a:gd name="connsiteX9" fmla="*/ 921715 w 1404608"/>
                <a:gd name="connsiteY9" fmla="*/ 905600 h 2046771"/>
                <a:gd name="connsiteX10" fmla="*/ 738836 w 1404608"/>
                <a:gd name="connsiteY10" fmla="*/ 569101 h 2046771"/>
                <a:gd name="connsiteX11" fmla="*/ 709574 w 1404608"/>
                <a:gd name="connsiteY11" fmla="*/ 912915 h 2046771"/>
                <a:gd name="connsiteX12" fmla="*/ 526694 w 1404608"/>
                <a:gd name="connsiteY12" fmla="*/ 5831 h 2046771"/>
                <a:gd name="connsiteX13" fmla="*/ 468172 w 1404608"/>
                <a:gd name="connsiteY13" fmla="*/ 1315251 h 2046771"/>
                <a:gd name="connsiteX14" fmla="*/ 321868 w 1404608"/>
                <a:gd name="connsiteY14" fmla="*/ 1264045 h 2046771"/>
                <a:gd name="connsiteX15" fmla="*/ 0 w 1404608"/>
                <a:gd name="connsiteY15" fmla="*/ 1029958 h 2046771"/>
                <a:gd name="connsiteX0" fmla="*/ 0 w 1404608"/>
                <a:gd name="connsiteY0" fmla="*/ 1024127 h 2040940"/>
                <a:gd name="connsiteX1" fmla="*/ 124358 w 1404608"/>
                <a:gd name="connsiteY1" fmla="*/ 1353311 h 2040940"/>
                <a:gd name="connsiteX2" fmla="*/ 292608 w 1404608"/>
                <a:gd name="connsiteY2" fmla="*/ 1711756 h 2040940"/>
                <a:gd name="connsiteX3" fmla="*/ 687628 w 1404608"/>
                <a:gd name="connsiteY3" fmla="*/ 2040940 h 2040940"/>
                <a:gd name="connsiteX4" fmla="*/ 1294790 w 1404608"/>
                <a:gd name="connsiteY4" fmla="*/ 2026310 h 2040940"/>
                <a:gd name="connsiteX5" fmla="*/ 1404518 w 1404608"/>
                <a:gd name="connsiteY5" fmla="*/ 1126540 h 2040940"/>
                <a:gd name="connsiteX6" fmla="*/ 1221638 w 1404608"/>
                <a:gd name="connsiteY6" fmla="*/ 738835 h 2040940"/>
                <a:gd name="connsiteX7" fmla="*/ 1177747 w 1404608"/>
                <a:gd name="connsiteY7" fmla="*/ 936345 h 2040940"/>
                <a:gd name="connsiteX8" fmla="*/ 980236 w 1404608"/>
                <a:gd name="connsiteY8" fmla="*/ 665683 h 2040940"/>
                <a:gd name="connsiteX9" fmla="*/ 921715 w 1404608"/>
                <a:gd name="connsiteY9" fmla="*/ 899769 h 2040940"/>
                <a:gd name="connsiteX10" fmla="*/ 738836 w 1404608"/>
                <a:gd name="connsiteY10" fmla="*/ 563270 h 2040940"/>
                <a:gd name="connsiteX11" fmla="*/ 709574 w 1404608"/>
                <a:gd name="connsiteY11" fmla="*/ 907084 h 2040940"/>
                <a:gd name="connsiteX12" fmla="*/ 526694 w 1404608"/>
                <a:gd name="connsiteY12" fmla="*/ 0 h 2040940"/>
                <a:gd name="connsiteX13" fmla="*/ 468172 w 1404608"/>
                <a:gd name="connsiteY13" fmla="*/ 1309420 h 2040940"/>
                <a:gd name="connsiteX14" fmla="*/ 321868 w 1404608"/>
                <a:gd name="connsiteY14" fmla="*/ 1258214 h 2040940"/>
                <a:gd name="connsiteX15" fmla="*/ 0 w 1404608"/>
                <a:gd name="connsiteY15" fmla="*/ 1024127 h 2040940"/>
                <a:gd name="connsiteX0" fmla="*/ 0 w 1404608"/>
                <a:gd name="connsiteY0" fmla="*/ 1024614 h 2041427"/>
                <a:gd name="connsiteX1" fmla="*/ 124358 w 1404608"/>
                <a:gd name="connsiteY1" fmla="*/ 1353798 h 2041427"/>
                <a:gd name="connsiteX2" fmla="*/ 292608 w 1404608"/>
                <a:gd name="connsiteY2" fmla="*/ 1712243 h 2041427"/>
                <a:gd name="connsiteX3" fmla="*/ 687628 w 1404608"/>
                <a:gd name="connsiteY3" fmla="*/ 2041427 h 2041427"/>
                <a:gd name="connsiteX4" fmla="*/ 1294790 w 1404608"/>
                <a:gd name="connsiteY4" fmla="*/ 2026797 h 2041427"/>
                <a:gd name="connsiteX5" fmla="*/ 1404518 w 1404608"/>
                <a:gd name="connsiteY5" fmla="*/ 1127027 h 2041427"/>
                <a:gd name="connsiteX6" fmla="*/ 1221638 w 1404608"/>
                <a:gd name="connsiteY6" fmla="*/ 739322 h 2041427"/>
                <a:gd name="connsiteX7" fmla="*/ 1177747 w 1404608"/>
                <a:gd name="connsiteY7" fmla="*/ 936832 h 2041427"/>
                <a:gd name="connsiteX8" fmla="*/ 980236 w 1404608"/>
                <a:gd name="connsiteY8" fmla="*/ 666170 h 2041427"/>
                <a:gd name="connsiteX9" fmla="*/ 921715 w 1404608"/>
                <a:gd name="connsiteY9" fmla="*/ 900256 h 2041427"/>
                <a:gd name="connsiteX10" fmla="*/ 738836 w 1404608"/>
                <a:gd name="connsiteY10" fmla="*/ 563757 h 2041427"/>
                <a:gd name="connsiteX11" fmla="*/ 709574 w 1404608"/>
                <a:gd name="connsiteY11" fmla="*/ 907571 h 2041427"/>
                <a:gd name="connsiteX12" fmla="*/ 526694 w 1404608"/>
                <a:gd name="connsiteY12" fmla="*/ 487 h 2041427"/>
                <a:gd name="connsiteX13" fmla="*/ 468172 w 1404608"/>
                <a:gd name="connsiteY13" fmla="*/ 1309907 h 2041427"/>
                <a:gd name="connsiteX14" fmla="*/ 321868 w 1404608"/>
                <a:gd name="connsiteY14" fmla="*/ 1258701 h 2041427"/>
                <a:gd name="connsiteX15" fmla="*/ 0 w 1404608"/>
                <a:gd name="connsiteY15" fmla="*/ 1024614 h 2041427"/>
                <a:gd name="connsiteX0" fmla="*/ 0 w 1404608"/>
                <a:gd name="connsiteY0" fmla="*/ 1024614 h 2041427"/>
                <a:gd name="connsiteX1" fmla="*/ 124358 w 1404608"/>
                <a:gd name="connsiteY1" fmla="*/ 1353798 h 2041427"/>
                <a:gd name="connsiteX2" fmla="*/ 292608 w 1404608"/>
                <a:gd name="connsiteY2" fmla="*/ 1712243 h 2041427"/>
                <a:gd name="connsiteX3" fmla="*/ 687628 w 1404608"/>
                <a:gd name="connsiteY3" fmla="*/ 2041427 h 2041427"/>
                <a:gd name="connsiteX4" fmla="*/ 1294790 w 1404608"/>
                <a:gd name="connsiteY4" fmla="*/ 2026797 h 2041427"/>
                <a:gd name="connsiteX5" fmla="*/ 1404518 w 1404608"/>
                <a:gd name="connsiteY5" fmla="*/ 1127027 h 2041427"/>
                <a:gd name="connsiteX6" fmla="*/ 1221638 w 1404608"/>
                <a:gd name="connsiteY6" fmla="*/ 739322 h 2041427"/>
                <a:gd name="connsiteX7" fmla="*/ 1177747 w 1404608"/>
                <a:gd name="connsiteY7" fmla="*/ 936832 h 2041427"/>
                <a:gd name="connsiteX8" fmla="*/ 980236 w 1404608"/>
                <a:gd name="connsiteY8" fmla="*/ 666170 h 2041427"/>
                <a:gd name="connsiteX9" fmla="*/ 921715 w 1404608"/>
                <a:gd name="connsiteY9" fmla="*/ 900256 h 2041427"/>
                <a:gd name="connsiteX10" fmla="*/ 738836 w 1404608"/>
                <a:gd name="connsiteY10" fmla="*/ 563757 h 2041427"/>
                <a:gd name="connsiteX11" fmla="*/ 709574 w 1404608"/>
                <a:gd name="connsiteY11" fmla="*/ 907571 h 2041427"/>
                <a:gd name="connsiteX12" fmla="*/ 526694 w 1404608"/>
                <a:gd name="connsiteY12" fmla="*/ 487 h 2041427"/>
                <a:gd name="connsiteX13" fmla="*/ 468172 w 1404608"/>
                <a:gd name="connsiteY13" fmla="*/ 1309907 h 2041427"/>
                <a:gd name="connsiteX14" fmla="*/ 321868 w 1404608"/>
                <a:gd name="connsiteY14" fmla="*/ 1258701 h 2041427"/>
                <a:gd name="connsiteX15" fmla="*/ 0 w 1404608"/>
                <a:gd name="connsiteY15" fmla="*/ 1024614 h 2041427"/>
                <a:gd name="connsiteX0" fmla="*/ 0 w 1404608"/>
                <a:gd name="connsiteY0" fmla="*/ 1024370 h 2041183"/>
                <a:gd name="connsiteX1" fmla="*/ 124358 w 1404608"/>
                <a:gd name="connsiteY1" fmla="*/ 1353554 h 2041183"/>
                <a:gd name="connsiteX2" fmla="*/ 292608 w 1404608"/>
                <a:gd name="connsiteY2" fmla="*/ 1711999 h 2041183"/>
                <a:gd name="connsiteX3" fmla="*/ 687628 w 1404608"/>
                <a:gd name="connsiteY3" fmla="*/ 2041183 h 2041183"/>
                <a:gd name="connsiteX4" fmla="*/ 1294790 w 1404608"/>
                <a:gd name="connsiteY4" fmla="*/ 2026553 h 2041183"/>
                <a:gd name="connsiteX5" fmla="*/ 1404518 w 1404608"/>
                <a:gd name="connsiteY5" fmla="*/ 1126783 h 2041183"/>
                <a:gd name="connsiteX6" fmla="*/ 1221638 w 1404608"/>
                <a:gd name="connsiteY6" fmla="*/ 739078 h 2041183"/>
                <a:gd name="connsiteX7" fmla="*/ 1177747 w 1404608"/>
                <a:gd name="connsiteY7" fmla="*/ 936588 h 2041183"/>
                <a:gd name="connsiteX8" fmla="*/ 980236 w 1404608"/>
                <a:gd name="connsiteY8" fmla="*/ 665926 h 2041183"/>
                <a:gd name="connsiteX9" fmla="*/ 921715 w 1404608"/>
                <a:gd name="connsiteY9" fmla="*/ 900012 h 2041183"/>
                <a:gd name="connsiteX10" fmla="*/ 738836 w 1404608"/>
                <a:gd name="connsiteY10" fmla="*/ 563513 h 2041183"/>
                <a:gd name="connsiteX11" fmla="*/ 709574 w 1404608"/>
                <a:gd name="connsiteY11" fmla="*/ 907327 h 2041183"/>
                <a:gd name="connsiteX12" fmla="*/ 526694 w 1404608"/>
                <a:gd name="connsiteY12" fmla="*/ 243 h 2041183"/>
                <a:gd name="connsiteX13" fmla="*/ 468172 w 1404608"/>
                <a:gd name="connsiteY13" fmla="*/ 1309663 h 2041183"/>
                <a:gd name="connsiteX14" fmla="*/ 321868 w 1404608"/>
                <a:gd name="connsiteY14" fmla="*/ 1258457 h 2041183"/>
                <a:gd name="connsiteX15" fmla="*/ 0 w 1404608"/>
                <a:gd name="connsiteY15" fmla="*/ 1024370 h 2041183"/>
                <a:gd name="connsiteX0" fmla="*/ 0 w 1404608"/>
                <a:gd name="connsiteY0" fmla="*/ 1024383 h 2041196"/>
                <a:gd name="connsiteX1" fmla="*/ 124358 w 1404608"/>
                <a:gd name="connsiteY1" fmla="*/ 1353567 h 2041196"/>
                <a:gd name="connsiteX2" fmla="*/ 292608 w 1404608"/>
                <a:gd name="connsiteY2" fmla="*/ 1712012 h 2041196"/>
                <a:gd name="connsiteX3" fmla="*/ 687628 w 1404608"/>
                <a:gd name="connsiteY3" fmla="*/ 2041196 h 2041196"/>
                <a:gd name="connsiteX4" fmla="*/ 1294790 w 1404608"/>
                <a:gd name="connsiteY4" fmla="*/ 2026566 h 2041196"/>
                <a:gd name="connsiteX5" fmla="*/ 1404518 w 1404608"/>
                <a:gd name="connsiteY5" fmla="*/ 1126796 h 2041196"/>
                <a:gd name="connsiteX6" fmla="*/ 1221638 w 1404608"/>
                <a:gd name="connsiteY6" fmla="*/ 739091 h 2041196"/>
                <a:gd name="connsiteX7" fmla="*/ 1177747 w 1404608"/>
                <a:gd name="connsiteY7" fmla="*/ 936601 h 2041196"/>
                <a:gd name="connsiteX8" fmla="*/ 980236 w 1404608"/>
                <a:gd name="connsiteY8" fmla="*/ 665939 h 2041196"/>
                <a:gd name="connsiteX9" fmla="*/ 921715 w 1404608"/>
                <a:gd name="connsiteY9" fmla="*/ 900025 h 2041196"/>
                <a:gd name="connsiteX10" fmla="*/ 738836 w 1404608"/>
                <a:gd name="connsiteY10" fmla="*/ 563526 h 2041196"/>
                <a:gd name="connsiteX11" fmla="*/ 709574 w 1404608"/>
                <a:gd name="connsiteY11" fmla="*/ 907340 h 2041196"/>
                <a:gd name="connsiteX12" fmla="*/ 526694 w 1404608"/>
                <a:gd name="connsiteY12" fmla="*/ 256 h 2041196"/>
                <a:gd name="connsiteX13" fmla="*/ 453541 w 1404608"/>
                <a:gd name="connsiteY13" fmla="*/ 1258469 h 2041196"/>
                <a:gd name="connsiteX14" fmla="*/ 321868 w 1404608"/>
                <a:gd name="connsiteY14" fmla="*/ 1258470 h 2041196"/>
                <a:gd name="connsiteX15" fmla="*/ 0 w 1404608"/>
                <a:gd name="connsiteY15" fmla="*/ 1024383 h 2041196"/>
                <a:gd name="connsiteX0" fmla="*/ 0 w 1404608"/>
                <a:gd name="connsiteY0" fmla="*/ 1024383 h 2041196"/>
                <a:gd name="connsiteX1" fmla="*/ 124358 w 1404608"/>
                <a:gd name="connsiteY1" fmla="*/ 1353567 h 2041196"/>
                <a:gd name="connsiteX2" fmla="*/ 292608 w 1404608"/>
                <a:gd name="connsiteY2" fmla="*/ 1712012 h 2041196"/>
                <a:gd name="connsiteX3" fmla="*/ 687628 w 1404608"/>
                <a:gd name="connsiteY3" fmla="*/ 2041196 h 2041196"/>
                <a:gd name="connsiteX4" fmla="*/ 1294790 w 1404608"/>
                <a:gd name="connsiteY4" fmla="*/ 2026566 h 2041196"/>
                <a:gd name="connsiteX5" fmla="*/ 1404518 w 1404608"/>
                <a:gd name="connsiteY5" fmla="*/ 1126796 h 2041196"/>
                <a:gd name="connsiteX6" fmla="*/ 1221638 w 1404608"/>
                <a:gd name="connsiteY6" fmla="*/ 739091 h 2041196"/>
                <a:gd name="connsiteX7" fmla="*/ 1177747 w 1404608"/>
                <a:gd name="connsiteY7" fmla="*/ 936601 h 2041196"/>
                <a:gd name="connsiteX8" fmla="*/ 980236 w 1404608"/>
                <a:gd name="connsiteY8" fmla="*/ 665939 h 2041196"/>
                <a:gd name="connsiteX9" fmla="*/ 921715 w 1404608"/>
                <a:gd name="connsiteY9" fmla="*/ 900025 h 2041196"/>
                <a:gd name="connsiteX10" fmla="*/ 738836 w 1404608"/>
                <a:gd name="connsiteY10" fmla="*/ 563526 h 2041196"/>
                <a:gd name="connsiteX11" fmla="*/ 709574 w 1404608"/>
                <a:gd name="connsiteY11" fmla="*/ 907340 h 2041196"/>
                <a:gd name="connsiteX12" fmla="*/ 526694 w 1404608"/>
                <a:gd name="connsiteY12" fmla="*/ 256 h 2041196"/>
                <a:gd name="connsiteX13" fmla="*/ 453541 w 1404608"/>
                <a:gd name="connsiteY13" fmla="*/ 1258469 h 2041196"/>
                <a:gd name="connsiteX14" fmla="*/ 321868 w 1404608"/>
                <a:gd name="connsiteY14" fmla="*/ 1258470 h 2041196"/>
                <a:gd name="connsiteX15" fmla="*/ 0 w 1404608"/>
                <a:gd name="connsiteY15" fmla="*/ 1024383 h 2041196"/>
                <a:gd name="connsiteX0" fmla="*/ 0 w 1404608"/>
                <a:gd name="connsiteY0" fmla="*/ 1024369 h 2041182"/>
                <a:gd name="connsiteX1" fmla="*/ 124358 w 1404608"/>
                <a:gd name="connsiteY1" fmla="*/ 1353553 h 2041182"/>
                <a:gd name="connsiteX2" fmla="*/ 292608 w 1404608"/>
                <a:gd name="connsiteY2" fmla="*/ 1711998 h 2041182"/>
                <a:gd name="connsiteX3" fmla="*/ 687628 w 1404608"/>
                <a:gd name="connsiteY3" fmla="*/ 2041182 h 2041182"/>
                <a:gd name="connsiteX4" fmla="*/ 1294790 w 1404608"/>
                <a:gd name="connsiteY4" fmla="*/ 2026552 h 2041182"/>
                <a:gd name="connsiteX5" fmla="*/ 1404518 w 1404608"/>
                <a:gd name="connsiteY5" fmla="*/ 1126782 h 2041182"/>
                <a:gd name="connsiteX6" fmla="*/ 1221638 w 1404608"/>
                <a:gd name="connsiteY6" fmla="*/ 739077 h 2041182"/>
                <a:gd name="connsiteX7" fmla="*/ 1177747 w 1404608"/>
                <a:gd name="connsiteY7" fmla="*/ 936587 h 2041182"/>
                <a:gd name="connsiteX8" fmla="*/ 980236 w 1404608"/>
                <a:gd name="connsiteY8" fmla="*/ 665925 h 2041182"/>
                <a:gd name="connsiteX9" fmla="*/ 921715 w 1404608"/>
                <a:gd name="connsiteY9" fmla="*/ 900011 h 2041182"/>
                <a:gd name="connsiteX10" fmla="*/ 738836 w 1404608"/>
                <a:gd name="connsiteY10" fmla="*/ 563512 h 2041182"/>
                <a:gd name="connsiteX11" fmla="*/ 709574 w 1404608"/>
                <a:gd name="connsiteY11" fmla="*/ 907326 h 2041182"/>
                <a:gd name="connsiteX12" fmla="*/ 526694 w 1404608"/>
                <a:gd name="connsiteY12" fmla="*/ 242 h 2041182"/>
                <a:gd name="connsiteX13" fmla="*/ 456712 w 1404608"/>
                <a:gd name="connsiteY13" fmla="*/ 1312361 h 2041182"/>
                <a:gd name="connsiteX14" fmla="*/ 321868 w 1404608"/>
                <a:gd name="connsiteY14" fmla="*/ 1258456 h 2041182"/>
                <a:gd name="connsiteX15" fmla="*/ 0 w 1404608"/>
                <a:gd name="connsiteY15" fmla="*/ 1024369 h 2041182"/>
                <a:gd name="connsiteX0" fmla="*/ 0 w 1404608"/>
                <a:gd name="connsiteY0" fmla="*/ 1024369 h 2041182"/>
                <a:gd name="connsiteX1" fmla="*/ 124358 w 1404608"/>
                <a:gd name="connsiteY1" fmla="*/ 1353553 h 2041182"/>
                <a:gd name="connsiteX2" fmla="*/ 292608 w 1404608"/>
                <a:gd name="connsiteY2" fmla="*/ 1711998 h 2041182"/>
                <a:gd name="connsiteX3" fmla="*/ 687628 w 1404608"/>
                <a:gd name="connsiteY3" fmla="*/ 2041182 h 2041182"/>
                <a:gd name="connsiteX4" fmla="*/ 1294790 w 1404608"/>
                <a:gd name="connsiteY4" fmla="*/ 2026552 h 2041182"/>
                <a:gd name="connsiteX5" fmla="*/ 1404518 w 1404608"/>
                <a:gd name="connsiteY5" fmla="*/ 1126782 h 2041182"/>
                <a:gd name="connsiteX6" fmla="*/ 1221638 w 1404608"/>
                <a:gd name="connsiteY6" fmla="*/ 739077 h 2041182"/>
                <a:gd name="connsiteX7" fmla="*/ 1177747 w 1404608"/>
                <a:gd name="connsiteY7" fmla="*/ 936587 h 2041182"/>
                <a:gd name="connsiteX8" fmla="*/ 980236 w 1404608"/>
                <a:gd name="connsiteY8" fmla="*/ 665925 h 2041182"/>
                <a:gd name="connsiteX9" fmla="*/ 921715 w 1404608"/>
                <a:gd name="connsiteY9" fmla="*/ 900011 h 2041182"/>
                <a:gd name="connsiteX10" fmla="*/ 738836 w 1404608"/>
                <a:gd name="connsiteY10" fmla="*/ 563512 h 2041182"/>
                <a:gd name="connsiteX11" fmla="*/ 709574 w 1404608"/>
                <a:gd name="connsiteY11" fmla="*/ 907326 h 2041182"/>
                <a:gd name="connsiteX12" fmla="*/ 526694 w 1404608"/>
                <a:gd name="connsiteY12" fmla="*/ 242 h 2041182"/>
                <a:gd name="connsiteX13" fmla="*/ 456712 w 1404608"/>
                <a:gd name="connsiteY13" fmla="*/ 1312361 h 2041182"/>
                <a:gd name="connsiteX14" fmla="*/ 321868 w 1404608"/>
                <a:gd name="connsiteY14" fmla="*/ 1258456 h 2041182"/>
                <a:gd name="connsiteX15" fmla="*/ 0 w 1404608"/>
                <a:gd name="connsiteY15" fmla="*/ 1024369 h 2041182"/>
                <a:gd name="connsiteX0" fmla="*/ 0 w 1404608"/>
                <a:gd name="connsiteY0" fmla="*/ 1024369 h 2041182"/>
                <a:gd name="connsiteX1" fmla="*/ 124358 w 1404608"/>
                <a:gd name="connsiteY1" fmla="*/ 1353553 h 2041182"/>
                <a:gd name="connsiteX2" fmla="*/ 292608 w 1404608"/>
                <a:gd name="connsiteY2" fmla="*/ 1711998 h 2041182"/>
                <a:gd name="connsiteX3" fmla="*/ 687628 w 1404608"/>
                <a:gd name="connsiteY3" fmla="*/ 2041182 h 2041182"/>
                <a:gd name="connsiteX4" fmla="*/ 1294790 w 1404608"/>
                <a:gd name="connsiteY4" fmla="*/ 2026552 h 2041182"/>
                <a:gd name="connsiteX5" fmla="*/ 1404518 w 1404608"/>
                <a:gd name="connsiteY5" fmla="*/ 1126782 h 2041182"/>
                <a:gd name="connsiteX6" fmla="*/ 1221638 w 1404608"/>
                <a:gd name="connsiteY6" fmla="*/ 739077 h 2041182"/>
                <a:gd name="connsiteX7" fmla="*/ 1177747 w 1404608"/>
                <a:gd name="connsiteY7" fmla="*/ 936587 h 2041182"/>
                <a:gd name="connsiteX8" fmla="*/ 980236 w 1404608"/>
                <a:gd name="connsiteY8" fmla="*/ 665925 h 2041182"/>
                <a:gd name="connsiteX9" fmla="*/ 921715 w 1404608"/>
                <a:gd name="connsiteY9" fmla="*/ 900011 h 2041182"/>
                <a:gd name="connsiteX10" fmla="*/ 738836 w 1404608"/>
                <a:gd name="connsiteY10" fmla="*/ 563512 h 2041182"/>
                <a:gd name="connsiteX11" fmla="*/ 709574 w 1404608"/>
                <a:gd name="connsiteY11" fmla="*/ 907326 h 2041182"/>
                <a:gd name="connsiteX12" fmla="*/ 526694 w 1404608"/>
                <a:gd name="connsiteY12" fmla="*/ 242 h 2041182"/>
                <a:gd name="connsiteX13" fmla="*/ 456712 w 1404608"/>
                <a:gd name="connsiteY13" fmla="*/ 1312361 h 2041182"/>
                <a:gd name="connsiteX14" fmla="*/ 321868 w 1404608"/>
                <a:gd name="connsiteY14" fmla="*/ 1258456 h 2041182"/>
                <a:gd name="connsiteX15" fmla="*/ 0 w 1404608"/>
                <a:gd name="connsiteY15" fmla="*/ 1024369 h 2041182"/>
                <a:gd name="connsiteX0" fmla="*/ 0 w 1420463"/>
                <a:gd name="connsiteY0" fmla="*/ 957779 h 2041182"/>
                <a:gd name="connsiteX1" fmla="*/ 140213 w 1420463"/>
                <a:gd name="connsiteY1" fmla="*/ 1353553 h 2041182"/>
                <a:gd name="connsiteX2" fmla="*/ 308463 w 1420463"/>
                <a:gd name="connsiteY2" fmla="*/ 1711998 h 2041182"/>
                <a:gd name="connsiteX3" fmla="*/ 703483 w 1420463"/>
                <a:gd name="connsiteY3" fmla="*/ 2041182 h 2041182"/>
                <a:gd name="connsiteX4" fmla="*/ 1310645 w 1420463"/>
                <a:gd name="connsiteY4" fmla="*/ 2026552 h 2041182"/>
                <a:gd name="connsiteX5" fmla="*/ 1420373 w 1420463"/>
                <a:gd name="connsiteY5" fmla="*/ 1126782 h 2041182"/>
                <a:gd name="connsiteX6" fmla="*/ 1237493 w 1420463"/>
                <a:gd name="connsiteY6" fmla="*/ 739077 h 2041182"/>
                <a:gd name="connsiteX7" fmla="*/ 1193602 w 1420463"/>
                <a:gd name="connsiteY7" fmla="*/ 936587 h 2041182"/>
                <a:gd name="connsiteX8" fmla="*/ 996091 w 1420463"/>
                <a:gd name="connsiteY8" fmla="*/ 665925 h 2041182"/>
                <a:gd name="connsiteX9" fmla="*/ 937570 w 1420463"/>
                <a:gd name="connsiteY9" fmla="*/ 900011 h 2041182"/>
                <a:gd name="connsiteX10" fmla="*/ 754691 w 1420463"/>
                <a:gd name="connsiteY10" fmla="*/ 563512 h 2041182"/>
                <a:gd name="connsiteX11" fmla="*/ 725429 w 1420463"/>
                <a:gd name="connsiteY11" fmla="*/ 907326 h 2041182"/>
                <a:gd name="connsiteX12" fmla="*/ 542549 w 1420463"/>
                <a:gd name="connsiteY12" fmla="*/ 242 h 2041182"/>
                <a:gd name="connsiteX13" fmla="*/ 472567 w 1420463"/>
                <a:gd name="connsiteY13" fmla="*/ 1312361 h 2041182"/>
                <a:gd name="connsiteX14" fmla="*/ 337723 w 1420463"/>
                <a:gd name="connsiteY14" fmla="*/ 1258456 h 2041182"/>
                <a:gd name="connsiteX15" fmla="*/ 0 w 1420463"/>
                <a:gd name="connsiteY15" fmla="*/ 957779 h 2041182"/>
                <a:gd name="connsiteX0" fmla="*/ 0 w 1420463"/>
                <a:gd name="connsiteY0" fmla="*/ 957779 h 2041182"/>
                <a:gd name="connsiteX1" fmla="*/ 140213 w 1420463"/>
                <a:gd name="connsiteY1" fmla="*/ 1353553 h 2041182"/>
                <a:gd name="connsiteX2" fmla="*/ 308463 w 1420463"/>
                <a:gd name="connsiteY2" fmla="*/ 1711998 h 2041182"/>
                <a:gd name="connsiteX3" fmla="*/ 703483 w 1420463"/>
                <a:gd name="connsiteY3" fmla="*/ 2041182 h 2041182"/>
                <a:gd name="connsiteX4" fmla="*/ 1310645 w 1420463"/>
                <a:gd name="connsiteY4" fmla="*/ 2026552 h 2041182"/>
                <a:gd name="connsiteX5" fmla="*/ 1420373 w 1420463"/>
                <a:gd name="connsiteY5" fmla="*/ 1126782 h 2041182"/>
                <a:gd name="connsiteX6" fmla="*/ 1237493 w 1420463"/>
                <a:gd name="connsiteY6" fmla="*/ 739077 h 2041182"/>
                <a:gd name="connsiteX7" fmla="*/ 1193602 w 1420463"/>
                <a:gd name="connsiteY7" fmla="*/ 936587 h 2041182"/>
                <a:gd name="connsiteX8" fmla="*/ 996091 w 1420463"/>
                <a:gd name="connsiteY8" fmla="*/ 665925 h 2041182"/>
                <a:gd name="connsiteX9" fmla="*/ 937570 w 1420463"/>
                <a:gd name="connsiteY9" fmla="*/ 900011 h 2041182"/>
                <a:gd name="connsiteX10" fmla="*/ 754691 w 1420463"/>
                <a:gd name="connsiteY10" fmla="*/ 563512 h 2041182"/>
                <a:gd name="connsiteX11" fmla="*/ 725429 w 1420463"/>
                <a:gd name="connsiteY11" fmla="*/ 907326 h 2041182"/>
                <a:gd name="connsiteX12" fmla="*/ 542549 w 1420463"/>
                <a:gd name="connsiteY12" fmla="*/ 242 h 2041182"/>
                <a:gd name="connsiteX13" fmla="*/ 472567 w 1420463"/>
                <a:gd name="connsiteY13" fmla="*/ 1312361 h 2041182"/>
                <a:gd name="connsiteX14" fmla="*/ 337723 w 1420463"/>
                <a:gd name="connsiteY14" fmla="*/ 1258456 h 2041182"/>
                <a:gd name="connsiteX15" fmla="*/ 0 w 1420463"/>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55410 w 1421182"/>
                <a:gd name="connsiteY10" fmla="*/ 563512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36384 w 1421182"/>
                <a:gd name="connsiteY10" fmla="*/ 563512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55588 w 1421182"/>
                <a:gd name="connsiteY8" fmla="*/ 659583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59583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59583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52597 w 1421182"/>
                <a:gd name="connsiteY6" fmla="*/ 669316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537 h 2040940"/>
                <a:gd name="connsiteX1" fmla="*/ 140932 w 1421182"/>
                <a:gd name="connsiteY1" fmla="*/ 1353311 h 2040940"/>
                <a:gd name="connsiteX2" fmla="*/ 309182 w 1421182"/>
                <a:gd name="connsiteY2" fmla="*/ 1711756 h 2040940"/>
                <a:gd name="connsiteX3" fmla="*/ 704202 w 1421182"/>
                <a:gd name="connsiteY3" fmla="*/ 2040940 h 2040940"/>
                <a:gd name="connsiteX4" fmla="*/ 1311364 w 1421182"/>
                <a:gd name="connsiteY4" fmla="*/ 2026310 h 2040940"/>
                <a:gd name="connsiteX5" fmla="*/ 1421092 w 1421182"/>
                <a:gd name="connsiteY5" fmla="*/ 1126540 h 2040940"/>
                <a:gd name="connsiteX6" fmla="*/ 1152597 w 1421182"/>
                <a:gd name="connsiteY6" fmla="*/ 669074 h 2040940"/>
                <a:gd name="connsiteX7" fmla="*/ 1168953 w 1421182"/>
                <a:gd name="connsiteY7" fmla="*/ 968054 h 2040940"/>
                <a:gd name="connsiteX8" fmla="*/ 927050 w 1421182"/>
                <a:gd name="connsiteY8" fmla="*/ 614948 h 2040940"/>
                <a:gd name="connsiteX9" fmla="*/ 957315 w 1421182"/>
                <a:gd name="connsiteY9" fmla="*/ 944162 h 2040940"/>
                <a:gd name="connsiteX10" fmla="*/ 711016 w 1421182"/>
                <a:gd name="connsiteY10" fmla="*/ 569612 h 2040940"/>
                <a:gd name="connsiteX11" fmla="*/ 729319 w 1421182"/>
                <a:gd name="connsiteY11" fmla="*/ 957819 h 2040940"/>
                <a:gd name="connsiteX12" fmla="*/ 543268 w 1421182"/>
                <a:gd name="connsiteY12" fmla="*/ 0 h 2040940"/>
                <a:gd name="connsiteX13" fmla="*/ 473286 w 1421182"/>
                <a:gd name="connsiteY13" fmla="*/ 1312119 h 2040940"/>
                <a:gd name="connsiteX14" fmla="*/ 338442 w 1421182"/>
                <a:gd name="connsiteY14" fmla="*/ 1258214 h 2040940"/>
                <a:gd name="connsiteX15" fmla="*/ 719 w 1421182"/>
                <a:gd name="connsiteY15" fmla="*/ 957537 h 2040940"/>
                <a:gd name="connsiteX0" fmla="*/ 719 w 1421182"/>
                <a:gd name="connsiteY0" fmla="*/ 957545 h 2040948"/>
                <a:gd name="connsiteX1" fmla="*/ 140932 w 1421182"/>
                <a:gd name="connsiteY1" fmla="*/ 1353319 h 2040948"/>
                <a:gd name="connsiteX2" fmla="*/ 309182 w 1421182"/>
                <a:gd name="connsiteY2" fmla="*/ 1711764 h 2040948"/>
                <a:gd name="connsiteX3" fmla="*/ 704202 w 1421182"/>
                <a:gd name="connsiteY3" fmla="*/ 2040948 h 2040948"/>
                <a:gd name="connsiteX4" fmla="*/ 1311364 w 1421182"/>
                <a:gd name="connsiteY4" fmla="*/ 2026318 h 2040948"/>
                <a:gd name="connsiteX5" fmla="*/ 1421092 w 1421182"/>
                <a:gd name="connsiteY5" fmla="*/ 1126548 h 2040948"/>
                <a:gd name="connsiteX6" fmla="*/ 1152597 w 1421182"/>
                <a:gd name="connsiteY6" fmla="*/ 669082 h 2040948"/>
                <a:gd name="connsiteX7" fmla="*/ 1168953 w 1421182"/>
                <a:gd name="connsiteY7" fmla="*/ 968062 h 2040948"/>
                <a:gd name="connsiteX8" fmla="*/ 927050 w 1421182"/>
                <a:gd name="connsiteY8" fmla="*/ 614956 h 2040948"/>
                <a:gd name="connsiteX9" fmla="*/ 957315 w 1421182"/>
                <a:gd name="connsiteY9" fmla="*/ 944170 h 2040948"/>
                <a:gd name="connsiteX10" fmla="*/ 711016 w 1421182"/>
                <a:gd name="connsiteY10" fmla="*/ 569620 h 2040948"/>
                <a:gd name="connsiteX11" fmla="*/ 729319 w 1421182"/>
                <a:gd name="connsiteY11" fmla="*/ 957827 h 2040948"/>
                <a:gd name="connsiteX12" fmla="*/ 543268 w 1421182"/>
                <a:gd name="connsiteY12" fmla="*/ 8 h 2040948"/>
                <a:gd name="connsiteX13" fmla="*/ 473286 w 1421182"/>
                <a:gd name="connsiteY13" fmla="*/ 1312127 h 2040948"/>
                <a:gd name="connsiteX14" fmla="*/ 338442 w 1421182"/>
                <a:gd name="connsiteY14" fmla="*/ 1258222 h 2040948"/>
                <a:gd name="connsiteX15" fmla="*/ 719 w 1421182"/>
                <a:gd name="connsiteY15" fmla="*/ 957545 h 2040948"/>
                <a:gd name="connsiteX0" fmla="*/ 719 w 1421182"/>
                <a:gd name="connsiteY0" fmla="*/ 957545 h 2040948"/>
                <a:gd name="connsiteX1" fmla="*/ 140932 w 1421182"/>
                <a:gd name="connsiteY1" fmla="*/ 1353319 h 2040948"/>
                <a:gd name="connsiteX2" fmla="*/ 309182 w 1421182"/>
                <a:gd name="connsiteY2" fmla="*/ 1711764 h 2040948"/>
                <a:gd name="connsiteX3" fmla="*/ 704202 w 1421182"/>
                <a:gd name="connsiteY3" fmla="*/ 2040948 h 2040948"/>
                <a:gd name="connsiteX4" fmla="*/ 1311364 w 1421182"/>
                <a:gd name="connsiteY4" fmla="*/ 2026318 h 2040948"/>
                <a:gd name="connsiteX5" fmla="*/ 1421092 w 1421182"/>
                <a:gd name="connsiteY5" fmla="*/ 1126548 h 2040948"/>
                <a:gd name="connsiteX6" fmla="*/ 1152597 w 1421182"/>
                <a:gd name="connsiteY6" fmla="*/ 669082 h 2040948"/>
                <a:gd name="connsiteX7" fmla="*/ 1168953 w 1421182"/>
                <a:gd name="connsiteY7" fmla="*/ 968062 h 2040948"/>
                <a:gd name="connsiteX8" fmla="*/ 927050 w 1421182"/>
                <a:gd name="connsiteY8" fmla="*/ 614956 h 2040948"/>
                <a:gd name="connsiteX9" fmla="*/ 957315 w 1421182"/>
                <a:gd name="connsiteY9" fmla="*/ 944170 h 2040948"/>
                <a:gd name="connsiteX10" fmla="*/ 711016 w 1421182"/>
                <a:gd name="connsiteY10" fmla="*/ 569620 h 2040948"/>
                <a:gd name="connsiteX11" fmla="*/ 729319 w 1421182"/>
                <a:gd name="connsiteY11" fmla="*/ 957827 h 2040948"/>
                <a:gd name="connsiteX12" fmla="*/ 543268 w 1421182"/>
                <a:gd name="connsiteY12" fmla="*/ 8 h 2040948"/>
                <a:gd name="connsiteX13" fmla="*/ 473286 w 1421182"/>
                <a:gd name="connsiteY13" fmla="*/ 1312127 h 2040948"/>
                <a:gd name="connsiteX14" fmla="*/ 338442 w 1421182"/>
                <a:gd name="connsiteY14" fmla="*/ 1258222 h 2040948"/>
                <a:gd name="connsiteX15" fmla="*/ 719 w 1421182"/>
                <a:gd name="connsiteY15" fmla="*/ 957545 h 2040948"/>
                <a:gd name="connsiteX0" fmla="*/ 719 w 1421182"/>
                <a:gd name="connsiteY0" fmla="*/ 957545 h 2026318"/>
                <a:gd name="connsiteX1" fmla="*/ 140932 w 1421182"/>
                <a:gd name="connsiteY1" fmla="*/ 1353319 h 2026318"/>
                <a:gd name="connsiteX2" fmla="*/ 309182 w 1421182"/>
                <a:gd name="connsiteY2" fmla="*/ 1711764 h 2026318"/>
                <a:gd name="connsiteX3" fmla="*/ 693290 w 1421182"/>
                <a:gd name="connsiteY3" fmla="*/ 2019121 h 2026318"/>
                <a:gd name="connsiteX4" fmla="*/ 1311364 w 1421182"/>
                <a:gd name="connsiteY4" fmla="*/ 2026318 h 2026318"/>
                <a:gd name="connsiteX5" fmla="*/ 1421092 w 1421182"/>
                <a:gd name="connsiteY5" fmla="*/ 1126548 h 2026318"/>
                <a:gd name="connsiteX6" fmla="*/ 1152597 w 1421182"/>
                <a:gd name="connsiteY6" fmla="*/ 669082 h 2026318"/>
                <a:gd name="connsiteX7" fmla="*/ 1168953 w 1421182"/>
                <a:gd name="connsiteY7" fmla="*/ 968062 h 2026318"/>
                <a:gd name="connsiteX8" fmla="*/ 927050 w 1421182"/>
                <a:gd name="connsiteY8" fmla="*/ 614956 h 2026318"/>
                <a:gd name="connsiteX9" fmla="*/ 957315 w 1421182"/>
                <a:gd name="connsiteY9" fmla="*/ 944170 h 2026318"/>
                <a:gd name="connsiteX10" fmla="*/ 711016 w 1421182"/>
                <a:gd name="connsiteY10" fmla="*/ 569620 h 2026318"/>
                <a:gd name="connsiteX11" fmla="*/ 729319 w 1421182"/>
                <a:gd name="connsiteY11" fmla="*/ 957827 h 2026318"/>
                <a:gd name="connsiteX12" fmla="*/ 543268 w 1421182"/>
                <a:gd name="connsiteY12" fmla="*/ 8 h 2026318"/>
                <a:gd name="connsiteX13" fmla="*/ 473286 w 1421182"/>
                <a:gd name="connsiteY13" fmla="*/ 1312127 h 2026318"/>
                <a:gd name="connsiteX14" fmla="*/ 338442 w 1421182"/>
                <a:gd name="connsiteY14" fmla="*/ 1258222 h 2026318"/>
                <a:gd name="connsiteX15" fmla="*/ 719 w 1421182"/>
                <a:gd name="connsiteY15" fmla="*/ 957545 h 2026318"/>
                <a:gd name="connsiteX0" fmla="*/ 719 w 1421182"/>
                <a:gd name="connsiteY0" fmla="*/ 957545 h 2295953"/>
                <a:gd name="connsiteX1" fmla="*/ 140932 w 1421182"/>
                <a:gd name="connsiteY1" fmla="*/ 1353319 h 2295953"/>
                <a:gd name="connsiteX2" fmla="*/ 309182 w 1421182"/>
                <a:gd name="connsiteY2" fmla="*/ 1711764 h 2295953"/>
                <a:gd name="connsiteX3" fmla="*/ 693290 w 1421182"/>
                <a:gd name="connsiteY3" fmla="*/ 2019121 h 2295953"/>
                <a:gd name="connsiteX4" fmla="*/ 722524 w 1421182"/>
                <a:gd name="connsiteY4" fmla="*/ 2295953 h 2295953"/>
                <a:gd name="connsiteX5" fmla="*/ 1311364 w 1421182"/>
                <a:gd name="connsiteY5" fmla="*/ 2026318 h 2295953"/>
                <a:gd name="connsiteX6" fmla="*/ 1421092 w 1421182"/>
                <a:gd name="connsiteY6" fmla="*/ 1126548 h 2295953"/>
                <a:gd name="connsiteX7" fmla="*/ 1152597 w 1421182"/>
                <a:gd name="connsiteY7" fmla="*/ 669082 h 2295953"/>
                <a:gd name="connsiteX8" fmla="*/ 1168953 w 1421182"/>
                <a:gd name="connsiteY8" fmla="*/ 968062 h 2295953"/>
                <a:gd name="connsiteX9" fmla="*/ 927050 w 1421182"/>
                <a:gd name="connsiteY9" fmla="*/ 614956 h 2295953"/>
                <a:gd name="connsiteX10" fmla="*/ 957315 w 1421182"/>
                <a:gd name="connsiteY10" fmla="*/ 944170 h 2295953"/>
                <a:gd name="connsiteX11" fmla="*/ 711016 w 1421182"/>
                <a:gd name="connsiteY11" fmla="*/ 569620 h 2295953"/>
                <a:gd name="connsiteX12" fmla="*/ 729319 w 1421182"/>
                <a:gd name="connsiteY12" fmla="*/ 957827 h 2295953"/>
                <a:gd name="connsiteX13" fmla="*/ 543268 w 1421182"/>
                <a:gd name="connsiteY13" fmla="*/ 8 h 2295953"/>
                <a:gd name="connsiteX14" fmla="*/ 473286 w 1421182"/>
                <a:gd name="connsiteY14" fmla="*/ 1312127 h 2295953"/>
                <a:gd name="connsiteX15" fmla="*/ 338442 w 1421182"/>
                <a:gd name="connsiteY15" fmla="*/ 1258222 h 2295953"/>
                <a:gd name="connsiteX16" fmla="*/ 719 w 1421182"/>
                <a:gd name="connsiteY16" fmla="*/ 957545 h 2295953"/>
                <a:gd name="connsiteX0" fmla="*/ 719 w 1421182"/>
                <a:gd name="connsiteY0" fmla="*/ 957545 h 2317397"/>
                <a:gd name="connsiteX1" fmla="*/ 140932 w 1421182"/>
                <a:gd name="connsiteY1" fmla="*/ 1353319 h 2317397"/>
                <a:gd name="connsiteX2" fmla="*/ 309182 w 1421182"/>
                <a:gd name="connsiteY2" fmla="*/ 1711764 h 2317397"/>
                <a:gd name="connsiteX3" fmla="*/ 693290 w 1421182"/>
                <a:gd name="connsiteY3" fmla="*/ 2019121 h 2317397"/>
                <a:gd name="connsiteX4" fmla="*/ 722524 w 1421182"/>
                <a:gd name="connsiteY4" fmla="*/ 2295953 h 2317397"/>
                <a:gd name="connsiteX5" fmla="*/ 1170733 w 1421182"/>
                <a:gd name="connsiteY5" fmla="*/ 2300858 h 2317397"/>
                <a:gd name="connsiteX6" fmla="*/ 1311364 w 1421182"/>
                <a:gd name="connsiteY6" fmla="*/ 2026318 h 2317397"/>
                <a:gd name="connsiteX7" fmla="*/ 1421092 w 1421182"/>
                <a:gd name="connsiteY7" fmla="*/ 1126548 h 2317397"/>
                <a:gd name="connsiteX8" fmla="*/ 1152597 w 1421182"/>
                <a:gd name="connsiteY8" fmla="*/ 669082 h 2317397"/>
                <a:gd name="connsiteX9" fmla="*/ 1168953 w 1421182"/>
                <a:gd name="connsiteY9" fmla="*/ 968062 h 2317397"/>
                <a:gd name="connsiteX10" fmla="*/ 927050 w 1421182"/>
                <a:gd name="connsiteY10" fmla="*/ 614956 h 2317397"/>
                <a:gd name="connsiteX11" fmla="*/ 957315 w 1421182"/>
                <a:gd name="connsiteY11" fmla="*/ 944170 h 2317397"/>
                <a:gd name="connsiteX12" fmla="*/ 711016 w 1421182"/>
                <a:gd name="connsiteY12" fmla="*/ 569620 h 2317397"/>
                <a:gd name="connsiteX13" fmla="*/ 729319 w 1421182"/>
                <a:gd name="connsiteY13" fmla="*/ 957827 h 2317397"/>
                <a:gd name="connsiteX14" fmla="*/ 543268 w 1421182"/>
                <a:gd name="connsiteY14" fmla="*/ 8 h 2317397"/>
                <a:gd name="connsiteX15" fmla="*/ 473286 w 1421182"/>
                <a:gd name="connsiteY15" fmla="*/ 1312127 h 2317397"/>
                <a:gd name="connsiteX16" fmla="*/ 338442 w 1421182"/>
                <a:gd name="connsiteY16" fmla="*/ 1258222 h 2317397"/>
                <a:gd name="connsiteX17" fmla="*/ 719 w 1421182"/>
                <a:gd name="connsiteY17" fmla="*/ 957545 h 2317397"/>
                <a:gd name="connsiteX0" fmla="*/ 719 w 1421182"/>
                <a:gd name="connsiteY0" fmla="*/ 957545 h 2317397"/>
                <a:gd name="connsiteX1" fmla="*/ 140932 w 1421182"/>
                <a:gd name="connsiteY1" fmla="*/ 1353319 h 2317397"/>
                <a:gd name="connsiteX2" fmla="*/ 309182 w 1421182"/>
                <a:gd name="connsiteY2" fmla="*/ 1711764 h 2317397"/>
                <a:gd name="connsiteX3" fmla="*/ 626141 w 1421182"/>
                <a:gd name="connsiteY3" fmla="*/ 1985150 h 2317397"/>
                <a:gd name="connsiteX4" fmla="*/ 722524 w 1421182"/>
                <a:gd name="connsiteY4" fmla="*/ 2295953 h 2317397"/>
                <a:gd name="connsiteX5" fmla="*/ 1170733 w 1421182"/>
                <a:gd name="connsiteY5" fmla="*/ 2300858 h 2317397"/>
                <a:gd name="connsiteX6" fmla="*/ 1311364 w 1421182"/>
                <a:gd name="connsiteY6" fmla="*/ 2026318 h 2317397"/>
                <a:gd name="connsiteX7" fmla="*/ 1421092 w 1421182"/>
                <a:gd name="connsiteY7" fmla="*/ 1126548 h 2317397"/>
                <a:gd name="connsiteX8" fmla="*/ 1152597 w 1421182"/>
                <a:gd name="connsiteY8" fmla="*/ 669082 h 2317397"/>
                <a:gd name="connsiteX9" fmla="*/ 1168953 w 1421182"/>
                <a:gd name="connsiteY9" fmla="*/ 968062 h 2317397"/>
                <a:gd name="connsiteX10" fmla="*/ 927050 w 1421182"/>
                <a:gd name="connsiteY10" fmla="*/ 614956 h 2317397"/>
                <a:gd name="connsiteX11" fmla="*/ 957315 w 1421182"/>
                <a:gd name="connsiteY11" fmla="*/ 944170 h 2317397"/>
                <a:gd name="connsiteX12" fmla="*/ 711016 w 1421182"/>
                <a:gd name="connsiteY12" fmla="*/ 569620 h 2317397"/>
                <a:gd name="connsiteX13" fmla="*/ 729319 w 1421182"/>
                <a:gd name="connsiteY13" fmla="*/ 957827 h 2317397"/>
                <a:gd name="connsiteX14" fmla="*/ 543268 w 1421182"/>
                <a:gd name="connsiteY14" fmla="*/ 8 h 2317397"/>
                <a:gd name="connsiteX15" fmla="*/ 473286 w 1421182"/>
                <a:gd name="connsiteY15" fmla="*/ 1312127 h 2317397"/>
                <a:gd name="connsiteX16" fmla="*/ 338442 w 1421182"/>
                <a:gd name="connsiteY16" fmla="*/ 1258222 h 2317397"/>
                <a:gd name="connsiteX17" fmla="*/ 719 w 1421182"/>
                <a:gd name="connsiteY17" fmla="*/ 957545 h 2317397"/>
                <a:gd name="connsiteX0" fmla="*/ 719 w 1421182"/>
                <a:gd name="connsiteY0" fmla="*/ 957545 h 2314785"/>
                <a:gd name="connsiteX1" fmla="*/ 140932 w 1421182"/>
                <a:gd name="connsiteY1" fmla="*/ 1353319 h 2314785"/>
                <a:gd name="connsiteX2" fmla="*/ 309182 w 1421182"/>
                <a:gd name="connsiteY2" fmla="*/ 1711764 h 2314785"/>
                <a:gd name="connsiteX3" fmla="*/ 626141 w 1421182"/>
                <a:gd name="connsiteY3" fmla="*/ 1985150 h 2314785"/>
                <a:gd name="connsiteX4" fmla="*/ 658780 w 1421182"/>
                <a:gd name="connsiteY4" fmla="*/ 2266927 h 2314785"/>
                <a:gd name="connsiteX5" fmla="*/ 1170733 w 1421182"/>
                <a:gd name="connsiteY5" fmla="*/ 2300858 h 2314785"/>
                <a:gd name="connsiteX6" fmla="*/ 1311364 w 1421182"/>
                <a:gd name="connsiteY6" fmla="*/ 2026318 h 2314785"/>
                <a:gd name="connsiteX7" fmla="*/ 1421092 w 1421182"/>
                <a:gd name="connsiteY7" fmla="*/ 1126548 h 2314785"/>
                <a:gd name="connsiteX8" fmla="*/ 1152597 w 1421182"/>
                <a:gd name="connsiteY8" fmla="*/ 669082 h 2314785"/>
                <a:gd name="connsiteX9" fmla="*/ 1168953 w 1421182"/>
                <a:gd name="connsiteY9" fmla="*/ 968062 h 2314785"/>
                <a:gd name="connsiteX10" fmla="*/ 927050 w 1421182"/>
                <a:gd name="connsiteY10" fmla="*/ 614956 h 2314785"/>
                <a:gd name="connsiteX11" fmla="*/ 957315 w 1421182"/>
                <a:gd name="connsiteY11" fmla="*/ 944170 h 2314785"/>
                <a:gd name="connsiteX12" fmla="*/ 711016 w 1421182"/>
                <a:gd name="connsiteY12" fmla="*/ 569620 h 2314785"/>
                <a:gd name="connsiteX13" fmla="*/ 729319 w 1421182"/>
                <a:gd name="connsiteY13" fmla="*/ 957827 h 2314785"/>
                <a:gd name="connsiteX14" fmla="*/ 543268 w 1421182"/>
                <a:gd name="connsiteY14" fmla="*/ 8 h 2314785"/>
                <a:gd name="connsiteX15" fmla="*/ 473286 w 1421182"/>
                <a:gd name="connsiteY15" fmla="*/ 1312127 h 2314785"/>
                <a:gd name="connsiteX16" fmla="*/ 338442 w 1421182"/>
                <a:gd name="connsiteY16" fmla="*/ 1258222 h 2314785"/>
                <a:gd name="connsiteX17" fmla="*/ 719 w 1421182"/>
                <a:gd name="connsiteY17" fmla="*/ 957545 h 2314785"/>
                <a:gd name="connsiteX0" fmla="*/ 719 w 1421182"/>
                <a:gd name="connsiteY0" fmla="*/ 957545 h 2323891"/>
                <a:gd name="connsiteX1" fmla="*/ 140932 w 1421182"/>
                <a:gd name="connsiteY1" fmla="*/ 1353319 h 2323891"/>
                <a:gd name="connsiteX2" fmla="*/ 309182 w 1421182"/>
                <a:gd name="connsiteY2" fmla="*/ 1711764 h 2323891"/>
                <a:gd name="connsiteX3" fmla="*/ 626141 w 1421182"/>
                <a:gd name="connsiteY3" fmla="*/ 1985150 h 2323891"/>
                <a:gd name="connsiteX4" fmla="*/ 658780 w 1421182"/>
                <a:gd name="connsiteY4" fmla="*/ 2266927 h 2323891"/>
                <a:gd name="connsiteX5" fmla="*/ 1170733 w 1421182"/>
                <a:gd name="connsiteY5" fmla="*/ 2300858 h 2323891"/>
                <a:gd name="connsiteX6" fmla="*/ 1311364 w 1421182"/>
                <a:gd name="connsiteY6" fmla="*/ 2026318 h 2323891"/>
                <a:gd name="connsiteX7" fmla="*/ 1421092 w 1421182"/>
                <a:gd name="connsiteY7" fmla="*/ 1126548 h 2323891"/>
                <a:gd name="connsiteX8" fmla="*/ 1152597 w 1421182"/>
                <a:gd name="connsiteY8" fmla="*/ 669082 h 2323891"/>
                <a:gd name="connsiteX9" fmla="*/ 1168953 w 1421182"/>
                <a:gd name="connsiteY9" fmla="*/ 968062 h 2323891"/>
                <a:gd name="connsiteX10" fmla="*/ 927050 w 1421182"/>
                <a:gd name="connsiteY10" fmla="*/ 614956 h 2323891"/>
                <a:gd name="connsiteX11" fmla="*/ 957315 w 1421182"/>
                <a:gd name="connsiteY11" fmla="*/ 944170 h 2323891"/>
                <a:gd name="connsiteX12" fmla="*/ 711016 w 1421182"/>
                <a:gd name="connsiteY12" fmla="*/ 569620 h 2323891"/>
                <a:gd name="connsiteX13" fmla="*/ 729319 w 1421182"/>
                <a:gd name="connsiteY13" fmla="*/ 957827 h 2323891"/>
                <a:gd name="connsiteX14" fmla="*/ 543268 w 1421182"/>
                <a:gd name="connsiteY14" fmla="*/ 8 h 2323891"/>
                <a:gd name="connsiteX15" fmla="*/ 473286 w 1421182"/>
                <a:gd name="connsiteY15" fmla="*/ 1312127 h 2323891"/>
                <a:gd name="connsiteX16" fmla="*/ 338442 w 1421182"/>
                <a:gd name="connsiteY16" fmla="*/ 1258222 h 2323891"/>
                <a:gd name="connsiteX17" fmla="*/ 719 w 1421182"/>
                <a:gd name="connsiteY17" fmla="*/ 957545 h 2323891"/>
                <a:gd name="connsiteX0" fmla="*/ 719 w 1421182"/>
                <a:gd name="connsiteY0" fmla="*/ 957545 h 2358736"/>
                <a:gd name="connsiteX1" fmla="*/ 140932 w 1421182"/>
                <a:gd name="connsiteY1" fmla="*/ 1353319 h 2358736"/>
                <a:gd name="connsiteX2" fmla="*/ 309182 w 1421182"/>
                <a:gd name="connsiteY2" fmla="*/ 1711764 h 2358736"/>
                <a:gd name="connsiteX3" fmla="*/ 626141 w 1421182"/>
                <a:gd name="connsiteY3" fmla="*/ 1985150 h 2358736"/>
                <a:gd name="connsiteX4" fmla="*/ 658780 w 1421182"/>
                <a:gd name="connsiteY4" fmla="*/ 2266927 h 2358736"/>
                <a:gd name="connsiteX5" fmla="*/ 1227989 w 1421182"/>
                <a:gd name="connsiteY5" fmla="*/ 2341644 h 2358736"/>
                <a:gd name="connsiteX6" fmla="*/ 1311364 w 1421182"/>
                <a:gd name="connsiteY6" fmla="*/ 2026318 h 2358736"/>
                <a:gd name="connsiteX7" fmla="*/ 1421092 w 1421182"/>
                <a:gd name="connsiteY7" fmla="*/ 1126548 h 2358736"/>
                <a:gd name="connsiteX8" fmla="*/ 1152597 w 1421182"/>
                <a:gd name="connsiteY8" fmla="*/ 669082 h 2358736"/>
                <a:gd name="connsiteX9" fmla="*/ 1168953 w 1421182"/>
                <a:gd name="connsiteY9" fmla="*/ 968062 h 2358736"/>
                <a:gd name="connsiteX10" fmla="*/ 927050 w 1421182"/>
                <a:gd name="connsiteY10" fmla="*/ 614956 h 2358736"/>
                <a:gd name="connsiteX11" fmla="*/ 957315 w 1421182"/>
                <a:gd name="connsiteY11" fmla="*/ 944170 h 2358736"/>
                <a:gd name="connsiteX12" fmla="*/ 711016 w 1421182"/>
                <a:gd name="connsiteY12" fmla="*/ 569620 h 2358736"/>
                <a:gd name="connsiteX13" fmla="*/ 729319 w 1421182"/>
                <a:gd name="connsiteY13" fmla="*/ 957827 h 2358736"/>
                <a:gd name="connsiteX14" fmla="*/ 543268 w 1421182"/>
                <a:gd name="connsiteY14" fmla="*/ 8 h 2358736"/>
                <a:gd name="connsiteX15" fmla="*/ 473286 w 1421182"/>
                <a:gd name="connsiteY15" fmla="*/ 1312127 h 2358736"/>
                <a:gd name="connsiteX16" fmla="*/ 338442 w 1421182"/>
                <a:gd name="connsiteY16" fmla="*/ 1258222 h 2358736"/>
                <a:gd name="connsiteX17" fmla="*/ 719 w 1421182"/>
                <a:gd name="connsiteY17" fmla="*/ 957545 h 2358736"/>
                <a:gd name="connsiteX0" fmla="*/ 719 w 1421182"/>
                <a:gd name="connsiteY0" fmla="*/ 957545 h 2341644"/>
                <a:gd name="connsiteX1" fmla="*/ 140932 w 1421182"/>
                <a:gd name="connsiteY1" fmla="*/ 1353319 h 2341644"/>
                <a:gd name="connsiteX2" fmla="*/ 309182 w 1421182"/>
                <a:gd name="connsiteY2" fmla="*/ 1711764 h 2341644"/>
                <a:gd name="connsiteX3" fmla="*/ 626141 w 1421182"/>
                <a:gd name="connsiteY3" fmla="*/ 1985150 h 2341644"/>
                <a:gd name="connsiteX4" fmla="*/ 658780 w 1421182"/>
                <a:gd name="connsiteY4" fmla="*/ 2266927 h 2341644"/>
                <a:gd name="connsiteX5" fmla="*/ 1227989 w 1421182"/>
                <a:gd name="connsiteY5" fmla="*/ 2341644 h 2341644"/>
                <a:gd name="connsiteX6" fmla="*/ 1311364 w 1421182"/>
                <a:gd name="connsiteY6" fmla="*/ 2026318 h 2341644"/>
                <a:gd name="connsiteX7" fmla="*/ 1421092 w 1421182"/>
                <a:gd name="connsiteY7" fmla="*/ 1126548 h 2341644"/>
                <a:gd name="connsiteX8" fmla="*/ 1152597 w 1421182"/>
                <a:gd name="connsiteY8" fmla="*/ 669082 h 2341644"/>
                <a:gd name="connsiteX9" fmla="*/ 1168953 w 1421182"/>
                <a:gd name="connsiteY9" fmla="*/ 968062 h 2341644"/>
                <a:gd name="connsiteX10" fmla="*/ 927050 w 1421182"/>
                <a:gd name="connsiteY10" fmla="*/ 614956 h 2341644"/>
                <a:gd name="connsiteX11" fmla="*/ 957315 w 1421182"/>
                <a:gd name="connsiteY11" fmla="*/ 944170 h 2341644"/>
                <a:gd name="connsiteX12" fmla="*/ 711016 w 1421182"/>
                <a:gd name="connsiteY12" fmla="*/ 569620 h 2341644"/>
                <a:gd name="connsiteX13" fmla="*/ 729319 w 1421182"/>
                <a:gd name="connsiteY13" fmla="*/ 957827 h 2341644"/>
                <a:gd name="connsiteX14" fmla="*/ 543268 w 1421182"/>
                <a:gd name="connsiteY14" fmla="*/ 8 h 2341644"/>
                <a:gd name="connsiteX15" fmla="*/ 473286 w 1421182"/>
                <a:gd name="connsiteY15" fmla="*/ 1312127 h 2341644"/>
                <a:gd name="connsiteX16" fmla="*/ 338442 w 1421182"/>
                <a:gd name="connsiteY16" fmla="*/ 1258222 h 2341644"/>
                <a:gd name="connsiteX17" fmla="*/ 719 w 1421182"/>
                <a:gd name="connsiteY17" fmla="*/ 957545 h 2341644"/>
                <a:gd name="connsiteX0" fmla="*/ 719 w 1421092"/>
                <a:gd name="connsiteY0" fmla="*/ 957545 h 2341644"/>
                <a:gd name="connsiteX1" fmla="*/ 140932 w 1421092"/>
                <a:gd name="connsiteY1" fmla="*/ 1353319 h 2341644"/>
                <a:gd name="connsiteX2" fmla="*/ 309182 w 1421092"/>
                <a:gd name="connsiteY2" fmla="*/ 1711764 h 2341644"/>
                <a:gd name="connsiteX3" fmla="*/ 626141 w 1421092"/>
                <a:gd name="connsiteY3" fmla="*/ 1985150 h 2341644"/>
                <a:gd name="connsiteX4" fmla="*/ 658780 w 1421092"/>
                <a:gd name="connsiteY4" fmla="*/ 2266927 h 2341644"/>
                <a:gd name="connsiteX5" fmla="*/ 1227989 w 1421092"/>
                <a:gd name="connsiteY5" fmla="*/ 2341644 h 2341644"/>
                <a:gd name="connsiteX6" fmla="*/ 1262460 w 1421092"/>
                <a:gd name="connsiteY6" fmla="*/ 1987074 h 2341644"/>
                <a:gd name="connsiteX7" fmla="*/ 1421092 w 1421092"/>
                <a:gd name="connsiteY7" fmla="*/ 1126548 h 2341644"/>
                <a:gd name="connsiteX8" fmla="*/ 1152597 w 1421092"/>
                <a:gd name="connsiteY8" fmla="*/ 669082 h 2341644"/>
                <a:gd name="connsiteX9" fmla="*/ 1168953 w 1421092"/>
                <a:gd name="connsiteY9" fmla="*/ 968062 h 2341644"/>
                <a:gd name="connsiteX10" fmla="*/ 927050 w 1421092"/>
                <a:gd name="connsiteY10" fmla="*/ 614956 h 2341644"/>
                <a:gd name="connsiteX11" fmla="*/ 957315 w 1421092"/>
                <a:gd name="connsiteY11" fmla="*/ 944170 h 2341644"/>
                <a:gd name="connsiteX12" fmla="*/ 711016 w 1421092"/>
                <a:gd name="connsiteY12" fmla="*/ 569620 h 2341644"/>
                <a:gd name="connsiteX13" fmla="*/ 729319 w 1421092"/>
                <a:gd name="connsiteY13" fmla="*/ 957827 h 2341644"/>
                <a:gd name="connsiteX14" fmla="*/ 543268 w 1421092"/>
                <a:gd name="connsiteY14" fmla="*/ 8 h 2341644"/>
                <a:gd name="connsiteX15" fmla="*/ 473286 w 1421092"/>
                <a:gd name="connsiteY15" fmla="*/ 1312127 h 2341644"/>
                <a:gd name="connsiteX16" fmla="*/ 338442 w 1421092"/>
                <a:gd name="connsiteY16" fmla="*/ 1258222 h 2341644"/>
                <a:gd name="connsiteX17" fmla="*/ 719 w 1421092"/>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626141 w 1421109"/>
                <a:gd name="connsiteY3" fmla="*/ 1985150 h 2341644"/>
                <a:gd name="connsiteX4" fmla="*/ 658780 w 1421109"/>
                <a:gd name="connsiteY4" fmla="*/ 2266927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626141 w 1421109"/>
                <a:gd name="connsiteY3" fmla="*/ 1985150 h 2341644"/>
                <a:gd name="connsiteX4" fmla="*/ 658780 w 1421109"/>
                <a:gd name="connsiteY4" fmla="*/ 2266927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626141 w 1421109"/>
                <a:gd name="connsiteY3" fmla="*/ 1985150 h 2341644"/>
                <a:gd name="connsiteX4" fmla="*/ 622941 w 1421109"/>
                <a:gd name="connsiteY4" fmla="*/ 2320778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548773 w 1421109"/>
                <a:gd name="connsiteY3" fmla="*/ 1936338 h 2341644"/>
                <a:gd name="connsiteX4" fmla="*/ 622941 w 1421109"/>
                <a:gd name="connsiteY4" fmla="*/ 2320778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548773 w 1421109"/>
                <a:gd name="connsiteY3" fmla="*/ 1936338 h 2341644"/>
                <a:gd name="connsiteX4" fmla="*/ 557331 w 1421109"/>
                <a:gd name="connsiteY4" fmla="*/ 2278453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548773 w 1421109"/>
                <a:gd name="connsiteY3" fmla="*/ 1936338 h 2341644"/>
                <a:gd name="connsiteX4" fmla="*/ 601148 w 1421109"/>
                <a:gd name="connsiteY4" fmla="*/ 2297232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10754"/>
                <a:gd name="connsiteX1" fmla="*/ 140932 w 1421109"/>
                <a:gd name="connsiteY1" fmla="*/ 1353319 h 2310754"/>
                <a:gd name="connsiteX2" fmla="*/ 309182 w 1421109"/>
                <a:gd name="connsiteY2" fmla="*/ 1711764 h 2310754"/>
                <a:gd name="connsiteX3" fmla="*/ 548773 w 1421109"/>
                <a:gd name="connsiteY3" fmla="*/ 1936338 h 2310754"/>
                <a:gd name="connsiteX4" fmla="*/ 601148 w 1421109"/>
                <a:gd name="connsiteY4" fmla="*/ 2297232 h 2310754"/>
                <a:gd name="connsiteX5" fmla="*/ 1253027 w 1421109"/>
                <a:gd name="connsiteY5" fmla="*/ 2310347 h 2310754"/>
                <a:gd name="connsiteX6" fmla="*/ 1262460 w 1421109"/>
                <a:gd name="connsiteY6" fmla="*/ 1987074 h 2310754"/>
                <a:gd name="connsiteX7" fmla="*/ 1421092 w 1421109"/>
                <a:gd name="connsiteY7" fmla="*/ 1126548 h 2310754"/>
                <a:gd name="connsiteX8" fmla="*/ 1152597 w 1421109"/>
                <a:gd name="connsiteY8" fmla="*/ 669082 h 2310754"/>
                <a:gd name="connsiteX9" fmla="*/ 1168953 w 1421109"/>
                <a:gd name="connsiteY9" fmla="*/ 968062 h 2310754"/>
                <a:gd name="connsiteX10" fmla="*/ 927050 w 1421109"/>
                <a:gd name="connsiteY10" fmla="*/ 614956 h 2310754"/>
                <a:gd name="connsiteX11" fmla="*/ 957315 w 1421109"/>
                <a:gd name="connsiteY11" fmla="*/ 944170 h 2310754"/>
                <a:gd name="connsiteX12" fmla="*/ 711016 w 1421109"/>
                <a:gd name="connsiteY12" fmla="*/ 569620 h 2310754"/>
                <a:gd name="connsiteX13" fmla="*/ 729319 w 1421109"/>
                <a:gd name="connsiteY13" fmla="*/ 957827 h 2310754"/>
                <a:gd name="connsiteX14" fmla="*/ 543268 w 1421109"/>
                <a:gd name="connsiteY14" fmla="*/ 8 h 2310754"/>
                <a:gd name="connsiteX15" fmla="*/ 473286 w 1421109"/>
                <a:gd name="connsiteY15" fmla="*/ 1312127 h 2310754"/>
                <a:gd name="connsiteX16" fmla="*/ 338442 w 1421109"/>
                <a:gd name="connsiteY16" fmla="*/ 1258222 h 2310754"/>
                <a:gd name="connsiteX17" fmla="*/ 719 w 1421109"/>
                <a:gd name="connsiteY17" fmla="*/ 957545 h 2310754"/>
                <a:gd name="connsiteX0" fmla="*/ 719 w 1421109"/>
                <a:gd name="connsiteY0" fmla="*/ 957545 h 2310755"/>
                <a:gd name="connsiteX1" fmla="*/ 140932 w 1421109"/>
                <a:gd name="connsiteY1" fmla="*/ 1353319 h 2310755"/>
                <a:gd name="connsiteX2" fmla="*/ 309182 w 1421109"/>
                <a:gd name="connsiteY2" fmla="*/ 1711764 h 2310755"/>
                <a:gd name="connsiteX3" fmla="*/ 548773 w 1421109"/>
                <a:gd name="connsiteY3" fmla="*/ 1936338 h 2310755"/>
                <a:gd name="connsiteX4" fmla="*/ 601148 w 1421109"/>
                <a:gd name="connsiteY4" fmla="*/ 2297232 h 2310755"/>
                <a:gd name="connsiteX5" fmla="*/ 1253027 w 1421109"/>
                <a:gd name="connsiteY5" fmla="*/ 2310347 h 2310755"/>
                <a:gd name="connsiteX6" fmla="*/ 1262460 w 1421109"/>
                <a:gd name="connsiteY6" fmla="*/ 1987074 h 2310755"/>
                <a:gd name="connsiteX7" fmla="*/ 1421092 w 1421109"/>
                <a:gd name="connsiteY7" fmla="*/ 1126548 h 2310755"/>
                <a:gd name="connsiteX8" fmla="*/ 1152597 w 1421109"/>
                <a:gd name="connsiteY8" fmla="*/ 669082 h 2310755"/>
                <a:gd name="connsiteX9" fmla="*/ 1168953 w 1421109"/>
                <a:gd name="connsiteY9" fmla="*/ 968062 h 2310755"/>
                <a:gd name="connsiteX10" fmla="*/ 927050 w 1421109"/>
                <a:gd name="connsiteY10" fmla="*/ 614956 h 2310755"/>
                <a:gd name="connsiteX11" fmla="*/ 957315 w 1421109"/>
                <a:gd name="connsiteY11" fmla="*/ 944170 h 2310755"/>
                <a:gd name="connsiteX12" fmla="*/ 711016 w 1421109"/>
                <a:gd name="connsiteY12" fmla="*/ 569620 h 2310755"/>
                <a:gd name="connsiteX13" fmla="*/ 729319 w 1421109"/>
                <a:gd name="connsiteY13" fmla="*/ 957827 h 2310755"/>
                <a:gd name="connsiteX14" fmla="*/ 543268 w 1421109"/>
                <a:gd name="connsiteY14" fmla="*/ 8 h 2310755"/>
                <a:gd name="connsiteX15" fmla="*/ 473286 w 1421109"/>
                <a:gd name="connsiteY15" fmla="*/ 1312127 h 2310755"/>
                <a:gd name="connsiteX16" fmla="*/ 338442 w 1421109"/>
                <a:gd name="connsiteY16" fmla="*/ 1258222 h 2310755"/>
                <a:gd name="connsiteX17" fmla="*/ 719 w 1421109"/>
                <a:gd name="connsiteY17" fmla="*/ 957545 h 2310755"/>
                <a:gd name="connsiteX0" fmla="*/ 719 w 1421109"/>
                <a:gd name="connsiteY0" fmla="*/ 957545 h 2310755"/>
                <a:gd name="connsiteX1" fmla="*/ 140932 w 1421109"/>
                <a:gd name="connsiteY1" fmla="*/ 1353319 h 2310755"/>
                <a:gd name="connsiteX2" fmla="*/ 309182 w 1421109"/>
                <a:gd name="connsiteY2" fmla="*/ 1711764 h 2310755"/>
                <a:gd name="connsiteX3" fmla="*/ 548773 w 1421109"/>
                <a:gd name="connsiteY3" fmla="*/ 1936338 h 2310755"/>
                <a:gd name="connsiteX4" fmla="*/ 582370 w 1421109"/>
                <a:gd name="connsiteY4" fmla="*/ 2297232 h 2310755"/>
                <a:gd name="connsiteX5" fmla="*/ 1253027 w 1421109"/>
                <a:gd name="connsiteY5" fmla="*/ 2310347 h 2310755"/>
                <a:gd name="connsiteX6" fmla="*/ 1262460 w 1421109"/>
                <a:gd name="connsiteY6" fmla="*/ 1987074 h 2310755"/>
                <a:gd name="connsiteX7" fmla="*/ 1421092 w 1421109"/>
                <a:gd name="connsiteY7" fmla="*/ 1126548 h 2310755"/>
                <a:gd name="connsiteX8" fmla="*/ 1152597 w 1421109"/>
                <a:gd name="connsiteY8" fmla="*/ 669082 h 2310755"/>
                <a:gd name="connsiteX9" fmla="*/ 1168953 w 1421109"/>
                <a:gd name="connsiteY9" fmla="*/ 968062 h 2310755"/>
                <a:gd name="connsiteX10" fmla="*/ 927050 w 1421109"/>
                <a:gd name="connsiteY10" fmla="*/ 614956 h 2310755"/>
                <a:gd name="connsiteX11" fmla="*/ 957315 w 1421109"/>
                <a:gd name="connsiteY11" fmla="*/ 944170 h 2310755"/>
                <a:gd name="connsiteX12" fmla="*/ 711016 w 1421109"/>
                <a:gd name="connsiteY12" fmla="*/ 569620 h 2310755"/>
                <a:gd name="connsiteX13" fmla="*/ 729319 w 1421109"/>
                <a:gd name="connsiteY13" fmla="*/ 957827 h 2310755"/>
                <a:gd name="connsiteX14" fmla="*/ 543268 w 1421109"/>
                <a:gd name="connsiteY14" fmla="*/ 8 h 2310755"/>
                <a:gd name="connsiteX15" fmla="*/ 473286 w 1421109"/>
                <a:gd name="connsiteY15" fmla="*/ 1312127 h 2310755"/>
                <a:gd name="connsiteX16" fmla="*/ 338442 w 1421109"/>
                <a:gd name="connsiteY16" fmla="*/ 1258222 h 2310755"/>
                <a:gd name="connsiteX17" fmla="*/ 719 w 1421109"/>
                <a:gd name="connsiteY17" fmla="*/ 957545 h 2310755"/>
                <a:gd name="connsiteX0" fmla="*/ 719 w 1421109"/>
                <a:gd name="connsiteY0" fmla="*/ 957545 h 2310755"/>
                <a:gd name="connsiteX1" fmla="*/ 140932 w 1421109"/>
                <a:gd name="connsiteY1" fmla="*/ 1353319 h 2310755"/>
                <a:gd name="connsiteX2" fmla="*/ 309182 w 1421109"/>
                <a:gd name="connsiteY2" fmla="*/ 1711764 h 2310755"/>
                <a:gd name="connsiteX3" fmla="*/ 548773 w 1421109"/>
                <a:gd name="connsiteY3" fmla="*/ 1936338 h 2310755"/>
                <a:gd name="connsiteX4" fmla="*/ 582370 w 1421109"/>
                <a:gd name="connsiteY4" fmla="*/ 2297232 h 2310755"/>
                <a:gd name="connsiteX5" fmla="*/ 1253027 w 1421109"/>
                <a:gd name="connsiteY5" fmla="*/ 2310347 h 2310755"/>
                <a:gd name="connsiteX6" fmla="*/ 1262460 w 1421109"/>
                <a:gd name="connsiteY6" fmla="*/ 1987074 h 2310755"/>
                <a:gd name="connsiteX7" fmla="*/ 1421092 w 1421109"/>
                <a:gd name="connsiteY7" fmla="*/ 1126548 h 2310755"/>
                <a:gd name="connsiteX8" fmla="*/ 1152597 w 1421109"/>
                <a:gd name="connsiteY8" fmla="*/ 669082 h 2310755"/>
                <a:gd name="connsiteX9" fmla="*/ 1168953 w 1421109"/>
                <a:gd name="connsiteY9" fmla="*/ 968062 h 2310755"/>
                <a:gd name="connsiteX10" fmla="*/ 927050 w 1421109"/>
                <a:gd name="connsiteY10" fmla="*/ 614956 h 2310755"/>
                <a:gd name="connsiteX11" fmla="*/ 957315 w 1421109"/>
                <a:gd name="connsiteY11" fmla="*/ 944170 h 2310755"/>
                <a:gd name="connsiteX12" fmla="*/ 711016 w 1421109"/>
                <a:gd name="connsiteY12" fmla="*/ 569620 h 2310755"/>
                <a:gd name="connsiteX13" fmla="*/ 729319 w 1421109"/>
                <a:gd name="connsiteY13" fmla="*/ 957827 h 2310755"/>
                <a:gd name="connsiteX14" fmla="*/ 543268 w 1421109"/>
                <a:gd name="connsiteY14" fmla="*/ 8 h 2310755"/>
                <a:gd name="connsiteX15" fmla="*/ 473286 w 1421109"/>
                <a:gd name="connsiteY15" fmla="*/ 1312127 h 2310755"/>
                <a:gd name="connsiteX16" fmla="*/ 338442 w 1421109"/>
                <a:gd name="connsiteY16" fmla="*/ 1258222 h 2310755"/>
                <a:gd name="connsiteX17" fmla="*/ 719 w 1421109"/>
                <a:gd name="connsiteY17" fmla="*/ 957545 h 2310755"/>
                <a:gd name="connsiteX0" fmla="*/ 719 w 1421109"/>
                <a:gd name="connsiteY0" fmla="*/ 957545 h 2310347"/>
                <a:gd name="connsiteX1" fmla="*/ 140932 w 1421109"/>
                <a:gd name="connsiteY1" fmla="*/ 1353319 h 2310347"/>
                <a:gd name="connsiteX2" fmla="*/ 309182 w 1421109"/>
                <a:gd name="connsiteY2" fmla="*/ 1711764 h 2310347"/>
                <a:gd name="connsiteX3" fmla="*/ 548773 w 1421109"/>
                <a:gd name="connsiteY3" fmla="*/ 1936338 h 2310347"/>
                <a:gd name="connsiteX4" fmla="*/ 582370 w 1421109"/>
                <a:gd name="connsiteY4" fmla="*/ 2297232 h 2310347"/>
                <a:gd name="connsiteX5" fmla="*/ 1253027 w 1421109"/>
                <a:gd name="connsiteY5" fmla="*/ 2310347 h 2310347"/>
                <a:gd name="connsiteX6" fmla="*/ 1262460 w 1421109"/>
                <a:gd name="connsiteY6" fmla="*/ 1987074 h 2310347"/>
                <a:gd name="connsiteX7" fmla="*/ 1421092 w 1421109"/>
                <a:gd name="connsiteY7" fmla="*/ 1126548 h 2310347"/>
                <a:gd name="connsiteX8" fmla="*/ 1152597 w 1421109"/>
                <a:gd name="connsiteY8" fmla="*/ 669082 h 2310347"/>
                <a:gd name="connsiteX9" fmla="*/ 1168953 w 1421109"/>
                <a:gd name="connsiteY9" fmla="*/ 968062 h 2310347"/>
                <a:gd name="connsiteX10" fmla="*/ 927050 w 1421109"/>
                <a:gd name="connsiteY10" fmla="*/ 614956 h 2310347"/>
                <a:gd name="connsiteX11" fmla="*/ 957315 w 1421109"/>
                <a:gd name="connsiteY11" fmla="*/ 944170 h 2310347"/>
                <a:gd name="connsiteX12" fmla="*/ 711016 w 1421109"/>
                <a:gd name="connsiteY12" fmla="*/ 569620 h 2310347"/>
                <a:gd name="connsiteX13" fmla="*/ 729319 w 1421109"/>
                <a:gd name="connsiteY13" fmla="*/ 957827 h 2310347"/>
                <a:gd name="connsiteX14" fmla="*/ 543268 w 1421109"/>
                <a:gd name="connsiteY14" fmla="*/ 8 h 2310347"/>
                <a:gd name="connsiteX15" fmla="*/ 473286 w 1421109"/>
                <a:gd name="connsiteY15" fmla="*/ 1312127 h 2310347"/>
                <a:gd name="connsiteX16" fmla="*/ 338442 w 1421109"/>
                <a:gd name="connsiteY16" fmla="*/ 1258222 h 2310347"/>
                <a:gd name="connsiteX17" fmla="*/ 719 w 1421109"/>
                <a:gd name="connsiteY17"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52597 w 1423213"/>
                <a:gd name="connsiteY9" fmla="*/ 669082 h 2310347"/>
                <a:gd name="connsiteX10" fmla="*/ 1168953 w 1423213"/>
                <a:gd name="connsiteY10" fmla="*/ 968062 h 2310347"/>
                <a:gd name="connsiteX11" fmla="*/ 927050 w 1423213"/>
                <a:gd name="connsiteY11" fmla="*/ 614956 h 2310347"/>
                <a:gd name="connsiteX12" fmla="*/ 957315 w 1423213"/>
                <a:gd name="connsiteY12" fmla="*/ 944170 h 2310347"/>
                <a:gd name="connsiteX13" fmla="*/ 711016 w 1423213"/>
                <a:gd name="connsiteY13" fmla="*/ 569620 h 2310347"/>
                <a:gd name="connsiteX14" fmla="*/ 729319 w 1423213"/>
                <a:gd name="connsiteY14" fmla="*/ 957827 h 2310347"/>
                <a:gd name="connsiteX15" fmla="*/ 543268 w 1423213"/>
                <a:gd name="connsiteY15" fmla="*/ 8 h 2310347"/>
                <a:gd name="connsiteX16" fmla="*/ 473286 w 1423213"/>
                <a:gd name="connsiteY16" fmla="*/ 1312127 h 2310347"/>
                <a:gd name="connsiteX17" fmla="*/ 338442 w 1423213"/>
                <a:gd name="connsiteY17" fmla="*/ 1258222 h 2310347"/>
                <a:gd name="connsiteX18" fmla="*/ 719 w 1423213"/>
                <a:gd name="connsiteY18"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52597 w 1423213"/>
                <a:gd name="connsiteY9" fmla="*/ 669082 h 2310347"/>
                <a:gd name="connsiteX10" fmla="*/ 1168953 w 1423213"/>
                <a:gd name="connsiteY10" fmla="*/ 968062 h 2310347"/>
                <a:gd name="connsiteX11" fmla="*/ 927050 w 1423213"/>
                <a:gd name="connsiteY11" fmla="*/ 614956 h 2310347"/>
                <a:gd name="connsiteX12" fmla="*/ 957315 w 1423213"/>
                <a:gd name="connsiteY12" fmla="*/ 944170 h 2310347"/>
                <a:gd name="connsiteX13" fmla="*/ 711016 w 1423213"/>
                <a:gd name="connsiteY13" fmla="*/ 569620 h 2310347"/>
                <a:gd name="connsiteX14" fmla="*/ 729319 w 1423213"/>
                <a:gd name="connsiteY14" fmla="*/ 957827 h 2310347"/>
                <a:gd name="connsiteX15" fmla="*/ 543268 w 1423213"/>
                <a:gd name="connsiteY15" fmla="*/ 8 h 2310347"/>
                <a:gd name="connsiteX16" fmla="*/ 473286 w 1423213"/>
                <a:gd name="connsiteY16" fmla="*/ 1312127 h 2310347"/>
                <a:gd name="connsiteX17" fmla="*/ 338442 w 1423213"/>
                <a:gd name="connsiteY17" fmla="*/ 1258222 h 2310347"/>
                <a:gd name="connsiteX18" fmla="*/ 719 w 1423213"/>
                <a:gd name="connsiteY18"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927050 w 1423213"/>
                <a:gd name="connsiteY11" fmla="*/ 614956 h 2310347"/>
                <a:gd name="connsiteX12" fmla="*/ 957315 w 1423213"/>
                <a:gd name="connsiteY12" fmla="*/ 944170 h 2310347"/>
                <a:gd name="connsiteX13" fmla="*/ 711016 w 1423213"/>
                <a:gd name="connsiteY13" fmla="*/ 569620 h 2310347"/>
                <a:gd name="connsiteX14" fmla="*/ 729319 w 1423213"/>
                <a:gd name="connsiteY14" fmla="*/ 957827 h 2310347"/>
                <a:gd name="connsiteX15" fmla="*/ 543268 w 1423213"/>
                <a:gd name="connsiteY15" fmla="*/ 8 h 2310347"/>
                <a:gd name="connsiteX16" fmla="*/ 473286 w 1423213"/>
                <a:gd name="connsiteY16" fmla="*/ 1312127 h 2310347"/>
                <a:gd name="connsiteX17" fmla="*/ 338442 w 1423213"/>
                <a:gd name="connsiteY17" fmla="*/ 1258222 h 2310347"/>
                <a:gd name="connsiteX18" fmla="*/ 719 w 1423213"/>
                <a:gd name="connsiteY18"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86368 w 1423213"/>
                <a:gd name="connsiteY9" fmla="*/ 644961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86368 w 1423213"/>
                <a:gd name="connsiteY9" fmla="*/ 644961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6650"/>
                <a:gd name="connsiteY0" fmla="*/ 957545 h 2310347"/>
                <a:gd name="connsiteX1" fmla="*/ 140932 w 1426650"/>
                <a:gd name="connsiteY1" fmla="*/ 1353319 h 2310347"/>
                <a:gd name="connsiteX2" fmla="*/ 309182 w 1426650"/>
                <a:gd name="connsiteY2" fmla="*/ 1711764 h 2310347"/>
                <a:gd name="connsiteX3" fmla="*/ 548773 w 1426650"/>
                <a:gd name="connsiteY3" fmla="*/ 1936338 h 2310347"/>
                <a:gd name="connsiteX4" fmla="*/ 582370 w 1426650"/>
                <a:gd name="connsiteY4" fmla="*/ 2297232 h 2310347"/>
                <a:gd name="connsiteX5" fmla="*/ 1253027 w 1426650"/>
                <a:gd name="connsiteY5" fmla="*/ 2310347 h 2310347"/>
                <a:gd name="connsiteX6" fmla="*/ 1262460 w 1426650"/>
                <a:gd name="connsiteY6" fmla="*/ 1987074 h 2310347"/>
                <a:gd name="connsiteX7" fmla="*/ 1421092 w 1426650"/>
                <a:gd name="connsiteY7" fmla="*/ 1126548 h 2310347"/>
                <a:gd name="connsiteX8" fmla="*/ 1393246 w 1426650"/>
                <a:gd name="connsiteY8" fmla="*/ 734522 h 2310347"/>
                <a:gd name="connsiteX9" fmla="*/ 1186368 w 1426650"/>
                <a:gd name="connsiteY9" fmla="*/ 644961 h 2310347"/>
                <a:gd name="connsiteX10" fmla="*/ 1168953 w 1426650"/>
                <a:gd name="connsiteY10" fmla="*/ 968062 h 2310347"/>
                <a:gd name="connsiteX11" fmla="*/ 1156855 w 1426650"/>
                <a:gd name="connsiteY11" fmla="*/ 657333 h 2310347"/>
                <a:gd name="connsiteX12" fmla="*/ 927050 w 1426650"/>
                <a:gd name="connsiteY12" fmla="*/ 614956 h 2310347"/>
                <a:gd name="connsiteX13" fmla="*/ 957315 w 1426650"/>
                <a:gd name="connsiteY13" fmla="*/ 944170 h 2310347"/>
                <a:gd name="connsiteX14" fmla="*/ 711016 w 1426650"/>
                <a:gd name="connsiteY14" fmla="*/ 569620 h 2310347"/>
                <a:gd name="connsiteX15" fmla="*/ 729319 w 1426650"/>
                <a:gd name="connsiteY15" fmla="*/ 957827 h 2310347"/>
                <a:gd name="connsiteX16" fmla="*/ 543268 w 1426650"/>
                <a:gd name="connsiteY16" fmla="*/ 8 h 2310347"/>
                <a:gd name="connsiteX17" fmla="*/ 473286 w 1426650"/>
                <a:gd name="connsiteY17" fmla="*/ 1312127 h 2310347"/>
                <a:gd name="connsiteX18" fmla="*/ 338442 w 1426650"/>
                <a:gd name="connsiteY18" fmla="*/ 1258222 h 2310347"/>
                <a:gd name="connsiteX19" fmla="*/ 719 w 1426650"/>
                <a:gd name="connsiteY19"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711016 w 1422362"/>
                <a:gd name="connsiteY14" fmla="*/ 569620 h 2310347"/>
                <a:gd name="connsiteX15" fmla="*/ 729319 w 1422362"/>
                <a:gd name="connsiteY15" fmla="*/ 957827 h 2310347"/>
                <a:gd name="connsiteX16" fmla="*/ 543268 w 1422362"/>
                <a:gd name="connsiteY16" fmla="*/ 8 h 2310347"/>
                <a:gd name="connsiteX17" fmla="*/ 473286 w 1422362"/>
                <a:gd name="connsiteY17" fmla="*/ 1312127 h 2310347"/>
                <a:gd name="connsiteX18" fmla="*/ 338442 w 1422362"/>
                <a:gd name="connsiteY18" fmla="*/ 1258222 h 2310347"/>
                <a:gd name="connsiteX19" fmla="*/ 719 w 1422362"/>
                <a:gd name="connsiteY19"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76719 w 1422362"/>
                <a:gd name="connsiteY9" fmla="*/ 669083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76719 w 1422362"/>
                <a:gd name="connsiteY9" fmla="*/ 669083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76719 w 1422362"/>
                <a:gd name="connsiteY9" fmla="*/ 669083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1028697 h 2381499"/>
                <a:gd name="connsiteX1" fmla="*/ 140932 w 1422362"/>
                <a:gd name="connsiteY1" fmla="*/ 1424471 h 2381499"/>
                <a:gd name="connsiteX2" fmla="*/ 309182 w 1422362"/>
                <a:gd name="connsiteY2" fmla="*/ 1782916 h 2381499"/>
                <a:gd name="connsiteX3" fmla="*/ 548773 w 1422362"/>
                <a:gd name="connsiteY3" fmla="*/ 2007490 h 2381499"/>
                <a:gd name="connsiteX4" fmla="*/ 582370 w 1422362"/>
                <a:gd name="connsiteY4" fmla="*/ 2368384 h 2381499"/>
                <a:gd name="connsiteX5" fmla="*/ 1253027 w 1422362"/>
                <a:gd name="connsiteY5" fmla="*/ 2381499 h 2381499"/>
                <a:gd name="connsiteX6" fmla="*/ 1262460 w 1422362"/>
                <a:gd name="connsiteY6" fmla="*/ 2058226 h 2381499"/>
                <a:gd name="connsiteX7" fmla="*/ 1421092 w 1422362"/>
                <a:gd name="connsiteY7" fmla="*/ 1197700 h 2381499"/>
                <a:gd name="connsiteX8" fmla="*/ 1369124 w 1422362"/>
                <a:gd name="connsiteY8" fmla="*/ 771904 h 2381499"/>
                <a:gd name="connsiteX9" fmla="*/ 1176719 w 1422362"/>
                <a:gd name="connsiteY9" fmla="*/ 740235 h 2381499"/>
                <a:gd name="connsiteX10" fmla="*/ 1168953 w 1422362"/>
                <a:gd name="connsiteY10" fmla="*/ 1039214 h 2381499"/>
                <a:gd name="connsiteX11" fmla="*/ 1156855 w 1422362"/>
                <a:gd name="connsiteY11" fmla="*/ 728485 h 2381499"/>
                <a:gd name="connsiteX12" fmla="*/ 927050 w 1422362"/>
                <a:gd name="connsiteY12" fmla="*/ 686108 h 2381499"/>
                <a:gd name="connsiteX13" fmla="*/ 957315 w 1422362"/>
                <a:gd name="connsiteY13" fmla="*/ 1015322 h 2381499"/>
                <a:gd name="connsiteX14" fmla="*/ 905990 w 1422362"/>
                <a:gd name="connsiteY14" fmla="*/ 685066 h 2381499"/>
                <a:gd name="connsiteX15" fmla="*/ 711016 w 1422362"/>
                <a:gd name="connsiteY15" fmla="*/ 640772 h 2381499"/>
                <a:gd name="connsiteX16" fmla="*/ 729319 w 1422362"/>
                <a:gd name="connsiteY16" fmla="*/ 1028979 h 2381499"/>
                <a:gd name="connsiteX17" fmla="*/ 543268 w 1422362"/>
                <a:gd name="connsiteY17" fmla="*/ 71160 h 2381499"/>
                <a:gd name="connsiteX18" fmla="*/ 471802 w 1422362"/>
                <a:gd name="connsiteY18" fmla="*/ 217109 h 2381499"/>
                <a:gd name="connsiteX19" fmla="*/ 473286 w 1422362"/>
                <a:gd name="connsiteY19" fmla="*/ 1383279 h 2381499"/>
                <a:gd name="connsiteX20" fmla="*/ 338442 w 1422362"/>
                <a:gd name="connsiteY20" fmla="*/ 1329374 h 2381499"/>
                <a:gd name="connsiteX21" fmla="*/ 719 w 1422362"/>
                <a:gd name="connsiteY21" fmla="*/ 1028697 h 2381499"/>
                <a:gd name="connsiteX0" fmla="*/ 719 w 1422362"/>
                <a:gd name="connsiteY0" fmla="*/ 1028697 h 2381499"/>
                <a:gd name="connsiteX1" fmla="*/ 140932 w 1422362"/>
                <a:gd name="connsiteY1" fmla="*/ 1424471 h 2381499"/>
                <a:gd name="connsiteX2" fmla="*/ 309182 w 1422362"/>
                <a:gd name="connsiteY2" fmla="*/ 1782916 h 2381499"/>
                <a:gd name="connsiteX3" fmla="*/ 548773 w 1422362"/>
                <a:gd name="connsiteY3" fmla="*/ 2007490 h 2381499"/>
                <a:gd name="connsiteX4" fmla="*/ 582370 w 1422362"/>
                <a:gd name="connsiteY4" fmla="*/ 2368384 h 2381499"/>
                <a:gd name="connsiteX5" fmla="*/ 1253027 w 1422362"/>
                <a:gd name="connsiteY5" fmla="*/ 2381499 h 2381499"/>
                <a:gd name="connsiteX6" fmla="*/ 1262460 w 1422362"/>
                <a:gd name="connsiteY6" fmla="*/ 2058226 h 2381499"/>
                <a:gd name="connsiteX7" fmla="*/ 1421092 w 1422362"/>
                <a:gd name="connsiteY7" fmla="*/ 1197700 h 2381499"/>
                <a:gd name="connsiteX8" fmla="*/ 1369124 w 1422362"/>
                <a:gd name="connsiteY8" fmla="*/ 771904 h 2381499"/>
                <a:gd name="connsiteX9" fmla="*/ 1176719 w 1422362"/>
                <a:gd name="connsiteY9" fmla="*/ 740235 h 2381499"/>
                <a:gd name="connsiteX10" fmla="*/ 1168953 w 1422362"/>
                <a:gd name="connsiteY10" fmla="*/ 1039214 h 2381499"/>
                <a:gd name="connsiteX11" fmla="*/ 1156855 w 1422362"/>
                <a:gd name="connsiteY11" fmla="*/ 728485 h 2381499"/>
                <a:gd name="connsiteX12" fmla="*/ 927050 w 1422362"/>
                <a:gd name="connsiteY12" fmla="*/ 686108 h 2381499"/>
                <a:gd name="connsiteX13" fmla="*/ 957315 w 1422362"/>
                <a:gd name="connsiteY13" fmla="*/ 1015322 h 2381499"/>
                <a:gd name="connsiteX14" fmla="*/ 905990 w 1422362"/>
                <a:gd name="connsiteY14" fmla="*/ 685066 h 2381499"/>
                <a:gd name="connsiteX15" fmla="*/ 711016 w 1422362"/>
                <a:gd name="connsiteY15" fmla="*/ 640772 h 2381499"/>
                <a:gd name="connsiteX16" fmla="*/ 729319 w 1422362"/>
                <a:gd name="connsiteY16" fmla="*/ 1028979 h 2381499"/>
                <a:gd name="connsiteX17" fmla="*/ 543268 w 1422362"/>
                <a:gd name="connsiteY17" fmla="*/ 71160 h 2381499"/>
                <a:gd name="connsiteX18" fmla="*/ 471802 w 1422362"/>
                <a:gd name="connsiteY18" fmla="*/ 217109 h 2381499"/>
                <a:gd name="connsiteX19" fmla="*/ 473286 w 1422362"/>
                <a:gd name="connsiteY19" fmla="*/ 1383279 h 2381499"/>
                <a:gd name="connsiteX20" fmla="*/ 338442 w 1422362"/>
                <a:gd name="connsiteY20" fmla="*/ 1329374 h 2381499"/>
                <a:gd name="connsiteX21" fmla="*/ 719 w 1422362"/>
                <a:gd name="connsiteY21" fmla="*/ 1028697 h 2381499"/>
                <a:gd name="connsiteX0" fmla="*/ 719 w 1422362"/>
                <a:gd name="connsiteY0" fmla="*/ 1025260 h 2378062"/>
                <a:gd name="connsiteX1" fmla="*/ 140932 w 1422362"/>
                <a:gd name="connsiteY1" fmla="*/ 1421034 h 2378062"/>
                <a:gd name="connsiteX2" fmla="*/ 309182 w 1422362"/>
                <a:gd name="connsiteY2" fmla="*/ 1779479 h 2378062"/>
                <a:gd name="connsiteX3" fmla="*/ 548773 w 1422362"/>
                <a:gd name="connsiteY3" fmla="*/ 2004053 h 2378062"/>
                <a:gd name="connsiteX4" fmla="*/ 582370 w 1422362"/>
                <a:gd name="connsiteY4" fmla="*/ 2364947 h 2378062"/>
                <a:gd name="connsiteX5" fmla="*/ 1253027 w 1422362"/>
                <a:gd name="connsiteY5" fmla="*/ 2378062 h 2378062"/>
                <a:gd name="connsiteX6" fmla="*/ 1262460 w 1422362"/>
                <a:gd name="connsiteY6" fmla="*/ 2054789 h 2378062"/>
                <a:gd name="connsiteX7" fmla="*/ 1421092 w 1422362"/>
                <a:gd name="connsiteY7" fmla="*/ 1194263 h 2378062"/>
                <a:gd name="connsiteX8" fmla="*/ 1369124 w 1422362"/>
                <a:gd name="connsiteY8" fmla="*/ 768467 h 2378062"/>
                <a:gd name="connsiteX9" fmla="*/ 1176719 w 1422362"/>
                <a:gd name="connsiteY9" fmla="*/ 736798 h 2378062"/>
                <a:gd name="connsiteX10" fmla="*/ 1168953 w 1422362"/>
                <a:gd name="connsiteY10" fmla="*/ 1035777 h 2378062"/>
                <a:gd name="connsiteX11" fmla="*/ 1156855 w 1422362"/>
                <a:gd name="connsiteY11" fmla="*/ 725048 h 2378062"/>
                <a:gd name="connsiteX12" fmla="*/ 927050 w 1422362"/>
                <a:gd name="connsiteY12" fmla="*/ 682671 h 2378062"/>
                <a:gd name="connsiteX13" fmla="*/ 957315 w 1422362"/>
                <a:gd name="connsiteY13" fmla="*/ 1011885 h 2378062"/>
                <a:gd name="connsiteX14" fmla="*/ 905990 w 1422362"/>
                <a:gd name="connsiteY14" fmla="*/ 681629 h 2378062"/>
                <a:gd name="connsiteX15" fmla="*/ 711016 w 1422362"/>
                <a:gd name="connsiteY15" fmla="*/ 637335 h 2378062"/>
                <a:gd name="connsiteX16" fmla="*/ 729319 w 1422362"/>
                <a:gd name="connsiteY16" fmla="*/ 1025542 h 2378062"/>
                <a:gd name="connsiteX17" fmla="*/ 543268 w 1422362"/>
                <a:gd name="connsiteY17" fmla="*/ 67723 h 2378062"/>
                <a:gd name="connsiteX18" fmla="*/ 471802 w 1422362"/>
                <a:gd name="connsiteY18" fmla="*/ 213672 h 2378062"/>
                <a:gd name="connsiteX19" fmla="*/ 473286 w 1422362"/>
                <a:gd name="connsiteY19" fmla="*/ 1379842 h 2378062"/>
                <a:gd name="connsiteX20" fmla="*/ 338442 w 1422362"/>
                <a:gd name="connsiteY20" fmla="*/ 1325937 h 2378062"/>
                <a:gd name="connsiteX21" fmla="*/ 719 w 1422362"/>
                <a:gd name="connsiteY21" fmla="*/ 1025260 h 2378062"/>
                <a:gd name="connsiteX0" fmla="*/ 719 w 1422362"/>
                <a:gd name="connsiteY0" fmla="*/ 1011512 h 2364314"/>
                <a:gd name="connsiteX1" fmla="*/ 140932 w 1422362"/>
                <a:gd name="connsiteY1" fmla="*/ 1407286 h 2364314"/>
                <a:gd name="connsiteX2" fmla="*/ 309182 w 1422362"/>
                <a:gd name="connsiteY2" fmla="*/ 1765731 h 2364314"/>
                <a:gd name="connsiteX3" fmla="*/ 548773 w 1422362"/>
                <a:gd name="connsiteY3" fmla="*/ 1990305 h 2364314"/>
                <a:gd name="connsiteX4" fmla="*/ 582370 w 1422362"/>
                <a:gd name="connsiteY4" fmla="*/ 2351199 h 2364314"/>
                <a:gd name="connsiteX5" fmla="*/ 1253027 w 1422362"/>
                <a:gd name="connsiteY5" fmla="*/ 2364314 h 2364314"/>
                <a:gd name="connsiteX6" fmla="*/ 1262460 w 1422362"/>
                <a:gd name="connsiteY6" fmla="*/ 2041041 h 2364314"/>
                <a:gd name="connsiteX7" fmla="*/ 1421092 w 1422362"/>
                <a:gd name="connsiteY7" fmla="*/ 1180515 h 2364314"/>
                <a:gd name="connsiteX8" fmla="*/ 1369124 w 1422362"/>
                <a:gd name="connsiteY8" fmla="*/ 754719 h 2364314"/>
                <a:gd name="connsiteX9" fmla="*/ 1176719 w 1422362"/>
                <a:gd name="connsiteY9" fmla="*/ 723050 h 2364314"/>
                <a:gd name="connsiteX10" fmla="*/ 1168953 w 1422362"/>
                <a:gd name="connsiteY10" fmla="*/ 1022029 h 2364314"/>
                <a:gd name="connsiteX11" fmla="*/ 1156855 w 1422362"/>
                <a:gd name="connsiteY11" fmla="*/ 711300 h 2364314"/>
                <a:gd name="connsiteX12" fmla="*/ 927050 w 1422362"/>
                <a:gd name="connsiteY12" fmla="*/ 668923 h 2364314"/>
                <a:gd name="connsiteX13" fmla="*/ 957315 w 1422362"/>
                <a:gd name="connsiteY13" fmla="*/ 998137 h 2364314"/>
                <a:gd name="connsiteX14" fmla="*/ 905990 w 1422362"/>
                <a:gd name="connsiteY14" fmla="*/ 667881 h 2364314"/>
                <a:gd name="connsiteX15" fmla="*/ 711016 w 1422362"/>
                <a:gd name="connsiteY15" fmla="*/ 623587 h 2364314"/>
                <a:gd name="connsiteX16" fmla="*/ 729319 w 1422362"/>
                <a:gd name="connsiteY16" fmla="*/ 1011794 h 2364314"/>
                <a:gd name="connsiteX17" fmla="*/ 630106 w 1422362"/>
                <a:gd name="connsiteY17" fmla="*/ 73272 h 2364314"/>
                <a:gd name="connsiteX18" fmla="*/ 471802 w 1422362"/>
                <a:gd name="connsiteY18" fmla="*/ 199924 h 2364314"/>
                <a:gd name="connsiteX19" fmla="*/ 473286 w 1422362"/>
                <a:gd name="connsiteY19" fmla="*/ 1366094 h 2364314"/>
                <a:gd name="connsiteX20" fmla="*/ 338442 w 1422362"/>
                <a:gd name="connsiteY20" fmla="*/ 1312189 h 2364314"/>
                <a:gd name="connsiteX21" fmla="*/ 719 w 1422362"/>
                <a:gd name="connsiteY21" fmla="*/ 1011512 h 2364314"/>
                <a:gd name="connsiteX0" fmla="*/ 719 w 1422362"/>
                <a:gd name="connsiteY0" fmla="*/ 938672 h 2291474"/>
                <a:gd name="connsiteX1" fmla="*/ 140932 w 1422362"/>
                <a:gd name="connsiteY1" fmla="*/ 1334446 h 2291474"/>
                <a:gd name="connsiteX2" fmla="*/ 309182 w 1422362"/>
                <a:gd name="connsiteY2" fmla="*/ 1692891 h 2291474"/>
                <a:gd name="connsiteX3" fmla="*/ 548773 w 1422362"/>
                <a:gd name="connsiteY3" fmla="*/ 1917465 h 2291474"/>
                <a:gd name="connsiteX4" fmla="*/ 582370 w 1422362"/>
                <a:gd name="connsiteY4" fmla="*/ 2278359 h 2291474"/>
                <a:gd name="connsiteX5" fmla="*/ 1253027 w 1422362"/>
                <a:gd name="connsiteY5" fmla="*/ 2291474 h 2291474"/>
                <a:gd name="connsiteX6" fmla="*/ 1262460 w 1422362"/>
                <a:gd name="connsiteY6" fmla="*/ 1968201 h 2291474"/>
                <a:gd name="connsiteX7" fmla="*/ 1421092 w 1422362"/>
                <a:gd name="connsiteY7" fmla="*/ 1107675 h 2291474"/>
                <a:gd name="connsiteX8" fmla="*/ 1369124 w 1422362"/>
                <a:gd name="connsiteY8" fmla="*/ 681879 h 2291474"/>
                <a:gd name="connsiteX9" fmla="*/ 1176719 w 1422362"/>
                <a:gd name="connsiteY9" fmla="*/ 650210 h 2291474"/>
                <a:gd name="connsiteX10" fmla="*/ 1168953 w 1422362"/>
                <a:gd name="connsiteY10" fmla="*/ 949189 h 2291474"/>
                <a:gd name="connsiteX11" fmla="*/ 1156855 w 1422362"/>
                <a:gd name="connsiteY11" fmla="*/ 638460 h 2291474"/>
                <a:gd name="connsiteX12" fmla="*/ 927050 w 1422362"/>
                <a:gd name="connsiteY12" fmla="*/ 596083 h 2291474"/>
                <a:gd name="connsiteX13" fmla="*/ 957315 w 1422362"/>
                <a:gd name="connsiteY13" fmla="*/ 925297 h 2291474"/>
                <a:gd name="connsiteX14" fmla="*/ 905990 w 1422362"/>
                <a:gd name="connsiteY14" fmla="*/ 595041 h 2291474"/>
                <a:gd name="connsiteX15" fmla="*/ 711016 w 1422362"/>
                <a:gd name="connsiteY15" fmla="*/ 550747 h 2291474"/>
                <a:gd name="connsiteX16" fmla="*/ 729319 w 1422362"/>
                <a:gd name="connsiteY16" fmla="*/ 938954 h 2291474"/>
                <a:gd name="connsiteX17" fmla="*/ 673525 w 1422362"/>
                <a:gd name="connsiteY17" fmla="*/ 130688 h 2291474"/>
                <a:gd name="connsiteX18" fmla="*/ 471802 w 1422362"/>
                <a:gd name="connsiteY18" fmla="*/ 127084 h 2291474"/>
                <a:gd name="connsiteX19" fmla="*/ 473286 w 1422362"/>
                <a:gd name="connsiteY19" fmla="*/ 1293254 h 2291474"/>
                <a:gd name="connsiteX20" fmla="*/ 338442 w 1422362"/>
                <a:gd name="connsiteY20" fmla="*/ 1239349 h 2291474"/>
                <a:gd name="connsiteX21" fmla="*/ 719 w 1422362"/>
                <a:gd name="connsiteY21" fmla="*/ 938672 h 2291474"/>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29319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29319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29319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14198 h 2267000"/>
                <a:gd name="connsiteX1" fmla="*/ 140932 w 1422362"/>
                <a:gd name="connsiteY1" fmla="*/ 1309972 h 2267000"/>
                <a:gd name="connsiteX2" fmla="*/ 309182 w 1422362"/>
                <a:gd name="connsiteY2" fmla="*/ 1668417 h 2267000"/>
                <a:gd name="connsiteX3" fmla="*/ 548773 w 1422362"/>
                <a:gd name="connsiteY3" fmla="*/ 1892991 h 2267000"/>
                <a:gd name="connsiteX4" fmla="*/ 582370 w 1422362"/>
                <a:gd name="connsiteY4" fmla="*/ 2253885 h 2267000"/>
                <a:gd name="connsiteX5" fmla="*/ 1253027 w 1422362"/>
                <a:gd name="connsiteY5" fmla="*/ 2267000 h 2267000"/>
                <a:gd name="connsiteX6" fmla="*/ 1262460 w 1422362"/>
                <a:gd name="connsiteY6" fmla="*/ 1943727 h 2267000"/>
                <a:gd name="connsiteX7" fmla="*/ 1421092 w 1422362"/>
                <a:gd name="connsiteY7" fmla="*/ 1083201 h 2267000"/>
                <a:gd name="connsiteX8" fmla="*/ 1369124 w 1422362"/>
                <a:gd name="connsiteY8" fmla="*/ 657405 h 2267000"/>
                <a:gd name="connsiteX9" fmla="*/ 1176719 w 1422362"/>
                <a:gd name="connsiteY9" fmla="*/ 625736 h 2267000"/>
                <a:gd name="connsiteX10" fmla="*/ 1168953 w 1422362"/>
                <a:gd name="connsiteY10" fmla="*/ 924715 h 2267000"/>
                <a:gd name="connsiteX11" fmla="*/ 1156855 w 1422362"/>
                <a:gd name="connsiteY11" fmla="*/ 613986 h 2267000"/>
                <a:gd name="connsiteX12" fmla="*/ 927050 w 1422362"/>
                <a:gd name="connsiteY12" fmla="*/ 571609 h 2267000"/>
                <a:gd name="connsiteX13" fmla="*/ 957315 w 1422362"/>
                <a:gd name="connsiteY13" fmla="*/ 900823 h 2267000"/>
                <a:gd name="connsiteX14" fmla="*/ 905990 w 1422362"/>
                <a:gd name="connsiteY14" fmla="*/ 570567 h 2267000"/>
                <a:gd name="connsiteX15" fmla="*/ 711016 w 1422362"/>
                <a:gd name="connsiteY15" fmla="*/ 526273 h 2267000"/>
                <a:gd name="connsiteX16" fmla="*/ 714846 w 1422362"/>
                <a:gd name="connsiteY16" fmla="*/ 914480 h 2267000"/>
                <a:gd name="connsiteX17" fmla="*/ 673525 w 1422362"/>
                <a:gd name="connsiteY17" fmla="*/ 106214 h 2267000"/>
                <a:gd name="connsiteX18" fmla="*/ 486275 w 1422362"/>
                <a:gd name="connsiteY18" fmla="*/ 174974 h 2267000"/>
                <a:gd name="connsiteX19" fmla="*/ 473286 w 1422362"/>
                <a:gd name="connsiteY19" fmla="*/ 1268780 h 2267000"/>
                <a:gd name="connsiteX20" fmla="*/ 338442 w 1422362"/>
                <a:gd name="connsiteY20" fmla="*/ 1214875 h 2267000"/>
                <a:gd name="connsiteX21" fmla="*/ 719 w 1422362"/>
                <a:gd name="connsiteY21" fmla="*/ 914198 h 2267000"/>
                <a:gd name="connsiteX0" fmla="*/ 719 w 1422362"/>
                <a:gd name="connsiteY0" fmla="*/ 897709 h 2250511"/>
                <a:gd name="connsiteX1" fmla="*/ 140932 w 1422362"/>
                <a:gd name="connsiteY1" fmla="*/ 1293483 h 2250511"/>
                <a:gd name="connsiteX2" fmla="*/ 309182 w 1422362"/>
                <a:gd name="connsiteY2" fmla="*/ 1651928 h 2250511"/>
                <a:gd name="connsiteX3" fmla="*/ 548773 w 1422362"/>
                <a:gd name="connsiteY3" fmla="*/ 1876502 h 2250511"/>
                <a:gd name="connsiteX4" fmla="*/ 582370 w 1422362"/>
                <a:gd name="connsiteY4" fmla="*/ 2237396 h 2250511"/>
                <a:gd name="connsiteX5" fmla="*/ 1253027 w 1422362"/>
                <a:gd name="connsiteY5" fmla="*/ 2250511 h 2250511"/>
                <a:gd name="connsiteX6" fmla="*/ 1262460 w 1422362"/>
                <a:gd name="connsiteY6" fmla="*/ 1927238 h 2250511"/>
                <a:gd name="connsiteX7" fmla="*/ 1421092 w 1422362"/>
                <a:gd name="connsiteY7" fmla="*/ 1066712 h 2250511"/>
                <a:gd name="connsiteX8" fmla="*/ 1369124 w 1422362"/>
                <a:gd name="connsiteY8" fmla="*/ 640916 h 2250511"/>
                <a:gd name="connsiteX9" fmla="*/ 1176719 w 1422362"/>
                <a:gd name="connsiteY9" fmla="*/ 609247 h 2250511"/>
                <a:gd name="connsiteX10" fmla="*/ 1168953 w 1422362"/>
                <a:gd name="connsiteY10" fmla="*/ 908226 h 2250511"/>
                <a:gd name="connsiteX11" fmla="*/ 1156855 w 1422362"/>
                <a:gd name="connsiteY11" fmla="*/ 597497 h 2250511"/>
                <a:gd name="connsiteX12" fmla="*/ 927050 w 1422362"/>
                <a:gd name="connsiteY12" fmla="*/ 555120 h 2250511"/>
                <a:gd name="connsiteX13" fmla="*/ 957315 w 1422362"/>
                <a:gd name="connsiteY13" fmla="*/ 884334 h 2250511"/>
                <a:gd name="connsiteX14" fmla="*/ 905990 w 1422362"/>
                <a:gd name="connsiteY14" fmla="*/ 554078 h 2250511"/>
                <a:gd name="connsiteX15" fmla="*/ 711016 w 1422362"/>
                <a:gd name="connsiteY15" fmla="*/ 509784 h 2250511"/>
                <a:gd name="connsiteX16" fmla="*/ 714846 w 1422362"/>
                <a:gd name="connsiteY16" fmla="*/ 897991 h 2250511"/>
                <a:gd name="connsiteX17" fmla="*/ 683174 w 1422362"/>
                <a:gd name="connsiteY17" fmla="*/ 118671 h 2250511"/>
                <a:gd name="connsiteX18" fmla="*/ 486275 w 1422362"/>
                <a:gd name="connsiteY18" fmla="*/ 158485 h 2250511"/>
                <a:gd name="connsiteX19" fmla="*/ 473286 w 1422362"/>
                <a:gd name="connsiteY19" fmla="*/ 1252291 h 2250511"/>
                <a:gd name="connsiteX20" fmla="*/ 338442 w 1422362"/>
                <a:gd name="connsiteY20" fmla="*/ 1198386 h 2250511"/>
                <a:gd name="connsiteX21" fmla="*/ 719 w 1422362"/>
                <a:gd name="connsiteY21" fmla="*/ 897709 h 2250511"/>
                <a:gd name="connsiteX0" fmla="*/ 719 w 1422362"/>
                <a:gd name="connsiteY0" fmla="*/ 897709 h 2250511"/>
                <a:gd name="connsiteX1" fmla="*/ 140932 w 1422362"/>
                <a:gd name="connsiteY1" fmla="*/ 1293483 h 2250511"/>
                <a:gd name="connsiteX2" fmla="*/ 309182 w 1422362"/>
                <a:gd name="connsiteY2" fmla="*/ 1651928 h 2250511"/>
                <a:gd name="connsiteX3" fmla="*/ 548773 w 1422362"/>
                <a:gd name="connsiteY3" fmla="*/ 1876502 h 2250511"/>
                <a:gd name="connsiteX4" fmla="*/ 582370 w 1422362"/>
                <a:gd name="connsiteY4" fmla="*/ 2237396 h 2250511"/>
                <a:gd name="connsiteX5" fmla="*/ 1253027 w 1422362"/>
                <a:gd name="connsiteY5" fmla="*/ 2250511 h 2250511"/>
                <a:gd name="connsiteX6" fmla="*/ 1262460 w 1422362"/>
                <a:gd name="connsiteY6" fmla="*/ 1927238 h 2250511"/>
                <a:gd name="connsiteX7" fmla="*/ 1421092 w 1422362"/>
                <a:gd name="connsiteY7" fmla="*/ 1066712 h 2250511"/>
                <a:gd name="connsiteX8" fmla="*/ 1369124 w 1422362"/>
                <a:gd name="connsiteY8" fmla="*/ 640916 h 2250511"/>
                <a:gd name="connsiteX9" fmla="*/ 1176719 w 1422362"/>
                <a:gd name="connsiteY9" fmla="*/ 609247 h 2250511"/>
                <a:gd name="connsiteX10" fmla="*/ 1168953 w 1422362"/>
                <a:gd name="connsiteY10" fmla="*/ 908226 h 2250511"/>
                <a:gd name="connsiteX11" fmla="*/ 1156855 w 1422362"/>
                <a:gd name="connsiteY11" fmla="*/ 597497 h 2250511"/>
                <a:gd name="connsiteX12" fmla="*/ 927050 w 1422362"/>
                <a:gd name="connsiteY12" fmla="*/ 555120 h 2250511"/>
                <a:gd name="connsiteX13" fmla="*/ 957315 w 1422362"/>
                <a:gd name="connsiteY13" fmla="*/ 884334 h 2250511"/>
                <a:gd name="connsiteX14" fmla="*/ 905990 w 1422362"/>
                <a:gd name="connsiteY14" fmla="*/ 554078 h 2250511"/>
                <a:gd name="connsiteX15" fmla="*/ 711016 w 1422362"/>
                <a:gd name="connsiteY15" fmla="*/ 509784 h 2250511"/>
                <a:gd name="connsiteX16" fmla="*/ 714846 w 1422362"/>
                <a:gd name="connsiteY16" fmla="*/ 897991 h 2250511"/>
                <a:gd name="connsiteX17" fmla="*/ 683174 w 1422362"/>
                <a:gd name="connsiteY17" fmla="*/ 118671 h 2250511"/>
                <a:gd name="connsiteX18" fmla="*/ 486275 w 1422362"/>
                <a:gd name="connsiteY18" fmla="*/ 158485 h 2250511"/>
                <a:gd name="connsiteX19" fmla="*/ 473286 w 1422362"/>
                <a:gd name="connsiteY19" fmla="*/ 1252291 h 2250511"/>
                <a:gd name="connsiteX20" fmla="*/ 338442 w 1422362"/>
                <a:gd name="connsiteY20" fmla="*/ 1198386 h 2250511"/>
                <a:gd name="connsiteX21" fmla="*/ 719 w 1422362"/>
                <a:gd name="connsiteY21" fmla="*/ 897709 h 2250511"/>
                <a:gd name="connsiteX0" fmla="*/ 719 w 1422362"/>
                <a:gd name="connsiteY0" fmla="*/ 904644 h 2257446"/>
                <a:gd name="connsiteX1" fmla="*/ 140932 w 1422362"/>
                <a:gd name="connsiteY1" fmla="*/ 1300418 h 2257446"/>
                <a:gd name="connsiteX2" fmla="*/ 309182 w 1422362"/>
                <a:gd name="connsiteY2" fmla="*/ 1658863 h 2257446"/>
                <a:gd name="connsiteX3" fmla="*/ 548773 w 1422362"/>
                <a:gd name="connsiteY3" fmla="*/ 1883437 h 2257446"/>
                <a:gd name="connsiteX4" fmla="*/ 582370 w 1422362"/>
                <a:gd name="connsiteY4" fmla="*/ 2244331 h 2257446"/>
                <a:gd name="connsiteX5" fmla="*/ 1253027 w 1422362"/>
                <a:gd name="connsiteY5" fmla="*/ 2257446 h 2257446"/>
                <a:gd name="connsiteX6" fmla="*/ 1262460 w 1422362"/>
                <a:gd name="connsiteY6" fmla="*/ 1934173 h 2257446"/>
                <a:gd name="connsiteX7" fmla="*/ 1421092 w 1422362"/>
                <a:gd name="connsiteY7" fmla="*/ 1073647 h 2257446"/>
                <a:gd name="connsiteX8" fmla="*/ 1369124 w 1422362"/>
                <a:gd name="connsiteY8" fmla="*/ 647851 h 2257446"/>
                <a:gd name="connsiteX9" fmla="*/ 1176719 w 1422362"/>
                <a:gd name="connsiteY9" fmla="*/ 616182 h 2257446"/>
                <a:gd name="connsiteX10" fmla="*/ 1168953 w 1422362"/>
                <a:gd name="connsiteY10" fmla="*/ 915161 h 2257446"/>
                <a:gd name="connsiteX11" fmla="*/ 1156855 w 1422362"/>
                <a:gd name="connsiteY11" fmla="*/ 604432 h 2257446"/>
                <a:gd name="connsiteX12" fmla="*/ 927050 w 1422362"/>
                <a:gd name="connsiteY12" fmla="*/ 562055 h 2257446"/>
                <a:gd name="connsiteX13" fmla="*/ 957315 w 1422362"/>
                <a:gd name="connsiteY13" fmla="*/ 891269 h 2257446"/>
                <a:gd name="connsiteX14" fmla="*/ 905990 w 1422362"/>
                <a:gd name="connsiteY14" fmla="*/ 561013 h 2257446"/>
                <a:gd name="connsiteX15" fmla="*/ 711016 w 1422362"/>
                <a:gd name="connsiteY15" fmla="*/ 516719 h 2257446"/>
                <a:gd name="connsiteX16" fmla="*/ 714846 w 1422362"/>
                <a:gd name="connsiteY16" fmla="*/ 904926 h 2257446"/>
                <a:gd name="connsiteX17" fmla="*/ 683174 w 1422362"/>
                <a:gd name="connsiteY17" fmla="*/ 125606 h 2257446"/>
                <a:gd name="connsiteX18" fmla="*/ 486275 w 1422362"/>
                <a:gd name="connsiteY18" fmla="*/ 165420 h 2257446"/>
                <a:gd name="connsiteX19" fmla="*/ 473286 w 1422362"/>
                <a:gd name="connsiteY19" fmla="*/ 1259226 h 2257446"/>
                <a:gd name="connsiteX20" fmla="*/ 338442 w 1422362"/>
                <a:gd name="connsiteY20" fmla="*/ 1205321 h 2257446"/>
                <a:gd name="connsiteX21" fmla="*/ 719 w 1422362"/>
                <a:gd name="connsiteY21" fmla="*/ 904644 h 2257446"/>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73286 w 1422362"/>
                <a:gd name="connsiteY19" fmla="*/ 1255537 h 2253757"/>
                <a:gd name="connsiteX20" fmla="*/ 338442 w 1422362"/>
                <a:gd name="connsiteY20" fmla="*/ 1201632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38442 w 1422362"/>
                <a:gd name="connsiteY20" fmla="*/ 1201632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04672 w 1422362"/>
                <a:gd name="connsiteY20" fmla="*/ 1148565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04672 w 1422362"/>
                <a:gd name="connsiteY20" fmla="*/ 1148565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04672 w 1422362"/>
                <a:gd name="connsiteY20" fmla="*/ 1148565 h 2253757"/>
                <a:gd name="connsiteX21" fmla="*/ 719 w 1422362"/>
                <a:gd name="connsiteY21" fmla="*/ 900955 h 2253757"/>
                <a:gd name="connsiteX0" fmla="*/ 436 w 1494443"/>
                <a:gd name="connsiteY0" fmla="*/ 886482 h 2253757"/>
                <a:gd name="connsiteX1" fmla="*/ 213013 w 1494443"/>
                <a:gd name="connsiteY1" fmla="*/ 1296729 h 2253757"/>
                <a:gd name="connsiteX2" fmla="*/ 381263 w 1494443"/>
                <a:gd name="connsiteY2" fmla="*/ 1655174 h 2253757"/>
                <a:gd name="connsiteX3" fmla="*/ 620854 w 1494443"/>
                <a:gd name="connsiteY3" fmla="*/ 1879748 h 2253757"/>
                <a:gd name="connsiteX4" fmla="*/ 654451 w 1494443"/>
                <a:gd name="connsiteY4" fmla="*/ 2240642 h 2253757"/>
                <a:gd name="connsiteX5" fmla="*/ 1325108 w 1494443"/>
                <a:gd name="connsiteY5" fmla="*/ 2253757 h 2253757"/>
                <a:gd name="connsiteX6" fmla="*/ 1334541 w 1494443"/>
                <a:gd name="connsiteY6" fmla="*/ 1930484 h 2253757"/>
                <a:gd name="connsiteX7" fmla="*/ 1493173 w 1494443"/>
                <a:gd name="connsiteY7" fmla="*/ 1069958 h 2253757"/>
                <a:gd name="connsiteX8" fmla="*/ 1441205 w 1494443"/>
                <a:gd name="connsiteY8" fmla="*/ 644162 h 2253757"/>
                <a:gd name="connsiteX9" fmla="*/ 1248800 w 1494443"/>
                <a:gd name="connsiteY9" fmla="*/ 612493 h 2253757"/>
                <a:gd name="connsiteX10" fmla="*/ 1241034 w 1494443"/>
                <a:gd name="connsiteY10" fmla="*/ 911472 h 2253757"/>
                <a:gd name="connsiteX11" fmla="*/ 1228936 w 1494443"/>
                <a:gd name="connsiteY11" fmla="*/ 600743 h 2253757"/>
                <a:gd name="connsiteX12" fmla="*/ 999131 w 1494443"/>
                <a:gd name="connsiteY12" fmla="*/ 558366 h 2253757"/>
                <a:gd name="connsiteX13" fmla="*/ 1029396 w 1494443"/>
                <a:gd name="connsiteY13" fmla="*/ 887580 h 2253757"/>
                <a:gd name="connsiteX14" fmla="*/ 978071 w 1494443"/>
                <a:gd name="connsiteY14" fmla="*/ 557324 h 2253757"/>
                <a:gd name="connsiteX15" fmla="*/ 783097 w 1494443"/>
                <a:gd name="connsiteY15" fmla="*/ 513030 h 2253757"/>
                <a:gd name="connsiteX16" fmla="*/ 786927 w 1494443"/>
                <a:gd name="connsiteY16" fmla="*/ 901237 h 2253757"/>
                <a:gd name="connsiteX17" fmla="*/ 755255 w 1494443"/>
                <a:gd name="connsiteY17" fmla="*/ 121917 h 2253757"/>
                <a:gd name="connsiteX18" fmla="*/ 558356 w 1494443"/>
                <a:gd name="connsiteY18" fmla="*/ 161731 h 2253757"/>
                <a:gd name="connsiteX19" fmla="*/ 535718 w 1494443"/>
                <a:gd name="connsiteY19" fmla="*/ 1183173 h 2253757"/>
                <a:gd name="connsiteX20" fmla="*/ 376753 w 1494443"/>
                <a:gd name="connsiteY20" fmla="*/ 1148565 h 2253757"/>
                <a:gd name="connsiteX21" fmla="*/ 436 w 1494443"/>
                <a:gd name="connsiteY21" fmla="*/ 886482 h 2253757"/>
                <a:gd name="connsiteX0" fmla="*/ 436 w 1494443"/>
                <a:gd name="connsiteY0" fmla="*/ 886482 h 2253757"/>
                <a:gd name="connsiteX1" fmla="*/ 213013 w 1494443"/>
                <a:gd name="connsiteY1" fmla="*/ 1296729 h 2253757"/>
                <a:gd name="connsiteX2" fmla="*/ 381263 w 1494443"/>
                <a:gd name="connsiteY2" fmla="*/ 1655174 h 2253757"/>
                <a:gd name="connsiteX3" fmla="*/ 620854 w 1494443"/>
                <a:gd name="connsiteY3" fmla="*/ 1879748 h 2253757"/>
                <a:gd name="connsiteX4" fmla="*/ 654451 w 1494443"/>
                <a:gd name="connsiteY4" fmla="*/ 2240642 h 2253757"/>
                <a:gd name="connsiteX5" fmla="*/ 1325108 w 1494443"/>
                <a:gd name="connsiteY5" fmla="*/ 2253757 h 2253757"/>
                <a:gd name="connsiteX6" fmla="*/ 1334541 w 1494443"/>
                <a:gd name="connsiteY6" fmla="*/ 1930484 h 2253757"/>
                <a:gd name="connsiteX7" fmla="*/ 1493173 w 1494443"/>
                <a:gd name="connsiteY7" fmla="*/ 1069958 h 2253757"/>
                <a:gd name="connsiteX8" fmla="*/ 1441205 w 1494443"/>
                <a:gd name="connsiteY8" fmla="*/ 644162 h 2253757"/>
                <a:gd name="connsiteX9" fmla="*/ 1248800 w 1494443"/>
                <a:gd name="connsiteY9" fmla="*/ 612493 h 2253757"/>
                <a:gd name="connsiteX10" fmla="*/ 1241034 w 1494443"/>
                <a:gd name="connsiteY10" fmla="*/ 911472 h 2253757"/>
                <a:gd name="connsiteX11" fmla="*/ 1228936 w 1494443"/>
                <a:gd name="connsiteY11" fmla="*/ 600743 h 2253757"/>
                <a:gd name="connsiteX12" fmla="*/ 999131 w 1494443"/>
                <a:gd name="connsiteY12" fmla="*/ 558366 h 2253757"/>
                <a:gd name="connsiteX13" fmla="*/ 1029396 w 1494443"/>
                <a:gd name="connsiteY13" fmla="*/ 887580 h 2253757"/>
                <a:gd name="connsiteX14" fmla="*/ 978071 w 1494443"/>
                <a:gd name="connsiteY14" fmla="*/ 557324 h 2253757"/>
                <a:gd name="connsiteX15" fmla="*/ 783097 w 1494443"/>
                <a:gd name="connsiteY15" fmla="*/ 513030 h 2253757"/>
                <a:gd name="connsiteX16" fmla="*/ 786927 w 1494443"/>
                <a:gd name="connsiteY16" fmla="*/ 901237 h 2253757"/>
                <a:gd name="connsiteX17" fmla="*/ 755255 w 1494443"/>
                <a:gd name="connsiteY17" fmla="*/ 121917 h 2253757"/>
                <a:gd name="connsiteX18" fmla="*/ 558356 w 1494443"/>
                <a:gd name="connsiteY18" fmla="*/ 161731 h 2253757"/>
                <a:gd name="connsiteX19" fmla="*/ 535718 w 1494443"/>
                <a:gd name="connsiteY19" fmla="*/ 1183173 h 2253757"/>
                <a:gd name="connsiteX20" fmla="*/ 376753 w 1494443"/>
                <a:gd name="connsiteY20" fmla="*/ 1148565 h 2253757"/>
                <a:gd name="connsiteX21" fmla="*/ 436 w 1494443"/>
                <a:gd name="connsiteY21" fmla="*/ 886482 h 2253757"/>
                <a:gd name="connsiteX0" fmla="*/ 0 w 1494007"/>
                <a:gd name="connsiteY0" fmla="*/ 886482 h 2253757"/>
                <a:gd name="connsiteX1" fmla="*/ 212577 w 1494007"/>
                <a:gd name="connsiteY1" fmla="*/ 1296729 h 2253757"/>
                <a:gd name="connsiteX2" fmla="*/ 380827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380827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115210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147622"/>
                <a:gd name="connsiteX1" fmla="*/ 202929 w 1494007"/>
                <a:gd name="connsiteY1" fmla="*/ 1320850 h 2147622"/>
                <a:gd name="connsiteX2" fmla="*/ 438719 w 1494007"/>
                <a:gd name="connsiteY2" fmla="*/ 1655174 h 2147622"/>
                <a:gd name="connsiteX3" fmla="*/ 620418 w 1494007"/>
                <a:gd name="connsiteY3" fmla="*/ 1879748 h 2147622"/>
                <a:gd name="connsiteX4" fmla="*/ 654015 w 1494007"/>
                <a:gd name="connsiteY4" fmla="*/ 2115210 h 2147622"/>
                <a:gd name="connsiteX5" fmla="*/ 1339145 w 1494007"/>
                <a:gd name="connsiteY5" fmla="*/ 2147622 h 2147622"/>
                <a:gd name="connsiteX6" fmla="*/ 1334105 w 1494007"/>
                <a:gd name="connsiteY6" fmla="*/ 1930484 h 2147622"/>
                <a:gd name="connsiteX7" fmla="*/ 1492737 w 1494007"/>
                <a:gd name="connsiteY7" fmla="*/ 1069958 h 2147622"/>
                <a:gd name="connsiteX8" fmla="*/ 1440769 w 1494007"/>
                <a:gd name="connsiteY8" fmla="*/ 644162 h 2147622"/>
                <a:gd name="connsiteX9" fmla="*/ 1248364 w 1494007"/>
                <a:gd name="connsiteY9" fmla="*/ 612493 h 2147622"/>
                <a:gd name="connsiteX10" fmla="*/ 1240598 w 1494007"/>
                <a:gd name="connsiteY10" fmla="*/ 911472 h 2147622"/>
                <a:gd name="connsiteX11" fmla="*/ 1228500 w 1494007"/>
                <a:gd name="connsiteY11" fmla="*/ 600743 h 2147622"/>
                <a:gd name="connsiteX12" fmla="*/ 998695 w 1494007"/>
                <a:gd name="connsiteY12" fmla="*/ 558366 h 2147622"/>
                <a:gd name="connsiteX13" fmla="*/ 1028960 w 1494007"/>
                <a:gd name="connsiteY13" fmla="*/ 887580 h 2147622"/>
                <a:gd name="connsiteX14" fmla="*/ 977635 w 1494007"/>
                <a:gd name="connsiteY14" fmla="*/ 557324 h 2147622"/>
                <a:gd name="connsiteX15" fmla="*/ 782661 w 1494007"/>
                <a:gd name="connsiteY15" fmla="*/ 513030 h 2147622"/>
                <a:gd name="connsiteX16" fmla="*/ 786491 w 1494007"/>
                <a:gd name="connsiteY16" fmla="*/ 901237 h 2147622"/>
                <a:gd name="connsiteX17" fmla="*/ 754819 w 1494007"/>
                <a:gd name="connsiteY17" fmla="*/ 121917 h 2147622"/>
                <a:gd name="connsiteX18" fmla="*/ 557920 w 1494007"/>
                <a:gd name="connsiteY18" fmla="*/ 161731 h 2147622"/>
                <a:gd name="connsiteX19" fmla="*/ 535282 w 1494007"/>
                <a:gd name="connsiteY19" fmla="*/ 1183173 h 2147622"/>
                <a:gd name="connsiteX20" fmla="*/ 376317 w 1494007"/>
                <a:gd name="connsiteY20" fmla="*/ 1148565 h 2147622"/>
                <a:gd name="connsiteX21" fmla="*/ 0 w 1494007"/>
                <a:gd name="connsiteY21" fmla="*/ 886482 h 2147622"/>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01512 w 1494007"/>
                <a:gd name="connsiteY19" fmla="*/ 1192821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01512 w 1494007"/>
                <a:gd name="connsiteY19" fmla="*/ 1192821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01512 w 1494007"/>
                <a:gd name="connsiteY19" fmla="*/ 1192821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0458 w 1494007"/>
                <a:gd name="connsiteY19" fmla="*/ 1197645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0458 w 1494007"/>
                <a:gd name="connsiteY19" fmla="*/ 1197645 h 2123500"/>
                <a:gd name="connsiteX20" fmla="*/ 395614 w 1494007"/>
                <a:gd name="connsiteY20" fmla="*/ 1153389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0458 w 1494007"/>
                <a:gd name="connsiteY19" fmla="*/ 1197645 h 2123500"/>
                <a:gd name="connsiteX20" fmla="*/ 395614 w 1494007"/>
                <a:gd name="connsiteY20" fmla="*/ 1153389 h 2123500"/>
                <a:gd name="connsiteX21" fmla="*/ 0 w 1494007"/>
                <a:gd name="connsiteY21" fmla="*/ 886482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33149"/>
                <a:gd name="connsiteX1" fmla="*/ 227051 w 1518129"/>
                <a:gd name="connsiteY1" fmla="*/ 1320850 h 2133149"/>
                <a:gd name="connsiteX2" fmla="*/ 462841 w 1518129"/>
                <a:gd name="connsiteY2" fmla="*/ 1655174 h 2133149"/>
                <a:gd name="connsiteX3" fmla="*/ 644540 w 1518129"/>
                <a:gd name="connsiteY3" fmla="*/ 1879748 h 2133149"/>
                <a:gd name="connsiteX4" fmla="*/ 678137 w 1518129"/>
                <a:gd name="connsiteY4" fmla="*/ 2115210 h 2133149"/>
                <a:gd name="connsiteX5" fmla="*/ 1348794 w 1518129"/>
                <a:gd name="connsiteY5" fmla="*/ 2133149 h 2133149"/>
                <a:gd name="connsiteX6" fmla="*/ 1358227 w 1518129"/>
                <a:gd name="connsiteY6" fmla="*/ 1930484 h 2133149"/>
                <a:gd name="connsiteX7" fmla="*/ 1516859 w 1518129"/>
                <a:gd name="connsiteY7" fmla="*/ 1069958 h 2133149"/>
                <a:gd name="connsiteX8" fmla="*/ 1464891 w 1518129"/>
                <a:gd name="connsiteY8" fmla="*/ 644162 h 2133149"/>
                <a:gd name="connsiteX9" fmla="*/ 1272486 w 1518129"/>
                <a:gd name="connsiteY9" fmla="*/ 612493 h 2133149"/>
                <a:gd name="connsiteX10" fmla="*/ 1264720 w 1518129"/>
                <a:gd name="connsiteY10" fmla="*/ 911472 h 2133149"/>
                <a:gd name="connsiteX11" fmla="*/ 1252622 w 1518129"/>
                <a:gd name="connsiteY11" fmla="*/ 600743 h 2133149"/>
                <a:gd name="connsiteX12" fmla="*/ 1022817 w 1518129"/>
                <a:gd name="connsiteY12" fmla="*/ 558366 h 2133149"/>
                <a:gd name="connsiteX13" fmla="*/ 1053082 w 1518129"/>
                <a:gd name="connsiteY13" fmla="*/ 887580 h 2133149"/>
                <a:gd name="connsiteX14" fmla="*/ 1001757 w 1518129"/>
                <a:gd name="connsiteY14" fmla="*/ 557324 h 2133149"/>
                <a:gd name="connsiteX15" fmla="*/ 806783 w 1518129"/>
                <a:gd name="connsiteY15" fmla="*/ 513030 h 2133149"/>
                <a:gd name="connsiteX16" fmla="*/ 810613 w 1518129"/>
                <a:gd name="connsiteY16" fmla="*/ 901237 h 2133149"/>
                <a:gd name="connsiteX17" fmla="*/ 778941 w 1518129"/>
                <a:gd name="connsiteY17" fmla="*/ 121917 h 2133149"/>
                <a:gd name="connsiteX18" fmla="*/ 582042 w 1518129"/>
                <a:gd name="connsiteY18" fmla="*/ 161731 h 2133149"/>
                <a:gd name="connsiteX19" fmla="*/ 554580 w 1518129"/>
                <a:gd name="connsiteY19" fmla="*/ 1197645 h 2133149"/>
                <a:gd name="connsiteX20" fmla="*/ 419736 w 1518129"/>
                <a:gd name="connsiteY20" fmla="*/ 1153389 h 2133149"/>
                <a:gd name="connsiteX21" fmla="*/ 0 w 1518129"/>
                <a:gd name="connsiteY21" fmla="*/ 891306 h 2133149"/>
                <a:gd name="connsiteX0" fmla="*/ 0 w 1518129"/>
                <a:gd name="connsiteY0" fmla="*/ 891306 h 2115210"/>
                <a:gd name="connsiteX1" fmla="*/ 227051 w 1518129"/>
                <a:gd name="connsiteY1" fmla="*/ 1320850 h 2115210"/>
                <a:gd name="connsiteX2" fmla="*/ 462841 w 1518129"/>
                <a:gd name="connsiteY2" fmla="*/ 1655174 h 2115210"/>
                <a:gd name="connsiteX3" fmla="*/ 644540 w 1518129"/>
                <a:gd name="connsiteY3" fmla="*/ 1879748 h 2115210"/>
                <a:gd name="connsiteX4" fmla="*/ 678137 w 1518129"/>
                <a:gd name="connsiteY4" fmla="*/ 2115210 h 2115210"/>
                <a:gd name="connsiteX5" fmla="*/ 1339145 w 1518129"/>
                <a:gd name="connsiteY5" fmla="*/ 2113852 h 2115210"/>
                <a:gd name="connsiteX6" fmla="*/ 1358227 w 1518129"/>
                <a:gd name="connsiteY6" fmla="*/ 1930484 h 2115210"/>
                <a:gd name="connsiteX7" fmla="*/ 1516859 w 1518129"/>
                <a:gd name="connsiteY7" fmla="*/ 1069958 h 2115210"/>
                <a:gd name="connsiteX8" fmla="*/ 1464891 w 1518129"/>
                <a:gd name="connsiteY8" fmla="*/ 644162 h 2115210"/>
                <a:gd name="connsiteX9" fmla="*/ 1272486 w 1518129"/>
                <a:gd name="connsiteY9" fmla="*/ 612493 h 2115210"/>
                <a:gd name="connsiteX10" fmla="*/ 1264720 w 1518129"/>
                <a:gd name="connsiteY10" fmla="*/ 911472 h 2115210"/>
                <a:gd name="connsiteX11" fmla="*/ 1252622 w 1518129"/>
                <a:gd name="connsiteY11" fmla="*/ 600743 h 2115210"/>
                <a:gd name="connsiteX12" fmla="*/ 1022817 w 1518129"/>
                <a:gd name="connsiteY12" fmla="*/ 558366 h 2115210"/>
                <a:gd name="connsiteX13" fmla="*/ 1053082 w 1518129"/>
                <a:gd name="connsiteY13" fmla="*/ 887580 h 2115210"/>
                <a:gd name="connsiteX14" fmla="*/ 1001757 w 1518129"/>
                <a:gd name="connsiteY14" fmla="*/ 557324 h 2115210"/>
                <a:gd name="connsiteX15" fmla="*/ 806783 w 1518129"/>
                <a:gd name="connsiteY15" fmla="*/ 513030 h 2115210"/>
                <a:gd name="connsiteX16" fmla="*/ 810613 w 1518129"/>
                <a:gd name="connsiteY16" fmla="*/ 901237 h 2115210"/>
                <a:gd name="connsiteX17" fmla="*/ 778941 w 1518129"/>
                <a:gd name="connsiteY17" fmla="*/ 121917 h 2115210"/>
                <a:gd name="connsiteX18" fmla="*/ 582042 w 1518129"/>
                <a:gd name="connsiteY18" fmla="*/ 161731 h 2115210"/>
                <a:gd name="connsiteX19" fmla="*/ 554580 w 1518129"/>
                <a:gd name="connsiteY19" fmla="*/ 1197645 h 2115210"/>
                <a:gd name="connsiteX20" fmla="*/ 419736 w 1518129"/>
                <a:gd name="connsiteY20" fmla="*/ 1153389 h 2115210"/>
                <a:gd name="connsiteX21" fmla="*/ 0 w 1518129"/>
                <a:gd name="connsiteY21" fmla="*/ 891306 h 2115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8129" h="2115210">
                  <a:moveTo>
                    <a:pt x="0" y="891306"/>
                  </a:moveTo>
                  <a:cubicBezTo>
                    <a:pt x="124742" y="1042097"/>
                    <a:pt x="180313" y="1188925"/>
                    <a:pt x="227051" y="1320850"/>
                  </a:cubicBezTo>
                  <a:cubicBezTo>
                    <a:pt x="283134" y="1440332"/>
                    <a:pt x="360533" y="1506746"/>
                    <a:pt x="462841" y="1655174"/>
                  </a:cubicBezTo>
                  <a:cubicBezTo>
                    <a:pt x="565096" y="1757587"/>
                    <a:pt x="604529" y="1837560"/>
                    <a:pt x="644540" y="1879748"/>
                  </a:cubicBezTo>
                  <a:cubicBezTo>
                    <a:pt x="721823" y="1966655"/>
                    <a:pt x="679875" y="2008729"/>
                    <a:pt x="678137" y="2115210"/>
                  </a:cubicBezTo>
                  <a:lnTo>
                    <a:pt x="1339145" y="2113852"/>
                  </a:lnTo>
                  <a:cubicBezTo>
                    <a:pt x="1324322" y="2047548"/>
                    <a:pt x="1303318" y="2034201"/>
                    <a:pt x="1358227" y="1930484"/>
                  </a:cubicBezTo>
                  <a:cubicBezTo>
                    <a:pt x="1521981" y="1634855"/>
                    <a:pt x="1516858" y="1179685"/>
                    <a:pt x="1516859" y="1069958"/>
                  </a:cubicBezTo>
                  <a:cubicBezTo>
                    <a:pt x="1522576" y="857179"/>
                    <a:pt x="1509640" y="720406"/>
                    <a:pt x="1464891" y="644162"/>
                  </a:cubicBezTo>
                  <a:cubicBezTo>
                    <a:pt x="1396021" y="572742"/>
                    <a:pt x="1370976" y="579197"/>
                    <a:pt x="1272486" y="612493"/>
                  </a:cubicBezTo>
                  <a:cubicBezTo>
                    <a:pt x="1306205" y="707004"/>
                    <a:pt x="1275123" y="829781"/>
                    <a:pt x="1264720" y="911472"/>
                  </a:cubicBezTo>
                  <a:cubicBezTo>
                    <a:pt x="1250153" y="907906"/>
                    <a:pt x="1292939" y="659594"/>
                    <a:pt x="1252622" y="600743"/>
                  </a:cubicBezTo>
                  <a:cubicBezTo>
                    <a:pt x="1202656" y="541892"/>
                    <a:pt x="1107533" y="508148"/>
                    <a:pt x="1022817" y="558366"/>
                  </a:cubicBezTo>
                  <a:cubicBezTo>
                    <a:pt x="1086811" y="668103"/>
                    <a:pt x="1058849" y="793697"/>
                    <a:pt x="1053082" y="887580"/>
                  </a:cubicBezTo>
                  <a:cubicBezTo>
                    <a:pt x="1041532" y="883386"/>
                    <a:pt x="1071753" y="653519"/>
                    <a:pt x="1001757" y="557324"/>
                  </a:cubicBezTo>
                  <a:cubicBezTo>
                    <a:pt x="946234" y="504548"/>
                    <a:pt x="915026" y="504758"/>
                    <a:pt x="806783" y="513030"/>
                  </a:cubicBezTo>
                  <a:cubicBezTo>
                    <a:pt x="816055" y="653003"/>
                    <a:pt x="822837" y="732256"/>
                    <a:pt x="810613" y="901237"/>
                  </a:cubicBezTo>
                  <a:cubicBezTo>
                    <a:pt x="782414" y="451352"/>
                    <a:pt x="784675" y="276900"/>
                    <a:pt x="778941" y="121917"/>
                  </a:cubicBezTo>
                  <a:cubicBezTo>
                    <a:pt x="774616" y="-32693"/>
                    <a:pt x="569584" y="-61779"/>
                    <a:pt x="582042" y="161731"/>
                  </a:cubicBezTo>
                  <a:cubicBezTo>
                    <a:pt x="570378" y="380417"/>
                    <a:pt x="623442" y="1132875"/>
                    <a:pt x="554580" y="1197645"/>
                  </a:cubicBezTo>
                  <a:cubicBezTo>
                    <a:pt x="495024" y="1230412"/>
                    <a:pt x="496393" y="1222363"/>
                    <a:pt x="419736" y="1153389"/>
                  </a:cubicBezTo>
                  <a:cubicBezTo>
                    <a:pt x="331744" y="1046414"/>
                    <a:pt x="197603" y="767201"/>
                    <a:pt x="0" y="891306"/>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grpSp>
          <p:nvGrpSpPr>
            <p:cNvPr id="5" name="Group 4">
              <a:extLst>
                <a:ext uri="{FF2B5EF4-FFF2-40B4-BE49-F238E27FC236}">
                  <a16:creationId xmlns="" xmlns:a16="http://schemas.microsoft.com/office/drawing/2014/main" id="{86237614-27E4-4E44-AB53-441F724A66AE}"/>
                </a:ext>
              </a:extLst>
            </p:cNvPr>
            <p:cNvGrpSpPr/>
            <p:nvPr/>
          </p:nvGrpSpPr>
          <p:grpSpPr>
            <a:xfrm rot="5400000">
              <a:off x="-91119" y="4126341"/>
              <a:ext cx="1048447" cy="872955"/>
              <a:chOff x="967066" y="4263648"/>
              <a:chExt cx="670418" cy="1251022"/>
            </a:xfrm>
          </p:grpSpPr>
          <p:sp>
            <p:nvSpPr>
              <p:cNvPr id="6" name="Rectangle 5">
                <a:extLst>
                  <a:ext uri="{FF2B5EF4-FFF2-40B4-BE49-F238E27FC236}">
                    <a16:creationId xmlns="" xmlns:a16="http://schemas.microsoft.com/office/drawing/2014/main" id="{F8683E0C-15A4-46D0-831E-ED181CF631FA}"/>
                  </a:ext>
                </a:extLst>
              </p:cNvPr>
              <p:cNvSpPr/>
              <p:nvPr/>
            </p:nvSpPr>
            <p:spPr>
              <a:xfrm rot="16200000">
                <a:off x="1080146" y="4196080"/>
                <a:ext cx="457516" cy="59265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sp>
            <p:nvSpPr>
              <p:cNvPr id="7" name="Rectangle 6">
                <a:extLst>
                  <a:ext uri="{FF2B5EF4-FFF2-40B4-BE49-F238E27FC236}">
                    <a16:creationId xmlns="" xmlns:a16="http://schemas.microsoft.com/office/drawing/2014/main" id="{E9E7157D-D83F-4008-BAFC-FA76DE72D77D}"/>
                  </a:ext>
                </a:extLst>
              </p:cNvPr>
              <p:cNvSpPr/>
              <p:nvPr/>
            </p:nvSpPr>
            <p:spPr>
              <a:xfrm rot="16200000">
                <a:off x="858794" y="4735980"/>
                <a:ext cx="886962" cy="67041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grpSp>
      </p:grpSp>
    </p:spTree>
    <p:extLst>
      <p:ext uri="{BB962C8B-B14F-4D97-AF65-F5344CB8AC3E}">
        <p14:creationId xmlns:p14="http://schemas.microsoft.com/office/powerpoint/2010/main" val="193824025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107583" y="160985"/>
            <a:ext cx="10831132" cy="6111025"/>
          </a:xfrm>
        </p:spPr>
        <p:txBody>
          <a:bodyPr/>
          <a:lstStyle/>
          <a:p>
            <a:pPr algn="just"/>
            <a:endParaRPr lang="en-US" sz="3200" dirty="0" smtClean="0"/>
          </a:p>
        </p:txBody>
      </p:sp>
      <p:grpSp>
        <p:nvGrpSpPr>
          <p:cNvPr id="3" name="Group 2">
            <a:extLst>
              <a:ext uri="{FF2B5EF4-FFF2-40B4-BE49-F238E27FC236}">
                <a16:creationId xmlns="" xmlns:a16="http://schemas.microsoft.com/office/drawing/2014/main" id="{A9A2186A-C326-48DC-8E09-0BB48FF9D3DE}"/>
              </a:ext>
            </a:extLst>
          </p:cNvPr>
          <p:cNvGrpSpPr/>
          <p:nvPr/>
        </p:nvGrpSpPr>
        <p:grpSpPr>
          <a:xfrm>
            <a:off x="304970" y="328410"/>
            <a:ext cx="648068" cy="528033"/>
            <a:chOff x="-3373" y="3444677"/>
            <a:chExt cx="3155739" cy="1643520"/>
          </a:xfrm>
        </p:grpSpPr>
        <p:sp>
          <p:nvSpPr>
            <p:cNvPr id="4" name="Freeform 61">
              <a:extLst>
                <a:ext uri="{FF2B5EF4-FFF2-40B4-BE49-F238E27FC236}">
                  <a16:creationId xmlns="" xmlns:a16="http://schemas.microsoft.com/office/drawing/2014/main" id="{B69C1344-DA27-4625-A365-74DC77A0B525}"/>
                </a:ext>
              </a:extLst>
            </p:cNvPr>
            <p:cNvSpPr/>
            <p:nvPr/>
          </p:nvSpPr>
          <p:spPr>
            <a:xfrm rot="5400000">
              <a:off x="1185646" y="3121477"/>
              <a:ext cx="1643520" cy="2289920"/>
            </a:xfrm>
            <a:custGeom>
              <a:avLst/>
              <a:gdLst>
                <a:gd name="connsiteX0" fmla="*/ 0 w 1404518"/>
                <a:gd name="connsiteY0" fmla="*/ 1053388 h 2070201"/>
                <a:gd name="connsiteX1" fmla="*/ 124358 w 1404518"/>
                <a:gd name="connsiteY1" fmla="*/ 1382572 h 2070201"/>
                <a:gd name="connsiteX2" fmla="*/ 292608 w 1404518"/>
                <a:gd name="connsiteY2" fmla="*/ 1675180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675180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31366 w 1404518"/>
                <a:gd name="connsiteY4" fmla="*/ 2055571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294790 w 1404518"/>
                <a:gd name="connsiteY4" fmla="*/ 2055571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294790 w 1404518"/>
                <a:gd name="connsiteY4" fmla="*/ 2055571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13093"/>
                <a:gd name="connsiteY0" fmla="*/ 1053388 h 2070201"/>
                <a:gd name="connsiteX1" fmla="*/ 124358 w 1413093"/>
                <a:gd name="connsiteY1" fmla="*/ 1382572 h 2070201"/>
                <a:gd name="connsiteX2" fmla="*/ 292608 w 1413093"/>
                <a:gd name="connsiteY2" fmla="*/ 1741017 h 2070201"/>
                <a:gd name="connsiteX3" fmla="*/ 687628 w 1413093"/>
                <a:gd name="connsiteY3" fmla="*/ 2070201 h 2070201"/>
                <a:gd name="connsiteX4" fmla="*/ 1294790 w 1413093"/>
                <a:gd name="connsiteY4" fmla="*/ 2055571 h 2070201"/>
                <a:gd name="connsiteX5" fmla="*/ 1404518 w 1413093"/>
                <a:gd name="connsiteY5" fmla="*/ 1155801 h 2070201"/>
                <a:gd name="connsiteX6" fmla="*/ 1221638 w 1413093"/>
                <a:gd name="connsiteY6" fmla="*/ 768096 h 2070201"/>
                <a:gd name="connsiteX7" fmla="*/ 1177747 w 1413093"/>
                <a:gd name="connsiteY7" fmla="*/ 965606 h 2070201"/>
                <a:gd name="connsiteX8" fmla="*/ 1024128 w 1413093"/>
                <a:gd name="connsiteY8" fmla="*/ 694944 h 2070201"/>
                <a:gd name="connsiteX9" fmla="*/ 921715 w 1413093"/>
                <a:gd name="connsiteY9" fmla="*/ 929030 h 2070201"/>
                <a:gd name="connsiteX10" fmla="*/ 877824 w 1413093"/>
                <a:gd name="connsiteY10" fmla="*/ 629107 h 2070201"/>
                <a:gd name="connsiteX11" fmla="*/ 709574 w 1413093"/>
                <a:gd name="connsiteY11" fmla="*/ 936345 h 2070201"/>
                <a:gd name="connsiteX12" fmla="*/ 526694 w 1413093"/>
                <a:gd name="connsiteY12" fmla="*/ 0 h 2070201"/>
                <a:gd name="connsiteX13" fmla="*/ 468172 w 1413093"/>
                <a:gd name="connsiteY13" fmla="*/ 1338681 h 2070201"/>
                <a:gd name="connsiteX14" fmla="*/ 321868 w 1413093"/>
                <a:gd name="connsiteY14" fmla="*/ 1287475 h 2070201"/>
                <a:gd name="connsiteX15" fmla="*/ 0 w 1413093"/>
                <a:gd name="connsiteY15" fmla="*/ 1053388 h 2070201"/>
                <a:gd name="connsiteX0" fmla="*/ 0 w 1413093"/>
                <a:gd name="connsiteY0" fmla="*/ 1053388 h 2070201"/>
                <a:gd name="connsiteX1" fmla="*/ 124358 w 1413093"/>
                <a:gd name="connsiteY1" fmla="*/ 1382572 h 2070201"/>
                <a:gd name="connsiteX2" fmla="*/ 292608 w 1413093"/>
                <a:gd name="connsiteY2" fmla="*/ 1741017 h 2070201"/>
                <a:gd name="connsiteX3" fmla="*/ 687628 w 1413093"/>
                <a:gd name="connsiteY3" fmla="*/ 2070201 h 2070201"/>
                <a:gd name="connsiteX4" fmla="*/ 1294790 w 1413093"/>
                <a:gd name="connsiteY4" fmla="*/ 2055571 h 2070201"/>
                <a:gd name="connsiteX5" fmla="*/ 1404518 w 1413093"/>
                <a:gd name="connsiteY5" fmla="*/ 1155801 h 2070201"/>
                <a:gd name="connsiteX6" fmla="*/ 1221638 w 1413093"/>
                <a:gd name="connsiteY6" fmla="*/ 768096 h 2070201"/>
                <a:gd name="connsiteX7" fmla="*/ 1177747 w 1413093"/>
                <a:gd name="connsiteY7" fmla="*/ 965606 h 2070201"/>
                <a:gd name="connsiteX8" fmla="*/ 1024128 w 1413093"/>
                <a:gd name="connsiteY8" fmla="*/ 694944 h 2070201"/>
                <a:gd name="connsiteX9" fmla="*/ 921715 w 1413093"/>
                <a:gd name="connsiteY9" fmla="*/ 929030 h 2070201"/>
                <a:gd name="connsiteX10" fmla="*/ 877824 w 1413093"/>
                <a:gd name="connsiteY10" fmla="*/ 629107 h 2070201"/>
                <a:gd name="connsiteX11" fmla="*/ 709574 w 1413093"/>
                <a:gd name="connsiteY11" fmla="*/ 936345 h 2070201"/>
                <a:gd name="connsiteX12" fmla="*/ 526694 w 1413093"/>
                <a:gd name="connsiteY12" fmla="*/ 0 h 2070201"/>
                <a:gd name="connsiteX13" fmla="*/ 468172 w 1413093"/>
                <a:gd name="connsiteY13" fmla="*/ 1338681 h 2070201"/>
                <a:gd name="connsiteX14" fmla="*/ 321868 w 1413093"/>
                <a:gd name="connsiteY14" fmla="*/ 1287475 h 2070201"/>
                <a:gd name="connsiteX15" fmla="*/ 0 w 1413093"/>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90042 w 1404608"/>
                <a:gd name="connsiteY10" fmla="*/ 599846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38836 w 1404608"/>
                <a:gd name="connsiteY10" fmla="*/ 592531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38836 w 1404608"/>
                <a:gd name="connsiteY10" fmla="*/ 592531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38836 w 1404608"/>
                <a:gd name="connsiteY10" fmla="*/ 592531 h 2070201"/>
                <a:gd name="connsiteX11" fmla="*/ 709574 w 1404608"/>
                <a:gd name="connsiteY11" fmla="*/ 936345 h 2070201"/>
                <a:gd name="connsiteX12" fmla="*/ 702259 w 1404608"/>
                <a:gd name="connsiteY12" fmla="*/ 629107 h 2070201"/>
                <a:gd name="connsiteX13" fmla="*/ 526694 w 1404608"/>
                <a:gd name="connsiteY13" fmla="*/ 0 h 2070201"/>
                <a:gd name="connsiteX14" fmla="*/ 468172 w 1404608"/>
                <a:gd name="connsiteY14" fmla="*/ 1338681 h 2070201"/>
                <a:gd name="connsiteX15" fmla="*/ 321868 w 1404608"/>
                <a:gd name="connsiteY15" fmla="*/ 1287475 h 2070201"/>
                <a:gd name="connsiteX16" fmla="*/ 0 w 1404608"/>
                <a:gd name="connsiteY16" fmla="*/ 1053388 h 2070201"/>
                <a:gd name="connsiteX0" fmla="*/ 0 w 1404608"/>
                <a:gd name="connsiteY0" fmla="*/ 1056935 h 2073748"/>
                <a:gd name="connsiteX1" fmla="*/ 124358 w 1404608"/>
                <a:gd name="connsiteY1" fmla="*/ 1386119 h 2073748"/>
                <a:gd name="connsiteX2" fmla="*/ 292608 w 1404608"/>
                <a:gd name="connsiteY2" fmla="*/ 1744564 h 2073748"/>
                <a:gd name="connsiteX3" fmla="*/ 687628 w 1404608"/>
                <a:gd name="connsiteY3" fmla="*/ 2073748 h 2073748"/>
                <a:gd name="connsiteX4" fmla="*/ 1294790 w 1404608"/>
                <a:gd name="connsiteY4" fmla="*/ 2059118 h 2073748"/>
                <a:gd name="connsiteX5" fmla="*/ 1404518 w 1404608"/>
                <a:gd name="connsiteY5" fmla="*/ 1159348 h 2073748"/>
                <a:gd name="connsiteX6" fmla="*/ 1221638 w 1404608"/>
                <a:gd name="connsiteY6" fmla="*/ 771643 h 2073748"/>
                <a:gd name="connsiteX7" fmla="*/ 1177747 w 1404608"/>
                <a:gd name="connsiteY7" fmla="*/ 969153 h 2073748"/>
                <a:gd name="connsiteX8" fmla="*/ 980236 w 1404608"/>
                <a:gd name="connsiteY8" fmla="*/ 698491 h 2073748"/>
                <a:gd name="connsiteX9" fmla="*/ 921715 w 1404608"/>
                <a:gd name="connsiteY9" fmla="*/ 932577 h 2073748"/>
                <a:gd name="connsiteX10" fmla="*/ 738836 w 1404608"/>
                <a:gd name="connsiteY10" fmla="*/ 596078 h 2073748"/>
                <a:gd name="connsiteX11" fmla="*/ 709574 w 1404608"/>
                <a:gd name="connsiteY11" fmla="*/ 939892 h 2073748"/>
                <a:gd name="connsiteX12" fmla="*/ 526694 w 1404608"/>
                <a:gd name="connsiteY12" fmla="*/ 3547 h 2073748"/>
                <a:gd name="connsiteX13" fmla="*/ 468172 w 1404608"/>
                <a:gd name="connsiteY13" fmla="*/ 1342228 h 2073748"/>
                <a:gd name="connsiteX14" fmla="*/ 321868 w 1404608"/>
                <a:gd name="connsiteY14" fmla="*/ 1291022 h 2073748"/>
                <a:gd name="connsiteX15" fmla="*/ 0 w 1404608"/>
                <a:gd name="connsiteY15" fmla="*/ 1056935 h 2073748"/>
                <a:gd name="connsiteX0" fmla="*/ 0 w 1404608"/>
                <a:gd name="connsiteY0" fmla="*/ 1056935 h 2073748"/>
                <a:gd name="connsiteX1" fmla="*/ 124358 w 1404608"/>
                <a:gd name="connsiteY1" fmla="*/ 1386119 h 2073748"/>
                <a:gd name="connsiteX2" fmla="*/ 292608 w 1404608"/>
                <a:gd name="connsiteY2" fmla="*/ 1744564 h 2073748"/>
                <a:gd name="connsiteX3" fmla="*/ 687628 w 1404608"/>
                <a:gd name="connsiteY3" fmla="*/ 2073748 h 2073748"/>
                <a:gd name="connsiteX4" fmla="*/ 1294790 w 1404608"/>
                <a:gd name="connsiteY4" fmla="*/ 2059118 h 2073748"/>
                <a:gd name="connsiteX5" fmla="*/ 1404518 w 1404608"/>
                <a:gd name="connsiteY5" fmla="*/ 1159348 h 2073748"/>
                <a:gd name="connsiteX6" fmla="*/ 1221638 w 1404608"/>
                <a:gd name="connsiteY6" fmla="*/ 771643 h 2073748"/>
                <a:gd name="connsiteX7" fmla="*/ 1177747 w 1404608"/>
                <a:gd name="connsiteY7" fmla="*/ 969153 h 2073748"/>
                <a:gd name="connsiteX8" fmla="*/ 980236 w 1404608"/>
                <a:gd name="connsiteY8" fmla="*/ 698491 h 2073748"/>
                <a:gd name="connsiteX9" fmla="*/ 921715 w 1404608"/>
                <a:gd name="connsiteY9" fmla="*/ 932577 h 2073748"/>
                <a:gd name="connsiteX10" fmla="*/ 738836 w 1404608"/>
                <a:gd name="connsiteY10" fmla="*/ 596078 h 2073748"/>
                <a:gd name="connsiteX11" fmla="*/ 709574 w 1404608"/>
                <a:gd name="connsiteY11" fmla="*/ 939892 h 2073748"/>
                <a:gd name="connsiteX12" fmla="*/ 526694 w 1404608"/>
                <a:gd name="connsiteY12" fmla="*/ 3547 h 2073748"/>
                <a:gd name="connsiteX13" fmla="*/ 468172 w 1404608"/>
                <a:gd name="connsiteY13" fmla="*/ 1342228 h 2073748"/>
                <a:gd name="connsiteX14" fmla="*/ 321868 w 1404608"/>
                <a:gd name="connsiteY14" fmla="*/ 1291022 h 2073748"/>
                <a:gd name="connsiteX15" fmla="*/ 0 w 1404608"/>
                <a:gd name="connsiteY15" fmla="*/ 1056935 h 2073748"/>
                <a:gd name="connsiteX0" fmla="*/ 0 w 1404608"/>
                <a:gd name="connsiteY0" fmla="*/ 1056935 h 2073748"/>
                <a:gd name="connsiteX1" fmla="*/ 124358 w 1404608"/>
                <a:gd name="connsiteY1" fmla="*/ 1386119 h 2073748"/>
                <a:gd name="connsiteX2" fmla="*/ 292608 w 1404608"/>
                <a:gd name="connsiteY2" fmla="*/ 1744564 h 2073748"/>
                <a:gd name="connsiteX3" fmla="*/ 687628 w 1404608"/>
                <a:gd name="connsiteY3" fmla="*/ 2073748 h 2073748"/>
                <a:gd name="connsiteX4" fmla="*/ 1294790 w 1404608"/>
                <a:gd name="connsiteY4" fmla="*/ 2059118 h 2073748"/>
                <a:gd name="connsiteX5" fmla="*/ 1404518 w 1404608"/>
                <a:gd name="connsiteY5" fmla="*/ 1159348 h 2073748"/>
                <a:gd name="connsiteX6" fmla="*/ 1221638 w 1404608"/>
                <a:gd name="connsiteY6" fmla="*/ 771643 h 2073748"/>
                <a:gd name="connsiteX7" fmla="*/ 1177747 w 1404608"/>
                <a:gd name="connsiteY7" fmla="*/ 969153 h 2073748"/>
                <a:gd name="connsiteX8" fmla="*/ 980236 w 1404608"/>
                <a:gd name="connsiteY8" fmla="*/ 698491 h 2073748"/>
                <a:gd name="connsiteX9" fmla="*/ 921715 w 1404608"/>
                <a:gd name="connsiteY9" fmla="*/ 932577 h 2073748"/>
                <a:gd name="connsiteX10" fmla="*/ 738836 w 1404608"/>
                <a:gd name="connsiteY10" fmla="*/ 596078 h 2073748"/>
                <a:gd name="connsiteX11" fmla="*/ 709574 w 1404608"/>
                <a:gd name="connsiteY11" fmla="*/ 939892 h 2073748"/>
                <a:gd name="connsiteX12" fmla="*/ 526694 w 1404608"/>
                <a:gd name="connsiteY12" fmla="*/ 3547 h 2073748"/>
                <a:gd name="connsiteX13" fmla="*/ 468172 w 1404608"/>
                <a:gd name="connsiteY13" fmla="*/ 1342228 h 2073748"/>
                <a:gd name="connsiteX14" fmla="*/ 321868 w 1404608"/>
                <a:gd name="connsiteY14" fmla="*/ 1291022 h 2073748"/>
                <a:gd name="connsiteX15" fmla="*/ 0 w 1404608"/>
                <a:gd name="connsiteY15" fmla="*/ 1056935 h 2073748"/>
                <a:gd name="connsiteX0" fmla="*/ 0 w 1404608"/>
                <a:gd name="connsiteY0" fmla="*/ 1058942 h 2075755"/>
                <a:gd name="connsiteX1" fmla="*/ 124358 w 1404608"/>
                <a:gd name="connsiteY1" fmla="*/ 1388126 h 2075755"/>
                <a:gd name="connsiteX2" fmla="*/ 292608 w 1404608"/>
                <a:gd name="connsiteY2" fmla="*/ 1746571 h 2075755"/>
                <a:gd name="connsiteX3" fmla="*/ 687628 w 1404608"/>
                <a:gd name="connsiteY3" fmla="*/ 2075755 h 2075755"/>
                <a:gd name="connsiteX4" fmla="*/ 1294790 w 1404608"/>
                <a:gd name="connsiteY4" fmla="*/ 2061125 h 2075755"/>
                <a:gd name="connsiteX5" fmla="*/ 1404518 w 1404608"/>
                <a:gd name="connsiteY5" fmla="*/ 1161355 h 2075755"/>
                <a:gd name="connsiteX6" fmla="*/ 1221638 w 1404608"/>
                <a:gd name="connsiteY6" fmla="*/ 773650 h 2075755"/>
                <a:gd name="connsiteX7" fmla="*/ 1177747 w 1404608"/>
                <a:gd name="connsiteY7" fmla="*/ 971160 h 2075755"/>
                <a:gd name="connsiteX8" fmla="*/ 980236 w 1404608"/>
                <a:gd name="connsiteY8" fmla="*/ 700498 h 2075755"/>
                <a:gd name="connsiteX9" fmla="*/ 921715 w 1404608"/>
                <a:gd name="connsiteY9" fmla="*/ 934584 h 2075755"/>
                <a:gd name="connsiteX10" fmla="*/ 738836 w 1404608"/>
                <a:gd name="connsiteY10" fmla="*/ 598085 h 2075755"/>
                <a:gd name="connsiteX11" fmla="*/ 709574 w 1404608"/>
                <a:gd name="connsiteY11" fmla="*/ 941899 h 2075755"/>
                <a:gd name="connsiteX12" fmla="*/ 526694 w 1404608"/>
                <a:gd name="connsiteY12" fmla="*/ 5554 h 2075755"/>
                <a:gd name="connsiteX13" fmla="*/ 468172 w 1404608"/>
                <a:gd name="connsiteY13" fmla="*/ 1344235 h 2075755"/>
                <a:gd name="connsiteX14" fmla="*/ 321868 w 1404608"/>
                <a:gd name="connsiteY14" fmla="*/ 1293029 h 2075755"/>
                <a:gd name="connsiteX15" fmla="*/ 0 w 1404608"/>
                <a:gd name="connsiteY15" fmla="*/ 1058942 h 2075755"/>
                <a:gd name="connsiteX0" fmla="*/ 0 w 1404608"/>
                <a:gd name="connsiteY0" fmla="*/ 1029958 h 2046771"/>
                <a:gd name="connsiteX1" fmla="*/ 124358 w 1404608"/>
                <a:gd name="connsiteY1" fmla="*/ 1359142 h 2046771"/>
                <a:gd name="connsiteX2" fmla="*/ 292608 w 1404608"/>
                <a:gd name="connsiteY2" fmla="*/ 1717587 h 2046771"/>
                <a:gd name="connsiteX3" fmla="*/ 687628 w 1404608"/>
                <a:gd name="connsiteY3" fmla="*/ 2046771 h 2046771"/>
                <a:gd name="connsiteX4" fmla="*/ 1294790 w 1404608"/>
                <a:gd name="connsiteY4" fmla="*/ 2032141 h 2046771"/>
                <a:gd name="connsiteX5" fmla="*/ 1404518 w 1404608"/>
                <a:gd name="connsiteY5" fmla="*/ 1132371 h 2046771"/>
                <a:gd name="connsiteX6" fmla="*/ 1221638 w 1404608"/>
                <a:gd name="connsiteY6" fmla="*/ 744666 h 2046771"/>
                <a:gd name="connsiteX7" fmla="*/ 1177747 w 1404608"/>
                <a:gd name="connsiteY7" fmla="*/ 942176 h 2046771"/>
                <a:gd name="connsiteX8" fmla="*/ 980236 w 1404608"/>
                <a:gd name="connsiteY8" fmla="*/ 671514 h 2046771"/>
                <a:gd name="connsiteX9" fmla="*/ 921715 w 1404608"/>
                <a:gd name="connsiteY9" fmla="*/ 905600 h 2046771"/>
                <a:gd name="connsiteX10" fmla="*/ 738836 w 1404608"/>
                <a:gd name="connsiteY10" fmla="*/ 569101 h 2046771"/>
                <a:gd name="connsiteX11" fmla="*/ 709574 w 1404608"/>
                <a:gd name="connsiteY11" fmla="*/ 912915 h 2046771"/>
                <a:gd name="connsiteX12" fmla="*/ 526694 w 1404608"/>
                <a:gd name="connsiteY12" fmla="*/ 5831 h 2046771"/>
                <a:gd name="connsiteX13" fmla="*/ 468172 w 1404608"/>
                <a:gd name="connsiteY13" fmla="*/ 1315251 h 2046771"/>
                <a:gd name="connsiteX14" fmla="*/ 321868 w 1404608"/>
                <a:gd name="connsiteY14" fmla="*/ 1264045 h 2046771"/>
                <a:gd name="connsiteX15" fmla="*/ 0 w 1404608"/>
                <a:gd name="connsiteY15" fmla="*/ 1029958 h 2046771"/>
                <a:gd name="connsiteX0" fmla="*/ 0 w 1404608"/>
                <a:gd name="connsiteY0" fmla="*/ 1024127 h 2040940"/>
                <a:gd name="connsiteX1" fmla="*/ 124358 w 1404608"/>
                <a:gd name="connsiteY1" fmla="*/ 1353311 h 2040940"/>
                <a:gd name="connsiteX2" fmla="*/ 292608 w 1404608"/>
                <a:gd name="connsiteY2" fmla="*/ 1711756 h 2040940"/>
                <a:gd name="connsiteX3" fmla="*/ 687628 w 1404608"/>
                <a:gd name="connsiteY3" fmla="*/ 2040940 h 2040940"/>
                <a:gd name="connsiteX4" fmla="*/ 1294790 w 1404608"/>
                <a:gd name="connsiteY4" fmla="*/ 2026310 h 2040940"/>
                <a:gd name="connsiteX5" fmla="*/ 1404518 w 1404608"/>
                <a:gd name="connsiteY5" fmla="*/ 1126540 h 2040940"/>
                <a:gd name="connsiteX6" fmla="*/ 1221638 w 1404608"/>
                <a:gd name="connsiteY6" fmla="*/ 738835 h 2040940"/>
                <a:gd name="connsiteX7" fmla="*/ 1177747 w 1404608"/>
                <a:gd name="connsiteY7" fmla="*/ 936345 h 2040940"/>
                <a:gd name="connsiteX8" fmla="*/ 980236 w 1404608"/>
                <a:gd name="connsiteY8" fmla="*/ 665683 h 2040940"/>
                <a:gd name="connsiteX9" fmla="*/ 921715 w 1404608"/>
                <a:gd name="connsiteY9" fmla="*/ 899769 h 2040940"/>
                <a:gd name="connsiteX10" fmla="*/ 738836 w 1404608"/>
                <a:gd name="connsiteY10" fmla="*/ 563270 h 2040940"/>
                <a:gd name="connsiteX11" fmla="*/ 709574 w 1404608"/>
                <a:gd name="connsiteY11" fmla="*/ 907084 h 2040940"/>
                <a:gd name="connsiteX12" fmla="*/ 526694 w 1404608"/>
                <a:gd name="connsiteY12" fmla="*/ 0 h 2040940"/>
                <a:gd name="connsiteX13" fmla="*/ 468172 w 1404608"/>
                <a:gd name="connsiteY13" fmla="*/ 1309420 h 2040940"/>
                <a:gd name="connsiteX14" fmla="*/ 321868 w 1404608"/>
                <a:gd name="connsiteY14" fmla="*/ 1258214 h 2040940"/>
                <a:gd name="connsiteX15" fmla="*/ 0 w 1404608"/>
                <a:gd name="connsiteY15" fmla="*/ 1024127 h 2040940"/>
                <a:gd name="connsiteX0" fmla="*/ 0 w 1404608"/>
                <a:gd name="connsiteY0" fmla="*/ 1024614 h 2041427"/>
                <a:gd name="connsiteX1" fmla="*/ 124358 w 1404608"/>
                <a:gd name="connsiteY1" fmla="*/ 1353798 h 2041427"/>
                <a:gd name="connsiteX2" fmla="*/ 292608 w 1404608"/>
                <a:gd name="connsiteY2" fmla="*/ 1712243 h 2041427"/>
                <a:gd name="connsiteX3" fmla="*/ 687628 w 1404608"/>
                <a:gd name="connsiteY3" fmla="*/ 2041427 h 2041427"/>
                <a:gd name="connsiteX4" fmla="*/ 1294790 w 1404608"/>
                <a:gd name="connsiteY4" fmla="*/ 2026797 h 2041427"/>
                <a:gd name="connsiteX5" fmla="*/ 1404518 w 1404608"/>
                <a:gd name="connsiteY5" fmla="*/ 1127027 h 2041427"/>
                <a:gd name="connsiteX6" fmla="*/ 1221638 w 1404608"/>
                <a:gd name="connsiteY6" fmla="*/ 739322 h 2041427"/>
                <a:gd name="connsiteX7" fmla="*/ 1177747 w 1404608"/>
                <a:gd name="connsiteY7" fmla="*/ 936832 h 2041427"/>
                <a:gd name="connsiteX8" fmla="*/ 980236 w 1404608"/>
                <a:gd name="connsiteY8" fmla="*/ 666170 h 2041427"/>
                <a:gd name="connsiteX9" fmla="*/ 921715 w 1404608"/>
                <a:gd name="connsiteY9" fmla="*/ 900256 h 2041427"/>
                <a:gd name="connsiteX10" fmla="*/ 738836 w 1404608"/>
                <a:gd name="connsiteY10" fmla="*/ 563757 h 2041427"/>
                <a:gd name="connsiteX11" fmla="*/ 709574 w 1404608"/>
                <a:gd name="connsiteY11" fmla="*/ 907571 h 2041427"/>
                <a:gd name="connsiteX12" fmla="*/ 526694 w 1404608"/>
                <a:gd name="connsiteY12" fmla="*/ 487 h 2041427"/>
                <a:gd name="connsiteX13" fmla="*/ 468172 w 1404608"/>
                <a:gd name="connsiteY13" fmla="*/ 1309907 h 2041427"/>
                <a:gd name="connsiteX14" fmla="*/ 321868 w 1404608"/>
                <a:gd name="connsiteY14" fmla="*/ 1258701 h 2041427"/>
                <a:gd name="connsiteX15" fmla="*/ 0 w 1404608"/>
                <a:gd name="connsiteY15" fmla="*/ 1024614 h 2041427"/>
                <a:gd name="connsiteX0" fmla="*/ 0 w 1404608"/>
                <a:gd name="connsiteY0" fmla="*/ 1024614 h 2041427"/>
                <a:gd name="connsiteX1" fmla="*/ 124358 w 1404608"/>
                <a:gd name="connsiteY1" fmla="*/ 1353798 h 2041427"/>
                <a:gd name="connsiteX2" fmla="*/ 292608 w 1404608"/>
                <a:gd name="connsiteY2" fmla="*/ 1712243 h 2041427"/>
                <a:gd name="connsiteX3" fmla="*/ 687628 w 1404608"/>
                <a:gd name="connsiteY3" fmla="*/ 2041427 h 2041427"/>
                <a:gd name="connsiteX4" fmla="*/ 1294790 w 1404608"/>
                <a:gd name="connsiteY4" fmla="*/ 2026797 h 2041427"/>
                <a:gd name="connsiteX5" fmla="*/ 1404518 w 1404608"/>
                <a:gd name="connsiteY5" fmla="*/ 1127027 h 2041427"/>
                <a:gd name="connsiteX6" fmla="*/ 1221638 w 1404608"/>
                <a:gd name="connsiteY6" fmla="*/ 739322 h 2041427"/>
                <a:gd name="connsiteX7" fmla="*/ 1177747 w 1404608"/>
                <a:gd name="connsiteY7" fmla="*/ 936832 h 2041427"/>
                <a:gd name="connsiteX8" fmla="*/ 980236 w 1404608"/>
                <a:gd name="connsiteY8" fmla="*/ 666170 h 2041427"/>
                <a:gd name="connsiteX9" fmla="*/ 921715 w 1404608"/>
                <a:gd name="connsiteY9" fmla="*/ 900256 h 2041427"/>
                <a:gd name="connsiteX10" fmla="*/ 738836 w 1404608"/>
                <a:gd name="connsiteY10" fmla="*/ 563757 h 2041427"/>
                <a:gd name="connsiteX11" fmla="*/ 709574 w 1404608"/>
                <a:gd name="connsiteY11" fmla="*/ 907571 h 2041427"/>
                <a:gd name="connsiteX12" fmla="*/ 526694 w 1404608"/>
                <a:gd name="connsiteY12" fmla="*/ 487 h 2041427"/>
                <a:gd name="connsiteX13" fmla="*/ 468172 w 1404608"/>
                <a:gd name="connsiteY13" fmla="*/ 1309907 h 2041427"/>
                <a:gd name="connsiteX14" fmla="*/ 321868 w 1404608"/>
                <a:gd name="connsiteY14" fmla="*/ 1258701 h 2041427"/>
                <a:gd name="connsiteX15" fmla="*/ 0 w 1404608"/>
                <a:gd name="connsiteY15" fmla="*/ 1024614 h 2041427"/>
                <a:gd name="connsiteX0" fmla="*/ 0 w 1404608"/>
                <a:gd name="connsiteY0" fmla="*/ 1024370 h 2041183"/>
                <a:gd name="connsiteX1" fmla="*/ 124358 w 1404608"/>
                <a:gd name="connsiteY1" fmla="*/ 1353554 h 2041183"/>
                <a:gd name="connsiteX2" fmla="*/ 292608 w 1404608"/>
                <a:gd name="connsiteY2" fmla="*/ 1711999 h 2041183"/>
                <a:gd name="connsiteX3" fmla="*/ 687628 w 1404608"/>
                <a:gd name="connsiteY3" fmla="*/ 2041183 h 2041183"/>
                <a:gd name="connsiteX4" fmla="*/ 1294790 w 1404608"/>
                <a:gd name="connsiteY4" fmla="*/ 2026553 h 2041183"/>
                <a:gd name="connsiteX5" fmla="*/ 1404518 w 1404608"/>
                <a:gd name="connsiteY5" fmla="*/ 1126783 h 2041183"/>
                <a:gd name="connsiteX6" fmla="*/ 1221638 w 1404608"/>
                <a:gd name="connsiteY6" fmla="*/ 739078 h 2041183"/>
                <a:gd name="connsiteX7" fmla="*/ 1177747 w 1404608"/>
                <a:gd name="connsiteY7" fmla="*/ 936588 h 2041183"/>
                <a:gd name="connsiteX8" fmla="*/ 980236 w 1404608"/>
                <a:gd name="connsiteY8" fmla="*/ 665926 h 2041183"/>
                <a:gd name="connsiteX9" fmla="*/ 921715 w 1404608"/>
                <a:gd name="connsiteY9" fmla="*/ 900012 h 2041183"/>
                <a:gd name="connsiteX10" fmla="*/ 738836 w 1404608"/>
                <a:gd name="connsiteY10" fmla="*/ 563513 h 2041183"/>
                <a:gd name="connsiteX11" fmla="*/ 709574 w 1404608"/>
                <a:gd name="connsiteY11" fmla="*/ 907327 h 2041183"/>
                <a:gd name="connsiteX12" fmla="*/ 526694 w 1404608"/>
                <a:gd name="connsiteY12" fmla="*/ 243 h 2041183"/>
                <a:gd name="connsiteX13" fmla="*/ 468172 w 1404608"/>
                <a:gd name="connsiteY13" fmla="*/ 1309663 h 2041183"/>
                <a:gd name="connsiteX14" fmla="*/ 321868 w 1404608"/>
                <a:gd name="connsiteY14" fmla="*/ 1258457 h 2041183"/>
                <a:gd name="connsiteX15" fmla="*/ 0 w 1404608"/>
                <a:gd name="connsiteY15" fmla="*/ 1024370 h 2041183"/>
                <a:gd name="connsiteX0" fmla="*/ 0 w 1404608"/>
                <a:gd name="connsiteY0" fmla="*/ 1024383 h 2041196"/>
                <a:gd name="connsiteX1" fmla="*/ 124358 w 1404608"/>
                <a:gd name="connsiteY1" fmla="*/ 1353567 h 2041196"/>
                <a:gd name="connsiteX2" fmla="*/ 292608 w 1404608"/>
                <a:gd name="connsiteY2" fmla="*/ 1712012 h 2041196"/>
                <a:gd name="connsiteX3" fmla="*/ 687628 w 1404608"/>
                <a:gd name="connsiteY3" fmla="*/ 2041196 h 2041196"/>
                <a:gd name="connsiteX4" fmla="*/ 1294790 w 1404608"/>
                <a:gd name="connsiteY4" fmla="*/ 2026566 h 2041196"/>
                <a:gd name="connsiteX5" fmla="*/ 1404518 w 1404608"/>
                <a:gd name="connsiteY5" fmla="*/ 1126796 h 2041196"/>
                <a:gd name="connsiteX6" fmla="*/ 1221638 w 1404608"/>
                <a:gd name="connsiteY6" fmla="*/ 739091 h 2041196"/>
                <a:gd name="connsiteX7" fmla="*/ 1177747 w 1404608"/>
                <a:gd name="connsiteY7" fmla="*/ 936601 h 2041196"/>
                <a:gd name="connsiteX8" fmla="*/ 980236 w 1404608"/>
                <a:gd name="connsiteY8" fmla="*/ 665939 h 2041196"/>
                <a:gd name="connsiteX9" fmla="*/ 921715 w 1404608"/>
                <a:gd name="connsiteY9" fmla="*/ 900025 h 2041196"/>
                <a:gd name="connsiteX10" fmla="*/ 738836 w 1404608"/>
                <a:gd name="connsiteY10" fmla="*/ 563526 h 2041196"/>
                <a:gd name="connsiteX11" fmla="*/ 709574 w 1404608"/>
                <a:gd name="connsiteY11" fmla="*/ 907340 h 2041196"/>
                <a:gd name="connsiteX12" fmla="*/ 526694 w 1404608"/>
                <a:gd name="connsiteY12" fmla="*/ 256 h 2041196"/>
                <a:gd name="connsiteX13" fmla="*/ 453541 w 1404608"/>
                <a:gd name="connsiteY13" fmla="*/ 1258469 h 2041196"/>
                <a:gd name="connsiteX14" fmla="*/ 321868 w 1404608"/>
                <a:gd name="connsiteY14" fmla="*/ 1258470 h 2041196"/>
                <a:gd name="connsiteX15" fmla="*/ 0 w 1404608"/>
                <a:gd name="connsiteY15" fmla="*/ 1024383 h 2041196"/>
                <a:gd name="connsiteX0" fmla="*/ 0 w 1404608"/>
                <a:gd name="connsiteY0" fmla="*/ 1024383 h 2041196"/>
                <a:gd name="connsiteX1" fmla="*/ 124358 w 1404608"/>
                <a:gd name="connsiteY1" fmla="*/ 1353567 h 2041196"/>
                <a:gd name="connsiteX2" fmla="*/ 292608 w 1404608"/>
                <a:gd name="connsiteY2" fmla="*/ 1712012 h 2041196"/>
                <a:gd name="connsiteX3" fmla="*/ 687628 w 1404608"/>
                <a:gd name="connsiteY3" fmla="*/ 2041196 h 2041196"/>
                <a:gd name="connsiteX4" fmla="*/ 1294790 w 1404608"/>
                <a:gd name="connsiteY4" fmla="*/ 2026566 h 2041196"/>
                <a:gd name="connsiteX5" fmla="*/ 1404518 w 1404608"/>
                <a:gd name="connsiteY5" fmla="*/ 1126796 h 2041196"/>
                <a:gd name="connsiteX6" fmla="*/ 1221638 w 1404608"/>
                <a:gd name="connsiteY6" fmla="*/ 739091 h 2041196"/>
                <a:gd name="connsiteX7" fmla="*/ 1177747 w 1404608"/>
                <a:gd name="connsiteY7" fmla="*/ 936601 h 2041196"/>
                <a:gd name="connsiteX8" fmla="*/ 980236 w 1404608"/>
                <a:gd name="connsiteY8" fmla="*/ 665939 h 2041196"/>
                <a:gd name="connsiteX9" fmla="*/ 921715 w 1404608"/>
                <a:gd name="connsiteY9" fmla="*/ 900025 h 2041196"/>
                <a:gd name="connsiteX10" fmla="*/ 738836 w 1404608"/>
                <a:gd name="connsiteY10" fmla="*/ 563526 h 2041196"/>
                <a:gd name="connsiteX11" fmla="*/ 709574 w 1404608"/>
                <a:gd name="connsiteY11" fmla="*/ 907340 h 2041196"/>
                <a:gd name="connsiteX12" fmla="*/ 526694 w 1404608"/>
                <a:gd name="connsiteY12" fmla="*/ 256 h 2041196"/>
                <a:gd name="connsiteX13" fmla="*/ 453541 w 1404608"/>
                <a:gd name="connsiteY13" fmla="*/ 1258469 h 2041196"/>
                <a:gd name="connsiteX14" fmla="*/ 321868 w 1404608"/>
                <a:gd name="connsiteY14" fmla="*/ 1258470 h 2041196"/>
                <a:gd name="connsiteX15" fmla="*/ 0 w 1404608"/>
                <a:gd name="connsiteY15" fmla="*/ 1024383 h 2041196"/>
                <a:gd name="connsiteX0" fmla="*/ 0 w 1404608"/>
                <a:gd name="connsiteY0" fmla="*/ 1024369 h 2041182"/>
                <a:gd name="connsiteX1" fmla="*/ 124358 w 1404608"/>
                <a:gd name="connsiteY1" fmla="*/ 1353553 h 2041182"/>
                <a:gd name="connsiteX2" fmla="*/ 292608 w 1404608"/>
                <a:gd name="connsiteY2" fmla="*/ 1711998 h 2041182"/>
                <a:gd name="connsiteX3" fmla="*/ 687628 w 1404608"/>
                <a:gd name="connsiteY3" fmla="*/ 2041182 h 2041182"/>
                <a:gd name="connsiteX4" fmla="*/ 1294790 w 1404608"/>
                <a:gd name="connsiteY4" fmla="*/ 2026552 h 2041182"/>
                <a:gd name="connsiteX5" fmla="*/ 1404518 w 1404608"/>
                <a:gd name="connsiteY5" fmla="*/ 1126782 h 2041182"/>
                <a:gd name="connsiteX6" fmla="*/ 1221638 w 1404608"/>
                <a:gd name="connsiteY6" fmla="*/ 739077 h 2041182"/>
                <a:gd name="connsiteX7" fmla="*/ 1177747 w 1404608"/>
                <a:gd name="connsiteY7" fmla="*/ 936587 h 2041182"/>
                <a:gd name="connsiteX8" fmla="*/ 980236 w 1404608"/>
                <a:gd name="connsiteY8" fmla="*/ 665925 h 2041182"/>
                <a:gd name="connsiteX9" fmla="*/ 921715 w 1404608"/>
                <a:gd name="connsiteY9" fmla="*/ 900011 h 2041182"/>
                <a:gd name="connsiteX10" fmla="*/ 738836 w 1404608"/>
                <a:gd name="connsiteY10" fmla="*/ 563512 h 2041182"/>
                <a:gd name="connsiteX11" fmla="*/ 709574 w 1404608"/>
                <a:gd name="connsiteY11" fmla="*/ 907326 h 2041182"/>
                <a:gd name="connsiteX12" fmla="*/ 526694 w 1404608"/>
                <a:gd name="connsiteY12" fmla="*/ 242 h 2041182"/>
                <a:gd name="connsiteX13" fmla="*/ 456712 w 1404608"/>
                <a:gd name="connsiteY13" fmla="*/ 1312361 h 2041182"/>
                <a:gd name="connsiteX14" fmla="*/ 321868 w 1404608"/>
                <a:gd name="connsiteY14" fmla="*/ 1258456 h 2041182"/>
                <a:gd name="connsiteX15" fmla="*/ 0 w 1404608"/>
                <a:gd name="connsiteY15" fmla="*/ 1024369 h 2041182"/>
                <a:gd name="connsiteX0" fmla="*/ 0 w 1404608"/>
                <a:gd name="connsiteY0" fmla="*/ 1024369 h 2041182"/>
                <a:gd name="connsiteX1" fmla="*/ 124358 w 1404608"/>
                <a:gd name="connsiteY1" fmla="*/ 1353553 h 2041182"/>
                <a:gd name="connsiteX2" fmla="*/ 292608 w 1404608"/>
                <a:gd name="connsiteY2" fmla="*/ 1711998 h 2041182"/>
                <a:gd name="connsiteX3" fmla="*/ 687628 w 1404608"/>
                <a:gd name="connsiteY3" fmla="*/ 2041182 h 2041182"/>
                <a:gd name="connsiteX4" fmla="*/ 1294790 w 1404608"/>
                <a:gd name="connsiteY4" fmla="*/ 2026552 h 2041182"/>
                <a:gd name="connsiteX5" fmla="*/ 1404518 w 1404608"/>
                <a:gd name="connsiteY5" fmla="*/ 1126782 h 2041182"/>
                <a:gd name="connsiteX6" fmla="*/ 1221638 w 1404608"/>
                <a:gd name="connsiteY6" fmla="*/ 739077 h 2041182"/>
                <a:gd name="connsiteX7" fmla="*/ 1177747 w 1404608"/>
                <a:gd name="connsiteY7" fmla="*/ 936587 h 2041182"/>
                <a:gd name="connsiteX8" fmla="*/ 980236 w 1404608"/>
                <a:gd name="connsiteY8" fmla="*/ 665925 h 2041182"/>
                <a:gd name="connsiteX9" fmla="*/ 921715 w 1404608"/>
                <a:gd name="connsiteY9" fmla="*/ 900011 h 2041182"/>
                <a:gd name="connsiteX10" fmla="*/ 738836 w 1404608"/>
                <a:gd name="connsiteY10" fmla="*/ 563512 h 2041182"/>
                <a:gd name="connsiteX11" fmla="*/ 709574 w 1404608"/>
                <a:gd name="connsiteY11" fmla="*/ 907326 h 2041182"/>
                <a:gd name="connsiteX12" fmla="*/ 526694 w 1404608"/>
                <a:gd name="connsiteY12" fmla="*/ 242 h 2041182"/>
                <a:gd name="connsiteX13" fmla="*/ 456712 w 1404608"/>
                <a:gd name="connsiteY13" fmla="*/ 1312361 h 2041182"/>
                <a:gd name="connsiteX14" fmla="*/ 321868 w 1404608"/>
                <a:gd name="connsiteY14" fmla="*/ 1258456 h 2041182"/>
                <a:gd name="connsiteX15" fmla="*/ 0 w 1404608"/>
                <a:gd name="connsiteY15" fmla="*/ 1024369 h 2041182"/>
                <a:gd name="connsiteX0" fmla="*/ 0 w 1404608"/>
                <a:gd name="connsiteY0" fmla="*/ 1024369 h 2041182"/>
                <a:gd name="connsiteX1" fmla="*/ 124358 w 1404608"/>
                <a:gd name="connsiteY1" fmla="*/ 1353553 h 2041182"/>
                <a:gd name="connsiteX2" fmla="*/ 292608 w 1404608"/>
                <a:gd name="connsiteY2" fmla="*/ 1711998 h 2041182"/>
                <a:gd name="connsiteX3" fmla="*/ 687628 w 1404608"/>
                <a:gd name="connsiteY3" fmla="*/ 2041182 h 2041182"/>
                <a:gd name="connsiteX4" fmla="*/ 1294790 w 1404608"/>
                <a:gd name="connsiteY4" fmla="*/ 2026552 h 2041182"/>
                <a:gd name="connsiteX5" fmla="*/ 1404518 w 1404608"/>
                <a:gd name="connsiteY5" fmla="*/ 1126782 h 2041182"/>
                <a:gd name="connsiteX6" fmla="*/ 1221638 w 1404608"/>
                <a:gd name="connsiteY6" fmla="*/ 739077 h 2041182"/>
                <a:gd name="connsiteX7" fmla="*/ 1177747 w 1404608"/>
                <a:gd name="connsiteY7" fmla="*/ 936587 h 2041182"/>
                <a:gd name="connsiteX8" fmla="*/ 980236 w 1404608"/>
                <a:gd name="connsiteY8" fmla="*/ 665925 h 2041182"/>
                <a:gd name="connsiteX9" fmla="*/ 921715 w 1404608"/>
                <a:gd name="connsiteY9" fmla="*/ 900011 h 2041182"/>
                <a:gd name="connsiteX10" fmla="*/ 738836 w 1404608"/>
                <a:gd name="connsiteY10" fmla="*/ 563512 h 2041182"/>
                <a:gd name="connsiteX11" fmla="*/ 709574 w 1404608"/>
                <a:gd name="connsiteY11" fmla="*/ 907326 h 2041182"/>
                <a:gd name="connsiteX12" fmla="*/ 526694 w 1404608"/>
                <a:gd name="connsiteY12" fmla="*/ 242 h 2041182"/>
                <a:gd name="connsiteX13" fmla="*/ 456712 w 1404608"/>
                <a:gd name="connsiteY13" fmla="*/ 1312361 h 2041182"/>
                <a:gd name="connsiteX14" fmla="*/ 321868 w 1404608"/>
                <a:gd name="connsiteY14" fmla="*/ 1258456 h 2041182"/>
                <a:gd name="connsiteX15" fmla="*/ 0 w 1404608"/>
                <a:gd name="connsiteY15" fmla="*/ 1024369 h 2041182"/>
                <a:gd name="connsiteX0" fmla="*/ 0 w 1420463"/>
                <a:gd name="connsiteY0" fmla="*/ 957779 h 2041182"/>
                <a:gd name="connsiteX1" fmla="*/ 140213 w 1420463"/>
                <a:gd name="connsiteY1" fmla="*/ 1353553 h 2041182"/>
                <a:gd name="connsiteX2" fmla="*/ 308463 w 1420463"/>
                <a:gd name="connsiteY2" fmla="*/ 1711998 h 2041182"/>
                <a:gd name="connsiteX3" fmla="*/ 703483 w 1420463"/>
                <a:gd name="connsiteY3" fmla="*/ 2041182 h 2041182"/>
                <a:gd name="connsiteX4" fmla="*/ 1310645 w 1420463"/>
                <a:gd name="connsiteY4" fmla="*/ 2026552 h 2041182"/>
                <a:gd name="connsiteX5" fmla="*/ 1420373 w 1420463"/>
                <a:gd name="connsiteY5" fmla="*/ 1126782 h 2041182"/>
                <a:gd name="connsiteX6" fmla="*/ 1237493 w 1420463"/>
                <a:gd name="connsiteY6" fmla="*/ 739077 h 2041182"/>
                <a:gd name="connsiteX7" fmla="*/ 1193602 w 1420463"/>
                <a:gd name="connsiteY7" fmla="*/ 936587 h 2041182"/>
                <a:gd name="connsiteX8" fmla="*/ 996091 w 1420463"/>
                <a:gd name="connsiteY8" fmla="*/ 665925 h 2041182"/>
                <a:gd name="connsiteX9" fmla="*/ 937570 w 1420463"/>
                <a:gd name="connsiteY9" fmla="*/ 900011 h 2041182"/>
                <a:gd name="connsiteX10" fmla="*/ 754691 w 1420463"/>
                <a:gd name="connsiteY10" fmla="*/ 563512 h 2041182"/>
                <a:gd name="connsiteX11" fmla="*/ 725429 w 1420463"/>
                <a:gd name="connsiteY11" fmla="*/ 907326 h 2041182"/>
                <a:gd name="connsiteX12" fmla="*/ 542549 w 1420463"/>
                <a:gd name="connsiteY12" fmla="*/ 242 h 2041182"/>
                <a:gd name="connsiteX13" fmla="*/ 472567 w 1420463"/>
                <a:gd name="connsiteY13" fmla="*/ 1312361 h 2041182"/>
                <a:gd name="connsiteX14" fmla="*/ 337723 w 1420463"/>
                <a:gd name="connsiteY14" fmla="*/ 1258456 h 2041182"/>
                <a:gd name="connsiteX15" fmla="*/ 0 w 1420463"/>
                <a:gd name="connsiteY15" fmla="*/ 957779 h 2041182"/>
                <a:gd name="connsiteX0" fmla="*/ 0 w 1420463"/>
                <a:gd name="connsiteY0" fmla="*/ 957779 h 2041182"/>
                <a:gd name="connsiteX1" fmla="*/ 140213 w 1420463"/>
                <a:gd name="connsiteY1" fmla="*/ 1353553 h 2041182"/>
                <a:gd name="connsiteX2" fmla="*/ 308463 w 1420463"/>
                <a:gd name="connsiteY2" fmla="*/ 1711998 h 2041182"/>
                <a:gd name="connsiteX3" fmla="*/ 703483 w 1420463"/>
                <a:gd name="connsiteY3" fmla="*/ 2041182 h 2041182"/>
                <a:gd name="connsiteX4" fmla="*/ 1310645 w 1420463"/>
                <a:gd name="connsiteY4" fmla="*/ 2026552 h 2041182"/>
                <a:gd name="connsiteX5" fmla="*/ 1420373 w 1420463"/>
                <a:gd name="connsiteY5" fmla="*/ 1126782 h 2041182"/>
                <a:gd name="connsiteX6" fmla="*/ 1237493 w 1420463"/>
                <a:gd name="connsiteY6" fmla="*/ 739077 h 2041182"/>
                <a:gd name="connsiteX7" fmla="*/ 1193602 w 1420463"/>
                <a:gd name="connsiteY7" fmla="*/ 936587 h 2041182"/>
                <a:gd name="connsiteX8" fmla="*/ 996091 w 1420463"/>
                <a:gd name="connsiteY8" fmla="*/ 665925 h 2041182"/>
                <a:gd name="connsiteX9" fmla="*/ 937570 w 1420463"/>
                <a:gd name="connsiteY9" fmla="*/ 900011 h 2041182"/>
                <a:gd name="connsiteX10" fmla="*/ 754691 w 1420463"/>
                <a:gd name="connsiteY10" fmla="*/ 563512 h 2041182"/>
                <a:gd name="connsiteX11" fmla="*/ 725429 w 1420463"/>
                <a:gd name="connsiteY11" fmla="*/ 907326 h 2041182"/>
                <a:gd name="connsiteX12" fmla="*/ 542549 w 1420463"/>
                <a:gd name="connsiteY12" fmla="*/ 242 h 2041182"/>
                <a:gd name="connsiteX13" fmla="*/ 472567 w 1420463"/>
                <a:gd name="connsiteY13" fmla="*/ 1312361 h 2041182"/>
                <a:gd name="connsiteX14" fmla="*/ 337723 w 1420463"/>
                <a:gd name="connsiteY14" fmla="*/ 1258456 h 2041182"/>
                <a:gd name="connsiteX15" fmla="*/ 0 w 1420463"/>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55410 w 1421182"/>
                <a:gd name="connsiteY10" fmla="*/ 563512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36384 w 1421182"/>
                <a:gd name="connsiteY10" fmla="*/ 563512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55588 w 1421182"/>
                <a:gd name="connsiteY8" fmla="*/ 659583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59583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59583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52597 w 1421182"/>
                <a:gd name="connsiteY6" fmla="*/ 669316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537 h 2040940"/>
                <a:gd name="connsiteX1" fmla="*/ 140932 w 1421182"/>
                <a:gd name="connsiteY1" fmla="*/ 1353311 h 2040940"/>
                <a:gd name="connsiteX2" fmla="*/ 309182 w 1421182"/>
                <a:gd name="connsiteY2" fmla="*/ 1711756 h 2040940"/>
                <a:gd name="connsiteX3" fmla="*/ 704202 w 1421182"/>
                <a:gd name="connsiteY3" fmla="*/ 2040940 h 2040940"/>
                <a:gd name="connsiteX4" fmla="*/ 1311364 w 1421182"/>
                <a:gd name="connsiteY4" fmla="*/ 2026310 h 2040940"/>
                <a:gd name="connsiteX5" fmla="*/ 1421092 w 1421182"/>
                <a:gd name="connsiteY5" fmla="*/ 1126540 h 2040940"/>
                <a:gd name="connsiteX6" fmla="*/ 1152597 w 1421182"/>
                <a:gd name="connsiteY6" fmla="*/ 669074 h 2040940"/>
                <a:gd name="connsiteX7" fmla="*/ 1168953 w 1421182"/>
                <a:gd name="connsiteY7" fmla="*/ 968054 h 2040940"/>
                <a:gd name="connsiteX8" fmla="*/ 927050 w 1421182"/>
                <a:gd name="connsiteY8" fmla="*/ 614948 h 2040940"/>
                <a:gd name="connsiteX9" fmla="*/ 957315 w 1421182"/>
                <a:gd name="connsiteY9" fmla="*/ 944162 h 2040940"/>
                <a:gd name="connsiteX10" fmla="*/ 711016 w 1421182"/>
                <a:gd name="connsiteY10" fmla="*/ 569612 h 2040940"/>
                <a:gd name="connsiteX11" fmla="*/ 729319 w 1421182"/>
                <a:gd name="connsiteY11" fmla="*/ 957819 h 2040940"/>
                <a:gd name="connsiteX12" fmla="*/ 543268 w 1421182"/>
                <a:gd name="connsiteY12" fmla="*/ 0 h 2040940"/>
                <a:gd name="connsiteX13" fmla="*/ 473286 w 1421182"/>
                <a:gd name="connsiteY13" fmla="*/ 1312119 h 2040940"/>
                <a:gd name="connsiteX14" fmla="*/ 338442 w 1421182"/>
                <a:gd name="connsiteY14" fmla="*/ 1258214 h 2040940"/>
                <a:gd name="connsiteX15" fmla="*/ 719 w 1421182"/>
                <a:gd name="connsiteY15" fmla="*/ 957537 h 2040940"/>
                <a:gd name="connsiteX0" fmla="*/ 719 w 1421182"/>
                <a:gd name="connsiteY0" fmla="*/ 957545 h 2040948"/>
                <a:gd name="connsiteX1" fmla="*/ 140932 w 1421182"/>
                <a:gd name="connsiteY1" fmla="*/ 1353319 h 2040948"/>
                <a:gd name="connsiteX2" fmla="*/ 309182 w 1421182"/>
                <a:gd name="connsiteY2" fmla="*/ 1711764 h 2040948"/>
                <a:gd name="connsiteX3" fmla="*/ 704202 w 1421182"/>
                <a:gd name="connsiteY3" fmla="*/ 2040948 h 2040948"/>
                <a:gd name="connsiteX4" fmla="*/ 1311364 w 1421182"/>
                <a:gd name="connsiteY4" fmla="*/ 2026318 h 2040948"/>
                <a:gd name="connsiteX5" fmla="*/ 1421092 w 1421182"/>
                <a:gd name="connsiteY5" fmla="*/ 1126548 h 2040948"/>
                <a:gd name="connsiteX6" fmla="*/ 1152597 w 1421182"/>
                <a:gd name="connsiteY6" fmla="*/ 669082 h 2040948"/>
                <a:gd name="connsiteX7" fmla="*/ 1168953 w 1421182"/>
                <a:gd name="connsiteY7" fmla="*/ 968062 h 2040948"/>
                <a:gd name="connsiteX8" fmla="*/ 927050 w 1421182"/>
                <a:gd name="connsiteY8" fmla="*/ 614956 h 2040948"/>
                <a:gd name="connsiteX9" fmla="*/ 957315 w 1421182"/>
                <a:gd name="connsiteY9" fmla="*/ 944170 h 2040948"/>
                <a:gd name="connsiteX10" fmla="*/ 711016 w 1421182"/>
                <a:gd name="connsiteY10" fmla="*/ 569620 h 2040948"/>
                <a:gd name="connsiteX11" fmla="*/ 729319 w 1421182"/>
                <a:gd name="connsiteY11" fmla="*/ 957827 h 2040948"/>
                <a:gd name="connsiteX12" fmla="*/ 543268 w 1421182"/>
                <a:gd name="connsiteY12" fmla="*/ 8 h 2040948"/>
                <a:gd name="connsiteX13" fmla="*/ 473286 w 1421182"/>
                <a:gd name="connsiteY13" fmla="*/ 1312127 h 2040948"/>
                <a:gd name="connsiteX14" fmla="*/ 338442 w 1421182"/>
                <a:gd name="connsiteY14" fmla="*/ 1258222 h 2040948"/>
                <a:gd name="connsiteX15" fmla="*/ 719 w 1421182"/>
                <a:gd name="connsiteY15" fmla="*/ 957545 h 2040948"/>
                <a:gd name="connsiteX0" fmla="*/ 719 w 1421182"/>
                <a:gd name="connsiteY0" fmla="*/ 957545 h 2040948"/>
                <a:gd name="connsiteX1" fmla="*/ 140932 w 1421182"/>
                <a:gd name="connsiteY1" fmla="*/ 1353319 h 2040948"/>
                <a:gd name="connsiteX2" fmla="*/ 309182 w 1421182"/>
                <a:gd name="connsiteY2" fmla="*/ 1711764 h 2040948"/>
                <a:gd name="connsiteX3" fmla="*/ 704202 w 1421182"/>
                <a:gd name="connsiteY3" fmla="*/ 2040948 h 2040948"/>
                <a:gd name="connsiteX4" fmla="*/ 1311364 w 1421182"/>
                <a:gd name="connsiteY4" fmla="*/ 2026318 h 2040948"/>
                <a:gd name="connsiteX5" fmla="*/ 1421092 w 1421182"/>
                <a:gd name="connsiteY5" fmla="*/ 1126548 h 2040948"/>
                <a:gd name="connsiteX6" fmla="*/ 1152597 w 1421182"/>
                <a:gd name="connsiteY6" fmla="*/ 669082 h 2040948"/>
                <a:gd name="connsiteX7" fmla="*/ 1168953 w 1421182"/>
                <a:gd name="connsiteY7" fmla="*/ 968062 h 2040948"/>
                <a:gd name="connsiteX8" fmla="*/ 927050 w 1421182"/>
                <a:gd name="connsiteY8" fmla="*/ 614956 h 2040948"/>
                <a:gd name="connsiteX9" fmla="*/ 957315 w 1421182"/>
                <a:gd name="connsiteY9" fmla="*/ 944170 h 2040948"/>
                <a:gd name="connsiteX10" fmla="*/ 711016 w 1421182"/>
                <a:gd name="connsiteY10" fmla="*/ 569620 h 2040948"/>
                <a:gd name="connsiteX11" fmla="*/ 729319 w 1421182"/>
                <a:gd name="connsiteY11" fmla="*/ 957827 h 2040948"/>
                <a:gd name="connsiteX12" fmla="*/ 543268 w 1421182"/>
                <a:gd name="connsiteY12" fmla="*/ 8 h 2040948"/>
                <a:gd name="connsiteX13" fmla="*/ 473286 w 1421182"/>
                <a:gd name="connsiteY13" fmla="*/ 1312127 h 2040948"/>
                <a:gd name="connsiteX14" fmla="*/ 338442 w 1421182"/>
                <a:gd name="connsiteY14" fmla="*/ 1258222 h 2040948"/>
                <a:gd name="connsiteX15" fmla="*/ 719 w 1421182"/>
                <a:gd name="connsiteY15" fmla="*/ 957545 h 2040948"/>
                <a:gd name="connsiteX0" fmla="*/ 719 w 1421182"/>
                <a:gd name="connsiteY0" fmla="*/ 957545 h 2026318"/>
                <a:gd name="connsiteX1" fmla="*/ 140932 w 1421182"/>
                <a:gd name="connsiteY1" fmla="*/ 1353319 h 2026318"/>
                <a:gd name="connsiteX2" fmla="*/ 309182 w 1421182"/>
                <a:gd name="connsiteY2" fmla="*/ 1711764 h 2026318"/>
                <a:gd name="connsiteX3" fmla="*/ 693290 w 1421182"/>
                <a:gd name="connsiteY3" fmla="*/ 2019121 h 2026318"/>
                <a:gd name="connsiteX4" fmla="*/ 1311364 w 1421182"/>
                <a:gd name="connsiteY4" fmla="*/ 2026318 h 2026318"/>
                <a:gd name="connsiteX5" fmla="*/ 1421092 w 1421182"/>
                <a:gd name="connsiteY5" fmla="*/ 1126548 h 2026318"/>
                <a:gd name="connsiteX6" fmla="*/ 1152597 w 1421182"/>
                <a:gd name="connsiteY6" fmla="*/ 669082 h 2026318"/>
                <a:gd name="connsiteX7" fmla="*/ 1168953 w 1421182"/>
                <a:gd name="connsiteY7" fmla="*/ 968062 h 2026318"/>
                <a:gd name="connsiteX8" fmla="*/ 927050 w 1421182"/>
                <a:gd name="connsiteY8" fmla="*/ 614956 h 2026318"/>
                <a:gd name="connsiteX9" fmla="*/ 957315 w 1421182"/>
                <a:gd name="connsiteY9" fmla="*/ 944170 h 2026318"/>
                <a:gd name="connsiteX10" fmla="*/ 711016 w 1421182"/>
                <a:gd name="connsiteY10" fmla="*/ 569620 h 2026318"/>
                <a:gd name="connsiteX11" fmla="*/ 729319 w 1421182"/>
                <a:gd name="connsiteY11" fmla="*/ 957827 h 2026318"/>
                <a:gd name="connsiteX12" fmla="*/ 543268 w 1421182"/>
                <a:gd name="connsiteY12" fmla="*/ 8 h 2026318"/>
                <a:gd name="connsiteX13" fmla="*/ 473286 w 1421182"/>
                <a:gd name="connsiteY13" fmla="*/ 1312127 h 2026318"/>
                <a:gd name="connsiteX14" fmla="*/ 338442 w 1421182"/>
                <a:gd name="connsiteY14" fmla="*/ 1258222 h 2026318"/>
                <a:gd name="connsiteX15" fmla="*/ 719 w 1421182"/>
                <a:gd name="connsiteY15" fmla="*/ 957545 h 2026318"/>
                <a:gd name="connsiteX0" fmla="*/ 719 w 1421182"/>
                <a:gd name="connsiteY0" fmla="*/ 957545 h 2295953"/>
                <a:gd name="connsiteX1" fmla="*/ 140932 w 1421182"/>
                <a:gd name="connsiteY1" fmla="*/ 1353319 h 2295953"/>
                <a:gd name="connsiteX2" fmla="*/ 309182 w 1421182"/>
                <a:gd name="connsiteY2" fmla="*/ 1711764 h 2295953"/>
                <a:gd name="connsiteX3" fmla="*/ 693290 w 1421182"/>
                <a:gd name="connsiteY3" fmla="*/ 2019121 h 2295953"/>
                <a:gd name="connsiteX4" fmla="*/ 722524 w 1421182"/>
                <a:gd name="connsiteY4" fmla="*/ 2295953 h 2295953"/>
                <a:gd name="connsiteX5" fmla="*/ 1311364 w 1421182"/>
                <a:gd name="connsiteY5" fmla="*/ 2026318 h 2295953"/>
                <a:gd name="connsiteX6" fmla="*/ 1421092 w 1421182"/>
                <a:gd name="connsiteY6" fmla="*/ 1126548 h 2295953"/>
                <a:gd name="connsiteX7" fmla="*/ 1152597 w 1421182"/>
                <a:gd name="connsiteY7" fmla="*/ 669082 h 2295953"/>
                <a:gd name="connsiteX8" fmla="*/ 1168953 w 1421182"/>
                <a:gd name="connsiteY8" fmla="*/ 968062 h 2295953"/>
                <a:gd name="connsiteX9" fmla="*/ 927050 w 1421182"/>
                <a:gd name="connsiteY9" fmla="*/ 614956 h 2295953"/>
                <a:gd name="connsiteX10" fmla="*/ 957315 w 1421182"/>
                <a:gd name="connsiteY10" fmla="*/ 944170 h 2295953"/>
                <a:gd name="connsiteX11" fmla="*/ 711016 w 1421182"/>
                <a:gd name="connsiteY11" fmla="*/ 569620 h 2295953"/>
                <a:gd name="connsiteX12" fmla="*/ 729319 w 1421182"/>
                <a:gd name="connsiteY12" fmla="*/ 957827 h 2295953"/>
                <a:gd name="connsiteX13" fmla="*/ 543268 w 1421182"/>
                <a:gd name="connsiteY13" fmla="*/ 8 h 2295953"/>
                <a:gd name="connsiteX14" fmla="*/ 473286 w 1421182"/>
                <a:gd name="connsiteY14" fmla="*/ 1312127 h 2295953"/>
                <a:gd name="connsiteX15" fmla="*/ 338442 w 1421182"/>
                <a:gd name="connsiteY15" fmla="*/ 1258222 h 2295953"/>
                <a:gd name="connsiteX16" fmla="*/ 719 w 1421182"/>
                <a:gd name="connsiteY16" fmla="*/ 957545 h 2295953"/>
                <a:gd name="connsiteX0" fmla="*/ 719 w 1421182"/>
                <a:gd name="connsiteY0" fmla="*/ 957545 h 2317397"/>
                <a:gd name="connsiteX1" fmla="*/ 140932 w 1421182"/>
                <a:gd name="connsiteY1" fmla="*/ 1353319 h 2317397"/>
                <a:gd name="connsiteX2" fmla="*/ 309182 w 1421182"/>
                <a:gd name="connsiteY2" fmla="*/ 1711764 h 2317397"/>
                <a:gd name="connsiteX3" fmla="*/ 693290 w 1421182"/>
                <a:gd name="connsiteY3" fmla="*/ 2019121 h 2317397"/>
                <a:gd name="connsiteX4" fmla="*/ 722524 w 1421182"/>
                <a:gd name="connsiteY4" fmla="*/ 2295953 h 2317397"/>
                <a:gd name="connsiteX5" fmla="*/ 1170733 w 1421182"/>
                <a:gd name="connsiteY5" fmla="*/ 2300858 h 2317397"/>
                <a:gd name="connsiteX6" fmla="*/ 1311364 w 1421182"/>
                <a:gd name="connsiteY6" fmla="*/ 2026318 h 2317397"/>
                <a:gd name="connsiteX7" fmla="*/ 1421092 w 1421182"/>
                <a:gd name="connsiteY7" fmla="*/ 1126548 h 2317397"/>
                <a:gd name="connsiteX8" fmla="*/ 1152597 w 1421182"/>
                <a:gd name="connsiteY8" fmla="*/ 669082 h 2317397"/>
                <a:gd name="connsiteX9" fmla="*/ 1168953 w 1421182"/>
                <a:gd name="connsiteY9" fmla="*/ 968062 h 2317397"/>
                <a:gd name="connsiteX10" fmla="*/ 927050 w 1421182"/>
                <a:gd name="connsiteY10" fmla="*/ 614956 h 2317397"/>
                <a:gd name="connsiteX11" fmla="*/ 957315 w 1421182"/>
                <a:gd name="connsiteY11" fmla="*/ 944170 h 2317397"/>
                <a:gd name="connsiteX12" fmla="*/ 711016 w 1421182"/>
                <a:gd name="connsiteY12" fmla="*/ 569620 h 2317397"/>
                <a:gd name="connsiteX13" fmla="*/ 729319 w 1421182"/>
                <a:gd name="connsiteY13" fmla="*/ 957827 h 2317397"/>
                <a:gd name="connsiteX14" fmla="*/ 543268 w 1421182"/>
                <a:gd name="connsiteY14" fmla="*/ 8 h 2317397"/>
                <a:gd name="connsiteX15" fmla="*/ 473286 w 1421182"/>
                <a:gd name="connsiteY15" fmla="*/ 1312127 h 2317397"/>
                <a:gd name="connsiteX16" fmla="*/ 338442 w 1421182"/>
                <a:gd name="connsiteY16" fmla="*/ 1258222 h 2317397"/>
                <a:gd name="connsiteX17" fmla="*/ 719 w 1421182"/>
                <a:gd name="connsiteY17" fmla="*/ 957545 h 2317397"/>
                <a:gd name="connsiteX0" fmla="*/ 719 w 1421182"/>
                <a:gd name="connsiteY0" fmla="*/ 957545 h 2317397"/>
                <a:gd name="connsiteX1" fmla="*/ 140932 w 1421182"/>
                <a:gd name="connsiteY1" fmla="*/ 1353319 h 2317397"/>
                <a:gd name="connsiteX2" fmla="*/ 309182 w 1421182"/>
                <a:gd name="connsiteY2" fmla="*/ 1711764 h 2317397"/>
                <a:gd name="connsiteX3" fmla="*/ 626141 w 1421182"/>
                <a:gd name="connsiteY3" fmla="*/ 1985150 h 2317397"/>
                <a:gd name="connsiteX4" fmla="*/ 722524 w 1421182"/>
                <a:gd name="connsiteY4" fmla="*/ 2295953 h 2317397"/>
                <a:gd name="connsiteX5" fmla="*/ 1170733 w 1421182"/>
                <a:gd name="connsiteY5" fmla="*/ 2300858 h 2317397"/>
                <a:gd name="connsiteX6" fmla="*/ 1311364 w 1421182"/>
                <a:gd name="connsiteY6" fmla="*/ 2026318 h 2317397"/>
                <a:gd name="connsiteX7" fmla="*/ 1421092 w 1421182"/>
                <a:gd name="connsiteY7" fmla="*/ 1126548 h 2317397"/>
                <a:gd name="connsiteX8" fmla="*/ 1152597 w 1421182"/>
                <a:gd name="connsiteY8" fmla="*/ 669082 h 2317397"/>
                <a:gd name="connsiteX9" fmla="*/ 1168953 w 1421182"/>
                <a:gd name="connsiteY9" fmla="*/ 968062 h 2317397"/>
                <a:gd name="connsiteX10" fmla="*/ 927050 w 1421182"/>
                <a:gd name="connsiteY10" fmla="*/ 614956 h 2317397"/>
                <a:gd name="connsiteX11" fmla="*/ 957315 w 1421182"/>
                <a:gd name="connsiteY11" fmla="*/ 944170 h 2317397"/>
                <a:gd name="connsiteX12" fmla="*/ 711016 w 1421182"/>
                <a:gd name="connsiteY12" fmla="*/ 569620 h 2317397"/>
                <a:gd name="connsiteX13" fmla="*/ 729319 w 1421182"/>
                <a:gd name="connsiteY13" fmla="*/ 957827 h 2317397"/>
                <a:gd name="connsiteX14" fmla="*/ 543268 w 1421182"/>
                <a:gd name="connsiteY14" fmla="*/ 8 h 2317397"/>
                <a:gd name="connsiteX15" fmla="*/ 473286 w 1421182"/>
                <a:gd name="connsiteY15" fmla="*/ 1312127 h 2317397"/>
                <a:gd name="connsiteX16" fmla="*/ 338442 w 1421182"/>
                <a:gd name="connsiteY16" fmla="*/ 1258222 h 2317397"/>
                <a:gd name="connsiteX17" fmla="*/ 719 w 1421182"/>
                <a:gd name="connsiteY17" fmla="*/ 957545 h 2317397"/>
                <a:gd name="connsiteX0" fmla="*/ 719 w 1421182"/>
                <a:gd name="connsiteY0" fmla="*/ 957545 h 2314785"/>
                <a:gd name="connsiteX1" fmla="*/ 140932 w 1421182"/>
                <a:gd name="connsiteY1" fmla="*/ 1353319 h 2314785"/>
                <a:gd name="connsiteX2" fmla="*/ 309182 w 1421182"/>
                <a:gd name="connsiteY2" fmla="*/ 1711764 h 2314785"/>
                <a:gd name="connsiteX3" fmla="*/ 626141 w 1421182"/>
                <a:gd name="connsiteY3" fmla="*/ 1985150 h 2314785"/>
                <a:gd name="connsiteX4" fmla="*/ 658780 w 1421182"/>
                <a:gd name="connsiteY4" fmla="*/ 2266927 h 2314785"/>
                <a:gd name="connsiteX5" fmla="*/ 1170733 w 1421182"/>
                <a:gd name="connsiteY5" fmla="*/ 2300858 h 2314785"/>
                <a:gd name="connsiteX6" fmla="*/ 1311364 w 1421182"/>
                <a:gd name="connsiteY6" fmla="*/ 2026318 h 2314785"/>
                <a:gd name="connsiteX7" fmla="*/ 1421092 w 1421182"/>
                <a:gd name="connsiteY7" fmla="*/ 1126548 h 2314785"/>
                <a:gd name="connsiteX8" fmla="*/ 1152597 w 1421182"/>
                <a:gd name="connsiteY8" fmla="*/ 669082 h 2314785"/>
                <a:gd name="connsiteX9" fmla="*/ 1168953 w 1421182"/>
                <a:gd name="connsiteY9" fmla="*/ 968062 h 2314785"/>
                <a:gd name="connsiteX10" fmla="*/ 927050 w 1421182"/>
                <a:gd name="connsiteY10" fmla="*/ 614956 h 2314785"/>
                <a:gd name="connsiteX11" fmla="*/ 957315 w 1421182"/>
                <a:gd name="connsiteY11" fmla="*/ 944170 h 2314785"/>
                <a:gd name="connsiteX12" fmla="*/ 711016 w 1421182"/>
                <a:gd name="connsiteY12" fmla="*/ 569620 h 2314785"/>
                <a:gd name="connsiteX13" fmla="*/ 729319 w 1421182"/>
                <a:gd name="connsiteY13" fmla="*/ 957827 h 2314785"/>
                <a:gd name="connsiteX14" fmla="*/ 543268 w 1421182"/>
                <a:gd name="connsiteY14" fmla="*/ 8 h 2314785"/>
                <a:gd name="connsiteX15" fmla="*/ 473286 w 1421182"/>
                <a:gd name="connsiteY15" fmla="*/ 1312127 h 2314785"/>
                <a:gd name="connsiteX16" fmla="*/ 338442 w 1421182"/>
                <a:gd name="connsiteY16" fmla="*/ 1258222 h 2314785"/>
                <a:gd name="connsiteX17" fmla="*/ 719 w 1421182"/>
                <a:gd name="connsiteY17" fmla="*/ 957545 h 2314785"/>
                <a:gd name="connsiteX0" fmla="*/ 719 w 1421182"/>
                <a:gd name="connsiteY0" fmla="*/ 957545 h 2323891"/>
                <a:gd name="connsiteX1" fmla="*/ 140932 w 1421182"/>
                <a:gd name="connsiteY1" fmla="*/ 1353319 h 2323891"/>
                <a:gd name="connsiteX2" fmla="*/ 309182 w 1421182"/>
                <a:gd name="connsiteY2" fmla="*/ 1711764 h 2323891"/>
                <a:gd name="connsiteX3" fmla="*/ 626141 w 1421182"/>
                <a:gd name="connsiteY3" fmla="*/ 1985150 h 2323891"/>
                <a:gd name="connsiteX4" fmla="*/ 658780 w 1421182"/>
                <a:gd name="connsiteY4" fmla="*/ 2266927 h 2323891"/>
                <a:gd name="connsiteX5" fmla="*/ 1170733 w 1421182"/>
                <a:gd name="connsiteY5" fmla="*/ 2300858 h 2323891"/>
                <a:gd name="connsiteX6" fmla="*/ 1311364 w 1421182"/>
                <a:gd name="connsiteY6" fmla="*/ 2026318 h 2323891"/>
                <a:gd name="connsiteX7" fmla="*/ 1421092 w 1421182"/>
                <a:gd name="connsiteY7" fmla="*/ 1126548 h 2323891"/>
                <a:gd name="connsiteX8" fmla="*/ 1152597 w 1421182"/>
                <a:gd name="connsiteY8" fmla="*/ 669082 h 2323891"/>
                <a:gd name="connsiteX9" fmla="*/ 1168953 w 1421182"/>
                <a:gd name="connsiteY9" fmla="*/ 968062 h 2323891"/>
                <a:gd name="connsiteX10" fmla="*/ 927050 w 1421182"/>
                <a:gd name="connsiteY10" fmla="*/ 614956 h 2323891"/>
                <a:gd name="connsiteX11" fmla="*/ 957315 w 1421182"/>
                <a:gd name="connsiteY11" fmla="*/ 944170 h 2323891"/>
                <a:gd name="connsiteX12" fmla="*/ 711016 w 1421182"/>
                <a:gd name="connsiteY12" fmla="*/ 569620 h 2323891"/>
                <a:gd name="connsiteX13" fmla="*/ 729319 w 1421182"/>
                <a:gd name="connsiteY13" fmla="*/ 957827 h 2323891"/>
                <a:gd name="connsiteX14" fmla="*/ 543268 w 1421182"/>
                <a:gd name="connsiteY14" fmla="*/ 8 h 2323891"/>
                <a:gd name="connsiteX15" fmla="*/ 473286 w 1421182"/>
                <a:gd name="connsiteY15" fmla="*/ 1312127 h 2323891"/>
                <a:gd name="connsiteX16" fmla="*/ 338442 w 1421182"/>
                <a:gd name="connsiteY16" fmla="*/ 1258222 h 2323891"/>
                <a:gd name="connsiteX17" fmla="*/ 719 w 1421182"/>
                <a:gd name="connsiteY17" fmla="*/ 957545 h 2323891"/>
                <a:gd name="connsiteX0" fmla="*/ 719 w 1421182"/>
                <a:gd name="connsiteY0" fmla="*/ 957545 h 2358736"/>
                <a:gd name="connsiteX1" fmla="*/ 140932 w 1421182"/>
                <a:gd name="connsiteY1" fmla="*/ 1353319 h 2358736"/>
                <a:gd name="connsiteX2" fmla="*/ 309182 w 1421182"/>
                <a:gd name="connsiteY2" fmla="*/ 1711764 h 2358736"/>
                <a:gd name="connsiteX3" fmla="*/ 626141 w 1421182"/>
                <a:gd name="connsiteY3" fmla="*/ 1985150 h 2358736"/>
                <a:gd name="connsiteX4" fmla="*/ 658780 w 1421182"/>
                <a:gd name="connsiteY4" fmla="*/ 2266927 h 2358736"/>
                <a:gd name="connsiteX5" fmla="*/ 1227989 w 1421182"/>
                <a:gd name="connsiteY5" fmla="*/ 2341644 h 2358736"/>
                <a:gd name="connsiteX6" fmla="*/ 1311364 w 1421182"/>
                <a:gd name="connsiteY6" fmla="*/ 2026318 h 2358736"/>
                <a:gd name="connsiteX7" fmla="*/ 1421092 w 1421182"/>
                <a:gd name="connsiteY7" fmla="*/ 1126548 h 2358736"/>
                <a:gd name="connsiteX8" fmla="*/ 1152597 w 1421182"/>
                <a:gd name="connsiteY8" fmla="*/ 669082 h 2358736"/>
                <a:gd name="connsiteX9" fmla="*/ 1168953 w 1421182"/>
                <a:gd name="connsiteY9" fmla="*/ 968062 h 2358736"/>
                <a:gd name="connsiteX10" fmla="*/ 927050 w 1421182"/>
                <a:gd name="connsiteY10" fmla="*/ 614956 h 2358736"/>
                <a:gd name="connsiteX11" fmla="*/ 957315 w 1421182"/>
                <a:gd name="connsiteY11" fmla="*/ 944170 h 2358736"/>
                <a:gd name="connsiteX12" fmla="*/ 711016 w 1421182"/>
                <a:gd name="connsiteY12" fmla="*/ 569620 h 2358736"/>
                <a:gd name="connsiteX13" fmla="*/ 729319 w 1421182"/>
                <a:gd name="connsiteY13" fmla="*/ 957827 h 2358736"/>
                <a:gd name="connsiteX14" fmla="*/ 543268 w 1421182"/>
                <a:gd name="connsiteY14" fmla="*/ 8 h 2358736"/>
                <a:gd name="connsiteX15" fmla="*/ 473286 w 1421182"/>
                <a:gd name="connsiteY15" fmla="*/ 1312127 h 2358736"/>
                <a:gd name="connsiteX16" fmla="*/ 338442 w 1421182"/>
                <a:gd name="connsiteY16" fmla="*/ 1258222 h 2358736"/>
                <a:gd name="connsiteX17" fmla="*/ 719 w 1421182"/>
                <a:gd name="connsiteY17" fmla="*/ 957545 h 2358736"/>
                <a:gd name="connsiteX0" fmla="*/ 719 w 1421182"/>
                <a:gd name="connsiteY0" fmla="*/ 957545 h 2341644"/>
                <a:gd name="connsiteX1" fmla="*/ 140932 w 1421182"/>
                <a:gd name="connsiteY1" fmla="*/ 1353319 h 2341644"/>
                <a:gd name="connsiteX2" fmla="*/ 309182 w 1421182"/>
                <a:gd name="connsiteY2" fmla="*/ 1711764 h 2341644"/>
                <a:gd name="connsiteX3" fmla="*/ 626141 w 1421182"/>
                <a:gd name="connsiteY3" fmla="*/ 1985150 h 2341644"/>
                <a:gd name="connsiteX4" fmla="*/ 658780 w 1421182"/>
                <a:gd name="connsiteY4" fmla="*/ 2266927 h 2341644"/>
                <a:gd name="connsiteX5" fmla="*/ 1227989 w 1421182"/>
                <a:gd name="connsiteY5" fmla="*/ 2341644 h 2341644"/>
                <a:gd name="connsiteX6" fmla="*/ 1311364 w 1421182"/>
                <a:gd name="connsiteY6" fmla="*/ 2026318 h 2341644"/>
                <a:gd name="connsiteX7" fmla="*/ 1421092 w 1421182"/>
                <a:gd name="connsiteY7" fmla="*/ 1126548 h 2341644"/>
                <a:gd name="connsiteX8" fmla="*/ 1152597 w 1421182"/>
                <a:gd name="connsiteY8" fmla="*/ 669082 h 2341644"/>
                <a:gd name="connsiteX9" fmla="*/ 1168953 w 1421182"/>
                <a:gd name="connsiteY9" fmla="*/ 968062 h 2341644"/>
                <a:gd name="connsiteX10" fmla="*/ 927050 w 1421182"/>
                <a:gd name="connsiteY10" fmla="*/ 614956 h 2341644"/>
                <a:gd name="connsiteX11" fmla="*/ 957315 w 1421182"/>
                <a:gd name="connsiteY11" fmla="*/ 944170 h 2341644"/>
                <a:gd name="connsiteX12" fmla="*/ 711016 w 1421182"/>
                <a:gd name="connsiteY12" fmla="*/ 569620 h 2341644"/>
                <a:gd name="connsiteX13" fmla="*/ 729319 w 1421182"/>
                <a:gd name="connsiteY13" fmla="*/ 957827 h 2341644"/>
                <a:gd name="connsiteX14" fmla="*/ 543268 w 1421182"/>
                <a:gd name="connsiteY14" fmla="*/ 8 h 2341644"/>
                <a:gd name="connsiteX15" fmla="*/ 473286 w 1421182"/>
                <a:gd name="connsiteY15" fmla="*/ 1312127 h 2341644"/>
                <a:gd name="connsiteX16" fmla="*/ 338442 w 1421182"/>
                <a:gd name="connsiteY16" fmla="*/ 1258222 h 2341644"/>
                <a:gd name="connsiteX17" fmla="*/ 719 w 1421182"/>
                <a:gd name="connsiteY17" fmla="*/ 957545 h 2341644"/>
                <a:gd name="connsiteX0" fmla="*/ 719 w 1421092"/>
                <a:gd name="connsiteY0" fmla="*/ 957545 h 2341644"/>
                <a:gd name="connsiteX1" fmla="*/ 140932 w 1421092"/>
                <a:gd name="connsiteY1" fmla="*/ 1353319 h 2341644"/>
                <a:gd name="connsiteX2" fmla="*/ 309182 w 1421092"/>
                <a:gd name="connsiteY2" fmla="*/ 1711764 h 2341644"/>
                <a:gd name="connsiteX3" fmla="*/ 626141 w 1421092"/>
                <a:gd name="connsiteY3" fmla="*/ 1985150 h 2341644"/>
                <a:gd name="connsiteX4" fmla="*/ 658780 w 1421092"/>
                <a:gd name="connsiteY4" fmla="*/ 2266927 h 2341644"/>
                <a:gd name="connsiteX5" fmla="*/ 1227989 w 1421092"/>
                <a:gd name="connsiteY5" fmla="*/ 2341644 h 2341644"/>
                <a:gd name="connsiteX6" fmla="*/ 1262460 w 1421092"/>
                <a:gd name="connsiteY6" fmla="*/ 1987074 h 2341644"/>
                <a:gd name="connsiteX7" fmla="*/ 1421092 w 1421092"/>
                <a:gd name="connsiteY7" fmla="*/ 1126548 h 2341644"/>
                <a:gd name="connsiteX8" fmla="*/ 1152597 w 1421092"/>
                <a:gd name="connsiteY8" fmla="*/ 669082 h 2341644"/>
                <a:gd name="connsiteX9" fmla="*/ 1168953 w 1421092"/>
                <a:gd name="connsiteY9" fmla="*/ 968062 h 2341644"/>
                <a:gd name="connsiteX10" fmla="*/ 927050 w 1421092"/>
                <a:gd name="connsiteY10" fmla="*/ 614956 h 2341644"/>
                <a:gd name="connsiteX11" fmla="*/ 957315 w 1421092"/>
                <a:gd name="connsiteY11" fmla="*/ 944170 h 2341644"/>
                <a:gd name="connsiteX12" fmla="*/ 711016 w 1421092"/>
                <a:gd name="connsiteY12" fmla="*/ 569620 h 2341644"/>
                <a:gd name="connsiteX13" fmla="*/ 729319 w 1421092"/>
                <a:gd name="connsiteY13" fmla="*/ 957827 h 2341644"/>
                <a:gd name="connsiteX14" fmla="*/ 543268 w 1421092"/>
                <a:gd name="connsiteY14" fmla="*/ 8 h 2341644"/>
                <a:gd name="connsiteX15" fmla="*/ 473286 w 1421092"/>
                <a:gd name="connsiteY15" fmla="*/ 1312127 h 2341644"/>
                <a:gd name="connsiteX16" fmla="*/ 338442 w 1421092"/>
                <a:gd name="connsiteY16" fmla="*/ 1258222 h 2341644"/>
                <a:gd name="connsiteX17" fmla="*/ 719 w 1421092"/>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626141 w 1421109"/>
                <a:gd name="connsiteY3" fmla="*/ 1985150 h 2341644"/>
                <a:gd name="connsiteX4" fmla="*/ 658780 w 1421109"/>
                <a:gd name="connsiteY4" fmla="*/ 2266927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626141 w 1421109"/>
                <a:gd name="connsiteY3" fmla="*/ 1985150 h 2341644"/>
                <a:gd name="connsiteX4" fmla="*/ 658780 w 1421109"/>
                <a:gd name="connsiteY4" fmla="*/ 2266927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626141 w 1421109"/>
                <a:gd name="connsiteY3" fmla="*/ 1985150 h 2341644"/>
                <a:gd name="connsiteX4" fmla="*/ 622941 w 1421109"/>
                <a:gd name="connsiteY4" fmla="*/ 2320778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548773 w 1421109"/>
                <a:gd name="connsiteY3" fmla="*/ 1936338 h 2341644"/>
                <a:gd name="connsiteX4" fmla="*/ 622941 w 1421109"/>
                <a:gd name="connsiteY4" fmla="*/ 2320778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548773 w 1421109"/>
                <a:gd name="connsiteY3" fmla="*/ 1936338 h 2341644"/>
                <a:gd name="connsiteX4" fmla="*/ 557331 w 1421109"/>
                <a:gd name="connsiteY4" fmla="*/ 2278453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548773 w 1421109"/>
                <a:gd name="connsiteY3" fmla="*/ 1936338 h 2341644"/>
                <a:gd name="connsiteX4" fmla="*/ 601148 w 1421109"/>
                <a:gd name="connsiteY4" fmla="*/ 2297232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10754"/>
                <a:gd name="connsiteX1" fmla="*/ 140932 w 1421109"/>
                <a:gd name="connsiteY1" fmla="*/ 1353319 h 2310754"/>
                <a:gd name="connsiteX2" fmla="*/ 309182 w 1421109"/>
                <a:gd name="connsiteY2" fmla="*/ 1711764 h 2310754"/>
                <a:gd name="connsiteX3" fmla="*/ 548773 w 1421109"/>
                <a:gd name="connsiteY3" fmla="*/ 1936338 h 2310754"/>
                <a:gd name="connsiteX4" fmla="*/ 601148 w 1421109"/>
                <a:gd name="connsiteY4" fmla="*/ 2297232 h 2310754"/>
                <a:gd name="connsiteX5" fmla="*/ 1253027 w 1421109"/>
                <a:gd name="connsiteY5" fmla="*/ 2310347 h 2310754"/>
                <a:gd name="connsiteX6" fmla="*/ 1262460 w 1421109"/>
                <a:gd name="connsiteY6" fmla="*/ 1987074 h 2310754"/>
                <a:gd name="connsiteX7" fmla="*/ 1421092 w 1421109"/>
                <a:gd name="connsiteY7" fmla="*/ 1126548 h 2310754"/>
                <a:gd name="connsiteX8" fmla="*/ 1152597 w 1421109"/>
                <a:gd name="connsiteY8" fmla="*/ 669082 h 2310754"/>
                <a:gd name="connsiteX9" fmla="*/ 1168953 w 1421109"/>
                <a:gd name="connsiteY9" fmla="*/ 968062 h 2310754"/>
                <a:gd name="connsiteX10" fmla="*/ 927050 w 1421109"/>
                <a:gd name="connsiteY10" fmla="*/ 614956 h 2310754"/>
                <a:gd name="connsiteX11" fmla="*/ 957315 w 1421109"/>
                <a:gd name="connsiteY11" fmla="*/ 944170 h 2310754"/>
                <a:gd name="connsiteX12" fmla="*/ 711016 w 1421109"/>
                <a:gd name="connsiteY12" fmla="*/ 569620 h 2310754"/>
                <a:gd name="connsiteX13" fmla="*/ 729319 w 1421109"/>
                <a:gd name="connsiteY13" fmla="*/ 957827 h 2310754"/>
                <a:gd name="connsiteX14" fmla="*/ 543268 w 1421109"/>
                <a:gd name="connsiteY14" fmla="*/ 8 h 2310754"/>
                <a:gd name="connsiteX15" fmla="*/ 473286 w 1421109"/>
                <a:gd name="connsiteY15" fmla="*/ 1312127 h 2310754"/>
                <a:gd name="connsiteX16" fmla="*/ 338442 w 1421109"/>
                <a:gd name="connsiteY16" fmla="*/ 1258222 h 2310754"/>
                <a:gd name="connsiteX17" fmla="*/ 719 w 1421109"/>
                <a:gd name="connsiteY17" fmla="*/ 957545 h 2310754"/>
                <a:gd name="connsiteX0" fmla="*/ 719 w 1421109"/>
                <a:gd name="connsiteY0" fmla="*/ 957545 h 2310755"/>
                <a:gd name="connsiteX1" fmla="*/ 140932 w 1421109"/>
                <a:gd name="connsiteY1" fmla="*/ 1353319 h 2310755"/>
                <a:gd name="connsiteX2" fmla="*/ 309182 w 1421109"/>
                <a:gd name="connsiteY2" fmla="*/ 1711764 h 2310755"/>
                <a:gd name="connsiteX3" fmla="*/ 548773 w 1421109"/>
                <a:gd name="connsiteY3" fmla="*/ 1936338 h 2310755"/>
                <a:gd name="connsiteX4" fmla="*/ 601148 w 1421109"/>
                <a:gd name="connsiteY4" fmla="*/ 2297232 h 2310755"/>
                <a:gd name="connsiteX5" fmla="*/ 1253027 w 1421109"/>
                <a:gd name="connsiteY5" fmla="*/ 2310347 h 2310755"/>
                <a:gd name="connsiteX6" fmla="*/ 1262460 w 1421109"/>
                <a:gd name="connsiteY6" fmla="*/ 1987074 h 2310755"/>
                <a:gd name="connsiteX7" fmla="*/ 1421092 w 1421109"/>
                <a:gd name="connsiteY7" fmla="*/ 1126548 h 2310755"/>
                <a:gd name="connsiteX8" fmla="*/ 1152597 w 1421109"/>
                <a:gd name="connsiteY8" fmla="*/ 669082 h 2310755"/>
                <a:gd name="connsiteX9" fmla="*/ 1168953 w 1421109"/>
                <a:gd name="connsiteY9" fmla="*/ 968062 h 2310755"/>
                <a:gd name="connsiteX10" fmla="*/ 927050 w 1421109"/>
                <a:gd name="connsiteY10" fmla="*/ 614956 h 2310755"/>
                <a:gd name="connsiteX11" fmla="*/ 957315 w 1421109"/>
                <a:gd name="connsiteY11" fmla="*/ 944170 h 2310755"/>
                <a:gd name="connsiteX12" fmla="*/ 711016 w 1421109"/>
                <a:gd name="connsiteY12" fmla="*/ 569620 h 2310755"/>
                <a:gd name="connsiteX13" fmla="*/ 729319 w 1421109"/>
                <a:gd name="connsiteY13" fmla="*/ 957827 h 2310755"/>
                <a:gd name="connsiteX14" fmla="*/ 543268 w 1421109"/>
                <a:gd name="connsiteY14" fmla="*/ 8 h 2310755"/>
                <a:gd name="connsiteX15" fmla="*/ 473286 w 1421109"/>
                <a:gd name="connsiteY15" fmla="*/ 1312127 h 2310755"/>
                <a:gd name="connsiteX16" fmla="*/ 338442 w 1421109"/>
                <a:gd name="connsiteY16" fmla="*/ 1258222 h 2310755"/>
                <a:gd name="connsiteX17" fmla="*/ 719 w 1421109"/>
                <a:gd name="connsiteY17" fmla="*/ 957545 h 2310755"/>
                <a:gd name="connsiteX0" fmla="*/ 719 w 1421109"/>
                <a:gd name="connsiteY0" fmla="*/ 957545 h 2310755"/>
                <a:gd name="connsiteX1" fmla="*/ 140932 w 1421109"/>
                <a:gd name="connsiteY1" fmla="*/ 1353319 h 2310755"/>
                <a:gd name="connsiteX2" fmla="*/ 309182 w 1421109"/>
                <a:gd name="connsiteY2" fmla="*/ 1711764 h 2310755"/>
                <a:gd name="connsiteX3" fmla="*/ 548773 w 1421109"/>
                <a:gd name="connsiteY3" fmla="*/ 1936338 h 2310755"/>
                <a:gd name="connsiteX4" fmla="*/ 582370 w 1421109"/>
                <a:gd name="connsiteY4" fmla="*/ 2297232 h 2310755"/>
                <a:gd name="connsiteX5" fmla="*/ 1253027 w 1421109"/>
                <a:gd name="connsiteY5" fmla="*/ 2310347 h 2310755"/>
                <a:gd name="connsiteX6" fmla="*/ 1262460 w 1421109"/>
                <a:gd name="connsiteY6" fmla="*/ 1987074 h 2310755"/>
                <a:gd name="connsiteX7" fmla="*/ 1421092 w 1421109"/>
                <a:gd name="connsiteY7" fmla="*/ 1126548 h 2310755"/>
                <a:gd name="connsiteX8" fmla="*/ 1152597 w 1421109"/>
                <a:gd name="connsiteY8" fmla="*/ 669082 h 2310755"/>
                <a:gd name="connsiteX9" fmla="*/ 1168953 w 1421109"/>
                <a:gd name="connsiteY9" fmla="*/ 968062 h 2310755"/>
                <a:gd name="connsiteX10" fmla="*/ 927050 w 1421109"/>
                <a:gd name="connsiteY10" fmla="*/ 614956 h 2310755"/>
                <a:gd name="connsiteX11" fmla="*/ 957315 w 1421109"/>
                <a:gd name="connsiteY11" fmla="*/ 944170 h 2310755"/>
                <a:gd name="connsiteX12" fmla="*/ 711016 w 1421109"/>
                <a:gd name="connsiteY12" fmla="*/ 569620 h 2310755"/>
                <a:gd name="connsiteX13" fmla="*/ 729319 w 1421109"/>
                <a:gd name="connsiteY13" fmla="*/ 957827 h 2310755"/>
                <a:gd name="connsiteX14" fmla="*/ 543268 w 1421109"/>
                <a:gd name="connsiteY14" fmla="*/ 8 h 2310755"/>
                <a:gd name="connsiteX15" fmla="*/ 473286 w 1421109"/>
                <a:gd name="connsiteY15" fmla="*/ 1312127 h 2310755"/>
                <a:gd name="connsiteX16" fmla="*/ 338442 w 1421109"/>
                <a:gd name="connsiteY16" fmla="*/ 1258222 h 2310755"/>
                <a:gd name="connsiteX17" fmla="*/ 719 w 1421109"/>
                <a:gd name="connsiteY17" fmla="*/ 957545 h 2310755"/>
                <a:gd name="connsiteX0" fmla="*/ 719 w 1421109"/>
                <a:gd name="connsiteY0" fmla="*/ 957545 h 2310755"/>
                <a:gd name="connsiteX1" fmla="*/ 140932 w 1421109"/>
                <a:gd name="connsiteY1" fmla="*/ 1353319 h 2310755"/>
                <a:gd name="connsiteX2" fmla="*/ 309182 w 1421109"/>
                <a:gd name="connsiteY2" fmla="*/ 1711764 h 2310755"/>
                <a:gd name="connsiteX3" fmla="*/ 548773 w 1421109"/>
                <a:gd name="connsiteY3" fmla="*/ 1936338 h 2310755"/>
                <a:gd name="connsiteX4" fmla="*/ 582370 w 1421109"/>
                <a:gd name="connsiteY4" fmla="*/ 2297232 h 2310755"/>
                <a:gd name="connsiteX5" fmla="*/ 1253027 w 1421109"/>
                <a:gd name="connsiteY5" fmla="*/ 2310347 h 2310755"/>
                <a:gd name="connsiteX6" fmla="*/ 1262460 w 1421109"/>
                <a:gd name="connsiteY6" fmla="*/ 1987074 h 2310755"/>
                <a:gd name="connsiteX7" fmla="*/ 1421092 w 1421109"/>
                <a:gd name="connsiteY7" fmla="*/ 1126548 h 2310755"/>
                <a:gd name="connsiteX8" fmla="*/ 1152597 w 1421109"/>
                <a:gd name="connsiteY8" fmla="*/ 669082 h 2310755"/>
                <a:gd name="connsiteX9" fmla="*/ 1168953 w 1421109"/>
                <a:gd name="connsiteY9" fmla="*/ 968062 h 2310755"/>
                <a:gd name="connsiteX10" fmla="*/ 927050 w 1421109"/>
                <a:gd name="connsiteY10" fmla="*/ 614956 h 2310755"/>
                <a:gd name="connsiteX11" fmla="*/ 957315 w 1421109"/>
                <a:gd name="connsiteY11" fmla="*/ 944170 h 2310755"/>
                <a:gd name="connsiteX12" fmla="*/ 711016 w 1421109"/>
                <a:gd name="connsiteY12" fmla="*/ 569620 h 2310755"/>
                <a:gd name="connsiteX13" fmla="*/ 729319 w 1421109"/>
                <a:gd name="connsiteY13" fmla="*/ 957827 h 2310755"/>
                <a:gd name="connsiteX14" fmla="*/ 543268 w 1421109"/>
                <a:gd name="connsiteY14" fmla="*/ 8 h 2310755"/>
                <a:gd name="connsiteX15" fmla="*/ 473286 w 1421109"/>
                <a:gd name="connsiteY15" fmla="*/ 1312127 h 2310755"/>
                <a:gd name="connsiteX16" fmla="*/ 338442 w 1421109"/>
                <a:gd name="connsiteY16" fmla="*/ 1258222 h 2310755"/>
                <a:gd name="connsiteX17" fmla="*/ 719 w 1421109"/>
                <a:gd name="connsiteY17" fmla="*/ 957545 h 2310755"/>
                <a:gd name="connsiteX0" fmla="*/ 719 w 1421109"/>
                <a:gd name="connsiteY0" fmla="*/ 957545 h 2310347"/>
                <a:gd name="connsiteX1" fmla="*/ 140932 w 1421109"/>
                <a:gd name="connsiteY1" fmla="*/ 1353319 h 2310347"/>
                <a:gd name="connsiteX2" fmla="*/ 309182 w 1421109"/>
                <a:gd name="connsiteY2" fmla="*/ 1711764 h 2310347"/>
                <a:gd name="connsiteX3" fmla="*/ 548773 w 1421109"/>
                <a:gd name="connsiteY3" fmla="*/ 1936338 h 2310347"/>
                <a:gd name="connsiteX4" fmla="*/ 582370 w 1421109"/>
                <a:gd name="connsiteY4" fmla="*/ 2297232 h 2310347"/>
                <a:gd name="connsiteX5" fmla="*/ 1253027 w 1421109"/>
                <a:gd name="connsiteY5" fmla="*/ 2310347 h 2310347"/>
                <a:gd name="connsiteX6" fmla="*/ 1262460 w 1421109"/>
                <a:gd name="connsiteY6" fmla="*/ 1987074 h 2310347"/>
                <a:gd name="connsiteX7" fmla="*/ 1421092 w 1421109"/>
                <a:gd name="connsiteY7" fmla="*/ 1126548 h 2310347"/>
                <a:gd name="connsiteX8" fmla="*/ 1152597 w 1421109"/>
                <a:gd name="connsiteY8" fmla="*/ 669082 h 2310347"/>
                <a:gd name="connsiteX9" fmla="*/ 1168953 w 1421109"/>
                <a:gd name="connsiteY9" fmla="*/ 968062 h 2310347"/>
                <a:gd name="connsiteX10" fmla="*/ 927050 w 1421109"/>
                <a:gd name="connsiteY10" fmla="*/ 614956 h 2310347"/>
                <a:gd name="connsiteX11" fmla="*/ 957315 w 1421109"/>
                <a:gd name="connsiteY11" fmla="*/ 944170 h 2310347"/>
                <a:gd name="connsiteX12" fmla="*/ 711016 w 1421109"/>
                <a:gd name="connsiteY12" fmla="*/ 569620 h 2310347"/>
                <a:gd name="connsiteX13" fmla="*/ 729319 w 1421109"/>
                <a:gd name="connsiteY13" fmla="*/ 957827 h 2310347"/>
                <a:gd name="connsiteX14" fmla="*/ 543268 w 1421109"/>
                <a:gd name="connsiteY14" fmla="*/ 8 h 2310347"/>
                <a:gd name="connsiteX15" fmla="*/ 473286 w 1421109"/>
                <a:gd name="connsiteY15" fmla="*/ 1312127 h 2310347"/>
                <a:gd name="connsiteX16" fmla="*/ 338442 w 1421109"/>
                <a:gd name="connsiteY16" fmla="*/ 1258222 h 2310347"/>
                <a:gd name="connsiteX17" fmla="*/ 719 w 1421109"/>
                <a:gd name="connsiteY17"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52597 w 1423213"/>
                <a:gd name="connsiteY9" fmla="*/ 669082 h 2310347"/>
                <a:gd name="connsiteX10" fmla="*/ 1168953 w 1423213"/>
                <a:gd name="connsiteY10" fmla="*/ 968062 h 2310347"/>
                <a:gd name="connsiteX11" fmla="*/ 927050 w 1423213"/>
                <a:gd name="connsiteY11" fmla="*/ 614956 h 2310347"/>
                <a:gd name="connsiteX12" fmla="*/ 957315 w 1423213"/>
                <a:gd name="connsiteY12" fmla="*/ 944170 h 2310347"/>
                <a:gd name="connsiteX13" fmla="*/ 711016 w 1423213"/>
                <a:gd name="connsiteY13" fmla="*/ 569620 h 2310347"/>
                <a:gd name="connsiteX14" fmla="*/ 729319 w 1423213"/>
                <a:gd name="connsiteY14" fmla="*/ 957827 h 2310347"/>
                <a:gd name="connsiteX15" fmla="*/ 543268 w 1423213"/>
                <a:gd name="connsiteY15" fmla="*/ 8 h 2310347"/>
                <a:gd name="connsiteX16" fmla="*/ 473286 w 1423213"/>
                <a:gd name="connsiteY16" fmla="*/ 1312127 h 2310347"/>
                <a:gd name="connsiteX17" fmla="*/ 338442 w 1423213"/>
                <a:gd name="connsiteY17" fmla="*/ 1258222 h 2310347"/>
                <a:gd name="connsiteX18" fmla="*/ 719 w 1423213"/>
                <a:gd name="connsiteY18"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52597 w 1423213"/>
                <a:gd name="connsiteY9" fmla="*/ 669082 h 2310347"/>
                <a:gd name="connsiteX10" fmla="*/ 1168953 w 1423213"/>
                <a:gd name="connsiteY10" fmla="*/ 968062 h 2310347"/>
                <a:gd name="connsiteX11" fmla="*/ 927050 w 1423213"/>
                <a:gd name="connsiteY11" fmla="*/ 614956 h 2310347"/>
                <a:gd name="connsiteX12" fmla="*/ 957315 w 1423213"/>
                <a:gd name="connsiteY12" fmla="*/ 944170 h 2310347"/>
                <a:gd name="connsiteX13" fmla="*/ 711016 w 1423213"/>
                <a:gd name="connsiteY13" fmla="*/ 569620 h 2310347"/>
                <a:gd name="connsiteX14" fmla="*/ 729319 w 1423213"/>
                <a:gd name="connsiteY14" fmla="*/ 957827 h 2310347"/>
                <a:gd name="connsiteX15" fmla="*/ 543268 w 1423213"/>
                <a:gd name="connsiteY15" fmla="*/ 8 h 2310347"/>
                <a:gd name="connsiteX16" fmla="*/ 473286 w 1423213"/>
                <a:gd name="connsiteY16" fmla="*/ 1312127 h 2310347"/>
                <a:gd name="connsiteX17" fmla="*/ 338442 w 1423213"/>
                <a:gd name="connsiteY17" fmla="*/ 1258222 h 2310347"/>
                <a:gd name="connsiteX18" fmla="*/ 719 w 1423213"/>
                <a:gd name="connsiteY18"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927050 w 1423213"/>
                <a:gd name="connsiteY11" fmla="*/ 614956 h 2310347"/>
                <a:gd name="connsiteX12" fmla="*/ 957315 w 1423213"/>
                <a:gd name="connsiteY12" fmla="*/ 944170 h 2310347"/>
                <a:gd name="connsiteX13" fmla="*/ 711016 w 1423213"/>
                <a:gd name="connsiteY13" fmla="*/ 569620 h 2310347"/>
                <a:gd name="connsiteX14" fmla="*/ 729319 w 1423213"/>
                <a:gd name="connsiteY14" fmla="*/ 957827 h 2310347"/>
                <a:gd name="connsiteX15" fmla="*/ 543268 w 1423213"/>
                <a:gd name="connsiteY15" fmla="*/ 8 h 2310347"/>
                <a:gd name="connsiteX16" fmla="*/ 473286 w 1423213"/>
                <a:gd name="connsiteY16" fmla="*/ 1312127 h 2310347"/>
                <a:gd name="connsiteX17" fmla="*/ 338442 w 1423213"/>
                <a:gd name="connsiteY17" fmla="*/ 1258222 h 2310347"/>
                <a:gd name="connsiteX18" fmla="*/ 719 w 1423213"/>
                <a:gd name="connsiteY18"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86368 w 1423213"/>
                <a:gd name="connsiteY9" fmla="*/ 644961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86368 w 1423213"/>
                <a:gd name="connsiteY9" fmla="*/ 644961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6650"/>
                <a:gd name="connsiteY0" fmla="*/ 957545 h 2310347"/>
                <a:gd name="connsiteX1" fmla="*/ 140932 w 1426650"/>
                <a:gd name="connsiteY1" fmla="*/ 1353319 h 2310347"/>
                <a:gd name="connsiteX2" fmla="*/ 309182 w 1426650"/>
                <a:gd name="connsiteY2" fmla="*/ 1711764 h 2310347"/>
                <a:gd name="connsiteX3" fmla="*/ 548773 w 1426650"/>
                <a:gd name="connsiteY3" fmla="*/ 1936338 h 2310347"/>
                <a:gd name="connsiteX4" fmla="*/ 582370 w 1426650"/>
                <a:gd name="connsiteY4" fmla="*/ 2297232 h 2310347"/>
                <a:gd name="connsiteX5" fmla="*/ 1253027 w 1426650"/>
                <a:gd name="connsiteY5" fmla="*/ 2310347 h 2310347"/>
                <a:gd name="connsiteX6" fmla="*/ 1262460 w 1426650"/>
                <a:gd name="connsiteY6" fmla="*/ 1987074 h 2310347"/>
                <a:gd name="connsiteX7" fmla="*/ 1421092 w 1426650"/>
                <a:gd name="connsiteY7" fmla="*/ 1126548 h 2310347"/>
                <a:gd name="connsiteX8" fmla="*/ 1393246 w 1426650"/>
                <a:gd name="connsiteY8" fmla="*/ 734522 h 2310347"/>
                <a:gd name="connsiteX9" fmla="*/ 1186368 w 1426650"/>
                <a:gd name="connsiteY9" fmla="*/ 644961 h 2310347"/>
                <a:gd name="connsiteX10" fmla="*/ 1168953 w 1426650"/>
                <a:gd name="connsiteY10" fmla="*/ 968062 h 2310347"/>
                <a:gd name="connsiteX11" fmla="*/ 1156855 w 1426650"/>
                <a:gd name="connsiteY11" fmla="*/ 657333 h 2310347"/>
                <a:gd name="connsiteX12" fmla="*/ 927050 w 1426650"/>
                <a:gd name="connsiteY12" fmla="*/ 614956 h 2310347"/>
                <a:gd name="connsiteX13" fmla="*/ 957315 w 1426650"/>
                <a:gd name="connsiteY13" fmla="*/ 944170 h 2310347"/>
                <a:gd name="connsiteX14" fmla="*/ 711016 w 1426650"/>
                <a:gd name="connsiteY14" fmla="*/ 569620 h 2310347"/>
                <a:gd name="connsiteX15" fmla="*/ 729319 w 1426650"/>
                <a:gd name="connsiteY15" fmla="*/ 957827 h 2310347"/>
                <a:gd name="connsiteX16" fmla="*/ 543268 w 1426650"/>
                <a:gd name="connsiteY16" fmla="*/ 8 h 2310347"/>
                <a:gd name="connsiteX17" fmla="*/ 473286 w 1426650"/>
                <a:gd name="connsiteY17" fmla="*/ 1312127 h 2310347"/>
                <a:gd name="connsiteX18" fmla="*/ 338442 w 1426650"/>
                <a:gd name="connsiteY18" fmla="*/ 1258222 h 2310347"/>
                <a:gd name="connsiteX19" fmla="*/ 719 w 1426650"/>
                <a:gd name="connsiteY19"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711016 w 1422362"/>
                <a:gd name="connsiteY14" fmla="*/ 569620 h 2310347"/>
                <a:gd name="connsiteX15" fmla="*/ 729319 w 1422362"/>
                <a:gd name="connsiteY15" fmla="*/ 957827 h 2310347"/>
                <a:gd name="connsiteX16" fmla="*/ 543268 w 1422362"/>
                <a:gd name="connsiteY16" fmla="*/ 8 h 2310347"/>
                <a:gd name="connsiteX17" fmla="*/ 473286 w 1422362"/>
                <a:gd name="connsiteY17" fmla="*/ 1312127 h 2310347"/>
                <a:gd name="connsiteX18" fmla="*/ 338442 w 1422362"/>
                <a:gd name="connsiteY18" fmla="*/ 1258222 h 2310347"/>
                <a:gd name="connsiteX19" fmla="*/ 719 w 1422362"/>
                <a:gd name="connsiteY19"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76719 w 1422362"/>
                <a:gd name="connsiteY9" fmla="*/ 669083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76719 w 1422362"/>
                <a:gd name="connsiteY9" fmla="*/ 669083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76719 w 1422362"/>
                <a:gd name="connsiteY9" fmla="*/ 669083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1028697 h 2381499"/>
                <a:gd name="connsiteX1" fmla="*/ 140932 w 1422362"/>
                <a:gd name="connsiteY1" fmla="*/ 1424471 h 2381499"/>
                <a:gd name="connsiteX2" fmla="*/ 309182 w 1422362"/>
                <a:gd name="connsiteY2" fmla="*/ 1782916 h 2381499"/>
                <a:gd name="connsiteX3" fmla="*/ 548773 w 1422362"/>
                <a:gd name="connsiteY3" fmla="*/ 2007490 h 2381499"/>
                <a:gd name="connsiteX4" fmla="*/ 582370 w 1422362"/>
                <a:gd name="connsiteY4" fmla="*/ 2368384 h 2381499"/>
                <a:gd name="connsiteX5" fmla="*/ 1253027 w 1422362"/>
                <a:gd name="connsiteY5" fmla="*/ 2381499 h 2381499"/>
                <a:gd name="connsiteX6" fmla="*/ 1262460 w 1422362"/>
                <a:gd name="connsiteY6" fmla="*/ 2058226 h 2381499"/>
                <a:gd name="connsiteX7" fmla="*/ 1421092 w 1422362"/>
                <a:gd name="connsiteY7" fmla="*/ 1197700 h 2381499"/>
                <a:gd name="connsiteX8" fmla="*/ 1369124 w 1422362"/>
                <a:gd name="connsiteY8" fmla="*/ 771904 h 2381499"/>
                <a:gd name="connsiteX9" fmla="*/ 1176719 w 1422362"/>
                <a:gd name="connsiteY9" fmla="*/ 740235 h 2381499"/>
                <a:gd name="connsiteX10" fmla="*/ 1168953 w 1422362"/>
                <a:gd name="connsiteY10" fmla="*/ 1039214 h 2381499"/>
                <a:gd name="connsiteX11" fmla="*/ 1156855 w 1422362"/>
                <a:gd name="connsiteY11" fmla="*/ 728485 h 2381499"/>
                <a:gd name="connsiteX12" fmla="*/ 927050 w 1422362"/>
                <a:gd name="connsiteY12" fmla="*/ 686108 h 2381499"/>
                <a:gd name="connsiteX13" fmla="*/ 957315 w 1422362"/>
                <a:gd name="connsiteY13" fmla="*/ 1015322 h 2381499"/>
                <a:gd name="connsiteX14" fmla="*/ 905990 w 1422362"/>
                <a:gd name="connsiteY14" fmla="*/ 685066 h 2381499"/>
                <a:gd name="connsiteX15" fmla="*/ 711016 w 1422362"/>
                <a:gd name="connsiteY15" fmla="*/ 640772 h 2381499"/>
                <a:gd name="connsiteX16" fmla="*/ 729319 w 1422362"/>
                <a:gd name="connsiteY16" fmla="*/ 1028979 h 2381499"/>
                <a:gd name="connsiteX17" fmla="*/ 543268 w 1422362"/>
                <a:gd name="connsiteY17" fmla="*/ 71160 h 2381499"/>
                <a:gd name="connsiteX18" fmla="*/ 471802 w 1422362"/>
                <a:gd name="connsiteY18" fmla="*/ 217109 h 2381499"/>
                <a:gd name="connsiteX19" fmla="*/ 473286 w 1422362"/>
                <a:gd name="connsiteY19" fmla="*/ 1383279 h 2381499"/>
                <a:gd name="connsiteX20" fmla="*/ 338442 w 1422362"/>
                <a:gd name="connsiteY20" fmla="*/ 1329374 h 2381499"/>
                <a:gd name="connsiteX21" fmla="*/ 719 w 1422362"/>
                <a:gd name="connsiteY21" fmla="*/ 1028697 h 2381499"/>
                <a:gd name="connsiteX0" fmla="*/ 719 w 1422362"/>
                <a:gd name="connsiteY0" fmla="*/ 1028697 h 2381499"/>
                <a:gd name="connsiteX1" fmla="*/ 140932 w 1422362"/>
                <a:gd name="connsiteY1" fmla="*/ 1424471 h 2381499"/>
                <a:gd name="connsiteX2" fmla="*/ 309182 w 1422362"/>
                <a:gd name="connsiteY2" fmla="*/ 1782916 h 2381499"/>
                <a:gd name="connsiteX3" fmla="*/ 548773 w 1422362"/>
                <a:gd name="connsiteY3" fmla="*/ 2007490 h 2381499"/>
                <a:gd name="connsiteX4" fmla="*/ 582370 w 1422362"/>
                <a:gd name="connsiteY4" fmla="*/ 2368384 h 2381499"/>
                <a:gd name="connsiteX5" fmla="*/ 1253027 w 1422362"/>
                <a:gd name="connsiteY5" fmla="*/ 2381499 h 2381499"/>
                <a:gd name="connsiteX6" fmla="*/ 1262460 w 1422362"/>
                <a:gd name="connsiteY6" fmla="*/ 2058226 h 2381499"/>
                <a:gd name="connsiteX7" fmla="*/ 1421092 w 1422362"/>
                <a:gd name="connsiteY7" fmla="*/ 1197700 h 2381499"/>
                <a:gd name="connsiteX8" fmla="*/ 1369124 w 1422362"/>
                <a:gd name="connsiteY8" fmla="*/ 771904 h 2381499"/>
                <a:gd name="connsiteX9" fmla="*/ 1176719 w 1422362"/>
                <a:gd name="connsiteY9" fmla="*/ 740235 h 2381499"/>
                <a:gd name="connsiteX10" fmla="*/ 1168953 w 1422362"/>
                <a:gd name="connsiteY10" fmla="*/ 1039214 h 2381499"/>
                <a:gd name="connsiteX11" fmla="*/ 1156855 w 1422362"/>
                <a:gd name="connsiteY11" fmla="*/ 728485 h 2381499"/>
                <a:gd name="connsiteX12" fmla="*/ 927050 w 1422362"/>
                <a:gd name="connsiteY12" fmla="*/ 686108 h 2381499"/>
                <a:gd name="connsiteX13" fmla="*/ 957315 w 1422362"/>
                <a:gd name="connsiteY13" fmla="*/ 1015322 h 2381499"/>
                <a:gd name="connsiteX14" fmla="*/ 905990 w 1422362"/>
                <a:gd name="connsiteY14" fmla="*/ 685066 h 2381499"/>
                <a:gd name="connsiteX15" fmla="*/ 711016 w 1422362"/>
                <a:gd name="connsiteY15" fmla="*/ 640772 h 2381499"/>
                <a:gd name="connsiteX16" fmla="*/ 729319 w 1422362"/>
                <a:gd name="connsiteY16" fmla="*/ 1028979 h 2381499"/>
                <a:gd name="connsiteX17" fmla="*/ 543268 w 1422362"/>
                <a:gd name="connsiteY17" fmla="*/ 71160 h 2381499"/>
                <a:gd name="connsiteX18" fmla="*/ 471802 w 1422362"/>
                <a:gd name="connsiteY18" fmla="*/ 217109 h 2381499"/>
                <a:gd name="connsiteX19" fmla="*/ 473286 w 1422362"/>
                <a:gd name="connsiteY19" fmla="*/ 1383279 h 2381499"/>
                <a:gd name="connsiteX20" fmla="*/ 338442 w 1422362"/>
                <a:gd name="connsiteY20" fmla="*/ 1329374 h 2381499"/>
                <a:gd name="connsiteX21" fmla="*/ 719 w 1422362"/>
                <a:gd name="connsiteY21" fmla="*/ 1028697 h 2381499"/>
                <a:gd name="connsiteX0" fmla="*/ 719 w 1422362"/>
                <a:gd name="connsiteY0" fmla="*/ 1025260 h 2378062"/>
                <a:gd name="connsiteX1" fmla="*/ 140932 w 1422362"/>
                <a:gd name="connsiteY1" fmla="*/ 1421034 h 2378062"/>
                <a:gd name="connsiteX2" fmla="*/ 309182 w 1422362"/>
                <a:gd name="connsiteY2" fmla="*/ 1779479 h 2378062"/>
                <a:gd name="connsiteX3" fmla="*/ 548773 w 1422362"/>
                <a:gd name="connsiteY3" fmla="*/ 2004053 h 2378062"/>
                <a:gd name="connsiteX4" fmla="*/ 582370 w 1422362"/>
                <a:gd name="connsiteY4" fmla="*/ 2364947 h 2378062"/>
                <a:gd name="connsiteX5" fmla="*/ 1253027 w 1422362"/>
                <a:gd name="connsiteY5" fmla="*/ 2378062 h 2378062"/>
                <a:gd name="connsiteX6" fmla="*/ 1262460 w 1422362"/>
                <a:gd name="connsiteY6" fmla="*/ 2054789 h 2378062"/>
                <a:gd name="connsiteX7" fmla="*/ 1421092 w 1422362"/>
                <a:gd name="connsiteY7" fmla="*/ 1194263 h 2378062"/>
                <a:gd name="connsiteX8" fmla="*/ 1369124 w 1422362"/>
                <a:gd name="connsiteY8" fmla="*/ 768467 h 2378062"/>
                <a:gd name="connsiteX9" fmla="*/ 1176719 w 1422362"/>
                <a:gd name="connsiteY9" fmla="*/ 736798 h 2378062"/>
                <a:gd name="connsiteX10" fmla="*/ 1168953 w 1422362"/>
                <a:gd name="connsiteY10" fmla="*/ 1035777 h 2378062"/>
                <a:gd name="connsiteX11" fmla="*/ 1156855 w 1422362"/>
                <a:gd name="connsiteY11" fmla="*/ 725048 h 2378062"/>
                <a:gd name="connsiteX12" fmla="*/ 927050 w 1422362"/>
                <a:gd name="connsiteY12" fmla="*/ 682671 h 2378062"/>
                <a:gd name="connsiteX13" fmla="*/ 957315 w 1422362"/>
                <a:gd name="connsiteY13" fmla="*/ 1011885 h 2378062"/>
                <a:gd name="connsiteX14" fmla="*/ 905990 w 1422362"/>
                <a:gd name="connsiteY14" fmla="*/ 681629 h 2378062"/>
                <a:gd name="connsiteX15" fmla="*/ 711016 w 1422362"/>
                <a:gd name="connsiteY15" fmla="*/ 637335 h 2378062"/>
                <a:gd name="connsiteX16" fmla="*/ 729319 w 1422362"/>
                <a:gd name="connsiteY16" fmla="*/ 1025542 h 2378062"/>
                <a:gd name="connsiteX17" fmla="*/ 543268 w 1422362"/>
                <a:gd name="connsiteY17" fmla="*/ 67723 h 2378062"/>
                <a:gd name="connsiteX18" fmla="*/ 471802 w 1422362"/>
                <a:gd name="connsiteY18" fmla="*/ 213672 h 2378062"/>
                <a:gd name="connsiteX19" fmla="*/ 473286 w 1422362"/>
                <a:gd name="connsiteY19" fmla="*/ 1379842 h 2378062"/>
                <a:gd name="connsiteX20" fmla="*/ 338442 w 1422362"/>
                <a:gd name="connsiteY20" fmla="*/ 1325937 h 2378062"/>
                <a:gd name="connsiteX21" fmla="*/ 719 w 1422362"/>
                <a:gd name="connsiteY21" fmla="*/ 1025260 h 2378062"/>
                <a:gd name="connsiteX0" fmla="*/ 719 w 1422362"/>
                <a:gd name="connsiteY0" fmla="*/ 1011512 h 2364314"/>
                <a:gd name="connsiteX1" fmla="*/ 140932 w 1422362"/>
                <a:gd name="connsiteY1" fmla="*/ 1407286 h 2364314"/>
                <a:gd name="connsiteX2" fmla="*/ 309182 w 1422362"/>
                <a:gd name="connsiteY2" fmla="*/ 1765731 h 2364314"/>
                <a:gd name="connsiteX3" fmla="*/ 548773 w 1422362"/>
                <a:gd name="connsiteY3" fmla="*/ 1990305 h 2364314"/>
                <a:gd name="connsiteX4" fmla="*/ 582370 w 1422362"/>
                <a:gd name="connsiteY4" fmla="*/ 2351199 h 2364314"/>
                <a:gd name="connsiteX5" fmla="*/ 1253027 w 1422362"/>
                <a:gd name="connsiteY5" fmla="*/ 2364314 h 2364314"/>
                <a:gd name="connsiteX6" fmla="*/ 1262460 w 1422362"/>
                <a:gd name="connsiteY6" fmla="*/ 2041041 h 2364314"/>
                <a:gd name="connsiteX7" fmla="*/ 1421092 w 1422362"/>
                <a:gd name="connsiteY7" fmla="*/ 1180515 h 2364314"/>
                <a:gd name="connsiteX8" fmla="*/ 1369124 w 1422362"/>
                <a:gd name="connsiteY8" fmla="*/ 754719 h 2364314"/>
                <a:gd name="connsiteX9" fmla="*/ 1176719 w 1422362"/>
                <a:gd name="connsiteY9" fmla="*/ 723050 h 2364314"/>
                <a:gd name="connsiteX10" fmla="*/ 1168953 w 1422362"/>
                <a:gd name="connsiteY10" fmla="*/ 1022029 h 2364314"/>
                <a:gd name="connsiteX11" fmla="*/ 1156855 w 1422362"/>
                <a:gd name="connsiteY11" fmla="*/ 711300 h 2364314"/>
                <a:gd name="connsiteX12" fmla="*/ 927050 w 1422362"/>
                <a:gd name="connsiteY12" fmla="*/ 668923 h 2364314"/>
                <a:gd name="connsiteX13" fmla="*/ 957315 w 1422362"/>
                <a:gd name="connsiteY13" fmla="*/ 998137 h 2364314"/>
                <a:gd name="connsiteX14" fmla="*/ 905990 w 1422362"/>
                <a:gd name="connsiteY14" fmla="*/ 667881 h 2364314"/>
                <a:gd name="connsiteX15" fmla="*/ 711016 w 1422362"/>
                <a:gd name="connsiteY15" fmla="*/ 623587 h 2364314"/>
                <a:gd name="connsiteX16" fmla="*/ 729319 w 1422362"/>
                <a:gd name="connsiteY16" fmla="*/ 1011794 h 2364314"/>
                <a:gd name="connsiteX17" fmla="*/ 630106 w 1422362"/>
                <a:gd name="connsiteY17" fmla="*/ 73272 h 2364314"/>
                <a:gd name="connsiteX18" fmla="*/ 471802 w 1422362"/>
                <a:gd name="connsiteY18" fmla="*/ 199924 h 2364314"/>
                <a:gd name="connsiteX19" fmla="*/ 473286 w 1422362"/>
                <a:gd name="connsiteY19" fmla="*/ 1366094 h 2364314"/>
                <a:gd name="connsiteX20" fmla="*/ 338442 w 1422362"/>
                <a:gd name="connsiteY20" fmla="*/ 1312189 h 2364314"/>
                <a:gd name="connsiteX21" fmla="*/ 719 w 1422362"/>
                <a:gd name="connsiteY21" fmla="*/ 1011512 h 2364314"/>
                <a:gd name="connsiteX0" fmla="*/ 719 w 1422362"/>
                <a:gd name="connsiteY0" fmla="*/ 938672 h 2291474"/>
                <a:gd name="connsiteX1" fmla="*/ 140932 w 1422362"/>
                <a:gd name="connsiteY1" fmla="*/ 1334446 h 2291474"/>
                <a:gd name="connsiteX2" fmla="*/ 309182 w 1422362"/>
                <a:gd name="connsiteY2" fmla="*/ 1692891 h 2291474"/>
                <a:gd name="connsiteX3" fmla="*/ 548773 w 1422362"/>
                <a:gd name="connsiteY3" fmla="*/ 1917465 h 2291474"/>
                <a:gd name="connsiteX4" fmla="*/ 582370 w 1422362"/>
                <a:gd name="connsiteY4" fmla="*/ 2278359 h 2291474"/>
                <a:gd name="connsiteX5" fmla="*/ 1253027 w 1422362"/>
                <a:gd name="connsiteY5" fmla="*/ 2291474 h 2291474"/>
                <a:gd name="connsiteX6" fmla="*/ 1262460 w 1422362"/>
                <a:gd name="connsiteY6" fmla="*/ 1968201 h 2291474"/>
                <a:gd name="connsiteX7" fmla="*/ 1421092 w 1422362"/>
                <a:gd name="connsiteY7" fmla="*/ 1107675 h 2291474"/>
                <a:gd name="connsiteX8" fmla="*/ 1369124 w 1422362"/>
                <a:gd name="connsiteY8" fmla="*/ 681879 h 2291474"/>
                <a:gd name="connsiteX9" fmla="*/ 1176719 w 1422362"/>
                <a:gd name="connsiteY9" fmla="*/ 650210 h 2291474"/>
                <a:gd name="connsiteX10" fmla="*/ 1168953 w 1422362"/>
                <a:gd name="connsiteY10" fmla="*/ 949189 h 2291474"/>
                <a:gd name="connsiteX11" fmla="*/ 1156855 w 1422362"/>
                <a:gd name="connsiteY11" fmla="*/ 638460 h 2291474"/>
                <a:gd name="connsiteX12" fmla="*/ 927050 w 1422362"/>
                <a:gd name="connsiteY12" fmla="*/ 596083 h 2291474"/>
                <a:gd name="connsiteX13" fmla="*/ 957315 w 1422362"/>
                <a:gd name="connsiteY13" fmla="*/ 925297 h 2291474"/>
                <a:gd name="connsiteX14" fmla="*/ 905990 w 1422362"/>
                <a:gd name="connsiteY14" fmla="*/ 595041 h 2291474"/>
                <a:gd name="connsiteX15" fmla="*/ 711016 w 1422362"/>
                <a:gd name="connsiteY15" fmla="*/ 550747 h 2291474"/>
                <a:gd name="connsiteX16" fmla="*/ 729319 w 1422362"/>
                <a:gd name="connsiteY16" fmla="*/ 938954 h 2291474"/>
                <a:gd name="connsiteX17" fmla="*/ 673525 w 1422362"/>
                <a:gd name="connsiteY17" fmla="*/ 130688 h 2291474"/>
                <a:gd name="connsiteX18" fmla="*/ 471802 w 1422362"/>
                <a:gd name="connsiteY18" fmla="*/ 127084 h 2291474"/>
                <a:gd name="connsiteX19" fmla="*/ 473286 w 1422362"/>
                <a:gd name="connsiteY19" fmla="*/ 1293254 h 2291474"/>
                <a:gd name="connsiteX20" fmla="*/ 338442 w 1422362"/>
                <a:gd name="connsiteY20" fmla="*/ 1239349 h 2291474"/>
                <a:gd name="connsiteX21" fmla="*/ 719 w 1422362"/>
                <a:gd name="connsiteY21" fmla="*/ 938672 h 2291474"/>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29319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29319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29319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14198 h 2267000"/>
                <a:gd name="connsiteX1" fmla="*/ 140932 w 1422362"/>
                <a:gd name="connsiteY1" fmla="*/ 1309972 h 2267000"/>
                <a:gd name="connsiteX2" fmla="*/ 309182 w 1422362"/>
                <a:gd name="connsiteY2" fmla="*/ 1668417 h 2267000"/>
                <a:gd name="connsiteX3" fmla="*/ 548773 w 1422362"/>
                <a:gd name="connsiteY3" fmla="*/ 1892991 h 2267000"/>
                <a:gd name="connsiteX4" fmla="*/ 582370 w 1422362"/>
                <a:gd name="connsiteY4" fmla="*/ 2253885 h 2267000"/>
                <a:gd name="connsiteX5" fmla="*/ 1253027 w 1422362"/>
                <a:gd name="connsiteY5" fmla="*/ 2267000 h 2267000"/>
                <a:gd name="connsiteX6" fmla="*/ 1262460 w 1422362"/>
                <a:gd name="connsiteY6" fmla="*/ 1943727 h 2267000"/>
                <a:gd name="connsiteX7" fmla="*/ 1421092 w 1422362"/>
                <a:gd name="connsiteY7" fmla="*/ 1083201 h 2267000"/>
                <a:gd name="connsiteX8" fmla="*/ 1369124 w 1422362"/>
                <a:gd name="connsiteY8" fmla="*/ 657405 h 2267000"/>
                <a:gd name="connsiteX9" fmla="*/ 1176719 w 1422362"/>
                <a:gd name="connsiteY9" fmla="*/ 625736 h 2267000"/>
                <a:gd name="connsiteX10" fmla="*/ 1168953 w 1422362"/>
                <a:gd name="connsiteY10" fmla="*/ 924715 h 2267000"/>
                <a:gd name="connsiteX11" fmla="*/ 1156855 w 1422362"/>
                <a:gd name="connsiteY11" fmla="*/ 613986 h 2267000"/>
                <a:gd name="connsiteX12" fmla="*/ 927050 w 1422362"/>
                <a:gd name="connsiteY12" fmla="*/ 571609 h 2267000"/>
                <a:gd name="connsiteX13" fmla="*/ 957315 w 1422362"/>
                <a:gd name="connsiteY13" fmla="*/ 900823 h 2267000"/>
                <a:gd name="connsiteX14" fmla="*/ 905990 w 1422362"/>
                <a:gd name="connsiteY14" fmla="*/ 570567 h 2267000"/>
                <a:gd name="connsiteX15" fmla="*/ 711016 w 1422362"/>
                <a:gd name="connsiteY15" fmla="*/ 526273 h 2267000"/>
                <a:gd name="connsiteX16" fmla="*/ 714846 w 1422362"/>
                <a:gd name="connsiteY16" fmla="*/ 914480 h 2267000"/>
                <a:gd name="connsiteX17" fmla="*/ 673525 w 1422362"/>
                <a:gd name="connsiteY17" fmla="*/ 106214 h 2267000"/>
                <a:gd name="connsiteX18" fmla="*/ 486275 w 1422362"/>
                <a:gd name="connsiteY18" fmla="*/ 174974 h 2267000"/>
                <a:gd name="connsiteX19" fmla="*/ 473286 w 1422362"/>
                <a:gd name="connsiteY19" fmla="*/ 1268780 h 2267000"/>
                <a:gd name="connsiteX20" fmla="*/ 338442 w 1422362"/>
                <a:gd name="connsiteY20" fmla="*/ 1214875 h 2267000"/>
                <a:gd name="connsiteX21" fmla="*/ 719 w 1422362"/>
                <a:gd name="connsiteY21" fmla="*/ 914198 h 2267000"/>
                <a:gd name="connsiteX0" fmla="*/ 719 w 1422362"/>
                <a:gd name="connsiteY0" fmla="*/ 897709 h 2250511"/>
                <a:gd name="connsiteX1" fmla="*/ 140932 w 1422362"/>
                <a:gd name="connsiteY1" fmla="*/ 1293483 h 2250511"/>
                <a:gd name="connsiteX2" fmla="*/ 309182 w 1422362"/>
                <a:gd name="connsiteY2" fmla="*/ 1651928 h 2250511"/>
                <a:gd name="connsiteX3" fmla="*/ 548773 w 1422362"/>
                <a:gd name="connsiteY3" fmla="*/ 1876502 h 2250511"/>
                <a:gd name="connsiteX4" fmla="*/ 582370 w 1422362"/>
                <a:gd name="connsiteY4" fmla="*/ 2237396 h 2250511"/>
                <a:gd name="connsiteX5" fmla="*/ 1253027 w 1422362"/>
                <a:gd name="connsiteY5" fmla="*/ 2250511 h 2250511"/>
                <a:gd name="connsiteX6" fmla="*/ 1262460 w 1422362"/>
                <a:gd name="connsiteY6" fmla="*/ 1927238 h 2250511"/>
                <a:gd name="connsiteX7" fmla="*/ 1421092 w 1422362"/>
                <a:gd name="connsiteY7" fmla="*/ 1066712 h 2250511"/>
                <a:gd name="connsiteX8" fmla="*/ 1369124 w 1422362"/>
                <a:gd name="connsiteY8" fmla="*/ 640916 h 2250511"/>
                <a:gd name="connsiteX9" fmla="*/ 1176719 w 1422362"/>
                <a:gd name="connsiteY9" fmla="*/ 609247 h 2250511"/>
                <a:gd name="connsiteX10" fmla="*/ 1168953 w 1422362"/>
                <a:gd name="connsiteY10" fmla="*/ 908226 h 2250511"/>
                <a:gd name="connsiteX11" fmla="*/ 1156855 w 1422362"/>
                <a:gd name="connsiteY11" fmla="*/ 597497 h 2250511"/>
                <a:gd name="connsiteX12" fmla="*/ 927050 w 1422362"/>
                <a:gd name="connsiteY12" fmla="*/ 555120 h 2250511"/>
                <a:gd name="connsiteX13" fmla="*/ 957315 w 1422362"/>
                <a:gd name="connsiteY13" fmla="*/ 884334 h 2250511"/>
                <a:gd name="connsiteX14" fmla="*/ 905990 w 1422362"/>
                <a:gd name="connsiteY14" fmla="*/ 554078 h 2250511"/>
                <a:gd name="connsiteX15" fmla="*/ 711016 w 1422362"/>
                <a:gd name="connsiteY15" fmla="*/ 509784 h 2250511"/>
                <a:gd name="connsiteX16" fmla="*/ 714846 w 1422362"/>
                <a:gd name="connsiteY16" fmla="*/ 897991 h 2250511"/>
                <a:gd name="connsiteX17" fmla="*/ 683174 w 1422362"/>
                <a:gd name="connsiteY17" fmla="*/ 118671 h 2250511"/>
                <a:gd name="connsiteX18" fmla="*/ 486275 w 1422362"/>
                <a:gd name="connsiteY18" fmla="*/ 158485 h 2250511"/>
                <a:gd name="connsiteX19" fmla="*/ 473286 w 1422362"/>
                <a:gd name="connsiteY19" fmla="*/ 1252291 h 2250511"/>
                <a:gd name="connsiteX20" fmla="*/ 338442 w 1422362"/>
                <a:gd name="connsiteY20" fmla="*/ 1198386 h 2250511"/>
                <a:gd name="connsiteX21" fmla="*/ 719 w 1422362"/>
                <a:gd name="connsiteY21" fmla="*/ 897709 h 2250511"/>
                <a:gd name="connsiteX0" fmla="*/ 719 w 1422362"/>
                <a:gd name="connsiteY0" fmla="*/ 897709 h 2250511"/>
                <a:gd name="connsiteX1" fmla="*/ 140932 w 1422362"/>
                <a:gd name="connsiteY1" fmla="*/ 1293483 h 2250511"/>
                <a:gd name="connsiteX2" fmla="*/ 309182 w 1422362"/>
                <a:gd name="connsiteY2" fmla="*/ 1651928 h 2250511"/>
                <a:gd name="connsiteX3" fmla="*/ 548773 w 1422362"/>
                <a:gd name="connsiteY3" fmla="*/ 1876502 h 2250511"/>
                <a:gd name="connsiteX4" fmla="*/ 582370 w 1422362"/>
                <a:gd name="connsiteY4" fmla="*/ 2237396 h 2250511"/>
                <a:gd name="connsiteX5" fmla="*/ 1253027 w 1422362"/>
                <a:gd name="connsiteY5" fmla="*/ 2250511 h 2250511"/>
                <a:gd name="connsiteX6" fmla="*/ 1262460 w 1422362"/>
                <a:gd name="connsiteY6" fmla="*/ 1927238 h 2250511"/>
                <a:gd name="connsiteX7" fmla="*/ 1421092 w 1422362"/>
                <a:gd name="connsiteY7" fmla="*/ 1066712 h 2250511"/>
                <a:gd name="connsiteX8" fmla="*/ 1369124 w 1422362"/>
                <a:gd name="connsiteY8" fmla="*/ 640916 h 2250511"/>
                <a:gd name="connsiteX9" fmla="*/ 1176719 w 1422362"/>
                <a:gd name="connsiteY9" fmla="*/ 609247 h 2250511"/>
                <a:gd name="connsiteX10" fmla="*/ 1168953 w 1422362"/>
                <a:gd name="connsiteY10" fmla="*/ 908226 h 2250511"/>
                <a:gd name="connsiteX11" fmla="*/ 1156855 w 1422362"/>
                <a:gd name="connsiteY11" fmla="*/ 597497 h 2250511"/>
                <a:gd name="connsiteX12" fmla="*/ 927050 w 1422362"/>
                <a:gd name="connsiteY12" fmla="*/ 555120 h 2250511"/>
                <a:gd name="connsiteX13" fmla="*/ 957315 w 1422362"/>
                <a:gd name="connsiteY13" fmla="*/ 884334 h 2250511"/>
                <a:gd name="connsiteX14" fmla="*/ 905990 w 1422362"/>
                <a:gd name="connsiteY14" fmla="*/ 554078 h 2250511"/>
                <a:gd name="connsiteX15" fmla="*/ 711016 w 1422362"/>
                <a:gd name="connsiteY15" fmla="*/ 509784 h 2250511"/>
                <a:gd name="connsiteX16" fmla="*/ 714846 w 1422362"/>
                <a:gd name="connsiteY16" fmla="*/ 897991 h 2250511"/>
                <a:gd name="connsiteX17" fmla="*/ 683174 w 1422362"/>
                <a:gd name="connsiteY17" fmla="*/ 118671 h 2250511"/>
                <a:gd name="connsiteX18" fmla="*/ 486275 w 1422362"/>
                <a:gd name="connsiteY18" fmla="*/ 158485 h 2250511"/>
                <a:gd name="connsiteX19" fmla="*/ 473286 w 1422362"/>
                <a:gd name="connsiteY19" fmla="*/ 1252291 h 2250511"/>
                <a:gd name="connsiteX20" fmla="*/ 338442 w 1422362"/>
                <a:gd name="connsiteY20" fmla="*/ 1198386 h 2250511"/>
                <a:gd name="connsiteX21" fmla="*/ 719 w 1422362"/>
                <a:gd name="connsiteY21" fmla="*/ 897709 h 2250511"/>
                <a:gd name="connsiteX0" fmla="*/ 719 w 1422362"/>
                <a:gd name="connsiteY0" fmla="*/ 904644 h 2257446"/>
                <a:gd name="connsiteX1" fmla="*/ 140932 w 1422362"/>
                <a:gd name="connsiteY1" fmla="*/ 1300418 h 2257446"/>
                <a:gd name="connsiteX2" fmla="*/ 309182 w 1422362"/>
                <a:gd name="connsiteY2" fmla="*/ 1658863 h 2257446"/>
                <a:gd name="connsiteX3" fmla="*/ 548773 w 1422362"/>
                <a:gd name="connsiteY3" fmla="*/ 1883437 h 2257446"/>
                <a:gd name="connsiteX4" fmla="*/ 582370 w 1422362"/>
                <a:gd name="connsiteY4" fmla="*/ 2244331 h 2257446"/>
                <a:gd name="connsiteX5" fmla="*/ 1253027 w 1422362"/>
                <a:gd name="connsiteY5" fmla="*/ 2257446 h 2257446"/>
                <a:gd name="connsiteX6" fmla="*/ 1262460 w 1422362"/>
                <a:gd name="connsiteY6" fmla="*/ 1934173 h 2257446"/>
                <a:gd name="connsiteX7" fmla="*/ 1421092 w 1422362"/>
                <a:gd name="connsiteY7" fmla="*/ 1073647 h 2257446"/>
                <a:gd name="connsiteX8" fmla="*/ 1369124 w 1422362"/>
                <a:gd name="connsiteY8" fmla="*/ 647851 h 2257446"/>
                <a:gd name="connsiteX9" fmla="*/ 1176719 w 1422362"/>
                <a:gd name="connsiteY9" fmla="*/ 616182 h 2257446"/>
                <a:gd name="connsiteX10" fmla="*/ 1168953 w 1422362"/>
                <a:gd name="connsiteY10" fmla="*/ 915161 h 2257446"/>
                <a:gd name="connsiteX11" fmla="*/ 1156855 w 1422362"/>
                <a:gd name="connsiteY11" fmla="*/ 604432 h 2257446"/>
                <a:gd name="connsiteX12" fmla="*/ 927050 w 1422362"/>
                <a:gd name="connsiteY12" fmla="*/ 562055 h 2257446"/>
                <a:gd name="connsiteX13" fmla="*/ 957315 w 1422362"/>
                <a:gd name="connsiteY13" fmla="*/ 891269 h 2257446"/>
                <a:gd name="connsiteX14" fmla="*/ 905990 w 1422362"/>
                <a:gd name="connsiteY14" fmla="*/ 561013 h 2257446"/>
                <a:gd name="connsiteX15" fmla="*/ 711016 w 1422362"/>
                <a:gd name="connsiteY15" fmla="*/ 516719 h 2257446"/>
                <a:gd name="connsiteX16" fmla="*/ 714846 w 1422362"/>
                <a:gd name="connsiteY16" fmla="*/ 904926 h 2257446"/>
                <a:gd name="connsiteX17" fmla="*/ 683174 w 1422362"/>
                <a:gd name="connsiteY17" fmla="*/ 125606 h 2257446"/>
                <a:gd name="connsiteX18" fmla="*/ 486275 w 1422362"/>
                <a:gd name="connsiteY18" fmla="*/ 165420 h 2257446"/>
                <a:gd name="connsiteX19" fmla="*/ 473286 w 1422362"/>
                <a:gd name="connsiteY19" fmla="*/ 1259226 h 2257446"/>
                <a:gd name="connsiteX20" fmla="*/ 338442 w 1422362"/>
                <a:gd name="connsiteY20" fmla="*/ 1205321 h 2257446"/>
                <a:gd name="connsiteX21" fmla="*/ 719 w 1422362"/>
                <a:gd name="connsiteY21" fmla="*/ 904644 h 2257446"/>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73286 w 1422362"/>
                <a:gd name="connsiteY19" fmla="*/ 1255537 h 2253757"/>
                <a:gd name="connsiteX20" fmla="*/ 338442 w 1422362"/>
                <a:gd name="connsiteY20" fmla="*/ 1201632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38442 w 1422362"/>
                <a:gd name="connsiteY20" fmla="*/ 1201632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04672 w 1422362"/>
                <a:gd name="connsiteY20" fmla="*/ 1148565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04672 w 1422362"/>
                <a:gd name="connsiteY20" fmla="*/ 1148565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04672 w 1422362"/>
                <a:gd name="connsiteY20" fmla="*/ 1148565 h 2253757"/>
                <a:gd name="connsiteX21" fmla="*/ 719 w 1422362"/>
                <a:gd name="connsiteY21" fmla="*/ 900955 h 2253757"/>
                <a:gd name="connsiteX0" fmla="*/ 436 w 1494443"/>
                <a:gd name="connsiteY0" fmla="*/ 886482 h 2253757"/>
                <a:gd name="connsiteX1" fmla="*/ 213013 w 1494443"/>
                <a:gd name="connsiteY1" fmla="*/ 1296729 h 2253757"/>
                <a:gd name="connsiteX2" fmla="*/ 381263 w 1494443"/>
                <a:gd name="connsiteY2" fmla="*/ 1655174 h 2253757"/>
                <a:gd name="connsiteX3" fmla="*/ 620854 w 1494443"/>
                <a:gd name="connsiteY3" fmla="*/ 1879748 h 2253757"/>
                <a:gd name="connsiteX4" fmla="*/ 654451 w 1494443"/>
                <a:gd name="connsiteY4" fmla="*/ 2240642 h 2253757"/>
                <a:gd name="connsiteX5" fmla="*/ 1325108 w 1494443"/>
                <a:gd name="connsiteY5" fmla="*/ 2253757 h 2253757"/>
                <a:gd name="connsiteX6" fmla="*/ 1334541 w 1494443"/>
                <a:gd name="connsiteY6" fmla="*/ 1930484 h 2253757"/>
                <a:gd name="connsiteX7" fmla="*/ 1493173 w 1494443"/>
                <a:gd name="connsiteY7" fmla="*/ 1069958 h 2253757"/>
                <a:gd name="connsiteX8" fmla="*/ 1441205 w 1494443"/>
                <a:gd name="connsiteY8" fmla="*/ 644162 h 2253757"/>
                <a:gd name="connsiteX9" fmla="*/ 1248800 w 1494443"/>
                <a:gd name="connsiteY9" fmla="*/ 612493 h 2253757"/>
                <a:gd name="connsiteX10" fmla="*/ 1241034 w 1494443"/>
                <a:gd name="connsiteY10" fmla="*/ 911472 h 2253757"/>
                <a:gd name="connsiteX11" fmla="*/ 1228936 w 1494443"/>
                <a:gd name="connsiteY11" fmla="*/ 600743 h 2253757"/>
                <a:gd name="connsiteX12" fmla="*/ 999131 w 1494443"/>
                <a:gd name="connsiteY12" fmla="*/ 558366 h 2253757"/>
                <a:gd name="connsiteX13" fmla="*/ 1029396 w 1494443"/>
                <a:gd name="connsiteY13" fmla="*/ 887580 h 2253757"/>
                <a:gd name="connsiteX14" fmla="*/ 978071 w 1494443"/>
                <a:gd name="connsiteY14" fmla="*/ 557324 h 2253757"/>
                <a:gd name="connsiteX15" fmla="*/ 783097 w 1494443"/>
                <a:gd name="connsiteY15" fmla="*/ 513030 h 2253757"/>
                <a:gd name="connsiteX16" fmla="*/ 786927 w 1494443"/>
                <a:gd name="connsiteY16" fmla="*/ 901237 h 2253757"/>
                <a:gd name="connsiteX17" fmla="*/ 755255 w 1494443"/>
                <a:gd name="connsiteY17" fmla="*/ 121917 h 2253757"/>
                <a:gd name="connsiteX18" fmla="*/ 558356 w 1494443"/>
                <a:gd name="connsiteY18" fmla="*/ 161731 h 2253757"/>
                <a:gd name="connsiteX19" fmla="*/ 535718 w 1494443"/>
                <a:gd name="connsiteY19" fmla="*/ 1183173 h 2253757"/>
                <a:gd name="connsiteX20" fmla="*/ 376753 w 1494443"/>
                <a:gd name="connsiteY20" fmla="*/ 1148565 h 2253757"/>
                <a:gd name="connsiteX21" fmla="*/ 436 w 1494443"/>
                <a:gd name="connsiteY21" fmla="*/ 886482 h 2253757"/>
                <a:gd name="connsiteX0" fmla="*/ 436 w 1494443"/>
                <a:gd name="connsiteY0" fmla="*/ 886482 h 2253757"/>
                <a:gd name="connsiteX1" fmla="*/ 213013 w 1494443"/>
                <a:gd name="connsiteY1" fmla="*/ 1296729 h 2253757"/>
                <a:gd name="connsiteX2" fmla="*/ 381263 w 1494443"/>
                <a:gd name="connsiteY2" fmla="*/ 1655174 h 2253757"/>
                <a:gd name="connsiteX3" fmla="*/ 620854 w 1494443"/>
                <a:gd name="connsiteY3" fmla="*/ 1879748 h 2253757"/>
                <a:gd name="connsiteX4" fmla="*/ 654451 w 1494443"/>
                <a:gd name="connsiteY4" fmla="*/ 2240642 h 2253757"/>
                <a:gd name="connsiteX5" fmla="*/ 1325108 w 1494443"/>
                <a:gd name="connsiteY5" fmla="*/ 2253757 h 2253757"/>
                <a:gd name="connsiteX6" fmla="*/ 1334541 w 1494443"/>
                <a:gd name="connsiteY6" fmla="*/ 1930484 h 2253757"/>
                <a:gd name="connsiteX7" fmla="*/ 1493173 w 1494443"/>
                <a:gd name="connsiteY7" fmla="*/ 1069958 h 2253757"/>
                <a:gd name="connsiteX8" fmla="*/ 1441205 w 1494443"/>
                <a:gd name="connsiteY8" fmla="*/ 644162 h 2253757"/>
                <a:gd name="connsiteX9" fmla="*/ 1248800 w 1494443"/>
                <a:gd name="connsiteY9" fmla="*/ 612493 h 2253757"/>
                <a:gd name="connsiteX10" fmla="*/ 1241034 w 1494443"/>
                <a:gd name="connsiteY10" fmla="*/ 911472 h 2253757"/>
                <a:gd name="connsiteX11" fmla="*/ 1228936 w 1494443"/>
                <a:gd name="connsiteY11" fmla="*/ 600743 h 2253757"/>
                <a:gd name="connsiteX12" fmla="*/ 999131 w 1494443"/>
                <a:gd name="connsiteY12" fmla="*/ 558366 h 2253757"/>
                <a:gd name="connsiteX13" fmla="*/ 1029396 w 1494443"/>
                <a:gd name="connsiteY13" fmla="*/ 887580 h 2253757"/>
                <a:gd name="connsiteX14" fmla="*/ 978071 w 1494443"/>
                <a:gd name="connsiteY14" fmla="*/ 557324 h 2253757"/>
                <a:gd name="connsiteX15" fmla="*/ 783097 w 1494443"/>
                <a:gd name="connsiteY15" fmla="*/ 513030 h 2253757"/>
                <a:gd name="connsiteX16" fmla="*/ 786927 w 1494443"/>
                <a:gd name="connsiteY16" fmla="*/ 901237 h 2253757"/>
                <a:gd name="connsiteX17" fmla="*/ 755255 w 1494443"/>
                <a:gd name="connsiteY17" fmla="*/ 121917 h 2253757"/>
                <a:gd name="connsiteX18" fmla="*/ 558356 w 1494443"/>
                <a:gd name="connsiteY18" fmla="*/ 161731 h 2253757"/>
                <a:gd name="connsiteX19" fmla="*/ 535718 w 1494443"/>
                <a:gd name="connsiteY19" fmla="*/ 1183173 h 2253757"/>
                <a:gd name="connsiteX20" fmla="*/ 376753 w 1494443"/>
                <a:gd name="connsiteY20" fmla="*/ 1148565 h 2253757"/>
                <a:gd name="connsiteX21" fmla="*/ 436 w 1494443"/>
                <a:gd name="connsiteY21" fmla="*/ 886482 h 2253757"/>
                <a:gd name="connsiteX0" fmla="*/ 0 w 1494007"/>
                <a:gd name="connsiteY0" fmla="*/ 886482 h 2253757"/>
                <a:gd name="connsiteX1" fmla="*/ 212577 w 1494007"/>
                <a:gd name="connsiteY1" fmla="*/ 1296729 h 2253757"/>
                <a:gd name="connsiteX2" fmla="*/ 380827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380827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115210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147622"/>
                <a:gd name="connsiteX1" fmla="*/ 202929 w 1494007"/>
                <a:gd name="connsiteY1" fmla="*/ 1320850 h 2147622"/>
                <a:gd name="connsiteX2" fmla="*/ 438719 w 1494007"/>
                <a:gd name="connsiteY2" fmla="*/ 1655174 h 2147622"/>
                <a:gd name="connsiteX3" fmla="*/ 620418 w 1494007"/>
                <a:gd name="connsiteY3" fmla="*/ 1879748 h 2147622"/>
                <a:gd name="connsiteX4" fmla="*/ 654015 w 1494007"/>
                <a:gd name="connsiteY4" fmla="*/ 2115210 h 2147622"/>
                <a:gd name="connsiteX5" fmla="*/ 1339145 w 1494007"/>
                <a:gd name="connsiteY5" fmla="*/ 2147622 h 2147622"/>
                <a:gd name="connsiteX6" fmla="*/ 1334105 w 1494007"/>
                <a:gd name="connsiteY6" fmla="*/ 1930484 h 2147622"/>
                <a:gd name="connsiteX7" fmla="*/ 1492737 w 1494007"/>
                <a:gd name="connsiteY7" fmla="*/ 1069958 h 2147622"/>
                <a:gd name="connsiteX8" fmla="*/ 1440769 w 1494007"/>
                <a:gd name="connsiteY8" fmla="*/ 644162 h 2147622"/>
                <a:gd name="connsiteX9" fmla="*/ 1248364 w 1494007"/>
                <a:gd name="connsiteY9" fmla="*/ 612493 h 2147622"/>
                <a:gd name="connsiteX10" fmla="*/ 1240598 w 1494007"/>
                <a:gd name="connsiteY10" fmla="*/ 911472 h 2147622"/>
                <a:gd name="connsiteX11" fmla="*/ 1228500 w 1494007"/>
                <a:gd name="connsiteY11" fmla="*/ 600743 h 2147622"/>
                <a:gd name="connsiteX12" fmla="*/ 998695 w 1494007"/>
                <a:gd name="connsiteY12" fmla="*/ 558366 h 2147622"/>
                <a:gd name="connsiteX13" fmla="*/ 1028960 w 1494007"/>
                <a:gd name="connsiteY13" fmla="*/ 887580 h 2147622"/>
                <a:gd name="connsiteX14" fmla="*/ 977635 w 1494007"/>
                <a:gd name="connsiteY14" fmla="*/ 557324 h 2147622"/>
                <a:gd name="connsiteX15" fmla="*/ 782661 w 1494007"/>
                <a:gd name="connsiteY15" fmla="*/ 513030 h 2147622"/>
                <a:gd name="connsiteX16" fmla="*/ 786491 w 1494007"/>
                <a:gd name="connsiteY16" fmla="*/ 901237 h 2147622"/>
                <a:gd name="connsiteX17" fmla="*/ 754819 w 1494007"/>
                <a:gd name="connsiteY17" fmla="*/ 121917 h 2147622"/>
                <a:gd name="connsiteX18" fmla="*/ 557920 w 1494007"/>
                <a:gd name="connsiteY18" fmla="*/ 161731 h 2147622"/>
                <a:gd name="connsiteX19" fmla="*/ 535282 w 1494007"/>
                <a:gd name="connsiteY19" fmla="*/ 1183173 h 2147622"/>
                <a:gd name="connsiteX20" fmla="*/ 376317 w 1494007"/>
                <a:gd name="connsiteY20" fmla="*/ 1148565 h 2147622"/>
                <a:gd name="connsiteX21" fmla="*/ 0 w 1494007"/>
                <a:gd name="connsiteY21" fmla="*/ 886482 h 2147622"/>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01512 w 1494007"/>
                <a:gd name="connsiteY19" fmla="*/ 1192821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01512 w 1494007"/>
                <a:gd name="connsiteY19" fmla="*/ 1192821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01512 w 1494007"/>
                <a:gd name="connsiteY19" fmla="*/ 1192821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0458 w 1494007"/>
                <a:gd name="connsiteY19" fmla="*/ 1197645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0458 w 1494007"/>
                <a:gd name="connsiteY19" fmla="*/ 1197645 h 2123500"/>
                <a:gd name="connsiteX20" fmla="*/ 395614 w 1494007"/>
                <a:gd name="connsiteY20" fmla="*/ 1153389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0458 w 1494007"/>
                <a:gd name="connsiteY19" fmla="*/ 1197645 h 2123500"/>
                <a:gd name="connsiteX20" fmla="*/ 395614 w 1494007"/>
                <a:gd name="connsiteY20" fmla="*/ 1153389 h 2123500"/>
                <a:gd name="connsiteX21" fmla="*/ 0 w 1494007"/>
                <a:gd name="connsiteY21" fmla="*/ 886482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33149"/>
                <a:gd name="connsiteX1" fmla="*/ 227051 w 1518129"/>
                <a:gd name="connsiteY1" fmla="*/ 1320850 h 2133149"/>
                <a:gd name="connsiteX2" fmla="*/ 462841 w 1518129"/>
                <a:gd name="connsiteY2" fmla="*/ 1655174 h 2133149"/>
                <a:gd name="connsiteX3" fmla="*/ 644540 w 1518129"/>
                <a:gd name="connsiteY3" fmla="*/ 1879748 h 2133149"/>
                <a:gd name="connsiteX4" fmla="*/ 678137 w 1518129"/>
                <a:gd name="connsiteY4" fmla="*/ 2115210 h 2133149"/>
                <a:gd name="connsiteX5" fmla="*/ 1348794 w 1518129"/>
                <a:gd name="connsiteY5" fmla="*/ 2133149 h 2133149"/>
                <a:gd name="connsiteX6" fmla="*/ 1358227 w 1518129"/>
                <a:gd name="connsiteY6" fmla="*/ 1930484 h 2133149"/>
                <a:gd name="connsiteX7" fmla="*/ 1516859 w 1518129"/>
                <a:gd name="connsiteY7" fmla="*/ 1069958 h 2133149"/>
                <a:gd name="connsiteX8" fmla="*/ 1464891 w 1518129"/>
                <a:gd name="connsiteY8" fmla="*/ 644162 h 2133149"/>
                <a:gd name="connsiteX9" fmla="*/ 1272486 w 1518129"/>
                <a:gd name="connsiteY9" fmla="*/ 612493 h 2133149"/>
                <a:gd name="connsiteX10" fmla="*/ 1264720 w 1518129"/>
                <a:gd name="connsiteY10" fmla="*/ 911472 h 2133149"/>
                <a:gd name="connsiteX11" fmla="*/ 1252622 w 1518129"/>
                <a:gd name="connsiteY11" fmla="*/ 600743 h 2133149"/>
                <a:gd name="connsiteX12" fmla="*/ 1022817 w 1518129"/>
                <a:gd name="connsiteY12" fmla="*/ 558366 h 2133149"/>
                <a:gd name="connsiteX13" fmla="*/ 1053082 w 1518129"/>
                <a:gd name="connsiteY13" fmla="*/ 887580 h 2133149"/>
                <a:gd name="connsiteX14" fmla="*/ 1001757 w 1518129"/>
                <a:gd name="connsiteY14" fmla="*/ 557324 h 2133149"/>
                <a:gd name="connsiteX15" fmla="*/ 806783 w 1518129"/>
                <a:gd name="connsiteY15" fmla="*/ 513030 h 2133149"/>
                <a:gd name="connsiteX16" fmla="*/ 810613 w 1518129"/>
                <a:gd name="connsiteY16" fmla="*/ 901237 h 2133149"/>
                <a:gd name="connsiteX17" fmla="*/ 778941 w 1518129"/>
                <a:gd name="connsiteY17" fmla="*/ 121917 h 2133149"/>
                <a:gd name="connsiteX18" fmla="*/ 582042 w 1518129"/>
                <a:gd name="connsiteY18" fmla="*/ 161731 h 2133149"/>
                <a:gd name="connsiteX19" fmla="*/ 554580 w 1518129"/>
                <a:gd name="connsiteY19" fmla="*/ 1197645 h 2133149"/>
                <a:gd name="connsiteX20" fmla="*/ 419736 w 1518129"/>
                <a:gd name="connsiteY20" fmla="*/ 1153389 h 2133149"/>
                <a:gd name="connsiteX21" fmla="*/ 0 w 1518129"/>
                <a:gd name="connsiteY21" fmla="*/ 891306 h 2133149"/>
                <a:gd name="connsiteX0" fmla="*/ 0 w 1518129"/>
                <a:gd name="connsiteY0" fmla="*/ 891306 h 2115210"/>
                <a:gd name="connsiteX1" fmla="*/ 227051 w 1518129"/>
                <a:gd name="connsiteY1" fmla="*/ 1320850 h 2115210"/>
                <a:gd name="connsiteX2" fmla="*/ 462841 w 1518129"/>
                <a:gd name="connsiteY2" fmla="*/ 1655174 h 2115210"/>
                <a:gd name="connsiteX3" fmla="*/ 644540 w 1518129"/>
                <a:gd name="connsiteY3" fmla="*/ 1879748 h 2115210"/>
                <a:gd name="connsiteX4" fmla="*/ 678137 w 1518129"/>
                <a:gd name="connsiteY4" fmla="*/ 2115210 h 2115210"/>
                <a:gd name="connsiteX5" fmla="*/ 1339145 w 1518129"/>
                <a:gd name="connsiteY5" fmla="*/ 2113852 h 2115210"/>
                <a:gd name="connsiteX6" fmla="*/ 1358227 w 1518129"/>
                <a:gd name="connsiteY6" fmla="*/ 1930484 h 2115210"/>
                <a:gd name="connsiteX7" fmla="*/ 1516859 w 1518129"/>
                <a:gd name="connsiteY7" fmla="*/ 1069958 h 2115210"/>
                <a:gd name="connsiteX8" fmla="*/ 1464891 w 1518129"/>
                <a:gd name="connsiteY8" fmla="*/ 644162 h 2115210"/>
                <a:gd name="connsiteX9" fmla="*/ 1272486 w 1518129"/>
                <a:gd name="connsiteY9" fmla="*/ 612493 h 2115210"/>
                <a:gd name="connsiteX10" fmla="*/ 1264720 w 1518129"/>
                <a:gd name="connsiteY10" fmla="*/ 911472 h 2115210"/>
                <a:gd name="connsiteX11" fmla="*/ 1252622 w 1518129"/>
                <a:gd name="connsiteY11" fmla="*/ 600743 h 2115210"/>
                <a:gd name="connsiteX12" fmla="*/ 1022817 w 1518129"/>
                <a:gd name="connsiteY12" fmla="*/ 558366 h 2115210"/>
                <a:gd name="connsiteX13" fmla="*/ 1053082 w 1518129"/>
                <a:gd name="connsiteY13" fmla="*/ 887580 h 2115210"/>
                <a:gd name="connsiteX14" fmla="*/ 1001757 w 1518129"/>
                <a:gd name="connsiteY14" fmla="*/ 557324 h 2115210"/>
                <a:gd name="connsiteX15" fmla="*/ 806783 w 1518129"/>
                <a:gd name="connsiteY15" fmla="*/ 513030 h 2115210"/>
                <a:gd name="connsiteX16" fmla="*/ 810613 w 1518129"/>
                <a:gd name="connsiteY16" fmla="*/ 901237 h 2115210"/>
                <a:gd name="connsiteX17" fmla="*/ 778941 w 1518129"/>
                <a:gd name="connsiteY17" fmla="*/ 121917 h 2115210"/>
                <a:gd name="connsiteX18" fmla="*/ 582042 w 1518129"/>
                <a:gd name="connsiteY18" fmla="*/ 161731 h 2115210"/>
                <a:gd name="connsiteX19" fmla="*/ 554580 w 1518129"/>
                <a:gd name="connsiteY19" fmla="*/ 1197645 h 2115210"/>
                <a:gd name="connsiteX20" fmla="*/ 419736 w 1518129"/>
                <a:gd name="connsiteY20" fmla="*/ 1153389 h 2115210"/>
                <a:gd name="connsiteX21" fmla="*/ 0 w 1518129"/>
                <a:gd name="connsiteY21" fmla="*/ 891306 h 2115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8129" h="2115210">
                  <a:moveTo>
                    <a:pt x="0" y="891306"/>
                  </a:moveTo>
                  <a:cubicBezTo>
                    <a:pt x="124742" y="1042097"/>
                    <a:pt x="180313" y="1188925"/>
                    <a:pt x="227051" y="1320850"/>
                  </a:cubicBezTo>
                  <a:cubicBezTo>
                    <a:pt x="283134" y="1440332"/>
                    <a:pt x="360533" y="1506746"/>
                    <a:pt x="462841" y="1655174"/>
                  </a:cubicBezTo>
                  <a:cubicBezTo>
                    <a:pt x="565096" y="1757587"/>
                    <a:pt x="604529" y="1837560"/>
                    <a:pt x="644540" y="1879748"/>
                  </a:cubicBezTo>
                  <a:cubicBezTo>
                    <a:pt x="721823" y="1966655"/>
                    <a:pt x="679875" y="2008729"/>
                    <a:pt x="678137" y="2115210"/>
                  </a:cubicBezTo>
                  <a:lnTo>
                    <a:pt x="1339145" y="2113852"/>
                  </a:lnTo>
                  <a:cubicBezTo>
                    <a:pt x="1324322" y="2047548"/>
                    <a:pt x="1303318" y="2034201"/>
                    <a:pt x="1358227" y="1930484"/>
                  </a:cubicBezTo>
                  <a:cubicBezTo>
                    <a:pt x="1521981" y="1634855"/>
                    <a:pt x="1516858" y="1179685"/>
                    <a:pt x="1516859" y="1069958"/>
                  </a:cubicBezTo>
                  <a:cubicBezTo>
                    <a:pt x="1522576" y="857179"/>
                    <a:pt x="1509640" y="720406"/>
                    <a:pt x="1464891" y="644162"/>
                  </a:cubicBezTo>
                  <a:cubicBezTo>
                    <a:pt x="1396021" y="572742"/>
                    <a:pt x="1370976" y="579197"/>
                    <a:pt x="1272486" y="612493"/>
                  </a:cubicBezTo>
                  <a:cubicBezTo>
                    <a:pt x="1306205" y="707004"/>
                    <a:pt x="1275123" y="829781"/>
                    <a:pt x="1264720" y="911472"/>
                  </a:cubicBezTo>
                  <a:cubicBezTo>
                    <a:pt x="1250153" y="907906"/>
                    <a:pt x="1292939" y="659594"/>
                    <a:pt x="1252622" y="600743"/>
                  </a:cubicBezTo>
                  <a:cubicBezTo>
                    <a:pt x="1202656" y="541892"/>
                    <a:pt x="1107533" y="508148"/>
                    <a:pt x="1022817" y="558366"/>
                  </a:cubicBezTo>
                  <a:cubicBezTo>
                    <a:pt x="1086811" y="668103"/>
                    <a:pt x="1058849" y="793697"/>
                    <a:pt x="1053082" y="887580"/>
                  </a:cubicBezTo>
                  <a:cubicBezTo>
                    <a:pt x="1041532" y="883386"/>
                    <a:pt x="1071753" y="653519"/>
                    <a:pt x="1001757" y="557324"/>
                  </a:cubicBezTo>
                  <a:cubicBezTo>
                    <a:pt x="946234" y="504548"/>
                    <a:pt x="915026" y="504758"/>
                    <a:pt x="806783" y="513030"/>
                  </a:cubicBezTo>
                  <a:cubicBezTo>
                    <a:pt x="816055" y="653003"/>
                    <a:pt x="822837" y="732256"/>
                    <a:pt x="810613" y="901237"/>
                  </a:cubicBezTo>
                  <a:cubicBezTo>
                    <a:pt x="782414" y="451352"/>
                    <a:pt x="784675" y="276900"/>
                    <a:pt x="778941" y="121917"/>
                  </a:cubicBezTo>
                  <a:cubicBezTo>
                    <a:pt x="774616" y="-32693"/>
                    <a:pt x="569584" y="-61779"/>
                    <a:pt x="582042" y="161731"/>
                  </a:cubicBezTo>
                  <a:cubicBezTo>
                    <a:pt x="570378" y="380417"/>
                    <a:pt x="623442" y="1132875"/>
                    <a:pt x="554580" y="1197645"/>
                  </a:cubicBezTo>
                  <a:cubicBezTo>
                    <a:pt x="495024" y="1230412"/>
                    <a:pt x="496393" y="1222363"/>
                    <a:pt x="419736" y="1153389"/>
                  </a:cubicBezTo>
                  <a:cubicBezTo>
                    <a:pt x="331744" y="1046414"/>
                    <a:pt x="197603" y="767201"/>
                    <a:pt x="0" y="891306"/>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grpSp>
          <p:nvGrpSpPr>
            <p:cNvPr id="5" name="Group 4">
              <a:extLst>
                <a:ext uri="{FF2B5EF4-FFF2-40B4-BE49-F238E27FC236}">
                  <a16:creationId xmlns="" xmlns:a16="http://schemas.microsoft.com/office/drawing/2014/main" id="{86237614-27E4-4E44-AB53-441F724A66AE}"/>
                </a:ext>
              </a:extLst>
            </p:cNvPr>
            <p:cNvGrpSpPr/>
            <p:nvPr/>
          </p:nvGrpSpPr>
          <p:grpSpPr>
            <a:xfrm rot="5400000">
              <a:off x="-91119" y="4126341"/>
              <a:ext cx="1048447" cy="872955"/>
              <a:chOff x="967066" y="4263648"/>
              <a:chExt cx="670418" cy="1251022"/>
            </a:xfrm>
          </p:grpSpPr>
          <p:sp>
            <p:nvSpPr>
              <p:cNvPr id="6" name="Rectangle 5">
                <a:extLst>
                  <a:ext uri="{FF2B5EF4-FFF2-40B4-BE49-F238E27FC236}">
                    <a16:creationId xmlns="" xmlns:a16="http://schemas.microsoft.com/office/drawing/2014/main" id="{F8683E0C-15A4-46D0-831E-ED181CF631FA}"/>
                  </a:ext>
                </a:extLst>
              </p:cNvPr>
              <p:cNvSpPr/>
              <p:nvPr/>
            </p:nvSpPr>
            <p:spPr>
              <a:xfrm rot="16200000">
                <a:off x="1080146" y="4196080"/>
                <a:ext cx="457516" cy="59265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sp>
            <p:nvSpPr>
              <p:cNvPr id="7" name="Rectangle 6">
                <a:extLst>
                  <a:ext uri="{FF2B5EF4-FFF2-40B4-BE49-F238E27FC236}">
                    <a16:creationId xmlns="" xmlns:a16="http://schemas.microsoft.com/office/drawing/2014/main" id="{E9E7157D-D83F-4008-BAFC-FA76DE72D77D}"/>
                  </a:ext>
                </a:extLst>
              </p:cNvPr>
              <p:cNvSpPr/>
              <p:nvPr/>
            </p:nvSpPr>
            <p:spPr>
              <a:xfrm rot="16200000">
                <a:off x="858794" y="4735980"/>
                <a:ext cx="886962" cy="67041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grpSp>
      </p:grpSp>
    </p:spTree>
    <p:extLst>
      <p:ext uri="{BB962C8B-B14F-4D97-AF65-F5344CB8AC3E}">
        <p14:creationId xmlns:p14="http://schemas.microsoft.com/office/powerpoint/2010/main" val="42786956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 xmlns:a16="http://schemas.microsoft.com/office/drawing/2014/main" id="{E6084E4B-5F7E-4B0D-9538-D7ABEB183593}"/>
              </a:ext>
            </a:extLst>
          </p:cNvPr>
          <p:cNvSpPr/>
          <p:nvPr/>
        </p:nvSpPr>
        <p:spPr>
          <a:xfrm>
            <a:off x="7857460" y="1"/>
            <a:ext cx="4334539" cy="6858000"/>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 name="TextBox 3">
            <a:extLst>
              <a:ext uri="{FF2B5EF4-FFF2-40B4-BE49-F238E27FC236}">
                <a16:creationId xmlns="" xmlns:a16="http://schemas.microsoft.com/office/drawing/2014/main" id="{DF691C40-340A-44BC-A6B3-C3A20A9ED913}"/>
              </a:ext>
            </a:extLst>
          </p:cNvPr>
          <p:cNvSpPr txBox="1"/>
          <p:nvPr/>
        </p:nvSpPr>
        <p:spPr>
          <a:xfrm>
            <a:off x="7857460" y="2629120"/>
            <a:ext cx="4334539" cy="995209"/>
          </a:xfrm>
          <a:prstGeom prst="rect">
            <a:avLst/>
          </a:prstGeom>
          <a:noFill/>
        </p:spPr>
        <p:txBody>
          <a:bodyPr wrap="square" rtlCol="0" anchor="ctr">
            <a:spAutoFit/>
          </a:bodyPr>
          <a:lstStyle/>
          <a:p>
            <a:pPr algn="ctr"/>
            <a:r>
              <a:rPr lang="en-US" altLang="ko-KR" sz="5867" dirty="0">
                <a:solidFill>
                  <a:schemeClr val="bg1"/>
                </a:solidFill>
                <a:cs typeface="Arial" pitchFamily="34" charset="0"/>
              </a:rPr>
              <a:t>Thank You</a:t>
            </a:r>
            <a:endParaRPr lang="ko-KR" altLang="en-US" sz="5867" dirty="0">
              <a:solidFill>
                <a:schemeClr val="bg1"/>
              </a:solidFill>
              <a:cs typeface="Arial" pitchFamily="34" charset="0"/>
            </a:endParaRPr>
          </a:p>
        </p:txBody>
      </p:sp>
    </p:spTree>
    <p:extLst>
      <p:ext uri="{BB962C8B-B14F-4D97-AF65-F5344CB8AC3E}">
        <p14:creationId xmlns:p14="http://schemas.microsoft.com/office/powerpoint/2010/main" val="258222421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xmlns="" id="{24B0FF5B-5857-4DD2-8316-525F7AB76D4C}"/>
              </a:ext>
            </a:extLst>
          </p:cNvPr>
          <p:cNvGrpSpPr/>
          <p:nvPr/>
        </p:nvGrpSpPr>
        <p:grpSpPr>
          <a:xfrm>
            <a:off x="5207975" y="2573079"/>
            <a:ext cx="6983876" cy="1711842"/>
            <a:chOff x="5207975" y="2573079"/>
            <a:chExt cx="6983876" cy="1711842"/>
          </a:xfrm>
        </p:grpSpPr>
        <p:sp>
          <p:nvSpPr>
            <p:cNvPr id="2" name="Rectangle 1">
              <a:extLst>
                <a:ext uri="{FF2B5EF4-FFF2-40B4-BE49-F238E27FC236}">
                  <a16:creationId xmlns:a16="http://schemas.microsoft.com/office/drawing/2014/main" xmlns="" id="{2FD24A37-A04F-4CF8-80D7-1D65CB9073FD}"/>
                </a:ext>
              </a:extLst>
            </p:cNvPr>
            <p:cNvSpPr/>
            <p:nvPr/>
          </p:nvSpPr>
          <p:spPr>
            <a:xfrm>
              <a:off x="5208124" y="2573079"/>
              <a:ext cx="6983727" cy="171184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Rectangle 5">
              <a:extLst>
                <a:ext uri="{FF2B5EF4-FFF2-40B4-BE49-F238E27FC236}">
                  <a16:creationId xmlns:a16="http://schemas.microsoft.com/office/drawing/2014/main" xmlns="" id="{AE50E034-FB76-415F-B18C-807D285EA85C}"/>
                </a:ext>
              </a:extLst>
            </p:cNvPr>
            <p:cNvSpPr/>
            <p:nvPr/>
          </p:nvSpPr>
          <p:spPr>
            <a:xfrm>
              <a:off x="5207975" y="2573079"/>
              <a:ext cx="168406" cy="171184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4" name="TextBox 3">
            <a:extLst>
              <a:ext uri="{FF2B5EF4-FFF2-40B4-BE49-F238E27FC236}">
                <a16:creationId xmlns:a16="http://schemas.microsoft.com/office/drawing/2014/main" xmlns="" id="{948A2979-A456-4286-B8FC-8FF4C0C58EFD}"/>
              </a:ext>
            </a:extLst>
          </p:cNvPr>
          <p:cNvSpPr txBox="1"/>
          <p:nvPr/>
        </p:nvSpPr>
        <p:spPr>
          <a:xfrm>
            <a:off x="5847758" y="3013502"/>
            <a:ext cx="6344093" cy="830997"/>
          </a:xfrm>
          <a:prstGeom prst="rect">
            <a:avLst/>
          </a:prstGeom>
          <a:noFill/>
        </p:spPr>
        <p:txBody>
          <a:bodyPr wrap="square" rtlCol="0" anchor="ctr">
            <a:spAutoFit/>
          </a:bodyPr>
          <a:lstStyle/>
          <a:p>
            <a:pPr algn="just"/>
            <a:r>
              <a:rPr lang="en-IN" sz="4400" b="1" dirty="0"/>
              <a:t> Arange</a:t>
            </a:r>
            <a:r>
              <a:rPr lang="en-IN" sz="4800" b="1" dirty="0"/>
              <a:t> </a:t>
            </a:r>
            <a:r>
              <a:rPr lang="en-IN" sz="4800" b="1" dirty="0" smtClean="0"/>
              <a:t>Function</a:t>
            </a:r>
            <a:endParaRPr lang="en-US" sz="4800" b="1" dirty="0"/>
          </a:p>
        </p:txBody>
      </p:sp>
    </p:spTree>
    <p:extLst>
      <p:ext uri="{BB962C8B-B14F-4D97-AF65-F5344CB8AC3E}">
        <p14:creationId xmlns:p14="http://schemas.microsoft.com/office/powerpoint/2010/main" val="3102368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107583" y="160985"/>
            <a:ext cx="10831132" cy="2736761"/>
          </a:xfrm>
        </p:spPr>
        <p:txBody>
          <a:bodyPr/>
          <a:lstStyle/>
          <a:p>
            <a:pPr algn="just"/>
            <a:r>
              <a:rPr lang="en-IN" sz="3200" b="1" dirty="0" smtClean="0"/>
              <a:t> Providing </a:t>
            </a:r>
            <a:r>
              <a:rPr lang="en-IN" sz="3200" b="1" dirty="0"/>
              <a:t>Negative </a:t>
            </a:r>
            <a:r>
              <a:rPr lang="en-IN" sz="3200" b="1" dirty="0" smtClean="0"/>
              <a:t>Arguments to arange():</a:t>
            </a:r>
            <a:endParaRPr lang="en-IN" sz="3200" b="1" dirty="0"/>
          </a:p>
          <a:p>
            <a:pPr algn="just"/>
            <a:endParaRPr lang="en-IN" sz="3200" dirty="0"/>
          </a:p>
        </p:txBody>
      </p:sp>
      <p:grpSp>
        <p:nvGrpSpPr>
          <p:cNvPr id="3" name="Group 2">
            <a:extLst>
              <a:ext uri="{FF2B5EF4-FFF2-40B4-BE49-F238E27FC236}">
                <a16:creationId xmlns="" xmlns:a16="http://schemas.microsoft.com/office/drawing/2014/main" id="{A9A2186A-C326-48DC-8E09-0BB48FF9D3DE}"/>
              </a:ext>
            </a:extLst>
          </p:cNvPr>
          <p:cNvGrpSpPr/>
          <p:nvPr/>
        </p:nvGrpSpPr>
        <p:grpSpPr>
          <a:xfrm>
            <a:off x="253455" y="869323"/>
            <a:ext cx="648068" cy="528033"/>
            <a:chOff x="-3373" y="3444677"/>
            <a:chExt cx="3155739" cy="1643520"/>
          </a:xfrm>
        </p:grpSpPr>
        <p:sp>
          <p:nvSpPr>
            <p:cNvPr id="4" name="Freeform 61">
              <a:extLst>
                <a:ext uri="{FF2B5EF4-FFF2-40B4-BE49-F238E27FC236}">
                  <a16:creationId xmlns="" xmlns:a16="http://schemas.microsoft.com/office/drawing/2014/main" id="{B69C1344-DA27-4625-A365-74DC77A0B525}"/>
                </a:ext>
              </a:extLst>
            </p:cNvPr>
            <p:cNvSpPr/>
            <p:nvPr/>
          </p:nvSpPr>
          <p:spPr>
            <a:xfrm rot="5400000">
              <a:off x="1185646" y="3121477"/>
              <a:ext cx="1643520" cy="2289920"/>
            </a:xfrm>
            <a:custGeom>
              <a:avLst/>
              <a:gdLst>
                <a:gd name="connsiteX0" fmla="*/ 0 w 1404518"/>
                <a:gd name="connsiteY0" fmla="*/ 1053388 h 2070201"/>
                <a:gd name="connsiteX1" fmla="*/ 124358 w 1404518"/>
                <a:gd name="connsiteY1" fmla="*/ 1382572 h 2070201"/>
                <a:gd name="connsiteX2" fmla="*/ 292608 w 1404518"/>
                <a:gd name="connsiteY2" fmla="*/ 1675180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675180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31366 w 1404518"/>
                <a:gd name="connsiteY4" fmla="*/ 2055571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294790 w 1404518"/>
                <a:gd name="connsiteY4" fmla="*/ 2055571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294790 w 1404518"/>
                <a:gd name="connsiteY4" fmla="*/ 2055571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13093"/>
                <a:gd name="connsiteY0" fmla="*/ 1053388 h 2070201"/>
                <a:gd name="connsiteX1" fmla="*/ 124358 w 1413093"/>
                <a:gd name="connsiteY1" fmla="*/ 1382572 h 2070201"/>
                <a:gd name="connsiteX2" fmla="*/ 292608 w 1413093"/>
                <a:gd name="connsiteY2" fmla="*/ 1741017 h 2070201"/>
                <a:gd name="connsiteX3" fmla="*/ 687628 w 1413093"/>
                <a:gd name="connsiteY3" fmla="*/ 2070201 h 2070201"/>
                <a:gd name="connsiteX4" fmla="*/ 1294790 w 1413093"/>
                <a:gd name="connsiteY4" fmla="*/ 2055571 h 2070201"/>
                <a:gd name="connsiteX5" fmla="*/ 1404518 w 1413093"/>
                <a:gd name="connsiteY5" fmla="*/ 1155801 h 2070201"/>
                <a:gd name="connsiteX6" fmla="*/ 1221638 w 1413093"/>
                <a:gd name="connsiteY6" fmla="*/ 768096 h 2070201"/>
                <a:gd name="connsiteX7" fmla="*/ 1177747 w 1413093"/>
                <a:gd name="connsiteY7" fmla="*/ 965606 h 2070201"/>
                <a:gd name="connsiteX8" fmla="*/ 1024128 w 1413093"/>
                <a:gd name="connsiteY8" fmla="*/ 694944 h 2070201"/>
                <a:gd name="connsiteX9" fmla="*/ 921715 w 1413093"/>
                <a:gd name="connsiteY9" fmla="*/ 929030 h 2070201"/>
                <a:gd name="connsiteX10" fmla="*/ 877824 w 1413093"/>
                <a:gd name="connsiteY10" fmla="*/ 629107 h 2070201"/>
                <a:gd name="connsiteX11" fmla="*/ 709574 w 1413093"/>
                <a:gd name="connsiteY11" fmla="*/ 936345 h 2070201"/>
                <a:gd name="connsiteX12" fmla="*/ 526694 w 1413093"/>
                <a:gd name="connsiteY12" fmla="*/ 0 h 2070201"/>
                <a:gd name="connsiteX13" fmla="*/ 468172 w 1413093"/>
                <a:gd name="connsiteY13" fmla="*/ 1338681 h 2070201"/>
                <a:gd name="connsiteX14" fmla="*/ 321868 w 1413093"/>
                <a:gd name="connsiteY14" fmla="*/ 1287475 h 2070201"/>
                <a:gd name="connsiteX15" fmla="*/ 0 w 1413093"/>
                <a:gd name="connsiteY15" fmla="*/ 1053388 h 2070201"/>
                <a:gd name="connsiteX0" fmla="*/ 0 w 1413093"/>
                <a:gd name="connsiteY0" fmla="*/ 1053388 h 2070201"/>
                <a:gd name="connsiteX1" fmla="*/ 124358 w 1413093"/>
                <a:gd name="connsiteY1" fmla="*/ 1382572 h 2070201"/>
                <a:gd name="connsiteX2" fmla="*/ 292608 w 1413093"/>
                <a:gd name="connsiteY2" fmla="*/ 1741017 h 2070201"/>
                <a:gd name="connsiteX3" fmla="*/ 687628 w 1413093"/>
                <a:gd name="connsiteY3" fmla="*/ 2070201 h 2070201"/>
                <a:gd name="connsiteX4" fmla="*/ 1294790 w 1413093"/>
                <a:gd name="connsiteY4" fmla="*/ 2055571 h 2070201"/>
                <a:gd name="connsiteX5" fmla="*/ 1404518 w 1413093"/>
                <a:gd name="connsiteY5" fmla="*/ 1155801 h 2070201"/>
                <a:gd name="connsiteX6" fmla="*/ 1221638 w 1413093"/>
                <a:gd name="connsiteY6" fmla="*/ 768096 h 2070201"/>
                <a:gd name="connsiteX7" fmla="*/ 1177747 w 1413093"/>
                <a:gd name="connsiteY7" fmla="*/ 965606 h 2070201"/>
                <a:gd name="connsiteX8" fmla="*/ 1024128 w 1413093"/>
                <a:gd name="connsiteY8" fmla="*/ 694944 h 2070201"/>
                <a:gd name="connsiteX9" fmla="*/ 921715 w 1413093"/>
                <a:gd name="connsiteY9" fmla="*/ 929030 h 2070201"/>
                <a:gd name="connsiteX10" fmla="*/ 877824 w 1413093"/>
                <a:gd name="connsiteY10" fmla="*/ 629107 h 2070201"/>
                <a:gd name="connsiteX11" fmla="*/ 709574 w 1413093"/>
                <a:gd name="connsiteY11" fmla="*/ 936345 h 2070201"/>
                <a:gd name="connsiteX12" fmla="*/ 526694 w 1413093"/>
                <a:gd name="connsiteY12" fmla="*/ 0 h 2070201"/>
                <a:gd name="connsiteX13" fmla="*/ 468172 w 1413093"/>
                <a:gd name="connsiteY13" fmla="*/ 1338681 h 2070201"/>
                <a:gd name="connsiteX14" fmla="*/ 321868 w 1413093"/>
                <a:gd name="connsiteY14" fmla="*/ 1287475 h 2070201"/>
                <a:gd name="connsiteX15" fmla="*/ 0 w 1413093"/>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90042 w 1404608"/>
                <a:gd name="connsiteY10" fmla="*/ 599846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38836 w 1404608"/>
                <a:gd name="connsiteY10" fmla="*/ 592531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38836 w 1404608"/>
                <a:gd name="connsiteY10" fmla="*/ 592531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38836 w 1404608"/>
                <a:gd name="connsiteY10" fmla="*/ 592531 h 2070201"/>
                <a:gd name="connsiteX11" fmla="*/ 709574 w 1404608"/>
                <a:gd name="connsiteY11" fmla="*/ 936345 h 2070201"/>
                <a:gd name="connsiteX12" fmla="*/ 702259 w 1404608"/>
                <a:gd name="connsiteY12" fmla="*/ 629107 h 2070201"/>
                <a:gd name="connsiteX13" fmla="*/ 526694 w 1404608"/>
                <a:gd name="connsiteY13" fmla="*/ 0 h 2070201"/>
                <a:gd name="connsiteX14" fmla="*/ 468172 w 1404608"/>
                <a:gd name="connsiteY14" fmla="*/ 1338681 h 2070201"/>
                <a:gd name="connsiteX15" fmla="*/ 321868 w 1404608"/>
                <a:gd name="connsiteY15" fmla="*/ 1287475 h 2070201"/>
                <a:gd name="connsiteX16" fmla="*/ 0 w 1404608"/>
                <a:gd name="connsiteY16" fmla="*/ 1053388 h 2070201"/>
                <a:gd name="connsiteX0" fmla="*/ 0 w 1404608"/>
                <a:gd name="connsiteY0" fmla="*/ 1056935 h 2073748"/>
                <a:gd name="connsiteX1" fmla="*/ 124358 w 1404608"/>
                <a:gd name="connsiteY1" fmla="*/ 1386119 h 2073748"/>
                <a:gd name="connsiteX2" fmla="*/ 292608 w 1404608"/>
                <a:gd name="connsiteY2" fmla="*/ 1744564 h 2073748"/>
                <a:gd name="connsiteX3" fmla="*/ 687628 w 1404608"/>
                <a:gd name="connsiteY3" fmla="*/ 2073748 h 2073748"/>
                <a:gd name="connsiteX4" fmla="*/ 1294790 w 1404608"/>
                <a:gd name="connsiteY4" fmla="*/ 2059118 h 2073748"/>
                <a:gd name="connsiteX5" fmla="*/ 1404518 w 1404608"/>
                <a:gd name="connsiteY5" fmla="*/ 1159348 h 2073748"/>
                <a:gd name="connsiteX6" fmla="*/ 1221638 w 1404608"/>
                <a:gd name="connsiteY6" fmla="*/ 771643 h 2073748"/>
                <a:gd name="connsiteX7" fmla="*/ 1177747 w 1404608"/>
                <a:gd name="connsiteY7" fmla="*/ 969153 h 2073748"/>
                <a:gd name="connsiteX8" fmla="*/ 980236 w 1404608"/>
                <a:gd name="connsiteY8" fmla="*/ 698491 h 2073748"/>
                <a:gd name="connsiteX9" fmla="*/ 921715 w 1404608"/>
                <a:gd name="connsiteY9" fmla="*/ 932577 h 2073748"/>
                <a:gd name="connsiteX10" fmla="*/ 738836 w 1404608"/>
                <a:gd name="connsiteY10" fmla="*/ 596078 h 2073748"/>
                <a:gd name="connsiteX11" fmla="*/ 709574 w 1404608"/>
                <a:gd name="connsiteY11" fmla="*/ 939892 h 2073748"/>
                <a:gd name="connsiteX12" fmla="*/ 526694 w 1404608"/>
                <a:gd name="connsiteY12" fmla="*/ 3547 h 2073748"/>
                <a:gd name="connsiteX13" fmla="*/ 468172 w 1404608"/>
                <a:gd name="connsiteY13" fmla="*/ 1342228 h 2073748"/>
                <a:gd name="connsiteX14" fmla="*/ 321868 w 1404608"/>
                <a:gd name="connsiteY14" fmla="*/ 1291022 h 2073748"/>
                <a:gd name="connsiteX15" fmla="*/ 0 w 1404608"/>
                <a:gd name="connsiteY15" fmla="*/ 1056935 h 2073748"/>
                <a:gd name="connsiteX0" fmla="*/ 0 w 1404608"/>
                <a:gd name="connsiteY0" fmla="*/ 1056935 h 2073748"/>
                <a:gd name="connsiteX1" fmla="*/ 124358 w 1404608"/>
                <a:gd name="connsiteY1" fmla="*/ 1386119 h 2073748"/>
                <a:gd name="connsiteX2" fmla="*/ 292608 w 1404608"/>
                <a:gd name="connsiteY2" fmla="*/ 1744564 h 2073748"/>
                <a:gd name="connsiteX3" fmla="*/ 687628 w 1404608"/>
                <a:gd name="connsiteY3" fmla="*/ 2073748 h 2073748"/>
                <a:gd name="connsiteX4" fmla="*/ 1294790 w 1404608"/>
                <a:gd name="connsiteY4" fmla="*/ 2059118 h 2073748"/>
                <a:gd name="connsiteX5" fmla="*/ 1404518 w 1404608"/>
                <a:gd name="connsiteY5" fmla="*/ 1159348 h 2073748"/>
                <a:gd name="connsiteX6" fmla="*/ 1221638 w 1404608"/>
                <a:gd name="connsiteY6" fmla="*/ 771643 h 2073748"/>
                <a:gd name="connsiteX7" fmla="*/ 1177747 w 1404608"/>
                <a:gd name="connsiteY7" fmla="*/ 969153 h 2073748"/>
                <a:gd name="connsiteX8" fmla="*/ 980236 w 1404608"/>
                <a:gd name="connsiteY8" fmla="*/ 698491 h 2073748"/>
                <a:gd name="connsiteX9" fmla="*/ 921715 w 1404608"/>
                <a:gd name="connsiteY9" fmla="*/ 932577 h 2073748"/>
                <a:gd name="connsiteX10" fmla="*/ 738836 w 1404608"/>
                <a:gd name="connsiteY10" fmla="*/ 596078 h 2073748"/>
                <a:gd name="connsiteX11" fmla="*/ 709574 w 1404608"/>
                <a:gd name="connsiteY11" fmla="*/ 939892 h 2073748"/>
                <a:gd name="connsiteX12" fmla="*/ 526694 w 1404608"/>
                <a:gd name="connsiteY12" fmla="*/ 3547 h 2073748"/>
                <a:gd name="connsiteX13" fmla="*/ 468172 w 1404608"/>
                <a:gd name="connsiteY13" fmla="*/ 1342228 h 2073748"/>
                <a:gd name="connsiteX14" fmla="*/ 321868 w 1404608"/>
                <a:gd name="connsiteY14" fmla="*/ 1291022 h 2073748"/>
                <a:gd name="connsiteX15" fmla="*/ 0 w 1404608"/>
                <a:gd name="connsiteY15" fmla="*/ 1056935 h 2073748"/>
                <a:gd name="connsiteX0" fmla="*/ 0 w 1404608"/>
                <a:gd name="connsiteY0" fmla="*/ 1056935 h 2073748"/>
                <a:gd name="connsiteX1" fmla="*/ 124358 w 1404608"/>
                <a:gd name="connsiteY1" fmla="*/ 1386119 h 2073748"/>
                <a:gd name="connsiteX2" fmla="*/ 292608 w 1404608"/>
                <a:gd name="connsiteY2" fmla="*/ 1744564 h 2073748"/>
                <a:gd name="connsiteX3" fmla="*/ 687628 w 1404608"/>
                <a:gd name="connsiteY3" fmla="*/ 2073748 h 2073748"/>
                <a:gd name="connsiteX4" fmla="*/ 1294790 w 1404608"/>
                <a:gd name="connsiteY4" fmla="*/ 2059118 h 2073748"/>
                <a:gd name="connsiteX5" fmla="*/ 1404518 w 1404608"/>
                <a:gd name="connsiteY5" fmla="*/ 1159348 h 2073748"/>
                <a:gd name="connsiteX6" fmla="*/ 1221638 w 1404608"/>
                <a:gd name="connsiteY6" fmla="*/ 771643 h 2073748"/>
                <a:gd name="connsiteX7" fmla="*/ 1177747 w 1404608"/>
                <a:gd name="connsiteY7" fmla="*/ 969153 h 2073748"/>
                <a:gd name="connsiteX8" fmla="*/ 980236 w 1404608"/>
                <a:gd name="connsiteY8" fmla="*/ 698491 h 2073748"/>
                <a:gd name="connsiteX9" fmla="*/ 921715 w 1404608"/>
                <a:gd name="connsiteY9" fmla="*/ 932577 h 2073748"/>
                <a:gd name="connsiteX10" fmla="*/ 738836 w 1404608"/>
                <a:gd name="connsiteY10" fmla="*/ 596078 h 2073748"/>
                <a:gd name="connsiteX11" fmla="*/ 709574 w 1404608"/>
                <a:gd name="connsiteY11" fmla="*/ 939892 h 2073748"/>
                <a:gd name="connsiteX12" fmla="*/ 526694 w 1404608"/>
                <a:gd name="connsiteY12" fmla="*/ 3547 h 2073748"/>
                <a:gd name="connsiteX13" fmla="*/ 468172 w 1404608"/>
                <a:gd name="connsiteY13" fmla="*/ 1342228 h 2073748"/>
                <a:gd name="connsiteX14" fmla="*/ 321868 w 1404608"/>
                <a:gd name="connsiteY14" fmla="*/ 1291022 h 2073748"/>
                <a:gd name="connsiteX15" fmla="*/ 0 w 1404608"/>
                <a:gd name="connsiteY15" fmla="*/ 1056935 h 2073748"/>
                <a:gd name="connsiteX0" fmla="*/ 0 w 1404608"/>
                <a:gd name="connsiteY0" fmla="*/ 1058942 h 2075755"/>
                <a:gd name="connsiteX1" fmla="*/ 124358 w 1404608"/>
                <a:gd name="connsiteY1" fmla="*/ 1388126 h 2075755"/>
                <a:gd name="connsiteX2" fmla="*/ 292608 w 1404608"/>
                <a:gd name="connsiteY2" fmla="*/ 1746571 h 2075755"/>
                <a:gd name="connsiteX3" fmla="*/ 687628 w 1404608"/>
                <a:gd name="connsiteY3" fmla="*/ 2075755 h 2075755"/>
                <a:gd name="connsiteX4" fmla="*/ 1294790 w 1404608"/>
                <a:gd name="connsiteY4" fmla="*/ 2061125 h 2075755"/>
                <a:gd name="connsiteX5" fmla="*/ 1404518 w 1404608"/>
                <a:gd name="connsiteY5" fmla="*/ 1161355 h 2075755"/>
                <a:gd name="connsiteX6" fmla="*/ 1221638 w 1404608"/>
                <a:gd name="connsiteY6" fmla="*/ 773650 h 2075755"/>
                <a:gd name="connsiteX7" fmla="*/ 1177747 w 1404608"/>
                <a:gd name="connsiteY7" fmla="*/ 971160 h 2075755"/>
                <a:gd name="connsiteX8" fmla="*/ 980236 w 1404608"/>
                <a:gd name="connsiteY8" fmla="*/ 700498 h 2075755"/>
                <a:gd name="connsiteX9" fmla="*/ 921715 w 1404608"/>
                <a:gd name="connsiteY9" fmla="*/ 934584 h 2075755"/>
                <a:gd name="connsiteX10" fmla="*/ 738836 w 1404608"/>
                <a:gd name="connsiteY10" fmla="*/ 598085 h 2075755"/>
                <a:gd name="connsiteX11" fmla="*/ 709574 w 1404608"/>
                <a:gd name="connsiteY11" fmla="*/ 941899 h 2075755"/>
                <a:gd name="connsiteX12" fmla="*/ 526694 w 1404608"/>
                <a:gd name="connsiteY12" fmla="*/ 5554 h 2075755"/>
                <a:gd name="connsiteX13" fmla="*/ 468172 w 1404608"/>
                <a:gd name="connsiteY13" fmla="*/ 1344235 h 2075755"/>
                <a:gd name="connsiteX14" fmla="*/ 321868 w 1404608"/>
                <a:gd name="connsiteY14" fmla="*/ 1293029 h 2075755"/>
                <a:gd name="connsiteX15" fmla="*/ 0 w 1404608"/>
                <a:gd name="connsiteY15" fmla="*/ 1058942 h 2075755"/>
                <a:gd name="connsiteX0" fmla="*/ 0 w 1404608"/>
                <a:gd name="connsiteY0" fmla="*/ 1029958 h 2046771"/>
                <a:gd name="connsiteX1" fmla="*/ 124358 w 1404608"/>
                <a:gd name="connsiteY1" fmla="*/ 1359142 h 2046771"/>
                <a:gd name="connsiteX2" fmla="*/ 292608 w 1404608"/>
                <a:gd name="connsiteY2" fmla="*/ 1717587 h 2046771"/>
                <a:gd name="connsiteX3" fmla="*/ 687628 w 1404608"/>
                <a:gd name="connsiteY3" fmla="*/ 2046771 h 2046771"/>
                <a:gd name="connsiteX4" fmla="*/ 1294790 w 1404608"/>
                <a:gd name="connsiteY4" fmla="*/ 2032141 h 2046771"/>
                <a:gd name="connsiteX5" fmla="*/ 1404518 w 1404608"/>
                <a:gd name="connsiteY5" fmla="*/ 1132371 h 2046771"/>
                <a:gd name="connsiteX6" fmla="*/ 1221638 w 1404608"/>
                <a:gd name="connsiteY6" fmla="*/ 744666 h 2046771"/>
                <a:gd name="connsiteX7" fmla="*/ 1177747 w 1404608"/>
                <a:gd name="connsiteY7" fmla="*/ 942176 h 2046771"/>
                <a:gd name="connsiteX8" fmla="*/ 980236 w 1404608"/>
                <a:gd name="connsiteY8" fmla="*/ 671514 h 2046771"/>
                <a:gd name="connsiteX9" fmla="*/ 921715 w 1404608"/>
                <a:gd name="connsiteY9" fmla="*/ 905600 h 2046771"/>
                <a:gd name="connsiteX10" fmla="*/ 738836 w 1404608"/>
                <a:gd name="connsiteY10" fmla="*/ 569101 h 2046771"/>
                <a:gd name="connsiteX11" fmla="*/ 709574 w 1404608"/>
                <a:gd name="connsiteY11" fmla="*/ 912915 h 2046771"/>
                <a:gd name="connsiteX12" fmla="*/ 526694 w 1404608"/>
                <a:gd name="connsiteY12" fmla="*/ 5831 h 2046771"/>
                <a:gd name="connsiteX13" fmla="*/ 468172 w 1404608"/>
                <a:gd name="connsiteY13" fmla="*/ 1315251 h 2046771"/>
                <a:gd name="connsiteX14" fmla="*/ 321868 w 1404608"/>
                <a:gd name="connsiteY14" fmla="*/ 1264045 h 2046771"/>
                <a:gd name="connsiteX15" fmla="*/ 0 w 1404608"/>
                <a:gd name="connsiteY15" fmla="*/ 1029958 h 2046771"/>
                <a:gd name="connsiteX0" fmla="*/ 0 w 1404608"/>
                <a:gd name="connsiteY0" fmla="*/ 1024127 h 2040940"/>
                <a:gd name="connsiteX1" fmla="*/ 124358 w 1404608"/>
                <a:gd name="connsiteY1" fmla="*/ 1353311 h 2040940"/>
                <a:gd name="connsiteX2" fmla="*/ 292608 w 1404608"/>
                <a:gd name="connsiteY2" fmla="*/ 1711756 h 2040940"/>
                <a:gd name="connsiteX3" fmla="*/ 687628 w 1404608"/>
                <a:gd name="connsiteY3" fmla="*/ 2040940 h 2040940"/>
                <a:gd name="connsiteX4" fmla="*/ 1294790 w 1404608"/>
                <a:gd name="connsiteY4" fmla="*/ 2026310 h 2040940"/>
                <a:gd name="connsiteX5" fmla="*/ 1404518 w 1404608"/>
                <a:gd name="connsiteY5" fmla="*/ 1126540 h 2040940"/>
                <a:gd name="connsiteX6" fmla="*/ 1221638 w 1404608"/>
                <a:gd name="connsiteY6" fmla="*/ 738835 h 2040940"/>
                <a:gd name="connsiteX7" fmla="*/ 1177747 w 1404608"/>
                <a:gd name="connsiteY7" fmla="*/ 936345 h 2040940"/>
                <a:gd name="connsiteX8" fmla="*/ 980236 w 1404608"/>
                <a:gd name="connsiteY8" fmla="*/ 665683 h 2040940"/>
                <a:gd name="connsiteX9" fmla="*/ 921715 w 1404608"/>
                <a:gd name="connsiteY9" fmla="*/ 899769 h 2040940"/>
                <a:gd name="connsiteX10" fmla="*/ 738836 w 1404608"/>
                <a:gd name="connsiteY10" fmla="*/ 563270 h 2040940"/>
                <a:gd name="connsiteX11" fmla="*/ 709574 w 1404608"/>
                <a:gd name="connsiteY11" fmla="*/ 907084 h 2040940"/>
                <a:gd name="connsiteX12" fmla="*/ 526694 w 1404608"/>
                <a:gd name="connsiteY12" fmla="*/ 0 h 2040940"/>
                <a:gd name="connsiteX13" fmla="*/ 468172 w 1404608"/>
                <a:gd name="connsiteY13" fmla="*/ 1309420 h 2040940"/>
                <a:gd name="connsiteX14" fmla="*/ 321868 w 1404608"/>
                <a:gd name="connsiteY14" fmla="*/ 1258214 h 2040940"/>
                <a:gd name="connsiteX15" fmla="*/ 0 w 1404608"/>
                <a:gd name="connsiteY15" fmla="*/ 1024127 h 2040940"/>
                <a:gd name="connsiteX0" fmla="*/ 0 w 1404608"/>
                <a:gd name="connsiteY0" fmla="*/ 1024614 h 2041427"/>
                <a:gd name="connsiteX1" fmla="*/ 124358 w 1404608"/>
                <a:gd name="connsiteY1" fmla="*/ 1353798 h 2041427"/>
                <a:gd name="connsiteX2" fmla="*/ 292608 w 1404608"/>
                <a:gd name="connsiteY2" fmla="*/ 1712243 h 2041427"/>
                <a:gd name="connsiteX3" fmla="*/ 687628 w 1404608"/>
                <a:gd name="connsiteY3" fmla="*/ 2041427 h 2041427"/>
                <a:gd name="connsiteX4" fmla="*/ 1294790 w 1404608"/>
                <a:gd name="connsiteY4" fmla="*/ 2026797 h 2041427"/>
                <a:gd name="connsiteX5" fmla="*/ 1404518 w 1404608"/>
                <a:gd name="connsiteY5" fmla="*/ 1127027 h 2041427"/>
                <a:gd name="connsiteX6" fmla="*/ 1221638 w 1404608"/>
                <a:gd name="connsiteY6" fmla="*/ 739322 h 2041427"/>
                <a:gd name="connsiteX7" fmla="*/ 1177747 w 1404608"/>
                <a:gd name="connsiteY7" fmla="*/ 936832 h 2041427"/>
                <a:gd name="connsiteX8" fmla="*/ 980236 w 1404608"/>
                <a:gd name="connsiteY8" fmla="*/ 666170 h 2041427"/>
                <a:gd name="connsiteX9" fmla="*/ 921715 w 1404608"/>
                <a:gd name="connsiteY9" fmla="*/ 900256 h 2041427"/>
                <a:gd name="connsiteX10" fmla="*/ 738836 w 1404608"/>
                <a:gd name="connsiteY10" fmla="*/ 563757 h 2041427"/>
                <a:gd name="connsiteX11" fmla="*/ 709574 w 1404608"/>
                <a:gd name="connsiteY11" fmla="*/ 907571 h 2041427"/>
                <a:gd name="connsiteX12" fmla="*/ 526694 w 1404608"/>
                <a:gd name="connsiteY12" fmla="*/ 487 h 2041427"/>
                <a:gd name="connsiteX13" fmla="*/ 468172 w 1404608"/>
                <a:gd name="connsiteY13" fmla="*/ 1309907 h 2041427"/>
                <a:gd name="connsiteX14" fmla="*/ 321868 w 1404608"/>
                <a:gd name="connsiteY14" fmla="*/ 1258701 h 2041427"/>
                <a:gd name="connsiteX15" fmla="*/ 0 w 1404608"/>
                <a:gd name="connsiteY15" fmla="*/ 1024614 h 2041427"/>
                <a:gd name="connsiteX0" fmla="*/ 0 w 1404608"/>
                <a:gd name="connsiteY0" fmla="*/ 1024614 h 2041427"/>
                <a:gd name="connsiteX1" fmla="*/ 124358 w 1404608"/>
                <a:gd name="connsiteY1" fmla="*/ 1353798 h 2041427"/>
                <a:gd name="connsiteX2" fmla="*/ 292608 w 1404608"/>
                <a:gd name="connsiteY2" fmla="*/ 1712243 h 2041427"/>
                <a:gd name="connsiteX3" fmla="*/ 687628 w 1404608"/>
                <a:gd name="connsiteY3" fmla="*/ 2041427 h 2041427"/>
                <a:gd name="connsiteX4" fmla="*/ 1294790 w 1404608"/>
                <a:gd name="connsiteY4" fmla="*/ 2026797 h 2041427"/>
                <a:gd name="connsiteX5" fmla="*/ 1404518 w 1404608"/>
                <a:gd name="connsiteY5" fmla="*/ 1127027 h 2041427"/>
                <a:gd name="connsiteX6" fmla="*/ 1221638 w 1404608"/>
                <a:gd name="connsiteY6" fmla="*/ 739322 h 2041427"/>
                <a:gd name="connsiteX7" fmla="*/ 1177747 w 1404608"/>
                <a:gd name="connsiteY7" fmla="*/ 936832 h 2041427"/>
                <a:gd name="connsiteX8" fmla="*/ 980236 w 1404608"/>
                <a:gd name="connsiteY8" fmla="*/ 666170 h 2041427"/>
                <a:gd name="connsiteX9" fmla="*/ 921715 w 1404608"/>
                <a:gd name="connsiteY9" fmla="*/ 900256 h 2041427"/>
                <a:gd name="connsiteX10" fmla="*/ 738836 w 1404608"/>
                <a:gd name="connsiteY10" fmla="*/ 563757 h 2041427"/>
                <a:gd name="connsiteX11" fmla="*/ 709574 w 1404608"/>
                <a:gd name="connsiteY11" fmla="*/ 907571 h 2041427"/>
                <a:gd name="connsiteX12" fmla="*/ 526694 w 1404608"/>
                <a:gd name="connsiteY12" fmla="*/ 487 h 2041427"/>
                <a:gd name="connsiteX13" fmla="*/ 468172 w 1404608"/>
                <a:gd name="connsiteY13" fmla="*/ 1309907 h 2041427"/>
                <a:gd name="connsiteX14" fmla="*/ 321868 w 1404608"/>
                <a:gd name="connsiteY14" fmla="*/ 1258701 h 2041427"/>
                <a:gd name="connsiteX15" fmla="*/ 0 w 1404608"/>
                <a:gd name="connsiteY15" fmla="*/ 1024614 h 2041427"/>
                <a:gd name="connsiteX0" fmla="*/ 0 w 1404608"/>
                <a:gd name="connsiteY0" fmla="*/ 1024370 h 2041183"/>
                <a:gd name="connsiteX1" fmla="*/ 124358 w 1404608"/>
                <a:gd name="connsiteY1" fmla="*/ 1353554 h 2041183"/>
                <a:gd name="connsiteX2" fmla="*/ 292608 w 1404608"/>
                <a:gd name="connsiteY2" fmla="*/ 1711999 h 2041183"/>
                <a:gd name="connsiteX3" fmla="*/ 687628 w 1404608"/>
                <a:gd name="connsiteY3" fmla="*/ 2041183 h 2041183"/>
                <a:gd name="connsiteX4" fmla="*/ 1294790 w 1404608"/>
                <a:gd name="connsiteY4" fmla="*/ 2026553 h 2041183"/>
                <a:gd name="connsiteX5" fmla="*/ 1404518 w 1404608"/>
                <a:gd name="connsiteY5" fmla="*/ 1126783 h 2041183"/>
                <a:gd name="connsiteX6" fmla="*/ 1221638 w 1404608"/>
                <a:gd name="connsiteY6" fmla="*/ 739078 h 2041183"/>
                <a:gd name="connsiteX7" fmla="*/ 1177747 w 1404608"/>
                <a:gd name="connsiteY7" fmla="*/ 936588 h 2041183"/>
                <a:gd name="connsiteX8" fmla="*/ 980236 w 1404608"/>
                <a:gd name="connsiteY8" fmla="*/ 665926 h 2041183"/>
                <a:gd name="connsiteX9" fmla="*/ 921715 w 1404608"/>
                <a:gd name="connsiteY9" fmla="*/ 900012 h 2041183"/>
                <a:gd name="connsiteX10" fmla="*/ 738836 w 1404608"/>
                <a:gd name="connsiteY10" fmla="*/ 563513 h 2041183"/>
                <a:gd name="connsiteX11" fmla="*/ 709574 w 1404608"/>
                <a:gd name="connsiteY11" fmla="*/ 907327 h 2041183"/>
                <a:gd name="connsiteX12" fmla="*/ 526694 w 1404608"/>
                <a:gd name="connsiteY12" fmla="*/ 243 h 2041183"/>
                <a:gd name="connsiteX13" fmla="*/ 468172 w 1404608"/>
                <a:gd name="connsiteY13" fmla="*/ 1309663 h 2041183"/>
                <a:gd name="connsiteX14" fmla="*/ 321868 w 1404608"/>
                <a:gd name="connsiteY14" fmla="*/ 1258457 h 2041183"/>
                <a:gd name="connsiteX15" fmla="*/ 0 w 1404608"/>
                <a:gd name="connsiteY15" fmla="*/ 1024370 h 2041183"/>
                <a:gd name="connsiteX0" fmla="*/ 0 w 1404608"/>
                <a:gd name="connsiteY0" fmla="*/ 1024383 h 2041196"/>
                <a:gd name="connsiteX1" fmla="*/ 124358 w 1404608"/>
                <a:gd name="connsiteY1" fmla="*/ 1353567 h 2041196"/>
                <a:gd name="connsiteX2" fmla="*/ 292608 w 1404608"/>
                <a:gd name="connsiteY2" fmla="*/ 1712012 h 2041196"/>
                <a:gd name="connsiteX3" fmla="*/ 687628 w 1404608"/>
                <a:gd name="connsiteY3" fmla="*/ 2041196 h 2041196"/>
                <a:gd name="connsiteX4" fmla="*/ 1294790 w 1404608"/>
                <a:gd name="connsiteY4" fmla="*/ 2026566 h 2041196"/>
                <a:gd name="connsiteX5" fmla="*/ 1404518 w 1404608"/>
                <a:gd name="connsiteY5" fmla="*/ 1126796 h 2041196"/>
                <a:gd name="connsiteX6" fmla="*/ 1221638 w 1404608"/>
                <a:gd name="connsiteY6" fmla="*/ 739091 h 2041196"/>
                <a:gd name="connsiteX7" fmla="*/ 1177747 w 1404608"/>
                <a:gd name="connsiteY7" fmla="*/ 936601 h 2041196"/>
                <a:gd name="connsiteX8" fmla="*/ 980236 w 1404608"/>
                <a:gd name="connsiteY8" fmla="*/ 665939 h 2041196"/>
                <a:gd name="connsiteX9" fmla="*/ 921715 w 1404608"/>
                <a:gd name="connsiteY9" fmla="*/ 900025 h 2041196"/>
                <a:gd name="connsiteX10" fmla="*/ 738836 w 1404608"/>
                <a:gd name="connsiteY10" fmla="*/ 563526 h 2041196"/>
                <a:gd name="connsiteX11" fmla="*/ 709574 w 1404608"/>
                <a:gd name="connsiteY11" fmla="*/ 907340 h 2041196"/>
                <a:gd name="connsiteX12" fmla="*/ 526694 w 1404608"/>
                <a:gd name="connsiteY12" fmla="*/ 256 h 2041196"/>
                <a:gd name="connsiteX13" fmla="*/ 453541 w 1404608"/>
                <a:gd name="connsiteY13" fmla="*/ 1258469 h 2041196"/>
                <a:gd name="connsiteX14" fmla="*/ 321868 w 1404608"/>
                <a:gd name="connsiteY14" fmla="*/ 1258470 h 2041196"/>
                <a:gd name="connsiteX15" fmla="*/ 0 w 1404608"/>
                <a:gd name="connsiteY15" fmla="*/ 1024383 h 2041196"/>
                <a:gd name="connsiteX0" fmla="*/ 0 w 1404608"/>
                <a:gd name="connsiteY0" fmla="*/ 1024383 h 2041196"/>
                <a:gd name="connsiteX1" fmla="*/ 124358 w 1404608"/>
                <a:gd name="connsiteY1" fmla="*/ 1353567 h 2041196"/>
                <a:gd name="connsiteX2" fmla="*/ 292608 w 1404608"/>
                <a:gd name="connsiteY2" fmla="*/ 1712012 h 2041196"/>
                <a:gd name="connsiteX3" fmla="*/ 687628 w 1404608"/>
                <a:gd name="connsiteY3" fmla="*/ 2041196 h 2041196"/>
                <a:gd name="connsiteX4" fmla="*/ 1294790 w 1404608"/>
                <a:gd name="connsiteY4" fmla="*/ 2026566 h 2041196"/>
                <a:gd name="connsiteX5" fmla="*/ 1404518 w 1404608"/>
                <a:gd name="connsiteY5" fmla="*/ 1126796 h 2041196"/>
                <a:gd name="connsiteX6" fmla="*/ 1221638 w 1404608"/>
                <a:gd name="connsiteY6" fmla="*/ 739091 h 2041196"/>
                <a:gd name="connsiteX7" fmla="*/ 1177747 w 1404608"/>
                <a:gd name="connsiteY7" fmla="*/ 936601 h 2041196"/>
                <a:gd name="connsiteX8" fmla="*/ 980236 w 1404608"/>
                <a:gd name="connsiteY8" fmla="*/ 665939 h 2041196"/>
                <a:gd name="connsiteX9" fmla="*/ 921715 w 1404608"/>
                <a:gd name="connsiteY9" fmla="*/ 900025 h 2041196"/>
                <a:gd name="connsiteX10" fmla="*/ 738836 w 1404608"/>
                <a:gd name="connsiteY10" fmla="*/ 563526 h 2041196"/>
                <a:gd name="connsiteX11" fmla="*/ 709574 w 1404608"/>
                <a:gd name="connsiteY11" fmla="*/ 907340 h 2041196"/>
                <a:gd name="connsiteX12" fmla="*/ 526694 w 1404608"/>
                <a:gd name="connsiteY12" fmla="*/ 256 h 2041196"/>
                <a:gd name="connsiteX13" fmla="*/ 453541 w 1404608"/>
                <a:gd name="connsiteY13" fmla="*/ 1258469 h 2041196"/>
                <a:gd name="connsiteX14" fmla="*/ 321868 w 1404608"/>
                <a:gd name="connsiteY14" fmla="*/ 1258470 h 2041196"/>
                <a:gd name="connsiteX15" fmla="*/ 0 w 1404608"/>
                <a:gd name="connsiteY15" fmla="*/ 1024383 h 2041196"/>
                <a:gd name="connsiteX0" fmla="*/ 0 w 1404608"/>
                <a:gd name="connsiteY0" fmla="*/ 1024369 h 2041182"/>
                <a:gd name="connsiteX1" fmla="*/ 124358 w 1404608"/>
                <a:gd name="connsiteY1" fmla="*/ 1353553 h 2041182"/>
                <a:gd name="connsiteX2" fmla="*/ 292608 w 1404608"/>
                <a:gd name="connsiteY2" fmla="*/ 1711998 h 2041182"/>
                <a:gd name="connsiteX3" fmla="*/ 687628 w 1404608"/>
                <a:gd name="connsiteY3" fmla="*/ 2041182 h 2041182"/>
                <a:gd name="connsiteX4" fmla="*/ 1294790 w 1404608"/>
                <a:gd name="connsiteY4" fmla="*/ 2026552 h 2041182"/>
                <a:gd name="connsiteX5" fmla="*/ 1404518 w 1404608"/>
                <a:gd name="connsiteY5" fmla="*/ 1126782 h 2041182"/>
                <a:gd name="connsiteX6" fmla="*/ 1221638 w 1404608"/>
                <a:gd name="connsiteY6" fmla="*/ 739077 h 2041182"/>
                <a:gd name="connsiteX7" fmla="*/ 1177747 w 1404608"/>
                <a:gd name="connsiteY7" fmla="*/ 936587 h 2041182"/>
                <a:gd name="connsiteX8" fmla="*/ 980236 w 1404608"/>
                <a:gd name="connsiteY8" fmla="*/ 665925 h 2041182"/>
                <a:gd name="connsiteX9" fmla="*/ 921715 w 1404608"/>
                <a:gd name="connsiteY9" fmla="*/ 900011 h 2041182"/>
                <a:gd name="connsiteX10" fmla="*/ 738836 w 1404608"/>
                <a:gd name="connsiteY10" fmla="*/ 563512 h 2041182"/>
                <a:gd name="connsiteX11" fmla="*/ 709574 w 1404608"/>
                <a:gd name="connsiteY11" fmla="*/ 907326 h 2041182"/>
                <a:gd name="connsiteX12" fmla="*/ 526694 w 1404608"/>
                <a:gd name="connsiteY12" fmla="*/ 242 h 2041182"/>
                <a:gd name="connsiteX13" fmla="*/ 456712 w 1404608"/>
                <a:gd name="connsiteY13" fmla="*/ 1312361 h 2041182"/>
                <a:gd name="connsiteX14" fmla="*/ 321868 w 1404608"/>
                <a:gd name="connsiteY14" fmla="*/ 1258456 h 2041182"/>
                <a:gd name="connsiteX15" fmla="*/ 0 w 1404608"/>
                <a:gd name="connsiteY15" fmla="*/ 1024369 h 2041182"/>
                <a:gd name="connsiteX0" fmla="*/ 0 w 1404608"/>
                <a:gd name="connsiteY0" fmla="*/ 1024369 h 2041182"/>
                <a:gd name="connsiteX1" fmla="*/ 124358 w 1404608"/>
                <a:gd name="connsiteY1" fmla="*/ 1353553 h 2041182"/>
                <a:gd name="connsiteX2" fmla="*/ 292608 w 1404608"/>
                <a:gd name="connsiteY2" fmla="*/ 1711998 h 2041182"/>
                <a:gd name="connsiteX3" fmla="*/ 687628 w 1404608"/>
                <a:gd name="connsiteY3" fmla="*/ 2041182 h 2041182"/>
                <a:gd name="connsiteX4" fmla="*/ 1294790 w 1404608"/>
                <a:gd name="connsiteY4" fmla="*/ 2026552 h 2041182"/>
                <a:gd name="connsiteX5" fmla="*/ 1404518 w 1404608"/>
                <a:gd name="connsiteY5" fmla="*/ 1126782 h 2041182"/>
                <a:gd name="connsiteX6" fmla="*/ 1221638 w 1404608"/>
                <a:gd name="connsiteY6" fmla="*/ 739077 h 2041182"/>
                <a:gd name="connsiteX7" fmla="*/ 1177747 w 1404608"/>
                <a:gd name="connsiteY7" fmla="*/ 936587 h 2041182"/>
                <a:gd name="connsiteX8" fmla="*/ 980236 w 1404608"/>
                <a:gd name="connsiteY8" fmla="*/ 665925 h 2041182"/>
                <a:gd name="connsiteX9" fmla="*/ 921715 w 1404608"/>
                <a:gd name="connsiteY9" fmla="*/ 900011 h 2041182"/>
                <a:gd name="connsiteX10" fmla="*/ 738836 w 1404608"/>
                <a:gd name="connsiteY10" fmla="*/ 563512 h 2041182"/>
                <a:gd name="connsiteX11" fmla="*/ 709574 w 1404608"/>
                <a:gd name="connsiteY11" fmla="*/ 907326 h 2041182"/>
                <a:gd name="connsiteX12" fmla="*/ 526694 w 1404608"/>
                <a:gd name="connsiteY12" fmla="*/ 242 h 2041182"/>
                <a:gd name="connsiteX13" fmla="*/ 456712 w 1404608"/>
                <a:gd name="connsiteY13" fmla="*/ 1312361 h 2041182"/>
                <a:gd name="connsiteX14" fmla="*/ 321868 w 1404608"/>
                <a:gd name="connsiteY14" fmla="*/ 1258456 h 2041182"/>
                <a:gd name="connsiteX15" fmla="*/ 0 w 1404608"/>
                <a:gd name="connsiteY15" fmla="*/ 1024369 h 2041182"/>
                <a:gd name="connsiteX0" fmla="*/ 0 w 1404608"/>
                <a:gd name="connsiteY0" fmla="*/ 1024369 h 2041182"/>
                <a:gd name="connsiteX1" fmla="*/ 124358 w 1404608"/>
                <a:gd name="connsiteY1" fmla="*/ 1353553 h 2041182"/>
                <a:gd name="connsiteX2" fmla="*/ 292608 w 1404608"/>
                <a:gd name="connsiteY2" fmla="*/ 1711998 h 2041182"/>
                <a:gd name="connsiteX3" fmla="*/ 687628 w 1404608"/>
                <a:gd name="connsiteY3" fmla="*/ 2041182 h 2041182"/>
                <a:gd name="connsiteX4" fmla="*/ 1294790 w 1404608"/>
                <a:gd name="connsiteY4" fmla="*/ 2026552 h 2041182"/>
                <a:gd name="connsiteX5" fmla="*/ 1404518 w 1404608"/>
                <a:gd name="connsiteY5" fmla="*/ 1126782 h 2041182"/>
                <a:gd name="connsiteX6" fmla="*/ 1221638 w 1404608"/>
                <a:gd name="connsiteY6" fmla="*/ 739077 h 2041182"/>
                <a:gd name="connsiteX7" fmla="*/ 1177747 w 1404608"/>
                <a:gd name="connsiteY7" fmla="*/ 936587 h 2041182"/>
                <a:gd name="connsiteX8" fmla="*/ 980236 w 1404608"/>
                <a:gd name="connsiteY8" fmla="*/ 665925 h 2041182"/>
                <a:gd name="connsiteX9" fmla="*/ 921715 w 1404608"/>
                <a:gd name="connsiteY9" fmla="*/ 900011 h 2041182"/>
                <a:gd name="connsiteX10" fmla="*/ 738836 w 1404608"/>
                <a:gd name="connsiteY10" fmla="*/ 563512 h 2041182"/>
                <a:gd name="connsiteX11" fmla="*/ 709574 w 1404608"/>
                <a:gd name="connsiteY11" fmla="*/ 907326 h 2041182"/>
                <a:gd name="connsiteX12" fmla="*/ 526694 w 1404608"/>
                <a:gd name="connsiteY12" fmla="*/ 242 h 2041182"/>
                <a:gd name="connsiteX13" fmla="*/ 456712 w 1404608"/>
                <a:gd name="connsiteY13" fmla="*/ 1312361 h 2041182"/>
                <a:gd name="connsiteX14" fmla="*/ 321868 w 1404608"/>
                <a:gd name="connsiteY14" fmla="*/ 1258456 h 2041182"/>
                <a:gd name="connsiteX15" fmla="*/ 0 w 1404608"/>
                <a:gd name="connsiteY15" fmla="*/ 1024369 h 2041182"/>
                <a:gd name="connsiteX0" fmla="*/ 0 w 1420463"/>
                <a:gd name="connsiteY0" fmla="*/ 957779 h 2041182"/>
                <a:gd name="connsiteX1" fmla="*/ 140213 w 1420463"/>
                <a:gd name="connsiteY1" fmla="*/ 1353553 h 2041182"/>
                <a:gd name="connsiteX2" fmla="*/ 308463 w 1420463"/>
                <a:gd name="connsiteY2" fmla="*/ 1711998 h 2041182"/>
                <a:gd name="connsiteX3" fmla="*/ 703483 w 1420463"/>
                <a:gd name="connsiteY3" fmla="*/ 2041182 h 2041182"/>
                <a:gd name="connsiteX4" fmla="*/ 1310645 w 1420463"/>
                <a:gd name="connsiteY4" fmla="*/ 2026552 h 2041182"/>
                <a:gd name="connsiteX5" fmla="*/ 1420373 w 1420463"/>
                <a:gd name="connsiteY5" fmla="*/ 1126782 h 2041182"/>
                <a:gd name="connsiteX6" fmla="*/ 1237493 w 1420463"/>
                <a:gd name="connsiteY6" fmla="*/ 739077 h 2041182"/>
                <a:gd name="connsiteX7" fmla="*/ 1193602 w 1420463"/>
                <a:gd name="connsiteY7" fmla="*/ 936587 h 2041182"/>
                <a:gd name="connsiteX8" fmla="*/ 996091 w 1420463"/>
                <a:gd name="connsiteY8" fmla="*/ 665925 h 2041182"/>
                <a:gd name="connsiteX9" fmla="*/ 937570 w 1420463"/>
                <a:gd name="connsiteY9" fmla="*/ 900011 h 2041182"/>
                <a:gd name="connsiteX10" fmla="*/ 754691 w 1420463"/>
                <a:gd name="connsiteY10" fmla="*/ 563512 h 2041182"/>
                <a:gd name="connsiteX11" fmla="*/ 725429 w 1420463"/>
                <a:gd name="connsiteY11" fmla="*/ 907326 h 2041182"/>
                <a:gd name="connsiteX12" fmla="*/ 542549 w 1420463"/>
                <a:gd name="connsiteY12" fmla="*/ 242 h 2041182"/>
                <a:gd name="connsiteX13" fmla="*/ 472567 w 1420463"/>
                <a:gd name="connsiteY13" fmla="*/ 1312361 h 2041182"/>
                <a:gd name="connsiteX14" fmla="*/ 337723 w 1420463"/>
                <a:gd name="connsiteY14" fmla="*/ 1258456 h 2041182"/>
                <a:gd name="connsiteX15" fmla="*/ 0 w 1420463"/>
                <a:gd name="connsiteY15" fmla="*/ 957779 h 2041182"/>
                <a:gd name="connsiteX0" fmla="*/ 0 w 1420463"/>
                <a:gd name="connsiteY0" fmla="*/ 957779 h 2041182"/>
                <a:gd name="connsiteX1" fmla="*/ 140213 w 1420463"/>
                <a:gd name="connsiteY1" fmla="*/ 1353553 h 2041182"/>
                <a:gd name="connsiteX2" fmla="*/ 308463 w 1420463"/>
                <a:gd name="connsiteY2" fmla="*/ 1711998 h 2041182"/>
                <a:gd name="connsiteX3" fmla="*/ 703483 w 1420463"/>
                <a:gd name="connsiteY3" fmla="*/ 2041182 h 2041182"/>
                <a:gd name="connsiteX4" fmla="*/ 1310645 w 1420463"/>
                <a:gd name="connsiteY4" fmla="*/ 2026552 h 2041182"/>
                <a:gd name="connsiteX5" fmla="*/ 1420373 w 1420463"/>
                <a:gd name="connsiteY5" fmla="*/ 1126782 h 2041182"/>
                <a:gd name="connsiteX6" fmla="*/ 1237493 w 1420463"/>
                <a:gd name="connsiteY6" fmla="*/ 739077 h 2041182"/>
                <a:gd name="connsiteX7" fmla="*/ 1193602 w 1420463"/>
                <a:gd name="connsiteY7" fmla="*/ 936587 h 2041182"/>
                <a:gd name="connsiteX8" fmla="*/ 996091 w 1420463"/>
                <a:gd name="connsiteY8" fmla="*/ 665925 h 2041182"/>
                <a:gd name="connsiteX9" fmla="*/ 937570 w 1420463"/>
                <a:gd name="connsiteY9" fmla="*/ 900011 h 2041182"/>
                <a:gd name="connsiteX10" fmla="*/ 754691 w 1420463"/>
                <a:gd name="connsiteY10" fmla="*/ 563512 h 2041182"/>
                <a:gd name="connsiteX11" fmla="*/ 725429 w 1420463"/>
                <a:gd name="connsiteY11" fmla="*/ 907326 h 2041182"/>
                <a:gd name="connsiteX12" fmla="*/ 542549 w 1420463"/>
                <a:gd name="connsiteY12" fmla="*/ 242 h 2041182"/>
                <a:gd name="connsiteX13" fmla="*/ 472567 w 1420463"/>
                <a:gd name="connsiteY13" fmla="*/ 1312361 h 2041182"/>
                <a:gd name="connsiteX14" fmla="*/ 337723 w 1420463"/>
                <a:gd name="connsiteY14" fmla="*/ 1258456 h 2041182"/>
                <a:gd name="connsiteX15" fmla="*/ 0 w 1420463"/>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55410 w 1421182"/>
                <a:gd name="connsiteY10" fmla="*/ 563512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36384 w 1421182"/>
                <a:gd name="connsiteY10" fmla="*/ 563512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55588 w 1421182"/>
                <a:gd name="connsiteY8" fmla="*/ 659583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59583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59583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52597 w 1421182"/>
                <a:gd name="connsiteY6" fmla="*/ 669316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537 h 2040940"/>
                <a:gd name="connsiteX1" fmla="*/ 140932 w 1421182"/>
                <a:gd name="connsiteY1" fmla="*/ 1353311 h 2040940"/>
                <a:gd name="connsiteX2" fmla="*/ 309182 w 1421182"/>
                <a:gd name="connsiteY2" fmla="*/ 1711756 h 2040940"/>
                <a:gd name="connsiteX3" fmla="*/ 704202 w 1421182"/>
                <a:gd name="connsiteY3" fmla="*/ 2040940 h 2040940"/>
                <a:gd name="connsiteX4" fmla="*/ 1311364 w 1421182"/>
                <a:gd name="connsiteY4" fmla="*/ 2026310 h 2040940"/>
                <a:gd name="connsiteX5" fmla="*/ 1421092 w 1421182"/>
                <a:gd name="connsiteY5" fmla="*/ 1126540 h 2040940"/>
                <a:gd name="connsiteX6" fmla="*/ 1152597 w 1421182"/>
                <a:gd name="connsiteY6" fmla="*/ 669074 h 2040940"/>
                <a:gd name="connsiteX7" fmla="*/ 1168953 w 1421182"/>
                <a:gd name="connsiteY7" fmla="*/ 968054 h 2040940"/>
                <a:gd name="connsiteX8" fmla="*/ 927050 w 1421182"/>
                <a:gd name="connsiteY8" fmla="*/ 614948 h 2040940"/>
                <a:gd name="connsiteX9" fmla="*/ 957315 w 1421182"/>
                <a:gd name="connsiteY9" fmla="*/ 944162 h 2040940"/>
                <a:gd name="connsiteX10" fmla="*/ 711016 w 1421182"/>
                <a:gd name="connsiteY10" fmla="*/ 569612 h 2040940"/>
                <a:gd name="connsiteX11" fmla="*/ 729319 w 1421182"/>
                <a:gd name="connsiteY11" fmla="*/ 957819 h 2040940"/>
                <a:gd name="connsiteX12" fmla="*/ 543268 w 1421182"/>
                <a:gd name="connsiteY12" fmla="*/ 0 h 2040940"/>
                <a:gd name="connsiteX13" fmla="*/ 473286 w 1421182"/>
                <a:gd name="connsiteY13" fmla="*/ 1312119 h 2040940"/>
                <a:gd name="connsiteX14" fmla="*/ 338442 w 1421182"/>
                <a:gd name="connsiteY14" fmla="*/ 1258214 h 2040940"/>
                <a:gd name="connsiteX15" fmla="*/ 719 w 1421182"/>
                <a:gd name="connsiteY15" fmla="*/ 957537 h 2040940"/>
                <a:gd name="connsiteX0" fmla="*/ 719 w 1421182"/>
                <a:gd name="connsiteY0" fmla="*/ 957545 h 2040948"/>
                <a:gd name="connsiteX1" fmla="*/ 140932 w 1421182"/>
                <a:gd name="connsiteY1" fmla="*/ 1353319 h 2040948"/>
                <a:gd name="connsiteX2" fmla="*/ 309182 w 1421182"/>
                <a:gd name="connsiteY2" fmla="*/ 1711764 h 2040948"/>
                <a:gd name="connsiteX3" fmla="*/ 704202 w 1421182"/>
                <a:gd name="connsiteY3" fmla="*/ 2040948 h 2040948"/>
                <a:gd name="connsiteX4" fmla="*/ 1311364 w 1421182"/>
                <a:gd name="connsiteY4" fmla="*/ 2026318 h 2040948"/>
                <a:gd name="connsiteX5" fmla="*/ 1421092 w 1421182"/>
                <a:gd name="connsiteY5" fmla="*/ 1126548 h 2040948"/>
                <a:gd name="connsiteX6" fmla="*/ 1152597 w 1421182"/>
                <a:gd name="connsiteY6" fmla="*/ 669082 h 2040948"/>
                <a:gd name="connsiteX7" fmla="*/ 1168953 w 1421182"/>
                <a:gd name="connsiteY7" fmla="*/ 968062 h 2040948"/>
                <a:gd name="connsiteX8" fmla="*/ 927050 w 1421182"/>
                <a:gd name="connsiteY8" fmla="*/ 614956 h 2040948"/>
                <a:gd name="connsiteX9" fmla="*/ 957315 w 1421182"/>
                <a:gd name="connsiteY9" fmla="*/ 944170 h 2040948"/>
                <a:gd name="connsiteX10" fmla="*/ 711016 w 1421182"/>
                <a:gd name="connsiteY10" fmla="*/ 569620 h 2040948"/>
                <a:gd name="connsiteX11" fmla="*/ 729319 w 1421182"/>
                <a:gd name="connsiteY11" fmla="*/ 957827 h 2040948"/>
                <a:gd name="connsiteX12" fmla="*/ 543268 w 1421182"/>
                <a:gd name="connsiteY12" fmla="*/ 8 h 2040948"/>
                <a:gd name="connsiteX13" fmla="*/ 473286 w 1421182"/>
                <a:gd name="connsiteY13" fmla="*/ 1312127 h 2040948"/>
                <a:gd name="connsiteX14" fmla="*/ 338442 w 1421182"/>
                <a:gd name="connsiteY14" fmla="*/ 1258222 h 2040948"/>
                <a:gd name="connsiteX15" fmla="*/ 719 w 1421182"/>
                <a:gd name="connsiteY15" fmla="*/ 957545 h 2040948"/>
                <a:gd name="connsiteX0" fmla="*/ 719 w 1421182"/>
                <a:gd name="connsiteY0" fmla="*/ 957545 h 2040948"/>
                <a:gd name="connsiteX1" fmla="*/ 140932 w 1421182"/>
                <a:gd name="connsiteY1" fmla="*/ 1353319 h 2040948"/>
                <a:gd name="connsiteX2" fmla="*/ 309182 w 1421182"/>
                <a:gd name="connsiteY2" fmla="*/ 1711764 h 2040948"/>
                <a:gd name="connsiteX3" fmla="*/ 704202 w 1421182"/>
                <a:gd name="connsiteY3" fmla="*/ 2040948 h 2040948"/>
                <a:gd name="connsiteX4" fmla="*/ 1311364 w 1421182"/>
                <a:gd name="connsiteY4" fmla="*/ 2026318 h 2040948"/>
                <a:gd name="connsiteX5" fmla="*/ 1421092 w 1421182"/>
                <a:gd name="connsiteY5" fmla="*/ 1126548 h 2040948"/>
                <a:gd name="connsiteX6" fmla="*/ 1152597 w 1421182"/>
                <a:gd name="connsiteY6" fmla="*/ 669082 h 2040948"/>
                <a:gd name="connsiteX7" fmla="*/ 1168953 w 1421182"/>
                <a:gd name="connsiteY7" fmla="*/ 968062 h 2040948"/>
                <a:gd name="connsiteX8" fmla="*/ 927050 w 1421182"/>
                <a:gd name="connsiteY8" fmla="*/ 614956 h 2040948"/>
                <a:gd name="connsiteX9" fmla="*/ 957315 w 1421182"/>
                <a:gd name="connsiteY9" fmla="*/ 944170 h 2040948"/>
                <a:gd name="connsiteX10" fmla="*/ 711016 w 1421182"/>
                <a:gd name="connsiteY10" fmla="*/ 569620 h 2040948"/>
                <a:gd name="connsiteX11" fmla="*/ 729319 w 1421182"/>
                <a:gd name="connsiteY11" fmla="*/ 957827 h 2040948"/>
                <a:gd name="connsiteX12" fmla="*/ 543268 w 1421182"/>
                <a:gd name="connsiteY12" fmla="*/ 8 h 2040948"/>
                <a:gd name="connsiteX13" fmla="*/ 473286 w 1421182"/>
                <a:gd name="connsiteY13" fmla="*/ 1312127 h 2040948"/>
                <a:gd name="connsiteX14" fmla="*/ 338442 w 1421182"/>
                <a:gd name="connsiteY14" fmla="*/ 1258222 h 2040948"/>
                <a:gd name="connsiteX15" fmla="*/ 719 w 1421182"/>
                <a:gd name="connsiteY15" fmla="*/ 957545 h 2040948"/>
                <a:gd name="connsiteX0" fmla="*/ 719 w 1421182"/>
                <a:gd name="connsiteY0" fmla="*/ 957545 h 2026318"/>
                <a:gd name="connsiteX1" fmla="*/ 140932 w 1421182"/>
                <a:gd name="connsiteY1" fmla="*/ 1353319 h 2026318"/>
                <a:gd name="connsiteX2" fmla="*/ 309182 w 1421182"/>
                <a:gd name="connsiteY2" fmla="*/ 1711764 h 2026318"/>
                <a:gd name="connsiteX3" fmla="*/ 693290 w 1421182"/>
                <a:gd name="connsiteY3" fmla="*/ 2019121 h 2026318"/>
                <a:gd name="connsiteX4" fmla="*/ 1311364 w 1421182"/>
                <a:gd name="connsiteY4" fmla="*/ 2026318 h 2026318"/>
                <a:gd name="connsiteX5" fmla="*/ 1421092 w 1421182"/>
                <a:gd name="connsiteY5" fmla="*/ 1126548 h 2026318"/>
                <a:gd name="connsiteX6" fmla="*/ 1152597 w 1421182"/>
                <a:gd name="connsiteY6" fmla="*/ 669082 h 2026318"/>
                <a:gd name="connsiteX7" fmla="*/ 1168953 w 1421182"/>
                <a:gd name="connsiteY7" fmla="*/ 968062 h 2026318"/>
                <a:gd name="connsiteX8" fmla="*/ 927050 w 1421182"/>
                <a:gd name="connsiteY8" fmla="*/ 614956 h 2026318"/>
                <a:gd name="connsiteX9" fmla="*/ 957315 w 1421182"/>
                <a:gd name="connsiteY9" fmla="*/ 944170 h 2026318"/>
                <a:gd name="connsiteX10" fmla="*/ 711016 w 1421182"/>
                <a:gd name="connsiteY10" fmla="*/ 569620 h 2026318"/>
                <a:gd name="connsiteX11" fmla="*/ 729319 w 1421182"/>
                <a:gd name="connsiteY11" fmla="*/ 957827 h 2026318"/>
                <a:gd name="connsiteX12" fmla="*/ 543268 w 1421182"/>
                <a:gd name="connsiteY12" fmla="*/ 8 h 2026318"/>
                <a:gd name="connsiteX13" fmla="*/ 473286 w 1421182"/>
                <a:gd name="connsiteY13" fmla="*/ 1312127 h 2026318"/>
                <a:gd name="connsiteX14" fmla="*/ 338442 w 1421182"/>
                <a:gd name="connsiteY14" fmla="*/ 1258222 h 2026318"/>
                <a:gd name="connsiteX15" fmla="*/ 719 w 1421182"/>
                <a:gd name="connsiteY15" fmla="*/ 957545 h 2026318"/>
                <a:gd name="connsiteX0" fmla="*/ 719 w 1421182"/>
                <a:gd name="connsiteY0" fmla="*/ 957545 h 2295953"/>
                <a:gd name="connsiteX1" fmla="*/ 140932 w 1421182"/>
                <a:gd name="connsiteY1" fmla="*/ 1353319 h 2295953"/>
                <a:gd name="connsiteX2" fmla="*/ 309182 w 1421182"/>
                <a:gd name="connsiteY2" fmla="*/ 1711764 h 2295953"/>
                <a:gd name="connsiteX3" fmla="*/ 693290 w 1421182"/>
                <a:gd name="connsiteY3" fmla="*/ 2019121 h 2295953"/>
                <a:gd name="connsiteX4" fmla="*/ 722524 w 1421182"/>
                <a:gd name="connsiteY4" fmla="*/ 2295953 h 2295953"/>
                <a:gd name="connsiteX5" fmla="*/ 1311364 w 1421182"/>
                <a:gd name="connsiteY5" fmla="*/ 2026318 h 2295953"/>
                <a:gd name="connsiteX6" fmla="*/ 1421092 w 1421182"/>
                <a:gd name="connsiteY6" fmla="*/ 1126548 h 2295953"/>
                <a:gd name="connsiteX7" fmla="*/ 1152597 w 1421182"/>
                <a:gd name="connsiteY7" fmla="*/ 669082 h 2295953"/>
                <a:gd name="connsiteX8" fmla="*/ 1168953 w 1421182"/>
                <a:gd name="connsiteY8" fmla="*/ 968062 h 2295953"/>
                <a:gd name="connsiteX9" fmla="*/ 927050 w 1421182"/>
                <a:gd name="connsiteY9" fmla="*/ 614956 h 2295953"/>
                <a:gd name="connsiteX10" fmla="*/ 957315 w 1421182"/>
                <a:gd name="connsiteY10" fmla="*/ 944170 h 2295953"/>
                <a:gd name="connsiteX11" fmla="*/ 711016 w 1421182"/>
                <a:gd name="connsiteY11" fmla="*/ 569620 h 2295953"/>
                <a:gd name="connsiteX12" fmla="*/ 729319 w 1421182"/>
                <a:gd name="connsiteY12" fmla="*/ 957827 h 2295953"/>
                <a:gd name="connsiteX13" fmla="*/ 543268 w 1421182"/>
                <a:gd name="connsiteY13" fmla="*/ 8 h 2295953"/>
                <a:gd name="connsiteX14" fmla="*/ 473286 w 1421182"/>
                <a:gd name="connsiteY14" fmla="*/ 1312127 h 2295953"/>
                <a:gd name="connsiteX15" fmla="*/ 338442 w 1421182"/>
                <a:gd name="connsiteY15" fmla="*/ 1258222 h 2295953"/>
                <a:gd name="connsiteX16" fmla="*/ 719 w 1421182"/>
                <a:gd name="connsiteY16" fmla="*/ 957545 h 2295953"/>
                <a:gd name="connsiteX0" fmla="*/ 719 w 1421182"/>
                <a:gd name="connsiteY0" fmla="*/ 957545 h 2317397"/>
                <a:gd name="connsiteX1" fmla="*/ 140932 w 1421182"/>
                <a:gd name="connsiteY1" fmla="*/ 1353319 h 2317397"/>
                <a:gd name="connsiteX2" fmla="*/ 309182 w 1421182"/>
                <a:gd name="connsiteY2" fmla="*/ 1711764 h 2317397"/>
                <a:gd name="connsiteX3" fmla="*/ 693290 w 1421182"/>
                <a:gd name="connsiteY3" fmla="*/ 2019121 h 2317397"/>
                <a:gd name="connsiteX4" fmla="*/ 722524 w 1421182"/>
                <a:gd name="connsiteY4" fmla="*/ 2295953 h 2317397"/>
                <a:gd name="connsiteX5" fmla="*/ 1170733 w 1421182"/>
                <a:gd name="connsiteY5" fmla="*/ 2300858 h 2317397"/>
                <a:gd name="connsiteX6" fmla="*/ 1311364 w 1421182"/>
                <a:gd name="connsiteY6" fmla="*/ 2026318 h 2317397"/>
                <a:gd name="connsiteX7" fmla="*/ 1421092 w 1421182"/>
                <a:gd name="connsiteY7" fmla="*/ 1126548 h 2317397"/>
                <a:gd name="connsiteX8" fmla="*/ 1152597 w 1421182"/>
                <a:gd name="connsiteY8" fmla="*/ 669082 h 2317397"/>
                <a:gd name="connsiteX9" fmla="*/ 1168953 w 1421182"/>
                <a:gd name="connsiteY9" fmla="*/ 968062 h 2317397"/>
                <a:gd name="connsiteX10" fmla="*/ 927050 w 1421182"/>
                <a:gd name="connsiteY10" fmla="*/ 614956 h 2317397"/>
                <a:gd name="connsiteX11" fmla="*/ 957315 w 1421182"/>
                <a:gd name="connsiteY11" fmla="*/ 944170 h 2317397"/>
                <a:gd name="connsiteX12" fmla="*/ 711016 w 1421182"/>
                <a:gd name="connsiteY12" fmla="*/ 569620 h 2317397"/>
                <a:gd name="connsiteX13" fmla="*/ 729319 w 1421182"/>
                <a:gd name="connsiteY13" fmla="*/ 957827 h 2317397"/>
                <a:gd name="connsiteX14" fmla="*/ 543268 w 1421182"/>
                <a:gd name="connsiteY14" fmla="*/ 8 h 2317397"/>
                <a:gd name="connsiteX15" fmla="*/ 473286 w 1421182"/>
                <a:gd name="connsiteY15" fmla="*/ 1312127 h 2317397"/>
                <a:gd name="connsiteX16" fmla="*/ 338442 w 1421182"/>
                <a:gd name="connsiteY16" fmla="*/ 1258222 h 2317397"/>
                <a:gd name="connsiteX17" fmla="*/ 719 w 1421182"/>
                <a:gd name="connsiteY17" fmla="*/ 957545 h 2317397"/>
                <a:gd name="connsiteX0" fmla="*/ 719 w 1421182"/>
                <a:gd name="connsiteY0" fmla="*/ 957545 h 2317397"/>
                <a:gd name="connsiteX1" fmla="*/ 140932 w 1421182"/>
                <a:gd name="connsiteY1" fmla="*/ 1353319 h 2317397"/>
                <a:gd name="connsiteX2" fmla="*/ 309182 w 1421182"/>
                <a:gd name="connsiteY2" fmla="*/ 1711764 h 2317397"/>
                <a:gd name="connsiteX3" fmla="*/ 626141 w 1421182"/>
                <a:gd name="connsiteY3" fmla="*/ 1985150 h 2317397"/>
                <a:gd name="connsiteX4" fmla="*/ 722524 w 1421182"/>
                <a:gd name="connsiteY4" fmla="*/ 2295953 h 2317397"/>
                <a:gd name="connsiteX5" fmla="*/ 1170733 w 1421182"/>
                <a:gd name="connsiteY5" fmla="*/ 2300858 h 2317397"/>
                <a:gd name="connsiteX6" fmla="*/ 1311364 w 1421182"/>
                <a:gd name="connsiteY6" fmla="*/ 2026318 h 2317397"/>
                <a:gd name="connsiteX7" fmla="*/ 1421092 w 1421182"/>
                <a:gd name="connsiteY7" fmla="*/ 1126548 h 2317397"/>
                <a:gd name="connsiteX8" fmla="*/ 1152597 w 1421182"/>
                <a:gd name="connsiteY8" fmla="*/ 669082 h 2317397"/>
                <a:gd name="connsiteX9" fmla="*/ 1168953 w 1421182"/>
                <a:gd name="connsiteY9" fmla="*/ 968062 h 2317397"/>
                <a:gd name="connsiteX10" fmla="*/ 927050 w 1421182"/>
                <a:gd name="connsiteY10" fmla="*/ 614956 h 2317397"/>
                <a:gd name="connsiteX11" fmla="*/ 957315 w 1421182"/>
                <a:gd name="connsiteY11" fmla="*/ 944170 h 2317397"/>
                <a:gd name="connsiteX12" fmla="*/ 711016 w 1421182"/>
                <a:gd name="connsiteY12" fmla="*/ 569620 h 2317397"/>
                <a:gd name="connsiteX13" fmla="*/ 729319 w 1421182"/>
                <a:gd name="connsiteY13" fmla="*/ 957827 h 2317397"/>
                <a:gd name="connsiteX14" fmla="*/ 543268 w 1421182"/>
                <a:gd name="connsiteY14" fmla="*/ 8 h 2317397"/>
                <a:gd name="connsiteX15" fmla="*/ 473286 w 1421182"/>
                <a:gd name="connsiteY15" fmla="*/ 1312127 h 2317397"/>
                <a:gd name="connsiteX16" fmla="*/ 338442 w 1421182"/>
                <a:gd name="connsiteY16" fmla="*/ 1258222 h 2317397"/>
                <a:gd name="connsiteX17" fmla="*/ 719 w 1421182"/>
                <a:gd name="connsiteY17" fmla="*/ 957545 h 2317397"/>
                <a:gd name="connsiteX0" fmla="*/ 719 w 1421182"/>
                <a:gd name="connsiteY0" fmla="*/ 957545 h 2314785"/>
                <a:gd name="connsiteX1" fmla="*/ 140932 w 1421182"/>
                <a:gd name="connsiteY1" fmla="*/ 1353319 h 2314785"/>
                <a:gd name="connsiteX2" fmla="*/ 309182 w 1421182"/>
                <a:gd name="connsiteY2" fmla="*/ 1711764 h 2314785"/>
                <a:gd name="connsiteX3" fmla="*/ 626141 w 1421182"/>
                <a:gd name="connsiteY3" fmla="*/ 1985150 h 2314785"/>
                <a:gd name="connsiteX4" fmla="*/ 658780 w 1421182"/>
                <a:gd name="connsiteY4" fmla="*/ 2266927 h 2314785"/>
                <a:gd name="connsiteX5" fmla="*/ 1170733 w 1421182"/>
                <a:gd name="connsiteY5" fmla="*/ 2300858 h 2314785"/>
                <a:gd name="connsiteX6" fmla="*/ 1311364 w 1421182"/>
                <a:gd name="connsiteY6" fmla="*/ 2026318 h 2314785"/>
                <a:gd name="connsiteX7" fmla="*/ 1421092 w 1421182"/>
                <a:gd name="connsiteY7" fmla="*/ 1126548 h 2314785"/>
                <a:gd name="connsiteX8" fmla="*/ 1152597 w 1421182"/>
                <a:gd name="connsiteY8" fmla="*/ 669082 h 2314785"/>
                <a:gd name="connsiteX9" fmla="*/ 1168953 w 1421182"/>
                <a:gd name="connsiteY9" fmla="*/ 968062 h 2314785"/>
                <a:gd name="connsiteX10" fmla="*/ 927050 w 1421182"/>
                <a:gd name="connsiteY10" fmla="*/ 614956 h 2314785"/>
                <a:gd name="connsiteX11" fmla="*/ 957315 w 1421182"/>
                <a:gd name="connsiteY11" fmla="*/ 944170 h 2314785"/>
                <a:gd name="connsiteX12" fmla="*/ 711016 w 1421182"/>
                <a:gd name="connsiteY12" fmla="*/ 569620 h 2314785"/>
                <a:gd name="connsiteX13" fmla="*/ 729319 w 1421182"/>
                <a:gd name="connsiteY13" fmla="*/ 957827 h 2314785"/>
                <a:gd name="connsiteX14" fmla="*/ 543268 w 1421182"/>
                <a:gd name="connsiteY14" fmla="*/ 8 h 2314785"/>
                <a:gd name="connsiteX15" fmla="*/ 473286 w 1421182"/>
                <a:gd name="connsiteY15" fmla="*/ 1312127 h 2314785"/>
                <a:gd name="connsiteX16" fmla="*/ 338442 w 1421182"/>
                <a:gd name="connsiteY16" fmla="*/ 1258222 h 2314785"/>
                <a:gd name="connsiteX17" fmla="*/ 719 w 1421182"/>
                <a:gd name="connsiteY17" fmla="*/ 957545 h 2314785"/>
                <a:gd name="connsiteX0" fmla="*/ 719 w 1421182"/>
                <a:gd name="connsiteY0" fmla="*/ 957545 h 2323891"/>
                <a:gd name="connsiteX1" fmla="*/ 140932 w 1421182"/>
                <a:gd name="connsiteY1" fmla="*/ 1353319 h 2323891"/>
                <a:gd name="connsiteX2" fmla="*/ 309182 w 1421182"/>
                <a:gd name="connsiteY2" fmla="*/ 1711764 h 2323891"/>
                <a:gd name="connsiteX3" fmla="*/ 626141 w 1421182"/>
                <a:gd name="connsiteY3" fmla="*/ 1985150 h 2323891"/>
                <a:gd name="connsiteX4" fmla="*/ 658780 w 1421182"/>
                <a:gd name="connsiteY4" fmla="*/ 2266927 h 2323891"/>
                <a:gd name="connsiteX5" fmla="*/ 1170733 w 1421182"/>
                <a:gd name="connsiteY5" fmla="*/ 2300858 h 2323891"/>
                <a:gd name="connsiteX6" fmla="*/ 1311364 w 1421182"/>
                <a:gd name="connsiteY6" fmla="*/ 2026318 h 2323891"/>
                <a:gd name="connsiteX7" fmla="*/ 1421092 w 1421182"/>
                <a:gd name="connsiteY7" fmla="*/ 1126548 h 2323891"/>
                <a:gd name="connsiteX8" fmla="*/ 1152597 w 1421182"/>
                <a:gd name="connsiteY8" fmla="*/ 669082 h 2323891"/>
                <a:gd name="connsiteX9" fmla="*/ 1168953 w 1421182"/>
                <a:gd name="connsiteY9" fmla="*/ 968062 h 2323891"/>
                <a:gd name="connsiteX10" fmla="*/ 927050 w 1421182"/>
                <a:gd name="connsiteY10" fmla="*/ 614956 h 2323891"/>
                <a:gd name="connsiteX11" fmla="*/ 957315 w 1421182"/>
                <a:gd name="connsiteY11" fmla="*/ 944170 h 2323891"/>
                <a:gd name="connsiteX12" fmla="*/ 711016 w 1421182"/>
                <a:gd name="connsiteY12" fmla="*/ 569620 h 2323891"/>
                <a:gd name="connsiteX13" fmla="*/ 729319 w 1421182"/>
                <a:gd name="connsiteY13" fmla="*/ 957827 h 2323891"/>
                <a:gd name="connsiteX14" fmla="*/ 543268 w 1421182"/>
                <a:gd name="connsiteY14" fmla="*/ 8 h 2323891"/>
                <a:gd name="connsiteX15" fmla="*/ 473286 w 1421182"/>
                <a:gd name="connsiteY15" fmla="*/ 1312127 h 2323891"/>
                <a:gd name="connsiteX16" fmla="*/ 338442 w 1421182"/>
                <a:gd name="connsiteY16" fmla="*/ 1258222 h 2323891"/>
                <a:gd name="connsiteX17" fmla="*/ 719 w 1421182"/>
                <a:gd name="connsiteY17" fmla="*/ 957545 h 2323891"/>
                <a:gd name="connsiteX0" fmla="*/ 719 w 1421182"/>
                <a:gd name="connsiteY0" fmla="*/ 957545 h 2358736"/>
                <a:gd name="connsiteX1" fmla="*/ 140932 w 1421182"/>
                <a:gd name="connsiteY1" fmla="*/ 1353319 h 2358736"/>
                <a:gd name="connsiteX2" fmla="*/ 309182 w 1421182"/>
                <a:gd name="connsiteY2" fmla="*/ 1711764 h 2358736"/>
                <a:gd name="connsiteX3" fmla="*/ 626141 w 1421182"/>
                <a:gd name="connsiteY3" fmla="*/ 1985150 h 2358736"/>
                <a:gd name="connsiteX4" fmla="*/ 658780 w 1421182"/>
                <a:gd name="connsiteY4" fmla="*/ 2266927 h 2358736"/>
                <a:gd name="connsiteX5" fmla="*/ 1227989 w 1421182"/>
                <a:gd name="connsiteY5" fmla="*/ 2341644 h 2358736"/>
                <a:gd name="connsiteX6" fmla="*/ 1311364 w 1421182"/>
                <a:gd name="connsiteY6" fmla="*/ 2026318 h 2358736"/>
                <a:gd name="connsiteX7" fmla="*/ 1421092 w 1421182"/>
                <a:gd name="connsiteY7" fmla="*/ 1126548 h 2358736"/>
                <a:gd name="connsiteX8" fmla="*/ 1152597 w 1421182"/>
                <a:gd name="connsiteY8" fmla="*/ 669082 h 2358736"/>
                <a:gd name="connsiteX9" fmla="*/ 1168953 w 1421182"/>
                <a:gd name="connsiteY9" fmla="*/ 968062 h 2358736"/>
                <a:gd name="connsiteX10" fmla="*/ 927050 w 1421182"/>
                <a:gd name="connsiteY10" fmla="*/ 614956 h 2358736"/>
                <a:gd name="connsiteX11" fmla="*/ 957315 w 1421182"/>
                <a:gd name="connsiteY11" fmla="*/ 944170 h 2358736"/>
                <a:gd name="connsiteX12" fmla="*/ 711016 w 1421182"/>
                <a:gd name="connsiteY12" fmla="*/ 569620 h 2358736"/>
                <a:gd name="connsiteX13" fmla="*/ 729319 w 1421182"/>
                <a:gd name="connsiteY13" fmla="*/ 957827 h 2358736"/>
                <a:gd name="connsiteX14" fmla="*/ 543268 w 1421182"/>
                <a:gd name="connsiteY14" fmla="*/ 8 h 2358736"/>
                <a:gd name="connsiteX15" fmla="*/ 473286 w 1421182"/>
                <a:gd name="connsiteY15" fmla="*/ 1312127 h 2358736"/>
                <a:gd name="connsiteX16" fmla="*/ 338442 w 1421182"/>
                <a:gd name="connsiteY16" fmla="*/ 1258222 h 2358736"/>
                <a:gd name="connsiteX17" fmla="*/ 719 w 1421182"/>
                <a:gd name="connsiteY17" fmla="*/ 957545 h 2358736"/>
                <a:gd name="connsiteX0" fmla="*/ 719 w 1421182"/>
                <a:gd name="connsiteY0" fmla="*/ 957545 h 2341644"/>
                <a:gd name="connsiteX1" fmla="*/ 140932 w 1421182"/>
                <a:gd name="connsiteY1" fmla="*/ 1353319 h 2341644"/>
                <a:gd name="connsiteX2" fmla="*/ 309182 w 1421182"/>
                <a:gd name="connsiteY2" fmla="*/ 1711764 h 2341644"/>
                <a:gd name="connsiteX3" fmla="*/ 626141 w 1421182"/>
                <a:gd name="connsiteY3" fmla="*/ 1985150 h 2341644"/>
                <a:gd name="connsiteX4" fmla="*/ 658780 w 1421182"/>
                <a:gd name="connsiteY4" fmla="*/ 2266927 h 2341644"/>
                <a:gd name="connsiteX5" fmla="*/ 1227989 w 1421182"/>
                <a:gd name="connsiteY5" fmla="*/ 2341644 h 2341644"/>
                <a:gd name="connsiteX6" fmla="*/ 1311364 w 1421182"/>
                <a:gd name="connsiteY6" fmla="*/ 2026318 h 2341644"/>
                <a:gd name="connsiteX7" fmla="*/ 1421092 w 1421182"/>
                <a:gd name="connsiteY7" fmla="*/ 1126548 h 2341644"/>
                <a:gd name="connsiteX8" fmla="*/ 1152597 w 1421182"/>
                <a:gd name="connsiteY8" fmla="*/ 669082 h 2341644"/>
                <a:gd name="connsiteX9" fmla="*/ 1168953 w 1421182"/>
                <a:gd name="connsiteY9" fmla="*/ 968062 h 2341644"/>
                <a:gd name="connsiteX10" fmla="*/ 927050 w 1421182"/>
                <a:gd name="connsiteY10" fmla="*/ 614956 h 2341644"/>
                <a:gd name="connsiteX11" fmla="*/ 957315 w 1421182"/>
                <a:gd name="connsiteY11" fmla="*/ 944170 h 2341644"/>
                <a:gd name="connsiteX12" fmla="*/ 711016 w 1421182"/>
                <a:gd name="connsiteY12" fmla="*/ 569620 h 2341644"/>
                <a:gd name="connsiteX13" fmla="*/ 729319 w 1421182"/>
                <a:gd name="connsiteY13" fmla="*/ 957827 h 2341644"/>
                <a:gd name="connsiteX14" fmla="*/ 543268 w 1421182"/>
                <a:gd name="connsiteY14" fmla="*/ 8 h 2341644"/>
                <a:gd name="connsiteX15" fmla="*/ 473286 w 1421182"/>
                <a:gd name="connsiteY15" fmla="*/ 1312127 h 2341644"/>
                <a:gd name="connsiteX16" fmla="*/ 338442 w 1421182"/>
                <a:gd name="connsiteY16" fmla="*/ 1258222 h 2341644"/>
                <a:gd name="connsiteX17" fmla="*/ 719 w 1421182"/>
                <a:gd name="connsiteY17" fmla="*/ 957545 h 2341644"/>
                <a:gd name="connsiteX0" fmla="*/ 719 w 1421092"/>
                <a:gd name="connsiteY0" fmla="*/ 957545 h 2341644"/>
                <a:gd name="connsiteX1" fmla="*/ 140932 w 1421092"/>
                <a:gd name="connsiteY1" fmla="*/ 1353319 h 2341644"/>
                <a:gd name="connsiteX2" fmla="*/ 309182 w 1421092"/>
                <a:gd name="connsiteY2" fmla="*/ 1711764 h 2341644"/>
                <a:gd name="connsiteX3" fmla="*/ 626141 w 1421092"/>
                <a:gd name="connsiteY3" fmla="*/ 1985150 h 2341644"/>
                <a:gd name="connsiteX4" fmla="*/ 658780 w 1421092"/>
                <a:gd name="connsiteY4" fmla="*/ 2266927 h 2341644"/>
                <a:gd name="connsiteX5" fmla="*/ 1227989 w 1421092"/>
                <a:gd name="connsiteY5" fmla="*/ 2341644 h 2341644"/>
                <a:gd name="connsiteX6" fmla="*/ 1262460 w 1421092"/>
                <a:gd name="connsiteY6" fmla="*/ 1987074 h 2341644"/>
                <a:gd name="connsiteX7" fmla="*/ 1421092 w 1421092"/>
                <a:gd name="connsiteY7" fmla="*/ 1126548 h 2341644"/>
                <a:gd name="connsiteX8" fmla="*/ 1152597 w 1421092"/>
                <a:gd name="connsiteY8" fmla="*/ 669082 h 2341644"/>
                <a:gd name="connsiteX9" fmla="*/ 1168953 w 1421092"/>
                <a:gd name="connsiteY9" fmla="*/ 968062 h 2341644"/>
                <a:gd name="connsiteX10" fmla="*/ 927050 w 1421092"/>
                <a:gd name="connsiteY10" fmla="*/ 614956 h 2341644"/>
                <a:gd name="connsiteX11" fmla="*/ 957315 w 1421092"/>
                <a:gd name="connsiteY11" fmla="*/ 944170 h 2341644"/>
                <a:gd name="connsiteX12" fmla="*/ 711016 w 1421092"/>
                <a:gd name="connsiteY12" fmla="*/ 569620 h 2341644"/>
                <a:gd name="connsiteX13" fmla="*/ 729319 w 1421092"/>
                <a:gd name="connsiteY13" fmla="*/ 957827 h 2341644"/>
                <a:gd name="connsiteX14" fmla="*/ 543268 w 1421092"/>
                <a:gd name="connsiteY14" fmla="*/ 8 h 2341644"/>
                <a:gd name="connsiteX15" fmla="*/ 473286 w 1421092"/>
                <a:gd name="connsiteY15" fmla="*/ 1312127 h 2341644"/>
                <a:gd name="connsiteX16" fmla="*/ 338442 w 1421092"/>
                <a:gd name="connsiteY16" fmla="*/ 1258222 h 2341644"/>
                <a:gd name="connsiteX17" fmla="*/ 719 w 1421092"/>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626141 w 1421109"/>
                <a:gd name="connsiteY3" fmla="*/ 1985150 h 2341644"/>
                <a:gd name="connsiteX4" fmla="*/ 658780 w 1421109"/>
                <a:gd name="connsiteY4" fmla="*/ 2266927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626141 w 1421109"/>
                <a:gd name="connsiteY3" fmla="*/ 1985150 h 2341644"/>
                <a:gd name="connsiteX4" fmla="*/ 658780 w 1421109"/>
                <a:gd name="connsiteY4" fmla="*/ 2266927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626141 w 1421109"/>
                <a:gd name="connsiteY3" fmla="*/ 1985150 h 2341644"/>
                <a:gd name="connsiteX4" fmla="*/ 622941 w 1421109"/>
                <a:gd name="connsiteY4" fmla="*/ 2320778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548773 w 1421109"/>
                <a:gd name="connsiteY3" fmla="*/ 1936338 h 2341644"/>
                <a:gd name="connsiteX4" fmla="*/ 622941 w 1421109"/>
                <a:gd name="connsiteY4" fmla="*/ 2320778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548773 w 1421109"/>
                <a:gd name="connsiteY3" fmla="*/ 1936338 h 2341644"/>
                <a:gd name="connsiteX4" fmla="*/ 557331 w 1421109"/>
                <a:gd name="connsiteY4" fmla="*/ 2278453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548773 w 1421109"/>
                <a:gd name="connsiteY3" fmla="*/ 1936338 h 2341644"/>
                <a:gd name="connsiteX4" fmla="*/ 601148 w 1421109"/>
                <a:gd name="connsiteY4" fmla="*/ 2297232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10754"/>
                <a:gd name="connsiteX1" fmla="*/ 140932 w 1421109"/>
                <a:gd name="connsiteY1" fmla="*/ 1353319 h 2310754"/>
                <a:gd name="connsiteX2" fmla="*/ 309182 w 1421109"/>
                <a:gd name="connsiteY2" fmla="*/ 1711764 h 2310754"/>
                <a:gd name="connsiteX3" fmla="*/ 548773 w 1421109"/>
                <a:gd name="connsiteY3" fmla="*/ 1936338 h 2310754"/>
                <a:gd name="connsiteX4" fmla="*/ 601148 w 1421109"/>
                <a:gd name="connsiteY4" fmla="*/ 2297232 h 2310754"/>
                <a:gd name="connsiteX5" fmla="*/ 1253027 w 1421109"/>
                <a:gd name="connsiteY5" fmla="*/ 2310347 h 2310754"/>
                <a:gd name="connsiteX6" fmla="*/ 1262460 w 1421109"/>
                <a:gd name="connsiteY6" fmla="*/ 1987074 h 2310754"/>
                <a:gd name="connsiteX7" fmla="*/ 1421092 w 1421109"/>
                <a:gd name="connsiteY7" fmla="*/ 1126548 h 2310754"/>
                <a:gd name="connsiteX8" fmla="*/ 1152597 w 1421109"/>
                <a:gd name="connsiteY8" fmla="*/ 669082 h 2310754"/>
                <a:gd name="connsiteX9" fmla="*/ 1168953 w 1421109"/>
                <a:gd name="connsiteY9" fmla="*/ 968062 h 2310754"/>
                <a:gd name="connsiteX10" fmla="*/ 927050 w 1421109"/>
                <a:gd name="connsiteY10" fmla="*/ 614956 h 2310754"/>
                <a:gd name="connsiteX11" fmla="*/ 957315 w 1421109"/>
                <a:gd name="connsiteY11" fmla="*/ 944170 h 2310754"/>
                <a:gd name="connsiteX12" fmla="*/ 711016 w 1421109"/>
                <a:gd name="connsiteY12" fmla="*/ 569620 h 2310754"/>
                <a:gd name="connsiteX13" fmla="*/ 729319 w 1421109"/>
                <a:gd name="connsiteY13" fmla="*/ 957827 h 2310754"/>
                <a:gd name="connsiteX14" fmla="*/ 543268 w 1421109"/>
                <a:gd name="connsiteY14" fmla="*/ 8 h 2310754"/>
                <a:gd name="connsiteX15" fmla="*/ 473286 w 1421109"/>
                <a:gd name="connsiteY15" fmla="*/ 1312127 h 2310754"/>
                <a:gd name="connsiteX16" fmla="*/ 338442 w 1421109"/>
                <a:gd name="connsiteY16" fmla="*/ 1258222 h 2310754"/>
                <a:gd name="connsiteX17" fmla="*/ 719 w 1421109"/>
                <a:gd name="connsiteY17" fmla="*/ 957545 h 2310754"/>
                <a:gd name="connsiteX0" fmla="*/ 719 w 1421109"/>
                <a:gd name="connsiteY0" fmla="*/ 957545 h 2310755"/>
                <a:gd name="connsiteX1" fmla="*/ 140932 w 1421109"/>
                <a:gd name="connsiteY1" fmla="*/ 1353319 h 2310755"/>
                <a:gd name="connsiteX2" fmla="*/ 309182 w 1421109"/>
                <a:gd name="connsiteY2" fmla="*/ 1711764 h 2310755"/>
                <a:gd name="connsiteX3" fmla="*/ 548773 w 1421109"/>
                <a:gd name="connsiteY3" fmla="*/ 1936338 h 2310755"/>
                <a:gd name="connsiteX4" fmla="*/ 601148 w 1421109"/>
                <a:gd name="connsiteY4" fmla="*/ 2297232 h 2310755"/>
                <a:gd name="connsiteX5" fmla="*/ 1253027 w 1421109"/>
                <a:gd name="connsiteY5" fmla="*/ 2310347 h 2310755"/>
                <a:gd name="connsiteX6" fmla="*/ 1262460 w 1421109"/>
                <a:gd name="connsiteY6" fmla="*/ 1987074 h 2310755"/>
                <a:gd name="connsiteX7" fmla="*/ 1421092 w 1421109"/>
                <a:gd name="connsiteY7" fmla="*/ 1126548 h 2310755"/>
                <a:gd name="connsiteX8" fmla="*/ 1152597 w 1421109"/>
                <a:gd name="connsiteY8" fmla="*/ 669082 h 2310755"/>
                <a:gd name="connsiteX9" fmla="*/ 1168953 w 1421109"/>
                <a:gd name="connsiteY9" fmla="*/ 968062 h 2310755"/>
                <a:gd name="connsiteX10" fmla="*/ 927050 w 1421109"/>
                <a:gd name="connsiteY10" fmla="*/ 614956 h 2310755"/>
                <a:gd name="connsiteX11" fmla="*/ 957315 w 1421109"/>
                <a:gd name="connsiteY11" fmla="*/ 944170 h 2310755"/>
                <a:gd name="connsiteX12" fmla="*/ 711016 w 1421109"/>
                <a:gd name="connsiteY12" fmla="*/ 569620 h 2310755"/>
                <a:gd name="connsiteX13" fmla="*/ 729319 w 1421109"/>
                <a:gd name="connsiteY13" fmla="*/ 957827 h 2310755"/>
                <a:gd name="connsiteX14" fmla="*/ 543268 w 1421109"/>
                <a:gd name="connsiteY14" fmla="*/ 8 h 2310755"/>
                <a:gd name="connsiteX15" fmla="*/ 473286 w 1421109"/>
                <a:gd name="connsiteY15" fmla="*/ 1312127 h 2310755"/>
                <a:gd name="connsiteX16" fmla="*/ 338442 w 1421109"/>
                <a:gd name="connsiteY16" fmla="*/ 1258222 h 2310755"/>
                <a:gd name="connsiteX17" fmla="*/ 719 w 1421109"/>
                <a:gd name="connsiteY17" fmla="*/ 957545 h 2310755"/>
                <a:gd name="connsiteX0" fmla="*/ 719 w 1421109"/>
                <a:gd name="connsiteY0" fmla="*/ 957545 h 2310755"/>
                <a:gd name="connsiteX1" fmla="*/ 140932 w 1421109"/>
                <a:gd name="connsiteY1" fmla="*/ 1353319 h 2310755"/>
                <a:gd name="connsiteX2" fmla="*/ 309182 w 1421109"/>
                <a:gd name="connsiteY2" fmla="*/ 1711764 h 2310755"/>
                <a:gd name="connsiteX3" fmla="*/ 548773 w 1421109"/>
                <a:gd name="connsiteY3" fmla="*/ 1936338 h 2310755"/>
                <a:gd name="connsiteX4" fmla="*/ 582370 w 1421109"/>
                <a:gd name="connsiteY4" fmla="*/ 2297232 h 2310755"/>
                <a:gd name="connsiteX5" fmla="*/ 1253027 w 1421109"/>
                <a:gd name="connsiteY5" fmla="*/ 2310347 h 2310755"/>
                <a:gd name="connsiteX6" fmla="*/ 1262460 w 1421109"/>
                <a:gd name="connsiteY6" fmla="*/ 1987074 h 2310755"/>
                <a:gd name="connsiteX7" fmla="*/ 1421092 w 1421109"/>
                <a:gd name="connsiteY7" fmla="*/ 1126548 h 2310755"/>
                <a:gd name="connsiteX8" fmla="*/ 1152597 w 1421109"/>
                <a:gd name="connsiteY8" fmla="*/ 669082 h 2310755"/>
                <a:gd name="connsiteX9" fmla="*/ 1168953 w 1421109"/>
                <a:gd name="connsiteY9" fmla="*/ 968062 h 2310755"/>
                <a:gd name="connsiteX10" fmla="*/ 927050 w 1421109"/>
                <a:gd name="connsiteY10" fmla="*/ 614956 h 2310755"/>
                <a:gd name="connsiteX11" fmla="*/ 957315 w 1421109"/>
                <a:gd name="connsiteY11" fmla="*/ 944170 h 2310755"/>
                <a:gd name="connsiteX12" fmla="*/ 711016 w 1421109"/>
                <a:gd name="connsiteY12" fmla="*/ 569620 h 2310755"/>
                <a:gd name="connsiteX13" fmla="*/ 729319 w 1421109"/>
                <a:gd name="connsiteY13" fmla="*/ 957827 h 2310755"/>
                <a:gd name="connsiteX14" fmla="*/ 543268 w 1421109"/>
                <a:gd name="connsiteY14" fmla="*/ 8 h 2310755"/>
                <a:gd name="connsiteX15" fmla="*/ 473286 w 1421109"/>
                <a:gd name="connsiteY15" fmla="*/ 1312127 h 2310755"/>
                <a:gd name="connsiteX16" fmla="*/ 338442 w 1421109"/>
                <a:gd name="connsiteY16" fmla="*/ 1258222 h 2310755"/>
                <a:gd name="connsiteX17" fmla="*/ 719 w 1421109"/>
                <a:gd name="connsiteY17" fmla="*/ 957545 h 2310755"/>
                <a:gd name="connsiteX0" fmla="*/ 719 w 1421109"/>
                <a:gd name="connsiteY0" fmla="*/ 957545 h 2310755"/>
                <a:gd name="connsiteX1" fmla="*/ 140932 w 1421109"/>
                <a:gd name="connsiteY1" fmla="*/ 1353319 h 2310755"/>
                <a:gd name="connsiteX2" fmla="*/ 309182 w 1421109"/>
                <a:gd name="connsiteY2" fmla="*/ 1711764 h 2310755"/>
                <a:gd name="connsiteX3" fmla="*/ 548773 w 1421109"/>
                <a:gd name="connsiteY3" fmla="*/ 1936338 h 2310755"/>
                <a:gd name="connsiteX4" fmla="*/ 582370 w 1421109"/>
                <a:gd name="connsiteY4" fmla="*/ 2297232 h 2310755"/>
                <a:gd name="connsiteX5" fmla="*/ 1253027 w 1421109"/>
                <a:gd name="connsiteY5" fmla="*/ 2310347 h 2310755"/>
                <a:gd name="connsiteX6" fmla="*/ 1262460 w 1421109"/>
                <a:gd name="connsiteY6" fmla="*/ 1987074 h 2310755"/>
                <a:gd name="connsiteX7" fmla="*/ 1421092 w 1421109"/>
                <a:gd name="connsiteY7" fmla="*/ 1126548 h 2310755"/>
                <a:gd name="connsiteX8" fmla="*/ 1152597 w 1421109"/>
                <a:gd name="connsiteY8" fmla="*/ 669082 h 2310755"/>
                <a:gd name="connsiteX9" fmla="*/ 1168953 w 1421109"/>
                <a:gd name="connsiteY9" fmla="*/ 968062 h 2310755"/>
                <a:gd name="connsiteX10" fmla="*/ 927050 w 1421109"/>
                <a:gd name="connsiteY10" fmla="*/ 614956 h 2310755"/>
                <a:gd name="connsiteX11" fmla="*/ 957315 w 1421109"/>
                <a:gd name="connsiteY11" fmla="*/ 944170 h 2310755"/>
                <a:gd name="connsiteX12" fmla="*/ 711016 w 1421109"/>
                <a:gd name="connsiteY12" fmla="*/ 569620 h 2310755"/>
                <a:gd name="connsiteX13" fmla="*/ 729319 w 1421109"/>
                <a:gd name="connsiteY13" fmla="*/ 957827 h 2310755"/>
                <a:gd name="connsiteX14" fmla="*/ 543268 w 1421109"/>
                <a:gd name="connsiteY14" fmla="*/ 8 h 2310755"/>
                <a:gd name="connsiteX15" fmla="*/ 473286 w 1421109"/>
                <a:gd name="connsiteY15" fmla="*/ 1312127 h 2310755"/>
                <a:gd name="connsiteX16" fmla="*/ 338442 w 1421109"/>
                <a:gd name="connsiteY16" fmla="*/ 1258222 h 2310755"/>
                <a:gd name="connsiteX17" fmla="*/ 719 w 1421109"/>
                <a:gd name="connsiteY17" fmla="*/ 957545 h 2310755"/>
                <a:gd name="connsiteX0" fmla="*/ 719 w 1421109"/>
                <a:gd name="connsiteY0" fmla="*/ 957545 h 2310347"/>
                <a:gd name="connsiteX1" fmla="*/ 140932 w 1421109"/>
                <a:gd name="connsiteY1" fmla="*/ 1353319 h 2310347"/>
                <a:gd name="connsiteX2" fmla="*/ 309182 w 1421109"/>
                <a:gd name="connsiteY2" fmla="*/ 1711764 h 2310347"/>
                <a:gd name="connsiteX3" fmla="*/ 548773 w 1421109"/>
                <a:gd name="connsiteY3" fmla="*/ 1936338 h 2310347"/>
                <a:gd name="connsiteX4" fmla="*/ 582370 w 1421109"/>
                <a:gd name="connsiteY4" fmla="*/ 2297232 h 2310347"/>
                <a:gd name="connsiteX5" fmla="*/ 1253027 w 1421109"/>
                <a:gd name="connsiteY5" fmla="*/ 2310347 h 2310347"/>
                <a:gd name="connsiteX6" fmla="*/ 1262460 w 1421109"/>
                <a:gd name="connsiteY6" fmla="*/ 1987074 h 2310347"/>
                <a:gd name="connsiteX7" fmla="*/ 1421092 w 1421109"/>
                <a:gd name="connsiteY7" fmla="*/ 1126548 h 2310347"/>
                <a:gd name="connsiteX8" fmla="*/ 1152597 w 1421109"/>
                <a:gd name="connsiteY8" fmla="*/ 669082 h 2310347"/>
                <a:gd name="connsiteX9" fmla="*/ 1168953 w 1421109"/>
                <a:gd name="connsiteY9" fmla="*/ 968062 h 2310347"/>
                <a:gd name="connsiteX10" fmla="*/ 927050 w 1421109"/>
                <a:gd name="connsiteY10" fmla="*/ 614956 h 2310347"/>
                <a:gd name="connsiteX11" fmla="*/ 957315 w 1421109"/>
                <a:gd name="connsiteY11" fmla="*/ 944170 h 2310347"/>
                <a:gd name="connsiteX12" fmla="*/ 711016 w 1421109"/>
                <a:gd name="connsiteY12" fmla="*/ 569620 h 2310347"/>
                <a:gd name="connsiteX13" fmla="*/ 729319 w 1421109"/>
                <a:gd name="connsiteY13" fmla="*/ 957827 h 2310347"/>
                <a:gd name="connsiteX14" fmla="*/ 543268 w 1421109"/>
                <a:gd name="connsiteY14" fmla="*/ 8 h 2310347"/>
                <a:gd name="connsiteX15" fmla="*/ 473286 w 1421109"/>
                <a:gd name="connsiteY15" fmla="*/ 1312127 h 2310347"/>
                <a:gd name="connsiteX16" fmla="*/ 338442 w 1421109"/>
                <a:gd name="connsiteY16" fmla="*/ 1258222 h 2310347"/>
                <a:gd name="connsiteX17" fmla="*/ 719 w 1421109"/>
                <a:gd name="connsiteY17"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52597 w 1423213"/>
                <a:gd name="connsiteY9" fmla="*/ 669082 h 2310347"/>
                <a:gd name="connsiteX10" fmla="*/ 1168953 w 1423213"/>
                <a:gd name="connsiteY10" fmla="*/ 968062 h 2310347"/>
                <a:gd name="connsiteX11" fmla="*/ 927050 w 1423213"/>
                <a:gd name="connsiteY11" fmla="*/ 614956 h 2310347"/>
                <a:gd name="connsiteX12" fmla="*/ 957315 w 1423213"/>
                <a:gd name="connsiteY12" fmla="*/ 944170 h 2310347"/>
                <a:gd name="connsiteX13" fmla="*/ 711016 w 1423213"/>
                <a:gd name="connsiteY13" fmla="*/ 569620 h 2310347"/>
                <a:gd name="connsiteX14" fmla="*/ 729319 w 1423213"/>
                <a:gd name="connsiteY14" fmla="*/ 957827 h 2310347"/>
                <a:gd name="connsiteX15" fmla="*/ 543268 w 1423213"/>
                <a:gd name="connsiteY15" fmla="*/ 8 h 2310347"/>
                <a:gd name="connsiteX16" fmla="*/ 473286 w 1423213"/>
                <a:gd name="connsiteY16" fmla="*/ 1312127 h 2310347"/>
                <a:gd name="connsiteX17" fmla="*/ 338442 w 1423213"/>
                <a:gd name="connsiteY17" fmla="*/ 1258222 h 2310347"/>
                <a:gd name="connsiteX18" fmla="*/ 719 w 1423213"/>
                <a:gd name="connsiteY18"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52597 w 1423213"/>
                <a:gd name="connsiteY9" fmla="*/ 669082 h 2310347"/>
                <a:gd name="connsiteX10" fmla="*/ 1168953 w 1423213"/>
                <a:gd name="connsiteY10" fmla="*/ 968062 h 2310347"/>
                <a:gd name="connsiteX11" fmla="*/ 927050 w 1423213"/>
                <a:gd name="connsiteY11" fmla="*/ 614956 h 2310347"/>
                <a:gd name="connsiteX12" fmla="*/ 957315 w 1423213"/>
                <a:gd name="connsiteY12" fmla="*/ 944170 h 2310347"/>
                <a:gd name="connsiteX13" fmla="*/ 711016 w 1423213"/>
                <a:gd name="connsiteY13" fmla="*/ 569620 h 2310347"/>
                <a:gd name="connsiteX14" fmla="*/ 729319 w 1423213"/>
                <a:gd name="connsiteY14" fmla="*/ 957827 h 2310347"/>
                <a:gd name="connsiteX15" fmla="*/ 543268 w 1423213"/>
                <a:gd name="connsiteY15" fmla="*/ 8 h 2310347"/>
                <a:gd name="connsiteX16" fmla="*/ 473286 w 1423213"/>
                <a:gd name="connsiteY16" fmla="*/ 1312127 h 2310347"/>
                <a:gd name="connsiteX17" fmla="*/ 338442 w 1423213"/>
                <a:gd name="connsiteY17" fmla="*/ 1258222 h 2310347"/>
                <a:gd name="connsiteX18" fmla="*/ 719 w 1423213"/>
                <a:gd name="connsiteY18"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927050 w 1423213"/>
                <a:gd name="connsiteY11" fmla="*/ 614956 h 2310347"/>
                <a:gd name="connsiteX12" fmla="*/ 957315 w 1423213"/>
                <a:gd name="connsiteY12" fmla="*/ 944170 h 2310347"/>
                <a:gd name="connsiteX13" fmla="*/ 711016 w 1423213"/>
                <a:gd name="connsiteY13" fmla="*/ 569620 h 2310347"/>
                <a:gd name="connsiteX14" fmla="*/ 729319 w 1423213"/>
                <a:gd name="connsiteY14" fmla="*/ 957827 h 2310347"/>
                <a:gd name="connsiteX15" fmla="*/ 543268 w 1423213"/>
                <a:gd name="connsiteY15" fmla="*/ 8 h 2310347"/>
                <a:gd name="connsiteX16" fmla="*/ 473286 w 1423213"/>
                <a:gd name="connsiteY16" fmla="*/ 1312127 h 2310347"/>
                <a:gd name="connsiteX17" fmla="*/ 338442 w 1423213"/>
                <a:gd name="connsiteY17" fmla="*/ 1258222 h 2310347"/>
                <a:gd name="connsiteX18" fmla="*/ 719 w 1423213"/>
                <a:gd name="connsiteY18"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86368 w 1423213"/>
                <a:gd name="connsiteY9" fmla="*/ 644961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86368 w 1423213"/>
                <a:gd name="connsiteY9" fmla="*/ 644961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6650"/>
                <a:gd name="connsiteY0" fmla="*/ 957545 h 2310347"/>
                <a:gd name="connsiteX1" fmla="*/ 140932 w 1426650"/>
                <a:gd name="connsiteY1" fmla="*/ 1353319 h 2310347"/>
                <a:gd name="connsiteX2" fmla="*/ 309182 w 1426650"/>
                <a:gd name="connsiteY2" fmla="*/ 1711764 h 2310347"/>
                <a:gd name="connsiteX3" fmla="*/ 548773 w 1426650"/>
                <a:gd name="connsiteY3" fmla="*/ 1936338 h 2310347"/>
                <a:gd name="connsiteX4" fmla="*/ 582370 w 1426650"/>
                <a:gd name="connsiteY4" fmla="*/ 2297232 h 2310347"/>
                <a:gd name="connsiteX5" fmla="*/ 1253027 w 1426650"/>
                <a:gd name="connsiteY5" fmla="*/ 2310347 h 2310347"/>
                <a:gd name="connsiteX6" fmla="*/ 1262460 w 1426650"/>
                <a:gd name="connsiteY6" fmla="*/ 1987074 h 2310347"/>
                <a:gd name="connsiteX7" fmla="*/ 1421092 w 1426650"/>
                <a:gd name="connsiteY7" fmla="*/ 1126548 h 2310347"/>
                <a:gd name="connsiteX8" fmla="*/ 1393246 w 1426650"/>
                <a:gd name="connsiteY8" fmla="*/ 734522 h 2310347"/>
                <a:gd name="connsiteX9" fmla="*/ 1186368 w 1426650"/>
                <a:gd name="connsiteY9" fmla="*/ 644961 h 2310347"/>
                <a:gd name="connsiteX10" fmla="*/ 1168953 w 1426650"/>
                <a:gd name="connsiteY10" fmla="*/ 968062 h 2310347"/>
                <a:gd name="connsiteX11" fmla="*/ 1156855 w 1426650"/>
                <a:gd name="connsiteY11" fmla="*/ 657333 h 2310347"/>
                <a:gd name="connsiteX12" fmla="*/ 927050 w 1426650"/>
                <a:gd name="connsiteY12" fmla="*/ 614956 h 2310347"/>
                <a:gd name="connsiteX13" fmla="*/ 957315 w 1426650"/>
                <a:gd name="connsiteY13" fmla="*/ 944170 h 2310347"/>
                <a:gd name="connsiteX14" fmla="*/ 711016 w 1426650"/>
                <a:gd name="connsiteY14" fmla="*/ 569620 h 2310347"/>
                <a:gd name="connsiteX15" fmla="*/ 729319 w 1426650"/>
                <a:gd name="connsiteY15" fmla="*/ 957827 h 2310347"/>
                <a:gd name="connsiteX16" fmla="*/ 543268 w 1426650"/>
                <a:gd name="connsiteY16" fmla="*/ 8 h 2310347"/>
                <a:gd name="connsiteX17" fmla="*/ 473286 w 1426650"/>
                <a:gd name="connsiteY17" fmla="*/ 1312127 h 2310347"/>
                <a:gd name="connsiteX18" fmla="*/ 338442 w 1426650"/>
                <a:gd name="connsiteY18" fmla="*/ 1258222 h 2310347"/>
                <a:gd name="connsiteX19" fmla="*/ 719 w 1426650"/>
                <a:gd name="connsiteY19"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711016 w 1422362"/>
                <a:gd name="connsiteY14" fmla="*/ 569620 h 2310347"/>
                <a:gd name="connsiteX15" fmla="*/ 729319 w 1422362"/>
                <a:gd name="connsiteY15" fmla="*/ 957827 h 2310347"/>
                <a:gd name="connsiteX16" fmla="*/ 543268 w 1422362"/>
                <a:gd name="connsiteY16" fmla="*/ 8 h 2310347"/>
                <a:gd name="connsiteX17" fmla="*/ 473286 w 1422362"/>
                <a:gd name="connsiteY17" fmla="*/ 1312127 h 2310347"/>
                <a:gd name="connsiteX18" fmla="*/ 338442 w 1422362"/>
                <a:gd name="connsiteY18" fmla="*/ 1258222 h 2310347"/>
                <a:gd name="connsiteX19" fmla="*/ 719 w 1422362"/>
                <a:gd name="connsiteY19"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76719 w 1422362"/>
                <a:gd name="connsiteY9" fmla="*/ 669083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76719 w 1422362"/>
                <a:gd name="connsiteY9" fmla="*/ 669083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76719 w 1422362"/>
                <a:gd name="connsiteY9" fmla="*/ 669083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1028697 h 2381499"/>
                <a:gd name="connsiteX1" fmla="*/ 140932 w 1422362"/>
                <a:gd name="connsiteY1" fmla="*/ 1424471 h 2381499"/>
                <a:gd name="connsiteX2" fmla="*/ 309182 w 1422362"/>
                <a:gd name="connsiteY2" fmla="*/ 1782916 h 2381499"/>
                <a:gd name="connsiteX3" fmla="*/ 548773 w 1422362"/>
                <a:gd name="connsiteY3" fmla="*/ 2007490 h 2381499"/>
                <a:gd name="connsiteX4" fmla="*/ 582370 w 1422362"/>
                <a:gd name="connsiteY4" fmla="*/ 2368384 h 2381499"/>
                <a:gd name="connsiteX5" fmla="*/ 1253027 w 1422362"/>
                <a:gd name="connsiteY5" fmla="*/ 2381499 h 2381499"/>
                <a:gd name="connsiteX6" fmla="*/ 1262460 w 1422362"/>
                <a:gd name="connsiteY6" fmla="*/ 2058226 h 2381499"/>
                <a:gd name="connsiteX7" fmla="*/ 1421092 w 1422362"/>
                <a:gd name="connsiteY7" fmla="*/ 1197700 h 2381499"/>
                <a:gd name="connsiteX8" fmla="*/ 1369124 w 1422362"/>
                <a:gd name="connsiteY8" fmla="*/ 771904 h 2381499"/>
                <a:gd name="connsiteX9" fmla="*/ 1176719 w 1422362"/>
                <a:gd name="connsiteY9" fmla="*/ 740235 h 2381499"/>
                <a:gd name="connsiteX10" fmla="*/ 1168953 w 1422362"/>
                <a:gd name="connsiteY10" fmla="*/ 1039214 h 2381499"/>
                <a:gd name="connsiteX11" fmla="*/ 1156855 w 1422362"/>
                <a:gd name="connsiteY11" fmla="*/ 728485 h 2381499"/>
                <a:gd name="connsiteX12" fmla="*/ 927050 w 1422362"/>
                <a:gd name="connsiteY12" fmla="*/ 686108 h 2381499"/>
                <a:gd name="connsiteX13" fmla="*/ 957315 w 1422362"/>
                <a:gd name="connsiteY13" fmla="*/ 1015322 h 2381499"/>
                <a:gd name="connsiteX14" fmla="*/ 905990 w 1422362"/>
                <a:gd name="connsiteY14" fmla="*/ 685066 h 2381499"/>
                <a:gd name="connsiteX15" fmla="*/ 711016 w 1422362"/>
                <a:gd name="connsiteY15" fmla="*/ 640772 h 2381499"/>
                <a:gd name="connsiteX16" fmla="*/ 729319 w 1422362"/>
                <a:gd name="connsiteY16" fmla="*/ 1028979 h 2381499"/>
                <a:gd name="connsiteX17" fmla="*/ 543268 w 1422362"/>
                <a:gd name="connsiteY17" fmla="*/ 71160 h 2381499"/>
                <a:gd name="connsiteX18" fmla="*/ 471802 w 1422362"/>
                <a:gd name="connsiteY18" fmla="*/ 217109 h 2381499"/>
                <a:gd name="connsiteX19" fmla="*/ 473286 w 1422362"/>
                <a:gd name="connsiteY19" fmla="*/ 1383279 h 2381499"/>
                <a:gd name="connsiteX20" fmla="*/ 338442 w 1422362"/>
                <a:gd name="connsiteY20" fmla="*/ 1329374 h 2381499"/>
                <a:gd name="connsiteX21" fmla="*/ 719 w 1422362"/>
                <a:gd name="connsiteY21" fmla="*/ 1028697 h 2381499"/>
                <a:gd name="connsiteX0" fmla="*/ 719 w 1422362"/>
                <a:gd name="connsiteY0" fmla="*/ 1028697 h 2381499"/>
                <a:gd name="connsiteX1" fmla="*/ 140932 w 1422362"/>
                <a:gd name="connsiteY1" fmla="*/ 1424471 h 2381499"/>
                <a:gd name="connsiteX2" fmla="*/ 309182 w 1422362"/>
                <a:gd name="connsiteY2" fmla="*/ 1782916 h 2381499"/>
                <a:gd name="connsiteX3" fmla="*/ 548773 w 1422362"/>
                <a:gd name="connsiteY3" fmla="*/ 2007490 h 2381499"/>
                <a:gd name="connsiteX4" fmla="*/ 582370 w 1422362"/>
                <a:gd name="connsiteY4" fmla="*/ 2368384 h 2381499"/>
                <a:gd name="connsiteX5" fmla="*/ 1253027 w 1422362"/>
                <a:gd name="connsiteY5" fmla="*/ 2381499 h 2381499"/>
                <a:gd name="connsiteX6" fmla="*/ 1262460 w 1422362"/>
                <a:gd name="connsiteY6" fmla="*/ 2058226 h 2381499"/>
                <a:gd name="connsiteX7" fmla="*/ 1421092 w 1422362"/>
                <a:gd name="connsiteY7" fmla="*/ 1197700 h 2381499"/>
                <a:gd name="connsiteX8" fmla="*/ 1369124 w 1422362"/>
                <a:gd name="connsiteY8" fmla="*/ 771904 h 2381499"/>
                <a:gd name="connsiteX9" fmla="*/ 1176719 w 1422362"/>
                <a:gd name="connsiteY9" fmla="*/ 740235 h 2381499"/>
                <a:gd name="connsiteX10" fmla="*/ 1168953 w 1422362"/>
                <a:gd name="connsiteY10" fmla="*/ 1039214 h 2381499"/>
                <a:gd name="connsiteX11" fmla="*/ 1156855 w 1422362"/>
                <a:gd name="connsiteY11" fmla="*/ 728485 h 2381499"/>
                <a:gd name="connsiteX12" fmla="*/ 927050 w 1422362"/>
                <a:gd name="connsiteY12" fmla="*/ 686108 h 2381499"/>
                <a:gd name="connsiteX13" fmla="*/ 957315 w 1422362"/>
                <a:gd name="connsiteY13" fmla="*/ 1015322 h 2381499"/>
                <a:gd name="connsiteX14" fmla="*/ 905990 w 1422362"/>
                <a:gd name="connsiteY14" fmla="*/ 685066 h 2381499"/>
                <a:gd name="connsiteX15" fmla="*/ 711016 w 1422362"/>
                <a:gd name="connsiteY15" fmla="*/ 640772 h 2381499"/>
                <a:gd name="connsiteX16" fmla="*/ 729319 w 1422362"/>
                <a:gd name="connsiteY16" fmla="*/ 1028979 h 2381499"/>
                <a:gd name="connsiteX17" fmla="*/ 543268 w 1422362"/>
                <a:gd name="connsiteY17" fmla="*/ 71160 h 2381499"/>
                <a:gd name="connsiteX18" fmla="*/ 471802 w 1422362"/>
                <a:gd name="connsiteY18" fmla="*/ 217109 h 2381499"/>
                <a:gd name="connsiteX19" fmla="*/ 473286 w 1422362"/>
                <a:gd name="connsiteY19" fmla="*/ 1383279 h 2381499"/>
                <a:gd name="connsiteX20" fmla="*/ 338442 w 1422362"/>
                <a:gd name="connsiteY20" fmla="*/ 1329374 h 2381499"/>
                <a:gd name="connsiteX21" fmla="*/ 719 w 1422362"/>
                <a:gd name="connsiteY21" fmla="*/ 1028697 h 2381499"/>
                <a:gd name="connsiteX0" fmla="*/ 719 w 1422362"/>
                <a:gd name="connsiteY0" fmla="*/ 1025260 h 2378062"/>
                <a:gd name="connsiteX1" fmla="*/ 140932 w 1422362"/>
                <a:gd name="connsiteY1" fmla="*/ 1421034 h 2378062"/>
                <a:gd name="connsiteX2" fmla="*/ 309182 w 1422362"/>
                <a:gd name="connsiteY2" fmla="*/ 1779479 h 2378062"/>
                <a:gd name="connsiteX3" fmla="*/ 548773 w 1422362"/>
                <a:gd name="connsiteY3" fmla="*/ 2004053 h 2378062"/>
                <a:gd name="connsiteX4" fmla="*/ 582370 w 1422362"/>
                <a:gd name="connsiteY4" fmla="*/ 2364947 h 2378062"/>
                <a:gd name="connsiteX5" fmla="*/ 1253027 w 1422362"/>
                <a:gd name="connsiteY5" fmla="*/ 2378062 h 2378062"/>
                <a:gd name="connsiteX6" fmla="*/ 1262460 w 1422362"/>
                <a:gd name="connsiteY6" fmla="*/ 2054789 h 2378062"/>
                <a:gd name="connsiteX7" fmla="*/ 1421092 w 1422362"/>
                <a:gd name="connsiteY7" fmla="*/ 1194263 h 2378062"/>
                <a:gd name="connsiteX8" fmla="*/ 1369124 w 1422362"/>
                <a:gd name="connsiteY8" fmla="*/ 768467 h 2378062"/>
                <a:gd name="connsiteX9" fmla="*/ 1176719 w 1422362"/>
                <a:gd name="connsiteY9" fmla="*/ 736798 h 2378062"/>
                <a:gd name="connsiteX10" fmla="*/ 1168953 w 1422362"/>
                <a:gd name="connsiteY10" fmla="*/ 1035777 h 2378062"/>
                <a:gd name="connsiteX11" fmla="*/ 1156855 w 1422362"/>
                <a:gd name="connsiteY11" fmla="*/ 725048 h 2378062"/>
                <a:gd name="connsiteX12" fmla="*/ 927050 w 1422362"/>
                <a:gd name="connsiteY12" fmla="*/ 682671 h 2378062"/>
                <a:gd name="connsiteX13" fmla="*/ 957315 w 1422362"/>
                <a:gd name="connsiteY13" fmla="*/ 1011885 h 2378062"/>
                <a:gd name="connsiteX14" fmla="*/ 905990 w 1422362"/>
                <a:gd name="connsiteY14" fmla="*/ 681629 h 2378062"/>
                <a:gd name="connsiteX15" fmla="*/ 711016 w 1422362"/>
                <a:gd name="connsiteY15" fmla="*/ 637335 h 2378062"/>
                <a:gd name="connsiteX16" fmla="*/ 729319 w 1422362"/>
                <a:gd name="connsiteY16" fmla="*/ 1025542 h 2378062"/>
                <a:gd name="connsiteX17" fmla="*/ 543268 w 1422362"/>
                <a:gd name="connsiteY17" fmla="*/ 67723 h 2378062"/>
                <a:gd name="connsiteX18" fmla="*/ 471802 w 1422362"/>
                <a:gd name="connsiteY18" fmla="*/ 213672 h 2378062"/>
                <a:gd name="connsiteX19" fmla="*/ 473286 w 1422362"/>
                <a:gd name="connsiteY19" fmla="*/ 1379842 h 2378062"/>
                <a:gd name="connsiteX20" fmla="*/ 338442 w 1422362"/>
                <a:gd name="connsiteY20" fmla="*/ 1325937 h 2378062"/>
                <a:gd name="connsiteX21" fmla="*/ 719 w 1422362"/>
                <a:gd name="connsiteY21" fmla="*/ 1025260 h 2378062"/>
                <a:gd name="connsiteX0" fmla="*/ 719 w 1422362"/>
                <a:gd name="connsiteY0" fmla="*/ 1011512 h 2364314"/>
                <a:gd name="connsiteX1" fmla="*/ 140932 w 1422362"/>
                <a:gd name="connsiteY1" fmla="*/ 1407286 h 2364314"/>
                <a:gd name="connsiteX2" fmla="*/ 309182 w 1422362"/>
                <a:gd name="connsiteY2" fmla="*/ 1765731 h 2364314"/>
                <a:gd name="connsiteX3" fmla="*/ 548773 w 1422362"/>
                <a:gd name="connsiteY3" fmla="*/ 1990305 h 2364314"/>
                <a:gd name="connsiteX4" fmla="*/ 582370 w 1422362"/>
                <a:gd name="connsiteY4" fmla="*/ 2351199 h 2364314"/>
                <a:gd name="connsiteX5" fmla="*/ 1253027 w 1422362"/>
                <a:gd name="connsiteY5" fmla="*/ 2364314 h 2364314"/>
                <a:gd name="connsiteX6" fmla="*/ 1262460 w 1422362"/>
                <a:gd name="connsiteY6" fmla="*/ 2041041 h 2364314"/>
                <a:gd name="connsiteX7" fmla="*/ 1421092 w 1422362"/>
                <a:gd name="connsiteY7" fmla="*/ 1180515 h 2364314"/>
                <a:gd name="connsiteX8" fmla="*/ 1369124 w 1422362"/>
                <a:gd name="connsiteY8" fmla="*/ 754719 h 2364314"/>
                <a:gd name="connsiteX9" fmla="*/ 1176719 w 1422362"/>
                <a:gd name="connsiteY9" fmla="*/ 723050 h 2364314"/>
                <a:gd name="connsiteX10" fmla="*/ 1168953 w 1422362"/>
                <a:gd name="connsiteY10" fmla="*/ 1022029 h 2364314"/>
                <a:gd name="connsiteX11" fmla="*/ 1156855 w 1422362"/>
                <a:gd name="connsiteY11" fmla="*/ 711300 h 2364314"/>
                <a:gd name="connsiteX12" fmla="*/ 927050 w 1422362"/>
                <a:gd name="connsiteY12" fmla="*/ 668923 h 2364314"/>
                <a:gd name="connsiteX13" fmla="*/ 957315 w 1422362"/>
                <a:gd name="connsiteY13" fmla="*/ 998137 h 2364314"/>
                <a:gd name="connsiteX14" fmla="*/ 905990 w 1422362"/>
                <a:gd name="connsiteY14" fmla="*/ 667881 h 2364314"/>
                <a:gd name="connsiteX15" fmla="*/ 711016 w 1422362"/>
                <a:gd name="connsiteY15" fmla="*/ 623587 h 2364314"/>
                <a:gd name="connsiteX16" fmla="*/ 729319 w 1422362"/>
                <a:gd name="connsiteY16" fmla="*/ 1011794 h 2364314"/>
                <a:gd name="connsiteX17" fmla="*/ 630106 w 1422362"/>
                <a:gd name="connsiteY17" fmla="*/ 73272 h 2364314"/>
                <a:gd name="connsiteX18" fmla="*/ 471802 w 1422362"/>
                <a:gd name="connsiteY18" fmla="*/ 199924 h 2364314"/>
                <a:gd name="connsiteX19" fmla="*/ 473286 w 1422362"/>
                <a:gd name="connsiteY19" fmla="*/ 1366094 h 2364314"/>
                <a:gd name="connsiteX20" fmla="*/ 338442 w 1422362"/>
                <a:gd name="connsiteY20" fmla="*/ 1312189 h 2364314"/>
                <a:gd name="connsiteX21" fmla="*/ 719 w 1422362"/>
                <a:gd name="connsiteY21" fmla="*/ 1011512 h 2364314"/>
                <a:gd name="connsiteX0" fmla="*/ 719 w 1422362"/>
                <a:gd name="connsiteY0" fmla="*/ 938672 h 2291474"/>
                <a:gd name="connsiteX1" fmla="*/ 140932 w 1422362"/>
                <a:gd name="connsiteY1" fmla="*/ 1334446 h 2291474"/>
                <a:gd name="connsiteX2" fmla="*/ 309182 w 1422362"/>
                <a:gd name="connsiteY2" fmla="*/ 1692891 h 2291474"/>
                <a:gd name="connsiteX3" fmla="*/ 548773 w 1422362"/>
                <a:gd name="connsiteY3" fmla="*/ 1917465 h 2291474"/>
                <a:gd name="connsiteX4" fmla="*/ 582370 w 1422362"/>
                <a:gd name="connsiteY4" fmla="*/ 2278359 h 2291474"/>
                <a:gd name="connsiteX5" fmla="*/ 1253027 w 1422362"/>
                <a:gd name="connsiteY5" fmla="*/ 2291474 h 2291474"/>
                <a:gd name="connsiteX6" fmla="*/ 1262460 w 1422362"/>
                <a:gd name="connsiteY6" fmla="*/ 1968201 h 2291474"/>
                <a:gd name="connsiteX7" fmla="*/ 1421092 w 1422362"/>
                <a:gd name="connsiteY7" fmla="*/ 1107675 h 2291474"/>
                <a:gd name="connsiteX8" fmla="*/ 1369124 w 1422362"/>
                <a:gd name="connsiteY8" fmla="*/ 681879 h 2291474"/>
                <a:gd name="connsiteX9" fmla="*/ 1176719 w 1422362"/>
                <a:gd name="connsiteY9" fmla="*/ 650210 h 2291474"/>
                <a:gd name="connsiteX10" fmla="*/ 1168953 w 1422362"/>
                <a:gd name="connsiteY10" fmla="*/ 949189 h 2291474"/>
                <a:gd name="connsiteX11" fmla="*/ 1156855 w 1422362"/>
                <a:gd name="connsiteY11" fmla="*/ 638460 h 2291474"/>
                <a:gd name="connsiteX12" fmla="*/ 927050 w 1422362"/>
                <a:gd name="connsiteY12" fmla="*/ 596083 h 2291474"/>
                <a:gd name="connsiteX13" fmla="*/ 957315 w 1422362"/>
                <a:gd name="connsiteY13" fmla="*/ 925297 h 2291474"/>
                <a:gd name="connsiteX14" fmla="*/ 905990 w 1422362"/>
                <a:gd name="connsiteY14" fmla="*/ 595041 h 2291474"/>
                <a:gd name="connsiteX15" fmla="*/ 711016 w 1422362"/>
                <a:gd name="connsiteY15" fmla="*/ 550747 h 2291474"/>
                <a:gd name="connsiteX16" fmla="*/ 729319 w 1422362"/>
                <a:gd name="connsiteY16" fmla="*/ 938954 h 2291474"/>
                <a:gd name="connsiteX17" fmla="*/ 673525 w 1422362"/>
                <a:gd name="connsiteY17" fmla="*/ 130688 h 2291474"/>
                <a:gd name="connsiteX18" fmla="*/ 471802 w 1422362"/>
                <a:gd name="connsiteY18" fmla="*/ 127084 h 2291474"/>
                <a:gd name="connsiteX19" fmla="*/ 473286 w 1422362"/>
                <a:gd name="connsiteY19" fmla="*/ 1293254 h 2291474"/>
                <a:gd name="connsiteX20" fmla="*/ 338442 w 1422362"/>
                <a:gd name="connsiteY20" fmla="*/ 1239349 h 2291474"/>
                <a:gd name="connsiteX21" fmla="*/ 719 w 1422362"/>
                <a:gd name="connsiteY21" fmla="*/ 938672 h 2291474"/>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29319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29319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29319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14198 h 2267000"/>
                <a:gd name="connsiteX1" fmla="*/ 140932 w 1422362"/>
                <a:gd name="connsiteY1" fmla="*/ 1309972 h 2267000"/>
                <a:gd name="connsiteX2" fmla="*/ 309182 w 1422362"/>
                <a:gd name="connsiteY2" fmla="*/ 1668417 h 2267000"/>
                <a:gd name="connsiteX3" fmla="*/ 548773 w 1422362"/>
                <a:gd name="connsiteY3" fmla="*/ 1892991 h 2267000"/>
                <a:gd name="connsiteX4" fmla="*/ 582370 w 1422362"/>
                <a:gd name="connsiteY4" fmla="*/ 2253885 h 2267000"/>
                <a:gd name="connsiteX5" fmla="*/ 1253027 w 1422362"/>
                <a:gd name="connsiteY5" fmla="*/ 2267000 h 2267000"/>
                <a:gd name="connsiteX6" fmla="*/ 1262460 w 1422362"/>
                <a:gd name="connsiteY6" fmla="*/ 1943727 h 2267000"/>
                <a:gd name="connsiteX7" fmla="*/ 1421092 w 1422362"/>
                <a:gd name="connsiteY7" fmla="*/ 1083201 h 2267000"/>
                <a:gd name="connsiteX8" fmla="*/ 1369124 w 1422362"/>
                <a:gd name="connsiteY8" fmla="*/ 657405 h 2267000"/>
                <a:gd name="connsiteX9" fmla="*/ 1176719 w 1422362"/>
                <a:gd name="connsiteY9" fmla="*/ 625736 h 2267000"/>
                <a:gd name="connsiteX10" fmla="*/ 1168953 w 1422362"/>
                <a:gd name="connsiteY10" fmla="*/ 924715 h 2267000"/>
                <a:gd name="connsiteX11" fmla="*/ 1156855 w 1422362"/>
                <a:gd name="connsiteY11" fmla="*/ 613986 h 2267000"/>
                <a:gd name="connsiteX12" fmla="*/ 927050 w 1422362"/>
                <a:gd name="connsiteY12" fmla="*/ 571609 h 2267000"/>
                <a:gd name="connsiteX13" fmla="*/ 957315 w 1422362"/>
                <a:gd name="connsiteY13" fmla="*/ 900823 h 2267000"/>
                <a:gd name="connsiteX14" fmla="*/ 905990 w 1422362"/>
                <a:gd name="connsiteY14" fmla="*/ 570567 h 2267000"/>
                <a:gd name="connsiteX15" fmla="*/ 711016 w 1422362"/>
                <a:gd name="connsiteY15" fmla="*/ 526273 h 2267000"/>
                <a:gd name="connsiteX16" fmla="*/ 714846 w 1422362"/>
                <a:gd name="connsiteY16" fmla="*/ 914480 h 2267000"/>
                <a:gd name="connsiteX17" fmla="*/ 673525 w 1422362"/>
                <a:gd name="connsiteY17" fmla="*/ 106214 h 2267000"/>
                <a:gd name="connsiteX18" fmla="*/ 486275 w 1422362"/>
                <a:gd name="connsiteY18" fmla="*/ 174974 h 2267000"/>
                <a:gd name="connsiteX19" fmla="*/ 473286 w 1422362"/>
                <a:gd name="connsiteY19" fmla="*/ 1268780 h 2267000"/>
                <a:gd name="connsiteX20" fmla="*/ 338442 w 1422362"/>
                <a:gd name="connsiteY20" fmla="*/ 1214875 h 2267000"/>
                <a:gd name="connsiteX21" fmla="*/ 719 w 1422362"/>
                <a:gd name="connsiteY21" fmla="*/ 914198 h 2267000"/>
                <a:gd name="connsiteX0" fmla="*/ 719 w 1422362"/>
                <a:gd name="connsiteY0" fmla="*/ 897709 h 2250511"/>
                <a:gd name="connsiteX1" fmla="*/ 140932 w 1422362"/>
                <a:gd name="connsiteY1" fmla="*/ 1293483 h 2250511"/>
                <a:gd name="connsiteX2" fmla="*/ 309182 w 1422362"/>
                <a:gd name="connsiteY2" fmla="*/ 1651928 h 2250511"/>
                <a:gd name="connsiteX3" fmla="*/ 548773 w 1422362"/>
                <a:gd name="connsiteY3" fmla="*/ 1876502 h 2250511"/>
                <a:gd name="connsiteX4" fmla="*/ 582370 w 1422362"/>
                <a:gd name="connsiteY4" fmla="*/ 2237396 h 2250511"/>
                <a:gd name="connsiteX5" fmla="*/ 1253027 w 1422362"/>
                <a:gd name="connsiteY5" fmla="*/ 2250511 h 2250511"/>
                <a:gd name="connsiteX6" fmla="*/ 1262460 w 1422362"/>
                <a:gd name="connsiteY6" fmla="*/ 1927238 h 2250511"/>
                <a:gd name="connsiteX7" fmla="*/ 1421092 w 1422362"/>
                <a:gd name="connsiteY7" fmla="*/ 1066712 h 2250511"/>
                <a:gd name="connsiteX8" fmla="*/ 1369124 w 1422362"/>
                <a:gd name="connsiteY8" fmla="*/ 640916 h 2250511"/>
                <a:gd name="connsiteX9" fmla="*/ 1176719 w 1422362"/>
                <a:gd name="connsiteY9" fmla="*/ 609247 h 2250511"/>
                <a:gd name="connsiteX10" fmla="*/ 1168953 w 1422362"/>
                <a:gd name="connsiteY10" fmla="*/ 908226 h 2250511"/>
                <a:gd name="connsiteX11" fmla="*/ 1156855 w 1422362"/>
                <a:gd name="connsiteY11" fmla="*/ 597497 h 2250511"/>
                <a:gd name="connsiteX12" fmla="*/ 927050 w 1422362"/>
                <a:gd name="connsiteY12" fmla="*/ 555120 h 2250511"/>
                <a:gd name="connsiteX13" fmla="*/ 957315 w 1422362"/>
                <a:gd name="connsiteY13" fmla="*/ 884334 h 2250511"/>
                <a:gd name="connsiteX14" fmla="*/ 905990 w 1422362"/>
                <a:gd name="connsiteY14" fmla="*/ 554078 h 2250511"/>
                <a:gd name="connsiteX15" fmla="*/ 711016 w 1422362"/>
                <a:gd name="connsiteY15" fmla="*/ 509784 h 2250511"/>
                <a:gd name="connsiteX16" fmla="*/ 714846 w 1422362"/>
                <a:gd name="connsiteY16" fmla="*/ 897991 h 2250511"/>
                <a:gd name="connsiteX17" fmla="*/ 683174 w 1422362"/>
                <a:gd name="connsiteY17" fmla="*/ 118671 h 2250511"/>
                <a:gd name="connsiteX18" fmla="*/ 486275 w 1422362"/>
                <a:gd name="connsiteY18" fmla="*/ 158485 h 2250511"/>
                <a:gd name="connsiteX19" fmla="*/ 473286 w 1422362"/>
                <a:gd name="connsiteY19" fmla="*/ 1252291 h 2250511"/>
                <a:gd name="connsiteX20" fmla="*/ 338442 w 1422362"/>
                <a:gd name="connsiteY20" fmla="*/ 1198386 h 2250511"/>
                <a:gd name="connsiteX21" fmla="*/ 719 w 1422362"/>
                <a:gd name="connsiteY21" fmla="*/ 897709 h 2250511"/>
                <a:gd name="connsiteX0" fmla="*/ 719 w 1422362"/>
                <a:gd name="connsiteY0" fmla="*/ 897709 h 2250511"/>
                <a:gd name="connsiteX1" fmla="*/ 140932 w 1422362"/>
                <a:gd name="connsiteY1" fmla="*/ 1293483 h 2250511"/>
                <a:gd name="connsiteX2" fmla="*/ 309182 w 1422362"/>
                <a:gd name="connsiteY2" fmla="*/ 1651928 h 2250511"/>
                <a:gd name="connsiteX3" fmla="*/ 548773 w 1422362"/>
                <a:gd name="connsiteY3" fmla="*/ 1876502 h 2250511"/>
                <a:gd name="connsiteX4" fmla="*/ 582370 w 1422362"/>
                <a:gd name="connsiteY4" fmla="*/ 2237396 h 2250511"/>
                <a:gd name="connsiteX5" fmla="*/ 1253027 w 1422362"/>
                <a:gd name="connsiteY5" fmla="*/ 2250511 h 2250511"/>
                <a:gd name="connsiteX6" fmla="*/ 1262460 w 1422362"/>
                <a:gd name="connsiteY6" fmla="*/ 1927238 h 2250511"/>
                <a:gd name="connsiteX7" fmla="*/ 1421092 w 1422362"/>
                <a:gd name="connsiteY7" fmla="*/ 1066712 h 2250511"/>
                <a:gd name="connsiteX8" fmla="*/ 1369124 w 1422362"/>
                <a:gd name="connsiteY8" fmla="*/ 640916 h 2250511"/>
                <a:gd name="connsiteX9" fmla="*/ 1176719 w 1422362"/>
                <a:gd name="connsiteY9" fmla="*/ 609247 h 2250511"/>
                <a:gd name="connsiteX10" fmla="*/ 1168953 w 1422362"/>
                <a:gd name="connsiteY10" fmla="*/ 908226 h 2250511"/>
                <a:gd name="connsiteX11" fmla="*/ 1156855 w 1422362"/>
                <a:gd name="connsiteY11" fmla="*/ 597497 h 2250511"/>
                <a:gd name="connsiteX12" fmla="*/ 927050 w 1422362"/>
                <a:gd name="connsiteY12" fmla="*/ 555120 h 2250511"/>
                <a:gd name="connsiteX13" fmla="*/ 957315 w 1422362"/>
                <a:gd name="connsiteY13" fmla="*/ 884334 h 2250511"/>
                <a:gd name="connsiteX14" fmla="*/ 905990 w 1422362"/>
                <a:gd name="connsiteY14" fmla="*/ 554078 h 2250511"/>
                <a:gd name="connsiteX15" fmla="*/ 711016 w 1422362"/>
                <a:gd name="connsiteY15" fmla="*/ 509784 h 2250511"/>
                <a:gd name="connsiteX16" fmla="*/ 714846 w 1422362"/>
                <a:gd name="connsiteY16" fmla="*/ 897991 h 2250511"/>
                <a:gd name="connsiteX17" fmla="*/ 683174 w 1422362"/>
                <a:gd name="connsiteY17" fmla="*/ 118671 h 2250511"/>
                <a:gd name="connsiteX18" fmla="*/ 486275 w 1422362"/>
                <a:gd name="connsiteY18" fmla="*/ 158485 h 2250511"/>
                <a:gd name="connsiteX19" fmla="*/ 473286 w 1422362"/>
                <a:gd name="connsiteY19" fmla="*/ 1252291 h 2250511"/>
                <a:gd name="connsiteX20" fmla="*/ 338442 w 1422362"/>
                <a:gd name="connsiteY20" fmla="*/ 1198386 h 2250511"/>
                <a:gd name="connsiteX21" fmla="*/ 719 w 1422362"/>
                <a:gd name="connsiteY21" fmla="*/ 897709 h 2250511"/>
                <a:gd name="connsiteX0" fmla="*/ 719 w 1422362"/>
                <a:gd name="connsiteY0" fmla="*/ 904644 h 2257446"/>
                <a:gd name="connsiteX1" fmla="*/ 140932 w 1422362"/>
                <a:gd name="connsiteY1" fmla="*/ 1300418 h 2257446"/>
                <a:gd name="connsiteX2" fmla="*/ 309182 w 1422362"/>
                <a:gd name="connsiteY2" fmla="*/ 1658863 h 2257446"/>
                <a:gd name="connsiteX3" fmla="*/ 548773 w 1422362"/>
                <a:gd name="connsiteY3" fmla="*/ 1883437 h 2257446"/>
                <a:gd name="connsiteX4" fmla="*/ 582370 w 1422362"/>
                <a:gd name="connsiteY4" fmla="*/ 2244331 h 2257446"/>
                <a:gd name="connsiteX5" fmla="*/ 1253027 w 1422362"/>
                <a:gd name="connsiteY5" fmla="*/ 2257446 h 2257446"/>
                <a:gd name="connsiteX6" fmla="*/ 1262460 w 1422362"/>
                <a:gd name="connsiteY6" fmla="*/ 1934173 h 2257446"/>
                <a:gd name="connsiteX7" fmla="*/ 1421092 w 1422362"/>
                <a:gd name="connsiteY7" fmla="*/ 1073647 h 2257446"/>
                <a:gd name="connsiteX8" fmla="*/ 1369124 w 1422362"/>
                <a:gd name="connsiteY8" fmla="*/ 647851 h 2257446"/>
                <a:gd name="connsiteX9" fmla="*/ 1176719 w 1422362"/>
                <a:gd name="connsiteY9" fmla="*/ 616182 h 2257446"/>
                <a:gd name="connsiteX10" fmla="*/ 1168953 w 1422362"/>
                <a:gd name="connsiteY10" fmla="*/ 915161 h 2257446"/>
                <a:gd name="connsiteX11" fmla="*/ 1156855 w 1422362"/>
                <a:gd name="connsiteY11" fmla="*/ 604432 h 2257446"/>
                <a:gd name="connsiteX12" fmla="*/ 927050 w 1422362"/>
                <a:gd name="connsiteY12" fmla="*/ 562055 h 2257446"/>
                <a:gd name="connsiteX13" fmla="*/ 957315 w 1422362"/>
                <a:gd name="connsiteY13" fmla="*/ 891269 h 2257446"/>
                <a:gd name="connsiteX14" fmla="*/ 905990 w 1422362"/>
                <a:gd name="connsiteY14" fmla="*/ 561013 h 2257446"/>
                <a:gd name="connsiteX15" fmla="*/ 711016 w 1422362"/>
                <a:gd name="connsiteY15" fmla="*/ 516719 h 2257446"/>
                <a:gd name="connsiteX16" fmla="*/ 714846 w 1422362"/>
                <a:gd name="connsiteY16" fmla="*/ 904926 h 2257446"/>
                <a:gd name="connsiteX17" fmla="*/ 683174 w 1422362"/>
                <a:gd name="connsiteY17" fmla="*/ 125606 h 2257446"/>
                <a:gd name="connsiteX18" fmla="*/ 486275 w 1422362"/>
                <a:gd name="connsiteY18" fmla="*/ 165420 h 2257446"/>
                <a:gd name="connsiteX19" fmla="*/ 473286 w 1422362"/>
                <a:gd name="connsiteY19" fmla="*/ 1259226 h 2257446"/>
                <a:gd name="connsiteX20" fmla="*/ 338442 w 1422362"/>
                <a:gd name="connsiteY20" fmla="*/ 1205321 h 2257446"/>
                <a:gd name="connsiteX21" fmla="*/ 719 w 1422362"/>
                <a:gd name="connsiteY21" fmla="*/ 904644 h 2257446"/>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73286 w 1422362"/>
                <a:gd name="connsiteY19" fmla="*/ 1255537 h 2253757"/>
                <a:gd name="connsiteX20" fmla="*/ 338442 w 1422362"/>
                <a:gd name="connsiteY20" fmla="*/ 1201632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38442 w 1422362"/>
                <a:gd name="connsiteY20" fmla="*/ 1201632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04672 w 1422362"/>
                <a:gd name="connsiteY20" fmla="*/ 1148565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04672 w 1422362"/>
                <a:gd name="connsiteY20" fmla="*/ 1148565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04672 w 1422362"/>
                <a:gd name="connsiteY20" fmla="*/ 1148565 h 2253757"/>
                <a:gd name="connsiteX21" fmla="*/ 719 w 1422362"/>
                <a:gd name="connsiteY21" fmla="*/ 900955 h 2253757"/>
                <a:gd name="connsiteX0" fmla="*/ 436 w 1494443"/>
                <a:gd name="connsiteY0" fmla="*/ 886482 h 2253757"/>
                <a:gd name="connsiteX1" fmla="*/ 213013 w 1494443"/>
                <a:gd name="connsiteY1" fmla="*/ 1296729 h 2253757"/>
                <a:gd name="connsiteX2" fmla="*/ 381263 w 1494443"/>
                <a:gd name="connsiteY2" fmla="*/ 1655174 h 2253757"/>
                <a:gd name="connsiteX3" fmla="*/ 620854 w 1494443"/>
                <a:gd name="connsiteY3" fmla="*/ 1879748 h 2253757"/>
                <a:gd name="connsiteX4" fmla="*/ 654451 w 1494443"/>
                <a:gd name="connsiteY4" fmla="*/ 2240642 h 2253757"/>
                <a:gd name="connsiteX5" fmla="*/ 1325108 w 1494443"/>
                <a:gd name="connsiteY5" fmla="*/ 2253757 h 2253757"/>
                <a:gd name="connsiteX6" fmla="*/ 1334541 w 1494443"/>
                <a:gd name="connsiteY6" fmla="*/ 1930484 h 2253757"/>
                <a:gd name="connsiteX7" fmla="*/ 1493173 w 1494443"/>
                <a:gd name="connsiteY7" fmla="*/ 1069958 h 2253757"/>
                <a:gd name="connsiteX8" fmla="*/ 1441205 w 1494443"/>
                <a:gd name="connsiteY8" fmla="*/ 644162 h 2253757"/>
                <a:gd name="connsiteX9" fmla="*/ 1248800 w 1494443"/>
                <a:gd name="connsiteY9" fmla="*/ 612493 h 2253757"/>
                <a:gd name="connsiteX10" fmla="*/ 1241034 w 1494443"/>
                <a:gd name="connsiteY10" fmla="*/ 911472 h 2253757"/>
                <a:gd name="connsiteX11" fmla="*/ 1228936 w 1494443"/>
                <a:gd name="connsiteY11" fmla="*/ 600743 h 2253757"/>
                <a:gd name="connsiteX12" fmla="*/ 999131 w 1494443"/>
                <a:gd name="connsiteY12" fmla="*/ 558366 h 2253757"/>
                <a:gd name="connsiteX13" fmla="*/ 1029396 w 1494443"/>
                <a:gd name="connsiteY13" fmla="*/ 887580 h 2253757"/>
                <a:gd name="connsiteX14" fmla="*/ 978071 w 1494443"/>
                <a:gd name="connsiteY14" fmla="*/ 557324 h 2253757"/>
                <a:gd name="connsiteX15" fmla="*/ 783097 w 1494443"/>
                <a:gd name="connsiteY15" fmla="*/ 513030 h 2253757"/>
                <a:gd name="connsiteX16" fmla="*/ 786927 w 1494443"/>
                <a:gd name="connsiteY16" fmla="*/ 901237 h 2253757"/>
                <a:gd name="connsiteX17" fmla="*/ 755255 w 1494443"/>
                <a:gd name="connsiteY17" fmla="*/ 121917 h 2253757"/>
                <a:gd name="connsiteX18" fmla="*/ 558356 w 1494443"/>
                <a:gd name="connsiteY18" fmla="*/ 161731 h 2253757"/>
                <a:gd name="connsiteX19" fmla="*/ 535718 w 1494443"/>
                <a:gd name="connsiteY19" fmla="*/ 1183173 h 2253757"/>
                <a:gd name="connsiteX20" fmla="*/ 376753 w 1494443"/>
                <a:gd name="connsiteY20" fmla="*/ 1148565 h 2253757"/>
                <a:gd name="connsiteX21" fmla="*/ 436 w 1494443"/>
                <a:gd name="connsiteY21" fmla="*/ 886482 h 2253757"/>
                <a:gd name="connsiteX0" fmla="*/ 436 w 1494443"/>
                <a:gd name="connsiteY0" fmla="*/ 886482 h 2253757"/>
                <a:gd name="connsiteX1" fmla="*/ 213013 w 1494443"/>
                <a:gd name="connsiteY1" fmla="*/ 1296729 h 2253757"/>
                <a:gd name="connsiteX2" fmla="*/ 381263 w 1494443"/>
                <a:gd name="connsiteY2" fmla="*/ 1655174 h 2253757"/>
                <a:gd name="connsiteX3" fmla="*/ 620854 w 1494443"/>
                <a:gd name="connsiteY3" fmla="*/ 1879748 h 2253757"/>
                <a:gd name="connsiteX4" fmla="*/ 654451 w 1494443"/>
                <a:gd name="connsiteY4" fmla="*/ 2240642 h 2253757"/>
                <a:gd name="connsiteX5" fmla="*/ 1325108 w 1494443"/>
                <a:gd name="connsiteY5" fmla="*/ 2253757 h 2253757"/>
                <a:gd name="connsiteX6" fmla="*/ 1334541 w 1494443"/>
                <a:gd name="connsiteY6" fmla="*/ 1930484 h 2253757"/>
                <a:gd name="connsiteX7" fmla="*/ 1493173 w 1494443"/>
                <a:gd name="connsiteY7" fmla="*/ 1069958 h 2253757"/>
                <a:gd name="connsiteX8" fmla="*/ 1441205 w 1494443"/>
                <a:gd name="connsiteY8" fmla="*/ 644162 h 2253757"/>
                <a:gd name="connsiteX9" fmla="*/ 1248800 w 1494443"/>
                <a:gd name="connsiteY9" fmla="*/ 612493 h 2253757"/>
                <a:gd name="connsiteX10" fmla="*/ 1241034 w 1494443"/>
                <a:gd name="connsiteY10" fmla="*/ 911472 h 2253757"/>
                <a:gd name="connsiteX11" fmla="*/ 1228936 w 1494443"/>
                <a:gd name="connsiteY11" fmla="*/ 600743 h 2253757"/>
                <a:gd name="connsiteX12" fmla="*/ 999131 w 1494443"/>
                <a:gd name="connsiteY12" fmla="*/ 558366 h 2253757"/>
                <a:gd name="connsiteX13" fmla="*/ 1029396 w 1494443"/>
                <a:gd name="connsiteY13" fmla="*/ 887580 h 2253757"/>
                <a:gd name="connsiteX14" fmla="*/ 978071 w 1494443"/>
                <a:gd name="connsiteY14" fmla="*/ 557324 h 2253757"/>
                <a:gd name="connsiteX15" fmla="*/ 783097 w 1494443"/>
                <a:gd name="connsiteY15" fmla="*/ 513030 h 2253757"/>
                <a:gd name="connsiteX16" fmla="*/ 786927 w 1494443"/>
                <a:gd name="connsiteY16" fmla="*/ 901237 h 2253757"/>
                <a:gd name="connsiteX17" fmla="*/ 755255 w 1494443"/>
                <a:gd name="connsiteY17" fmla="*/ 121917 h 2253757"/>
                <a:gd name="connsiteX18" fmla="*/ 558356 w 1494443"/>
                <a:gd name="connsiteY18" fmla="*/ 161731 h 2253757"/>
                <a:gd name="connsiteX19" fmla="*/ 535718 w 1494443"/>
                <a:gd name="connsiteY19" fmla="*/ 1183173 h 2253757"/>
                <a:gd name="connsiteX20" fmla="*/ 376753 w 1494443"/>
                <a:gd name="connsiteY20" fmla="*/ 1148565 h 2253757"/>
                <a:gd name="connsiteX21" fmla="*/ 436 w 1494443"/>
                <a:gd name="connsiteY21" fmla="*/ 886482 h 2253757"/>
                <a:gd name="connsiteX0" fmla="*/ 0 w 1494007"/>
                <a:gd name="connsiteY0" fmla="*/ 886482 h 2253757"/>
                <a:gd name="connsiteX1" fmla="*/ 212577 w 1494007"/>
                <a:gd name="connsiteY1" fmla="*/ 1296729 h 2253757"/>
                <a:gd name="connsiteX2" fmla="*/ 380827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380827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115210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147622"/>
                <a:gd name="connsiteX1" fmla="*/ 202929 w 1494007"/>
                <a:gd name="connsiteY1" fmla="*/ 1320850 h 2147622"/>
                <a:gd name="connsiteX2" fmla="*/ 438719 w 1494007"/>
                <a:gd name="connsiteY2" fmla="*/ 1655174 h 2147622"/>
                <a:gd name="connsiteX3" fmla="*/ 620418 w 1494007"/>
                <a:gd name="connsiteY3" fmla="*/ 1879748 h 2147622"/>
                <a:gd name="connsiteX4" fmla="*/ 654015 w 1494007"/>
                <a:gd name="connsiteY4" fmla="*/ 2115210 h 2147622"/>
                <a:gd name="connsiteX5" fmla="*/ 1339145 w 1494007"/>
                <a:gd name="connsiteY5" fmla="*/ 2147622 h 2147622"/>
                <a:gd name="connsiteX6" fmla="*/ 1334105 w 1494007"/>
                <a:gd name="connsiteY6" fmla="*/ 1930484 h 2147622"/>
                <a:gd name="connsiteX7" fmla="*/ 1492737 w 1494007"/>
                <a:gd name="connsiteY7" fmla="*/ 1069958 h 2147622"/>
                <a:gd name="connsiteX8" fmla="*/ 1440769 w 1494007"/>
                <a:gd name="connsiteY8" fmla="*/ 644162 h 2147622"/>
                <a:gd name="connsiteX9" fmla="*/ 1248364 w 1494007"/>
                <a:gd name="connsiteY9" fmla="*/ 612493 h 2147622"/>
                <a:gd name="connsiteX10" fmla="*/ 1240598 w 1494007"/>
                <a:gd name="connsiteY10" fmla="*/ 911472 h 2147622"/>
                <a:gd name="connsiteX11" fmla="*/ 1228500 w 1494007"/>
                <a:gd name="connsiteY11" fmla="*/ 600743 h 2147622"/>
                <a:gd name="connsiteX12" fmla="*/ 998695 w 1494007"/>
                <a:gd name="connsiteY12" fmla="*/ 558366 h 2147622"/>
                <a:gd name="connsiteX13" fmla="*/ 1028960 w 1494007"/>
                <a:gd name="connsiteY13" fmla="*/ 887580 h 2147622"/>
                <a:gd name="connsiteX14" fmla="*/ 977635 w 1494007"/>
                <a:gd name="connsiteY14" fmla="*/ 557324 h 2147622"/>
                <a:gd name="connsiteX15" fmla="*/ 782661 w 1494007"/>
                <a:gd name="connsiteY15" fmla="*/ 513030 h 2147622"/>
                <a:gd name="connsiteX16" fmla="*/ 786491 w 1494007"/>
                <a:gd name="connsiteY16" fmla="*/ 901237 h 2147622"/>
                <a:gd name="connsiteX17" fmla="*/ 754819 w 1494007"/>
                <a:gd name="connsiteY17" fmla="*/ 121917 h 2147622"/>
                <a:gd name="connsiteX18" fmla="*/ 557920 w 1494007"/>
                <a:gd name="connsiteY18" fmla="*/ 161731 h 2147622"/>
                <a:gd name="connsiteX19" fmla="*/ 535282 w 1494007"/>
                <a:gd name="connsiteY19" fmla="*/ 1183173 h 2147622"/>
                <a:gd name="connsiteX20" fmla="*/ 376317 w 1494007"/>
                <a:gd name="connsiteY20" fmla="*/ 1148565 h 2147622"/>
                <a:gd name="connsiteX21" fmla="*/ 0 w 1494007"/>
                <a:gd name="connsiteY21" fmla="*/ 886482 h 2147622"/>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01512 w 1494007"/>
                <a:gd name="connsiteY19" fmla="*/ 1192821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01512 w 1494007"/>
                <a:gd name="connsiteY19" fmla="*/ 1192821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01512 w 1494007"/>
                <a:gd name="connsiteY19" fmla="*/ 1192821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0458 w 1494007"/>
                <a:gd name="connsiteY19" fmla="*/ 1197645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0458 w 1494007"/>
                <a:gd name="connsiteY19" fmla="*/ 1197645 h 2123500"/>
                <a:gd name="connsiteX20" fmla="*/ 395614 w 1494007"/>
                <a:gd name="connsiteY20" fmla="*/ 1153389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0458 w 1494007"/>
                <a:gd name="connsiteY19" fmla="*/ 1197645 h 2123500"/>
                <a:gd name="connsiteX20" fmla="*/ 395614 w 1494007"/>
                <a:gd name="connsiteY20" fmla="*/ 1153389 h 2123500"/>
                <a:gd name="connsiteX21" fmla="*/ 0 w 1494007"/>
                <a:gd name="connsiteY21" fmla="*/ 886482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33149"/>
                <a:gd name="connsiteX1" fmla="*/ 227051 w 1518129"/>
                <a:gd name="connsiteY1" fmla="*/ 1320850 h 2133149"/>
                <a:gd name="connsiteX2" fmla="*/ 462841 w 1518129"/>
                <a:gd name="connsiteY2" fmla="*/ 1655174 h 2133149"/>
                <a:gd name="connsiteX3" fmla="*/ 644540 w 1518129"/>
                <a:gd name="connsiteY3" fmla="*/ 1879748 h 2133149"/>
                <a:gd name="connsiteX4" fmla="*/ 678137 w 1518129"/>
                <a:gd name="connsiteY4" fmla="*/ 2115210 h 2133149"/>
                <a:gd name="connsiteX5" fmla="*/ 1348794 w 1518129"/>
                <a:gd name="connsiteY5" fmla="*/ 2133149 h 2133149"/>
                <a:gd name="connsiteX6" fmla="*/ 1358227 w 1518129"/>
                <a:gd name="connsiteY6" fmla="*/ 1930484 h 2133149"/>
                <a:gd name="connsiteX7" fmla="*/ 1516859 w 1518129"/>
                <a:gd name="connsiteY7" fmla="*/ 1069958 h 2133149"/>
                <a:gd name="connsiteX8" fmla="*/ 1464891 w 1518129"/>
                <a:gd name="connsiteY8" fmla="*/ 644162 h 2133149"/>
                <a:gd name="connsiteX9" fmla="*/ 1272486 w 1518129"/>
                <a:gd name="connsiteY9" fmla="*/ 612493 h 2133149"/>
                <a:gd name="connsiteX10" fmla="*/ 1264720 w 1518129"/>
                <a:gd name="connsiteY10" fmla="*/ 911472 h 2133149"/>
                <a:gd name="connsiteX11" fmla="*/ 1252622 w 1518129"/>
                <a:gd name="connsiteY11" fmla="*/ 600743 h 2133149"/>
                <a:gd name="connsiteX12" fmla="*/ 1022817 w 1518129"/>
                <a:gd name="connsiteY12" fmla="*/ 558366 h 2133149"/>
                <a:gd name="connsiteX13" fmla="*/ 1053082 w 1518129"/>
                <a:gd name="connsiteY13" fmla="*/ 887580 h 2133149"/>
                <a:gd name="connsiteX14" fmla="*/ 1001757 w 1518129"/>
                <a:gd name="connsiteY14" fmla="*/ 557324 h 2133149"/>
                <a:gd name="connsiteX15" fmla="*/ 806783 w 1518129"/>
                <a:gd name="connsiteY15" fmla="*/ 513030 h 2133149"/>
                <a:gd name="connsiteX16" fmla="*/ 810613 w 1518129"/>
                <a:gd name="connsiteY16" fmla="*/ 901237 h 2133149"/>
                <a:gd name="connsiteX17" fmla="*/ 778941 w 1518129"/>
                <a:gd name="connsiteY17" fmla="*/ 121917 h 2133149"/>
                <a:gd name="connsiteX18" fmla="*/ 582042 w 1518129"/>
                <a:gd name="connsiteY18" fmla="*/ 161731 h 2133149"/>
                <a:gd name="connsiteX19" fmla="*/ 554580 w 1518129"/>
                <a:gd name="connsiteY19" fmla="*/ 1197645 h 2133149"/>
                <a:gd name="connsiteX20" fmla="*/ 419736 w 1518129"/>
                <a:gd name="connsiteY20" fmla="*/ 1153389 h 2133149"/>
                <a:gd name="connsiteX21" fmla="*/ 0 w 1518129"/>
                <a:gd name="connsiteY21" fmla="*/ 891306 h 2133149"/>
                <a:gd name="connsiteX0" fmla="*/ 0 w 1518129"/>
                <a:gd name="connsiteY0" fmla="*/ 891306 h 2115210"/>
                <a:gd name="connsiteX1" fmla="*/ 227051 w 1518129"/>
                <a:gd name="connsiteY1" fmla="*/ 1320850 h 2115210"/>
                <a:gd name="connsiteX2" fmla="*/ 462841 w 1518129"/>
                <a:gd name="connsiteY2" fmla="*/ 1655174 h 2115210"/>
                <a:gd name="connsiteX3" fmla="*/ 644540 w 1518129"/>
                <a:gd name="connsiteY3" fmla="*/ 1879748 h 2115210"/>
                <a:gd name="connsiteX4" fmla="*/ 678137 w 1518129"/>
                <a:gd name="connsiteY4" fmla="*/ 2115210 h 2115210"/>
                <a:gd name="connsiteX5" fmla="*/ 1339145 w 1518129"/>
                <a:gd name="connsiteY5" fmla="*/ 2113852 h 2115210"/>
                <a:gd name="connsiteX6" fmla="*/ 1358227 w 1518129"/>
                <a:gd name="connsiteY6" fmla="*/ 1930484 h 2115210"/>
                <a:gd name="connsiteX7" fmla="*/ 1516859 w 1518129"/>
                <a:gd name="connsiteY7" fmla="*/ 1069958 h 2115210"/>
                <a:gd name="connsiteX8" fmla="*/ 1464891 w 1518129"/>
                <a:gd name="connsiteY8" fmla="*/ 644162 h 2115210"/>
                <a:gd name="connsiteX9" fmla="*/ 1272486 w 1518129"/>
                <a:gd name="connsiteY9" fmla="*/ 612493 h 2115210"/>
                <a:gd name="connsiteX10" fmla="*/ 1264720 w 1518129"/>
                <a:gd name="connsiteY10" fmla="*/ 911472 h 2115210"/>
                <a:gd name="connsiteX11" fmla="*/ 1252622 w 1518129"/>
                <a:gd name="connsiteY11" fmla="*/ 600743 h 2115210"/>
                <a:gd name="connsiteX12" fmla="*/ 1022817 w 1518129"/>
                <a:gd name="connsiteY12" fmla="*/ 558366 h 2115210"/>
                <a:gd name="connsiteX13" fmla="*/ 1053082 w 1518129"/>
                <a:gd name="connsiteY13" fmla="*/ 887580 h 2115210"/>
                <a:gd name="connsiteX14" fmla="*/ 1001757 w 1518129"/>
                <a:gd name="connsiteY14" fmla="*/ 557324 h 2115210"/>
                <a:gd name="connsiteX15" fmla="*/ 806783 w 1518129"/>
                <a:gd name="connsiteY15" fmla="*/ 513030 h 2115210"/>
                <a:gd name="connsiteX16" fmla="*/ 810613 w 1518129"/>
                <a:gd name="connsiteY16" fmla="*/ 901237 h 2115210"/>
                <a:gd name="connsiteX17" fmla="*/ 778941 w 1518129"/>
                <a:gd name="connsiteY17" fmla="*/ 121917 h 2115210"/>
                <a:gd name="connsiteX18" fmla="*/ 582042 w 1518129"/>
                <a:gd name="connsiteY18" fmla="*/ 161731 h 2115210"/>
                <a:gd name="connsiteX19" fmla="*/ 554580 w 1518129"/>
                <a:gd name="connsiteY19" fmla="*/ 1197645 h 2115210"/>
                <a:gd name="connsiteX20" fmla="*/ 419736 w 1518129"/>
                <a:gd name="connsiteY20" fmla="*/ 1153389 h 2115210"/>
                <a:gd name="connsiteX21" fmla="*/ 0 w 1518129"/>
                <a:gd name="connsiteY21" fmla="*/ 891306 h 2115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8129" h="2115210">
                  <a:moveTo>
                    <a:pt x="0" y="891306"/>
                  </a:moveTo>
                  <a:cubicBezTo>
                    <a:pt x="124742" y="1042097"/>
                    <a:pt x="180313" y="1188925"/>
                    <a:pt x="227051" y="1320850"/>
                  </a:cubicBezTo>
                  <a:cubicBezTo>
                    <a:pt x="283134" y="1440332"/>
                    <a:pt x="360533" y="1506746"/>
                    <a:pt x="462841" y="1655174"/>
                  </a:cubicBezTo>
                  <a:cubicBezTo>
                    <a:pt x="565096" y="1757587"/>
                    <a:pt x="604529" y="1837560"/>
                    <a:pt x="644540" y="1879748"/>
                  </a:cubicBezTo>
                  <a:cubicBezTo>
                    <a:pt x="721823" y="1966655"/>
                    <a:pt x="679875" y="2008729"/>
                    <a:pt x="678137" y="2115210"/>
                  </a:cubicBezTo>
                  <a:lnTo>
                    <a:pt x="1339145" y="2113852"/>
                  </a:lnTo>
                  <a:cubicBezTo>
                    <a:pt x="1324322" y="2047548"/>
                    <a:pt x="1303318" y="2034201"/>
                    <a:pt x="1358227" y="1930484"/>
                  </a:cubicBezTo>
                  <a:cubicBezTo>
                    <a:pt x="1521981" y="1634855"/>
                    <a:pt x="1516858" y="1179685"/>
                    <a:pt x="1516859" y="1069958"/>
                  </a:cubicBezTo>
                  <a:cubicBezTo>
                    <a:pt x="1522576" y="857179"/>
                    <a:pt x="1509640" y="720406"/>
                    <a:pt x="1464891" y="644162"/>
                  </a:cubicBezTo>
                  <a:cubicBezTo>
                    <a:pt x="1396021" y="572742"/>
                    <a:pt x="1370976" y="579197"/>
                    <a:pt x="1272486" y="612493"/>
                  </a:cubicBezTo>
                  <a:cubicBezTo>
                    <a:pt x="1306205" y="707004"/>
                    <a:pt x="1275123" y="829781"/>
                    <a:pt x="1264720" y="911472"/>
                  </a:cubicBezTo>
                  <a:cubicBezTo>
                    <a:pt x="1250153" y="907906"/>
                    <a:pt x="1292939" y="659594"/>
                    <a:pt x="1252622" y="600743"/>
                  </a:cubicBezTo>
                  <a:cubicBezTo>
                    <a:pt x="1202656" y="541892"/>
                    <a:pt x="1107533" y="508148"/>
                    <a:pt x="1022817" y="558366"/>
                  </a:cubicBezTo>
                  <a:cubicBezTo>
                    <a:pt x="1086811" y="668103"/>
                    <a:pt x="1058849" y="793697"/>
                    <a:pt x="1053082" y="887580"/>
                  </a:cubicBezTo>
                  <a:cubicBezTo>
                    <a:pt x="1041532" y="883386"/>
                    <a:pt x="1071753" y="653519"/>
                    <a:pt x="1001757" y="557324"/>
                  </a:cubicBezTo>
                  <a:cubicBezTo>
                    <a:pt x="946234" y="504548"/>
                    <a:pt x="915026" y="504758"/>
                    <a:pt x="806783" y="513030"/>
                  </a:cubicBezTo>
                  <a:cubicBezTo>
                    <a:pt x="816055" y="653003"/>
                    <a:pt x="822837" y="732256"/>
                    <a:pt x="810613" y="901237"/>
                  </a:cubicBezTo>
                  <a:cubicBezTo>
                    <a:pt x="782414" y="451352"/>
                    <a:pt x="784675" y="276900"/>
                    <a:pt x="778941" y="121917"/>
                  </a:cubicBezTo>
                  <a:cubicBezTo>
                    <a:pt x="774616" y="-32693"/>
                    <a:pt x="569584" y="-61779"/>
                    <a:pt x="582042" y="161731"/>
                  </a:cubicBezTo>
                  <a:cubicBezTo>
                    <a:pt x="570378" y="380417"/>
                    <a:pt x="623442" y="1132875"/>
                    <a:pt x="554580" y="1197645"/>
                  </a:cubicBezTo>
                  <a:cubicBezTo>
                    <a:pt x="495024" y="1230412"/>
                    <a:pt x="496393" y="1222363"/>
                    <a:pt x="419736" y="1153389"/>
                  </a:cubicBezTo>
                  <a:cubicBezTo>
                    <a:pt x="331744" y="1046414"/>
                    <a:pt x="197603" y="767201"/>
                    <a:pt x="0" y="891306"/>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grpSp>
          <p:nvGrpSpPr>
            <p:cNvPr id="5" name="Group 4">
              <a:extLst>
                <a:ext uri="{FF2B5EF4-FFF2-40B4-BE49-F238E27FC236}">
                  <a16:creationId xmlns="" xmlns:a16="http://schemas.microsoft.com/office/drawing/2014/main" id="{86237614-27E4-4E44-AB53-441F724A66AE}"/>
                </a:ext>
              </a:extLst>
            </p:cNvPr>
            <p:cNvGrpSpPr/>
            <p:nvPr/>
          </p:nvGrpSpPr>
          <p:grpSpPr>
            <a:xfrm rot="5400000">
              <a:off x="-91119" y="4126341"/>
              <a:ext cx="1048447" cy="872955"/>
              <a:chOff x="967066" y="4263648"/>
              <a:chExt cx="670418" cy="1251022"/>
            </a:xfrm>
          </p:grpSpPr>
          <p:sp>
            <p:nvSpPr>
              <p:cNvPr id="6" name="Rectangle 5">
                <a:extLst>
                  <a:ext uri="{FF2B5EF4-FFF2-40B4-BE49-F238E27FC236}">
                    <a16:creationId xmlns="" xmlns:a16="http://schemas.microsoft.com/office/drawing/2014/main" id="{F8683E0C-15A4-46D0-831E-ED181CF631FA}"/>
                  </a:ext>
                </a:extLst>
              </p:cNvPr>
              <p:cNvSpPr/>
              <p:nvPr/>
            </p:nvSpPr>
            <p:spPr>
              <a:xfrm rot="16200000">
                <a:off x="1080146" y="4196080"/>
                <a:ext cx="457516" cy="59265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sp>
            <p:nvSpPr>
              <p:cNvPr id="7" name="Rectangle 6">
                <a:extLst>
                  <a:ext uri="{FF2B5EF4-FFF2-40B4-BE49-F238E27FC236}">
                    <a16:creationId xmlns="" xmlns:a16="http://schemas.microsoft.com/office/drawing/2014/main" id="{E9E7157D-D83F-4008-BAFC-FA76DE72D77D}"/>
                  </a:ext>
                </a:extLst>
              </p:cNvPr>
              <p:cNvSpPr/>
              <p:nvPr/>
            </p:nvSpPr>
            <p:spPr>
              <a:xfrm rot="16200000">
                <a:off x="858794" y="4735980"/>
                <a:ext cx="886962" cy="67041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grpSp>
      </p:grpSp>
    </p:spTree>
    <p:extLst>
      <p:ext uri="{BB962C8B-B14F-4D97-AF65-F5344CB8AC3E}">
        <p14:creationId xmlns:p14="http://schemas.microsoft.com/office/powerpoint/2010/main" val="406056787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107583" y="160985"/>
            <a:ext cx="10831132" cy="6111025"/>
          </a:xfrm>
        </p:spPr>
        <p:txBody>
          <a:bodyPr/>
          <a:lstStyle/>
          <a:p>
            <a:pPr algn="just"/>
            <a:r>
              <a:rPr lang="en-IN" sz="3200" b="1" dirty="0"/>
              <a:t>Providing Negative Arguments:</a:t>
            </a:r>
          </a:p>
          <a:p>
            <a:pPr algn="just"/>
            <a:endParaRPr lang="en-IN" sz="3200" dirty="0"/>
          </a:p>
          <a:p>
            <a:pPr algn="just"/>
            <a:r>
              <a:rPr lang="en-IN" sz="3200" dirty="0"/>
              <a:t>If </a:t>
            </a:r>
            <a:r>
              <a:rPr lang="en-IN" sz="3200" dirty="0" smtClean="0"/>
              <a:t>we </a:t>
            </a:r>
            <a:r>
              <a:rPr lang="en-IN" sz="3200" dirty="0"/>
              <a:t>provide negative values </a:t>
            </a:r>
            <a:r>
              <a:rPr lang="en-IN" sz="3200" dirty="0" smtClean="0"/>
              <a:t>for both </a:t>
            </a:r>
            <a:r>
              <a:rPr lang="en-IN" sz="3200" dirty="0"/>
              <a:t>start and stop, and </a:t>
            </a:r>
            <a:r>
              <a:rPr lang="en-IN" sz="3200" dirty="0" smtClean="0"/>
              <a:t>a positive value for step size, </a:t>
            </a:r>
            <a:r>
              <a:rPr lang="en-IN" sz="3200" dirty="0"/>
              <a:t>then arange() will work the same way as with all positive </a:t>
            </a:r>
            <a:r>
              <a:rPr lang="en-IN" sz="3200" dirty="0" smtClean="0"/>
              <a:t>arguments.</a:t>
            </a:r>
            <a:endParaRPr lang="en-IN" sz="3200" dirty="0"/>
          </a:p>
          <a:p>
            <a:pPr algn="just"/>
            <a:endParaRPr lang="en-IN" sz="3200" dirty="0"/>
          </a:p>
          <a:p>
            <a:pPr algn="just"/>
            <a:r>
              <a:rPr lang="en-IN" sz="3200" dirty="0"/>
              <a:t>&gt;&gt;&gt; </a:t>
            </a:r>
            <a:r>
              <a:rPr lang="en-IN" sz="3200" dirty="0" err="1"/>
              <a:t>np.arange</a:t>
            </a:r>
            <a:r>
              <a:rPr lang="en-IN" sz="3200" dirty="0"/>
              <a:t>(-5, -1)</a:t>
            </a:r>
          </a:p>
          <a:p>
            <a:pPr algn="just"/>
            <a:r>
              <a:rPr lang="en-IN" sz="3200" dirty="0"/>
              <a:t>array([-5, -4, -3, -2</a:t>
            </a:r>
            <a:r>
              <a:rPr lang="en-IN" sz="3200" dirty="0" smtClean="0"/>
              <a:t>])</a:t>
            </a:r>
          </a:p>
          <a:p>
            <a:pPr algn="just"/>
            <a:endParaRPr lang="en-IN" sz="3200" dirty="0" smtClean="0"/>
          </a:p>
          <a:p>
            <a:pPr algn="just"/>
            <a:r>
              <a:rPr lang="en-US" sz="3200" dirty="0"/>
              <a:t>&gt;&gt;&gt; </a:t>
            </a:r>
            <a:r>
              <a:rPr lang="en-US" sz="3200" dirty="0" err="1"/>
              <a:t>np.arange</a:t>
            </a:r>
            <a:r>
              <a:rPr lang="en-US" sz="3200" dirty="0" smtClean="0"/>
              <a:t>(-10, </a:t>
            </a:r>
            <a:r>
              <a:rPr lang="en-US" sz="3200" dirty="0"/>
              <a:t>-2, 2)</a:t>
            </a:r>
          </a:p>
          <a:p>
            <a:pPr algn="just"/>
            <a:r>
              <a:rPr lang="en-US" sz="3200" dirty="0"/>
              <a:t>array</a:t>
            </a:r>
            <a:r>
              <a:rPr lang="en-US" sz="3200" dirty="0" smtClean="0"/>
              <a:t>([-10, -8</a:t>
            </a:r>
            <a:r>
              <a:rPr lang="en-US" sz="3200" dirty="0"/>
              <a:t>, -6, -4</a:t>
            </a:r>
            <a:r>
              <a:rPr lang="en-US" sz="3200" dirty="0" smtClean="0"/>
              <a:t>])</a:t>
            </a:r>
            <a:endParaRPr lang="en-US" sz="3200" dirty="0"/>
          </a:p>
        </p:txBody>
      </p:sp>
      <p:grpSp>
        <p:nvGrpSpPr>
          <p:cNvPr id="3" name="Group 2">
            <a:extLst>
              <a:ext uri="{FF2B5EF4-FFF2-40B4-BE49-F238E27FC236}">
                <a16:creationId xmlns="" xmlns:a16="http://schemas.microsoft.com/office/drawing/2014/main" id="{A9A2186A-C326-48DC-8E09-0BB48FF9D3DE}"/>
              </a:ext>
            </a:extLst>
          </p:cNvPr>
          <p:cNvGrpSpPr/>
          <p:nvPr/>
        </p:nvGrpSpPr>
        <p:grpSpPr>
          <a:xfrm>
            <a:off x="253455" y="251137"/>
            <a:ext cx="648068" cy="528033"/>
            <a:chOff x="-3373" y="3444677"/>
            <a:chExt cx="3155739" cy="1643520"/>
          </a:xfrm>
        </p:grpSpPr>
        <p:sp>
          <p:nvSpPr>
            <p:cNvPr id="4" name="Freeform 61">
              <a:extLst>
                <a:ext uri="{FF2B5EF4-FFF2-40B4-BE49-F238E27FC236}">
                  <a16:creationId xmlns="" xmlns:a16="http://schemas.microsoft.com/office/drawing/2014/main" id="{B69C1344-DA27-4625-A365-74DC77A0B525}"/>
                </a:ext>
              </a:extLst>
            </p:cNvPr>
            <p:cNvSpPr/>
            <p:nvPr/>
          </p:nvSpPr>
          <p:spPr>
            <a:xfrm rot="5400000">
              <a:off x="1185646" y="3121477"/>
              <a:ext cx="1643520" cy="2289920"/>
            </a:xfrm>
            <a:custGeom>
              <a:avLst/>
              <a:gdLst>
                <a:gd name="connsiteX0" fmla="*/ 0 w 1404518"/>
                <a:gd name="connsiteY0" fmla="*/ 1053388 h 2070201"/>
                <a:gd name="connsiteX1" fmla="*/ 124358 w 1404518"/>
                <a:gd name="connsiteY1" fmla="*/ 1382572 h 2070201"/>
                <a:gd name="connsiteX2" fmla="*/ 292608 w 1404518"/>
                <a:gd name="connsiteY2" fmla="*/ 1675180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675180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31366 w 1404518"/>
                <a:gd name="connsiteY4" fmla="*/ 2055571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294790 w 1404518"/>
                <a:gd name="connsiteY4" fmla="*/ 2055571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294790 w 1404518"/>
                <a:gd name="connsiteY4" fmla="*/ 2055571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13093"/>
                <a:gd name="connsiteY0" fmla="*/ 1053388 h 2070201"/>
                <a:gd name="connsiteX1" fmla="*/ 124358 w 1413093"/>
                <a:gd name="connsiteY1" fmla="*/ 1382572 h 2070201"/>
                <a:gd name="connsiteX2" fmla="*/ 292608 w 1413093"/>
                <a:gd name="connsiteY2" fmla="*/ 1741017 h 2070201"/>
                <a:gd name="connsiteX3" fmla="*/ 687628 w 1413093"/>
                <a:gd name="connsiteY3" fmla="*/ 2070201 h 2070201"/>
                <a:gd name="connsiteX4" fmla="*/ 1294790 w 1413093"/>
                <a:gd name="connsiteY4" fmla="*/ 2055571 h 2070201"/>
                <a:gd name="connsiteX5" fmla="*/ 1404518 w 1413093"/>
                <a:gd name="connsiteY5" fmla="*/ 1155801 h 2070201"/>
                <a:gd name="connsiteX6" fmla="*/ 1221638 w 1413093"/>
                <a:gd name="connsiteY6" fmla="*/ 768096 h 2070201"/>
                <a:gd name="connsiteX7" fmla="*/ 1177747 w 1413093"/>
                <a:gd name="connsiteY7" fmla="*/ 965606 h 2070201"/>
                <a:gd name="connsiteX8" fmla="*/ 1024128 w 1413093"/>
                <a:gd name="connsiteY8" fmla="*/ 694944 h 2070201"/>
                <a:gd name="connsiteX9" fmla="*/ 921715 w 1413093"/>
                <a:gd name="connsiteY9" fmla="*/ 929030 h 2070201"/>
                <a:gd name="connsiteX10" fmla="*/ 877824 w 1413093"/>
                <a:gd name="connsiteY10" fmla="*/ 629107 h 2070201"/>
                <a:gd name="connsiteX11" fmla="*/ 709574 w 1413093"/>
                <a:gd name="connsiteY11" fmla="*/ 936345 h 2070201"/>
                <a:gd name="connsiteX12" fmla="*/ 526694 w 1413093"/>
                <a:gd name="connsiteY12" fmla="*/ 0 h 2070201"/>
                <a:gd name="connsiteX13" fmla="*/ 468172 w 1413093"/>
                <a:gd name="connsiteY13" fmla="*/ 1338681 h 2070201"/>
                <a:gd name="connsiteX14" fmla="*/ 321868 w 1413093"/>
                <a:gd name="connsiteY14" fmla="*/ 1287475 h 2070201"/>
                <a:gd name="connsiteX15" fmla="*/ 0 w 1413093"/>
                <a:gd name="connsiteY15" fmla="*/ 1053388 h 2070201"/>
                <a:gd name="connsiteX0" fmla="*/ 0 w 1413093"/>
                <a:gd name="connsiteY0" fmla="*/ 1053388 h 2070201"/>
                <a:gd name="connsiteX1" fmla="*/ 124358 w 1413093"/>
                <a:gd name="connsiteY1" fmla="*/ 1382572 h 2070201"/>
                <a:gd name="connsiteX2" fmla="*/ 292608 w 1413093"/>
                <a:gd name="connsiteY2" fmla="*/ 1741017 h 2070201"/>
                <a:gd name="connsiteX3" fmla="*/ 687628 w 1413093"/>
                <a:gd name="connsiteY3" fmla="*/ 2070201 h 2070201"/>
                <a:gd name="connsiteX4" fmla="*/ 1294790 w 1413093"/>
                <a:gd name="connsiteY4" fmla="*/ 2055571 h 2070201"/>
                <a:gd name="connsiteX5" fmla="*/ 1404518 w 1413093"/>
                <a:gd name="connsiteY5" fmla="*/ 1155801 h 2070201"/>
                <a:gd name="connsiteX6" fmla="*/ 1221638 w 1413093"/>
                <a:gd name="connsiteY6" fmla="*/ 768096 h 2070201"/>
                <a:gd name="connsiteX7" fmla="*/ 1177747 w 1413093"/>
                <a:gd name="connsiteY7" fmla="*/ 965606 h 2070201"/>
                <a:gd name="connsiteX8" fmla="*/ 1024128 w 1413093"/>
                <a:gd name="connsiteY8" fmla="*/ 694944 h 2070201"/>
                <a:gd name="connsiteX9" fmla="*/ 921715 w 1413093"/>
                <a:gd name="connsiteY9" fmla="*/ 929030 h 2070201"/>
                <a:gd name="connsiteX10" fmla="*/ 877824 w 1413093"/>
                <a:gd name="connsiteY10" fmla="*/ 629107 h 2070201"/>
                <a:gd name="connsiteX11" fmla="*/ 709574 w 1413093"/>
                <a:gd name="connsiteY11" fmla="*/ 936345 h 2070201"/>
                <a:gd name="connsiteX12" fmla="*/ 526694 w 1413093"/>
                <a:gd name="connsiteY12" fmla="*/ 0 h 2070201"/>
                <a:gd name="connsiteX13" fmla="*/ 468172 w 1413093"/>
                <a:gd name="connsiteY13" fmla="*/ 1338681 h 2070201"/>
                <a:gd name="connsiteX14" fmla="*/ 321868 w 1413093"/>
                <a:gd name="connsiteY14" fmla="*/ 1287475 h 2070201"/>
                <a:gd name="connsiteX15" fmla="*/ 0 w 1413093"/>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90042 w 1404608"/>
                <a:gd name="connsiteY10" fmla="*/ 599846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38836 w 1404608"/>
                <a:gd name="connsiteY10" fmla="*/ 592531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38836 w 1404608"/>
                <a:gd name="connsiteY10" fmla="*/ 592531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38836 w 1404608"/>
                <a:gd name="connsiteY10" fmla="*/ 592531 h 2070201"/>
                <a:gd name="connsiteX11" fmla="*/ 709574 w 1404608"/>
                <a:gd name="connsiteY11" fmla="*/ 936345 h 2070201"/>
                <a:gd name="connsiteX12" fmla="*/ 702259 w 1404608"/>
                <a:gd name="connsiteY12" fmla="*/ 629107 h 2070201"/>
                <a:gd name="connsiteX13" fmla="*/ 526694 w 1404608"/>
                <a:gd name="connsiteY13" fmla="*/ 0 h 2070201"/>
                <a:gd name="connsiteX14" fmla="*/ 468172 w 1404608"/>
                <a:gd name="connsiteY14" fmla="*/ 1338681 h 2070201"/>
                <a:gd name="connsiteX15" fmla="*/ 321868 w 1404608"/>
                <a:gd name="connsiteY15" fmla="*/ 1287475 h 2070201"/>
                <a:gd name="connsiteX16" fmla="*/ 0 w 1404608"/>
                <a:gd name="connsiteY16" fmla="*/ 1053388 h 2070201"/>
                <a:gd name="connsiteX0" fmla="*/ 0 w 1404608"/>
                <a:gd name="connsiteY0" fmla="*/ 1056935 h 2073748"/>
                <a:gd name="connsiteX1" fmla="*/ 124358 w 1404608"/>
                <a:gd name="connsiteY1" fmla="*/ 1386119 h 2073748"/>
                <a:gd name="connsiteX2" fmla="*/ 292608 w 1404608"/>
                <a:gd name="connsiteY2" fmla="*/ 1744564 h 2073748"/>
                <a:gd name="connsiteX3" fmla="*/ 687628 w 1404608"/>
                <a:gd name="connsiteY3" fmla="*/ 2073748 h 2073748"/>
                <a:gd name="connsiteX4" fmla="*/ 1294790 w 1404608"/>
                <a:gd name="connsiteY4" fmla="*/ 2059118 h 2073748"/>
                <a:gd name="connsiteX5" fmla="*/ 1404518 w 1404608"/>
                <a:gd name="connsiteY5" fmla="*/ 1159348 h 2073748"/>
                <a:gd name="connsiteX6" fmla="*/ 1221638 w 1404608"/>
                <a:gd name="connsiteY6" fmla="*/ 771643 h 2073748"/>
                <a:gd name="connsiteX7" fmla="*/ 1177747 w 1404608"/>
                <a:gd name="connsiteY7" fmla="*/ 969153 h 2073748"/>
                <a:gd name="connsiteX8" fmla="*/ 980236 w 1404608"/>
                <a:gd name="connsiteY8" fmla="*/ 698491 h 2073748"/>
                <a:gd name="connsiteX9" fmla="*/ 921715 w 1404608"/>
                <a:gd name="connsiteY9" fmla="*/ 932577 h 2073748"/>
                <a:gd name="connsiteX10" fmla="*/ 738836 w 1404608"/>
                <a:gd name="connsiteY10" fmla="*/ 596078 h 2073748"/>
                <a:gd name="connsiteX11" fmla="*/ 709574 w 1404608"/>
                <a:gd name="connsiteY11" fmla="*/ 939892 h 2073748"/>
                <a:gd name="connsiteX12" fmla="*/ 526694 w 1404608"/>
                <a:gd name="connsiteY12" fmla="*/ 3547 h 2073748"/>
                <a:gd name="connsiteX13" fmla="*/ 468172 w 1404608"/>
                <a:gd name="connsiteY13" fmla="*/ 1342228 h 2073748"/>
                <a:gd name="connsiteX14" fmla="*/ 321868 w 1404608"/>
                <a:gd name="connsiteY14" fmla="*/ 1291022 h 2073748"/>
                <a:gd name="connsiteX15" fmla="*/ 0 w 1404608"/>
                <a:gd name="connsiteY15" fmla="*/ 1056935 h 2073748"/>
                <a:gd name="connsiteX0" fmla="*/ 0 w 1404608"/>
                <a:gd name="connsiteY0" fmla="*/ 1056935 h 2073748"/>
                <a:gd name="connsiteX1" fmla="*/ 124358 w 1404608"/>
                <a:gd name="connsiteY1" fmla="*/ 1386119 h 2073748"/>
                <a:gd name="connsiteX2" fmla="*/ 292608 w 1404608"/>
                <a:gd name="connsiteY2" fmla="*/ 1744564 h 2073748"/>
                <a:gd name="connsiteX3" fmla="*/ 687628 w 1404608"/>
                <a:gd name="connsiteY3" fmla="*/ 2073748 h 2073748"/>
                <a:gd name="connsiteX4" fmla="*/ 1294790 w 1404608"/>
                <a:gd name="connsiteY4" fmla="*/ 2059118 h 2073748"/>
                <a:gd name="connsiteX5" fmla="*/ 1404518 w 1404608"/>
                <a:gd name="connsiteY5" fmla="*/ 1159348 h 2073748"/>
                <a:gd name="connsiteX6" fmla="*/ 1221638 w 1404608"/>
                <a:gd name="connsiteY6" fmla="*/ 771643 h 2073748"/>
                <a:gd name="connsiteX7" fmla="*/ 1177747 w 1404608"/>
                <a:gd name="connsiteY7" fmla="*/ 969153 h 2073748"/>
                <a:gd name="connsiteX8" fmla="*/ 980236 w 1404608"/>
                <a:gd name="connsiteY8" fmla="*/ 698491 h 2073748"/>
                <a:gd name="connsiteX9" fmla="*/ 921715 w 1404608"/>
                <a:gd name="connsiteY9" fmla="*/ 932577 h 2073748"/>
                <a:gd name="connsiteX10" fmla="*/ 738836 w 1404608"/>
                <a:gd name="connsiteY10" fmla="*/ 596078 h 2073748"/>
                <a:gd name="connsiteX11" fmla="*/ 709574 w 1404608"/>
                <a:gd name="connsiteY11" fmla="*/ 939892 h 2073748"/>
                <a:gd name="connsiteX12" fmla="*/ 526694 w 1404608"/>
                <a:gd name="connsiteY12" fmla="*/ 3547 h 2073748"/>
                <a:gd name="connsiteX13" fmla="*/ 468172 w 1404608"/>
                <a:gd name="connsiteY13" fmla="*/ 1342228 h 2073748"/>
                <a:gd name="connsiteX14" fmla="*/ 321868 w 1404608"/>
                <a:gd name="connsiteY14" fmla="*/ 1291022 h 2073748"/>
                <a:gd name="connsiteX15" fmla="*/ 0 w 1404608"/>
                <a:gd name="connsiteY15" fmla="*/ 1056935 h 2073748"/>
                <a:gd name="connsiteX0" fmla="*/ 0 w 1404608"/>
                <a:gd name="connsiteY0" fmla="*/ 1056935 h 2073748"/>
                <a:gd name="connsiteX1" fmla="*/ 124358 w 1404608"/>
                <a:gd name="connsiteY1" fmla="*/ 1386119 h 2073748"/>
                <a:gd name="connsiteX2" fmla="*/ 292608 w 1404608"/>
                <a:gd name="connsiteY2" fmla="*/ 1744564 h 2073748"/>
                <a:gd name="connsiteX3" fmla="*/ 687628 w 1404608"/>
                <a:gd name="connsiteY3" fmla="*/ 2073748 h 2073748"/>
                <a:gd name="connsiteX4" fmla="*/ 1294790 w 1404608"/>
                <a:gd name="connsiteY4" fmla="*/ 2059118 h 2073748"/>
                <a:gd name="connsiteX5" fmla="*/ 1404518 w 1404608"/>
                <a:gd name="connsiteY5" fmla="*/ 1159348 h 2073748"/>
                <a:gd name="connsiteX6" fmla="*/ 1221638 w 1404608"/>
                <a:gd name="connsiteY6" fmla="*/ 771643 h 2073748"/>
                <a:gd name="connsiteX7" fmla="*/ 1177747 w 1404608"/>
                <a:gd name="connsiteY7" fmla="*/ 969153 h 2073748"/>
                <a:gd name="connsiteX8" fmla="*/ 980236 w 1404608"/>
                <a:gd name="connsiteY8" fmla="*/ 698491 h 2073748"/>
                <a:gd name="connsiteX9" fmla="*/ 921715 w 1404608"/>
                <a:gd name="connsiteY9" fmla="*/ 932577 h 2073748"/>
                <a:gd name="connsiteX10" fmla="*/ 738836 w 1404608"/>
                <a:gd name="connsiteY10" fmla="*/ 596078 h 2073748"/>
                <a:gd name="connsiteX11" fmla="*/ 709574 w 1404608"/>
                <a:gd name="connsiteY11" fmla="*/ 939892 h 2073748"/>
                <a:gd name="connsiteX12" fmla="*/ 526694 w 1404608"/>
                <a:gd name="connsiteY12" fmla="*/ 3547 h 2073748"/>
                <a:gd name="connsiteX13" fmla="*/ 468172 w 1404608"/>
                <a:gd name="connsiteY13" fmla="*/ 1342228 h 2073748"/>
                <a:gd name="connsiteX14" fmla="*/ 321868 w 1404608"/>
                <a:gd name="connsiteY14" fmla="*/ 1291022 h 2073748"/>
                <a:gd name="connsiteX15" fmla="*/ 0 w 1404608"/>
                <a:gd name="connsiteY15" fmla="*/ 1056935 h 2073748"/>
                <a:gd name="connsiteX0" fmla="*/ 0 w 1404608"/>
                <a:gd name="connsiteY0" fmla="*/ 1058942 h 2075755"/>
                <a:gd name="connsiteX1" fmla="*/ 124358 w 1404608"/>
                <a:gd name="connsiteY1" fmla="*/ 1388126 h 2075755"/>
                <a:gd name="connsiteX2" fmla="*/ 292608 w 1404608"/>
                <a:gd name="connsiteY2" fmla="*/ 1746571 h 2075755"/>
                <a:gd name="connsiteX3" fmla="*/ 687628 w 1404608"/>
                <a:gd name="connsiteY3" fmla="*/ 2075755 h 2075755"/>
                <a:gd name="connsiteX4" fmla="*/ 1294790 w 1404608"/>
                <a:gd name="connsiteY4" fmla="*/ 2061125 h 2075755"/>
                <a:gd name="connsiteX5" fmla="*/ 1404518 w 1404608"/>
                <a:gd name="connsiteY5" fmla="*/ 1161355 h 2075755"/>
                <a:gd name="connsiteX6" fmla="*/ 1221638 w 1404608"/>
                <a:gd name="connsiteY6" fmla="*/ 773650 h 2075755"/>
                <a:gd name="connsiteX7" fmla="*/ 1177747 w 1404608"/>
                <a:gd name="connsiteY7" fmla="*/ 971160 h 2075755"/>
                <a:gd name="connsiteX8" fmla="*/ 980236 w 1404608"/>
                <a:gd name="connsiteY8" fmla="*/ 700498 h 2075755"/>
                <a:gd name="connsiteX9" fmla="*/ 921715 w 1404608"/>
                <a:gd name="connsiteY9" fmla="*/ 934584 h 2075755"/>
                <a:gd name="connsiteX10" fmla="*/ 738836 w 1404608"/>
                <a:gd name="connsiteY10" fmla="*/ 598085 h 2075755"/>
                <a:gd name="connsiteX11" fmla="*/ 709574 w 1404608"/>
                <a:gd name="connsiteY11" fmla="*/ 941899 h 2075755"/>
                <a:gd name="connsiteX12" fmla="*/ 526694 w 1404608"/>
                <a:gd name="connsiteY12" fmla="*/ 5554 h 2075755"/>
                <a:gd name="connsiteX13" fmla="*/ 468172 w 1404608"/>
                <a:gd name="connsiteY13" fmla="*/ 1344235 h 2075755"/>
                <a:gd name="connsiteX14" fmla="*/ 321868 w 1404608"/>
                <a:gd name="connsiteY14" fmla="*/ 1293029 h 2075755"/>
                <a:gd name="connsiteX15" fmla="*/ 0 w 1404608"/>
                <a:gd name="connsiteY15" fmla="*/ 1058942 h 2075755"/>
                <a:gd name="connsiteX0" fmla="*/ 0 w 1404608"/>
                <a:gd name="connsiteY0" fmla="*/ 1029958 h 2046771"/>
                <a:gd name="connsiteX1" fmla="*/ 124358 w 1404608"/>
                <a:gd name="connsiteY1" fmla="*/ 1359142 h 2046771"/>
                <a:gd name="connsiteX2" fmla="*/ 292608 w 1404608"/>
                <a:gd name="connsiteY2" fmla="*/ 1717587 h 2046771"/>
                <a:gd name="connsiteX3" fmla="*/ 687628 w 1404608"/>
                <a:gd name="connsiteY3" fmla="*/ 2046771 h 2046771"/>
                <a:gd name="connsiteX4" fmla="*/ 1294790 w 1404608"/>
                <a:gd name="connsiteY4" fmla="*/ 2032141 h 2046771"/>
                <a:gd name="connsiteX5" fmla="*/ 1404518 w 1404608"/>
                <a:gd name="connsiteY5" fmla="*/ 1132371 h 2046771"/>
                <a:gd name="connsiteX6" fmla="*/ 1221638 w 1404608"/>
                <a:gd name="connsiteY6" fmla="*/ 744666 h 2046771"/>
                <a:gd name="connsiteX7" fmla="*/ 1177747 w 1404608"/>
                <a:gd name="connsiteY7" fmla="*/ 942176 h 2046771"/>
                <a:gd name="connsiteX8" fmla="*/ 980236 w 1404608"/>
                <a:gd name="connsiteY8" fmla="*/ 671514 h 2046771"/>
                <a:gd name="connsiteX9" fmla="*/ 921715 w 1404608"/>
                <a:gd name="connsiteY9" fmla="*/ 905600 h 2046771"/>
                <a:gd name="connsiteX10" fmla="*/ 738836 w 1404608"/>
                <a:gd name="connsiteY10" fmla="*/ 569101 h 2046771"/>
                <a:gd name="connsiteX11" fmla="*/ 709574 w 1404608"/>
                <a:gd name="connsiteY11" fmla="*/ 912915 h 2046771"/>
                <a:gd name="connsiteX12" fmla="*/ 526694 w 1404608"/>
                <a:gd name="connsiteY12" fmla="*/ 5831 h 2046771"/>
                <a:gd name="connsiteX13" fmla="*/ 468172 w 1404608"/>
                <a:gd name="connsiteY13" fmla="*/ 1315251 h 2046771"/>
                <a:gd name="connsiteX14" fmla="*/ 321868 w 1404608"/>
                <a:gd name="connsiteY14" fmla="*/ 1264045 h 2046771"/>
                <a:gd name="connsiteX15" fmla="*/ 0 w 1404608"/>
                <a:gd name="connsiteY15" fmla="*/ 1029958 h 2046771"/>
                <a:gd name="connsiteX0" fmla="*/ 0 w 1404608"/>
                <a:gd name="connsiteY0" fmla="*/ 1024127 h 2040940"/>
                <a:gd name="connsiteX1" fmla="*/ 124358 w 1404608"/>
                <a:gd name="connsiteY1" fmla="*/ 1353311 h 2040940"/>
                <a:gd name="connsiteX2" fmla="*/ 292608 w 1404608"/>
                <a:gd name="connsiteY2" fmla="*/ 1711756 h 2040940"/>
                <a:gd name="connsiteX3" fmla="*/ 687628 w 1404608"/>
                <a:gd name="connsiteY3" fmla="*/ 2040940 h 2040940"/>
                <a:gd name="connsiteX4" fmla="*/ 1294790 w 1404608"/>
                <a:gd name="connsiteY4" fmla="*/ 2026310 h 2040940"/>
                <a:gd name="connsiteX5" fmla="*/ 1404518 w 1404608"/>
                <a:gd name="connsiteY5" fmla="*/ 1126540 h 2040940"/>
                <a:gd name="connsiteX6" fmla="*/ 1221638 w 1404608"/>
                <a:gd name="connsiteY6" fmla="*/ 738835 h 2040940"/>
                <a:gd name="connsiteX7" fmla="*/ 1177747 w 1404608"/>
                <a:gd name="connsiteY7" fmla="*/ 936345 h 2040940"/>
                <a:gd name="connsiteX8" fmla="*/ 980236 w 1404608"/>
                <a:gd name="connsiteY8" fmla="*/ 665683 h 2040940"/>
                <a:gd name="connsiteX9" fmla="*/ 921715 w 1404608"/>
                <a:gd name="connsiteY9" fmla="*/ 899769 h 2040940"/>
                <a:gd name="connsiteX10" fmla="*/ 738836 w 1404608"/>
                <a:gd name="connsiteY10" fmla="*/ 563270 h 2040940"/>
                <a:gd name="connsiteX11" fmla="*/ 709574 w 1404608"/>
                <a:gd name="connsiteY11" fmla="*/ 907084 h 2040940"/>
                <a:gd name="connsiteX12" fmla="*/ 526694 w 1404608"/>
                <a:gd name="connsiteY12" fmla="*/ 0 h 2040940"/>
                <a:gd name="connsiteX13" fmla="*/ 468172 w 1404608"/>
                <a:gd name="connsiteY13" fmla="*/ 1309420 h 2040940"/>
                <a:gd name="connsiteX14" fmla="*/ 321868 w 1404608"/>
                <a:gd name="connsiteY14" fmla="*/ 1258214 h 2040940"/>
                <a:gd name="connsiteX15" fmla="*/ 0 w 1404608"/>
                <a:gd name="connsiteY15" fmla="*/ 1024127 h 2040940"/>
                <a:gd name="connsiteX0" fmla="*/ 0 w 1404608"/>
                <a:gd name="connsiteY0" fmla="*/ 1024614 h 2041427"/>
                <a:gd name="connsiteX1" fmla="*/ 124358 w 1404608"/>
                <a:gd name="connsiteY1" fmla="*/ 1353798 h 2041427"/>
                <a:gd name="connsiteX2" fmla="*/ 292608 w 1404608"/>
                <a:gd name="connsiteY2" fmla="*/ 1712243 h 2041427"/>
                <a:gd name="connsiteX3" fmla="*/ 687628 w 1404608"/>
                <a:gd name="connsiteY3" fmla="*/ 2041427 h 2041427"/>
                <a:gd name="connsiteX4" fmla="*/ 1294790 w 1404608"/>
                <a:gd name="connsiteY4" fmla="*/ 2026797 h 2041427"/>
                <a:gd name="connsiteX5" fmla="*/ 1404518 w 1404608"/>
                <a:gd name="connsiteY5" fmla="*/ 1127027 h 2041427"/>
                <a:gd name="connsiteX6" fmla="*/ 1221638 w 1404608"/>
                <a:gd name="connsiteY6" fmla="*/ 739322 h 2041427"/>
                <a:gd name="connsiteX7" fmla="*/ 1177747 w 1404608"/>
                <a:gd name="connsiteY7" fmla="*/ 936832 h 2041427"/>
                <a:gd name="connsiteX8" fmla="*/ 980236 w 1404608"/>
                <a:gd name="connsiteY8" fmla="*/ 666170 h 2041427"/>
                <a:gd name="connsiteX9" fmla="*/ 921715 w 1404608"/>
                <a:gd name="connsiteY9" fmla="*/ 900256 h 2041427"/>
                <a:gd name="connsiteX10" fmla="*/ 738836 w 1404608"/>
                <a:gd name="connsiteY10" fmla="*/ 563757 h 2041427"/>
                <a:gd name="connsiteX11" fmla="*/ 709574 w 1404608"/>
                <a:gd name="connsiteY11" fmla="*/ 907571 h 2041427"/>
                <a:gd name="connsiteX12" fmla="*/ 526694 w 1404608"/>
                <a:gd name="connsiteY12" fmla="*/ 487 h 2041427"/>
                <a:gd name="connsiteX13" fmla="*/ 468172 w 1404608"/>
                <a:gd name="connsiteY13" fmla="*/ 1309907 h 2041427"/>
                <a:gd name="connsiteX14" fmla="*/ 321868 w 1404608"/>
                <a:gd name="connsiteY14" fmla="*/ 1258701 h 2041427"/>
                <a:gd name="connsiteX15" fmla="*/ 0 w 1404608"/>
                <a:gd name="connsiteY15" fmla="*/ 1024614 h 2041427"/>
                <a:gd name="connsiteX0" fmla="*/ 0 w 1404608"/>
                <a:gd name="connsiteY0" fmla="*/ 1024614 h 2041427"/>
                <a:gd name="connsiteX1" fmla="*/ 124358 w 1404608"/>
                <a:gd name="connsiteY1" fmla="*/ 1353798 h 2041427"/>
                <a:gd name="connsiteX2" fmla="*/ 292608 w 1404608"/>
                <a:gd name="connsiteY2" fmla="*/ 1712243 h 2041427"/>
                <a:gd name="connsiteX3" fmla="*/ 687628 w 1404608"/>
                <a:gd name="connsiteY3" fmla="*/ 2041427 h 2041427"/>
                <a:gd name="connsiteX4" fmla="*/ 1294790 w 1404608"/>
                <a:gd name="connsiteY4" fmla="*/ 2026797 h 2041427"/>
                <a:gd name="connsiteX5" fmla="*/ 1404518 w 1404608"/>
                <a:gd name="connsiteY5" fmla="*/ 1127027 h 2041427"/>
                <a:gd name="connsiteX6" fmla="*/ 1221638 w 1404608"/>
                <a:gd name="connsiteY6" fmla="*/ 739322 h 2041427"/>
                <a:gd name="connsiteX7" fmla="*/ 1177747 w 1404608"/>
                <a:gd name="connsiteY7" fmla="*/ 936832 h 2041427"/>
                <a:gd name="connsiteX8" fmla="*/ 980236 w 1404608"/>
                <a:gd name="connsiteY8" fmla="*/ 666170 h 2041427"/>
                <a:gd name="connsiteX9" fmla="*/ 921715 w 1404608"/>
                <a:gd name="connsiteY9" fmla="*/ 900256 h 2041427"/>
                <a:gd name="connsiteX10" fmla="*/ 738836 w 1404608"/>
                <a:gd name="connsiteY10" fmla="*/ 563757 h 2041427"/>
                <a:gd name="connsiteX11" fmla="*/ 709574 w 1404608"/>
                <a:gd name="connsiteY11" fmla="*/ 907571 h 2041427"/>
                <a:gd name="connsiteX12" fmla="*/ 526694 w 1404608"/>
                <a:gd name="connsiteY12" fmla="*/ 487 h 2041427"/>
                <a:gd name="connsiteX13" fmla="*/ 468172 w 1404608"/>
                <a:gd name="connsiteY13" fmla="*/ 1309907 h 2041427"/>
                <a:gd name="connsiteX14" fmla="*/ 321868 w 1404608"/>
                <a:gd name="connsiteY14" fmla="*/ 1258701 h 2041427"/>
                <a:gd name="connsiteX15" fmla="*/ 0 w 1404608"/>
                <a:gd name="connsiteY15" fmla="*/ 1024614 h 2041427"/>
                <a:gd name="connsiteX0" fmla="*/ 0 w 1404608"/>
                <a:gd name="connsiteY0" fmla="*/ 1024370 h 2041183"/>
                <a:gd name="connsiteX1" fmla="*/ 124358 w 1404608"/>
                <a:gd name="connsiteY1" fmla="*/ 1353554 h 2041183"/>
                <a:gd name="connsiteX2" fmla="*/ 292608 w 1404608"/>
                <a:gd name="connsiteY2" fmla="*/ 1711999 h 2041183"/>
                <a:gd name="connsiteX3" fmla="*/ 687628 w 1404608"/>
                <a:gd name="connsiteY3" fmla="*/ 2041183 h 2041183"/>
                <a:gd name="connsiteX4" fmla="*/ 1294790 w 1404608"/>
                <a:gd name="connsiteY4" fmla="*/ 2026553 h 2041183"/>
                <a:gd name="connsiteX5" fmla="*/ 1404518 w 1404608"/>
                <a:gd name="connsiteY5" fmla="*/ 1126783 h 2041183"/>
                <a:gd name="connsiteX6" fmla="*/ 1221638 w 1404608"/>
                <a:gd name="connsiteY6" fmla="*/ 739078 h 2041183"/>
                <a:gd name="connsiteX7" fmla="*/ 1177747 w 1404608"/>
                <a:gd name="connsiteY7" fmla="*/ 936588 h 2041183"/>
                <a:gd name="connsiteX8" fmla="*/ 980236 w 1404608"/>
                <a:gd name="connsiteY8" fmla="*/ 665926 h 2041183"/>
                <a:gd name="connsiteX9" fmla="*/ 921715 w 1404608"/>
                <a:gd name="connsiteY9" fmla="*/ 900012 h 2041183"/>
                <a:gd name="connsiteX10" fmla="*/ 738836 w 1404608"/>
                <a:gd name="connsiteY10" fmla="*/ 563513 h 2041183"/>
                <a:gd name="connsiteX11" fmla="*/ 709574 w 1404608"/>
                <a:gd name="connsiteY11" fmla="*/ 907327 h 2041183"/>
                <a:gd name="connsiteX12" fmla="*/ 526694 w 1404608"/>
                <a:gd name="connsiteY12" fmla="*/ 243 h 2041183"/>
                <a:gd name="connsiteX13" fmla="*/ 468172 w 1404608"/>
                <a:gd name="connsiteY13" fmla="*/ 1309663 h 2041183"/>
                <a:gd name="connsiteX14" fmla="*/ 321868 w 1404608"/>
                <a:gd name="connsiteY14" fmla="*/ 1258457 h 2041183"/>
                <a:gd name="connsiteX15" fmla="*/ 0 w 1404608"/>
                <a:gd name="connsiteY15" fmla="*/ 1024370 h 2041183"/>
                <a:gd name="connsiteX0" fmla="*/ 0 w 1404608"/>
                <a:gd name="connsiteY0" fmla="*/ 1024383 h 2041196"/>
                <a:gd name="connsiteX1" fmla="*/ 124358 w 1404608"/>
                <a:gd name="connsiteY1" fmla="*/ 1353567 h 2041196"/>
                <a:gd name="connsiteX2" fmla="*/ 292608 w 1404608"/>
                <a:gd name="connsiteY2" fmla="*/ 1712012 h 2041196"/>
                <a:gd name="connsiteX3" fmla="*/ 687628 w 1404608"/>
                <a:gd name="connsiteY3" fmla="*/ 2041196 h 2041196"/>
                <a:gd name="connsiteX4" fmla="*/ 1294790 w 1404608"/>
                <a:gd name="connsiteY4" fmla="*/ 2026566 h 2041196"/>
                <a:gd name="connsiteX5" fmla="*/ 1404518 w 1404608"/>
                <a:gd name="connsiteY5" fmla="*/ 1126796 h 2041196"/>
                <a:gd name="connsiteX6" fmla="*/ 1221638 w 1404608"/>
                <a:gd name="connsiteY6" fmla="*/ 739091 h 2041196"/>
                <a:gd name="connsiteX7" fmla="*/ 1177747 w 1404608"/>
                <a:gd name="connsiteY7" fmla="*/ 936601 h 2041196"/>
                <a:gd name="connsiteX8" fmla="*/ 980236 w 1404608"/>
                <a:gd name="connsiteY8" fmla="*/ 665939 h 2041196"/>
                <a:gd name="connsiteX9" fmla="*/ 921715 w 1404608"/>
                <a:gd name="connsiteY9" fmla="*/ 900025 h 2041196"/>
                <a:gd name="connsiteX10" fmla="*/ 738836 w 1404608"/>
                <a:gd name="connsiteY10" fmla="*/ 563526 h 2041196"/>
                <a:gd name="connsiteX11" fmla="*/ 709574 w 1404608"/>
                <a:gd name="connsiteY11" fmla="*/ 907340 h 2041196"/>
                <a:gd name="connsiteX12" fmla="*/ 526694 w 1404608"/>
                <a:gd name="connsiteY12" fmla="*/ 256 h 2041196"/>
                <a:gd name="connsiteX13" fmla="*/ 453541 w 1404608"/>
                <a:gd name="connsiteY13" fmla="*/ 1258469 h 2041196"/>
                <a:gd name="connsiteX14" fmla="*/ 321868 w 1404608"/>
                <a:gd name="connsiteY14" fmla="*/ 1258470 h 2041196"/>
                <a:gd name="connsiteX15" fmla="*/ 0 w 1404608"/>
                <a:gd name="connsiteY15" fmla="*/ 1024383 h 2041196"/>
                <a:gd name="connsiteX0" fmla="*/ 0 w 1404608"/>
                <a:gd name="connsiteY0" fmla="*/ 1024383 h 2041196"/>
                <a:gd name="connsiteX1" fmla="*/ 124358 w 1404608"/>
                <a:gd name="connsiteY1" fmla="*/ 1353567 h 2041196"/>
                <a:gd name="connsiteX2" fmla="*/ 292608 w 1404608"/>
                <a:gd name="connsiteY2" fmla="*/ 1712012 h 2041196"/>
                <a:gd name="connsiteX3" fmla="*/ 687628 w 1404608"/>
                <a:gd name="connsiteY3" fmla="*/ 2041196 h 2041196"/>
                <a:gd name="connsiteX4" fmla="*/ 1294790 w 1404608"/>
                <a:gd name="connsiteY4" fmla="*/ 2026566 h 2041196"/>
                <a:gd name="connsiteX5" fmla="*/ 1404518 w 1404608"/>
                <a:gd name="connsiteY5" fmla="*/ 1126796 h 2041196"/>
                <a:gd name="connsiteX6" fmla="*/ 1221638 w 1404608"/>
                <a:gd name="connsiteY6" fmla="*/ 739091 h 2041196"/>
                <a:gd name="connsiteX7" fmla="*/ 1177747 w 1404608"/>
                <a:gd name="connsiteY7" fmla="*/ 936601 h 2041196"/>
                <a:gd name="connsiteX8" fmla="*/ 980236 w 1404608"/>
                <a:gd name="connsiteY8" fmla="*/ 665939 h 2041196"/>
                <a:gd name="connsiteX9" fmla="*/ 921715 w 1404608"/>
                <a:gd name="connsiteY9" fmla="*/ 900025 h 2041196"/>
                <a:gd name="connsiteX10" fmla="*/ 738836 w 1404608"/>
                <a:gd name="connsiteY10" fmla="*/ 563526 h 2041196"/>
                <a:gd name="connsiteX11" fmla="*/ 709574 w 1404608"/>
                <a:gd name="connsiteY11" fmla="*/ 907340 h 2041196"/>
                <a:gd name="connsiteX12" fmla="*/ 526694 w 1404608"/>
                <a:gd name="connsiteY12" fmla="*/ 256 h 2041196"/>
                <a:gd name="connsiteX13" fmla="*/ 453541 w 1404608"/>
                <a:gd name="connsiteY13" fmla="*/ 1258469 h 2041196"/>
                <a:gd name="connsiteX14" fmla="*/ 321868 w 1404608"/>
                <a:gd name="connsiteY14" fmla="*/ 1258470 h 2041196"/>
                <a:gd name="connsiteX15" fmla="*/ 0 w 1404608"/>
                <a:gd name="connsiteY15" fmla="*/ 1024383 h 2041196"/>
                <a:gd name="connsiteX0" fmla="*/ 0 w 1404608"/>
                <a:gd name="connsiteY0" fmla="*/ 1024369 h 2041182"/>
                <a:gd name="connsiteX1" fmla="*/ 124358 w 1404608"/>
                <a:gd name="connsiteY1" fmla="*/ 1353553 h 2041182"/>
                <a:gd name="connsiteX2" fmla="*/ 292608 w 1404608"/>
                <a:gd name="connsiteY2" fmla="*/ 1711998 h 2041182"/>
                <a:gd name="connsiteX3" fmla="*/ 687628 w 1404608"/>
                <a:gd name="connsiteY3" fmla="*/ 2041182 h 2041182"/>
                <a:gd name="connsiteX4" fmla="*/ 1294790 w 1404608"/>
                <a:gd name="connsiteY4" fmla="*/ 2026552 h 2041182"/>
                <a:gd name="connsiteX5" fmla="*/ 1404518 w 1404608"/>
                <a:gd name="connsiteY5" fmla="*/ 1126782 h 2041182"/>
                <a:gd name="connsiteX6" fmla="*/ 1221638 w 1404608"/>
                <a:gd name="connsiteY6" fmla="*/ 739077 h 2041182"/>
                <a:gd name="connsiteX7" fmla="*/ 1177747 w 1404608"/>
                <a:gd name="connsiteY7" fmla="*/ 936587 h 2041182"/>
                <a:gd name="connsiteX8" fmla="*/ 980236 w 1404608"/>
                <a:gd name="connsiteY8" fmla="*/ 665925 h 2041182"/>
                <a:gd name="connsiteX9" fmla="*/ 921715 w 1404608"/>
                <a:gd name="connsiteY9" fmla="*/ 900011 h 2041182"/>
                <a:gd name="connsiteX10" fmla="*/ 738836 w 1404608"/>
                <a:gd name="connsiteY10" fmla="*/ 563512 h 2041182"/>
                <a:gd name="connsiteX11" fmla="*/ 709574 w 1404608"/>
                <a:gd name="connsiteY11" fmla="*/ 907326 h 2041182"/>
                <a:gd name="connsiteX12" fmla="*/ 526694 w 1404608"/>
                <a:gd name="connsiteY12" fmla="*/ 242 h 2041182"/>
                <a:gd name="connsiteX13" fmla="*/ 456712 w 1404608"/>
                <a:gd name="connsiteY13" fmla="*/ 1312361 h 2041182"/>
                <a:gd name="connsiteX14" fmla="*/ 321868 w 1404608"/>
                <a:gd name="connsiteY14" fmla="*/ 1258456 h 2041182"/>
                <a:gd name="connsiteX15" fmla="*/ 0 w 1404608"/>
                <a:gd name="connsiteY15" fmla="*/ 1024369 h 2041182"/>
                <a:gd name="connsiteX0" fmla="*/ 0 w 1404608"/>
                <a:gd name="connsiteY0" fmla="*/ 1024369 h 2041182"/>
                <a:gd name="connsiteX1" fmla="*/ 124358 w 1404608"/>
                <a:gd name="connsiteY1" fmla="*/ 1353553 h 2041182"/>
                <a:gd name="connsiteX2" fmla="*/ 292608 w 1404608"/>
                <a:gd name="connsiteY2" fmla="*/ 1711998 h 2041182"/>
                <a:gd name="connsiteX3" fmla="*/ 687628 w 1404608"/>
                <a:gd name="connsiteY3" fmla="*/ 2041182 h 2041182"/>
                <a:gd name="connsiteX4" fmla="*/ 1294790 w 1404608"/>
                <a:gd name="connsiteY4" fmla="*/ 2026552 h 2041182"/>
                <a:gd name="connsiteX5" fmla="*/ 1404518 w 1404608"/>
                <a:gd name="connsiteY5" fmla="*/ 1126782 h 2041182"/>
                <a:gd name="connsiteX6" fmla="*/ 1221638 w 1404608"/>
                <a:gd name="connsiteY6" fmla="*/ 739077 h 2041182"/>
                <a:gd name="connsiteX7" fmla="*/ 1177747 w 1404608"/>
                <a:gd name="connsiteY7" fmla="*/ 936587 h 2041182"/>
                <a:gd name="connsiteX8" fmla="*/ 980236 w 1404608"/>
                <a:gd name="connsiteY8" fmla="*/ 665925 h 2041182"/>
                <a:gd name="connsiteX9" fmla="*/ 921715 w 1404608"/>
                <a:gd name="connsiteY9" fmla="*/ 900011 h 2041182"/>
                <a:gd name="connsiteX10" fmla="*/ 738836 w 1404608"/>
                <a:gd name="connsiteY10" fmla="*/ 563512 h 2041182"/>
                <a:gd name="connsiteX11" fmla="*/ 709574 w 1404608"/>
                <a:gd name="connsiteY11" fmla="*/ 907326 h 2041182"/>
                <a:gd name="connsiteX12" fmla="*/ 526694 w 1404608"/>
                <a:gd name="connsiteY12" fmla="*/ 242 h 2041182"/>
                <a:gd name="connsiteX13" fmla="*/ 456712 w 1404608"/>
                <a:gd name="connsiteY13" fmla="*/ 1312361 h 2041182"/>
                <a:gd name="connsiteX14" fmla="*/ 321868 w 1404608"/>
                <a:gd name="connsiteY14" fmla="*/ 1258456 h 2041182"/>
                <a:gd name="connsiteX15" fmla="*/ 0 w 1404608"/>
                <a:gd name="connsiteY15" fmla="*/ 1024369 h 2041182"/>
                <a:gd name="connsiteX0" fmla="*/ 0 w 1404608"/>
                <a:gd name="connsiteY0" fmla="*/ 1024369 h 2041182"/>
                <a:gd name="connsiteX1" fmla="*/ 124358 w 1404608"/>
                <a:gd name="connsiteY1" fmla="*/ 1353553 h 2041182"/>
                <a:gd name="connsiteX2" fmla="*/ 292608 w 1404608"/>
                <a:gd name="connsiteY2" fmla="*/ 1711998 h 2041182"/>
                <a:gd name="connsiteX3" fmla="*/ 687628 w 1404608"/>
                <a:gd name="connsiteY3" fmla="*/ 2041182 h 2041182"/>
                <a:gd name="connsiteX4" fmla="*/ 1294790 w 1404608"/>
                <a:gd name="connsiteY4" fmla="*/ 2026552 h 2041182"/>
                <a:gd name="connsiteX5" fmla="*/ 1404518 w 1404608"/>
                <a:gd name="connsiteY5" fmla="*/ 1126782 h 2041182"/>
                <a:gd name="connsiteX6" fmla="*/ 1221638 w 1404608"/>
                <a:gd name="connsiteY6" fmla="*/ 739077 h 2041182"/>
                <a:gd name="connsiteX7" fmla="*/ 1177747 w 1404608"/>
                <a:gd name="connsiteY7" fmla="*/ 936587 h 2041182"/>
                <a:gd name="connsiteX8" fmla="*/ 980236 w 1404608"/>
                <a:gd name="connsiteY8" fmla="*/ 665925 h 2041182"/>
                <a:gd name="connsiteX9" fmla="*/ 921715 w 1404608"/>
                <a:gd name="connsiteY9" fmla="*/ 900011 h 2041182"/>
                <a:gd name="connsiteX10" fmla="*/ 738836 w 1404608"/>
                <a:gd name="connsiteY10" fmla="*/ 563512 h 2041182"/>
                <a:gd name="connsiteX11" fmla="*/ 709574 w 1404608"/>
                <a:gd name="connsiteY11" fmla="*/ 907326 h 2041182"/>
                <a:gd name="connsiteX12" fmla="*/ 526694 w 1404608"/>
                <a:gd name="connsiteY12" fmla="*/ 242 h 2041182"/>
                <a:gd name="connsiteX13" fmla="*/ 456712 w 1404608"/>
                <a:gd name="connsiteY13" fmla="*/ 1312361 h 2041182"/>
                <a:gd name="connsiteX14" fmla="*/ 321868 w 1404608"/>
                <a:gd name="connsiteY14" fmla="*/ 1258456 h 2041182"/>
                <a:gd name="connsiteX15" fmla="*/ 0 w 1404608"/>
                <a:gd name="connsiteY15" fmla="*/ 1024369 h 2041182"/>
                <a:gd name="connsiteX0" fmla="*/ 0 w 1420463"/>
                <a:gd name="connsiteY0" fmla="*/ 957779 h 2041182"/>
                <a:gd name="connsiteX1" fmla="*/ 140213 w 1420463"/>
                <a:gd name="connsiteY1" fmla="*/ 1353553 h 2041182"/>
                <a:gd name="connsiteX2" fmla="*/ 308463 w 1420463"/>
                <a:gd name="connsiteY2" fmla="*/ 1711998 h 2041182"/>
                <a:gd name="connsiteX3" fmla="*/ 703483 w 1420463"/>
                <a:gd name="connsiteY3" fmla="*/ 2041182 h 2041182"/>
                <a:gd name="connsiteX4" fmla="*/ 1310645 w 1420463"/>
                <a:gd name="connsiteY4" fmla="*/ 2026552 h 2041182"/>
                <a:gd name="connsiteX5" fmla="*/ 1420373 w 1420463"/>
                <a:gd name="connsiteY5" fmla="*/ 1126782 h 2041182"/>
                <a:gd name="connsiteX6" fmla="*/ 1237493 w 1420463"/>
                <a:gd name="connsiteY6" fmla="*/ 739077 h 2041182"/>
                <a:gd name="connsiteX7" fmla="*/ 1193602 w 1420463"/>
                <a:gd name="connsiteY7" fmla="*/ 936587 h 2041182"/>
                <a:gd name="connsiteX8" fmla="*/ 996091 w 1420463"/>
                <a:gd name="connsiteY8" fmla="*/ 665925 h 2041182"/>
                <a:gd name="connsiteX9" fmla="*/ 937570 w 1420463"/>
                <a:gd name="connsiteY9" fmla="*/ 900011 h 2041182"/>
                <a:gd name="connsiteX10" fmla="*/ 754691 w 1420463"/>
                <a:gd name="connsiteY10" fmla="*/ 563512 h 2041182"/>
                <a:gd name="connsiteX11" fmla="*/ 725429 w 1420463"/>
                <a:gd name="connsiteY11" fmla="*/ 907326 h 2041182"/>
                <a:gd name="connsiteX12" fmla="*/ 542549 w 1420463"/>
                <a:gd name="connsiteY12" fmla="*/ 242 h 2041182"/>
                <a:gd name="connsiteX13" fmla="*/ 472567 w 1420463"/>
                <a:gd name="connsiteY13" fmla="*/ 1312361 h 2041182"/>
                <a:gd name="connsiteX14" fmla="*/ 337723 w 1420463"/>
                <a:gd name="connsiteY14" fmla="*/ 1258456 h 2041182"/>
                <a:gd name="connsiteX15" fmla="*/ 0 w 1420463"/>
                <a:gd name="connsiteY15" fmla="*/ 957779 h 2041182"/>
                <a:gd name="connsiteX0" fmla="*/ 0 w 1420463"/>
                <a:gd name="connsiteY0" fmla="*/ 957779 h 2041182"/>
                <a:gd name="connsiteX1" fmla="*/ 140213 w 1420463"/>
                <a:gd name="connsiteY1" fmla="*/ 1353553 h 2041182"/>
                <a:gd name="connsiteX2" fmla="*/ 308463 w 1420463"/>
                <a:gd name="connsiteY2" fmla="*/ 1711998 h 2041182"/>
                <a:gd name="connsiteX3" fmla="*/ 703483 w 1420463"/>
                <a:gd name="connsiteY3" fmla="*/ 2041182 h 2041182"/>
                <a:gd name="connsiteX4" fmla="*/ 1310645 w 1420463"/>
                <a:gd name="connsiteY4" fmla="*/ 2026552 h 2041182"/>
                <a:gd name="connsiteX5" fmla="*/ 1420373 w 1420463"/>
                <a:gd name="connsiteY5" fmla="*/ 1126782 h 2041182"/>
                <a:gd name="connsiteX6" fmla="*/ 1237493 w 1420463"/>
                <a:gd name="connsiteY6" fmla="*/ 739077 h 2041182"/>
                <a:gd name="connsiteX7" fmla="*/ 1193602 w 1420463"/>
                <a:gd name="connsiteY7" fmla="*/ 936587 h 2041182"/>
                <a:gd name="connsiteX8" fmla="*/ 996091 w 1420463"/>
                <a:gd name="connsiteY8" fmla="*/ 665925 h 2041182"/>
                <a:gd name="connsiteX9" fmla="*/ 937570 w 1420463"/>
                <a:gd name="connsiteY9" fmla="*/ 900011 h 2041182"/>
                <a:gd name="connsiteX10" fmla="*/ 754691 w 1420463"/>
                <a:gd name="connsiteY10" fmla="*/ 563512 h 2041182"/>
                <a:gd name="connsiteX11" fmla="*/ 725429 w 1420463"/>
                <a:gd name="connsiteY11" fmla="*/ 907326 h 2041182"/>
                <a:gd name="connsiteX12" fmla="*/ 542549 w 1420463"/>
                <a:gd name="connsiteY12" fmla="*/ 242 h 2041182"/>
                <a:gd name="connsiteX13" fmla="*/ 472567 w 1420463"/>
                <a:gd name="connsiteY13" fmla="*/ 1312361 h 2041182"/>
                <a:gd name="connsiteX14" fmla="*/ 337723 w 1420463"/>
                <a:gd name="connsiteY14" fmla="*/ 1258456 h 2041182"/>
                <a:gd name="connsiteX15" fmla="*/ 0 w 1420463"/>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55410 w 1421182"/>
                <a:gd name="connsiteY10" fmla="*/ 563512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36384 w 1421182"/>
                <a:gd name="connsiteY10" fmla="*/ 563512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55588 w 1421182"/>
                <a:gd name="connsiteY8" fmla="*/ 659583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59583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59583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52597 w 1421182"/>
                <a:gd name="connsiteY6" fmla="*/ 669316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537 h 2040940"/>
                <a:gd name="connsiteX1" fmla="*/ 140932 w 1421182"/>
                <a:gd name="connsiteY1" fmla="*/ 1353311 h 2040940"/>
                <a:gd name="connsiteX2" fmla="*/ 309182 w 1421182"/>
                <a:gd name="connsiteY2" fmla="*/ 1711756 h 2040940"/>
                <a:gd name="connsiteX3" fmla="*/ 704202 w 1421182"/>
                <a:gd name="connsiteY3" fmla="*/ 2040940 h 2040940"/>
                <a:gd name="connsiteX4" fmla="*/ 1311364 w 1421182"/>
                <a:gd name="connsiteY4" fmla="*/ 2026310 h 2040940"/>
                <a:gd name="connsiteX5" fmla="*/ 1421092 w 1421182"/>
                <a:gd name="connsiteY5" fmla="*/ 1126540 h 2040940"/>
                <a:gd name="connsiteX6" fmla="*/ 1152597 w 1421182"/>
                <a:gd name="connsiteY6" fmla="*/ 669074 h 2040940"/>
                <a:gd name="connsiteX7" fmla="*/ 1168953 w 1421182"/>
                <a:gd name="connsiteY7" fmla="*/ 968054 h 2040940"/>
                <a:gd name="connsiteX8" fmla="*/ 927050 w 1421182"/>
                <a:gd name="connsiteY8" fmla="*/ 614948 h 2040940"/>
                <a:gd name="connsiteX9" fmla="*/ 957315 w 1421182"/>
                <a:gd name="connsiteY9" fmla="*/ 944162 h 2040940"/>
                <a:gd name="connsiteX10" fmla="*/ 711016 w 1421182"/>
                <a:gd name="connsiteY10" fmla="*/ 569612 h 2040940"/>
                <a:gd name="connsiteX11" fmla="*/ 729319 w 1421182"/>
                <a:gd name="connsiteY11" fmla="*/ 957819 h 2040940"/>
                <a:gd name="connsiteX12" fmla="*/ 543268 w 1421182"/>
                <a:gd name="connsiteY12" fmla="*/ 0 h 2040940"/>
                <a:gd name="connsiteX13" fmla="*/ 473286 w 1421182"/>
                <a:gd name="connsiteY13" fmla="*/ 1312119 h 2040940"/>
                <a:gd name="connsiteX14" fmla="*/ 338442 w 1421182"/>
                <a:gd name="connsiteY14" fmla="*/ 1258214 h 2040940"/>
                <a:gd name="connsiteX15" fmla="*/ 719 w 1421182"/>
                <a:gd name="connsiteY15" fmla="*/ 957537 h 2040940"/>
                <a:gd name="connsiteX0" fmla="*/ 719 w 1421182"/>
                <a:gd name="connsiteY0" fmla="*/ 957545 h 2040948"/>
                <a:gd name="connsiteX1" fmla="*/ 140932 w 1421182"/>
                <a:gd name="connsiteY1" fmla="*/ 1353319 h 2040948"/>
                <a:gd name="connsiteX2" fmla="*/ 309182 w 1421182"/>
                <a:gd name="connsiteY2" fmla="*/ 1711764 h 2040948"/>
                <a:gd name="connsiteX3" fmla="*/ 704202 w 1421182"/>
                <a:gd name="connsiteY3" fmla="*/ 2040948 h 2040948"/>
                <a:gd name="connsiteX4" fmla="*/ 1311364 w 1421182"/>
                <a:gd name="connsiteY4" fmla="*/ 2026318 h 2040948"/>
                <a:gd name="connsiteX5" fmla="*/ 1421092 w 1421182"/>
                <a:gd name="connsiteY5" fmla="*/ 1126548 h 2040948"/>
                <a:gd name="connsiteX6" fmla="*/ 1152597 w 1421182"/>
                <a:gd name="connsiteY6" fmla="*/ 669082 h 2040948"/>
                <a:gd name="connsiteX7" fmla="*/ 1168953 w 1421182"/>
                <a:gd name="connsiteY7" fmla="*/ 968062 h 2040948"/>
                <a:gd name="connsiteX8" fmla="*/ 927050 w 1421182"/>
                <a:gd name="connsiteY8" fmla="*/ 614956 h 2040948"/>
                <a:gd name="connsiteX9" fmla="*/ 957315 w 1421182"/>
                <a:gd name="connsiteY9" fmla="*/ 944170 h 2040948"/>
                <a:gd name="connsiteX10" fmla="*/ 711016 w 1421182"/>
                <a:gd name="connsiteY10" fmla="*/ 569620 h 2040948"/>
                <a:gd name="connsiteX11" fmla="*/ 729319 w 1421182"/>
                <a:gd name="connsiteY11" fmla="*/ 957827 h 2040948"/>
                <a:gd name="connsiteX12" fmla="*/ 543268 w 1421182"/>
                <a:gd name="connsiteY12" fmla="*/ 8 h 2040948"/>
                <a:gd name="connsiteX13" fmla="*/ 473286 w 1421182"/>
                <a:gd name="connsiteY13" fmla="*/ 1312127 h 2040948"/>
                <a:gd name="connsiteX14" fmla="*/ 338442 w 1421182"/>
                <a:gd name="connsiteY14" fmla="*/ 1258222 h 2040948"/>
                <a:gd name="connsiteX15" fmla="*/ 719 w 1421182"/>
                <a:gd name="connsiteY15" fmla="*/ 957545 h 2040948"/>
                <a:gd name="connsiteX0" fmla="*/ 719 w 1421182"/>
                <a:gd name="connsiteY0" fmla="*/ 957545 h 2040948"/>
                <a:gd name="connsiteX1" fmla="*/ 140932 w 1421182"/>
                <a:gd name="connsiteY1" fmla="*/ 1353319 h 2040948"/>
                <a:gd name="connsiteX2" fmla="*/ 309182 w 1421182"/>
                <a:gd name="connsiteY2" fmla="*/ 1711764 h 2040948"/>
                <a:gd name="connsiteX3" fmla="*/ 704202 w 1421182"/>
                <a:gd name="connsiteY3" fmla="*/ 2040948 h 2040948"/>
                <a:gd name="connsiteX4" fmla="*/ 1311364 w 1421182"/>
                <a:gd name="connsiteY4" fmla="*/ 2026318 h 2040948"/>
                <a:gd name="connsiteX5" fmla="*/ 1421092 w 1421182"/>
                <a:gd name="connsiteY5" fmla="*/ 1126548 h 2040948"/>
                <a:gd name="connsiteX6" fmla="*/ 1152597 w 1421182"/>
                <a:gd name="connsiteY6" fmla="*/ 669082 h 2040948"/>
                <a:gd name="connsiteX7" fmla="*/ 1168953 w 1421182"/>
                <a:gd name="connsiteY7" fmla="*/ 968062 h 2040948"/>
                <a:gd name="connsiteX8" fmla="*/ 927050 w 1421182"/>
                <a:gd name="connsiteY8" fmla="*/ 614956 h 2040948"/>
                <a:gd name="connsiteX9" fmla="*/ 957315 w 1421182"/>
                <a:gd name="connsiteY9" fmla="*/ 944170 h 2040948"/>
                <a:gd name="connsiteX10" fmla="*/ 711016 w 1421182"/>
                <a:gd name="connsiteY10" fmla="*/ 569620 h 2040948"/>
                <a:gd name="connsiteX11" fmla="*/ 729319 w 1421182"/>
                <a:gd name="connsiteY11" fmla="*/ 957827 h 2040948"/>
                <a:gd name="connsiteX12" fmla="*/ 543268 w 1421182"/>
                <a:gd name="connsiteY12" fmla="*/ 8 h 2040948"/>
                <a:gd name="connsiteX13" fmla="*/ 473286 w 1421182"/>
                <a:gd name="connsiteY13" fmla="*/ 1312127 h 2040948"/>
                <a:gd name="connsiteX14" fmla="*/ 338442 w 1421182"/>
                <a:gd name="connsiteY14" fmla="*/ 1258222 h 2040948"/>
                <a:gd name="connsiteX15" fmla="*/ 719 w 1421182"/>
                <a:gd name="connsiteY15" fmla="*/ 957545 h 2040948"/>
                <a:gd name="connsiteX0" fmla="*/ 719 w 1421182"/>
                <a:gd name="connsiteY0" fmla="*/ 957545 h 2026318"/>
                <a:gd name="connsiteX1" fmla="*/ 140932 w 1421182"/>
                <a:gd name="connsiteY1" fmla="*/ 1353319 h 2026318"/>
                <a:gd name="connsiteX2" fmla="*/ 309182 w 1421182"/>
                <a:gd name="connsiteY2" fmla="*/ 1711764 h 2026318"/>
                <a:gd name="connsiteX3" fmla="*/ 693290 w 1421182"/>
                <a:gd name="connsiteY3" fmla="*/ 2019121 h 2026318"/>
                <a:gd name="connsiteX4" fmla="*/ 1311364 w 1421182"/>
                <a:gd name="connsiteY4" fmla="*/ 2026318 h 2026318"/>
                <a:gd name="connsiteX5" fmla="*/ 1421092 w 1421182"/>
                <a:gd name="connsiteY5" fmla="*/ 1126548 h 2026318"/>
                <a:gd name="connsiteX6" fmla="*/ 1152597 w 1421182"/>
                <a:gd name="connsiteY6" fmla="*/ 669082 h 2026318"/>
                <a:gd name="connsiteX7" fmla="*/ 1168953 w 1421182"/>
                <a:gd name="connsiteY7" fmla="*/ 968062 h 2026318"/>
                <a:gd name="connsiteX8" fmla="*/ 927050 w 1421182"/>
                <a:gd name="connsiteY8" fmla="*/ 614956 h 2026318"/>
                <a:gd name="connsiteX9" fmla="*/ 957315 w 1421182"/>
                <a:gd name="connsiteY9" fmla="*/ 944170 h 2026318"/>
                <a:gd name="connsiteX10" fmla="*/ 711016 w 1421182"/>
                <a:gd name="connsiteY10" fmla="*/ 569620 h 2026318"/>
                <a:gd name="connsiteX11" fmla="*/ 729319 w 1421182"/>
                <a:gd name="connsiteY11" fmla="*/ 957827 h 2026318"/>
                <a:gd name="connsiteX12" fmla="*/ 543268 w 1421182"/>
                <a:gd name="connsiteY12" fmla="*/ 8 h 2026318"/>
                <a:gd name="connsiteX13" fmla="*/ 473286 w 1421182"/>
                <a:gd name="connsiteY13" fmla="*/ 1312127 h 2026318"/>
                <a:gd name="connsiteX14" fmla="*/ 338442 w 1421182"/>
                <a:gd name="connsiteY14" fmla="*/ 1258222 h 2026318"/>
                <a:gd name="connsiteX15" fmla="*/ 719 w 1421182"/>
                <a:gd name="connsiteY15" fmla="*/ 957545 h 2026318"/>
                <a:gd name="connsiteX0" fmla="*/ 719 w 1421182"/>
                <a:gd name="connsiteY0" fmla="*/ 957545 h 2295953"/>
                <a:gd name="connsiteX1" fmla="*/ 140932 w 1421182"/>
                <a:gd name="connsiteY1" fmla="*/ 1353319 h 2295953"/>
                <a:gd name="connsiteX2" fmla="*/ 309182 w 1421182"/>
                <a:gd name="connsiteY2" fmla="*/ 1711764 h 2295953"/>
                <a:gd name="connsiteX3" fmla="*/ 693290 w 1421182"/>
                <a:gd name="connsiteY3" fmla="*/ 2019121 h 2295953"/>
                <a:gd name="connsiteX4" fmla="*/ 722524 w 1421182"/>
                <a:gd name="connsiteY4" fmla="*/ 2295953 h 2295953"/>
                <a:gd name="connsiteX5" fmla="*/ 1311364 w 1421182"/>
                <a:gd name="connsiteY5" fmla="*/ 2026318 h 2295953"/>
                <a:gd name="connsiteX6" fmla="*/ 1421092 w 1421182"/>
                <a:gd name="connsiteY6" fmla="*/ 1126548 h 2295953"/>
                <a:gd name="connsiteX7" fmla="*/ 1152597 w 1421182"/>
                <a:gd name="connsiteY7" fmla="*/ 669082 h 2295953"/>
                <a:gd name="connsiteX8" fmla="*/ 1168953 w 1421182"/>
                <a:gd name="connsiteY8" fmla="*/ 968062 h 2295953"/>
                <a:gd name="connsiteX9" fmla="*/ 927050 w 1421182"/>
                <a:gd name="connsiteY9" fmla="*/ 614956 h 2295953"/>
                <a:gd name="connsiteX10" fmla="*/ 957315 w 1421182"/>
                <a:gd name="connsiteY10" fmla="*/ 944170 h 2295953"/>
                <a:gd name="connsiteX11" fmla="*/ 711016 w 1421182"/>
                <a:gd name="connsiteY11" fmla="*/ 569620 h 2295953"/>
                <a:gd name="connsiteX12" fmla="*/ 729319 w 1421182"/>
                <a:gd name="connsiteY12" fmla="*/ 957827 h 2295953"/>
                <a:gd name="connsiteX13" fmla="*/ 543268 w 1421182"/>
                <a:gd name="connsiteY13" fmla="*/ 8 h 2295953"/>
                <a:gd name="connsiteX14" fmla="*/ 473286 w 1421182"/>
                <a:gd name="connsiteY14" fmla="*/ 1312127 h 2295953"/>
                <a:gd name="connsiteX15" fmla="*/ 338442 w 1421182"/>
                <a:gd name="connsiteY15" fmla="*/ 1258222 h 2295953"/>
                <a:gd name="connsiteX16" fmla="*/ 719 w 1421182"/>
                <a:gd name="connsiteY16" fmla="*/ 957545 h 2295953"/>
                <a:gd name="connsiteX0" fmla="*/ 719 w 1421182"/>
                <a:gd name="connsiteY0" fmla="*/ 957545 h 2317397"/>
                <a:gd name="connsiteX1" fmla="*/ 140932 w 1421182"/>
                <a:gd name="connsiteY1" fmla="*/ 1353319 h 2317397"/>
                <a:gd name="connsiteX2" fmla="*/ 309182 w 1421182"/>
                <a:gd name="connsiteY2" fmla="*/ 1711764 h 2317397"/>
                <a:gd name="connsiteX3" fmla="*/ 693290 w 1421182"/>
                <a:gd name="connsiteY3" fmla="*/ 2019121 h 2317397"/>
                <a:gd name="connsiteX4" fmla="*/ 722524 w 1421182"/>
                <a:gd name="connsiteY4" fmla="*/ 2295953 h 2317397"/>
                <a:gd name="connsiteX5" fmla="*/ 1170733 w 1421182"/>
                <a:gd name="connsiteY5" fmla="*/ 2300858 h 2317397"/>
                <a:gd name="connsiteX6" fmla="*/ 1311364 w 1421182"/>
                <a:gd name="connsiteY6" fmla="*/ 2026318 h 2317397"/>
                <a:gd name="connsiteX7" fmla="*/ 1421092 w 1421182"/>
                <a:gd name="connsiteY7" fmla="*/ 1126548 h 2317397"/>
                <a:gd name="connsiteX8" fmla="*/ 1152597 w 1421182"/>
                <a:gd name="connsiteY8" fmla="*/ 669082 h 2317397"/>
                <a:gd name="connsiteX9" fmla="*/ 1168953 w 1421182"/>
                <a:gd name="connsiteY9" fmla="*/ 968062 h 2317397"/>
                <a:gd name="connsiteX10" fmla="*/ 927050 w 1421182"/>
                <a:gd name="connsiteY10" fmla="*/ 614956 h 2317397"/>
                <a:gd name="connsiteX11" fmla="*/ 957315 w 1421182"/>
                <a:gd name="connsiteY11" fmla="*/ 944170 h 2317397"/>
                <a:gd name="connsiteX12" fmla="*/ 711016 w 1421182"/>
                <a:gd name="connsiteY12" fmla="*/ 569620 h 2317397"/>
                <a:gd name="connsiteX13" fmla="*/ 729319 w 1421182"/>
                <a:gd name="connsiteY13" fmla="*/ 957827 h 2317397"/>
                <a:gd name="connsiteX14" fmla="*/ 543268 w 1421182"/>
                <a:gd name="connsiteY14" fmla="*/ 8 h 2317397"/>
                <a:gd name="connsiteX15" fmla="*/ 473286 w 1421182"/>
                <a:gd name="connsiteY15" fmla="*/ 1312127 h 2317397"/>
                <a:gd name="connsiteX16" fmla="*/ 338442 w 1421182"/>
                <a:gd name="connsiteY16" fmla="*/ 1258222 h 2317397"/>
                <a:gd name="connsiteX17" fmla="*/ 719 w 1421182"/>
                <a:gd name="connsiteY17" fmla="*/ 957545 h 2317397"/>
                <a:gd name="connsiteX0" fmla="*/ 719 w 1421182"/>
                <a:gd name="connsiteY0" fmla="*/ 957545 h 2317397"/>
                <a:gd name="connsiteX1" fmla="*/ 140932 w 1421182"/>
                <a:gd name="connsiteY1" fmla="*/ 1353319 h 2317397"/>
                <a:gd name="connsiteX2" fmla="*/ 309182 w 1421182"/>
                <a:gd name="connsiteY2" fmla="*/ 1711764 h 2317397"/>
                <a:gd name="connsiteX3" fmla="*/ 626141 w 1421182"/>
                <a:gd name="connsiteY3" fmla="*/ 1985150 h 2317397"/>
                <a:gd name="connsiteX4" fmla="*/ 722524 w 1421182"/>
                <a:gd name="connsiteY4" fmla="*/ 2295953 h 2317397"/>
                <a:gd name="connsiteX5" fmla="*/ 1170733 w 1421182"/>
                <a:gd name="connsiteY5" fmla="*/ 2300858 h 2317397"/>
                <a:gd name="connsiteX6" fmla="*/ 1311364 w 1421182"/>
                <a:gd name="connsiteY6" fmla="*/ 2026318 h 2317397"/>
                <a:gd name="connsiteX7" fmla="*/ 1421092 w 1421182"/>
                <a:gd name="connsiteY7" fmla="*/ 1126548 h 2317397"/>
                <a:gd name="connsiteX8" fmla="*/ 1152597 w 1421182"/>
                <a:gd name="connsiteY8" fmla="*/ 669082 h 2317397"/>
                <a:gd name="connsiteX9" fmla="*/ 1168953 w 1421182"/>
                <a:gd name="connsiteY9" fmla="*/ 968062 h 2317397"/>
                <a:gd name="connsiteX10" fmla="*/ 927050 w 1421182"/>
                <a:gd name="connsiteY10" fmla="*/ 614956 h 2317397"/>
                <a:gd name="connsiteX11" fmla="*/ 957315 w 1421182"/>
                <a:gd name="connsiteY11" fmla="*/ 944170 h 2317397"/>
                <a:gd name="connsiteX12" fmla="*/ 711016 w 1421182"/>
                <a:gd name="connsiteY12" fmla="*/ 569620 h 2317397"/>
                <a:gd name="connsiteX13" fmla="*/ 729319 w 1421182"/>
                <a:gd name="connsiteY13" fmla="*/ 957827 h 2317397"/>
                <a:gd name="connsiteX14" fmla="*/ 543268 w 1421182"/>
                <a:gd name="connsiteY14" fmla="*/ 8 h 2317397"/>
                <a:gd name="connsiteX15" fmla="*/ 473286 w 1421182"/>
                <a:gd name="connsiteY15" fmla="*/ 1312127 h 2317397"/>
                <a:gd name="connsiteX16" fmla="*/ 338442 w 1421182"/>
                <a:gd name="connsiteY16" fmla="*/ 1258222 h 2317397"/>
                <a:gd name="connsiteX17" fmla="*/ 719 w 1421182"/>
                <a:gd name="connsiteY17" fmla="*/ 957545 h 2317397"/>
                <a:gd name="connsiteX0" fmla="*/ 719 w 1421182"/>
                <a:gd name="connsiteY0" fmla="*/ 957545 h 2314785"/>
                <a:gd name="connsiteX1" fmla="*/ 140932 w 1421182"/>
                <a:gd name="connsiteY1" fmla="*/ 1353319 h 2314785"/>
                <a:gd name="connsiteX2" fmla="*/ 309182 w 1421182"/>
                <a:gd name="connsiteY2" fmla="*/ 1711764 h 2314785"/>
                <a:gd name="connsiteX3" fmla="*/ 626141 w 1421182"/>
                <a:gd name="connsiteY3" fmla="*/ 1985150 h 2314785"/>
                <a:gd name="connsiteX4" fmla="*/ 658780 w 1421182"/>
                <a:gd name="connsiteY4" fmla="*/ 2266927 h 2314785"/>
                <a:gd name="connsiteX5" fmla="*/ 1170733 w 1421182"/>
                <a:gd name="connsiteY5" fmla="*/ 2300858 h 2314785"/>
                <a:gd name="connsiteX6" fmla="*/ 1311364 w 1421182"/>
                <a:gd name="connsiteY6" fmla="*/ 2026318 h 2314785"/>
                <a:gd name="connsiteX7" fmla="*/ 1421092 w 1421182"/>
                <a:gd name="connsiteY7" fmla="*/ 1126548 h 2314785"/>
                <a:gd name="connsiteX8" fmla="*/ 1152597 w 1421182"/>
                <a:gd name="connsiteY8" fmla="*/ 669082 h 2314785"/>
                <a:gd name="connsiteX9" fmla="*/ 1168953 w 1421182"/>
                <a:gd name="connsiteY9" fmla="*/ 968062 h 2314785"/>
                <a:gd name="connsiteX10" fmla="*/ 927050 w 1421182"/>
                <a:gd name="connsiteY10" fmla="*/ 614956 h 2314785"/>
                <a:gd name="connsiteX11" fmla="*/ 957315 w 1421182"/>
                <a:gd name="connsiteY11" fmla="*/ 944170 h 2314785"/>
                <a:gd name="connsiteX12" fmla="*/ 711016 w 1421182"/>
                <a:gd name="connsiteY12" fmla="*/ 569620 h 2314785"/>
                <a:gd name="connsiteX13" fmla="*/ 729319 w 1421182"/>
                <a:gd name="connsiteY13" fmla="*/ 957827 h 2314785"/>
                <a:gd name="connsiteX14" fmla="*/ 543268 w 1421182"/>
                <a:gd name="connsiteY14" fmla="*/ 8 h 2314785"/>
                <a:gd name="connsiteX15" fmla="*/ 473286 w 1421182"/>
                <a:gd name="connsiteY15" fmla="*/ 1312127 h 2314785"/>
                <a:gd name="connsiteX16" fmla="*/ 338442 w 1421182"/>
                <a:gd name="connsiteY16" fmla="*/ 1258222 h 2314785"/>
                <a:gd name="connsiteX17" fmla="*/ 719 w 1421182"/>
                <a:gd name="connsiteY17" fmla="*/ 957545 h 2314785"/>
                <a:gd name="connsiteX0" fmla="*/ 719 w 1421182"/>
                <a:gd name="connsiteY0" fmla="*/ 957545 h 2323891"/>
                <a:gd name="connsiteX1" fmla="*/ 140932 w 1421182"/>
                <a:gd name="connsiteY1" fmla="*/ 1353319 h 2323891"/>
                <a:gd name="connsiteX2" fmla="*/ 309182 w 1421182"/>
                <a:gd name="connsiteY2" fmla="*/ 1711764 h 2323891"/>
                <a:gd name="connsiteX3" fmla="*/ 626141 w 1421182"/>
                <a:gd name="connsiteY3" fmla="*/ 1985150 h 2323891"/>
                <a:gd name="connsiteX4" fmla="*/ 658780 w 1421182"/>
                <a:gd name="connsiteY4" fmla="*/ 2266927 h 2323891"/>
                <a:gd name="connsiteX5" fmla="*/ 1170733 w 1421182"/>
                <a:gd name="connsiteY5" fmla="*/ 2300858 h 2323891"/>
                <a:gd name="connsiteX6" fmla="*/ 1311364 w 1421182"/>
                <a:gd name="connsiteY6" fmla="*/ 2026318 h 2323891"/>
                <a:gd name="connsiteX7" fmla="*/ 1421092 w 1421182"/>
                <a:gd name="connsiteY7" fmla="*/ 1126548 h 2323891"/>
                <a:gd name="connsiteX8" fmla="*/ 1152597 w 1421182"/>
                <a:gd name="connsiteY8" fmla="*/ 669082 h 2323891"/>
                <a:gd name="connsiteX9" fmla="*/ 1168953 w 1421182"/>
                <a:gd name="connsiteY9" fmla="*/ 968062 h 2323891"/>
                <a:gd name="connsiteX10" fmla="*/ 927050 w 1421182"/>
                <a:gd name="connsiteY10" fmla="*/ 614956 h 2323891"/>
                <a:gd name="connsiteX11" fmla="*/ 957315 w 1421182"/>
                <a:gd name="connsiteY11" fmla="*/ 944170 h 2323891"/>
                <a:gd name="connsiteX12" fmla="*/ 711016 w 1421182"/>
                <a:gd name="connsiteY12" fmla="*/ 569620 h 2323891"/>
                <a:gd name="connsiteX13" fmla="*/ 729319 w 1421182"/>
                <a:gd name="connsiteY13" fmla="*/ 957827 h 2323891"/>
                <a:gd name="connsiteX14" fmla="*/ 543268 w 1421182"/>
                <a:gd name="connsiteY14" fmla="*/ 8 h 2323891"/>
                <a:gd name="connsiteX15" fmla="*/ 473286 w 1421182"/>
                <a:gd name="connsiteY15" fmla="*/ 1312127 h 2323891"/>
                <a:gd name="connsiteX16" fmla="*/ 338442 w 1421182"/>
                <a:gd name="connsiteY16" fmla="*/ 1258222 h 2323891"/>
                <a:gd name="connsiteX17" fmla="*/ 719 w 1421182"/>
                <a:gd name="connsiteY17" fmla="*/ 957545 h 2323891"/>
                <a:gd name="connsiteX0" fmla="*/ 719 w 1421182"/>
                <a:gd name="connsiteY0" fmla="*/ 957545 h 2358736"/>
                <a:gd name="connsiteX1" fmla="*/ 140932 w 1421182"/>
                <a:gd name="connsiteY1" fmla="*/ 1353319 h 2358736"/>
                <a:gd name="connsiteX2" fmla="*/ 309182 w 1421182"/>
                <a:gd name="connsiteY2" fmla="*/ 1711764 h 2358736"/>
                <a:gd name="connsiteX3" fmla="*/ 626141 w 1421182"/>
                <a:gd name="connsiteY3" fmla="*/ 1985150 h 2358736"/>
                <a:gd name="connsiteX4" fmla="*/ 658780 w 1421182"/>
                <a:gd name="connsiteY4" fmla="*/ 2266927 h 2358736"/>
                <a:gd name="connsiteX5" fmla="*/ 1227989 w 1421182"/>
                <a:gd name="connsiteY5" fmla="*/ 2341644 h 2358736"/>
                <a:gd name="connsiteX6" fmla="*/ 1311364 w 1421182"/>
                <a:gd name="connsiteY6" fmla="*/ 2026318 h 2358736"/>
                <a:gd name="connsiteX7" fmla="*/ 1421092 w 1421182"/>
                <a:gd name="connsiteY7" fmla="*/ 1126548 h 2358736"/>
                <a:gd name="connsiteX8" fmla="*/ 1152597 w 1421182"/>
                <a:gd name="connsiteY8" fmla="*/ 669082 h 2358736"/>
                <a:gd name="connsiteX9" fmla="*/ 1168953 w 1421182"/>
                <a:gd name="connsiteY9" fmla="*/ 968062 h 2358736"/>
                <a:gd name="connsiteX10" fmla="*/ 927050 w 1421182"/>
                <a:gd name="connsiteY10" fmla="*/ 614956 h 2358736"/>
                <a:gd name="connsiteX11" fmla="*/ 957315 w 1421182"/>
                <a:gd name="connsiteY11" fmla="*/ 944170 h 2358736"/>
                <a:gd name="connsiteX12" fmla="*/ 711016 w 1421182"/>
                <a:gd name="connsiteY12" fmla="*/ 569620 h 2358736"/>
                <a:gd name="connsiteX13" fmla="*/ 729319 w 1421182"/>
                <a:gd name="connsiteY13" fmla="*/ 957827 h 2358736"/>
                <a:gd name="connsiteX14" fmla="*/ 543268 w 1421182"/>
                <a:gd name="connsiteY14" fmla="*/ 8 h 2358736"/>
                <a:gd name="connsiteX15" fmla="*/ 473286 w 1421182"/>
                <a:gd name="connsiteY15" fmla="*/ 1312127 h 2358736"/>
                <a:gd name="connsiteX16" fmla="*/ 338442 w 1421182"/>
                <a:gd name="connsiteY16" fmla="*/ 1258222 h 2358736"/>
                <a:gd name="connsiteX17" fmla="*/ 719 w 1421182"/>
                <a:gd name="connsiteY17" fmla="*/ 957545 h 2358736"/>
                <a:gd name="connsiteX0" fmla="*/ 719 w 1421182"/>
                <a:gd name="connsiteY0" fmla="*/ 957545 h 2341644"/>
                <a:gd name="connsiteX1" fmla="*/ 140932 w 1421182"/>
                <a:gd name="connsiteY1" fmla="*/ 1353319 h 2341644"/>
                <a:gd name="connsiteX2" fmla="*/ 309182 w 1421182"/>
                <a:gd name="connsiteY2" fmla="*/ 1711764 h 2341644"/>
                <a:gd name="connsiteX3" fmla="*/ 626141 w 1421182"/>
                <a:gd name="connsiteY3" fmla="*/ 1985150 h 2341644"/>
                <a:gd name="connsiteX4" fmla="*/ 658780 w 1421182"/>
                <a:gd name="connsiteY4" fmla="*/ 2266927 h 2341644"/>
                <a:gd name="connsiteX5" fmla="*/ 1227989 w 1421182"/>
                <a:gd name="connsiteY5" fmla="*/ 2341644 h 2341644"/>
                <a:gd name="connsiteX6" fmla="*/ 1311364 w 1421182"/>
                <a:gd name="connsiteY6" fmla="*/ 2026318 h 2341644"/>
                <a:gd name="connsiteX7" fmla="*/ 1421092 w 1421182"/>
                <a:gd name="connsiteY7" fmla="*/ 1126548 h 2341644"/>
                <a:gd name="connsiteX8" fmla="*/ 1152597 w 1421182"/>
                <a:gd name="connsiteY8" fmla="*/ 669082 h 2341644"/>
                <a:gd name="connsiteX9" fmla="*/ 1168953 w 1421182"/>
                <a:gd name="connsiteY9" fmla="*/ 968062 h 2341644"/>
                <a:gd name="connsiteX10" fmla="*/ 927050 w 1421182"/>
                <a:gd name="connsiteY10" fmla="*/ 614956 h 2341644"/>
                <a:gd name="connsiteX11" fmla="*/ 957315 w 1421182"/>
                <a:gd name="connsiteY11" fmla="*/ 944170 h 2341644"/>
                <a:gd name="connsiteX12" fmla="*/ 711016 w 1421182"/>
                <a:gd name="connsiteY12" fmla="*/ 569620 h 2341644"/>
                <a:gd name="connsiteX13" fmla="*/ 729319 w 1421182"/>
                <a:gd name="connsiteY13" fmla="*/ 957827 h 2341644"/>
                <a:gd name="connsiteX14" fmla="*/ 543268 w 1421182"/>
                <a:gd name="connsiteY14" fmla="*/ 8 h 2341644"/>
                <a:gd name="connsiteX15" fmla="*/ 473286 w 1421182"/>
                <a:gd name="connsiteY15" fmla="*/ 1312127 h 2341644"/>
                <a:gd name="connsiteX16" fmla="*/ 338442 w 1421182"/>
                <a:gd name="connsiteY16" fmla="*/ 1258222 h 2341644"/>
                <a:gd name="connsiteX17" fmla="*/ 719 w 1421182"/>
                <a:gd name="connsiteY17" fmla="*/ 957545 h 2341644"/>
                <a:gd name="connsiteX0" fmla="*/ 719 w 1421092"/>
                <a:gd name="connsiteY0" fmla="*/ 957545 h 2341644"/>
                <a:gd name="connsiteX1" fmla="*/ 140932 w 1421092"/>
                <a:gd name="connsiteY1" fmla="*/ 1353319 h 2341644"/>
                <a:gd name="connsiteX2" fmla="*/ 309182 w 1421092"/>
                <a:gd name="connsiteY2" fmla="*/ 1711764 h 2341644"/>
                <a:gd name="connsiteX3" fmla="*/ 626141 w 1421092"/>
                <a:gd name="connsiteY3" fmla="*/ 1985150 h 2341644"/>
                <a:gd name="connsiteX4" fmla="*/ 658780 w 1421092"/>
                <a:gd name="connsiteY4" fmla="*/ 2266927 h 2341644"/>
                <a:gd name="connsiteX5" fmla="*/ 1227989 w 1421092"/>
                <a:gd name="connsiteY5" fmla="*/ 2341644 h 2341644"/>
                <a:gd name="connsiteX6" fmla="*/ 1262460 w 1421092"/>
                <a:gd name="connsiteY6" fmla="*/ 1987074 h 2341644"/>
                <a:gd name="connsiteX7" fmla="*/ 1421092 w 1421092"/>
                <a:gd name="connsiteY7" fmla="*/ 1126548 h 2341644"/>
                <a:gd name="connsiteX8" fmla="*/ 1152597 w 1421092"/>
                <a:gd name="connsiteY8" fmla="*/ 669082 h 2341644"/>
                <a:gd name="connsiteX9" fmla="*/ 1168953 w 1421092"/>
                <a:gd name="connsiteY9" fmla="*/ 968062 h 2341644"/>
                <a:gd name="connsiteX10" fmla="*/ 927050 w 1421092"/>
                <a:gd name="connsiteY10" fmla="*/ 614956 h 2341644"/>
                <a:gd name="connsiteX11" fmla="*/ 957315 w 1421092"/>
                <a:gd name="connsiteY11" fmla="*/ 944170 h 2341644"/>
                <a:gd name="connsiteX12" fmla="*/ 711016 w 1421092"/>
                <a:gd name="connsiteY12" fmla="*/ 569620 h 2341644"/>
                <a:gd name="connsiteX13" fmla="*/ 729319 w 1421092"/>
                <a:gd name="connsiteY13" fmla="*/ 957827 h 2341644"/>
                <a:gd name="connsiteX14" fmla="*/ 543268 w 1421092"/>
                <a:gd name="connsiteY14" fmla="*/ 8 h 2341644"/>
                <a:gd name="connsiteX15" fmla="*/ 473286 w 1421092"/>
                <a:gd name="connsiteY15" fmla="*/ 1312127 h 2341644"/>
                <a:gd name="connsiteX16" fmla="*/ 338442 w 1421092"/>
                <a:gd name="connsiteY16" fmla="*/ 1258222 h 2341644"/>
                <a:gd name="connsiteX17" fmla="*/ 719 w 1421092"/>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626141 w 1421109"/>
                <a:gd name="connsiteY3" fmla="*/ 1985150 h 2341644"/>
                <a:gd name="connsiteX4" fmla="*/ 658780 w 1421109"/>
                <a:gd name="connsiteY4" fmla="*/ 2266927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626141 w 1421109"/>
                <a:gd name="connsiteY3" fmla="*/ 1985150 h 2341644"/>
                <a:gd name="connsiteX4" fmla="*/ 658780 w 1421109"/>
                <a:gd name="connsiteY4" fmla="*/ 2266927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626141 w 1421109"/>
                <a:gd name="connsiteY3" fmla="*/ 1985150 h 2341644"/>
                <a:gd name="connsiteX4" fmla="*/ 622941 w 1421109"/>
                <a:gd name="connsiteY4" fmla="*/ 2320778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548773 w 1421109"/>
                <a:gd name="connsiteY3" fmla="*/ 1936338 h 2341644"/>
                <a:gd name="connsiteX4" fmla="*/ 622941 w 1421109"/>
                <a:gd name="connsiteY4" fmla="*/ 2320778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548773 w 1421109"/>
                <a:gd name="connsiteY3" fmla="*/ 1936338 h 2341644"/>
                <a:gd name="connsiteX4" fmla="*/ 557331 w 1421109"/>
                <a:gd name="connsiteY4" fmla="*/ 2278453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548773 w 1421109"/>
                <a:gd name="connsiteY3" fmla="*/ 1936338 h 2341644"/>
                <a:gd name="connsiteX4" fmla="*/ 601148 w 1421109"/>
                <a:gd name="connsiteY4" fmla="*/ 2297232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10754"/>
                <a:gd name="connsiteX1" fmla="*/ 140932 w 1421109"/>
                <a:gd name="connsiteY1" fmla="*/ 1353319 h 2310754"/>
                <a:gd name="connsiteX2" fmla="*/ 309182 w 1421109"/>
                <a:gd name="connsiteY2" fmla="*/ 1711764 h 2310754"/>
                <a:gd name="connsiteX3" fmla="*/ 548773 w 1421109"/>
                <a:gd name="connsiteY3" fmla="*/ 1936338 h 2310754"/>
                <a:gd name="connsiteX4" fmla="*/ 601148 w 1421109"/>
                <a:gd name="connsiteY4" fmla="*/ 2297232 h 2310754"/>
                <a:gd name="connsiteX5" fmla="*/ 1253027 w 1421109"/>
                <a:gd name="connsiteY5" fmla="*/ 2310347 h 2310754"/>
                <a:gd name="connsiteX6" fmla="*/ 1262460 w 1421109"/>
                <a:gd name="connsiteY6" fmla="*/ 1987074 h 2310754"/>
                <a:gd name="connsiteX7" fmla="*/ 1421092 w 1421109"/>
                <a:gd name="connsiteY7" fmla="*/ 1126548 h 2310754"/>
                <a:gd name="connsiteX8" fmla="*/ 1152597 w 1421109"/>
                <a:gd name="connsiteY8" fmla="*/ 669082 h 2310754"/>
                <a:gd name="connsiteX9" fmla="*/ 1168953 w 1421109"/>
                <a:gd name="connsiteY9" fmla="*/ 968062 h 2310754"/>
                <a:gd name="connsiteX10" fmla="*/ 927050 w 1421109"/>
                <a:gd name="connsiteY10" fmla="*/ 614956 h 2310754"/>
                <a:gd name="connsiteX11" fmla="*/ 957315 w 1421109"/>
                <a:gd name="connsiteY11" fmla="*/ 944170 h 2310754"/>
                <a:gd name="connsiteX12" fmla="*/ 711016 w 1421109"/>
                <a:gd name="connsiteY12" fmla="*/ 569620 h 2310754"/>
                <a:gd name="connsiteX13" fmla="*/ 729319 w 1421109"/>
                <a:gd name="connsiteY13" fmla="*/ 957827 h 2310754"/>
                <a:gd name="connsiteX14" fmla="*/ 543268 w 1421109"/>
                <a:gd name="connsiteY14" fmla="*/ 8 h 2310754"/>
                <a:gd name="connsiteX15" fmla="*/ 473286 w 1421109"/>
                <a:gd name="connsiteY15" fmla="*/ 1312127 h 2310754"/>
                <a:gd name="connsiteX16" fmla="*/ 338442 w 1421109"/>
                <a:gd name="connsiteY16" fmla="*/ 1258222 h 2310754"/>
                <a:gd name="connsiteX17" fmla="*/ 719 w 1421109"/>
                <a:gd name="connsiteY17" fmla="*/ 957545 h 2310754"/>
                <a:gd name="connsiteX0" fmla="*/ 719 w 1421109"/>
                <a:gd name="connsiteY0" fmla="*/ 957545 h 2310755"/>
                <a:gd name="connsiteX1" fmla="*/ 140932 w 1421109"/>
                <a:gd name="connsiteY1" fmla="*/ 1353319 h 2310755"/>
                <a:gd name="connsiteX2" fmla="*/ 309182 w 1421109"/>
                <a:gd name="connsiteY2" fmla="*/ 1711764 h 2310755"/>
                <a:gd name="connsiteX3" fmla="*/ 548773 w 1421109"/>
                <a:gd name="connsiteY3" fmla="*/ 1936338 h 2310755"/>
                <a:gd name="connsiteX4" fmla="*/ 601148 w 1421109"/>
                <a:gd name="connsiteY4" fmla="*/ 2297232 h 2310755"/>
                <a:gd name="connsiteX5" fmla="*/ 1253027 w 1421109"/>
                <a:gd name="connsiteY5" fmla="*/ 2310347 h 2310755"/>
                <a:gd name="connsiteX6" fmla="*/ 1262460 w 1421109"/>
                <a:gd name="connsiteY6" fmla="*/ 1987074 h 2310755"/>
                <a:gd name="connsiteX7" fmla="*/ 1421092 w 1421109"/>
                <a:gd name="connsiteY7" fmla="*/ 1126548 h 2310755"/>
                <a:gd name="connsiteX8" fmla="*/ 1152597 w 1421109"/>
                <a:gd name="connsiteY8" fmla="*/ 669082 h 2310755"/>
                <a:gd name="connsiteX9" fmla="*/ 1168953 w 1421109"/>
                <a:gd name="connsiteY9" fmla="*/ 968062 h 2310755"/>
                <a:gd name="connsiteX10" fmla="*/ 927050 w 1421109"/>
                <a:gd name="connsiteY10" fmla="*/ 614956 h 2310755"/>
                <a:gd name="connsiteX11" fmla="*/ 957315 w 1421109"/>
                <a:gd name="connsiteY11" fmla="*/ 944170 h 2310755"/>
                <a:gd name="connsiteX12" fmla="*/ 711016 w 1421109"/>
                <a:gd name="connsiteY12" fmla="*/ 569620 h 2310755"/>
                <a:gd name="connsiteX13" fmla="*/ 729319 w 1421109"/>
                <a:gd name="connsiteY13" fmla="*/ 957827 h 2310755"/>
                <a:gd name="connsiteX14" fmla="*/ 543268 w 1421109"/>
                <a:gd name="connsiteY14" fmla="*/ 8 h 2310755"/>
                <a:gd name="connsiteX15" fmla="*/ 473286 w 1421109"/>
                <a:gd name="connsiteY15" fmla="*/ 1312127 h 2310755"/>
                <a:gd name="connsiteX16" fmla="*/ 338442 w 1421109"/>
                <a:gd name="connsiteY16" fmla="*/ 1258222 h 2310755"/>
                <a:gd name="connsiteX17" fmla="*/ 719 w 1421109"/>
                <a:gd name="connsiteY17" fmla="*/ 957545 h 2310755"/>
                <a:gd name="connsiteX0" fmla="*/ 719 w 1421109"/>
                <a:gd name="connsiteY0" fmla="*/ 957545 h 2310755"/>
                <a:gd name="connsiteX1" fmla="*/ 140932 w 1421109"/>
                <a:gd name="connsiteY1" fmla="*/ 1353319 h 2310755"/>
                <a:gd name="connsiteX2" fmla="*/ 309182 w 1421109"/>
                <a:gd name="connsiteY2" fmla="*/ 1711764 h 2310755"/>
                <a:gd name="connsiteX3" fmla="*/ 548773 w 1421109"/>
                <a:gd name="connsiteY3" fmla="*/ 1936338 h 2310755"/>
                <a:gd name="connsiteX4" fmla="*/ 582370 w 1421109"/>
                <a:gd name="connsiteY4" fmla="*/ 2297232 h 2310755"/>
                <a:gd name="connsiteX5" fmla="*/ 1253027 w 1421109"/>
                <a:gd name="connsiteY5" fmla="*/ 2310347 h 2310755"/>
                <a:gd name="connsiteX6" fmla="*/ 1262460 w 1421109"/>
                <a:gd name="connsiteY6" fmla="*/ 1987074 h 2310755"/>
                <a:gd name="connsiteX7" fmla="*/ 1421092 w 1421109"/>
                <a:gd name="connsiteY7" fmla="*/ 1126548 h 2310755"/>
                <a:gd name="connsiteX8" fmla="*/ 1152597 w 1421109"/>
                <a:gd name="connsiteY8" fmla="*/ 669082 h 2310755"/>
                <a:gd name="connsiteX9" fmla="*/ 1168953 w 1421109"/>
                <a:gd name="connsiteY9" fmla="*/ 968062 h 2310755"/>
                <a:gd name="connsiteX10" fmla="*/ 927050 w 1421109"/>
                <a:gd name="connsiteY10" fmla="*/ 614956 h 2310755"/>
                <a:gd name="connsiteX11" fmla="*/ 957315 w 1421109"/>
                <a:gd name="connsiteY11" fmla="*/ 944170 h 2310755"/>
                <a:gd name="connsiteX12" fmla="*/ 711016 w 1421109"/>
                <a:gd name="connsiteY12" fmla="*/ 569620 h 2310755"/>
                <a:gd name="connsiteX13" fmla="*/ 729319 w 1421109"/>
                <a:gd name="connsiteY13" fmla="*/ 957827 h 2310755"/>
                <a:gd name="connsiteX14" fmla="*/ 543268 w 1421109"/>
                <a:gd name="connsiteY14" fmla="*/ 8 h 2310755"/>
                <a:gd name="connsiteX15" fmla="*/ 473286 w 1421109"/>
                <a:gd name="connsiteY15" fmla="*/ 1312127 h 2310755"/>
                <a:gd name="connsiteX16" fmla="*/ 338442 w 1421109"/>
                <a:gd name="connsiteY16" fmla="*/ 1258222 h 2310755"/>
                <a:gd name="connsiteX17" fmla="*/ 719 w 1421109"/>
                <a:gd name="connsiteY17" fmla="*/ 957545 h 2310755"/>
                <a:gd name="connsiteX0" fmla="*/ 719 w 1421109"/>
                <a:gd name="connsiteY0" fmla="*/ 957545 h 2310755"/>
                <a:gd name="connsiteX1" fmla="*/ 140932 w 1421109"/>
                <a:gd name="connsiteY1" fmla="*/ 1353319 h 2310755"/>
                <a:gd name="connsiteX2" fmla="*/ 309182 w 1421109"/>
                <a:gd name="connsiteY2" fmla="*/ 1711764 h 2310755"/>
                <a:gd name="connsiteX3" fmla="*/ 548773 w 1421109"/>
                <a:gd name="connsiteY3" fmla="*/ 1936338 h 2310755"/>
                <a:gd name="connsiteX4" fmla="*/ 582370 w 1421109"/>
                <a:gd name="connsiteY4" fmla="*/ 2297232 h 2310755"/>
                <a:gd name="connsiteX5" fmla="*/ 1253027 w 1421109"/>
                <a:gd name="connsiteY5" fmla="*/ 2310347 h 2310755"/>
                <a:gd name="connsiteX6" fmla="*/ 1262460 w 1421109"/>
                <a:gd name="connsiteY6" fmla="*/ 1987074 h 2310755"/>
                <a:gd name="connsiteX7" fmla="*/ 1421092 w 1421109"/>
                <a:gd name="connsiteY7" fmla="*/ 1126548 h 2310755"/>
                <a:gd name="connsiteX8" fmla="*/ 1152597 w 1421109"/>
                <a:gd name="connsiteY8" fmla="*/ 669082 h 2310755"/>
                <a:gd name="connsiteX9" fmla="*/ 1168953 w 1421109"/>
                <a:gd name="connsiteY9" fmla="*/ 968062 h 2310755"/>
                <a:gd name="connsiteX10" fmla="*/ 927050 w 1421109"/>
                <a:gd name="connsiteY10" fmla="*/ 614956 h 2310755"/>
                <a:gd name="connsiteX11" fmla="*/ 957315 w 1421109"/>
                <a:gd name="connsiteY11" fmla="*/ 944170 h 2310755"/>
                <a:gd name="connsiteX12" fmla="*/ 711016 w 1421109"/>
                <a:gd name="connsiteY12" fmla="*/ 569620 h 2310755"/>
                <a:gd name="connsiteX13" fmla="*/ 729319 w 1421109"/>
                <a:gd name="connsiteY13" fmla="*/ 957827 h 2310755"/>
                <a:gd name="connsiteX14" fmla="*/ 543268 w 1421109"/>
                <a:gd name="connsiteY14" fmla="*/ 8 h 2310755"/>
                <a:gd name="connsiteX15" fmla="*/ 473286 w 1421109"/>
                <a:gd name="connsiteY15" fmla="*/ 1312127 h 2310755"/>
                <a:gd name="connsiteX16" fmla="*/ 338442 w 1421109"/>
                <a:gd name="connsiteY16" fmla="*/ 1258222 h 2310755"/>
                <a:gd name="connsiteX17" fmla="*/ 719 w 1421109"/>
                <a:gd name="connsiteY17" fmla="*/ 957545 h 2310755"/>
                <a:gd name="connsiteX0" fmla="*/ 719 w 1421109"/>
                <a:gd name="connsiteY0" fmla="*/ 957545 h 2310347"/>
                <a:gd name="connsiteX1" fmla="*/ 140932 w 1421109"/>
                <a:gd name="connsiteY1" fmla="*/ 1353319 h 2310347"/>
                <a:gd name="connsiteX2" fmla="*/ 309182 w 1421109"/>
                <a:gd name="connsiteY2" fmla="*/ 1711764 h 2310347"/>
                <a:gd name="connsiteX3" fmla="*/ 548773 w 1421109"/>
                <a:gd name="connsiteY3" fmla="*/ 1936338 h 2310347"/>
                <a:gd name="connsiteX4" fmla="*/ 582370 w 1421109"/>
                <a:gd name="connsiteY4" fmla="*/ 2297232 h 2310347"/>
                <a:gd name="connsiteX5" fmla="*/ 1253027 w 1421109"/>
                <a:gd name="connsiteY5" fmla="*/ 2310347 h 2310347"/>
                <a:gd name="connsiteX6" fmla="*/ 1262460 w 1421109"/>
                <a:gd name="connsiteY6" fmla="*/ 1987074 h 2310347"/>
                <a:gd name="connsiteX7" fmla="*/ 1421092 w 1421109"/>
                <a:gd name="connsiteY7" fmla="*/ 1126548 h 2310347"/>
                <a:gd name="connsiteX8" fmla="*/ 1152597 w 1421109"/>
                <a:gd name="connsiteY8" fmla="*/ 669082 h 2310347"/>
                <a:gd name="connsiteX9" fmla="*/ 1168953 w 1421109"/>
                <a:gd name="connsiteY9" fmla="*/ 968062 h 2310347"/>
                <a:gd name="connsiteX10" fmla="*/ 927050 w 1421109"/>
                <a:gd name="connsiteY10" fmla="*/ 614956 h 2310347"/>
                <a:gd name="connsiteX11" fmla="*/ 957315 w 1421109"/>
                <a:gd name="connsiteY11" fmla="*/ 944170 h 2310347"/>
                <a:gd name="connsiteX12" fmla="*/ 711016 w 1421109"/>
                <a:gd name="connsiteY12" fmla="*/ 569620 h 2310347"/>
                <a:gd name="connsiteX13" fmla="*/ 729319 w 1421109"/>
                <a:gd name="connsiteY13" fmla="*/ 957827 h 2310347"/>
                <a:gd name="connsiteX14" fmla="*/ 543268 w 1421109"/>
                <a:gd name="connsiteY14" fmla="*/ 8 h 2310347"/>
                <a:gd name="connsiteX15" fmla="*/ 473286 w 1421109"/>
                <a:gd name="connsiteY15" fmla="*/ 1312127 h 2310347"/>
                <a:gd name="connsiteX16" fmla="*/ 338442 w 1421109"/>
                <a:gd name="connsiteY16" fmla="*/ 1258222 h 2310347"/>
                <a:gd name="connsiteX17" fmla="*/ 719 w 1421109"/>
                <a:gd name="connsiteY17"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52597 w 1423213"/>
                <a:gd name="connsiteY9" fmla="*/ 669082 h 2310347"/>
                <a:gd name="connsiteX10" fmla="*/ 1168953 w 1423213"/>
                <a:gd name="connsiteY10" fmla="*/ 968062 h 2310347"/>
                <a:gd name="connsiteX11" fmla="*/ 927050 w 1423213"/>
                <a:gd name="connsiteY11" fmla="*/ 614956 h 2310347"/>
                <a:gd name="connsiteX12" fmla="*/ 957315 w 1423213"/>
                <a:gd name="connsiteY12" fmla="*/ 944170 h 2310347"/>
                <a:gd name="connsiteX13" fmla="*/ 711016 w 1423213"/>
                <a:gd name="connsiteY13" fmla="*/ 569620 h 2310347"/>
                <a:gd name="connsiteX14" fmla="*/ 729319 w 1423213"/>
                <a:gd name="connsiteY14" fmla="*/ 957827 h 2310347"/>
                <a:gd name="connsiteX15" fmla="*/ 543268 w 1423213"/>
                <a:gd name="connsiteY15" fmla="*/ 8 h 2310347"/>
                <a:gd name="connsiteX16" fmla="*/ 473286 w 1423213"/>
                <a:gd name="connsiteY16" fmla="*/ 1312127 h 2310347"/>
                <a:gd name="connsiteX17" fmla="*/ 338442 w 1423213"/>
                <a:gd name="connsiteY17" fmla="*/ 1258222 h 2310347"/>
                <a:gd name="connsiteX18" fmla="*/ 719 w 1423213"/>
                <a:gd name="connsiteY18"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52597 w 1423213"/>
                <a:gd name="connsiteY9" fmla="*/ 669082 h 2310347"/>
                <a:gd name="connsiteX10" fmla="*/ 1168953 w 1423213"/>
                <a:gd name="connsiteY10" fmla="*/ 968062 h 2310347"/>
                <a:gd name="connsiteX11" fmla="*/ 927050 w 1423213"/>
                <a:gd name="connsiteY11" fmla="*/ 614956 h 2310347"/>
                <a:gd name="connsiteX12" fmla="*/ 957315 w 1423213"/>
                <a:gd name="connsiteY12" fmla="*/ 944170 h 2310347"/>
                <a:gd name="connsiteX13" fmla="*/ 711016 w 1423213"/>
                <a:gd name="connsiteY13" fmla="*/ 569620 h 2310347"/>
                <a:gd name="connsiteX14" fmla="*/ 729319 w 1423213"/>
                <a:gd name="connsiteY14" fmla="*/ 957827 h 2310347"/>
                <a:gd name="connsiteX15" fmla="*/ 543268 w 1423213"/>
                <a:gd name="connsiteY15" fmla="*/ 8 h 2310347"/>
                <a:gd name="connsiteX16" fmla="*/ 473286 w 1423213"/>
                <a:gd name="connsiteY16" fmla="*/ 1312127 h 2310347"/>
                <a:gd name="connsiteX17" fmla="*/ 338442 w 1423213"/>
                <a:gd name="connsiteY17" fmla="*/ 1258222 h 2310347"/>
                <a:gd name="connsiteX18" fmla="*/ 719 w 1423213"/>
                <a:gd name="connsiteY18"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927050 w 1423213"/>
                <a:gd name="connsiteY11" fmla="*/ 614956 h 2310347"/>
                <a:gd name="connsiteX12" fmla="*/ 957315 w 1423213"/>
                <a:gd name="connsiteY12" fmla="*/ 944170 h 2310347"/>
                <a:gd name="connsiteX13" fmla="*/ 711016 w 1423213"/>
                <a:gd name="connsiteY13" fmla="*/ 569620 h 2310347"/>
                <a:gd name="connsiteX14" fmla="*/ 729319 w 1423213"/>
                <a:gd name="connsiteY14" fmla="*/ 957827 h 2310347"/>
                <a:gd name="connsiteX15" fmla="*/ 543268 w 1423213"/>
                <a:gd name="connsiteY15" fmla="*/ 8 h 2310347"/>
                <a:gd name="connsiteX16" fmla="*/ 473286 w 1423213"/>
                <a:gd name="connsiteY16" fmla="*/ 1312127 h 2310347"/>
                <a:gd name="connsiteX17" fmla="*/ 338442 w 1423213"/>
                <a:gd name="connsiteY17" fmla="*/ 1258222 h 2310347"/>
                <a:gd name="connsiteX18" fmla="*/ 719 w 1423213"/>
                <a:gd name="connsiteY18"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86368 w 1423213"/>
                <a:gd name="connsiteY9" fmla="*/ 644961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86368 w 1423213"/>
                <a:gd name="connsiteY9" fmla="*/ 644961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6650"/>
                <a:gd name="connsiteY0" fmla="*/ 957545 h 2310347"/>
                <a:gd name="connsiteX1" fmla="*/ 140932 w 1426650"/>
                <a:gd name="connsiteY1" fmla="*/ 1353319 h 2310347"/>
                <a:gd name="connsiteX2" fmla="*/ 309182 w 1426650"/>
                <a:gd name="connsiteY2" fmla="*/ 1711764 h 2310347"/>
                <a:gd name="connsiteX3" fmla="*/ 548773 w 1426650"/>
                <a:gd name="connsiteY3" fmla="*/ 1936338 h 2310347"/>
                <a:gd name="connsiteX4" fmla="*/ 582370 w 1426650"/>
                <a:gd name="connsiteY4" fmla="*/ 2297232 h 2310347"/>
                <a:gd name="connsiteX5" fmla="*/ 1253027 w 1426650"/>
                <a:gd name="connsiteY5" fmla="*/ 2310347 h 2310347"/>
                <a:gd name="connsiteX6" fmla="*/ 1262460 w 1426650"/>
                <a:gd name="connsiteY6" fmla="*/ 1987074 h 2310347"/>
                <a:gd name="connsiteX7" fmla="*/ 1421092 w 1426650"/>
                <a:gd name="connsiteY7" fmla="*/ 1126548 h 2310347"/>
                <a:gd name="connsiteX8" fmla="*/ 1393246 w 1426650"/>
                <a:gd name="connsiteY8" fmla="*/ 734522 h 2310347"/>
                <a:gd name="connsiteX9" fmla="*/ 1186368 w 1426650"/>
                <a:gd name="connsiteY9" fmla="*/ 644961 h 2310347"/>
                <a:gd name="connsiteX10" fmla="*/ 1168953 w 1426650"/>
                <a:gd name="connsiteY10" fmla="*/ 968062 h 2310347"/>
                <a:gd name="connsiteX11" fmla="*/ 1156855 w 1426650"/>
                <a:gd name="connsiteY11" fmla="*/ 657333 h 2310347"/>
                <a:gd name="connsiteX12" fmla="*/ 927050 w 1426650"/>
                <a:gd name="connsiteY12" fmla="*/ 614956 h 2310347"/>
                <a:gd name="connsiteX13" fmla="*/ 957315 w 1426650"/>
                <a:gd name="connsiteY13" fmla="*/ 944170 h 2310347"/>
                <a:gd name="connsiteX14" fmla="*/ 711016 w 1426650"/>
                <a:gd name="connsiteY14" fmla="*/ 569620 h 2310347"/>
                <a:gd name="connsiteX15" fmla="*/ 729319 w 1426650"/>
                <a:gd name="connsiteY15" fmla="*/ 957827 h 2310347"/>
                <a:gd name="connsiteX16" fmla="*/ 543268 w 1426650"/>
                <a:gd name="connsiteY16" fmla="*/ 8 h 2310347"/>
                <a:gd name="connsiteX17" fmla="*/ 473286 w 1426650"/>
                <a:gd name="connsiteY17" fmla="*/ 1312127 h 2310347"/>
                <a:gd name="connsiteX18" fmla="*/ 338442 w 1426650"/>
                <a:gd name="connsiteY18" fmla="*/ 1258222 h 2310347"/>
                <a:gd name="connsiteX19" fmla="*/ 719 w 1426650"/>
                <a:gd name="connsiteY19"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711016 w 1422362"/>
                <a:gd name="connsiteY14" fmla="*/ 569620 h 2310347"/>
                <a:gd name="connsiteX15" fmla="*/ 729319 w 1422362"/>
                <a:gd name="connsiteY15" fmla="*/ 957827 h 2310347"/>
                <a:gd name="connsiteX16" fmla="*/ 543268 w 1422362"/>
                <a:gd name="connsiteY16" fmla="*/ 8 h 2310347"/>
                <a:gd name="connsiteX17" fmla="*/ 473286 w 1422362"/>
                <a:gd name="connsiteY17" fmla="*/ 1312127 h 2310347"/>
                <a:gd name="connsiteX18" fmla="*/ 338442 w 1422362"/>
                <a:gd name="connsiteY18" fmla="*/ 1258222 h 2310347"/>
                <a:gd name="connsiteX19" fmla="*/ 719 w 1422362"/>
                <a:gd name="connsiteY19"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76719 w 1422362"/>
                <a:gd name="connsiteY9" fmla="*/ 669083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76719 w 1422362"/>
                <a:gd name="connsiteY9" fmla="*/ 669083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76719 w 1422362"/>
                <a:gd name="connsiteY9" fmla="*/ 669083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1028697 h 2381499"/>
                <a:gd name="connsiteX1" fmla="*/ 140932 w 1422362"/>
                <a:gd name="connsiteY1" fmla="*/ 1424471 h 2381499"/>
                <a:gd name="connsiteX2" fmla="*/ 309182 w 1422362"/>
                <a:gd name="connsiteY2" fmla="*/ 1782916 h 2381499"/>
                <a:gd name="connsiteX3" fmla="*/ 548773 w 1422362"/>
                <a:gd name="connsiteY3" fmla="*/ 2007490 h 2381499"/>
                <a:gd name="connsiteX4" fmla="*/ 582370 w 1422362"/>
                <a:gd name="connsiteY4" fmla="*/ 2368384 h 2381499"/>
                <a:gd name="connsiteX5" fmla="*/ 1253027 w 1422362"/>
                <a:gd name="connsiteY5" fmla="*/ 2381499 h 2381499"/>
                <a:gd name="connsiteX6" fmla="*/ 1262460 w 1422362"/>
                <a:gd name="connsiteY6" fmla="*/ 2058226 h 2381499"/>
                <a:gd name="connsiteX7" fmla="*/ 1421092 w 1422362"/>
                <a:gd name="connsiteY7" fmla="*/ 1197700 h 2381499"/>
                <a:gd name="connsiteX8" fmla="*/ 1369124 w 1422362"/>
                <a:gd name="connsiteY8" fmla="*/ 771904 h 2381499"/>
                <a:gd name="connsiteX9" fmla="*/ 1176719 w 1422362"/>
                <a:gd name="connsiteY9" fmla="*/ 740235 h 2381499"/>
                <a:gd name="connsiteX10" fmla="*/ 1168953 w 1422362"/>
                <a:gd name="connsiteY10" fmla="*/ 1039214 h 2381499"/>
                <a:gd name="connsiteX11" fmla="*/ 1156855 w 1422362"/>
                <a:gd name="connsiteY11" fmla="*/ 728485 h 2381499"/>
                <a:gd name="connsiteX12" fmla="*/ 927050 w 1422362"/>
                <a:gd name="connsiteY12" fmla="*/ 686108 h 2381499"/>
                <a:gd name="connsiteX13" fmla="*/ 957315 w 1422362"/>
                <a:gd name="connsiteY13" fmla="*/ 1015322 h 2381499"/>
                <a:gd name="connsiteX14" fmla="*/ 905990 w 1422362"/>
                <a:gd name="connsiteY14" fmla="*/ 685066 h 2381499"/>
                <a:gd name="connsiteX15" fmla="*/ 711016 w 1422362"/>
                <a:gd name="connsiteY15" fmla="*/ 640772 h 2381499"/>
                <a:gd name="connsiteX16" fmla="*/ 729319 w 1422362"/>
                <a:gd name="connsiteY16" fmla="*/ 1028979 h 2381499"/>
                <a:gd name="connsiteX17" fmla="*/ 543268 w 1422362"/>
                <a:gd name="connsiteY17" fmla="*/ 71160 h 2381499"/>
                <a:gd name="connsiteX18" fmla="*/ 471802 w 1422362"/>
                <a:gd name="connsiteY18" fmla="*/ 217109 h 2381499"/>
                <a:gd name="connsiteX19" fmla="*/ 473286 w 1422362"/>
                <a:gd name="connsiteY19" fmla="*/ 1383279 h 2381499"/>
                <a:gd name="connsiteX20" fmla="*/ 338442 w 1422362"/>
                <a:gd name="connsiteY20" fmla="*/ 1329374 h 2381499"/>
                <a:gd name="connsiteX21" fmla="*/ 719 w 1422362"/>
                <a:gd name="connsiteY21" fmla="*/ 1028697 h 2381499"/>
                <a:gd name="connsiteX0" fmla="*/ 719 w 1422362"/>
                <a:gd name="connsiteY0" fmla="*/ 1028697 h 2381499"/>
                <a:gd name="connsiteX1" fmla="*/ 140932 w 1422362"/>
                <a:gd name="connsiteY1" fmla="*/ 1424471 h 2381499"/>
                <a:gd name="connsiteX2" fmla="*/ 309182 w 1422362"/>
                <a:gd name="connsiteY2" fmla="*/ 1782916 h 2381499"/>
                <a:gd name="connsiteX3" fmla="*/ 548773 w 1422362"/>
                <a:gd name="connsiteY3" fmla="*/ 2007490 h 2381499"/>
                <a:gd name="connsiteX4" fmla="*/ 582370 w 1422362"/>
                <a:gd name="connsiteY4" fmla="*/ 2368384 h 2381499"/>
                <a:gd name="connsiteX5" fmla="*/ 1253027 w 1422362"/>
                <a:gd name="connsiteY5" fmla="*/ 2381499 h 2381499"/>
                <a:gd name="connsiteX6" fmla="*/ 1262460 w 1422362"/>
                <a:gd name="connsiteY6" fmla="*/ 2058226 h 2381499"/>
                <a:gd name="connsiteX7" fmla="*/ 1421092 w 1422362"/>
                <a:gd name="connsiteY7" fmla="*/ 1197700 h 2381499"/>
                <a:gd name="connsiteX8" fmla="*/ 1369124 w 1422362"/>
                <a:gd name="connsiteY8" fmla="*/ 771904 h 2381499"/>
                <a:gd name="connsiteX9" fmla="*/ 1176719 w 1422362"/>
                <a:gd name="connsiteY9" fmla="*/ 740235 h 2381499"/>
                <a:gd name="connsiteX10" fmla="*/ 1168953 w 1422362"/>
                <a:gd name="connsiteY10" fmla="*/ 1039214 h 2381499"/>
                <a:gd name="connsiteX11" fmla="*/ 1156855 w 1422362"/>
                <a:gd name="connsiteY11" fmla="*/ 728485 h 2381499"/>
                <a:gd name="connsiteX12" fmla="*/ 927050 w 1422362"/>
                <a:gd name="connsiteY12" fmla="*/ 686108 h 2381499"/>
                <a:gd name="connsiteX13" fmla="*/ 957315 w 1422362"/>
                <a:gd name="connsiteY13" fmla="*/ 1015322 h 2381499"/>
                <a:gd name="connsiteX14" fmla="*/ 905990 w 1422362"/>
                <a:gd name="connsiteY14" fmla="*/ 685066 h 2381499"/>
                <a:gd name="connsiteX15" fmla="*/ 711016 w 1422362"/>
                <a:gd name="connsiteY15" fmla="*/ 640772 h 2381499"/>
                <a:gd name="connsiteX16" fmla="*/ 729319 w 1422362"/>
                <a:gd name="connsiteY16" fmla="*/ 1028979 h 2381499"/>
                <a:gd name="connsiteX17" fmla="*/ 543268 w 1422362"/>
                <a:gd name="connsiteY17" fmla="*/ 71160 h 2381499"/>
                <a:gd name="connsiteX18" fmla="*/ 471802 w 1422362"/>
                <a:gd name="connsiteY18" fmla="*/ 217109 h 2381499"/>
                <a:gd name="connsiteX19" fmla="*/ 473286 w 1422362"/>
                <a:gd name="connsiteY19" fmla="*/ 1383279 h 2381499"/>
                <a:gd name="connsiteX20" fmla="*/ 338442 w 1422362"/>
                <a:gd name="connsiteY20" fmla="*/ 1329374 h 2381499"/>
                <a:gd name="connsiteX21" fmla="*/ 719 w 1422362"/>
                <a:gd name="connsiteY21" fmla="*/ 1028697 h 2381499"/>
                <a:gd name="connsiteX0" fmla="*/ 719 w 1422362"/>
                <a:gd name="connsiteY0" fmla="*/ 1025260 h 2378062"/>
                <a:gd name="connsiteX1" fmla="*/ 140932 w 1422362"/>
                <a:gd name="connsiteY1" fmla="*/ 1421034 h 2378062"/>
                <a:gd name="connsiteX2" fmla="*/ 309182 w 1422362"/>
                <a:gd name="connsiteY2" fmla="*/ 1779479 h 2378062"/>
                <a:gd name="connsiteX3" fmla="*/ 548773 w 1422362"/>
                <a:gd name="connsiteY3" fmla="*/ 2004053 h 2378062"/>
                <a:gd name="connsiteX4" fmla="*/ 582370 w 1422362"/>
                <a:gd name="connsiteY4" fmla="*/ 2364947 h 2378062"/>
                <a:gd name="connsiteX5" fmla="*/ 1253027 w 1422362"/>
                <a:gd name="connsiteY5" fmla="*/ 2378062 h 2378062"/>
                <a:gd name="connsiteX6" fmla="*/ 1262460 w 1422362"/>
                <a:gd name="connsiteY6" fmla="*/ 2054789 h 2378062"/>
                <a:gd name="connsiteX7" fmla="*/ 1421092 w 1422362"/>
                <a:gd name="connsiteY7" fmla="*/ 1194263 h 2378062"/>
                <a:gd name="connsiteX8" fmla="*/ 1369124 w 1422362"/>
                <a:gd name="connsiteY8" fmla="*/ 768467 h 2378062"/>
                <a:gd name="connsiteX9" fmla="*/ 1176719 w 1422362"/>
                <a:gd name="connsiteY9" fmla="*/ 736798 h 2378062"/>
                <a:gd name="connsiteX10" fmla="*/ 1168953 w 1422362"/>
                <a:gd name="connsiteY10" fmla="*/ 1035777 h 2378062"/>
                <a:gd name="connsiteX11" fmla="*/ 1156855 w 1422362"/>
                <a:gd name="connsiteY11" fmla="*/ 725048 h 2378062"/>
                <a:gd name="connsiteX12" fmla="*/ 927050 w 1422362"/>
                <a:gd name="connsiteY12" fmla="*/ 682671 h 2378062"/>
                <a:gd name="connsiteX13" fmla="*/ 957315 w 1422362"/>
                <a:gd name="connsiteY13" fmla="*/ 1011885 h 2378062"/>
                <a:gd name="connsiteX14" fmla="*/ 905990 w 1422362"/>
                <a:gd name="connsiteY14" fmla="*/ 681629 h 2378062"/>
                <a:gd name="connsiteX15" fmla="*/ 711016 w 1422362"/>
                <a:gd name="connsiteY15" fmla="*/ 637335 h 2378062"/>
                <a:gd name="connsiteX16" fmla="*/ 729319 w 1422362"/>
                <a:gd name="connsiteY16" fmla="*/ 1025542 h 2378062"/>
                <a:gd name="connsiteX17" fmla="*/ 543268 w 1422362"/>
                <a:gd name="connsiteY17" fmla="*/ 67723 h 2378062"/>
                <a:gd name="connsiteX18" fmla="*/ 471802 w 1422362"/>
                <a:gd name="connsiteY18" fmla="*/ 213672 h 2378062"/>
                <a:gd name="connsiteX19" fmla="*/ 473286 w 1422362"/>
                <a:gd name="connsiteY19" fmla="*/ 1379842 h 2378062"/>
                <a:gd name="connsiteX20" fmla="*/ 338442 w 1422362"/>
                <a:gd name="connsiteY20" fmla="*/ 1325937 h 2378062"/>
                <a:gd name="connsiteX21" fmla="*/ 719 w 1422362"/>
                <a:gd name="connsiteY21" fmla="*/ 1025260 h 2378062"/>
                <a:gd name="connsiteX0" fmla="*/ 719 w 1422362"/>
                <a:gd name="connsiteY0" fmla="*/ 1011512 h 2364314"/>
                <a:gd name="connsiteX1" fmla="*/ 140932 w 1422362"/>
                <a:gd name="connsiteY1" fmla="*/ 1407286 h 2364314"/>
                <a:gd name="connsiteX2" fmla="*/ 309182 w 1422362"/>
                <a:gd name="connsiteY2" fmla="*/ 1765731 h 2364314"/>
                <a:gd name="connsiteX3" fmla="*/ 548773 w 1422362"/>
                <a:gd name="connsiteY3" fmla="*/ 1990305 h 2364314"/>
                <a:gd name="connsiteX4" fmla="*/ 582370 w 1422362"/>
                <a:gd name="connsiteY4" fmla="*/ 2351199 h 2364314"/>
                <a:gd name="connsiteX5" fmla="*/ 1253027 w 1422362"/>
                <a:gd name="connsiteY5" fmla="*/ 2364314 h 2364314"/>
                <a:gd name="connsiteX6" fmla="*/ 1262460 w 1422362"/>
                <a:gd name="connsiteY6" fmla="*/ 2041041 h 2364314"/>
                <a:gd name="connsiteX7" fmla="*/ 1421092 w 1422362"/>
                <a:gd name="connsiteY7" fmla="*/ 1180515 h 2364314"/>
                <a:gd name="connsiteX8" fmla="*/ 1369124 w 1422362"/>
                <a:gd name="connsiteY8" fmla="*/ 754719 h 2364314"/>
                <a:gd name="connsiteX9" fmla="*/ 1176719 w 1422362"/>
                <a:gd name="connsiteY9" fmla="*/ 723050 h 2364314"/>
                <a:gd name="connsiteX10" fmla="*/ 1168953 w 1422362"/>
                <a:gd name="connsiteY10" fmla="*/ 1022029 h 2364314"/>
                <a:gd name="connsiteX11" fmla="*/ 1156855 w 1422362"/>
                <a:gd name="connsiteY11" fmla="*/ 711300 h 2364314"/>
                <a:gd name="connsiteX12" fmla="*/ 927050 w 1422362"/>
                <a:gd name="connsiteY12" fmla="*/ 668923 h 2364314"/>
                <a:gd name="connsiteX13" fmla="*/ 957315 w 1422362"/>
                <a:gd name="connsiteY13" fmla="*/ 998137 h 2364314"/>
                <a:gd name="connsiteX14" fmla="*/ 905990 w 1422362"/>
                <a:gd name="connsiteY14" fmla="*/ 667881 h 2364314"/>
                <a:gd name="connsiteX15" fmla="*/ 711016 w 1422362"/>
                <a:gd name="connsiteY15" fmla="*/ 623587 h 2364314"/>
                <a:gd name="connsiteX16" fmla="*/ 729319 w 1422362"/>
                <a:gd name="connsiteY16" fmla="*/ 1011794 h 2364314"/>
                <a:gd name="connsiteX17" fmla="*/ 630106 w 1422362"/>
                <a:gd name="connsiteY17" fmla="*/ 73272 h 2364314"/>
                <a:gd name="connsiteX18" fmla="*/ 471802 w 1422362"/>
                <a:gd name="connsiteY18" fmla="*/ 199924 h 2364314"/>
                <a:gd name="connsiteX19" fmla="*/ 473286 w 1422362"/>
                <a:gd name="connsiteY19" fmla="*/ 1366094 h 2364314"/>
                <a:gd name="connsiteX20" fmla="*/ 338442 w 1422362"/>
                <a:gd name="connsiteY20" fmla="*/ 1312189 h 2364314"/>
                <a:gd name="connsiteX21" fmla="*/ 719 w 1422362"/>
                <a:gd name="connsiteY21" fmla="*/ 1011512 h 2364314"/>
                <a:gd name="connsiteX0" fmla="*/ 719 w 1422362"/>
                <a:gd name="connsiteY0" fmla="*/ 938672 h 2291474"/>
                <a:gd name="connsiteX1" fmla="*/ 140932 w 1422362"/>
                <a:gd name="connsiteY1" fmla="*/ 1334446 h 2291474"/>
                <a:gd name="connsiteX2" fmla="*/ 309182 w 1422362"/>
                <a:gd name="connsiteY2" fmla="*/ 1692891 h 2291474"/>
                <a:gd name="connsiteX3" fmla="*/ 548773 w 1422362"/>
                <a:gd name="connsiteY3" fmla="*/ 1917465 h 2291474"/>
                <a:gd name="connsiteX4" fmla="*/ 582370 w 1422362"/>
                <a:gd name="connsiteY4" fmla="*/ 2278359 h 2291474"/>
                <a:gd name="connsiteX5" fmla="*/ 1253027 w 1422362"/>
                <a:gd name="connsiteY5" fmla="*/ 2291474 h 2291474"/>
                <a:gd name="connsiteX6" fmla="*/ 1262460 w 1422362"/>
                <a:gd name="connsiteY6" fmla="*/ 1968201 h 2291474"/>
                <a:gd name="connsiteX7" fmla="*/ 1421092 w 1422362"/>
                <a:gd name="connsiteY7" fmla="*/ 1107675 h 2291474"/>
                <a:gd name="connsiteX8" fmla="*/ 1369124 w 1422362"/>
                <a:gd name="connsiteY8" fmla="*/ 681879 h 2291474"/>
                <a:gd name="connsiteX9" fmla="*/ 1176719 w 1422362"/>
                <a:gd name="connsiteY9" fmla="*/ 650210 h 2291474"/>
                <a:gd name="connsiteX10" fmla="*/ 1168953 w 1422362"/>
                <a:gd name="connsiteY10" fmla="*/ 949189 h 2291474"/>
                <a:gd name="connsiteX11" fmla="*/ 1156855 w 1422362"/>
                <a:gd name="connsiteY11" fmla="*/ 638460 h 2291474"/>
                <a:gd name="connsiteX12" fmla="*/ 927050 w 1422362"/>
                <a:gd name="connsiteY12" fmla="*/ 596083 h 2291474"/>
                <a:gd name="connsiteX13" fmla="*/ 957315 w 1422362"/>
                <a:gd name="connsiteY13" fmla="*/ 925297 h 2291474"/>
                <a:gd name="connsiteX14" fmla="*/ 905990 w 1422362"/>
                <a:gd name="connsiteY14" fmla="*/ 595041 h 2291474"/>
                <a:gd name="connsiteX15" fmla="*/ 711016 w 1422362"/>
                <a:gd name="connsiteY15" fmla="*/ 550747 h 2291474"/>
                <a:gd name="connsiteX16" fmla="*/ 729319 w 1422362"/>
                <a:gd name="connsiteY16" fmla="*/ 938954 h 2291474"/>
                <a:gd name="connsiteX17" fmla="*/ 673525 w 1422362"/>
                <a:gd name="connsiteY17" fmla="*/ 130688 h 2291474"/>
                <a:gd name="connsiteX18" fmla="*/ 471802 w 1422362"/>
                <a:gd name="connsiteY18" fmla="*/ 127084 h 2291474"/>
                <a:gd name="connsiteX19" fmla="*/ 473286 w 1422362"/>
                <a:gd name="connsiteY19" fmla="*/ 1293254 h 2291474"/>
                <a:gd name="connsiteX20" fmla="*/ 338442 w 1422362"/>
                <a:gd name="connsiteY20" fmla="*/ 1239349 h 2291474"/>
                <a:gd name="connsiteX21" fmla="*/ 719 w 1422362"/>
                <a:gd name="connsiteY21" fmla="*/ 938672 h 2291474"/>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29319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29319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29319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14198 h 2267000"/>
                <a:gd name="connsiteX1" fmla="*/ 140932 w 1422362"/>
                <a:gd name="connsiteY1" fmla="*/ 1309972 h 2267000"/>
                <a:gd name="connsiteX2" fmla="*/ 309182 w 1422362"/>
                <a:gd name="connsiteY2" fmla="*/ 1668417 h 2267000"/>
                <a:gd name="connsiteX3" fmla="*/ 548773 w 1422362"/>
                <a:gd name="connsiteY3" fmla="*/ 1892991 h 2267000"/>
                <a:gd name="connsiteX4" fmla="*/ 582370 w 1422362"/>
                <a:gd name="connsiteY4" fmla="*/ 2253885 h 2267000"/>
                <a:gd name="connsiteX5" fmla="*/ 1253027 w 1422362"/>
                <a:gd name="connsiteY5" fmla="*/ 2267000 h 2267000"/>
                <a:gd name="connsiteX6" fmla="*/ 1262460 w 1422362"/>
                <a:gd name="connsiteY6" fmla="*/ 1943727 h 2267000"/>
                <a:gd name="connsiteX7" fmla="*/ 1421092 w 1422362"/>
                <a:gd name="connsiteY7" fmla="*/ 1083201 h 2267000"/>
                <a:gd name="connsiteX8" fmla="*/ 1369124 w 1422362"/>
                <a:gd name="connsiteY8" fmla="*/ 657405 h 2267000"/>
                <a:gd name="connsiteX9" fmla="*/ 1176719 w 1422362"/>
                <a:gd name="connsiteY9" fmla="*/ 625736 h 2267000"/>
                <a:gd name="connsiteX10" fmla="*/ 1168953 w 1422362"/>
                <a:gd name="connsiteY10" fmla="*/ 924715 h 2267000"/>
                <a:gd name="connsiteX11" fmla="*/ 1156855 w 1422362"/>
                <a:gd name="connsiteY11" fmla="*/ 613986 h 2267000"/>
                <a:gd name="connsiteX12" fmla="*/ 927050 w 1422362"/>
                <a:gd name="connsiteY12" fmla="*/ 571609 h 2267000"/>
                <a:gd name="connsiteX13" fmla="*/ 957315 w 1422362"/>
                <a:gd name="connsiteY13" fmla="*/ 900823 h 2267000"/>
                <a:gd name="connsiteX14" fmla="*/ 905990 w 1422362"/>
                <a:gd name="connsiteY14" fmla="*/ 570567 h 2267000"/>
                <a:gd name="connsiteX15" fmla="*/ 711016 w 1422362"/>
                <a:gd name="connsiteY15" fmla="*/ 526273 h 2267000"/>
                <a:gd name="connsiteX16" fmla="*/ 714846 w 1422362"/>
                <a:gd name="connsiteY16" fmla="*/ 914480 h 2267000"/>
                <a:gd name="connsiteX17" fmla="*/ 673525 w 1422362"/>
                <a:gd name="connsiteY17" fmla="*/ 106214 h 2267000"/>
                <a:gd name="connsiteX18" fmla="*/ 486275 w 1422362"/>
                <a:gd name="connsiteY18" fmla="*/ 174974 h 2267000"/>
                <a:gd name="connsiteX19" fmla="*/ 473286 w 1422362"/>
                <a:gd name="connsiteY19" fmla="*/ 1268780 h 2267000"/>
                <a:gd name="connsiteX20" fmla="*/ 338442 w 1422362"/>
                <a:gd name="connsiteY20" fmla="*/ 1214875 h 2267000"/>
                <a:gd name="connsiteX21" fmla="*/ 719 w 1422362"/>
                <a:gd name="connsiteY21" fmla="*/ 914198 h 2267000"/>
                <a:gd name="connsiteX0" fmla="*/ 719 w 1422362"/>
                <a:gd name="connsiteY0" fmla="*/ 897709 h 2250511"/>
                <a:gd name="connsiteX1" fmla="*/ 140932 w 1422362"/>
                <a:gd name="connsiteY1" fmla="*/ 1293483 h 2250511"/>
                <a:gd name="connsiteX2" fmla="*/ 309182 w 1422362"/>
                <a:gd name="connsiteY2" fmla="*/ 1651928 h 2250511"/>
                <a:gd name="connsiteX3" fmla="*/ 548773 w 1422362"/>
                <a:gd name="connsiteY3" fmla="*/ 1876502 h 2250511"/>
                <a:gd name="connsiteX4" fmla="*/ 582370 w 1422362"/>
                <a:gd name="connsiteY4" fmla="*/ 2237396 h 2250511"/>
                <a:gd name="connsiteX5" fmla="*/ 1253027 w 1422362"/>
                <a:gd name="connsiteY5" fmla="*/ 2250511 h 2250511"/>
                <a:gd name="connsiteX6" fmla="*/ 1262460 w 1422362"/>
                <a:gd name="connsiteY6" fmla="*/ 1927238 h 2250511"/>
                <a:gd name="connsiteX7" fmla="*/ 1421092 w 1422362"/>
                <a:gd name="connsiteY7" fmla="*/ 1066712 h 2250511"/>
                <a:gd name="connsiteX8" fmla="*/ 1369124 w 1422362"/>
                <a:gd name="connsiteY8" fmla="*/ 640916 h 2250511"/>
                <a:gd name="connsiteX9" fmla="*/ 1176719 w 1422362"/>
                <a:gd name="connsiteY9" fmla="*/ 609247 h 2250511"/>
                <a:gd name="connsiteX10" fmla="*/ 1168953 w 1422362"/>
                <a:gd name="connsiteY10" fmla="*/ 908226 h 2250511"/>
                <a:gd name="connsiteX11" fmla="*/ 1156855 w 1422362"/>
                <a:gd name="connsiteY11" fmla="*/ 597497 h 2250511"/>
                <a:gd name="connsiteX12" fmla="*/ 927050 w 1422362"/>
                <a:gd name="connsiteY12" fmla="*/ 555120 h 2250511"/>
                <a:gd name="connsiteX13" fmla="*/ 957315 w 1422362"/>
                <a:gd name="connsiteY13" fmla="*/ 884334 h 2250511"/>
                <a:gd name="connsiteX14" fmla="*/ 905990 w 1422362"/>
                <a:gd name="connsiteY14" fmla="*/ 554078 h 2250511"/>
                <a:gd name="connsiteX15" fmla="*/ 711016 w 1422362"/>
                <a:gd name="connsiteY15" fmla="*/ 509784 h 2250511"/>
                <a:gd name="connsiteX16" fmla="*/ 714846 w 1422362"/>
                <a:gd name="connsiteY16" fmla="*/ 897991 h 2250511"/>
                <a:gd name="connsiteX17" fmla="*/ 683174 w 1422362"/>
                <a:gd name="connsiteY17" fmla="*/ 118671 h 2250511"/>
                <a:gd name="connsiteX18" fmla="*/ 486275 w 1422362"/>
                <a:gd name="connsiteY18" fmla="*/ 158485 h 2250511"/>
                <a:gd name="connsiteX19" fmla="*/ 473286 w 1422362"/>
                <a:gd name="connsiteY19" fmla="*/ 1252291 h 2250511"/>
                <a:gd name="connsiteX20" fmla="*/ 338442 w 1422362"/>
                <a:gd name="connsiteY20" fmla="*/ 1198386 h 2250511"/>
                <a:gd name="connsiteX21" fmla="*/ 719 w 1422362"/>
                <a:gd name="connsiteY21" fmla="*/ 897709 h 2250511"/>
                <a:gd name="connsiteX0" fmla="*/ 719 w 1422362"/>
                <a:gd name="connsiteY0" fmla="*/ 897709 h 2250511"/>
                <a:gd name="connsiteX1" fmla="*/ 140932 w 1422362"/>
                <a:gd name="connsiteY1" fmla="*/ 1293483 h 2250511"/>
                <a:gd name="connsiteX2" fmla="*/ 309182 w 1422362"/>
                <a:gd name="connsiteY2" fmla="*/ 1651928 h 2250511"/>
                <a:gd name="connsiteX3" fmla="*/ 548773 w 1422362"/>
                <a:gd name="connsiteY3" fmla="*/ 1876502 h 2250511"/>
                <a:gd name="connsiteX4" fmla="*/ 582370 w 1422362"/>
                <a:gd name="connsiteY4" fmla="*/ 2237396 h 2250511"/>
                <a:gd name="connsiteX5" fmla="*/ 1253027 w 1422362"/>
                <a:gd name="connsiteY5" fmla="*/ 2250511 h 2250511"/>
                <a:gd name="connsiteX6" fmla="*/ 1262460 w 1422362"/>
                <a:gd name="connsiteY6" fmla="*/ 1927238 h 2250511"/>
                <a:gd name="connsiteX7" fmla="*/ 1421092 w 1422362"/>
                <a:gd name="connsiteY7" fmla="*/ 1066712 h 2250511"/>
                <a:gd name="connsiteX8" fmla="*/ 1369124 w 1422362"/>
                <a:gd name="connsiteY8" fmla="*/ 640916 h 2250511"/>
                <a:gd name="connsiteX9" fmla="*/ 1176719 w 1422362"/>
                <a:gd name="connsiteY9" fmla="*/ 609247 h 2250511"/>
                <a:gd name="connsiteX10" fmla="*/ 1168953 w 1422362"/>
                <a:gd name="connsiteY10" fmla="*/ 908226 h 2250511"/>
                <a:gd name="connsiteX11" fmla="*/ 1156855 w 1422362"/>
                <a:gd name="connsiteY11" fmla="*/ 597497 h 2250511"/>
                <a:gd name="connsiteX12" fmla="*/ 927050 w 1422362"/>
                <a:gd name="connsiteY12" fmla="*/ 555120 h 2250511"/>
                <a:gd name="connsiteX13" fmla="*/ 957315 w 1422362"/>
                <a:gd name="connsiteY13" fmla="*/ 884334 h 2250511"/>
                <a:gd name="connsiteX14" fmla="*/ 905990 w 1422362"/>
                <a:gd name="connsiteY14" fmla="*/ 554078 h 2250511"/>
                <a:gd name="connsiteX15" fmla="*/ 711016 w 1422362"/>
                <a:gd name="connsiteY15" fmla="*/ 509784 h 2250511"/>
                <a:gd name="connsiteX16" fmla="*/ 714846 w 1422362"/>
                <a:gd name="connsiteY16" fmla="*/ 897991 h 2250511"/>
                <a:gd name="connsiteX17" fmla="*/ 683174 w 1422362"/>
                <a:gd name="connsiteY17" fmla="*/ 118671 h 2250511"/>
                <a:gd name="connsiteX18" fmla="*/ 486275 w 1422362"/>
                <a:gd name="connsiteY18" fmla="*/ 158485 h 2250511"/>
                <a:gd name="connsiteX19" fmla="*/ 473286 w 1422362"/>
                <a:gd name="connsiteY19" fmla="*/ 1252291 h 2250511"/>
                <a:gd name="connsiteX20" fmla="*/ 338442 w 1422362"/>
                <a:gd name="connsiteY20" fmla="*/ 1198386 h 2250511"/>
                <a:gd name="connsiteX21" fmla="*/ 719 w 1422362"/>
                <a:gd name="connsiteY21" fmla="*/ 897709 h 2250511"/>
                <a:gd name="connsiteX0" fmla="*/ 719 w 1422362"/>
                <a:gd name="connsiteY0" fmla="*/ 904644 h 2257446"/>
                <a:gd name="connsiteX1" fmla="*/ 140932 w 1422362"/>
                <a:gd name="connsiteY1" fmla="*/ 1300418 h 2257446"/>
                <a:gd name="connsiteX2" fmla="*/ 309182 w 1422362"/>
                <a:gd name="connsiteY2" fmla="*/ 1658863 h 2257446"/>
                <a:gd name="connsiteX3" fmla="*/ 548773 w 1422362"/>
                <a:gd name="connsiteY3" fmla="*/ 1883437 h 2257446"/>
                <a:gd name="connsiteX4" fmla="*/ 582370 w 1422362"/>
                <a:gd name="connsiteY4" fmla="*/ 2244331 h 2257446"/>
                <a:gd name="connsiteX5" fmla="*/ 1253027 w 1422362"/>
                <a:gd name="connsiteY5" fmla="*/ 2257446 h 2257446"/>
                <a:gd name="connsiteX6" fmla="*/ 1262460 w 1422362"/>
                <a:gd name="connsiteY6" fmla="*/ 1934173 h 2257446"/>
                <a:gd name="connsiteX7" fmla="*/ 1421092 w 1422362"/>
                <a:gd name="connsiteY7" fmla="*/ 1073647 h 2257446"/>
                <a:gd name="connsiteX8" fmla="*/ 1369124 w 1422362"/>
                <a:gd name="connsiteY8" fmla="*/ 647851 h 2257446"/>
                <a:gd name="connsiteX9" fmla="*/ 1176719 w 1422362"/>
                <a:gd name="connsiteY9" fmla="*/ 616182 h 2257446"/>
                <a:gd name="connsiteX10" fmla="*/ 1168953 w 1422362"/>
                <a:gd name="connsiteY10" fmla="*/ 915161 h 2257446"/>
                <a:gd name="connsiteX11" fmla="*/ 1156855 w 1422362"/>
                <a:gd name="connsiteY11" fmla="*/ 604432 h 2257446"/>
                <a:gd name="connsiteX12" fmla="*/ 927050 w 1422362"/>
                <a:gd name="connsiteY12" fmla="*/ 562055 h 2257446"/>
                <a:gd name="connsiteX13" fmla="*/ 957315 w 1422362"/>
                <a:gd name="connsiteY13" fmla="*/ 891269 h 2257446"/>
                <a:gd name="connsiteX14" fmla="*/ 905990 w 1422362"/>
                <a:gd name="connsiteY14" fmla="*/ 561013 h 2257446"/>
                <a:gd name="connsiteX15" fmla="*/ 711016 w 1422362"/>
                <a:gd name="connsiteY15" fmla="*/ 516719 h 2257446"/>
                <a:gd name="connsiteX16" fmla="*/ 714846 w 1422362"/>
                <a:gd name="connsiteY16" fmla="*/ 904926 h 2257446"/>
                <a:gd name="connsiteX17" fmla="*/ 683174 w 1422362"/>
                <a:gd name="connsiteY17" fmla="*/ 125606 h 2257446"/>
                <a:gd name="connsiteX18" fmla="*/ 486275 w 1422362"/>
                <a:gd name="connsiteY18" fmla="*/ 165420 h 2257446"/>
                <a:gd name="connsiteX19" fmla="*/ 473286 w 1422362"/>
                <a:gd name="connsiteY19" fmla="*/ 1259226 h 2257446"/>
                <a:gd name="connsiteX20" fmla="*/ 338442 w 1422362"/>
                <a:gd name="connsiteY20" fmla="*/ 1205321 h 2257446"/>
                <a:gd name="connsiteX21" fmla="*/ 719 w 1422362"/>
                <a:gd name="connsiteY21" fmla="*/ 904644 h 2257446"/>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73286 w 1422362"/>
                <a:gd name="connsiteY19" fmla="*/ 1255537 h 2253757"/>
                <a:gd name="connsiteX20" fmla="*/ 338442 w 1422362"/>
                <a:gd name="connsiteY20" fmla="*/ 1201632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38442 w 1422362"/>
                <a:gd name="connsiteY20" fmla="*/ 1201632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04672 w 1422362"/>
                <a:gd name="connsiteY20" fmla="*/ 1148565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04672 w 1422362"/>
                <a:gd name="connsiteY20" fmla="*/ 1148565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04672 w 1422362"/>
                <a:gd name="connsiteY20" fmla="*/ 1148565 h 2253757"/>
                <a:gd name="connsiteX21" fmla="*/ 719 w 1422362"/>
                <a:gd name="connsiteY21" fmla="*/ 900955 h 2253757"/>
                <a:gd name="connsiteX0" fmla="*/ 436 w 1494443"/>
                <a:gd name="connsiteY0" fmla="*/ 886482 h 2253757"/>
                <a:gd name="connsiteX1" fmla="*/ 213013 w 1494443"/>
                <a:gd name="connsiteY1" fmla="*/ 1296729 h 2253757"/>
                <a:gd name="connsiteX2" fmla="*/ 381263 w 1494443"/>
                <a:gd name="connsiteY2" fmla="*/ 1655174 h 2253757"/>
                <a:gd name="connsiteX3" fmla="*/ 620854 w 1494443"/>
                <a:gd name="connsiteY3" fmla="*/ 1879748 h 2253757"/>
                <a:gd name="connsiteX4" fmla="*/ 654451 w 1494443"/>
                <a:gd name="connsiteY4" fmla="*/ 2240642 h 2253757"/>
                <a:gd name="connsiteX5" fmla="*/ 1325108 w 1494443"/>
                <a:gd name="connsiteY5" fmla="*/ 2253757 h 2253757"/>
                <a:gd name="connsiteX6" fmla="*/ 1334541 w 1494443"/>
                <a:gd name="connsiteY6" fmla="*/ 1930484 h 2253757"/>
                <a:gd name="connsiteX7" fmla="*/ 1493173 w 1494443"/>
                <a:gd name="connsiteY7" fmla="*/ 1069958 h 2253757"/>
                <a:gd name="connsiteX8" fmla="*/ 1441205 w 1494443"/>
                <a:gd name="connsiteY8" fmla="*/ 644162 h 2253757"/>
                <a:gd name="connsiteX9" fmla="*/ 1248800 w 1494443"/>
                <a:gd name="connsiteY9" fmla="*/ 612493 h 2253757"/>
                <a:gd name="connsiteX10" fmla="*/ 1241034 w 1494443"/>
                <a:gd name="connsiteY10" fmla="*/ 911472 h 2253757"/>
                <a:gd name="connsiteX11" fmla="*/ 1228936 w 1494443"/>
                <a:gd name="connsiteY11" fmla="*/ 600743 h 2253757"/>
                <a:gd name="connsiteX12" fmla="*/ 999131 w 1494443"/>
                <a:gd name="connsiteY12" fmla="*/ 558366 h 2253757"/>
                <a:gd name="connsiteX13" fmla="*/ 1029396 w 1494443"/>
                <a:gd name="connsiteY13" fmla="*/ 887580 h 2253757"/>
                <a:gd name="connsiteX14" fmla="*/ 978071 w 1494443"/>
                <a:gd name="connsiteY14" fmla="*/ 557324 h 2253757"/>
                <a:gd name="connsiteX15" fmla="*/ 783097 w 1494443"/>
                <a:gd name="connsiteY15" fmla="*/ 513030 h 2253757"/>
                <a:gd name="connsiteX16" fmla="*/ 786927 w 1494443"/>
                <a:gd name="connsiteY16" fmla="*/ 901237 h 2253757"/>
                <a:gd name="connsiteX17" fmla="*/ 755255 w 1494443"/>
                <a:gd name="connsiteY17" fmla="*/ 121917 h 2253757"/>
                <a:gd name="connsiteX18" fmla="*/ 558356 w 1494443"/>
                <a:gd name="connsiteY18" fmla="*/ 161731 h 2253757"/>
                <a:gd name="connsiteX19" fmla="*/ 535718 w 1494443"/>
                <a:gd name="connsiteY19" fmla="*/ 1183173 h 2253757"/>
                <a:gd name="connsiteX20" fmla="*/ 376753 w 1494443"/>
                <a:gd name="connsiteY20" fmla="*/ 1148565 h 2253757"/>
                <a:gd name="connsiteX21" fmla="*/ 436 w 1494443"/>
                <a:gd name="connsiteY21" fmla="*/ 886482 h 2253757"/>
                <a:gd name="connsiteX0" fmla="*/ 436 w 1494443"/>
                <a:gd name="connsiteY0" fmla="*/ 886482 h 2253757"/>
                <a:gd name="connsiteX1" fmla="*/ 213013 w 1494443"/>
                <a:gd name="connsiteY1" fmla="*/ 1296729 h 2253757"/>
                <a:gd name="connsiteX2" fmla="*/ 381263 w 1494443"/>
                <a:gd name="connsiteY2" fmla="*/ 1655174 h 2253757"/>
                <a:gd name="connsiteX3" fmla="*/ 620854 w 1494443"/>
                <a:gd name="connsiteY3" fmla="*/ 1879748 h 2253757"/>
                <a:gd name="connsiteX4" fmla="*/ 654451 w 1494443"/>
                <a:gd name="connsiteY4" fmla="*/ 2240642 h 2253757"/>
                <a:gd name="connsiteX5" fmla="*/ 1325108 w 1494443"/>
                <a:gd name="connsiteY5" fmla="*/ 2253757 h 2253757"/>
                <a:gd name="connsiteX6" fmla="*/ 1334541 w 1494443"/>
                <a:gd name="connsiteY6" fmla="*/ 1930484 h 2253757"/>
                <a:gd name="connsiteX7" fmla="*/ 1493173 w 1494443"/>
                <a:gd name="connsiteY7" fmla="*/ 1069958 h 2253757"/>
                <a:gd name="connsiteX8" fmla="*/ 1441205 w 1494443"/>
                <a:gd name="connsiteY8" fmla="*/ 644162 h 2253757"/>
                <a:gd name="connsiteX9" fmla="*/ 1248800 w 1494443"/>
                <a:gd name="connsiteY9" fmla="*/ 612493 h 2253757"/>
                <a:gd name="connsiteX10" fmla="*/ 1241034 w 1494443"/>
                <a:gd name="connsiteY10" fmla="*/ 911472 h 2253757"/>
                <a:gd name="connsiteX11" fmla="*/ 1228936 w 1494443"/>
                <a:gd name="connsiteY11" fmla="*/ 600743 h 2253757"/>
                <a:gd name="connsiteX12" fmla="*/ 999131 w 1494443"/>
                <a:gd name="connsiteY12" fmla="*/ 558366 h 2253757"/>
                <a:gd name="connsiteX13" fmla="*/ 1029396 w 1494443"/>
                <a:gd name="connsiteY13" fmla="*/ 887580 h 2253757"/>
                <a:gd name="connsiteX14" fmla="*/ 978071 w 1494443"/>
                <a:gd name="connsiteY14" fmla="*/ 557324 h 2253757"/>
                <a:gd name="connsiteX15" fmla="*/ 783097 w 1494443"/>
                <a:gd name="connsiteY15" fmla="*/ 513030 h 2253757"/>
                <a:gd name="connsiteX16" fmla="*/ 786927 w 1494443"/>
                <a:gd name="connsiteY16" fmla="*/ 901237 h 2253757"/>
                <a:gd name="connsiteX17" fmla="*/ 755255 w 1494443"/>
                <a:gd name="connsiteY17" fmla="*/ 121917 h 2253757"/>
                <a:gd name="connsiteX18" fmla="*/ 558356 w 1494443"/>
                <a:gd name="connsiteY18" fmla="*/ 161731 h 2253757"/>
                <a:gd name="connsiteX19" fmla="*/ 535718 w 1494443"/>
                <a:gd name="connsiteY19" fmla="*/ 1183173 h 2253757"/>
                <a:gd name="connsiteX20" fmla="*/ 376753 w 1494443"/>
                <a:gd name="connsiteY20" fmla="*/ 1148565 h 2253757"/>
                <a:gd name="connsiteX21" fmla="*/ 436 w 1494443"/>
                <a:gd name="connsiteY21" fmla="*/ 886482 h 2253757"/>
                <a:gd name="connsiteX0" fmla="*/ 0 w 1494007"/>
                <a:gd name="connsiteY0" fmla="*/ 886482 h 2253757"/>
                <a:gd name="connsiteX1" fmla="*/ 212577 w 1494007"/>
                <a:gd name="connsiteY1" fmla="*/ 1296729 h 2253757"/>
                <a:gd name="connsiteX2" fmla="*/ 380827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380827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115210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147622"/>
                <a:gd name="connsiteX1" fmla="*/ 202929 w 1494007"/>
                <a:gd name="connsiteY1" fmla="*/ 1320850 h 2147622"/>
                <a:gd name="connsiteX2" fmla="*/ 438719 w 1494007"/>
                <a:gd name="connsiteY2" fmla="*/ 1655174 h 2147622"/>
                <a:gd name="connsiteX3" fmla="*/ 620418 w 1494007"/>
                <a:gd name="connsiteY3" fmla="*/ 1879748 h 2147622"/>
                <a:gd name="connsiteX4" fmla="*/ 654015 w 1494007"/>
                <a:gd name="connsiteY4" fmla="*/ 2115210 h 2147622"/>
                <a:gd name="connsiteX5" fmla="*/ 1339145 w 1494007"/>
                <a:gd name="connsiteY5" fmla="*/ 2147622 h 2147622"/>
                <a:gd name="connsiteX6" fmla="*/ 1334105 w 1494007"/>
                <a:gd name="connsiteY6" fmla="*/ 1930484 h 2147622"/>
                <a:gd name="connsiteX7" fmla="*/ 1492737 w 1494007"/>
                <a:gd name="connsiteY7" fmla="*/ 1069958 h 2147622"/>
                <a:gd name="connsiteX8" fmla="*/ 1440769 w 1494007"/>
                <a:gd name="connsiteY8" fmla="*/ 644162 h 2147622"/>
                <a:gd name="connsiteX9" fmla="*/ 1248364 w 1494007"/>
                <a:gd name="connsiteY9" fmla="*/ 612493 h 2147622"/>
                <a:gd name="connsiteX10" fmla="*/ 1240598 w 1494007"/>
                <a:gd name="connsiteY10" fmla="*/ 911472 h 2147622"/>
                <a:gd name="connsiteX11" fmla="*/ 1228500 w 1494007"/>
                <a:gd name="connsiteY11" fmla="*/ 600743 h 2147622"/>
                <a:gd name="connsiteX12" fmla="*/ 998695 w 1494007"/>
                <a:gd name="connsiteY12" fmla="*/ 558366 h 2147622"/>
                <a:gd name="connsiteX13" fmla="*/ 1028960 w 1494007"/>
                <a:gd name="connsiteY13" fmla="*/ 887580 h 2147622"/>
                <a:gd name="connsiteX14" fmla="*/ 977635 w 1494007"/>
                <a:gd name="connsiteY14" fmla="*/ 557324 h 2147622"/>
                <a:gd name="connsiteX15" fmla="*/ 782661 w 1494007"/>
                <a:gd name="connsiteY15" fmla="*/ 513030 h 2147622"/>
                <a:gd name="connsiteX16" fmla="*/ 786491 w 1494007"/>
                <a:gd name="connsiteY16" fmla="*/ 901237 h 2147622"/>
                <a:gd name="connsiteX17" fmla="*/ 754819 w 1494007"/>
                <a:gd name="connsiteY17" fmla="*/ 121917 h 2147622"/>
                <a:gd name="connsiteX18" fmla="*/ 557920 w 1494007"/>
                <a:gd name="connsiteY18" fmla="*/ 161731 h 2147622"/>
                <a:gd name="connsiteX19" fmla="*/ 535282 w 1494007"/>
                <a:gd name="connsiteY19" fmla="*/ 1183173 h 2147622"/>
                <a:gd name="connsiteX20" fmla="*/ 376317 w 1494007"/>
                <a:gd name="connsiteY20" fmla="*/ 1148565 h 2147622"/>
                <a:gd name="connsiteX21" fmla="*/ 0 w 1494007"/>
                <a:gd name="connsiteY21" fmla="*/ 886482 h 2147622"/>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01512 w 1494007"/>
                <a:gd name="connsiteY19" fmla="*/ 1192821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01512 w 1494007"/>
                <a:gd name="connsiteY19" fmla="*/ 1192821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01512 w 1494007"/>
                <a:gd name="connsiteY19" fmla="*/ 1192821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0458 w 1494007"/>
                <a:gd name="connsiteY19" fmla="*/ 1197645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0458 w 1494007"/>
                <a:gd name="connsiteY19" fmla="*/ 1197645 h 2123500"/>
                <a:gd name="connsiteX20" fmla="*/ 395614 w 1494007"/>
                <a:gd name="connsiteY20" fmla="*/ 1153389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0458 w 1494007"/>
                <a:gd name="connsiteY19" fmla="*/ 1197645 h 2123500"/>
                <a:gd name="connsiteX20" fmla="*/ 395614 w 1494007"/>
                <a:gd name="connsiteY20" fmla="*/ 1153389 h 2123500"/>
                <a:gd name="connsiteX21" fmla="*/ 0 w 1494007"/>
                <a:gd name="connsiteY21" fmla="*/ 886482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33149"/>
                <a:gd name="connsiteX1" fmla="*/ 227051 w 1518129"/>
                <a:gd name="connsiteY1" fmla="*/ 1320850 h 2133149"/>
                <a:gd name="connsiteX2" fmla="*/ 462841 w 1518129"/>
                <a:gd name="connsiteY2" fmla="*/ 1655174 h 2133149"/>
                <a:gd name="connsiteX3" fmla="*/ 644540 w 1518129"/>
                <a:gd name="connsiteY3" fmla="*/ 1879748 h 2133149"/>
                <a:gd name="connsiteX4" fmla="*/ 678137 w 1518129"/>
                <a:gd name="connsiteY4" fmla="*/ 2115210 h 2133149"/>
                <a:gd name="connsiteX5" fmla="*/ 1348794 w 1518129"/>
                <a:gd name="connsiteY5" fmla="*/ 2133149 h 2133149"/>
                <a:gd name="connsiteX6" fmla="*/ 1358227 w 1518129"/>
                <a:gd name="connsiteY6" fmla="*/ 1930484 h 2133149"/>
                <a:gd name="connsiteX7" fmla="*/ 1516859 w 1518129"/>
                <a:gd name="connsiteY7" fmla="*/ 1069958 h 2133149"/>
                <a:gd name="connsiteX8" fmla="*/ 1464891 w 1518129"/>
                <a:gd name="connsiteY8" fmla="*/ 644162 h 2133149"/>
                <a:gd name="connsiteX9" fmla="*/ 1272486 w 1518129"/>
                <a:gd name="connsiteY9" fmla="*/ 612493 h 2133149"/>
                <a:gd name="connsiteX10" fmla="*/ 1264720 w 1518129"/>
                <a:gd name="connsiteY10" fmla="*/ 911472 h 2133149"/>
                <a:gd name="connsiteX11" fmla="*/ 1252622 w 1518129"/>
                <a:gd name="connsiteY11" fmla="*/ 600743 h 2133149"/>
                <a:gd name="connsiteX12" fmla="*/ 1022817 w 1518129"/>
                <a:gd name="connsiteY12" fmla="*/ 558366 h 2133149"/>
                <a:gd name="connsiteX13" fmla="*/ 1053082 w 1518129"/>
                <a:gd name="connsiteY13" fmla="*/ 887580 h 2133149"/>
                <a:gd name="connsiteX14" fmla="*/ 1001757 w 1518129"/>
                <a:gd name="connsiteY14" fmla="*/ 557324 h 2133149"/>
                <a:gd name="connsiteX15" fmla="*/ 806783 w 1518129"/>
                <a:gd name="connsiteY15" fmla="*/ 513030 h 2133149"/>
                <a:gd name="connsiteX16" fmla="*/ 810613 w 1518129"/>
                <a:gd name="connsiteY16" fmla="*/ 901237 h 2133149"/>
                <a:gd name="connsiteX17" fmla="*/ 778941 w 1518129"/>
                <a:gd name="connsiteY17" fmla="*/ 121917 h 2133149"/>
                <a:gd name="connsiteX18" fmla="*/ 582042 w 1518129"/>
                <a:gd name="connsiteY18" fmla="*/ 161731 h 2133149"/>
                <a:gd name="connsiteX19" fmla="*/ 554580 w 1518129"/>
                <a:gd name="connsiteY19" fmla="*/ 1197645 h 2133149"/>
                <a:gd name="connsiteX20" fmla="*/ 419736 w 1518129"/>
                <a:gd name="connsiteY20" fmla="*/ 1153389 h 2133149"/>
                <a:gd name="connsiteX21" fmla="*/ 0 w 1518129"/>
                <a:gd name="connsiteY21" fmla="*/ 891306 h 2133149"/>
                <a:gd name="connsiteX0" fmla="*/ 0 w 1518129"/>
                <a:gd name="connsiteY0" fmla="*/ 891306 h 2115210"/>
                <a:gd name="connsiteX1" fmla="*/ 227051 w 1518129"/>
                <a:gd name="connsiteY1" fmla="*/ 1320850 h 2115210"/>
                <a:gd name="connsiteX2" fmla="*/ 462841 w 1518129"/>
                <a:gd name="connsiteY2" fmla="*/ 1655174 h 2115210"/>
                <a:gd name="connsiteX3" fmla="*/ 644540 w 1518129"/>
                <a:gd name="connsiteY3" fmla="*/ 1879748 h 2115210"/>
                <a:gd name="connsiteX4" fmla="*/ 678137 w 1518129"/>
                <a:gd name="connsiteY4" fmla="*/ 2115210 h 2115210"/>
                <a:gd name="connsiteX5" fmla="*/ 1339145 w 1518129"/>
                <a:gd name="connsiteY5" fmla="*/ 2113852 h 2115210"/>
                <a:gd name="connsiteX6" fmla="*/ 1358227 w 1518129"/>
                <a:gd name="connsiteY6" fmla="*/ 1930484 h 2115210"/>
                <a:gd name="connsiteX7" fmla="*/ 1516859 w 1518129"/>
                <a:gd name="connsiteY7" fmla="*/ 1069958 h 2115210"/>
                <a:gd name="connsiteX8" fmla="*/ 1464891 w 1518129"/>
                <a:gd name="connsiteY8" fmla="*/ 644162 h 2115210"/>
                <a:gd name="connsiteX9" fmla="*/ 1272486 w 1518129"/>
                <a:gd name="connsiteY9" fmla="*/ 612493 h 2115210"/>
                <a:gd name="connsiteX10" fmla="*/ 1264720 w 1518129"/>
                <a:gd name="connsiteY10" fmla="*/ 911472 h 2115210"/>
                <a:gd name="connsiteX11" fmla="*/ 1252622 w 1518129"/>
                <a:gd name="connsiteY11" fmla="*/ 600743 h 2115210"/>
                <a:gd name="connsiteX12" fmla="*/ 1022817 w 1518129"/>
                <a:gd name="connsiteY12" fmla="*/ 558366 h 2115210"/>
                <a:gd name="connsiteX13" fmla="*/ 1053082 w 1518129"/>
                <a:gd name="connsiteY13" fmla="*/ 887580 h 2115210"/>
                <a:gd name="connsiteX14" fmla="*/ 1001757 w 1518129"/>
                <a:gd name="connsiteY14" fmla="*/ 557324 h 2115210"/>
                <a:gd name="connsiteX15" fmla="*/ 806783 w 1518129"/>
                <a:gd name="connsiteY15" fmla="*/ 513030 h 2115210"/>
                <a:gd name="connsiteX16" fmla="*/ 810613 w 1518129"/>
                <a:gd name="connsiteY16" fmla="*/ 901237 h 2115210"/>
                <a:gd name="connsiteX17" fmla="*/ 778941 w 1518129"/>
                <a:gd name="connsiteY17" fmla="*/ 121917 h 2115210"/>
                <a:gd name="connsiteX18" fmla="*/ 582042 w 1518129"/>
                <a:gd name="connsiteY18" fmla="*/ 161731 h 2115210"/>
                <a:gd name="connsiteX19" fmla="*/ 554580 w 1518129"/>
                <a:gd name="connsiteY19" fmla="*/ 1197645 h 2115210"/>
                <a:gd name="connsiteX20" fmla="*/ 419736 w 1518129"/>
                <a:gd name="connsiteY20" fmla="*/ 1153389 h 2115210"/>
                <a:gd name="connsiteX21" fmla="*/ 0 w 1518129"/>
                <a:gd name="connsiteY21" fmla="*/ 891306 h 2115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8129" h="2115210">
                  <a:moveTo>
                    <a:pt x="0" y="891306"/>
                  </a:moveTo>
                  <a:cubicBezTo>
                    <a:pt x="124742" y="1042097"/>
                    <a:pt x="180313" y="1188925"/>
                    <a:pt x="227051" y="1320850"/>
                  </a:cubicBezTo>
                  <a:cubicBezTo>
                    <a:pt x="283134" y="1440332"/>
                    <a:pt x="360533" y="1506746"/>
                    <a:pt x="462841" y="1655174"/>
                  </a:cubicBezTo>
                  <a:cubicBezTo>
                    <a:pt x="565096" y="1757587"/>
                    <a:pt x="604529" y="1837560"/>
                    <a:pt x="644540" y="1879748"/>
                  </a:cubicBezTo>
                  <a:cubicBezTo>
                    <a:pt x="721823" y="1966655"/>
                    <a:pt x="679875" y="2008729"/>
                    <a:pt x="678137" y="2115210"/>
                  </a:cubicBezTo>
                  <a:lnTo>
                    <a:pt x="1339145" y="2113852"/>
                  </a:lnTo>
                  <a:cubicBezTo>
                    <a:pt x="1324322" y="2047548"/>
                    <a:pt x="1303318" y="2034201"/>
                    <a:pt x="1358227" y="1930484"/>
                  </a:cubicBezTo>
                  <a:cubicBezTo>
                    <a:pt x="1521981" y="1634855"/>
                    <a:pt x="1516858" y="1179685"/>
                    <a:pt x="1516859" y="1069958"/>
                  </a:cubicBezTo>
                  <a:cubicBezTo>
                    <a:pt x="1522576" y="857179"/>
                    <a:pt x="1509640" y="720406"/>
                    <a:pt x="1464891" y="644162"/>
                  </a:cubicBezTo>
                  <a:cubicBezTo>
                    <a:pt x="1396021" y="572742"/>
                    <a:pt x="1370976" y="579197"/>
                    <a:pt x="1272486" y="612493"/>
                  </a:cubicBezTo>
                  <a:cubicBezTo>
                    <a:pt x="1306205" y="707004"/>
                    <a:pt x="1275123" y="829781"/>
                    <a:pt x="1264720" y="911472"/>
                  </a:cubicBezTo>
                  <a:cubicBezTo>
                    <a:pt x="1250153" y="907906"/>
                    <a:pt x="1292939" y="659594"/>
                    <a:pt x="1252622" y="600743"/>
                  </a:cubicBezTo>
                  <a:cubicBezTo>
                    <a:pt x="1202656" y="541892"/>
                    <a:pt x="1107533" y="508148"/>
                    <a:pt x="1022817" y="558366"/>
                  </a:cubicBezTo>
                  <a:cubicBezTo>
                    <a:pt x="1086811" y="668103"/>
                    <a:pt x="1058849" y="793697"/>
                    <a:pt x="1053082" y="887580"/>
                  </a:cubicBezTo>
                  <a:cubicBezTo>
                    <a:pt x="1041532" y="883386"/>
                    <a:pt x="1071753" y="653519"/>
                    <a:pt x="1001757" y="557324"/>
                  </a:cubicBezTo>
                  <a:cubicBezTo>
                    <a:pt x="946234" y="504548"/>
                    <a:pt x="915026" y="504758"/>
                    <a:pt x="806783" y="513030"/>
                  </a:cubicBezTo>
                  <a:cubicBezTo>
                    <a:pt x="816055" y="653003"/>
                    <a:pt x="822837" y="732256"/>
                    <a:pt x="810613" y="901237"/>
                  </a:cubicBezTo>
                  <a:cubicBezTo>
                    <a:pt x="782414" y="451352"/>
                    <a:pt x="784675" y="276900"/>
                    <a:pt x="778941" y="121917"/>
                  </a:cubicBezTo>
                  <a:cubicBezTo>
                    <a:pt x="774616" y="-32693"/>
                    <a:pt x="569584" y="-61779"/>
                    <a:pt x="582042" y="161731"/>
                  </a:cubicBezTo>
                  <a:cubicBezTo>
                    <a:pt x="570378" y="380417"/>
                    <a:pt x="623442" y="1132875"/>
                    <a:pt x="554580" y="1197645"/>
                  </a:cubicBezTo>
                  <a:cubicBezTo>
                    <a:pt x="495024" y="1230412"/>
                    <a:pt x="496393" y="1222363"/>
                    <a:pt x="419736" y="1153389"/>
                  </a:cubicBezTo>
                  <a:cubicBezTo>
                    <a:pt x="331744" y="1046414"/>
                    <a:pt x="197603" y="767201"/>
                    <a:pt x="0" y="891306"/>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grpSp>
          <p:nvGrpSpPr>
            <p:cNvPr id="5" name="Group 4">
              <a:extLst>
                <a:ext uri="{FF2B5EF4-FFF2-40B4-BE49-F238E27FC236}">
                  <a16:creationId xmlns="" xmlns:a16="http://schemas.microsoft.com/office/drawing/2014/main" id="{86237614-27E4-4E44-AB53-441F724A66AE}"/>
                </a:ext>
              </a:extLst>
            </p:cNvPr>
            <p:cNvGrpSpPr/>
            <p:nvPr/>
          </p:nvGrpSpPr>
          <p:grpSpPr>
            <a:xfrm rot="5400000">
              <a:off x="-91119" y="4126341"/>
              <a:ext cx="1048447" cy="872955"/>
              <a:chOff x="967066" y="4263648"/>
              <a:chExt cx="670418" cy="1251022"/>
            </a:xfrm>
          </p:grpSpPr>
          <p:sp>
            <p:nvSpPr>
              <p:cNvPr id="6" name="Rectangle 5">
                <a:extLst>
                  <a:ext uri="{FF2B5EF4-FFF2-40B4-BE49-F238E27FC236}">
                    <a16:creationId xmlns="" xmlns:a16="http://schemas.microsoft.com/office/drawing/2014/main" id="{F8683E0C-15A4-46D0-831E-ED181CF631FA}"/>
                  </a:ext>
                </a:extLst>
              </p:cNvPr>
              <p:cNvSpPr/>
              <p:nvPr/>
            </p:nvSpPr>
            <p:spPr>
              <a:xfrm rot="16200000">
                <a:off x="1080146" y="4196080"/>
                <a:ext cx="457516" cy="59265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sp>
            <p:nvSpPr>
              <p:cNvPr id="7" name="Rectangle 6">
                <a:extLst>
                  <a:ext uri="{FF2B5EF4-FFF2-40B4-BE49-F238E27FC236}">
                    <a16:creationId xmlns="" xmlns:a16="http://schemas.microsoft.com/office/drawing/2014/main" id="{E9E7157D-D83F-4008-BAFC-FA76DE72D77D}"/>
                  </a:ext>
                </a:extLst>
              </p:cNvPr>
              <p:cNvSpPr/>
              <p:nvPr/>
            </p:nvSpPr>
            <p:spPr>
              <a:xfrm rot="16200000">
                <a:off x="858794" y="4735980"/>
                <a:ext cx="886962" cy="67041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grpSp>
      </p:grpSp>
    </p:spTree>
    <p:extLst>
      <p:ext uri="{BB962C8B-B14F-4D97-AF65-F5344CB8AC3E}">
        <p14:creationId xmlns:p14="http://schemas.microsoft.com/office/powerpoint/2010/main" val="411716602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107583" y="160986"/>
            <a:ext cx="10831132" cy="4011770"/>
          </a:xfrm>
        </p:spPr>
        <p:txBody>
          <a:bodyPr/>
          <a:lstStyle/>
          <a:p>
            <a:pPr algn="just"/>
            <a:r>
              <a:rPr lang="en-IN" sz="3200" dirty="0"/>
              <a:t>&gt;&gt;&gt; </a:t>
            </a:r>
            <a:r>
              <a:rPr lang="en-IN" sz="3200" dirty="0" err="1"/>
              <a:t>np.arange</a:t>
            </a:r>
            <a:r>
              <a:rPr lang="en-IN" sz="3200" dirty="0"/>
              <a:t>(-5, 6, 4)</a:t>
            </a:r>
          </a:p>
          <a:p>
            <a:pPr algn="just"/>
            <a:r>
              <a:rPr lang="en-IN" sz="3200" dirty="0"/>
              <a:t>array([-5, -1,  3</a:t>
            </a:r>
            <a:r>
              <a:rPr lang="en-IN" sz="3200" dirty="0" smtClean="0"/>
              <a:t>])</a:t>
            </a:r>
          </a:p>
          <a:p>
            <a:pPr algn="just"/>
            <a:endParaRPr lang="en-IN" sz="3200" dirty="0"/>
          </a:p>
          <a:p>
            <a:pPr algn="just"/>
            <a:r>
              <a:rPr lang="en-IN" sz="3200" dirty="0" smtClean="0"/>
              <a:t>The </a:t>
            </a:r>
            <a:r>
              <a:rPr lang="en-IN" sz="3200" dirty="0"/>
              <a:t>counting begins with the value of start, incrementing repeatedly by step, and ending before stop is reached.</a:t>
            </a:r>
            <a:endParaRPr lang="en-US" sz="3200" dirty="0" smtClean="0"/>
          </a:p>
        </p:txBody>
      </p:sp>
      <p:grpSp>
        <p:nvGrpSpPr>
          <p:cNvPr id="3" name="Group 2">
            <a:extLst>
              <a:ext uri="{FF2B5EF4-FFF2-40B4-BE49-F238E27FC236}">
                <a16:creationId xmlns="" xmlns:a16="http://schemas.microsoft.com/office/drawing/2014/main" id="{A9A2186A-C326-48DC-8E09-0BB48FF9D3DE}"/>
              </a:ext>
            </a:extLst>
          </p:cNvPr>
          <p:cNvGrpSpPr/>
          <p:nvPr/>
        </p:nvGrpSpPr>
        <p:grpSpPr>
          <a:xfrm>
            <a:off x="304970" y="328410"/>
            <a:ext cx="648068" cy="528033"/>
            <a:chOff x="-3373" y="3444677"/>
            <a:chExt cx="3155739" cy="1643520"/>
          </a:xfrm>
        </p:grpSpPr>
        <p:sp>
          <p:nvSpPr>
            <p:cNvPr id="4" name="Freeform 61">
              <a:extLst>
                <a:ext uri="{FF2B5EF4-FFF2-40B4-BE49-F238E27FC236}">
                  <a16:creationId xmlns="" xmlns:a16="http://schemas.microsoft.com/office/drawing/2014/main" id="{B69C1344-DA27-4625-A365-74DC77A0B525}"/>
                </a:ext>
              </a:extLst>
            </p:cNvPr>
            <p:cNvSpPr/>
            <p:nvPr/>
          </p:nvSpPr>
          <p:spPr>
            <a:xfrm rot="5400000">
              <a:off x="1185646" y="3121477"/>
              <a:ext cx="1643520" cy="2289920"/>
            </a:xfrm>
            <a:custGeom>
              <a:avLst/>
              <a:gdLst>
                <a:gd name="connsiteX0" fmla="*/ 0 w 1404518"/>
                <a:gd name="connsiteY0" fmla="*/ 1053388 h 2070201"/>
                <a:gd name="connsiteX1" fmla="*/ 124358 w 1404518"/>
                <a:gd name="connsiteY1" fmla="*/ 1382572 h 2070201"/>
                <a:gd name="connsiteX2" fmla="*/ 292608 w 1404518"/>
                <a:gd name="connsiteY2" fmla="*/ 1675180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675180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31366 w 1404518"/>
                <a:gd name="connsiteY4" fmla="*/ 2055571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294790 w 1404518"/>
                <a:gd name="connsiteY4" fmla="*/ 2055571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294790 w 1404518"/>
                <a:gd name="connsiteY4" fmla="*/ 2055571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13093"/>
                <a:gd name="connsiteY0" fmla="*/ 1053388 h 2070201"/>
                <a:gd name="connsiteX1" fmla="*/ 124358 w 1413093"/>
                <a:gd name="connsiteY1" fmla="*/ 1382572 h 2070201"/>
                <a:gd name="connsiteX2" fmla="*/ 292608 w 1413093"/>
                <a:gd name="connsiteY2" fmla="*/ 1741017 h 2070201"/>
                <a:gd name="connsiteX3" fmla="*/ 687628 w 1413093"/>
                <a:gd name="connsiteY3" fmla="*/ 2070201 h 2070201"/>
                <a:gd name="connsiteX4" fmla="*/ 1294790 w 1413093"/>
                <a:gd name="connsiteY4" fmla="*/ 2055571 h 2070201"/>
                <a:gd name="connsiteX5" fmla="*/ 1404518 w 1413093"/>
                <a:gd name="connsiteY5" fmla="*/ 1155801 h 2070201"/>
                <a:gd name="connsiteX6" fmla="*/ 1221638 w 1413093"/>
                <a:gd name="connsiteY6" fmla="*/ 768096 h 2070201"/>
                <a:gd name="connsiteX7" fmla="*/ 1177747 w 1413093"/>
                <a:gd name="connsiteY7" fmla="*/ 965606 h 2070201"/>
                <a:gd name="connsiteX8" fmla="*/ 1024128 w 1413093"/>
                <a:gd name="connsiteY8" fmla="*/ 694944 h 2070201"/>
                <a:gd name="connsiteX9" fmla="*/ 921715 w 1413093"/>
                <a:gd name="connsiteY9" fmla="*/ 929030 h 2070201"/>
                <a:gd name="connsiteX10" fmla="*/ 877824 w 1413093"/>
                <a:gd name="connsiteY10" fmla="*/ 629107 h 2070201"/>
                <a:gd name="connsiteX11" fmla="*/ 709574 w 1413093"/>
                <a:gd name="connsiteY11" fmla="*/ 936345 h 2070201"/>
                <a:gd name="connsiteX12" fmla="*/ 526694 w 1413093"/>
                <a:gd name="connsiteY12" fmla="*/ 0 h 2070201"/>
                <a:gd name="connsiteX13" fmla="*/ 468172 w 1413093"/>
                <a:gd name="connsiteY13" fmla="*/ 1338681 h 2070201"/>
                <a:gd name="connsiteX14" fmla="*/ 321868 w 1413093"/>
                <a:gd name="connsiteY14" fmla="*/ 1287475 h 2070201"/>
                <a:gd name="connsiteX15" fmla="*/ 0 w 1413093"/>
                <a:gd name="connsiteY15" fmla="*/ 1053388 h 2070201"/>
                <a:gd name="connsiteX0" fmla="*/ 0 w 1413093"/>
                <a:gd name="connsiteY0" fmla="*/ 1053388 h 2070201"/>
                <a:gd name="connsiteX1" fmla="*/ 124358 w 1413093"/>
                <a:gd name="connsiteY1" fmla="*/ 1382572 h 2070201"/>
                <a:gd name="connsiteX2" fmla="*/ 292608 w 1413093"/>
                <a:gd name="connsiteY2" fmla="*/ 1741017 h 2070201"/>
                <a:gd name="connsiteX3" fmla="*/ 687628 w 1413093"/>
                <a:gd name="connsiteY3" fmla="*/ 2070201 h 2070201"/>
                <a:gd name="connsiteX4" fmla="*/ 1294790 w 1413093"/>
                <a:gd name="connsiteY4" fmla="*/ 2055571 h 2070201"/>
                <a:gd name="connsiteX5" fmla="*/ 1404518 w 1413093"/>
                <a:gd name="connsiteY5" fmla="*/ 1155801 h 2070201"/>
                <a:gd name="connsiteX6" fmla="*/ 1221638 w 1413093"/>
                <a:gd name="connsiteY6" fmla="*/ 768096 h 2070201"/>
                <a:gd name="connsiteX7" fmla="*/ 1177747 w 1413093"/>
                <a:gd name="connsiteY7" fmla="*/ 965606 h 2070201"/>
                <a:gd name="connsiteX8" fmla="*/ 1024128 w 1413093"/>
                <a:gd name="connsiteY8" fmla="*/ 694944 h 2070201"/>
                <a:gd name="connsiteX9" fmla="*/ 921715 w 1413093"/>
                <a:gd name="connsiteY9" fmla="*/ 929030 h 2070201"/>
                <a:gd name="connsiteX10" fmla="*/ 877824 w 1413093"/>
                <a:gd name="connsiteY10" fmla="*/ 629107 h 2070201"/>
                <a:gd name="connsiteX11" fmla="*/ 709574 w 1413093"/>
                <a:gd name="connsiteY11" fmla="*/ 936345 h 2070201"/>
                <a:gd name="connsiteX12" fmla="*/ 526694 w 1413093"/>
                <a:gd name="connsiteY12" fmla="*/ 0 h 2070201"/>
                <a:gd name="connsiteX13" fmla="*/ 468172 w 1413093"/>
                <a:gd name="connsiteY13" fmla="*/ 1338681 h 2070201"/>
                <a:gd name="connsiteX14" fmla="*/ 321868 w 1413093"/>
                <a:gd name="connsiteY14" fmla="*/ 1287475 h 2070201"/>
                <a:gd name="connsiteX15" fmla="*/ 0 w 1413093"/>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90042 w 1404608"/>
                <a:gd name="connsiteY10" fmla="*/ 599846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38836 w 1404608"/>
                <a:gd name="connsiteY10" fmla="*/ 592531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38836 w 1404608"/>
                <a:gd name="connsiteY10" fmla="*/ 592531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38836 w 1404608"/>
                <a:gd name="connsiteY10" fmla="*/ 592531 h 2070201"/>
                <a:gd name="connsiteX11" fmla="*/ 709574 w 1404608"/>
                <a:gd name="connsiteY11" fmla="*/ 936345 h 2070201"/>
                <a:gd name="connsiteX12" fmla="*/ 702259 w 1404608"/>
                <a:gd name="connsiteY12" fmla="*/ 629107 h 2070201"/>
                <a:gd name="connsiteX13" fmla="*/ 526694 w 1404608"/>
                <a:gd name="connsiteY13" fmla="*/ 0 h 2070201"/>
                <a:gd name="connsiteX14" fmla="*/ 468172 w 1404608"/>
                <a:gd name="connsiteY14" fmla="*/ 1338681 h 2070201"/>
                <a:gd name="connsiteX15" fmla="*/ 321868 w 1404608"/>
                <a:gd name="connsiteY15" fmla="*/ 1287475 h 2070201"/>
                <a:gd name="connsiteX16" fmla="*/ 0 w 1404608"/>
                <a:gd name="connsiteY16" fmla="*/ 1053388 h 2070201"/>
                <a:gd name="connsiteX0" fmla="*/ 0 w 1404608"/>
                <a:gd name="connsiteY0" fmla="*/ 1056935 h 2073748"/>
                <a:gd name="connsiteX1" fmla="*/ 124358 w 1404608"/>
                <a:gd name="connsiteY1" fmla="*/ 1386119 h 2073748"/>
                <a:gd name="connsiteX2" fmla="*/ 292608 w 1404608"/>
                <a:gd name="connsiteY2" fmla="*/ 1744564 h 2073748"/>
                <a:gd name="connsiteX3" fmla="*/ 687628 w 1404608"/>
                <a:gd name="connsiteY3" fmla="*/ 2073748 h 2073748"/>
                <a:gd name="connsiteX4" fmla="*/ 1294790 w 1404608"/>
                <a:gd name="connsiteY4" fmla="*/ 2059118 h 2073748"/>
                <a:gd name="connsiteX5" fmla="*/ 1404518 w 1404608"/>
                <a:gd name="connsiteY5" fmla="*/ 1159348 h 2073748"/>
                <a:gd name="connsiteX6" fmla="*/ 1221638 w 1404608"/>
                <a:gd name="connsiteY6" fmla="*/ 771643 h 2073748"/>
                <a:gd name="connsiteX7" fmla="*/ 1177747 w 1404608"/>
                <a:gd name="connsiteY7" fmla="*/ 969153 h 2073748"/>
                <a:gd name="connsiteX8" fmla="*/ 980236 w 1404608"/>
                <a:gd name="connsiteY8" fmla="*/ 698491 h 2073748"/>
                <a:gd name="connsiteX9" fmla="*/ 921715 w 1404608"/>
                <a:gd name="connsiteY9" fmla="*/ 932577 h 2073748"/>
                <a:gd name="connsiteX10" fmla="*/ 738836 w 1404608"/>
                <a:gd name="connsiteY10" fmla="*/ 596078 h 2073748"/>
                <a:gd name="connsiteX11" fmla="*/ 709574 w 1404608"/>
                <a:gd name="connsiteY11" fmla="*/ 939892 h 2073748"/>
                <a:gd name="connsiteX12" fmla="*/ 526694 w 1404608"/>
                <a:gd name="connsiteY12" fmla="*/ 3547 h 2073748"/>
                <a:gd name="connsiteX13" fmla="*/ 468172 w 1404608"/>
                <a:gd name="connsiteY13" fmla="*/ 1342228 h 2073748"/>
                <a:gd name="connsiteX14" fmla="*/ 321868 w 1404608"/>
                <a:gd name="connsiteY14" fmla="*/ 1291022 h 2073748"/>
                <a:gd name="connsiteX15" fmla="*/ 0 w 1404608"/>
                <a:gd name="connsiteY15" fmla="*/ 1056935 h 2073748"/>
                <a:gd name="connsiteX0" fmla="*/ 0 w 1404608"/>
                <a:gd name="connsiteY0" fmla="*/ 1056935 h 2073748"/>
                <a:gd name="connsiteX1" fmla="*/ 124358 w 1404608"/>
                <a:gd name="connsiteY1" fmla="*/ 1386119 h 2073748"/>
                <a:gd name="connsiteX2" fmla="*/ 292608 w 1404608"/>
                <a:gd name="connsiteY2" fmla="*/ 1744564 h 2073748"/>
                <a:gd name="connsiteX3" fmla="*/ 687628 w 1404608"/>
                <a:gd name="connsiteY3" fmla="*/ 2073748 h 2073748"/>
                <a:gd name="connsiteX4" fmla="*/ 1294790 w 1404608"/>
                <a:gd name="connsiteY4" fmla="*/ 2059118 h 2073748"/>
                <a:gd name="connsiteX5" fmla="*/ 1404518 w 1404608"/>
                <a:gd name="connsiteY5" fmla="*/ 1159348 h 2073748"/>
                <a:gd name="connsiteX6" fmla="*/ 1221638 w 1404608"/>
                <a:gd name="connsiteY6" fmla="*/ 771643 h 2073748"/>
                <a:gd name="connsiteX7" fmla="*/ 1177747 w 1404608"/>
                <a:gd name="connsiteY7" fmla="*/ 969153 h 2073748"/>
                <a:gd name="connsiteX8" fmla="*/ 980236 w 1404608"/>
                <a:gd name="connsiteY8" fmla="*/ 698491 h 2073748"/>
                <a:gd name="connsiteX9" fmla="*/ 921715 w 1404608"/>
                <a:gd name="connsiteY9" fmla="*/ 932577 h 2073748"/>
                <a:gd name="connsiteX10" fmla="*/ 738836 w 1404608"/>
                <a:gd name="connsiteY10" fmla="*/ 596078 h 2073748"/>
                <a:gd name="connsiteX11" fmla="*/ 709574 w 1404608"/>
                <a:gd name="connsiteY11" fmla="*/ 939892 h 2073748"/>
                <a:gd name="connsiteX12" fmla="*/ 526694 w 1404608"/>
                <a:gd name="connsiteY12" fmla="*/ 3547 h 2073748"/>
                <a:gd name="connsiteX13" fmla="*/ 468172 w 1404608"/>
                <a:gd name="connsiteY13" fmla="*/ 1342228 h 2073748"/>
                <a:gd name="connsiteX14" fmla="*/ 321868 w 1404608"/>
                <a:gd name="connsiteY14" fmla="*/ 1291022 h 2073748"/>
                <a:gd name="connsiteX15" fmla="*/ 0 w 1404608"/>
                <a:gd name="connsiteY15" fmla="*/ 1056935 h 2073748"/>
                <a:gd name="connsiteX0" fmla="*/ 0 w 1404608"/>
                <a:gd name="connsiteY0" fmla="*/ 1056935 h 2073748"/>
                <a:gd name="connsiteX1" fmla="*/ 124358 w 1404608"/>
                <a:gd name="connsiteY1" fmla="*/ 1386119 h 2073748"/>
                <a:gd name="connsiteX2" fmla="*/ 292608 w 1404608"/>
                <a:gd name="connsiteY2" fmla="*/ 1744564 h 2073748"/>
                <a:gd name="connsiteX3" fmla="*/ 687628 w 1404608"/>
                <a:gd name="connsiteY3" fmla="*/ 2073748 h 2073748"/>
                <a:gd name="connsiteX4" fmla="*/ 1294790 w 1404608"/>
                <a:gd name="connsiteY4" fmla="*/ 2059118 h 2073748"/>
                <a:gd name="connsiteX5" fmla="*/ 1404518 w 1404608"/>
                <a:gd name="connsiteY5" fmla="*/ 1159348 h 2073748"/>
                <a:gd name="connsiteX6" fmla="*/ 1221638 w 1404608"/>
                <a:gd name="connsiteY6" fmla="*/ 771643 h 2073748"/>
                <a:gd name="connsiteX7" fmla="*/ 1177747 w 1404608"/>
                <a:gd name="connsiteY7" fmla="*/ 969153 h 2073748"/>
                <a:gd name="connsiteX8" fmla="*/ 980236 w 1404608"/>
                <a:gd name="connsiteY8" fmla="*/ 698491 h 2073748"/>
                <a:gd name="connsiteX9" fmla="*/ 921715 w 1404608"/>
                <a:gd name="connsiteY9" fmla="*/ 932577 h 2073748"/>
                <a:gd name="connsiteX10" fmla="*/ 738836 w 1404608"/>
                <a:gd name="connsiteY10" fmla="*/ 596078 h 2073748"/>
                <a:gd name="connsiteX11" fmla="*/ 709574 w 1404608"/>
                <a:gd name="connsiteY11" fmla="*/ 939892 h 2073748"/>
                <a:gd name="connsiteX12" fmla="*/ 526694 w 1404608"/>
                <a:gd name="connsiteY12" fmla="*/ 3547 h 2073748"/>
                <a:gd name="connsiteX13" fmla="*/ 468172 w 1404608"/>
                <a:gd name="connsiteY13" fmla="*/ 1342228 h 2073748"/>
                <a:gd name="connsiteX14" fmla="*/ 321868 w 1404608"/>
                <a:gd name="connsiteY14" fmla="*/ 1291022 h 2073748"/>
                <a:gd name="connsiteX15" fmla="*/ 0 w 1404608"/>
                <a:gd name="connsiteY15" fmla="*/ 1056935 h 2073748"/>
                <a:gd name="connsiteX0" fmla="*/ 0 w 1404608"/>
                <a:gd name="connsiteY0" fmla="*/ 1058942 h 2075755"/>
                <a:gd name="connsiteX1" fmla="*/ 124358 w 1404608"/>
                <a:gd name="connsiteY1" fmla="*/ 1388126 h 2075755"/>
                <a:gd name="connsiteX2" fmla="*/ 292608 w 1404608"/>
                <a:gd name="connsiteY2" fmla="*/ 1746571 h 2075755"/>
                <a:gd name="connsiteX3" fmla="*/ 687628 w 1404608"/>
                <a:gd name="connsiteY3" fmla="*/ 2075755 h 2075755"/>
                <a:gd name="connsiteX4" fmla="*/ 1294790 w 1404608"/>
                <a:gd name="connsiteY4" fmla="*/ 2061125 h 2075755"/>
                <a:gd name="connsiteX5" fmla="*/ 1404518 w 1404608"/>
                <a:gd name="connsiteY5" fmla="*/ 1161355 h 2075755"/>
                <a:gd name="connsiteX6" fmla="*/ 1221638 w 1404608"/>
                <a:gd name="connsiteY6" fmla="*/ 773650 h 2075755"/>
                <a:gd name="connsiteX7" fmla="*/ 1177747 w 1404608"/>
                <a:gd name="connsiteY7" fmla="*/ 971160 h 2075755"/>
                <a:gd name="connsiteX8" fmla="*/ 980236 w 1404608"/>
                <a:gd name="connsiteY8" fmla="*/ 700498 h 2075755"/>
                <a:gd name="connsiteX9" fmla="*/ 921715 w 1404608"/>
                <a:gd name="connsiteY9" fmla="*/ 934584 h 2075755"/>
                <a:gd name="connsiteX10" fmla="*/ 738836 w 1404608"/>
                <a:gd name="connsiteY10" fmla="*/ 598085 h 2075755"/>
                <a:gd name="connsiteX11" fmla="*/ 709574 w 1404608"/>
                <a:gd name="connsiteY11" fmla="*/ 941899 h 2075755"/>
                <a:gd name="connsiteX12" fmla="*/ 526694 w 1404608"/>
                <a:gd name="connsiteY12" fmla="*/ 5554 h 2075755"/>
                <a:gd name="connsiteX13" fmla="*/ 468172 w 1404608"/>
                <a:gd name="connsiteY13" fmla="*/ 1344235 h 2075755"/>
                <a:gd name="connsiteX14" fmla="*/ 321868 w 1404608"/>
                <a:gd name="connsiteY14" fmla="*/ 1293029 h 2075755"/>
                <a:gd name="connsiteX15" fmla="*/ 0 w 1404608"/>
                <a:gd name="connsiteY15" fmla="*/ 1058942 h 2075755"/>
                <a:gd name="connsiteX0" fmla="*/ 0 w 1404608"/>
                <a:gd name="connsiteY0" fmla="*/ 1029958 h 2046771"/>
                <a:gd name="connsiteX1" fmla="*/ 124358 w 1404608"/>
                <a:gd name="connsiteY1" fmla="*/ 1359142 h 2046771"/>
                <a:gd name="connsiteX2" fmla="*/ 292608 w 1404608"/>
                <a:gd name="connsiteY2" fmla="*/ 1717587 h 2046771"/>
                <a:gd name="connsiteX3" fmla="*/ 687628 w 1404608"/>
                <a:gd name="connsiteY3" fmla="*/ 2046771 h 2046771"/>
                <a:gd name="connsiteX4" fmla="*/ 1294790 w 1404608"/>
                <a:gd name="connsiteY4" fmla="*/ 2032141 h 2046771"/>
                <a:gd name="connsiteX5" fmla="*/ 1404518 w 1404608"/>
                <a:gd name="connsiteY5" fmla="*/ 1132371 h 2046771"/>
                <a:gd name="connsiteX6" fmla="*/ 1221638 w 1404608"/>
                <a:gd name="connsiteY6" fmla="*/ 744666 h 2046771"/>
                <a:gd name="connsiteX7" fmla="*/ 1177747 w 1404608"/>
                <a:gd name="connsiteY7" fmla="*/ 942176 h 2046771"/>
                <a:gd name="connsiteX8" fmla="*/ 980236 w 1404608"/>
                <a:gd name="connsiteY8" fmla="*/ 671514 h 2046771"/>
                <a:gd name="connsiteX9" fmla="*/ 921715 w 1404608"/>
                <a:gd name="connsiteY9" fmla="*/ 905600 h 2046771"/>
                <a:gd name="connsiteX10" fmla="*/ 738836 w 1404608"/>
                <a:gd name="connsiteY10" fmla="*/ 569101 h 2046771"/>
                <a:gd name="connsiteX11" fmla="*/ 709574 w 1404608"/>
                <a:gd name="connsiteY11" fmla="*/ 912915 h 2046771"/>
                <a:gd name="connsiteX12" fmla="*/ 526694 w 1404608"/>
                <a:gd name="connsiteY12" fmla="*/ 5831 h 2046771"/>
                <a:gd name="connsiteX13" fmla="*/ 468172 w 1404608"/>
                <a:gd name="connsiteY13" fmla="*/ 1315251 h 2046771"/>
                <a:gd name="connsiteX14" fmla="*/ 321868 w 1404608"/>
                <a:gd name="connsiteY14" fmla="*/ 1264045 h 2046771"/>
                <a:gd name="connsiteX15" fmla="*/ 0 w 1404608"/>
                <a:gd name="connsiteY15" fmla="*/ 1029958 h 2046771"/>
                <a:gd name="connsiteX0" fmla="*/ 0 w 1404608"/>
                <a:gd name="connsiteY0" fmla="*/ 1024127 h 2040940"/>
                <a:gd name="connsiteX1" fmla="*/ 124358 w 1404608"/>
                <a:gd name="connsiteY1" fmla="*/ 1353311 h 2040940"/>
                <a:gd name="connsiteX2" fmla="*/ 292608 w 1404608"/>
                <a:gd name="connsiteY2" fmla="*/ 1711756 h 2040940"/>
                <a:gd name="connsiteX3" fmla="*/ 687628 w 1404608"/>
                <a:gd name="connsiteY3" fmla="*/ 2040940 h 2040940"/>
                <a:gd name="connsiteX4" fmla="*/ 1294790 w 1404608"/>
                <a:gd name="connsiteY4" fmla="*/ 2026310 h 2040940"/>
                <a:gd name="connsiteX5" fmla="*/ 1404518 w 1404608"/>
                <a:gd name="connsiteY5" fmla="*/ 1126540 h 2040940"/>
                <a:gd name="connsiteX6" fmla="*/ 1221638 w 1404608"/>
                <a:gd name="connsiteY6" fmla="*/ 738835 h 2040940"/>
                <a:gd name="connsiteX7" fmla="*/ 1177747 w 1404608"/>
                <a:gd name="connsiteY7" fmla="*/ 936345 h 2040940"/>
                <a:gd name="connsiteX8" fmla="*/ 980236 w 1404608"/>
                <a:gd name="connsiteY8" fmla="*/ 665683 h 2040940"/>
                <a:gd name="connsiteX9" fmla="*/ 921715 w 1404608"/>
                <a:gd name="connsiteY9" fmla="*/ 899769 h 2040940"/>
                <a:gd name="connsiteX10" fmla="*/ 738836 w 1404608"/>
                <a:gd name="connsiteY10" fmla="*/ 563270 h 2040940"/>
                <a:gd name="connsiteX11" fmla="*/ 709574 w 1404608"/>
                <a:gd name="connsiteY11" fmla="*/ 907084 h 2040940"/>
                <a:gd name="connsiteX12" fmla="*/ 526694 w 1404608"/>
                <a:gd name="connsiteY12" fmla="*/ 0 h 2040940"/>
                <a:gd name="connsiteX13" fmla="*/ 468172 w 1404608"/>
                <a:gd name="connsiteY13" fmla="*/ 1309420 h 2040940"/>
                <a:gd name="connsiteX14" fmla="*/ 321868 w 1404608"/>
                <a:gd name="connsiteY14" fmla="*/ 1258214 h 2040940"/>
                <a:gd name="connsiteX15" fmla="*/ 0 w 1404608"/>
                <a:gd name="connsiteY15" fmla="*/ 1024127 h 2040940"/>
                <a:gd name="connsiteX0" fmla="*/ 0 w 1404608"/>
                <a:gd name="connsiteY0" fmla="*/ 1024614 h 2041427"/>
                <a:gd name="connsiteX1" fmla="*/ 124358 w 1404608"/>
                <a:gd name="connsiteY1" fmla="*/ 1353798 h 2041427"/>
                <a:gd name="connsiteX2" fmla="*/ 292608 w 1404608"/>
                <a:gd name="connsiteY2" fmla="*/ 1712243 h 2041427"/>
                <a:gd name="connsiteX3" fmla="*/ 687628 w 1404608"/>
                <a:gd name="connsiteY3" fmla="*/ 2041427 h 2041427"/>
                <a:gd name="connsiteX4" fmla="*/ 1294790 w 1404608"/>
                <a:gd name="connsiteY4" fmla="*/ 2026797 h 2041427"/>
                <a:gd name="connsiteX5" fmla="*/ 1404518 w 1404608"/>
                <a:gd name="connsiteY5" fmla="*/ 1127027 h 2041427"/>
                <a:gd name="connsiteX6" fmla="*/ 1221638 w 1404608"/>
                <a:gd name="connsiteY6" fmla="*/ 739322 h 2041427"/>
                <a:gd name="connsiteX7" fmla="*/ 1177747 w 1404608"/>
                <a:gd name="connsiteY7" fmla="*/ 936832 h 2041427"/>
                <a:gd name="connsiteX8" fmla="*/ 980236 w 1404608"/>
                <a:gd name="connsiteY8" fmla="*/ 666170 h 2041427"/>
                <a:gd name="connsiteX9" fmla="*/ 921715 w 1404608"/>
                <a:gd name="connsiteY9" fmla="*/ 900256 h 2041427"/>
                <a:gd name="connsiteX10" fmla="*/ 738836 w 1404608"/>
                <a:gd name="connsiteY10" fmla="*/ 563757 h 2041427"/>
                <a:gd name="connsiteX11" fmla="*/ 709574 w 1404608"/>
                <a:gd name="connsiteY11" fmla="*/ 907571 h 2041427"/>
                <a:gd name="connsiteX12" fmla="*/ 526694 w 1404608"/>
                <a:gd name="connsiteY12" fmla="*/ 487 h 2041427"/>
                <a:gd name="connsiteX13" fmla="*/ 468172 w 1404608"/>
                <a:gd name="connsiteY13" fmla="*/ 1309907 h 2041427"/>
                <a:gd name="connsiteX14" fmla="*/ 321868 w 1404608"/>
                <a:gd name="connsiteY14" fmla="*/ 1258701 h 2041427"/>
                <a:gd name="connsiteX15" fmla="*/ 0 w 1404608"/>
                <a:gd name="connsiteY15" fmla="*/ 1024614 h 2041427"/>
                <a:gd name="connsiteX0" fmla="*/ 0 w 1404608"/>
                <a:gd name="connsiteY0" fmla="*/ 1024614 h 2041427"/>
                <a:gd name="connsiteX1" fmla="*/ 124358 w 1404608"/>
                <a:gd name="connsiteY1" fmla="*/ 1353798 h 2041427"/>
                <a:gd name="connsiteX2" fmla="*/ 292608 w 1404608"/>
                <a:gd name="connsiteY2" fmla="*/ 1712243 h 2041427"/>
                <a:gd name="connsiteX3" fmla="*/ 687628 w 1404608"/>
                <a:gd name="connsiteY3" fmla="*/ 2041427 h 2041427"/>
                <a:gd name="connsiteX4" fmla="*/ 1294790 w 1404608"/>
                <a:gd name="connsiteY4" fmla="*/ 2026797 h 2041427"/>
                <a:gd name="connsiteX5" fmla="*/ 1404518 w 1404608"/>
                <a:gd name="connsiteY5" fmla="*/ 1127027 h 2041427"/>
                <a:gd name="connsiteX6" fmla="*/ 1221638 w 1404608"/>
                <a:gd name="connsiteY6" fmla="*/ 739322 h 2041427"/>
                <a:gd name="connsiteX7" fmla="*/ 1177747 w 1404608"/>
                <a:gd name="connsiteY7" fmla="*/ 936832 h 2041427"/>
                <a:gd name="connsiteX8" fmla="*/ 980236 w 1404608"/>
                <a:gd name="connsiteY8" fmla="*/ 666170 h 2041427"/>
                <a:gd name="connsiteX9" fmla="*/ 921715 w 1404608"/>
                <a:gd name="connsiteY9" fmla="*/ 900256 h 2041427"/>
                <a:gd name="connsiteX10" fmla="*/ 738836 w 1404608"/>
                <a:gd name="connsiteY10" fmla="*/ 563757 h 2041427"/>
                <a:gd name="connsiteX11" fmla="*/ 709574 w 1404608"/>
                <a:gd name="connsiteY11" fmla="*/ 907571 h 2041427"/>
                <a:gd name="connsiteX12" fmla="*/ 526694 w 1404608"/>
                <a:gd name="connsiteY12" fmla="*/ 487 h 2041427"/>
                <a:gd name="connsiteX13" fmla="*/ 468172 w 1404608"/>
                <a:gd name="connsiteY13" fmla="*/ 1309907 h 2041427"/>
                <a:gd name="connsiteX14" fmla="*/ 321868 w 1404608"/>
                <a:gd name="connsiteY14" fmla="*/ 1258701 h 2041427"/>
                <a:gd name="connsiteX15" fmla="*/ 0 w 1404608"/>
                <a:gd name="connsiteY15" fmla="*/ 1024614 h 2041427"/>
                <a:gd name="connsiteX0" fmla="*/ 0 w 1404608"/>
                <a:gd name="connsiteY0" fmla="*/ 1024370 h 2041183"/>
                <a:gd name="connsiteX1" fmla="*/ 124358 w 1404608"/>
                <a:gd name="connsiteY1" fmla="*/ 1353554 h 2041183"/>
                <a:gd name="connsiteX2" fmla="*/ 292608 w 1404608"/>
                <a:gd name="connsiteY2" fmla="*/ 1711999 h 2041183"/>
                <a:gd name="connsiteX3" fmla="*/ 687628 w 1404608"/>
                <a:gd name="connsiteY3" fmla="*/ 2041183 h 2041183"/>
                <a:gd name="connsiteX4" fmla="*/ 1294790 w 1404608"/>
                <a:gd name="connsiteY4" fmla="*/ 2026553 h 2041183"/>
                <a:gd name="connsiteX5" fmla="*/ 1404518 w 1404608"/>
                <a:gd name="connsiteY5" fmla="*/ 1126783 h 2041183"/>
                <a:gd name="connsiteX6" fmla="*/ 1221638 w 1404608"/>
                <a:gd name="connsiteY6" fmla="*/ 739078 h 2041183"/>
                <a:gd name="connsiteX7" fmla="*/ 1177747 w 1404608"/>
                <a:gd name="connsiteY7" fmla="*/ 936588 h 2041183"/>
                <a:gd name="connsiteX8" fmla="*/ 980236 w 1404608"/>
                <a:gd name="connsiteY8" fmla="*/ 665926 h 2041183"/>
                <a:gd name="connsiteX9" fmla="*/ 921715 w 1404608"/>
                <a:gd name="connsiteY9" fmla="*/ 900012 h 2041183"/>
                <a:gd name="connsiteX10" fmla="*/ 738836 w 1404608"/>
                <a:gd name="connsiteY10" fmla="*/ 563513 h 2041183"/>
                <a:gd name="connsiteX11" fmla="*/ 709574 w 1404608"/>
                <a:gd name="connsiteY11" fmla="*/ 907327 h 2041183"/>
                <a:gd name="connsiteX12" fmla="*/ 526694 w 1404608"/>
                <a:gd name="connsiteY12" fmla="*/ 243 h 2041183"/>
                <a:gd name="connsiteX13" fmla="*/ 468172 w 1404608"/>
                <a:gd name="connsiteY13" fmla="*/ 1309663 h 2041183"/>
                <a:gd name="connsiteX14" fmla="*/ 321868 w 1404608"/>
                <a:gd name="connsiteY14" fmla="*/ 1258457 h 2041183"/>
                <a:gd name="connsiteX15" fmla="*/ 0 w 1404608"/>
                <a:gd name="connsiteY15" fmla="*/ 1024370 h 2041183"/>
                <a:gd name="connsiteX0" fmla="*/ 0 w 1404608"/>
                <a:gd name="connsiteY0" fmla="*/ 1024383 h 2041196"/>
                <a:gd name="connsiteX1" fmla="*/ 124358 w 1404608"/>
                <a:gd name="connsiteY1" fmla="*/ 1353567 h 2041196"/>
                <a:gd name="connsiteX2" fmla="*/ 292608 w 1404608"/>
                <a:gd name="connsiteY2" fmla="*/ 1712012 h 2041196"/>
                <a:gd name="connsiteX3" fmla="*/ 687628 w 1404608"/>
                <a:gd name="connsiteY3" fmla="*/ 2041196 h 2041196"/>
                <a:gd name="connsiteX4" fmla="*/ 1294790 w 1404608"/>
                <a:gd name="connsiteY4" fmla="*/ 2026566 h 2041196"/>
                <a:gd name="connsiteX5" fmla="*/ 1404518 w 1404608"/>
                <a:gd name="connsiteY5" fmla="*/ 1126796 h 2041196"/>
                <a:gd name="connsiteX6" fmla="*/ 1221638 w 1404608"/>
                <a:gd name="connsiteY6" fmla="*/ 739091 h 2041196"/>
                <a:gd name="connsiteX7" fmla="*/ 1177747 w 1404608"/>
                <a:gd name="connsiteY7" fmla="*/ 936601 h 2041196"/>
                <a:gd name="connsiteX8" fmla="*/ 980236 w 1404608"/>
                <a:gd name="connsiteY8" fmla="*/ 665939 h 2041196"/>
                <a:gd name="connsiteX9" fmla="*/ 921715 w 1404608"/>
                <a:gd name="connsiteY9" fmla="*/ 900025 h 2041196"/>
                <a:gd name="connsiteX10" fmla="*/ 738836 w 1404608"/>
                <a:gd name="connsiteY10" fmla="*/ 563526 h 2041196"/>
                <a:gd name="connsiteX11" fmla="*/ 709574 w 1404608"/>
                <a:gd name="connsiteY11" fmla="*/ 907340 h 2041196"/>
                <a:gd name="connsiteX12" fmla="*/ 526694 w 1404608"/>
                <a:gd name="connsiteY12" fmla="*/ 256 h 2041196"/>
                <a:gd name="connsiteX13" fmla="*/ 453541 w 1404608"/>
                <a:gd name="connsiteY13" fmla="*/ 1258469 h 2041196"/>
                <a:gd name="connsiteX14" fmla="*/ 321868 w 1404608"/>
                <a:gd name="connsiteY14" fmla="*/ 1258470 h 2041196"/>
                <a:gd name="connsiteX15" fmla="*/ 0 w 1404608"/>
                <a:gd name="connsiteY15" fmla="*/ 1024383 h 2041196"/>
                <a:gd name="connsiteX0" fmla="*/ 0 w 1404608"/>
                <a:gd name="connsiteY0" fmla="*/ 1024383 h 2041196"/>
                <a:gd name="connsiteX1" fmla="*/ 124358 w 1404608"/>
                <a:gd name="connsiteY1" fmla="*/ 1353567 h 2041196"/>
                <a:gd name="connsiteX2" fmla="*/ 292608 w 1404608"/>
                <a:gd name="connsiteY2" fmla="*/ 1712012 h 2041196"/>
                <a:gd name="connsiteX3" fmla="*/ 687628 w 1404608"/>
                <a:gd name="connsiteY3" fmla="*/ 2041196 h 2041196"/>
                <a:gd name="connsiteX4" fmla="*/ 1294790 w 1404608"/>
                <a:gd name="connsiteY4" fmla="*/ 2026566 h 2041196"/>
                <a:gd name="connsiteX5" fmla="*/ 1404518 w 1404608"/>
                <a:gd name="connsiteY5" fmla="*/ 1126796 h 2041196"/>
                <a:gd name="connsiteX6" fmla="*/ 1221638 w 1404608"/>
                <a:gd name="connsiteY6" fmla="*/ 739091 h 2041196"/>
                <a:gd name="connsiteX7" fmla="*/ 1177747 w 1404608"/>
                <a:gd name="connsiteY7" fmla="*/ 936601 h 2041196"/>
                <a:gd name="connsiteX8" fmla="*/ 980236 w 1404608"/>
                <a:gd name="connsiteY8" fmla="*/ 665939 h 2041196"/>
                <a:gd name="connsiteX9" fmla="*/ 921715 w 1404608"/>
                <a:gd name="connsiteY9" fmla="*/ 900025 h 2041196"/>
                <a:gd name="connsiteX10" fmla="*/ 738836 w 1404608"/>
                <a:gd name="connsiteY10" fmla="*/ 563526 h 2041196"/>
                <a:gd name="connsiteX11" fmla="*/ 709574 w 1404608"/>
                <a:gd name="connsiteY11" fmla="*/ 907340 h 2041196"/>
                <a:gd name="connsiteX12" fmla="*/ 526694 w 1404608"/>
                <a:gd name="connsiteY12" fmla="*/ 256 h 2041196"/>
                <a:gd name="connsiteX13" fmla="*/ 453541 w 1404608"/>
                <a:gd name="connsiteY13" fmla="*/ 1258469 h 2041196"/>
                <a:gd name="connsiteX14" fmla="*/ 321868 w 1404608"/>
                <a:gd name="connsiteY14" fmla="*/ 1258470 h 2041196"/>
                <a:gd name="connsiteX15" fmla="*/ 0 w 1404608"/>
                <a:gd name="connsiteY15" fmla="*/ 1024383 h 2041196"/>
                <a:gd name="connsiteX0" fmla="*/ 0 w 1404608"/>
                <a:gd name="connsiteY0" fmla="*/ 1024369 h 2041182"/>
                <a:gd name="connsiteX1" fmla="*/ 124358 w 1404608"/>
                <a:gd name="connsiteY1" fmla="*/ 1353553 h 2041182"/>
                <a:gd name="connsiteX2" fmla="*/ 292608 w 1404608"/>
                <a:gd name="connsiteY2" fmla="*/ 1711998 h 2041182"/>
                <a:gd name="connsiteX3" fmla="*/ 687628 w 1404608"/>
                <a:gd name="connsiteY3" fmla="*/ 2041182 h 2041182"/>
                <a:gd name="connsiteX4" fmla="*/ 1294790 w 1404608"/>
                <a:gd name="connsiteY4" fmla="*/ 2026552 h 2041182"/>
                <a:gd name="connsiteX5" fmla="*/ 1404518 w 1404608"/>
                <a:gd name="connsiteY5" fmla="*/ 1126782 h 2041182"/>
                <a:gd name="connsiteX6" fmla="*/ 1221638 w 1404608"/>
                <a:gd name="connsiteY6" fmla="*/ 739077 h 2041182"/>
                <a:gd name="connsiteX7" fmla="*/ 1177747 w 1404608"/>
                <a:gd name="connsiteY7" fmla="*/ 936587 h 2041182"/>
                <a:gd name="connsiteX8" fmla="*/ 980236 w 1404608"/>
                <a:gd name="connsiteY8" fmla="*/ 665925 h 2041182"/>
                <a:gd name="connsiteX9" fmla="*/ 921715 w 1404608"/>
                <a:gd name="connsiteY9" fmla="*/ 900011 h 2041182"/>
                <a:gd name="connsiteX10" fmla="*/ 738836 w 1404608"/>
                <a:gd name="connsiteY10" fmla="*/ 563512 h 2041182"/>
                <a:gd name="connsiteX11" fmla="*/ 709574 w 1404608"/>
                <a:gd name="connsiteY11" fmla="*/ 907326 h 2041182"/>
                <a:gd name="connsiteX12" fmla="*/ 526694 w 1404608"/>
                <a:gd name="connsiteY12" fmla="*/ 242 h 2041182"/>
                <a:gd name="connsiteX13" fmla="*/ 456712 w 1404608"/>
                <a:gd name="connsiteY13" fmla="*/ 1312361 h 2041182"/>
                <a:gd name="connsiteX14" fmla="*/ 321868 w 1404608"/>
                <a:gd name="connsiteY14" fmla="*/ 1258456 h 2041182"/>
                <a:gd name="connsiteX15" fmla="*/ 0 w 1404608"/>
                <a:gd name="connsiteY15" fmla="*/ 1024369 h 2041182"/>
                <a:gd name="connsiteX0" fmla="*/ 0 w 1404608"/>
                <a:gd name="connsiteY0" fmla="*/ 1024369 h 2041182"/>
                <a:gd name="connsiteX1" fmla="*/ 124358 w 1404608"/>
                <a:gd name="connsiteY1" fmla="*/ 1353553 h 2041182"/>
                <a:gd name="connsiteX2" fmla="*/ 292608 w 1404608"/>
                <a:gd name="connsiteY2" fmla="*/ 1711998 h 2041182"/>
                <a:gd name="connsiteX3" fmla="*/ 687628 w 1404608"/>
                <a:gd name="connsiteY3" fmla="*/ 2041182 h 2041182"/>
                <a:gd name="connsiteX4" fmla="*/ 1294790 w 1404608"/>
                <a:gd name="connsiteY4" fmla="*/ 2026552 h 2041182"/>
                <a:gd name="connsiteX5" fmla="*/ 1404518 w 1404608"/>
                <a:gd name="connsiteY5" fmla="*/ 1126782 h 2041182"/>
                <a:gd name="connsiteX6" fmla="*/ 1221638 w 1404608"/>
                <a:gd name="connsiteY6" fmla="*/ 739077 h 2041182"/>
                <a:gd name="connsiteX7" fmla="*/ 1177747 w 1404608"/>
                <a:gd name="connsiteY7" fmla="*/ 936587 h 2041182"/>
                <a:gd name="connsiteX8" fmla="*/ 980236 w 1404608"/>
                <a:gd name="connsiteY8" fmla="*/ 665925 h 2041182"/>
                <a:gd name="connsiteX9" fmla="*/ 921715 w 1404608"/>
                <a:gd name="connsiteY9" fmla="*/ 900011 h 2041182"/>
                <a:gd name="connsiteX10" fmla="*/ 738836 w 1404608"/>
                <a:gd name="connsiteY10" fmla="*/ 563512 h 2041182"/>
                <a:gd name="connsiteX11" fmla="*/ 709574 w 1404608"/>
                <a:gd name="connsiteY11" fmla="*/ 907326 h 2041182"/>
                <a:gd name="connsiteX12" fmla="*/ 526694 w 1404608"/>
                <a:gd name="connsiteY12" fmla="*/ 242 h 2041182"/>
                <a:gd name="connsiteX13" fmla="*/ 456712 w 1404608"/>
                <a:gd name="connsiteY13" fmla="*/ 1312361 h 2041182"/>
                <a:gd name="connsiteX14" fmla="*/ 321868 w 1404608"/>
                <a:gd name="connsiteY14" fmla="*/ 1258456 h 2041182"/>
                <a:gd name="connsiteX15" fmla="*/ 0 w 1404608"/>
                <a:gd name="connsiteY15" fmla="*/ 1024369 h 2041182"/>
                <a:gd name="connsiteX0" fmla="*/ 0 w 1404608"/>
                <a:gd name="connsiteY0" fmla="*/ 1024369 h 2041182"/>
                <a:gd name="connsiteX1" fmla="*/ 124358 w 1404608"/>
                <a:gd name="connsiteY1" fmla="*/ 1353553 h 2041182"/>
                <a:gd name="connsiteX2" fmla="*/ 292608 w 1404608"/>
                <a:gd name="connsiteY2" fmla="*/ 1711998 h 2041182"/>
                <a:gd name="connsiteX3" fmla="*/ 687628 w 1404608"/>
                <a:gd name="connsiteY3" fmla="*/ 2041182 h 2041182"/>
                <a:gd name="connsiteX4" fmla="*/ 1294790 w 1404608"/>
                <a:gd name="connsiteY4" fmla="*/ 2026552 h 2041182"/>
                <a:gd name="connsiteX5" fmla="*/ 1404518 w 1404608"/>
                <a:gd name="connsiteY5" fmla="*/ 1126782 h 2041182"/>
                <a:gd name="connsiteX6" fmla="*/ 1221638 w 1404608"/>
                <a:gd name="connsiteY6" fmla="*/ 739077 h 2041182"/>
                <a:gd name="connsiteX7" fmla="*/ 1177747 w 1404608"/>
                <a:gd name="connsiteY7" fmla="*/ 936587 h 2041182"/>
                <a:gd name="connsiteX8" fmla="*/ 980236 w 1404608"/>
                <a:gd name="connsiteY8" fmla="*/ 665925 h 2041182"/>
                <a:gd name="connsiteX9" fmla="*/ 921715 w 1404608"/>
                <a:gd name="connsiteY9" fmla="*/ 900011 h 2041182"/>
                <a:gd name="connsiteX10" fmla="*/ 738836 w 1404608"/>
                <a:gd name="connsiteY10" fmla="*/ 563512 h 2041182"/>
                <a:gd name="connsiteX11" fmla="*/ 709574 w 1404608"/>
                <a:gd name="connsiteY11" fmla="*/ 907326 h 2041182"/>
                <a:gd name="connsiteX12" fmla="*/ 526694 w 1404608"/>
                <a:gd name="connsiteY12" fmla="*/ 242 h 2041182"/>
                <a:gd name="connsiteX13" fmla="*/ 456712 w 1404608"/>
                <a:gd name="connsiteY13" fmla="*/ 1312361 h 2041182"/>
                <a:gd name="connsiteX14" fmla="*/ 321868 w 1404608"/>
                <a:gd name="connsiteY14" fmla="*/ 1258456 h 2041182"/>
                <a:gd name="connsiteX15" fmla="*/ 0 w 1404608"/>
                <a:gd name="connsiteY15" fmla="*/ 1024369 h 2041182"/>
                <a:gd name="connsiteX0" fmla="*/ 0 w 1420463"/>
                <a:gd name="connsiteY0" fmla="*/ 957779 h 2041182"/>
                <a:gd name="connsiteX1" fmla="*/ 140213 w 1420463"/>
                <a:gd name="connsiteY1" fmla="*/ 1353553 h 2041182"/>
                <a:gd name="connsiteX2" fmla="*/ 308463 w 1420463"/>
                <a:gd name="connsiteY2" fmla="*/ 1711998 h 2041182"/>
                <a:gd name="connsiteX3" fmla="*/ 703483 w 1420463"/>
                <a:gd name="connsiteY3" fmla="*/ 2041182 h 2041182"/>
                <a:gd name="connsiteX4" fmla="*/ 1310645 w 1420463"/>
                <a:gd name="connsiteY4" fmla="*/ 2026552 h 2041182"/>
                <a:gd name="connsiteX5" fmla="*/ 1420373 w 1420463"/>
                <a:gd name="connsiteY5" fmla="*/ 1126782 h 2041182"/>
                <a:gd name="connsiteX6" fmla="*/ 1237493 w 1420463"/>
                <a:gd name="connsiteY6" fmla="*/ 739077 h 2041182"/>
                <a:gd name="connsiteX7" fmla="*/ 1193602 w 1420463"/>
                <a:gd name="connsiteY7" fmla="*/ 936587 h 2041182"/>
                <a:gd name="connsiteX8" fmla="*/ 996091 w 1420463"/>
                <a:gd name="connsiteY8" fmla="*/ 665925 h 2041182"/>
                <a:gd name="connsiteX9" fmla="*/ 937570 w 1420463"/>
                <a:gd name="connsiteY9" fmla="*/ 900011 h 2041182"/>
                <a:gd name="connsiteX10" fmla="*/ 754691 w 1420463"/>
                <a:gd name="connsiteY10" fmla="*/ 563512 h 2041182"/>
                <a:gd name="connsiteX11" fmla="*/ 725429 w 1420463"/>
                <a:gd name="connsiteY11" fmla="*/ 907326 h 2041182"/>
                <a:gd name="connsiteX12" fmla="*/ 542549 w 1420463"/>
                <a:gd name="connsiteY12" fmla="*/ 242 h 2041182"/>
                <a:gd name="connsiteX13" fmla="*/ 472567 w 1420463"/>
                <a:gd name="connsiteY13" fmla="*/ 1312361 h 2041182"/>
                <a:gd name="connsiteX14" fmla="*/ 337723 w 1420463"/>
                <a:gd name="connsiteY14" fmla="*/ 1258456 h 2041182"/>
                <a:gd name="connsiteX15" fmla="*/ 0 w 1420463"/>
                <a:gd name="connsiteY15" fmla="*/ 957779 h 2041182"/>
                <a:gd name="connsiteX0" fmla="*/ 0 w 1420463"/>
                <a:gd name="connsiteY0" fmla="*/ 957779 h 2041182"/>
                <a:gd name="connsiteX1" fmla="*/ 140213 w 1420463"/>
                <a:gd name="connsiteY1" fmla="*/ 1353553 h 2041182"/>
                <a:gd name="connsiteX2" fmla="*/ 308463 w 1420463"/>
                <a:gd name="connsiteY2" fmla="*/ 1711998 h 2041182"/>
                <a:gd name="connsiteX3" fmla="*/ 703483 w 1420463"/>
                <a:gd name="connsiteY3" fmla="*/ 2041182 h 2041182"/>
                <a:gd name="connsiteX4" fmla="*/ 1310645 w 1420463"/>
                <a:gd name="connsiteY4" fmla="*/ 2026552 h 2041182"/>
                <a:gd name="connsiteX5" fmla="*/ 1420373 w 1420463"/>
                <a:gd name="connsiteY5" fmla="*/ 1126782 h 2041182"/>
                <a:gd name="connsiteX6" fmla="*/ 1237493 w 1420463"/>
                <a:gd name="connsiteY6" fmla="*/ 739077 h 2041182"/>
                <a:gd name="connsiteX7" fmla="*/ 1193602 w 1420463"/>
                <a:gd name="connsiteY7" fmla="*/ 936587 h 2041182"/>
                <a:gd name="connsiteX8" fmla="*/ 996091 w 1420463"/>
                <a:gd name="connsiteY8" fmla="*/ 665925 h 2041182"/>
                <a:gd name="connsiteX9" fmla="*/ 937570 w 1420463"/>
                <a:gd name="connsiteY9" fmla="*/ 900011 h 2041182"/>
                <a:gd name="connsiteX10" fmla="*/ 754691 w 1420463"/>
                <a:gd name="connsiteY10" fmla="*/ 563512 h 2041182"/>
                <a:gd name="connsiteX11" fmla="*/ 725429 w 1420463"/>
                <a:gd name="connsiteY11" fmla="*/ 907326 h 2041182"/>
                <a:gd name="connsiteX12" fmla="*/ 542549 w 1420463"/>
                <a:gd name="connsiteY12" fmla="*/ 242 h 2041182"/>
                <a:gd name="connsiteX13" fmla="*/ 472567 w 1420463"/>
                <a:gd name="connsiteY13" fmla="*/ 1312361 h 2041182"/>
                <a:gd name="connsiteX14" fmla="*/ 337723 w 1420463"/>
                <a:gd name="connsiteY14" fmla="*/ 1258456 h 2041182"/>
                <a:gd name="connsiteX15" fmla="*/ 0 w 1420463"/>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55410 w 1421182"/>
                <a:gd name="connsiteY10" fmla="*/ 563512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36384 w 1421182"/>
                <a:gd name="connsiteY10" fmla="*/ 563512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55588 w 1421182"/>
                <a:gd name="connsiteY8" fmla="*/ 659583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59583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59583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52597 w 1421182"/>
                <a:gd name="connsiteY6" fmla="*/ 669316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537 h 2040940"/>
                <a:gd name="connsiteX1" fmla="*/ 140932 w 1421182"/>
                <a:gd name="connsiteY1" fmla="*/ 1353311 h 2040940"/>
                <a:gd name="connsiteX2" fmla="*/ 309182 w 1421182"/>
                <a:gd name="connsiteY2" fmla="*/ 1711756 h 2040940"/>
                <a:gd name="connsiteX3" fmla="*/ 704202 w 1421182"/>
                <a:gd name="connsiteY3" fmla="*/ 2040940 h 2040940"/>
                <a:gd name="connsiteX4" fmla="*/ 1311364 w 1421182"/>
                <a:gd name="connsiteY4" fmla="*/ 2026310 h 2040940"/>
                <a:gd name="connsiteX5" fmla="*/ 1421092 w 1421182"/>
                <a:gd name="connsiteY5" fmla="*/ 1126540 h 2040940"/>
                <a:gd name="connsiteX6" fmla="*/ 1152597 w 1421182"/>
                <a:gd name="connsiteY6" fmla="*/ 669074 h 2040940"/>
                <a:gd name="connsiteX7" fmla="*/ 1168953 w 1421182"/>
                <a:gd name="connsiteY7" fmla="*/ 968054 h 2040940"/>
                <a:gd name="connsiteX8" fmla="*/ 927050 w 1421182"/>
                <a:gd name="connsiteY8" fmla="*/ 614948 h 2040940"/>
                <a:gd name="connsiteX9" fmla="*/ 957315 w 1421182"/>
                <a:gd name="connsiteY9" fmla="*/ 944162 h 2040940"/>
                <a:gd name="connsiteX10" fmla="*/ 711016 w 1421182"/>
                <a:gd name="connsiteY10" fmla="*/ 569612 h 2040940"/>
                <a:gd name="connsiteX11" fmla="*/ 729319 w 1421182"/>
                <a:gd name="connsiteY11" fmla="*/ 957819 h 2040940"/>
                <a:gd name="connsiteX12" fmla="*/ 543268 w 1421182"/>
                <a:gd name="connsiteY12" fmla="*/ 0 h 2040940"/>
                <a:gd name="connsiteX13" fmla="*/ 473286 w 1421182"/>
                <a:gd name="connsiteY13" fmla="*/ 1312119 h 2040940"/>
                <a:gd name="connsiteX14" fmla="*/ 338442 w 1421182"/>
                <a:gd name="connsiteY14" fmla="*/ 1258214 h 2040940"/>
                <a:gd name="connsiteX15" fmla="*/ 719 w 1421182"/>
                <a:gd name="connsiteY15" fmla="*/ 957537 h 2040940"/>
                <a:gd name="connsiteX0" fmla="*/ 719 w 1421182"/>
                <a:gd name="connsiteY0" fmla="*/ 957545 h 2040948"/>
                <a:gd name="connsiteX1" fmla="*/ 140932 w 1421182"/>
                <a:gd name="connsiteY1" fmla="*/ 1353319 h 2040948"/>
                <a:gd name="connsiteX2" fmla="*/ 309182 w 1421182"/>
                <a:gd name="connsiteY2" fmla="*/ 1711764 h 2040948"/>
                <a:gd name="connsiteX3" fmla="*/ 704202 w 1421182"/>
                <a:gd name="connsiteY3" fmla="*/ 2040948 h 2040948"/>
                <a:gd name="connsiteX4" fmla="*/ 1311364 w 1421182"/>
                <a:gd name="connsiteY4" fmla="*/ 2026318 h 2040948"/>
                <a:gd name="connsiteX5" fmla="*/ 1421092 w 1421182"/>
                <a:gd name="connsiteY5" fmla="*/ 1126548 h 2040948"/>
                <a:gd name="connsiteX6" fmla="*/ 1152597 w 1421182"/>
                <a:gd name="connsiteY6" fmla="*/ 669082 h 2040948"/>
                <a:gd name="connsiteX7" fmla="*/ 1168953 w 1421182"/>
                <a:gd name="connsiteY7" fmla="*/ 968062 h 2040948"/>
                <a:gd name="connsiteX8" fmla="*/ 927050 w 1421182"/>
                <a:gd name="connsiteY8" fmla="*/ 614956 h 2040948"/>
                <a:gd name="connsiteX9" fmla="*/ 957315 w 1421182"/>
                <a:gd name="connsiteY9" fmla="*/ 944170 h 2040948"/>
                <a:gd name="connsiteX10" fmla="*/ 711016 w 1421182"/>
                <a:gd name="connsiteY10" fmla="*/ 569620 h 2040948"/>
                <a:gd name="connsiteX11" fmla="*/ 729319 w 1421182"/>
                <a:gd name="connsiteY11" fmla="*/ 957827 h 2040948"/>
                <a:gd name="connsiteX12" fmla="*/ 543268 w 1421182"/>
                <a:gd name="connsiteY12" fmla="*/ 8 h 2040948"/>
                <a:gd name="connsiteX13" fmla="*/ 473286 w 1421182"/>
                <a:gd name="connsiteY13" fmla="*/ 1312127 h 2040948"/>
                <a:gd name="connsiteX14" fmla="*/ 338442 w 1421182"/>
                <a:gd name="connsiteY14" fmla="*/ 1258222 h 2040948"/>
                <a:gd name="connsiteX15" fmla="*/ 719 w 1421182"/>
                <a:gd name="connsiteY15" fmla="*/ 957545 h 2040948"/>
                <a:gd name="connsiteX0" fmla="*/ 719 w 1421182"/>
                <a:gd name="connsiteY0" fmla="*/ 957545 h 2040948"/>
                <a:gd name="connsiteX1" fmla="*/ 140932 w 1421182"/>
                <a:gd name="connsiteY1" fmla="*/ 1353319 h 2040948"/>
                <a:gd name="connsiteX2" fmla="*/ 309182 w 1421182"/>
                <a:gd name="connsiteY2" fmla="*/ 1711764 h 2040948"/>
                <a:gd name="connsiteX3" fmla="*/ 704202 w 1421182"/>
                <a:gd name="connsiteY3" fmla="*/ 2040948 h 2040948"/>
                <a:gd name="connsiteX4" fmla="*/ 1311364 w 1421182"/>
                <a:gd name="connsiteY4" fmla="*/ 2026318 h 2040948"/>
                <a:gd name="connsiteX5" fmla="*/ 1421092 w 1421182"/>
                <a:gd name="connsiteY5" fmla="*/ 1126548 h 2040948"/>
                <a:gd name="connsiteX6" fmla="*/ 1152597 w 1421182"/>
                <a:gd name="connsiteY6" fmla="*/ 669082 h 2040948"/>
                <a:gd name="connsiteX7" fmla="*/ 1168953 w 1421182"/>
                <a:gd name="connsiteY7" fmla="*/ 968062 h 2040948"/>
                <a:gd name="connsiteX8" fmla="*/ 927050 w 1421182"/>
                <a:gd name="connsiteY8" fmla="*/ 614956 h 2040948"/>
                <a:gd name="connsiteX9" fmla="*/ 957315 w 1421182"/>
                <a:gd name="connsiteY9" fmla="*/ 944170 h 2040948"/>
                <a:gd name="connsiteX10" fmla="*/ 711016 w 1421182"/>
                <a:gd name="connsiteY10" fmla="*/ 569620 h 2040948"/>
                <a:gd name="connsiteX11" fmla="*/ 729319 w 1421182"/>
                <a:gd name="connsiteY11" fmla="*/ 957827 h 2040948"/>
                <a:gd name="connsiteX12" fmla="*/ 543268 w 1421182"/>
                <a:gd name="connsiteY12" fmla="*/ 8 h 2040948"/>
                <a:gd name="connsiteX13" fmla="*/ 473286 w 1421182"/>
                <a:gd name="connsiteY13" fmla="*/ 1312127 h 2040948"/>
                <a:gd name="connsiteX14" fmla="*/ 338442 w 1421182"/>
                <a:gd name="connsiteY14" fmla="*/ 1258222 h 2040948"/>
                <a:gd name="connsiteX15" fmla="*/ 719 w 1421182"/>
                <a:gd name="connsiteY15" fmla="*/ 957545 h 2040948"/>
                <a:gd name="connsiteX0" fmla="*/ 719 w 1421182"/>
                <a:gd name="connsiteY0" fmla="*/ 957545 h 2026318"/>
                <a:gd name="connsiteX1" fmla="*/ 140932 w 1421182"/>
                <a:gd name="connsiteY1" fmla="*/ 1353319 h 2026318"/>
                <a:gd name="connsiteX2" fmla="*/ 309182 w 1421182"/>
                <a:gd name="connsiteY2" fmla="*/ 1711764 h 2026318"/>
                <a:gd name="connsiteX3" fmla="*/ 693290 w 1421182"/>
                <a:gd name="connsiteY3" fmla="*/ 2019121 h 2026318"/>
                <a:gd name="connsiteX4" fmla="*/ 1311364 w 1421182"/>
                <a:gd name="connsiteY4" fmla="*/ 2026318 h 2026318"/>
                <a:gd name="connsiteX5" fmla="*/ 1421092 w 1421182"/>
                <a:gd name="connsiteY5" fmla="*/ 1126548 h 2026318"/>
                <a:gd name="connsiteX6" fmla="*/ 1152597 w 1421182"/>
                <a:gd name="connsiteY6" fmla="*/ 669082 h 2026318"/>
                <a:gd name="connsiteX7" fmla="*/ 1168953 w 1421182"/>
                <a:gd name="connsiteY7" fmla="*/ 968062 h 2026318"/>
                <a:gd name="connsiteX8" fmla="*/ 927050 w 1421182"/>
                <a:gd name="connsiteY8" fmla="*/ 614956 h 2026318"/>
                <a:gd name="connsiteX9" fmla="*/ 957315 w 1421182"/>
                <a:gd name="connsiteY9" fmla="*/ 944170 h 2026318"/>
                <a:gd name="connsiteX10" fmla="*/ 711016 w 1421182"/>
                <a:gd name="connsiteY10" fmla="*/ 569620 h 2026318"/>
                <a:gd name="connsiteX11" fmla="*/ 729319 w 1421182"/>
                <a:gd name="connsiteY11" fmla="*/ 957827 h 2026318"/>
                <a:gd name="connsiteX12" fmla="*/ 543268 w 1421182"/>
                <a:gd name="connsiteY12" fmla="*/ 8 h 2026318"/>
                <a:gd name="connsiteX13" fmla="*/ 473286 w 1421182"/>
                <a:gd name="connsiteY13" fmla="*/ 1312127 h 2026318"/>
                <a:gd name="connsiteX14" fmla="*/ 338442 w 1421182"/>
                <a:gd name="connsiteY14" fmla="*/ 1258222 h 2026318"/>
                <a:gd name="connsiteX15" fmla="*/ 719 w 1421182"/>
                <a:gd name="connsiteY15" fmla="*/ 957545 h 2026318"/>
                <a:gd name="connsiteX0" fmla="*/ 719 w 1421182"/>
                <a:gd name="connsiteY0" fmla="*/ 957545 h 2295953"/>
                <a:gd name="connsiteX1" fmla="*/ 140932 w 1421182"/>
                <a:gd name="connsiteY1" fmla="*/ 1353319 h 2295953"/>
                <a:gd name="connsiteX2" fmla="*/ 309182 w 1421182"/>
                <a:gd name="connsiteY2" fmla="*/ 1711764 h 2295953"/>
                <a:gd name="connsiteX3" fmla="*/ 693290 w 1421182"/>
                <a:gd name="connsiteY3" fmla="*/ 2019121 h 2295953"/>
                <a:gd name="connsiteX4" fmla="*/ 722524 w 1421182"/>
                <a:gd name="connsiteY4" fmla="*/ 2295953 h 2295953"/>
                <a:gd name="connsiteX5" fmla="*/ 1311364 w 1421182"/>
                <a:gd name="connsiteY5" fmla="*/ 2026318 h 2295953"/>
                <a:gd name="connsiteX6" fmla="*/ 1421092 w 1421182"/>
                <a:gd name="connsiteY6" fmla="*/ 1126548 h 2295953"/>
                <a:gd name="connsiteX7" fmla="*/ 1152597 w 1421182"/>
                <a:gd name="connsiteY7" fmla="*/ 669082 h 2295953"/>
                <a:gd name="connsiteX8" fmla="*/ 1168953 w 1421182"/>
                <a:gd name="connsiteY8" fmla="*/ 968062 h 2295953"/>
                <a:gd name="connsiteX9" fmla="*/ 927050 w 1421182"/>
                <a:gd name="connsiteY9" fmla="*/ 614956 h 2295953"/>
                <a:gd name="connsiteX10" fmla="*/ 957315 w 1421182"/>
                <a:gd name="connsiteY10" fmla="*/ 944170 h 2295953"/>
                <a:gd name="connsiteX11" fmla="*/ 711016 w 1421182"/>
                <a:gd name="connsiteY11" fmla="*/ 569620 h 2295953"/>
                <a:gd name="connsiteX12" fmla="*/ 729319 w 1421182"/>
                <a:gd name="connsiteY12" fmla="*/ 957827 h 2295953"/>
                <a:gd name="connsiteX13" fmla="*/ 543268 w 1421182"/>
                <a:gd name="connsiteY13" fmla="*/ 8 h 2295953"/>
                <a:gd name="connsiteX14" fmla="*/ 473286 w 1421182"/>
                <a:gd name="connsiteY14" fmla="*/ 1312127 h 2295953"/>
                <a:gd name="connsiteX15" fmla="*/ 338442 w 1421182"/>
                <a:gd name="connsiteY15" fmla="*/ 1258222 h 2295953"/>
                <a:gd name="connsiteX16" fmla="*/ 719 w 1421182"/>
                <a:gd name="connsiteY16" fmla="*/ 957545 h 2295953"/>
                <a:gd name="connsiteX0" fmla="*/ 719 w 1421182"/>
                <a:gd name="connsiteY0" fmla="*/ 957545 h 2317397"/>
                <a:gd name="connsiteX1" fmla="*/ 140932 w 1421182"/>
                <a:gd name="connsiteY1" fmla="*/ 1353319 h 2317397"/>
                <a:gd name="connsiteX2" fmla="*/ 309182 w 1421182"/>
                <a:gd name="connsiteY2" fmla="*/ 1711764 h 2317397"/>
                <a:gd name="connsiteX3" fmla="*/ 693290 w 1421182"/>
                <a:gd name="connsiteY3" fmla="*/ 2019121 h 2317397"/>
                <a:gd name="connsiteX4" fmla="*/ 722524 w 1421182"/>
                <a:gd name="connsiteY4" fmla="*/ 2295953 h 2317397"/>
                <a:gd name="connsiteX5" fmla="*/ 1170733 w 1421182"/>
                <a:gd name="connsiteY5" fmla="*/ 2300858 h 2317397"/>
                <a:gd name="connsiteX6" fmla="*/ 1311364 w 1421182"/>
                <a:gd name="connsiteY6" fmla="*/ 2026318 h 2317397"/>
                <a:gd name="connsiteX7" fmla="*/ 1421092 w 1421182"/>
                <a:gd name="connsiteY7" fmla="*/ 1126548 h 2317397"/>
                <a:gd name="connsiteX8" fmla="*/ 1152597 w 1421182"/>
                <a:gd name="connsiteY8" fmla="*/ 669082 h 2317397"/>
                <a:gd name="connsiteX9" fmla="*/ 1168953 w 1421182"/>
                <a:gd name="connsiteY9" fmla="*/ 968062 h 2317397"/>
                <a:gd name="connsiteX10" fmla="*/ 927050 w 1421182"/>
                <a:gd name="connsiteY10" fmla="*/ 614956 h 2317397"/>
                <a:gd name="connsiteX11" fmla="*/ 957315 w 1421182"/>
                <a:gd name="connsiteY11" fmla="*/ 944170 h 2317397"/>
                <a:gd name="connsiteX12" fmla="*/ 711016 w 1421182"/>
                <a:gd name="connsiteY12" fmla="*/ 569620 h 2317397"/>
                <a:gd name="connsiteX13" fmla="*/ 729319 w 1421182"/>
                <a:gd name="connsiteY13" fmla="*/ 957827 h 2317397"/>
                <a:gd name="connsiteX14" fmla="*/ 543268 w 1421182"/>
                <a:gd name="connsiteY14" fmla="*/ 8 h 2317397"/>
                <a:gd name="connsiteX15" fmla="*/ 473286 w 1421182"/>
                <a:gd name="connsiteY15" fmla="*/ 1312127 h 2317397"/>
                <a:gd name="connsiteX16" fmla="*/ 338442 w 1421182"/>
                <a:gd name="connsiteY16" fmla="*/ 1258222 h 2317397"/>
                <a:gd name="connsiteX17" fmla="*/ 719 w 1421182"/>
                <a:gd name="connsiteY17" fmla="*/ 957545 h 2317397"/>
                <a:gd name="connsiteX0" fmla="*/ 719 w 1421182"/>
                <a:gd name="connsiteY0" fmla="*/ 957545 h 2317397"/>
                <a:gd name="connsiteX1" fmla="*/ 140932 w 1421182"/>
                <a:gd name="connsiteY1" fmla="*/ 1353319 h 2317397"/>
                <a:gd name="connsiteX2" fmla="*/ 309182 w 1421182"/>
                <a:gd name="connsiteY2" fmla="*/ 1711764 h 2317397"/>
                <a:gd name="connsiteX3" fmla="*/ 626141 w 1421182"/>
                <a:gd name="connsiteY3" fmla="*/ 1985150 h 2317397"/>
                <a:gd name="connsiteX4" fmla="*/ 722524 w 1421182"/>
                <a:gd name="connsiteY4" fmla="*/ 2295953 h 2317397"/>
                <a:gd name="connsiteX5" fmla="*/ 1170733 w 1421182"/>
                <a:gd name="connsiteY5" fmla="*/ 2300858 h 2317397"/>
                <a:gd name="connsiteX6" fmla="*/ 1311364 w 1421182"/>
                <a:gd name="connsiteY6" fmla="*/ 2026318 h 2317397"/>
                <a:gd name="connsiteX7" fmla="*/ 1421092 w 1421182"/>
                <a:gd name="connsiteY7" fmla="*/ 1126548 h 2317397"/>
                <a:gd name="connsiteX8" fmla="*/ 1152597 w 1421182"/>
                <a:gd name="connsiteY8" fmla="*/ 669082 h 2317397"/>
                <a:gd name="connsiteX9" fmla="*/ 1168953 w 1421182"/>
                <a:gd name="connsiteY9" fmla="*/ 968062 h 2317397"/>
                <a:gd name="connsiteX10" fmla="*/ 927050 w 1421182"/>
                <a:gd name="connsiteY10" fmla="*/ 614956 h 2317397"/>
                <a:gd name="connsiteX11" fmla="*/ 957315 w 1421182"/>
                <a:gd name="connsiteY11" fmla="*/ 944170 h 2317397"/>
                <a:gd name="connsiteX12" fmla="*/ 711016 w 1421182"/>
                <a:gd name="connsiteY12" fmla="*/ 569620 h 2317397"/>
                <a:gd name="connsiteX13" fmla="*/ 729319 w 1421182"/>
                <a:gd name="connsiteY13" fmla="*/ 957827 h 2317397"/>
                <a:gd name="connsiteX14" fmla="*/ 543268 w 1421182"/>
                <a:gd name="connsiteY14" fmla="*/ 8 h 2317397"/>
                <a:gd name="connsiteX15" fmla="*/ 473286 w 1421182"/>
                <a:gd name="connsiteY15" fmla="*/ 1312127 h 2317397"/>
                <a:gd name="connsiteX16" fmla="*/ 338442 w 1421182"/>
                <a:gd name="connsiteY16" fmla="*/ 1258222 h 2317397"/>
                <a:gd name="connsiteX17" fmla="*/ 719 w 1421182"/>
                <a:gd name="connsiteY17" fmla="*/ 957545 h 2317397"/>
                <a:gd name="connsiteX0" fmla="*/ 719 w 1421182"/>
                <a:gd name="connsiteY0" fmla="*/ 957545 h 2314785"/>
                <a:gd name="connsiteX1" fmla="*/ 140932 w 1421182"/>
                <a:gd name="connsiteY1" fmla="*/ 1353319 h 2314785"/>
                <a:gd name="connsiteX2" fmla="*/ 309182 w 1421182"/>
                <a:gd name="connsiteY2" fmla="*/ 1711764 h 2314785"/>
                <a:gd name="connsiteX3" fmla="*/ 626141 w 1421182"/>
                <a:gd name="connsiteY3" fmla="*/ 1985150 h 2314785"/>
                <a:gd name="connsiteX4" fmla="*/ 658780 w 1421182"/>
                <a:gd name="connsiteY4" fmla="*/ 2266927 h 2314785"/>
                <a:gd name="connsiteX5" fmla="*/ 1170733 w 1421182"/>
                <a:gd name="connsiteY5" fmla="*/ 2300858 h 2314785"/>
                <a:gd name="connsiteX6" fmla="*/ 1311364 w 1421182"/>
                <a:gd name="connsiteY6" fmla="*/ 2026318 h 2314785"/>
                <a:gd name="connsiteX7" fmla="*/ 1421092 w 1421182"/>
                <a:gd name="connsiteY7" fmla="*/ 1126548 h 2314785"/>
                <a:gd name="connsiteX8" fmla="*/ 1152597 w 1421182"/>
                <a:gd name="connsiteY8" fmla="*/ 669082 h 2314785"/>
                <a:gd name="connsiteX9" fmla="*/ 1168953 w 1421182"/>
                <a:gd name="connsiteY9" fmla="*/ 968062 h 2314785"/>
                <a:gd name="connsiteX10" fmla="*/ 927050 w 1421182"/>
                <a:gd name="connsiteY10" fmla="*/ 614956 h 2314785"/>
                <a:gd name="connsiteX11" fmla="*/ 957315 w 1421182"/>
                <a:gd name="connsiteY11" fmla="*/ 944170 h 2314785"/>
                <a:gd name="connsiteX12" fmla="*/ 711016 w 1421182"/>
                <a:gd name="connsiteY12" fmla="*/ 569620 h 2314785"/>
                <a:gd name="connsiteX13" fmla="*/ 729319 w 1421182"/>
                <a:gd name="connsiteY13" fmla="*/ 957827 h 2314785"/>
                <a:gd name="connsiteX14" fmla="*/ 543268 w 1421182"/>
                <a:gd name="connsiteY14" fmla="*/ 8 h 2314785"/>
                <a:gd name="connsiteX15" fmla="*/ 473286 w 1421182"/>
                <a:gd name="connsiteY15" fmla="*/ 1312127 h 2314785"/>
                <a:gd name="connsiteX16" fmla="*/ 338442 w 1421182"/>
                <a:gd name="connsiteY16" fmla="*/ 1258222 h 2314785"/>
                <a:gd name="connsiteX17" fmla="*/ 719 w 1421182"/>
                <a:gd name="connsiteY17" fmla="*/ 957545 h 2314785"/>
                <a:gd name="connsiteX0" fmla="*/ 719 w 1421182"/>
                <a:gd name="connsiteY0" fmla="*/ 957545 h 2323891"/>
                <a:gd name="connsiteX1" fmla="*/ 140932 w 1421182"/>
                <a:gd name="connsiteY1" fmla="*/ 1353319 h 2323891"/>
                <a:gd name="connsiteX2" fmla="*/ 309182 w 1421182"/>
                <a:gd name="connsiteY2" fmla="*/ 1711764 h 2323891"/>
                <a:gd name="connsiteX3" fmla="*/ 626141 w 1421182"/>
                <a:gd name="connsiteY3" fmla="*/ 1985150 h 2323891"/>
                <a:gd name="connsiteX4" fmla="*/ 658780 w 1421182"/>
                <a:gd name="connsiteY4" fmla="*/ 2266927 h 2323891"/>
                <a:gd name="connsiteX5" fmla="*/ 1170733 w 1421182"/>
                <a:gd name="connsiteY5" fmla="*/ 2300858 h 2323891"/>
                <a:gd name="connsiteX6" fmla="*/ 1311364 w 1421182"/>
                <a:gd name="connsiteY6" fmla="*/ 2026318 h 2323891"/>
                <a:gd name="connsiteX7" fmla="*/ 1421092 w 1421182"/>
                <a:gd name="connsiteY7" fmla="*/ 1126548 h 2323891"/>
                <a:gd name="connsiteX8" fmla="*/ 1152597 w 1421182"/>
                <a:gd name="connsiteY8" fmla="*/ 669082 h 2323891"/>
                <a:gd name="connsiteX9" fmla="*/ 1168953 w 1421182"/>
                <a:gd name="connsiteY9" fmla="*/ 968062 h 2323891"/>
                <a:gd name="connsiteX10" fmla="*/ 927050 w 1421182"/>
                <a:gd name="connsiteY10" fmla="*/ 614956 h 2323891"/>
                <a:gd name="connsiteX11" fmla="*/ 957315 w 1421182"/>
                <a:gd name="connsiteY11" fmla="*/ 944170 h 2323891"/>
                <a:gd name="connsiteX12" fmla="*/ 711016 w 1421182"/>
                <a:gd name="connsiteY12" fmla="*/ 569620 h 2323891"/>
                <a:gd name="connsiteX13" fmla="*/ 729319 w 1421182"/>
                <a:gd name="connsiteY13" fmla="*/ 957827 h 2323891"/>
                <a:gd name="connsiteX14" fmla="*/ 543268 w 1421182"/>
                <a:gd name="connsiteY14" fmla="*/ 8 h 2323891"/>
                <a:gd name="connsiteX15" fmla="*/ 473286 w 1421182"/>
                <a:gd name="connsiteY15" fmla="*/ 1312127 h 2323891"/>
                <a:gd name="connsiteX16" fmla="*/ 338442 w 1421182"/>
                <a:gd name="connsiteY16" fmla="*/ 1258222 h 2323891"/>
                <a:gd name="connsiteX17" fmla="*/ 719 w 1421182"/>
                <a:gd name="connsiteY17" fmla="*/ 957545 h 2323891"/>
                <a:gd name="connsiteX0" fmla="*/ 719 w 1421182"/>
                <a:gd name="connsiteY0" fmla="*/ 957545 h 2358736"/>
                <a:gd name="connsiteX1" fmla="*/ 140932 w 1421182"/>
                <a:gd name="connsiteY1" fmla="*/ 1353319 h 2358736"/>
                <a:gd name="connsiteX2" fmla="*/ 309182 w 1421182"/>
                <a:gd name="connsiteY2" fmla="*/ 1711764 h 2358736"/>
                <a:gd name="connsiteX3" fmla="*/ 626141 w 1421182"/>
                <a:gd name="connsiteY3" fmla="*/ 1985150 h 2358736"/>
                <a:gd name="connsiteX4" fmla="*/ 658780 w 1421182"/>
                <a:gd name="connsiteY4" fmla="*/ 2266927 h 2358736"/>
                <a:gd name="connsiteX5" fmla="*/ 1227989 w 1421182"/>
                <a:gd name="connsiteY5" fmla="*/ 2341644 h 2358736"/>
                <a:gd name="connsiteX6" fmla="*/ 1311364 w 1421182"/>
                <a:gd name="connsiteY6" fmla="*/ 2026318 h 2358736"/>
                <a:gd name="connsiteX7" fmla="*/ 1421092 w 1421182"/>
                <a:gd name="connsiteY7" fmla="*/ 1126548 h 2358736"/>
                <a:gd name="connsiteX8" fmla="*/ 1152597 w 1421182"/>
                <a:gd name="connsiteY8" fmla="*/ 669082 h 2358736"/>
                <a:gd name="connsiteX9" fmla="*/ 1168953 w 1421182"/>
                <a:gd name="connsiteY9" fmla="*/ 968062 h 2358736"/>
                <a:gd name="connsiteX10" fmla="*/ 927050 w 1421182"/>
                <a:gd name="connsiteY10" fmla="*/ 614956 h 2358736"/>
                <a:gd name="connsiteX11" fmla="*/ 957315 w 1421182"/>
                <a:gd name="connsiteY11" fmla="*/ 944170 h 2358736"/>
                <a:gd name="connsiteX12" fmla="*/ 711016 w 1421182"/>
                <a:gd name="connsiteY12" fmla="*/ 569620 h 2358736"/>
                <a:gd name="connsiteX13" fmla="*/ 729319 w 1421182"/>
                <a:gd name="connsiteY13" fmla="*/ 957827 h 2358736"/>
                <a:gd name="connsiteX14" fmla="*/ 543268 w 1421182"/>
                <a:gd name="connsiteY14" fmla="*/ 8 h 2358736"/>
                <a:gd name="connsiteX15" fmla="*/ 473286 w 1421182"/>
                <a:gd name="connsiteY15" fmla="*/ 1312127 h 2358736"/>
                <a:gd name="connsiteX16" fmla="*/ 338442 w 1421182"/>
                <a:gd name="connsiteY16" fmla="*/ 1258222 h 2358736"/>
                <a:gd name="connsiteX17" fmla="*/ 719 w 1421182"/>
                <a:gd name="connsiteY17" fmla="*/ 957545 h 2358736"/>
                <a:gd name="connsiteX0" fmla="*/ 719 w 1421182"/>
                <a:gd name="connsiteY0" fmla="*/ 957545 h 2341644"/>
                <a:gd name="connsiteX1" fmla="*/ 140932 w 1421182"/>
                <a:gd name="connsiteY1" fmla="*/ 1353319 h 2341644"/>
                <a:gd name="connsiteX2" fmla="*/ 309182 w 1421182"/>
                <a:gd name="connsiteY2" fmla="*/ 1711764 h 2341644"/>
                <a:gd name="connsiteX3" fmla="*/ 626141 w 1421182"/>
                <a:gd name="connsiteY3" fmla="*/ 1985150 h 2341644"/>
                <a:gd name="connsiteX4" fmla="*/ 658780 w 1421182"/>
                <a:gd name="connsiteY4" fmla="*/ 2266927 h 2341644"/>
                <a:gd name="connsiteX5" fmla="*/ 1227989 w 1421182"/>
                <a:gd name="connsiteY5" fmla="*/ 2341644 h 2341644"/>
                <a:gd name="connsiteX6" fmla="*/ 1311364 w 1421182"/>
                <a:gd name="connsiteY6" fmla="*/ 2026318 h 2341644"/>
                <a:gd name="connsiteX7" fmla="*/ 1421092 w 1421182"/>
                <a:gd name="connsiteY7" fmla="*/ 1126548 h 2341644"/>
                <a:gd name="connsiteX8" fmla="*/ 1152597 w 1421182"/>
                <a:gd name="connsiteY8" fmla="*/ 669082 h 2341644"/>
                <a:gd name="connsiteX9" fmla="*/ 1168953 w 1421182"/>
                <a:gd name="connsiteY9" fmla="*/ 968062 h 2341644"/>
                <a:gd name="connsiteX10" fmla="*/ 927050 w 1421182"/>
                <a:gd name="connsiteY10" fmla="*/ 614956 h 2341644"/>
                <a:gd name="connsiteX11" fmla="*/ 957315 w 1421182"/>
                <a:gd name="connsiteY11" fmla="*/ 944170 h 2341644"/>
                <a:gd name="connsiteX12" fmla="*/ 711016 w 1421182"/>
                <a:gd name="connsiteY12" fmla="*/ 569620 h 2341644"/>
                <a:gd name="connsiteX13" fmla="*/ 729319 w 1421182"/>
                <a:gd name="connsiteY13" fmla="*/ 957827 h 2341644"/>
                <a:gd name="connsiteX14" fmla="*/ 543268 w 1421182"/>
                <a:gd name="connsiteY14" fmla="*/ 8 h 2341644"/>
                <a:gd name="connsiteX15" fmla="*/ 473286 w 1421182"/>
                <a:gd name="connsiteY15" fmla="*/ 1312127 h 2341644"/>
                <a:gd name="connsiteX16" fmla="*/ 338442 w 1421182"/>
                <a:gd name="connsiteY16" fmla="*/ 1258222 h 2341644"/>
                <a:gd name="connsiteX17" fmla="*/ 719 w 1421182"/>
                <a:gd name="connsiteY17" fmla="*/ 957545 h 2341644"/>
                <a:gd name="connsiteX0" fmla="*/ 719 w 1421092"/>
                <a:gd name="connsiteY0" fmla="*/ 957545 h 2341644"/>
                <a:gd name="connsiteX1" fmla="*/ 140932 w 1421092"/>
                <a:gd name="connsiteY1" fmla="*/ 1353319 h 2341644"/>
                <a:gd name="connsiteX2" fmla="*/ 309182 w 1421092"/>
                <a:gd name="connsiteY2" fmla="*/ 1711764 h 2341644"/>
                <a:gd name="connsiteX3" fmla="*/ 626141 w 1421092"/>
                <a:gd name="connsiteY3" fmla="*/ 1985150 h 2341644"/>
                <a:gd name="connsiteX4" fmla="*/ 658780 w 1421092"/>
                <a:gd name="connsiteY4" fmla="*/ 2266927 h 2341644"/>
                <a:gd name="connsiteX5" fmla="*/ 1227989 w 1421092"/>
                <a:gd name="connsiteY5" fmla="*/ 2341644 h 2341644"/>
                <a:gd name="connsiteX6" fmla="*/ 1262460 w 1421092"/>
                <a:gd name="connsiteY6" fmla="*/ 1987074 h 2341644"/>
                <a:gd name="connsiteX7" fmla="*/ 1421092 w 1421092"/>
                <a:gd name="connsiteY7" fmla="*/ 1126548 h 2341644"/>
                <a:gd name="connsiteX8" fmla="*/ 1152597 w 1421092"/>
                <a:gd name="connsiteY8" fmla="*/ 669082 h 2341644"/>
                <a:gd name="connsiteX9" fmla="*/ 1168953 w 1421092"/>
                <a:gd name="connsiteY9" fmla="*/ 968062 h 2341644"/>
                <a:gd name="connsiteX10" fmla="*/ 927050 w 1421092"/>
                <a:gd name="connsiteY10" fmla="*/ 614956 h 2341644"/>
                <a:gd name="connsiteX11" fmla="*/ 957315 w 1421092"/>
                <a:gd name="connsiteY11" fmla="*/ 944170 h 2341644"/>
                <a:gd name="connsiteX12" fmla="*/ 711016 w 1421092"/>
                <a:gd name="connsiteY12" fmla="*/ 569620 h 2341644"/>
                <a:gd name="connsiteX13" fmla="*/ 729319 w 1421092"/>
                <a:gd name="connsiteY13" fmla="*/ 957827 h 2341644"/>
                <a:gd name="connsiteX14" fmla="*/ 543268 w 1421092"/>
                <a:gd name="connsiteY14" fmla="*/ 8 h 2341644"/>
                <a:gd name="connsiteX15" fmla="*/ 473286 w 1421092"/>
                <a:gd name="connsiteY15" fmla="*/ 1312127 h 2341644"/>
                <a:gd name="connsiteX16" fmla="*/ 338442 w 1421092"/>
                <a:gd name="connsiteY16" fmla="*/ 1258222 h 2341644"/>
                <a:gd name="connsiteX17" fmla="*/ 719 w 1421092"/>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626141 w 1421109"/>
                <a:gd name="connsiteY3" fmla="*/ 1985150 h 2341644"/>
                <a:gd name="connsiteX4" fmla="*/ 658780 w 1421109"/>
                <a:gd name="connsiteY4" fmla="*/ 2266927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626141 w 1421109"/>
                <a:gd name="connsiteY3" fmla="*/ 1985150 h 2341644"/>
                <a:gd name="connsiteX4" fmla="*/ 658780 w 1421109"/>
                <a:gd name="connsiteY4" fmla="*/ 2266927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626141 w 1421109"/>
                <a:gd name="connsiteY3" fmla="*/ 1985150 h 2341644"/>
                <a:gd name="connsiteX4" fmla="*/ 622941 w 1421109"/>
                <a:gd name="connsiteY4" fmla="*/ 2320778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548773 w 1421109"/>
                <a:gd name="connsiteY3" fmla="*/ 1936338 h 2341644"/>
                <a:gd name="connsiteX4" fmla="*/ 622941 w 1421109"/>
                <a:gd name="connsiteY4" fmla="*/ 2320778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548773 w 1421109"/>
                <a:gd name="connsiteY3" fmla="*/ 1936338 h 2341644"/>
                <a:gd name="connsiteX4" fmla="*/ 557331 w 1421109"/>
                <a:gd name="connsiteY4" fmla="*/ 2278453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548773 w 1421109"/>
                <a:gd name="connsiteY3" fmla="*/ 1936338 h 2341644"/>
                <a:gd name="connsiteX4" fmla="*/ 601148 w 1421109"/>
                <a:gd name="connsiteY4" fmla="*/ 2297232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10754"/>
                <a:gd name="connsiteX1" fmla="*/ 140932 w 1421109"/>
                <a:gd name="connsiteY1" fmla="*/ 1353319 h 2310754"/>
                <a:gd name="connsiteX2" fmla="*/ 309182 w 1421109"/>
                <a:gd name="connsiteY2" fmla="*/ 1711764 h 2310754"/>
                <a:gd name="connsiteX3" fmla="*/ 548773 w 1421109"/>
                <a:gd name="connsiteY3" fmla="*/ 1936338 h 2310754"/>
                <a:gd name="connsiteX4" fmla="*/ 601148 w 1421109"/>
                <a:gd name="connsiteY4" fmla="*/ 2297232 h 2310754"/>
                <a:gd name="connsiteX5" fmla="*/ 1253027 w 1421109"/>
                <a:gd name="connsiteY5" fmla="*/ 2310347 h 2310754"/>
                <a:gd name="connsiteX6" fmla="*/ 1262460 w 1421109"/>
                <a:gd name="connsiteY6" fmla="*/ 1987074 h 2310754"/>
                <a:gd name="connsiteX7" fmla="*/ 1421092 w 1421109"/>
                <a:gd name="connsiteY7" fmla="*/ 1126548 h 2310754"/>
                <a:gd name="connsiteX8" fmla="*/ 1152597 w 1421109"/>
                <a:gd name="connsiteY8" fmla="*/ 669082 h 2310754"/>
                <a:gd name="connsiteX9" fmla="*/ 1168953 w 1421109"/>
                <a:gd name="connsiteY9" fmla="*/ 968062 h 2310754"/>
                <a:gd name="connsiteX10" fmla="*/ 927050 w 1421109"/>
                <a:gd name="connsiteY10" fmla="*/ 614956 h 2310754"/>
                <a:gd name="connsiteX11" fmla="*/ 957315 w 1421109"/>
                <a:gd name="connsiteY11" fmla="*/ 944170 h 2310754"/>
                <a:gd name="connsiteX12" fmla="*/ 711016 w 1421109"/>
                <a:gd name="connsiteY12" fmla="*/ 569620 h 2310754"/>
                <a:gd name="connsiteX13" fmla="*/ 729319 w 1421109"/>
                <a:gd name="connsiteY13" fmla="*/ 957827 h 2310754"/>
                <a:gd name="connsiteX14" fmla="*/ 543268 w 1421109"/>
                <a:gd name="connsiteY14" fmla="*/ 8 h 2310754"/>
                <a:gd name="connsiteX15" fmla="*/ 473286 w 1421109"/>
                <a:gd name="connsiteY15" fmla="*/ 1312127 h 2310754"/>
                <a:gd name="connsiteX16" fmla="*/ 338442 w 1421109"/>
                <a:gd name="connsiteY16" fmla="*/ 1258222 h 2310754"/>
                <a:gd name="connsiteX17" fmla="*/ 719 w 1421109"/>
                <a:gd name="connsiteY17" fmla="*/ 957545 h 2310754"/>
                <a:gd name="connsiteX0" fmla="*/ 719 w 1421109"/>
                <a:gd name="connsiteY0" fmla="*/ 957545 h 2310755"/>
                <a:gd name="connsiteX1" fmla="*/ 140932 w 1421109"/>
                <a:gd name="connsiteY1" fmla="*/ 1353319 h 2310755"/>
                <a:gd name="connsiteX2" fmla="*/ 309182 w 1421109"/>
                <a:gd name="connsiteY2" fmla="*/ 1711764 h 2310755"/>
                <a:gd name="connsiteX3" fmla="*/ 548773 w 1421109"/>
                <a:gd name="connsiteY3" fmla="*/ 1936338 h 2310755"/>
                <a:gd name="connsiteX4" fmla="*/ 601148 w 1421109"/>
                <a:gd name="connsiteY4" fmla="*/ 2297232 h 2310755"/>
                <a:gd name="connsiteX5" fmla="*/ 1253027 w 1421109"/>
                <a:gd name="connsiteY5" fmla="*/ 2310347 h 2310755"/>
                <a:gd name="connsiteX6" fmla="*/ 1262460 w 1421109"/>
                <a:gd name="connsiteY6" fmla="*/ 1987074 h 2310755"/>
                <a:gd name="connsiteX7" fmla="*/ 1421092 w 1421109"/>
                <a:gd name="connsiteY7" fmla="*/ 1126548 h 2310755"/>
                <a:gd name="connsiteX8" fmla="*/ 1152597 w 1421109"/>
                <a:gd name="connsiteY8" fmla="*/ 669082 h 2310755"/>
                <a:gd name="connsiteX9" fmla="*/ 1168953 w 1421109"/>
                <a:gd name="connsiteY9" fmla="*/ 968062 h 2310755"/>
                <a:gd name="connsiteX10" fmla="*/ 927050 w 1421109"/>
                <a:gd name="connsiteY10" fmla="*/ 614956 h 2310755"/>
                <a:gd name="connsiteX11" fmla="*/ 957315 w 1421109"/>
                <a:gd name="connsiteY11" fmla="*/ 944170 h 2310755"/>
                <a:gd name="connsiteX12" fmla="*/ 711016 w 1421109"/>
                <a:gd name="connsiteY12" fmla="*/ 569620 h 2310755"/>
                <a:gd name="connsiteX13" fmla="*/ 729319 w 1421109"/>
                <a:gd name="connsiteY13" fmla="*/ 957827 h 2310755"/>
                <a:gd name="connsiteX14" fmla="*/ 543268 w 1421109"/>
                <a:gd name="connsiteY14" fmla="*/ 8 h 2310755"/>
                <a:gd name="connsiteX15" fmla="*/ 473286 w 1421109"/>
                <a:gd name="connsiteY15" fmla="*/ 1312127 h 2310755"/>
                <a:gd name="connsiteX16" fmla="*/ 338442 w 1421109"/>
                <a:gd name="connsiteY16" fmla="*/ 1258222 h 2310755"/>
                <a:gd name="connsiteX17" fmla="*/ 719 w 1421109"/>
                <a:gd name="connsiteY17" fmla="*/ 957545 h 2310755"/>
                <a:gd name="connsiteX0" fmla="*/ 719 w 1421109"/>
                <a:gd name="connsiteY0" fmla="*/ 957545 h 2310755"/>
                <a:gd name="connsiteX1" fmla="*/ 140932 w 1421109"/>
                <a:gd name="connsiteY1" fmla="*/ 1353319 h 2310755"/>
                <a:gd name="connsiteX2" fmla="*/ 309182 w 1421109"/>
                <a:gd name="connsiteY2" fmla="*/ 1711764 h 2310755"/>
                <a:gd name="connsiteX3" fmla="*/ 548773 w 1421109"/>
                <a:gd name="connsiteY3" fmla="*/ 1936338 h 2310755"/>
                <a:gd name="connsiteX4" fmla="*/ 582370 w 1421109"/>
                <a:gd name="connsiteY4" fmla="*/ 2297232 h 2310755"/>
                <a:gd name="connsiteX5" fmla="*/ 1253027 w 1421109"/>
                <a:gd name="connsiteY5" fmla="*/ 2310347 h 2310755"/>
                <a:gd name="connsiteX6" fmla="*/ 1262460 w 1421109"/>
                <a:gd name="connsiteY6" fmla="*/ 1987074 h 2310755"/>
                <a:gd name="connsiteX7" fmla="*/ 1421092 w 1421109"/>
                <a:gd name="connsiteY7" fmla="*/ 1126548 h 2310755"/>
                <a:gd name="connsiteX8" fmla="*/ 1152597 w 1421109"/>
                <a:gd name="connsiteY8" fmla="*/ 669082 h 2310755"/>
                <a:gd name="connsiteX9" fmla="*/ 1168953 w 1421109"/>
                <a:gd name="connsiteY9" fmla="*/ 968062 h 2310755"/>
                <a:gd name="connsiteX10" fmla="*/ 927050 w 1421109"/>
                <a:gd name="connsiteY10" fmla="*/ 614956 h 2310755"/>
                <a:gd name="connsiteX11" fmla="*/ 957315 w 1421109"/>
                <a:gd name="connsiteY11" fmla="*/ 944170 h 2310755"/>
                <a:gd name="connsiteX12" fmla="*/ 711016 w 1421109"/>
                <a:gd name="connsiteY12" fmla="*/ 569620 h 2310755"/>
                <a:gd name="connsiteX13" fmla="*/ 729319 w 1421109"/>
                <a:gd name="connsiteY13" fmla="*/ 957827 h 2310755"/>
                <a:gd name="connsiteX14" fmla="*/ 543268 w 1421109"/>
                <a:gd name="connsiteY14" fmla="*/ 8 h 2310755"/>
                <a:gd name="connsiteX15" fmla="*/ 473286 w 1421109"/>
                <a:gd name="connsiteY15" fmla="*/ 1312127 h 2310755"/>
                <a:gd name="connsiteX16" fmla="*/ 338442 w 1421109"/>
                <a:gd name="connsiteY16" fmla="*/ 1258222 h 2310755"/>
                <a:gd name="connsiteX17" fmla="*/ 719 w 1421109"/>
                <a:gd name="connsiteY17" fmla="*/ 957545 h 2310755"/>
                <a:gd name="connsiteX0" fmla="*/ 719 w 1421109"/>
                <a:gd name="connsiteY0" fmla="*/ 957545 h 2310755"/>
                <a:gd name="connsiteX1" fmla="*/ 140932 w 1421109"/>
                <a:gd name="connsiteY1" fmla="*/ 1353319 h 2310755"/>
                <a:gd name="connsiteX2" fmla="*/ 309182 w 1421109"/>
                <a:gd name="connsiteY2" fmla="*/ 1711764 h 2310755"/>
                <a:gd name="connsiteX3" fmla="*/ 548773 w 1421109"/>
                <a:gd name="connsiteY3" fmla="*/ 1936338 h 2310755"/>
                <a:gd name="connsiteX4" fmla="*/ 582370 w 1421109"/>
                <a:gd name="connsiteY4" fmla="*/ 2297232 h 2310755"/>
                <a:gd name="connsiteX5" fmla="*/ 1253027 w 1421109"/>
                <a:gd name="connsiteY5" fmla="*/ 2310347 h 2310755"/>
                <a:gd name="connsiteX6" fmla="*/ 1262460 w 1421109"/>
                <a:gd name="connsiteY6" fmla="*/ 1987074 h 2310755"/>
                <a:gd name="connsiteX7" fmla="*/ 1421092 w 1421109"/>
                <a:gd name="connsiteY7" fmla="*/ 1126548 h 2310755"/>
                <a:gd name="connsiteX8" fmla="*/ 1152597 w 1421109"/>
                <a:gd name="connsiteY8" fmla="*/ 669082 h 2310755"/>
                <a:gd name="connsiteX9" fmla="*/ 1168953 w 1421109"/>
                <a:gd name="connsiteY9" fmla="*/ 968062 h 2310755"/>
                <a:gd name="connsiteX10" fmla="*/ 927050 w 1421109"/>
                <a:gd name="connsiteY10" fmla="*/ 614956 h 2310755"/>
                <a:gd name="connsiteX11" fmla="*/ 957315 w 1421109"/>
                <a:gd name="connsiteY11" fmla="*/ 944170 h 2310755"/>
                <a:gd name="connsiteX12" fmla="*/ 711016 w 1421109"/>
                <a:gd name="connsiteY12" fmla="*/ 569620 h 2310755"/>
                <a:gd name="connsiteX13" fmla="*/ 729319 w 1421109"/>
                <a:gd name="connsiteY13" fmla="*/ 957827 h 2310755"/>
                <a:gd name="connsiteX14" fmla="*/ 543268 w 1421109"/>
                <a:gd name="connsiteY14" fmla="*/ 8 h 2310755"/>
                <a:gd name="connsiteX15" fmla="*/ 473286 w 1421109"/>
                <a:gd name="connsiteY15" fmla="*/ 1312127 h 2310755"/>
                <a:gd name="connsiteX16" fmla="*/ 338442 w 1421109"/>
                <a:gd name="connsiteY16" fmla="*/ 1258222 h 2310755"/>
                <a:gd name="connsiteX17" fmla="*/ 719 w 1421109"/>
                <a:gd name="connsiteY17" fmla="*/ 957545 h 2310755"/>
                <a:gd name="connsiteX0" fmla="*/ 719 w 1421109"/>
                <a:gd name="connsiteY0" fmla="*/ 957545 h 2310347"/>
                <a:gd name="connsiteX1" fmla="*/ 140932 w 1421109"/>
                <a:gd name="connsiteY1" fmla="*/ 1353319 h 2310347"/>
                <a:gd name="connsiteX2" fmla="*/ 309182 w 1421109"/>
                <a:gd name="connsiteY2" fmla="*/ 1711764 h 2310347"/>
                <a:gd name="connsiteX3" fmla="*/ 548773 w 1421109"/>
                <a:gd name="connsiteY3" fmla="*/ 1936338 h 2310347"/>
                <a:gd name="connsiteX4" fmla="*/ 582370 w 1421109"/>
                <a:gd name="connsiteY4" fmla="*/ 2297232 h 2310347"/>
                <a:gd name="connsiteX5" fmla="*/ 1253027 w 1421109"/>
                <a:gd name="connsiteY5" fmla="*/ 2310347 h 2310347"/>
                <a:gd name="connsiteX6" fmla="*/ 1262460 w 1421109"/>
                <a:gd name="connsiteY6" fmla="*/ 1987074 h 2310347"/>
                <a:gd name="connsiteX7" fmla="*/ 1421092 w 1421109"/>
                <a:gd name="connsiteY7" fmla="*/ 1126548 h 2310347"/>
                <a:gd name="connsiteX8" fmla="*/ 1152597 w 1421109"/>
                <a:gd name="connsiteY8" fmla="*/ 669082 h 2310347"/>
                <a:gd name="connsiteX9" fmla="*/ 1168953 w 1421109"/>
                <a:gd name="connsiteY9" fmla="*/ 968062 h 2310347"/>
                <a:gd name="connsiteX10" fmla="*/ 927050 w 1421109"/>
                <a:gd name="connsiteY10" fmla="*/ 614956 h 2310347"/>
                <a:gd name="connsiteX11" fmla="*/ 957315 w 1421109"/>
                <a:gd name="connsiteY11" fmla="*/ 944170 h 2310347"/>
                <a:gd name="connsiteX12" fmla="*/ 711016 w 1421109"/>
                <a:gd name="connsiteY12" fmla="*/ 569620 h 2310347"/>
                <a:gd name="connsiteX13" fmla="*/ 729319 w 1421109"/>
                <a:gd name="connsiteY13" fmla="*/ 957827 h 2310347"/>
                <a:gd name="connsiteX14" fmla="*/ 543268 w 1421109"/>
                <a:gd name="connsiteY14" fmla="*/ 8 h 2310347"/>
                <a:gd name="connsiteX15" fmla="*/ 473286 w 1421109"/>
                <a:gd name="connsiteY15" fmla="*/ 1312127 h 2310347"/>
                <a:gd name="connsiteX16" fmla="*/ 338442 w 1421109"/>
                <a:gd name="connsiteY16" fmla="*/ 1258222 h 2310347"/>
                <a:gd name="connsiteX17" fmla="*/ 719 w 1421109"/>
                <a:gd name="connsiteY17"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52597 w 1423213"/>
                <a:gd name="connsiteY9" fmla="*/ 669082 h 2310347"/>
                <a:gd name="connsiteX10" fmla="*/ 1168953 w 1423213"/>
                <a:gd name="connsiteY10" fmla="*/ 968062 h 2310347"/>
                <a:gd name="connsiteX11" fmla="*/ 927050 w 1423213"/>
                <a:gd name="connsiteY11" fmla="*/ 614956 h 2310347"/>
                <a:gd name="connsiteX12" fmla="*/ 957315 w 1423213"/>
                <a:gd name="connsiteY12" fmla="*/ 944170 h 2310347"/>
                <a:gd name="connsiteX13" fmla="*/ 711016 w 1423213"/>
                <a:gd name="connsiteY13" fmla="*/ 569620 h 2310347"/>
                <a:gd name="connsiteX14" fmla="*/ 729319 w 1423213"/>
                <a:gd name="connsiteY14" fmla="*/ 957827 h 2310347"/>
                <a:gd name="connsiteX15" fmla="*/ 543268 w 1423213"/>
                <a:gd name="connsiteY15" fmla="*/ 8 h 2310347"/>
                <a:gd name="connsiteX16" fmla="*/ 473286 w 1423213"/>
                <a:gd name="connsiteY16" fmla="*/ 1312127 h 2310347"/>
                <a:gd name="connsiteX17" fmla="*/ 338442 w 1423213"/>
                <a:gd name="connsiteY17" fmla="*/ 1258222 h 2310347"/>
                <a:gd name="connsiteX18" fmla="*/ 719 w 1423213"/>
                <a:gd name="connsiteY18"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52597 w 1423213"/>
                <a:gd name="connsiteY9" fmla="*/ 669082 h 2310347"/>
                <a:gd name="connsiteX10" fmla="*/ 1168953 w 1423213"/>
                <a:gd name="connsiteY10" fmla="*/ 968062 h 2310347"/>
                <a:gd name="connsiteX11" fmla="*/ 927050 w 1423213"/>
                <a:gd name="connsiteY11" fmla="*/ 614956 h 2310347"/>
                <a:gd name="connsiteX12" fmla="*/ 957315 w 1423213"/>
                <a:gd name="connsiteY12" fmla="*/ 944170 h 2310347"/>
                <a:gd name="connsiteX13" fmla="*/ 711016 w 1423213"/>
                <a:gd name="connsiteY13" fmla="*/ 569620 h 2310347"/>
                <a:gd name="connsiteX14" fmla="*/ 729319 w 1423213"/>
                <a:gd name="connsiteY14" fmla="*/ 957827 h 2310347"/>
                <a:gd name="connsiteX15" fmla="*/ 543268 w 1423213"/>
                <a:gd name="connsiteY15" fmla="*/ 8 h 2310347"/>
                <a:gd name="connsiteX16" fmla="*/ 473286 w 1423213"/>
                <a:gd name="connsiteY16" fmla="*/ 1312127 h 2310347"/>
                <a:gd name="connsiteX17" fmla="*/ 338442 w 1423213"/>
                <a:gd name="connsiteY17" fmla="*/ 1258222 h 2310347"/>
                <a:gd name="connsiteX18" fmla="*/ 719 w 1423213"/>
                <a:gd name="connsiteY18"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927050 w 1423213"/>
                <a:gd name="connsiteY11" fmla="*/ 614956 h 2310347"/>
                <a:gd name="connsiteX12" fmla="*/ 957315 w 1423213"/>
                <a:gd name="connsiteY12" fmla="*/ 944170 h 2310347"/>
                <a:gd name="connsiteX13" fmla="*/ 711016 w 1423213"/>
                <a:gd name="connsiteY13" fmla="*/ 569620 h 2310347"/>
                <a:gd name="connsiteX14" fmla="*/ 729319 w 1423213"/>
                <a:gd name="connsiteY14" fmla="*/ 957827 h 2310347"/>
                <a:gd name="connsiteX15" fmla="*/ 543268 w 1423213"/>
                <a:gd name="connsiteY15" fmla="*/ 8 h 2310347"/>
                <a:gd name="connsiteX16" fmla="*/ 473286 w 1423213"/>
                <a:gd name="connsiteY16" fmla="*/ 1312127 h 2310347"/>
                <a:gd name="connsiteX17" fmla="*/ 338442 w 1423213"/>
                <a:gd name="connsiteY17" fmla="*/ 1258222 h 2310347"/>
                <a:gd name="connsiteX18" fmla="*/ 719 w 1423213"/>
                <a:gd name="connsiteY18"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86368 w 1423213"/>
                <a:gd name="connsiteY9" fmla="*/ 644961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86368 w 1423213"/>
                <a:gd name="connsiteY9" fmla="*/ 644961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6650"/>
                <a:gd name="connsiteY0" fmla="*/ 957545 h 2310347"/>
                <a:gd name="connsiteX1" fmla="*/ 140932 w 1426650"/>
                <a:gd name="connsiteY1" fmla="*/ 1353319 h 2310347"/>
                <a:gd name="connsiteX2" fmla="*/ 309182 w 1426650"/>
                <a:gd name="connsiteY2" fmla="*/ 1711764 h 2310347"/>
                <a:gd name="connsiteX3" fmla="*/ 548773 w 1426650"/>
                <a:gd name="connsiteY3" fmla="*/ 1936338 h 2310347"/>
                <a:gd name="connsiteX4" fmla="*/ 582370 w 1426650"/>
                <a:gd name="connsiteY4" fmla="*/ 2297232 h 2310347"/>
                <a:gd name="connsiteX5" fmla="*/ 1253027 w 1426650"/>
                <a:gd name="connsiteY5" fmla="*/ 2310347 h 2310347"/>
                <a:gd name="connsiteX6" fmla="*/ 1262460 w 1426650"/>
                <a:gd name="connsiteY6" fmla="*/ 1987074 h 2310347"/>
                <a:gd name="connsiteX7" fmla="*/ 1421092 w 1426650"/>
                <a:gd name="connsiteY7" fmla="*/ 1126548 h 2310347"/>
                <a:gd name="connsiteX8" fmla="*/ 1393246 w 1426650"/>
                <a:gd name="connsiteY8" fmla="*/ 734522 h 2310347"/>
                <a:gd name="connsiteX9" fmla="*/ 1186368 w 1426650"/>
                <a:gd name="connsiteY9" fmla="*/ 644961 h 2310347"/>
                <a:gd name="connsiteX10" fmla="*/ 1168953 w 1426650"/>
                <a:gd name="connsiteY10" fmla="*/ 968062 h 2310347"/>
                <a:gd name="connsiteX11" fmla="*/ 1156855 w 1426650"/>
                <a:gd name="connsiteY11" fmla="*/ 657333 h 2310347"/>
                <a:gd name="connsiteX12" fmla="*/ 927050 w 1426650"/>
                <a:gd name="connsiteY12" fmla="*/ 614956 h 2310347"/>
                <a:gd name="connsiteX13" fmla="*/ 957315 w 1426650"/>
                <a:gd name="connsiteY13" fmla="*/ 944170 h 2310347"/>
                <a:gd name="connsiteX14" fmla="*/ 711016 w 1426650"/>
                <a:gd name="connsiteY14" fmla="*/ 569620 h 2310347"/>
                <a:gd name="connsiteX15" fmla="*/ 729319 w 1426650"/>
                <a:gd name="connsiteY15" fmla="*/ 957827 h 2310347"/>
                <a:gd name="connsiteX16" fmla="*/ 543268 w 1426650"/>
                <a:gd name="connsiteY16" fmla="*/ 8 h 2310347"/>
                <a:gd name="connsiteX17" fmla="*/ 473286 w 1426650"/>
                <a:gd name="connsiteY17" fmla="*/ 1312127 h 2310347"/>
                <a:gd name="connsiteX18" fmla="*/ 338442 w 1426650"/>
                <a:gd name="connsiteY18" fmla="*/ 1258222 h 2310347"/>
                <a:gd name="connsiteX19" fmla="*/ 719 w 1426650"/>
                <a:gd name="connsiteY19"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711016 w 1422362"/>
                <a:gd name="connsiteY14" fmla="*/ 569620 h 2310347"/>
                <a:gd name="connsiteX15" fmla="*/ 729319 w 1422362"/>
                <a:gd name="connsiteY15" fmla="*/ 957827 h 2310347"/>
                <a:gd name="connsiteX16" fmla="*/ 543268 w 1422362"/>
                <a:gd name="connsiteY16" fmla="*/ 8 h 2310347"/>
                <a:gd name="connsiteX17" fmla="*/ 473286 w 1422362"/>
                <a:gd name="connsiteY17" fmla="*/ 1312127 h 2310347"/>
                <a:gd name="connsiteX18" fmla="*/ 338442 w 1422362"/>
                <a:gd name="connsiteY18" fmla="*/ 1258222 h 2310347"/>
                <a:gd name="connsiteX19" fmla="*/ 719 w 1422362"/>
                <a:gd name="connsiteY19"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76719 w 1422362"/>
                <a:gd name="connsiteY9" fmla="*/ 669083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76719 w 1422362"/>
                <a:gd name="connsiteY9" fmla="*/ 669083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76719 w 1422362"/>
                <a:gd name="connsiteY9" fmla="*/ 669083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1028697 h 2381499"/>
                <a:gd name="connsiteX1" fmla="*/ 140932 w 1422362"/>
                <a:gd name="connsiteY1" fmla="*/ 1424471 h 2381499"/>
                <a:gd name="connsiteX2" fmla="*/ 309182 w 1422362"/>
                <a:gd name="connsiteY2" fmla="*/ 1782916 h 2381499"/>
                <a:gd name="connsiteX3" fmla="*/ 548773 w 1422362"/>
                <a:gd name="connsiteY3" fmla="*/ 2007490 h 2381499"/>
                <a:gd name="connsiteX4" fmla="*/ 582370 w 1422362"/>
                <a:gd name="connsiteY4" fmla="*/ 2368384 h 2381499"/>
                <a:gd name="connsiteX5" fmla="*/ 1253027 w 1422362"/>
                <a:gd name="connsiteY5" fmla="*/ 2381499 h 2381499"/>
                <a:gd name="connsiteX6" fmla="*/ 1262460 w 1422362"/>
                <a:gd name="connsiteY6" fmla="*/ 2058226 h 2381499"/>
                <a:gd name="connsiteX7" fmla="*/ 1421092 w 1422362"/>
                <a:gd name="connsiteY7" fmla="*/ 1197700 h 2381499"/>
                <a:gd name="connsiteX8" fmla="*/ 1369124 w 1422362"/>
                <a:gd name="connsiteY8" fmla="*/ 771904 h 2381499"/>
                <a:gd name="connsiteX9" fmla="*/ 1176719 w 1422362"/>
                <a:gd name="connsiteY9" fmla="*/ 740235 h 2381499"/>
                <a:gd name="connsiteX10" fmla="*/ 1168953 w 1422362"/>
                <a:gd name="connsiteY10" fmla="*/ 1039214 h 2381499"/>
                <a:gd name="connsiteX11" fmla="*/ 1156855 w 1422362"/>
                <a:gd name="connsiteY11" fmla="*/ 728485 h 2381499"/>
                <a:gd name="connsiteX12" fmla="*/ 927050 w 1422362"/>
                <a:gd name="connsiteY12" fmla="*/ 686108 h 2381499"/>
                <a:gd name="connsiteX13" fmla="*/ 957315 w 1422362"/>
                <a:gd name="connsiteY13" fmla="*/ 1015322 h 2381499"/>
                <a:gd name="connsiteX14" fmla="*/ 905990 w 1422362"/>
                <a:gd name="connsiteY14" fmla="*/ 685066 h 2381499"/>
                <a:gd name="connsiteX15" fmla="*/ 711016 w 1422362"/>
                <a:gd name="connsiteY15" fmla="*/ 640772 h 2381499"/>
                <a:gd name="connsiteX16" fmla="*/ 729319 w 1422362"/>
                <a:gd name="connsiteY16" fmla="*/ 1028979 h 2381499"/>
                <a:gd name="connsiteX17" fmla="*/ 543268 w 1422362"/>
                <a:gd name="connsiteY17" fmla="*/ 71160 h 2381499"/>
                <a:gd name="connsiteX18" fmla="*/ 471802 w 1422362"/>
                <a:gd name="connsiteY18" fmla="*/ 217109 h 2381499"/>
                <a:gd name="connsiteX19" fmla="*/ 473286 w 1422362"/>
                <a:gd name="connsiteY19" fmla="*/ 1383279 h 2381499"/>
                <a:gd name="connsiteX20" fmla="*/ 338442 w 1422362"/>
                <a:gd name="connsiteY20" fmla="*/ 1329374 h 2381499"/>
                <a:gd name="connsiteX21" fmla="*/ 719 w 1422362"/>
                <a:gd name="connsiteY21" fmla="*/ 1028697 h 2381499"/>
                <a:gd name="connsiteX0" fmla="*/ 719 w 1422362"/>
                <a:gd name="connsiteY0" fmla="*/ 1028697 h 2381499"/>
                <a:gd name="connsiteX1" fmla="*/ 140932 w 1422362"/>
                <a:gd name="connsiteY1" fmla="*/ 1424471 h 2381499"/>
                <a:gd name="connsiteX2" fmla="*/ 309182 w 1422362"/>
                <a:gd name="connsiteY2" fmla="*/ 1782916 h 2381499"/>
                <a:gd name="connsiteX3" fmla="*/ 548773 w 1422362"/>
                <a:gd name="connsiteY3" fmla="*/ 2007490 h 2381499"/>
                <a:gd name="connsiteX4" fmla="*/ 582370 w 1422362"/>
                <a:gd name="connsiteY4" fmla="*/ 2368384 h 2381499"/>
                <a:gd name="connsiteX5" fmla="*/ 1253027 w 1422362"/>
                <a:gd name="connsiteY5" fmla="*/ 2381499 h 2381499"/>
                <a:gd name="connsiteX6" fmla="*/ 1262460 w 1422362"/>
                <a:gd name="connsiteY6" fmla="*/ 2058226 h 2381499"/>
                <a:gd name="connsiteX7" fmla="*/ 1421092 w 1422362"/>
                <a:gd name="connsiteY7" fmla="*/ 1197700 h 2381499"/>
                <a:gd name="connsiteX8" fmla="*/ 1369124 w 1422362"/>
                <a:gd name="connsiteY8" fmla="*/ 771904 h 2381499"/>
                <a:gd name="connsiteX9" fmla="*/ 1176719 w 1422362"/>
                <a:gd name="connsiteY9" fmla="*/ 740235 h 2381499"/>
                <a:gd name="connsiteX10" fmla="*/ 1168953 w 1422362"/>
                <a:gd name="connsiteY10" fmla="*/ 1039214 h 2381499"/>
                <a:gd name="connsiteX11" fmla="*/ 1156855 w 1422362"/>
                <a:gd name="connsiteY11" fmla="*/ 728485 h 2381499"/>
                <a:gd name="connsiteX12" fmla="*/ 927050 w 1422362"/>
                <a:gd name="connsiteY12" fmla="*/ 686108 h 2381499"/>
                <a:gd name="connsiteX13" fmla="*/ 957315 w 1422362"/>
                <a:gd name="connsiteY13" fmla="*/ 1015322 h 2381499"/>
                <a:gd name="connsiteX14" fmla="*/ 905990 w 1422362"/>
                <a:gd name="connsiteY14" fmla="*/ 685066 h 2381499"/>
                <a:gd name="connsiteX15" fmla="*/ 711016 w 1422362"/>
                <a:gd name="connsiteY15" fmla="*/ 640772 h 2381499"/>
                <a:gd name="connsiteX16" fmla="*/ 729319 w 1422362"/>
                <a:gd name="connsiteY16" fmla="*/ 1028979 h 2381499"/>
                <a:gd name="connsiteX17" fmla="*/ 543268 w 1422362"/>
                <a:gd name="connsiteY17" fmla="*/ 71160 h 2381499"/>
                <a:gd name="connsiteX18" fmla="*/ 471802 w 1422362"/>
                <a:gd name="connsiteY18" fmla="*/ 217109 h 2381499"/>
                <a:gd name="connsiteX19" fmla="*/ 473286 w 1422362"/>
                <a:gd name="connsiteY19" fmla="*/ 1383279 h 2381499"/>
                <a:gd name="connsiteX20" fmla="*/ 338442 w 1422362"/>
                <a:gd name="connsiteY20" fmla="*/ 1329374 h 2381499"/>
                <a:gd name="connsiteX21" fmla="*/ 719 w 1422362"/>
                <a:gd name="connsiteY21" fmla="*/ 1028697 h 2381499"/>
                <a:gd name="connsiteX0" fmla="*/ 719 w 1422362"/>
                <a:gd name="connsiteY0" fmla="*/ 1025260 h 2378062"/>
                <a:gd name="connsiteX1" fmla="*/ 140932 w 1422362"/>
                <a:gd name="connsiteY1" fmla="*/ 1421034 h 2378062"/>
                <a:gd name="connsiteX2" fmla="*/ 309182 w 1422362"/>
                <a:gd name="connsiteY2" fmla="*/ 1779479 h 2378062"/>
                <a:gd name="connsiteX3" fmla="*/ 548773 w 1422362"/>
                <a:gd name="connsiteY3" fmla="*/ 2004053 h 2378062"/>
                <a:gd name="connsiteX4" fmla="*/ 582370 w 1422362"/>
                <a:gd name="connsiteY4" fmla="*/ 2364947 h 2378062"/>
                <a:gd name="connsiteX5" fmla="*/ 1253027 w 1422362"/>
                <a:gd name="connsiteY5" fmla="*/ 2378062 h 2378062"/>
                <a:gd name="connsiteX6" fmla="*/ 1262460 w 1422362"/>
                <a:gd name="connsiteY6" fmla="*/ 2054789 h 2378062"/>
                <a:gd name="connsiteX7" fmla="*/ 1421092 w 1422362"/>
                <a:gd name="connsiteY7" fmla="*/ 1194263 h 2378062"/>
                <a:gd name="connsiteX8" fmla="*/ 1369124 w 1422362"/>
                <a:gd name="connsiteY8" fmla="*/ 768467 h 2378062"/>
                <a:gd name="connsiteX9" fmla="*/ 1176719 w 1422362"/>
                <a:gd name="connsiteY9" fmla="*/ 736798 h 2378062"/>
                <a:gd name="connsiteX10" fmla="*/ 1168953 w 1422362"/>
                <a:gd name="connsiteY10" fmla="*/ 1035777 h 2378062"/>
                <a:gd name="connsiteX11" fmla="*/ 1156855 w 1422362"/>
                <a:gd name="connsiteY11" fmla="*/ 725048 h 2378062"/>
                <a:gd name="connsiteX12" fmla="*/ 927050 w 1422362"/>
                <a:gd name="connsiteY12" fmla="*/ 682671 h 2378062"/>
                <a:gd name="connsiteX13" fmla="*/ 957315 w 1422362"/>
                <a:gd name="connsiteY13" fmla="*/ 1011885 h 2378062"/>
                <a:gd name="connsiteX14" fmla="*/ 905990 w 1422362"/>
                <a:gd name="connsiteY14" fmla="*/ 681629 h 2378062"/>
                <a:gd name="connsiteX15" fmla="*/ 711016 w 1422362"/>
                <a:gd name="connsiteY15" fmla="*/ 637335 h 2378062"/>
                <a:gd name="connsiteX16" fmla="*/ 729319 w 1422362"/>
                <a:gd name="connsiteY16" fmla="*/ 1025542 h 2378062"/>
                <a:gd name="connsiteX17" fmla="*/ 543268 w 1422362"/>
                <a:gd name="connsiteY17" fmla="*/ 67723 h 2378062"/>
                <a:gd name="connsiteX18" fmla="*/ 471802 w 1422362"/>
                <a:gd name="connsiteY18" fmla="*/ 213672 h 2378062"/>
                <a:gd name="connsiteX19" fmla="*/ 473286 w 1422362"/>
                <a:gd name="connsiteY19" fmla="*/ 1379842 h 2378062"/>
                <a:gd name="connsiteX20" fmla="*/ 338442 w 1422362"/>
                <a:gd name="connsiteY20" fmla="*/ 1325937 h 2378062"/>
                <a:gd name="connsiteX21" fmla="*/ 719 w 1422362"/>
                <a:gd name="connsiteY21" fmla="*/ 1025260 h 2378062"/>
                <a:gd name="connsiteX0" fmla="*/ 719 w 1422362"/>
                <a:gd name="connsiteY0" fmla="*/ 1011512 h 2364314"/>
                <a:gd name="connsiteX1" fmla="*/ 140932 w 1422362"/>
                <a:gd name="connsiteY1" fmla="*/ 1407286 h 2364314"/>
                <a:gd name="connsiteX2" fmla="*/ 309182 w 1422362"/>
                <a:gd name="connsiteY2" fmla="*/ 1765731 h 2364314"/>
                <a:gd name="connsiteX3" fmla="*/ 548773 w 1422362"/>
                <a:gd name="connsiteY3" fmla="*/ 1990305 h 2364314"/>
                <a:gd name="connsiteX4" fmla="*/ 582370 w 1422362"/>
                <a:gd name="connsiteY4" fmla="*/ 2351199 h 2364314"/>
                <a:gd name="connsiteX5" fmla="*/ 1253027 w 1422362"/>
                <a:gd name="connsiteY5" fmla="*/ 2364314 h 2364314"/>
                <a:gd name="connsiteX6" fmla="*/ 1262460 w 1422362"/>
                <a:gd name="connsiteY6" fmla="*/ 2041041 h 2364314"/>
                <a:gd name="connsiteX7" fmla="*/ 1421092 w 1422362"/>
                <a:gd name="connsiteY7" fmla="*/ 1180515 h 2364314"/>
                <a:gd name="connsiteX8" fmla="*/ 1369124 w 1422362"/>
                <a:gd name="connsiteY8" fmla="*/ 754719 h 2364314"/>
                <a:gd name="connsiteX9" fmla="*/ 1176719 w 1422362"/>
                <a:gd name="connsiteY9" fmla="*/ 723050 h 2364314"/>
                <a:gd name="connsiteX10" fmla="*/ 1168953 w 1422362"/>
                <a:gd name="connsiteY10" fmla="*/ 1022029 h 2364314"/>
                <a:gd name="connsiteX11" fmla="*/ 1156855 w 1422362"/>
                <a:gd name="connsiteY11" fmla="*/ 711300 h 2364314"/>
                <a:gd name="connsiteX12" fmla="*/ 927050 w 1422362"/>
                <a:gd name="connsiteY12" fmla="*/ 668923 h 2364314"/>
                <a:gd name="connsiteX13" fmla="*/ 957315 w 1422362"/>
                <a:gd name="connsiteY13" fmla="*/ 998137 h 2364314"/>
                <a:gd name="connsiteX14" fmla="*/ 905990 w 1422362"/>
                <a:gd name="connsiteY14" fmla="*/ 667881 h 2364314"/>
                <a:gd name="connsiteX15" fmla="*/ 711016 w 1422362"/>
                <a:gd name="connsiteY15" fmla="*/ 623587 h 2364314"/>
                <a:gd name="connsiteX16" fmla="*/ 729319 w 1422362"/>
                <a:gd name="connsiteY16" fmla="*/ 1011794 h 2364314"/>
                <a:gd name="connsiteX17" fmla="*/ 630106 w 1422362"/>
                <a:gd name="connsiteY17" fmla="*/ 73272 h 2364314"/>
                <a:gd name="connsiteX18" fmla="*/ 471802 w 1422362"/>
                <a:gd name="connsiteY18" fmla="*/ 199924 h 2364314"/>
                <a:gd name="connsiteX19" fmla="*/ 473286 w 1422362"/>
                <a:gd name="connsiteY19" fmla="*/ 1366094 h 2364314"/>
                <a:gd name="connsiteX20" fmla="*/ 338442 w 1422362"/>
                <a:gd name="connsiteY20" fmla="*/ 1312189 h 2364314"/>
                <a:gd name="connsiteX21" fmla="*/ 719 w 1422362"/>
                <a:gd name="connsiteY21" fmla="*/ 1011512 h 2364314"/>
                <a:gd name="connsiteX0" fmla="*/ 719 w 1422362"/>
                <a:gd name="connsiteY0" fmla="*/ 938672 h 2291474"/>
                <a:gd name="connsiteX1" fmla="*/ 140932 w 1422362"/>
                <a:gd name="connsiteY1" fmla="*/ 1334446 h 2291474"/>
                <a:gd name="connsiteX2" fmla="*/ 309182 w 1422362"/>
                <a:gd name="connsiteY2" fmla="*/ 1692891 h 2291474"/>
                <a:gd name="connsiteX3" fmla="*/ 548773 w 1422362"/>
                <a:gd name="connsiteY3" fmla="*/ 1917465 h 2291474"/>
                <a:gd name="connsiteX4" fmla="*/ 582370 w 1422362"/>
                <a:gd name="connsiteY4" fmla="*/ 2278359 h 2291474"/>
                <a:gd name="connsiteX5" fmla="*/ 1253027 w 1422362"/>
                <a:gd name="connsiteY5" fmla="*/ 2291474 h 2291474"/>
                <a:gd name="connsiteX6" fmla="*/ 1262460 w 1422362"/>
                <a:gd name="connsiteY6" fmla="*/ 1968201 h 2291474"/>
                <a:gd name="connsiteX7" fmla="*/ 1421092 w 1422362"/>
                <a:gd name="connsiteY7" fmla="*/ 1107675 h 2291474"/>
                <a:gd name="connsiteX8" fmla="*/ 1369124 w 1422362"/>
                <a:gd name="connsiteY8" fmla="*/ 681879 h 2291474"/>
                <a:gd name="connsiteX9" fmla="*/ 1176719 w 1422362"/>
                <a:gd name="connsiteY9" fmla="*/ 650210 h 2291474"/>
                <a:gd name="connsiteX10" fmla="*/ 1168953 w 1422362"/>
                <a:gd name="connsiteY10" fmla="*/ 949189 h 2291474"/>
                <a:gd name="connsiteX11" fmla="*/ 1156855 w 1422362"/>
                <a:gd name="connsiteY11" fmla="*/ 638460 h 2291474"/>
                <a:gd name="connsiteX12" fmla="*/ 927050 w 1422362"/>
                <a:gd name="connsiteY12" fmla="*/ 596083 h 2291474"/>
                <a:gd name="connsiteX13" fmla="*/ 957315 w 1422362"/>
                <a:gd name="connsiteY13" fmla="*/ 925297 h 2291474"/>
                <a:gd name="connsiteX14" fmla="*/ 905990 w 1422362"/>
                <a:gd name="connsiteY14" fmla="*/ 595041 h 2291474"/>
                <a:gd name="connsiteX15" fmla="*/ 711016 w 1422362"/>
                <a:gd name="connsiteY15" fmla="*/ 550747 h 2291474"/>
                <a:gd name="connsiteX16" fmla="*/ 729319 w 1422362"/>
                <a:gd name="connsiteY16" fmla="*/ 938954 h 2291474"/>
                <a:gd name="connsiteX17" fmla="*/ 673525 w 1422362"/>
                <a:gd name="connsiteY17" fmla="*/ 130688 h 2291474"/>
                <a:gd name="connsiteX18" fmla="*/ 471802 w 1422362"/>
                <a:gd name="connsiteY18" fmla="*/ 127084 h 2291474"/>
                <a:gd name="connsiteX19" fmla="*/ 473286 w 1422362"/>
                <a:gd name="connsiteY19" fmla="*/ 1293254 h 2291474"/>
                <a:gd name="connsiteX20" fmla="*/ 338442 w 1422362"/>
                <a:gd name="connsiteY20" fmla="*/ 1239349 h 2291474"/>
                <a:gd name="connsiteX21" fmla="*/ 719 w 1422362"/>
                <a:gd name="connsiteY21" fmla="*/ 938672 h 2291474"/>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29319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29319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29319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14198 h 2267000"/>
                <a:gd name="connsiteX1" fmla="*/ 140932 w 1422362"/>
                <a:gd name="connsiteY1" fmla="*/ 1309972 h 2267000"/>
                <a:gd name="connsiteX2" fmla="*/ 309182 w 1422362"/>
                <a:gd name="connsiteY2" fmla="*/ 1668417 h 2267000"/>
                <a:gd name="connsiteX3" fmla="*/ 548773 w 1422362"/>
                <a:gd name="connsiteY3" fmla="*/ 1892991 h 2267000"/>
                <a:gd name="connsiteX4" fmla="*/ 582370 w 1422362"/>
                <a:gd name="connsiteY4" fmla="*/ 2253885 h 2267000"/>
                <a:gd name="connsiteX5" fmla="*/ 1253027 w 1422362"/>
                <a:gd name="connsiteY5" fmla="*/ 2267000 h 2267000"/>
                <a:gd name="connsiteX6" fmla="*/ 1262460 w 1422362"/>
                <a:gd name="connsiteY6" fmla="*/ 1943727 h 2267000"/>
                <a:gd name="connsiteX7" fmla="*/ 1421092 w 1422362"/>
                <a:gd name="connsiteY7" fmla="*/ 1083201 h 2267000"/>
                <a:gd name="connsiteX8" fmla="*/ 1369124 w 1422362"/>
                <a:gd name="connsiteY8" fmla="*/ 657405 h 2267000"/>
                <a:gd name="connsiteX9" fmla="*/ 1176719 w 1422362"/>
                <a:gd name="connsiteY9" fmla="*/ 625736 h 2267000"/>
                <a:gd name="connsiteX10" fmla="*/ 1168953 w 1422362"/>
                <a:gd name="connsiteY10" fmla="*/ 924715 h 2267000"/>
                <a:gd name="connsiteX11" fmla="*/ 1156855 w 1422362"/>
                <a:gd name="connsiteY11" fmla="*/ 613986 h 2267000"/>
                <a:gd name="connsiteX12" fmla="*/ 927050 w 1422362"/>
                <a:gd name="connsiteY12" fmla="*/ 571609 h 2267000"/>
                <a:gd name="connsiteX13" fmla="*/ 957315 w 1422362"/>
                <a:gd name="connsiteY13" fmla="*/ 900823 h 2267000"/>
                <a:gd name="connsiteX14" fmla="*/ 905990 w 1422362"/>
                <a:gd name="connsiteY14" fmla="*/ 570567 h 2267000"/>
                <a:gd name="connsiteX15" fmla="*/ 711016 w 1422362"/>
                <a:gd name="connsiteY15" fmla="*/ 526273 h 2267000"/>
                <a:gd name="connsiteX16" fmla="*/ 714846 w 1422362"/>
                <a:gd name="connsiteY16" fmla="*/ 914480 h 2267000"/>
                <a:gd name="connsiteX17" fmla="*/ 673525 w 1422362"/>
                <a:gd name="connsiteY17" fmla="*/ 106214 h 2267000"/>
                <a:gd name="connsiteX18" fmla="*/ 486275 w 1422362"/>
                <a:gd name="connsiteY18" fmla="*/ 174974 h 2267000"/>
                <a:gd name="connsiteX19" fmla="*/ 473286 w 1422362"/>
                <a:gd name="connsiteY19" fmla="*/ 1268780 h 2267000"/>
                <a:gd name="connsiteX20" fmla="*/ 338442 w 1422362"/>
                <a:gd name="connsiteY20" fmla="*/ 1214875 h 2267000"/>
                <a:gd name="connsiteX21" fmla="*/ 719 w 1422362"/>
                <a:gd name="connsiteY21" fmla="*/ 914198 h 2267000"/>
                <a:gd name="connsiteX0" fmla="*/ 719 w 1422362"/>
                <a:gd name="connsiteY0" fmla="*/ 897709 h 2250511"/>
                <a:gd name="connsiteX1" fmla="*/ 140932 w 1422362"/>
                <a:gd name="connsiteY1" fmla="*/ 1293483 h 2250511"/>
                <a:gd name="connsiteX2" fmla="*/ 309182 w 1422362"/>
                <a:gd name="connsiteY2" fmla="*/ 1651928 h 2250511"/>
                <a:gd name="connsiteX3" fmla="*/ 548773 w 1422362"/>
                <a:gd name="connsiteY3" fmla="*/ 1876502 h 2250511"/>
                <a:gd name="connsiteX4" fmla="*/ 582370 w 1422362"/>
                <a:gd name="connsiteY4" fmla="*/ 2237396 h 2250511"/>
                <a:gd name="connsiteX5" fmla="*/ 1253027 w 1422362"/>
                <a:gd name="connsiteY5" fmla="*/ 2250511 h 2250511"/>
                <a:gd name="connsiteX6" fmla="*/ 1262460 w 1422362"/>
                <a:gd name="connsiteY6" fmla="*/ 1927238 h 2250511"/>
                <a:gd name="connsiteX7" fmla="*/ 1421092 w 1422362"/>
                <a:gd name="connsiteY7" fmla="*/ 1066712 h 2250511"/>
                <a:gd name="connsiteX8" fmla="*/ 1369124 w 1422362"/>
                <a:gd name="connsiteY8" fmla="*/ 640916 h 2250511"/>
                <a:gd name="connsiteX9" fmla="*/ 1176719 w 1422362"/>
                <a:gd name="connsiteY9" fmla="*/ 609247 h 2250511"/>
                <a:gd name="connsiteX10" fmla="*/ 1168953 w 1422362"/>
                <a:gd name="connsiteY10" fmla="*/ 908226 h 2250511"/>
                <a:gd name="connsiteX11" fmla="*/ 1156855 w 1422362"/>
                <a:gd name="connsiteY11" fmla="*/ 597497 h 2250511"/>
                <a:gd name="connsiteX12" fmla="*/ 927050 w 1422362"/>
                <a:gd name="connsiteY12" fmla="*/ 555120 h 2250511"/>
                <a:gd name="connsiteX13" fmla="*/ 957315 w 1422362"/>
                <a:gd name="connsiteY13" fmla="*/ 884334 h 2250511"/>
                <a:gd name="connsiteX14" fmla="*/ 905990 w 1422362"/>
                <a:gd name="connsiteY14" fmla="*/ 554078 h 2250511"/>
                <a:gd name="connsiteX15" fmla="*/ 711016 w 1422362"/>
                <a:gd name="connsiteY15" fmla="*/ 509784 h 2250511"/>
                <a:gd name="connsiteX16" fmla="*/ 714846 w 1422362"/>
                <a:gd name="connsiteY16" fmla="*/ 897991 h 2250511"/>
                <a:gd name="connsiteX17" fmla="*/ 683174 w 1422362"/>
                <a:gd name="connsiteY17" fmla="*/ 118671 h 2250511"/>
                <a:gd name="connsiteX18" fmla="*/ 486275 w 1422362"/>
                <a:gd name="connsiteY18" fmla="*/ 158485 h 2250511"/>
                <a:gd name="connsiteX19" fmla="*/ 473286 w 1422362"/>
                <a:gd name="connsiteY19" fmla="*/ 1252291 h 2250511"/>
                <a:gd name="connsiteX20" fmla="*/ 338442 w 1422362"/>
                <a:gd name="connsiteY20" fmla="*/ 1198386 h 2250511"/>
                <a:gd name="connsiteX21" fmla="*/ 719 w 1422362"/>
                <a:gd name="connsiteY21" fmla="*/ 897709 h 2250511"/>
                <a:gd name="connsiteX0" fmla="*/ 719 w 1422362"/>
                <a:gd name="connsiteY0" fmla="*/ 897709 h 2250511"/>
                <a:gd name="connsiteX1" fmla="*/ 140932 w 1422362"/>
                <a:gd name="connsiteY1" fmla="*/ 1293483 h 2250511"/>
                <a:gd name="connsiteX2" fmla="*/ 309182 w 1422362"/>
                <a:gd name="connsiteY2" fmla="*/ 1651928 h 2250511"/>
                <a:gd name="connsiteX3" fmla="*/ 548773 w 1422362"/>
                <a:gd name="connsiteY3" fmla="*/ 1876502 h 2250511"/>
                <a:gd name="connsiteX4" fmla="*/ 582370 w 1422362"/>
                <a:gd name="connsiteY4" fmla="*/ 2237396 h 2250511"/>
                <a:gd name="connsiteX5" fmla="*/ 1253027 w 1422362"/>
                <a:gd name="connsiteY5" fmla="*/ 2250511 h 2250511"/>
                <a:gd name="connsiteX6" fmla="*/ 1262460 w 1422362"/>
                <a:gd name="connsiteY6" fmla="*/ 1927238 h 2250511"/>
                <a:gd name="connsiteX7" fmla="*/ 1421092 w 1422362"/>
                <a:gd name="connsiteY7" fmla="*/ 1066712 h 2250511"/>
                <a:gd name="connsiteX8" fmla="*/ 1369124 w 1422362"/>
                <a:gd name="connsiteY8" fmla="*/ 640916 h 2250511"/>
                <a:gd name="connsiteX9" fmla="*/ 1176719 w 1422362"/>
                <a:gd name="connsiteY9" fmla="*/ 609247 h 2250511"/>
                <a:gd name="connsiteX10" fmla="*/ 1168953 w 1422362"/>
                <a:gd name="connsiteY10" fmla="*/ 908226 h 2250511"/>
                <a:gd name="connsiteX11" fmla="*/ 1156855 w 1422362"/>
                <a:gd name="connsiteY11" fmla="*/ 597497 h 2250511"/>
                <a:gd name="connsiteX12" fmla="*/ 927050 w 1422362"/>
                <a:gd name="connsiteY12" fmla="*/ 555120 h 2250511"/>
                <a:gd name="connsiteX13" fmla="*/ 957315 w 1422362"/>
                <a:gd name="connsiteY13" fmla="*/ 884334 h 2250511"/>
                <a:gd name="connsiteX14" fmla="*/ 905990 w 1422362"/>
                <a:gd name="connsiteY14" fmla="*/ 554078 h 2250511"/>
                <a:gd name="connsiteX15" fmla="*/ 711016 w 1422362"/>
                <a:gd name="connsiteY15" fmla="*/ 509784 h 2250511"/>
                <a:gd name="connsiteX16" fmla="*/ 714846 w 1422362"/>
                <a:gd name="connsiteY16" fmla="*/ 897991 h 2250511"/>
                <a:gd name="connsiteX17" fmla="*/ 683174 w 1422362"/>
                <a:gd name="connsiteY17" fmla="*/ 118671 h 2250511"/>
                <a:gd name="connsiteX18" fmla="*/ 486275 w 1422362"/>
                <a:gd name="connsiteY18" fmla="*/ 158485 h 2250511"/>
                <a:gd name="connsiteX19" fmla="*/ 473286 w 1422362"/>
                <a:gd name="connsiteY19" fmla="*/ 1252291 h 2250511"/>
                <a:gd name="connsiteX20" fmla="*/ 338442 w 1422362"/>
                <a:gd name="connsiteY20" fmla="*/ 1198386 h 2250511"/>
                <a:gd name="connsiteX21" fmla="*/ 719 w 1422362"/>
                <a:gd name="connsiteY21" fmla="*/ 897709 h 2250511"/>
                <a:gd name="connsiteX0" fmla="*/ 719 w 1422362"/>
                <a:gd name="connsiteY0" fmla="*/ 904644 h 2257446"/>
                <a:gd name="connsiteX1" fmla="*/ 140932 w 1422362"/>
                <a:gd name="connsiteY1" fmla="*/ 1300418 h 2257446"/>
                <a:gd name="connsiteX2" fmla="*/ 309182 w 1422362"/>
                <a:gd name="connsiteY2" fmla="*/ 1658863 h 2257446"/>
                <a:gd name="connsiteX3" fmla="*/ 548773 w 1422362"/>
                <a:gd name="connsiteY3" fmla="*/ 1883437 h 2257446"/>
                <a:gd name="connsiteX4" fmla="*/ 582370 w 1422362"/>
                <a:gd name="connsiteY4" fmla="*/ 2244331 h 2257446"/>
                <a:gd name="connsiteX5" fmla="*/ 1253027 w 1422362"/>
                <a:gd name="connsiteY5" fmla="*/ 2257446 h 2257446"/>
                <a:gd name="connsiteX6" fmla="*/ 1262460 w 1422362"/>
                <a:gd name="connsiteY6" fmla="*/ 1934173 h 2257446"/>
                <a:gd name="connsiteX7" fmla="*/ 1421092 w 1422362"/>
                <a:gd name="connsiteY7" fmla="*/ 1073647 h 2257446"/>
                <a:gd name="connsiteX8" fmla="*/ 1369124 w 1422362"/>
                <a:gd name="connsiteY8" fmla="*/ 647851 h 2257446"/>
                <a:gd name="connsiteX9" fmla="*/ 1176719 w 1422362"/>
                <a:gd name="connsiteY9" fmla="*/ 616182 h 2257446"/>
                <a:gd name="connsiteX10" fmla="*/ 1168953 w 1422362"/>
                <a:gd name="connsiteY10" fmla="*/ 915161 h 2257446"/>
                <a:gd name="connsiteX11" fmla="*/ 1156855 w 1422362"/>
                <a:gd name="connsiteY11" fmla="*/ 604432 h 2257446"/>
                <a:gd name="connsiteX12" fmla="*/ 927050 w 1422362"/>
                <a:gd name="connsiteY12" fmla="*/ 562055 h 2257446"/>
                <a:gd name="connsiteX13" fmla="*/ 957315 w 1422362"/>
                <a:gd name="connsiteY13" fmla="*/ 891269 h 2257446"/>
                <a:gd name="connsiteX14" fmla="*/ 905990 w 1422362"/>
                <a:gd name="connsiteY14" fmla="*/ 561013 h 2257446"/>
                <a:gd name="connsiteX15" fmla="*/ 711016 w 1422362"/>
                <a:gd name="connsiteY15" fmla="*/ 516719 h 2257446"/>
                <a:gd name="connsiteX16" fmla="*/ 714846 w 1422362"/>
                <a:gd name="connsiteY16" fmla="*/ 904926 h 2257446"/>
                <a:gd name="connsiteX17" fmla="*/ 683174 w 1422362"/>
                <a:gd name="connsiteY17" fmla="*/ 125606 h 2257446"/>
                <a:gd name="connsiteX18" fmla="*/ 486275 w 1422362"/>
                <a:gd name="connsiteY18" fmla="*/ 165420 h 2257446"/>
                <a:gd name="connsiteX19" fmla="*/ 473286 w 1422362"/>
                <a:gd name="connsiteY19" fmla="*/ 1259226 h 2257446"/>
                <a:gd name="connsiteX20" fmla="*/ 338442 w 1422362"/>
                <a:gd name="connsiteY20" fmla="*/ 1205321 h 2257446"/>
                <a:gd name="connsiteX21" fmla="*/ 719 w 1422362"/>
                <a:gd name="connsiteY21" fmla="*/ 904644 h 2257446"/>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73286 w 1422362"/>
                <a:gd name="connsiteY19" fmla="*/ 1255537 h 2253757"/>
                <a:gd name="connsiteX20" fmla="*/ 338442 w 1422362"/>
                <a:gd name="connsiteY20" fmla="*/ 1201632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38442 w 1422362"/>
                <a:gd name="connsiteY20" fmla="*/ 1201632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04672 w 1422362"/>
                <a:gd name="connsiteY20" fmla="*/ 1148565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04672 w 1422362"/>
                <a:gd name="connsiteY20" fmla="*/ 1148565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04672 w 1422362"/>
                <a:gd name="connsiteY20" fmla="*/ 1148565 h 2253757"/>
                <a:gd name="connsiteX21" fmla="*/ 719 w 1422362"/>
                <a:gd name="connsiteY21" fmla="*/ 900955 h 2253757"/>
                <a:gd name="connsiteX0" fmla="*/ 436 w 1494443"/>
                <a:gd name="connsiteY0" fmla="*/ 886482 h 2253757"/>
                <a:gd name="connsiteX1" fmla="*/ 213013 w 1494443"/>
                <a:gd name="connsiteY1" fmla="*/ 1296729 h 2253757"/>
                <a:gd name="connsiteX2" fmla="*/ 381263 w 1494443"/>
                <a:gd name="connsiteY2" fmla="*/ 1655174 h 2253757"/>
                <a:gd name="connsiteX3" fmla="*/ 620854 w 1494443"/>
                <a:gd name="connsiteY3" fmla="*/ 1879748 h 2253757"/>
                <a:gd name="connsiteX4" fmla="*/ 654451 w 1494443"/>
                <a:gd name="connsiteY4" fmla="*/ 2240642 h 2253757"/>
                <a:gd name="connsiteX5" fmla="*/ 1325108 w 1494443"/>
                <a:gd name="connsiteY5" fmla="*/ 2253757 h 2253757"/>
                <a:gd name="connsiteX6" fmla="*/ 1334541 w 1494443"/>
                <a:gd name="connsiteY6" fmla="*/ 1930484 h 2253757"/>
                <a:gd name="connsiteX7" fmla="*/ 1493173 w 1494443"/>
                <a:gd name="connsiteY7" fmla="*/ 1069958 h 2253757"/>
                <a:gd name="connsiteX8" fmla="*/ 1441205 w 1494443"/>
                <a:gd name="connsiteY8" fmla="*/ 644162 h 2253757"/>
                <a:gd name="connsiteX9" fmla="*/ 1248800 w 1494443"/>
                <a:gd name="connsiteY9" fmla="*/ 612493 h 2253757"/>
                <a:gd name="connsiteX10" fmla="*/ 1241034 w 1494443"/>
                <a:gd name="connsiteY10" fmla="*/ 911472 h 2253757"/>
                <a:gd name="connsiteX11" fmla="*/ 1228936 w 1494443"/>
                <a:gd name="connsiteY11" fmla="*/ 600743 h 2253757"/>
                <a:gd name="connsiteX12" fmla="*/ 999131 w 1494443"/>
                <a:gd name="connsiteY12" fmla="*/ 558366 h 2253757"/>
                <a:gd name="connsiteX13" fmla="*/ 1029396 w 1494443"/>
                <a:gd name="connsiteY13" fmla="*/ 887580 h 2253757"/>
                <a:gd name="connsiteX14" fmla="*/ 978071 w 1494443"/>
                <a:gd name="connsiteY14" fmla="*/ 557324 h 2253757"/>
                <a:gd name="connsiteX15" fmla="*/ 783097 w 1494443"/>
                <a:gd name="connsiteY15" fmla="*/ 513030 h 2253757"/>
                <a:gd name="connsiteX16" fmla="*/ 786927 w 1494443"/>
                <a:gd name="connsiteY16" fmla="*/ 901237 h 2253757"/>
                <a:gd name="connsiteX17" fmla="*/ 755255 w 1494443"/>
                <a:gd name="connsiteY17" fmla="*/ 121917 h 2253757"/>
                <a:gd name="connsiteX18" fmla="*/ 558356 w 1494443"/>
                <a:gd name="connsiteY18" fmla="*/ 161731 h 2253757"/>
                <a:gd name="connsiteX19" fmla="*/ 535718 w 1494443"/>
                <a:gd name="connsiteY19" fmla="*/ 1183173 h 2253757"/>
                <a:gd name="connsiteX20" fmla="*/ 376753 w 1494443"/>
                <a:gd name="connsiteY20" fmla="*/ 1148565 h 2253757"/>
                <a:gd name="connsiteX21" fmla="*/ 436 w 1494443"/>
                <a:gd name="connsiteY21" fmla="*/ 886482 h 2253757"/>
                <a:gd name="connsiteX0" fmla="*/ 436 w 1494443"/>
                <a:gd name="connsiteY0" fmla="*/ 886482 h 2253757"/>
                <a:gd name="connsiteX1" fmla="*/ 213013 w 1494443"/>
                <a:gd name="connsiteY1" fmla="*/ 1296729 h 2253757"/>
                <a:gd name="connsiteX2" fmla="*/ 381263 w 1494443"/>
                <a:gd name="connsiteY2" fmla="*/ 1655174 h 2253757"/>
                <a:gd name="connsiteX3" fmla="*/ 620854 w 1494443"/>
                <a:gd name="connsiteY3" fmla="*/ 1879748 h 2253757"/>
                <a:gd name="connsiteX4" fmla="*/ 654451 w 1494443"/>
                <a:gd name="connsiteY4" fmla="*/ 2240642 h 2253757"/>
                <a:gd name="connsiteX5" fmla="*/ 1325108 w 1494443"/>
                <a:gd name="connsiteY5" fmla="*/ 2253757 h 2253757"/>
                <a:gd name="connsiteX6" fmla="*/ 1334541 w 1494443"/>
                <a:gd name="connsiteY6" fmla="*/ 1930484 h 2253757"/>
                <a:gd name="connsiteX7" fmla="*/ 1493173 w 1494443"/>
                <a:gd name="connsiteY7" fmla="*/ 1069958 h 2253757"/>
                <a:gd name="connsiteX8" fmla="*/ 1441205 w 1494443"/>
                <a:gd name="connsiteY8" fmla="*/ 644162 h 2253757"/>
                <a:gd name="connsiteX9" fmla="*/ 1248800 w 1494443"/>
                <a:gd name="connsiteY9" fmla="*/ 612493 h 2253757"/>
                <a:gd name="connsiteX10" fmla="*/ 1241034 w 1494443"/>
                <a:gd name="connsiteY10" fmla="*/ 911472 h 2253757"/>
                <a:gd name="connsiteX11" fmla="*/ 1228936 w 1494443"/>
                <a:gd name="connsiteY11" fmla="*/ 600743 h 2253757"/>
                <a:gd name="connsiteX12" fmla="*/ 999131 w 1494443"/>
                <a:gd name="connsiteY12" fmla="*/ 558366 h 2253757"/>
                <a:gd name="connsiteX13" fmla="*/ 1029396 w 1494443"/>
                <a:gd name="connsiteY13" fmla="*/ 887580 h 2253757"/>
                <a:gd name="connsiteX14" fmla="*/ 978071 w 1494443"/>
                <a:gd name="connsiteY14" fmla="*/ 557324 h 2253757"/>
                <a:gd name="connsiteX15" fmla="*/ 783097 w 1494443"/>
                <a:gd name="connsiteY15" fmla="*/ 513030 h 2253757"/>
                <a:gd name="connsiteX16" fmla="*/ 786927 w 1494443"/>
                <a:gd name="connsiteY16" fmla="*/ 901237 h 2253757"/>
                <a:gd name="connsiteX17" fmla="*/ 755255 w 1494443"/>
                <a:gd name="connsiteY17" fmla="*/ 121917 h 2253757"/>
                <a:gd name="connsiteX18" fmla="*/ 558356 w 1494443"/>
                <a:gd name="connsiteY18" fmla="*/ 161731 h 2253757"/>
                <a:gd name="connsiteX19" fmla="*/ 535718 w 1494443"/>
                <a:gd name="connsiteY19" fmla="*/ 1183173 h 2253757"/>
                <a:gd name="connsiteX20" fmla="*/ 376753 w 1494443"/>
                <a:gd name="connsiteY20" fmla="*/ 1148565 h 2253757"/>
                <a:gd name="connsiteX21" fmla="*/ 436 w 1494443"/>
                <a:gd name="connsiteY21" fmla="*/ 886482 h 2253757"/>
                <a:gd name="connsiteX0" fmla="*/ 0 w 1494007"/>
                <a:gd name="connsiteY0" fmla="*/ 886482 h 2253757"/>
                <a:gd name="connsiteX1" fmla="*/ 212577 w 1494007"/>
                <a:gd name="connsiteY1" fmla="*/ 1296729 h 2253757"/>
                <a:gd name="connsiteX2" fmla="*/ 380827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380827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115210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147622"/>
                <a:gd name="connsiteX1" fmla="*/ 202929 w 1494007"/>
                <a:gd name="connsiteY1" fmla="*/ 1320850 h 2147622"/>
                <a:gd name="connsiteX2" fmla="*/ 438719 w 1494007"/>
                <a:gd name="connsiteY2" fmla="*/ 1655174 h 2147622"/>
                <a:gd name="connsiteX3" fmla="*/ 620418 w 1494007"/>
                <a:gd name="connsiteY3" fmla="*/ 1879748 h 2147622"/>
                <a:gd name="connsiteX4" fmla="*/ 654015 w 1494007"/>
                <a:gd name="connsiteY4" fmla="*/ 2115210 h 2147622"/>
                <a:gd name="connsiteX5" fmla="*/ 1339145 w 1494007"/>
                <a:gd name="connsiteY5" fmla="*/ 2147622 h 2147622"/>
                <a:gd name="connsiteX6" fmla="*/ 1334105 w 1494007"/>
                <a:gd name="connsiteY6" fmla="*/ 1930484 h 2147622"/>
                <a:gd name="connsiteX7" fmla="*/ 1492737 w 1494007"/>
                <a:gd name="connsiteY7" fmla="*/ 1069958 h 2147622"/>
                <a:gd name="connsiteX8" fmla="*/ 1440769 w 1494007"/>
                <a:gd name="connsiteY8" fmla="*/ 644162 h 2147622"/>
                <a:gd name="connsiteX9" fmla="*/ 1248364 w 1494007"/>
                <a:gd name="connsiteY9" fmla="*/ 612493 h 2147622"/>
                <a:gd name="connsiteX10" fmla="*/ 1240598 w 1494007"/>
                <a:gd name="connsiteY10" fmla="*/ 911472 h 2147622"/>
                <a:gd name="connsiteX11" fmla="*/ 1228500 w 1494007"/>
                <a:gd name="connsiteY11" fmla="*/ 600743 h 2147622"/>
                <a:gd name="connsiteX12" fmla="*/ 998695 w 1494007"/>
                <a:gd name="connsiteY12" fmla="*/ 558366 h 2147622"/>
                <a:gd name="connsiteX13" fmla="*/ 1028960 w 1494007"/>
                <a:gd name="connsiteY13" fmla="*/ 887580 h 2147622"/>
                <a:gd name="connsiteX14" fmla="*/ 977635 w 1494007"/>
                <a:gd name="connsiteY14" fmla="*/ 557324 h 2147622"/>
                <a:gd name="connsiteX15" fmla="*/ 782661 w 1494007"/>
                <a:gd name="connsiteY15" fmla="*/ 513030 h 2147622"/>
                <a:gd name="connsiteX16" fmla="*/ 786491 w 1494007"/>
                <a:gd name="connsiteY16" fmla="*/ 901237 h 2147622"/>
                <a:gd name="connsiteX17" fmla="*/ 754819 w 1494007"/>
                <a:gd name="connsiteY17" fmla="*/ 121917 h 2147622"/>
                <a:gd name="connsiteX18" fmla="*/ 557920 w 1494007"/>
                <a:gd name="connsiteY18" fmla="*/ 161731 h 2147622"/>
                <a:gd name="connsiteX19" fmla="*/ 535282 w 1494007"/>
                <a:gd name="connsiteY19" fmla="*/ 1183173 h 2147622"/>
                <a:gd name="connsiteX20" fmla="*/ 376317 w 1494007"/>
                <a:gd name="connsiteY20" fmla="*/ 1148565 h 2147622"/>
                <a:gd name="connsiteX21" fmla="*/ 0 w 1494007"/>
                <a:gd name="connsiteY21" fmla="*/ 886482 h 2147622"/>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01512 w 1494007"/>
                <a:gd name="connsiteY19" fmla="*/ 1192821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01512 w 1494007"/>
                <a:gd name="connsiteY19" fmla="*/ 1192821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01512 w 1494007"/>
                <a:gd name="connsiteY19" fmla="*/ 1192821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0458 w 1494007"/>
                <a:gd name="connsiteY19" fmla="*/ 1197645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0458 w 1494007"/>
                <a:gd name="connsiteY19" fmla="*/ 1197645 h 2123500"/>
                <a:gd name="connsiteX20" fmla="*/ 395614 w 1494007"/>
                <a:gd name="connsiteY20" fmla="*/ 1153389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0458 w 1494007"/>
                <a:gd name="connsiteY19" fmla="*/ 1197645 h 2123500"/>
                <a:gd name="connsiteX20" fmla="*/ 395614 w 1494007"/>
                <a:gd name="connsiteY20" fmla="*/ 1153389 h 2123500"/>
                <a:gd name="connsiteX21" fmla="*/ 0 w 1494007"/>
                <a:gd name="connsiteY21" fmla="*/ 886482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33149"/>
                <a:gd name="connsiteX1" fmla="*/ 227051 w 1518129"/>
                <a:gd name="connsiteY1" fmla="*/ 1320850 h 2133149"/>
                <a:gd name="connsiteX2" fmla="*/ 462841 w 1518129"/>
                <a:gd name="connsiteY2" fmla="*/ 1655174 h 2133149"/>
                <a:gd name="connsiteX3" fmla="*/ 644540 w 1518129"/>
                <a:gd name="connsiteY3" fmla="*/ 1879748 h 2133149"/>
                <a:gd name="connsiteX4" fmla="*/ 678137 w 1518129"/>
                <a:gd name="connsiteY4" fmla="*/ 2115210 h 2133149"/>
                <a:gd name="connsiteX5" fmla="*/ 1348794 w 1518129"/>
                <a:gd name="connsiteY5" fmla="*/ 2133149 h 2133149"/>
                <a:gd name="connsiteX6" fmla="*/ 1358227 w 1518129"/>
                <a:gd name="connsiteY6" fmla="*/ 1930484 h 2133149"/>
                <a:gd name="connsiteX7" fmla="*/ 1516859 w 1518129"/>
                <a:gd name="connsiteY7" fmla="*/ 1069958 h 2133149"/>
                <a:gd name="connsiteX8" fmla="*/ 1464891 w 1518129"/>
                <a:gd name="connsiteY8" fmla="*/ 644162 h 2133149"/>
                <a:gd name="connsiteX9" fmla="*/ 1272486 w 1518129"/>
                <a:gd name="connsiteY9" fmla="*/ 612493 h 2133149"/>
                <a:gd name="connsiteX10" fmla="*/ 1264720 w 1518129"/>
                <a:gd name="connsiteY10" fmla="*/ 911472 h 2133149"/>
                <a:gd name="connsiteX11" fmla="*/ 1252622 w 1518129"/>
                <a:gd name="connsiteY11" fmla="*/ 600743 h 2133149"/>
                <a:gd name="connsiteX12" fmla="*/ 1022817 w 1518129"/>
                <a:gd name="connsiteY12" fmla="*/ 558366 h 2133149"/>
                <a:gd name="connsiteX13" fmla="*/ 1053082 w 1518129"/>
                <a:gd name="connsiteY13" fmla="*/ 887580 h 2133149"/>
                <a:gd name="connsiteX14" fmla="*/ 1001757 w 1518129"/>
                <a:gd name="connsiteY14" fmla="*/ 557324 h 2133149"/>
                <a:gd name="connsiteX15" fmla="*/ 806783 w 1518129"/>
                <a:gd name="connsiteY15" fmla="*/ 513030 h 2133149"/>
                <a:gd name="connsiteX16" fmla="*/ 810613 w 1518129"/>
                <a:gd name="connsiteY16" fmla="*/ 901237 h 2133149"/>
                <a:gd name="connsiteX17" fmla="*/ 778941 w 1518129"/>
                <a:gd name="connsiteY17" fmla="*/ 121917 h 2133149"/>
                <a:gd name="connsiteX18" fmla="*/ 582042 w 1518129"/>
                <a:gd name="connsiteY18" fmla="*/ 161731 h 2133149"/>
                <a:gd name="connsiteX19" fmla="*/ 554580 w 1518129"/>
                <a:gd name="connsiteY19" fmla="*/ 1197645 h 2133149"/>
                <a:gd name="connsiteX20" fmla="*/ 419736 w 1518129"/>
                <a:gd name="connsiteY20" fmla="*/ 1153389 h 2133149"/>
                <a:gd name="connsiteX21" fmla="*/ 0 w 1518129"/>
                <a:gd name="connsiteY21" fmla="*/ 891306 h 2133149"/>
                <a:gd name="connsiteX0" fmla="*/ 0 w 1518129"/>
                <a:gd name="connsiteY0" fmla="*/ 891306 h 2115210"/>
                <a:gd name="connsiteX1" fmla="*/ 227051 w 1518129"/>
                <a:gd name="connsiteY1" fmla="*/ 1320850 h 2115210"/>
                <a:gd name="connsiteX2" fmla="*/ 462841 w 1518129"/>
                <a:gd name="connsiteY2" fmla="*/ 1655174 h 2115210"/>
                <a:gd name="connsiteX3" fmla="*/ 644540 w 1518129"/>
                <a:gd name="connsiteY3" fmla="*/ 1879748 h 2115210"/>
                <a:gd name="connsiteX4" fmla="*/ 678137 w 1518129"/>
                <a:gd name="connsiteY4" fmla="*/ 2115210 h 2115210"/>
                <a:gd name="connsiteX5" fmla="*/ 1339145 w 1518129"/>
                <a:gd name="connsiteY5" fmla="*/ 2113852 h 2115210"/>
                <a:gd name="connsiteX6" fmla="*/ 1358227 w 1518129"/>
                <a:gd name="connsiteY6" fmla="*/ 1930484 h 2115210"/>
                <a:gd name="connsiteX7" fmla="*/ 1516859 w 1518129"/>
                <a:gd name="connsiteY7" fmla="*/ 1069958 h 2115210"/>
                <a:gd name="connsiteX8" fmla="*/ 1464891 w 1518129"/>
                <a:gd name="connsiteY8" fmla="*/ 644162 h 2115210"/>
                <a:gd name="connsiteX9" fmla="*/ 1272486 w 1518129"/>
                <a:gd name="connsiteY9" fmla="*/ 612493 h 2115210"/>
                <a:gd name="connsiteX10" fmla="*/ 1264720 w 1518129"/>
                <a:gd name="connsiteY10" fmla="*/ 911472 h 2115210"/>
                <a:gd name="connsiteX11" fmla="*/ 1252622 w 1518129"/>
                <a:gd name="connsiteY11" fmla="*/ 600743 h 2115210"/>
                <a:gd name="connsiteX12" fmla="*/ 1022817 w 1518129"/>
                <a:gd name="connsiteY12" fmla="*/ 558366 h 2115210"/>
                <a:gd name="connsiteX13" fmla="*/ 1053082 w 1518129"/>
                <a:gd name="connsiteY13" fmla="*/ 887580 h 2115210"/>
                <a:gd name="connsiteX14" fmla="*/ 1001757 w 1518129"/>
                <a:gd name="connsiteY14" fmla="*/ 557324 h 2115210"/>
                <a:gd name="connsiteX15" fmla="*/ 806783 w 1518129"/>
                <a:gd name="connsiteY15" fmla="*/ 513030 h 2115210"/>
                <a:gd name="connsiteX16" fmla="*/ 810613 w 1518129"/>
                <a:gd name="connsiteY16" fmla="*/ 901237 h 2115210"/>
                <a:gd name="connsiteX17" fmla="*/ 778941 w 1518129"/>
                <a:gd name="connsiteY17" fmla="*/ 121917 h 2115210"/>
                <a:gd name="connsiteX18" fmla="*/ 582042 w 1518129"/>
                <a:gd name="connsiteY18" fmla="*/ 161731 h 2115210"/>
                <a:gd name="connsiteX19" fmla="*/ 554580 w 1518129"/>
                <a:gd name="connsiteY19" fmla="*/ 1197645 h 2115210"/>
                <a:gd name="connsiteX20" fmla="*/ 419736 w 1518129"/>
                <a:gd name="connsiteY20" fmla="*/ 1153389 h 2115210"/>
                <a:gd name="connsiteX21" fmla="*/ 0 w 1518129"/>
                <a:gd name="connsiteY21" fmla="*/ 891306 h 2115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8129" h="2115210">
                  <a:moveTo>
                    <a:pt x="0" y="891306"/>
                  </a:moveTo>
                  <a:cubicBezTo>
                    <a:pt x="124742" y="1042097"/>
                    <a:pt x="180313" y="1188925"/>
                    <a:pt x="227051" y="1320850"/>
                  </a:cubicBezTo>
                  <a:cubicBezTo>
                    <a:pt x="283134" y="1440332"/>
                    <a:pt x="360533" y="1506746"/>
                    <a:pt x="462841" y="1655174"/>
                  </a:cubicBezTo>
                  <a:cubicBezTo>
                    <a:pt x="565096" y="1757587"/>
                    <a:pt x="604529" y="1837560"/>
                    <a:pt x="644540" y="1879748"/>
                  </a:cubicBezTo>
                  <a:cubicBezTo>
                    <a:pt x="721823" y="1966655"/>
                    <a:pt x="679875" y="2008729"/>
                    <a:pt x="678137" y="2115210"/>
                  </a:cubicBezTo>
                  <a:lnTo>
                    <a:pt x="1339145" y="2113852"/>
                  </a:lnTo>
                  <a:cubicBezTo>
                    <a:pt x="1324322" y="2047548"/>
                    <a:pt x="1303318" y="2034201"/>
                    <a:pt x="1358227" y="1930484"/>
                  </a:cubicBezTo>
                  <a:cubicBezTo>
                    <a:pt x="1521981" y="1634855"/>
                    <a:pt x="1516858" y="1179685"/>
                    <a:pt x="1516859" y="1069958"/>
                  </a:cubicBezTo>
                  <a:cubicBezTo>
                    <a:pt x="1522576" y="857179"/>
                    <a:pt x="1509640" y="720406"/>
                    <a:pt x="1464891" y="644162"/>
                  </a:cubicBezTo>
                  <a:cubicBezTo>
                    <a:pt x="1396021" y="572742"/>
                    <a:pt x="1370976" y="579197"/>
                    <a:pt x="1272486" y="612493"/>
                  </a:cubicBezTo>
                  <a:cubicBezTo>
                    <a:pt x="1306205" y="707004"/>
                    <a:pt x="1275123" y="829781"/>
                    <a:pt x="1264720" y="911472"/>
                  </a:cubicBezTo>
                  <a:cubicBezTo>
                    <a:pt x="1250153" y="907906"/>
                    <a:pt x="1292939" y="659594"/>
                    <a:pt x="1252622" y="600743"/>
                  </a:cubicBezTo>
                  <a:cubicBezTo>
                    <a:pt x="1202656" y="541892"/>
                    <a:pt x="1107533" y="508148"/>
                    <a:pt x="1022817" y="558366"/>
                  </a:cubicBezTo>
                  <a:cubicBezTo>
                    <a:pt x="1086811" y="668103"/>
                    <a:pt x="1058849" y="793697"/>
                    <a:pt x="1053082" y="887580"/>
                  </a:cubicBezTo>
                  <a:cubicBezTo>
                    <a:pt x="1041532" y="883386"/>
                    <a:pt x="1071753" y="653519"/>
                    <a:pt x="1001757" y="557324"/>
                  </a:cubicBezTo>
                  <a:cubicBezTo>
                    <a:pt x="946234" y="504548"/>
                    <a:pt x="915026" y="504758"/>
                    <a:pt x="806783" y="513030"/>
                  </a:cubicBezTo>
                  <a:cubicBezTo>
                    <a:pt x="816055" y="653003"/>
                    <a:pt x="822837" y="732256"/>
                    <a:pt x="810613" y="901237"/>
                  </a:cubicBezTo>
                  <a:cubicBezTo>
                    <a:pt x="782414" y="451352"/>
                    <a:pt x="784675" y="276900"/>
                    <a:pt x="778941" y="121917"/>
                  </a:cubicBezTo>
                  <a:cubicBezTo>
                    <a:pt x="774616" y="-32693"/>
                    <a:pt x="569584" y="-61779"/>
                    <a:pt x="582042" y="161731"/>
                  </a:cubicBezTo>
                  <a:cubicBezTo>
                    <a:pt x="570378" y="380417"/>
                    <a:pt x="623442" y="1132875"/>
                    <a:pt x="554580" y="1197645"/>
                  </a:cubicBezTo>
                  <a:cubicBezTo>
                    <a:pt x="495024" y="1230412"/>
                    <a:pt x="496393" y="1222363"/>
                    <a:pt x="419736" y="1153389"/>
                  </a:cubicBezTo>
                  <a:cubicBezTo>
                    <a:pt x="331744" y="1046414"/>
                    <a:pt x="197603" y="767201"/>
                    <a:pt x="0" y="891306"/>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grpSp>
          <p:nvGrpSpPr>
            <p:cNvPr id="5" name="Group 4">
              <a:extLst>
                <a:ext uri="{FF2B5EF4-FFF2-40B4-BE49-F238E27FC236}">
                  <a16:creationId xmlns="" xmlns:a16="http://schemas.microsoft.com/office/drawing/2014/main" id="{86237614-27E4-4E44-AB53-441F724A66AE}"/>
                </a:ext>
              </a:extLst>
            </p:cNvPr>
            <p:cNvGrpSpPr/>
            <p:nvPr/>
          </p:nvGrpSpPr>
          <p:grpSpPr>
            <a:xfrm rot="5400000">
              <a:off x="-91119" y="4126341"/>
              <a:ext cx="1048447" cy="872955"/>
              <a:chOff x="967066" y="4263648"/>
              <a:chExt cx="670418" cy="1251022"/>
            </a:xfrm>
          </p:grpSpPr>
          <p:sp>
            <p:nvSpPr>
              <p:cNvPr id="6" name="Rectangle 5">
                <a:extLst>
                  <a:ext uri="{FF2B5EF4-FFF2-40B4-BE49-F238E27FC236}">
                    <a16:creationId xmlns="" xmlns:a16="http://schemas.microsoft.com/office/drawing/2014/main" id="{F8683E0C-15A4-46D0-831E-ED181CF631FA}"/>
                  </a:ext>
                </a:extLst>
              </p:cNvPr>
              <p:cNvSpPr/>
              <p:nvPr/>
            </p:nvSpPr>
            <p:spPr>
              <a:xfrm rot="16200000">
                <a:off x="1080146" y="4196080"/>
                <a:ext cx="457516" cy="59265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sp>
            <p:nvSpPr>
              <p:cNvPr id="7" name="Rectangle 6">
                <a:extLst>
                  <a:ext uri="{FF2B5EF4-FFF2-40B4-BE49-F238E27FC236}">
                    <a16:creationId xmlns="" xmlns:a16="http://schemas.microsoft.com/office/drawing/2014/main" id="{E9E7157D-D83F-4008-BAFC-FA76DE72D77D}"/>
                  </a:ext>
                </a:extLst>
              </p:cNvPr>
              <p:cNvSpPr/>
              <p:nvPr/>
            </p:nvSpPr>
            <p:spPr>
              <a:xfrm rot="16200000">
                <a:off x="858794" y="4735980"/>
                <a:ext cx="886962" cy="67041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grpSp>
      </p:grpSp>
    </p:spTree>
    <p:extLst>
      <p:ext uri="{BB962C8B-B14F-4D97-AF65-F5344CB8AC3E}">
        <p14:creationId xmlns:p14="http://schemas.microsoft.com/office/powerpoint/2010/main" val="160755788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107583" y="160985"/>
            <a:ext cx="10831132" cy="2582215"/>
          </a:xfrm>
        </p:spPr>
        <p:txBody>
          <a:bodyPr/>
          <a:lstStyle/>
          <a:p>
            <a:pPr algn="just"/>
            <a:r>
              <a:rPr lang="en-IN" sz="3200" b="1" dirty="0"/>
              <a:t>Counting Backwards:</a:t>
            </a:r>
          </a:p>
          <a:p>
            <a:pPr algn="just"/>
            <a:endParaRPr lang="en-IN" sz="3200" dirty="0"/>
          </a:p>
        </p:txBody>
      </p:sp>
      <p:grpSp>
        <p:nvGrpSpPr>
          <p:cNvPr id="3" name="Group 2">
            <a:extLst>
              <a:ext uri="{FF2B5EF4-FFF2-40B4-BE49-F238E27FC236}">
                <a16:creationId xmlns="" xmlns:a16="http://schemas.microsoft.com/office/drawing/2014/main" id="{A9A2186A-C326-48DC-8E09-0BB48FF9D3DE}"/>
              </a:ext>
            </a:extLst>
          </p:cNvPr>
          <p:cNvGrpSpPr/>
          <p:nvPr/>
        </p:nvGrpSpPr>
        <p:grpSpPr>
          <a:xfrm>
            <a:off x="189060" y="830686"/>
            <a:ext cx="648068" cy="528033"/>
            <a:chOff x="-3373" y="3444677"/>
            <a:chExt cx="3155739" cy="1643520"/>
          </a:xfrm>
        </p:grpSpPr>
        <p:sp>
          <p:nvSpPr>
            <p:cNvPr id="4" name="Freeform 61">
              <a:extLst>
                <a:ext uri="{FF2B5EF4-FFF2-40B4-BE49-F238E27FC236}">
                  <a16:creationId xmlns="" xmlns:a16="http://schemas.microsoft.com/office/drawing/2014/main" id="{B69C1344-DA27-4625-A365-74DC77A0B525}"/>
                </a:ext>
              </a:extLst>
            </p:cNvPr>
            <p:cNvSpPr/>
            <p:nvPr/>
          </p:nvSpPr>
          <p:spPr>
            <a:xfrm rot="5400000">
              <a:off x="1185646" y="3121477"/>
              <a:ext cx="1643520" cy="2289920"/>
            </a:xfrm>
            <a:custGeom>
              <a:avLst/>
              <a:gdLst>
                <a:gd name="connsiteX0" fmla="*/ 0 w 1404518"/>
                <a:gd name="connsiteY0" fmla="*/ 1053388 h 2070201"/>
                <a:gd name="connsiteX1" fmla="*/ 124358 w 1404518"/>
                <a:gd name="connsiteY1" fmla="*/ 1382572 h 2070201"/>
                <a:gd name="connsiteX2" fmla="*/ 292608 w 1404518"/>
                <a:gd name="connsiteY2" fmla="*/ 1675180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675180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31366 w 1404518"/>
                <a:gd name="connsiteY4" fmla="*/ 2055571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294790 w 1404518"/>
                <a:gd name="connsiteY4" fmla="*/ 2055571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294790 w 1404518"/>
                <a:gd name="connsiteY4" fmla="*/ 2055571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13093"/>
                <a:gd name="connsiteY0" fmla="*/ 1053388 h 2070201"/>
                <a:gd name="connsiteX1" fmla="*/ 124358 w 1413093"/>
                <a:gd name="connsiteY1" fmla="*/ 1382572 h 2070201"/>
                <a:gd name="connsiteX2" fmla="*/ 292608 w 1413093"/>
                <a:gd name="connsiteY2" fmla="*/ 1741017 h 2070201"/>
                <a:gd name="connsiteX3" fmla="*/ 687628 w 1413093"/>
                <a:gd name="connsiteY3" fmla="*/ 2070201 h 2070201"/>
                <a:gd name="connsiteX4" fmla="*/ 1294790 w 1413093"/>
                <a:gd name="connsiteY4" fmla="*/ 2055571 h 2070201"/>
                <a:gd name="connsiteX5" fmla="*/ 1404518 w 1413093"/>
                <a:gd name="connsiteY5" fmla="*/ 1155801 h 2070201"/>
                <a:gd name="connsiteX6" fmla="*/ 1221638 w 1413093"/>
                <a:gd name="connsiteY6" fmla="*/ 768096 h 2070201"/>
                <a:gd name="connsiteX7" fmla="*/ 1177747 w 1413093"/>
                <a:gd name="connsiteY7" fmla="*/ 965606 h 2070201"/>
                <a:gd name="connsiteX8" fmla="*/ 1024128 w 1413093"/>
                <a:gd name="connsiteY8" fmla="*/ 694944 h 2070201"/>
                <a:gd name="connsiteX9" fmla="*/ 921715 w 1413093"/>
                <a:gd name="connsiteY9" fmla="*/ 929030 h 2070201"/>
                <a:gd name="connsiteX10" fmla="*/ 877824 w 1413093"/>
                <a:gd name="connsiteY10" fmla="*/ 629107 h 2070201"/>
                <a:gd name="connsiteX11" fmla="*/ 709574 w 1413093"/>
                <a:gd name="connsiteY11" fmla="*/ 936345 h 2070201"/>
                <a:gd name="connsiteX12" fmla="*/ 526694 w 1413093"/>
                <a:gd name="connsiteY12" fmla="*/ 0 h 2070201"/>
                <a:gd name="connsiteX13" fmla="*/ 468172 w 1413093"/>
                <a:gd name="connsiteY13" fmla="*/ 1338681 h 2070201"/>
                <a:gd name="connsiteX14" fmla="*/ 321868 w 1413093"/>
                <a:gd name="connsiteY14" fmla="*/ 1287475 h 2070201"/>
                <a:gd name="connsiteX15" fmla="*/ 0 w 1413093"/>
                <a:gd name="connsiteY15" fmla="*/ 1053388 h 2070201"/>
                <a:gd name="connsiteX0" fmla="*/ 0 w 1413093"/>
                <a:gd name="connsiteY0" fmla="*/ 1053388 h 2070201"/>
                <a:gd name="connsiteX1" fmla="*/ 124358 w 1413093"/>
                <a:gd name="connsiteY1" fmla="*/ 1382572 h 2070201"/>
                <a:gd name="connsiteX2" fmla="*/ 292608 w 1413093"/>
                <a:gd name="connsiteY2" fmla="*/ 1741017 h 2070201"/>
                <a:gd name="connsiteX3" fmla="*/ 687628 w 1413093"/>
                <a:gd name="connsiteY3" fmla="*/ 2070201 h 2070201"/>
                <a:gd name="connsiteX4" fmla="*/ 1294790 w 1413093"/>
                <a:gd name="connsiteY4" fmla="*/ 2055571 h 2070201"/>
                <a:gd name="connsiteX5" fmla="*/ 1404518 w 1413093"/>
                <a:gd name="connsiteY5" fmla="*/ 1155801 h 2070201"/>
                <a:gd name="connsiteX6" fmla="*/ 1221638 w 1413093"/>
                <a:gd name="connsiteY6" fmla="*/ 768096 h 2070201"/>
                <a:gd name="connsiteX7" fmla="*/ 1177747 w 1413093"/>
                <a:gd name="connsiteY7" fmla="*/ 965606 h 2070201"/>
                <a:gd name="connsiteX8" fmla="*/ 1024128 w 1413093"/>
                <a:gd name="connsiteY8" fmla="*/ 694944 h 2070201"/>
                <a:gd name="connsiteX9" fmla="*/ 921715 w 1413093"/>
                <a:gd name="connsiteY9" fmla="*/ 929030 h 2070201"/>
                <a:gd name="connsiteX10" fmla="*/ 877824 w 1413093"/>
                <a:gd name="connsiteY10" fmla="*/ 629107 h 2070201"/>
                <a:gd name="connsiteX11" fmla="*/ 709574 w 1413093"/>
                <a:gd name="connsiteY11" fmla="*/ 936345 h 2070201"/>
                <a:gd name="connsiteX12" fmla="*/ 526694 w 1413093"/>
                <a:gd name="connsiteY12" fmla="*/ 0 h 2070201"/>
                <a:gd name="connsiteX13" fmla="*/ 468172 w 1413093"/>
                <a:gd name="connsiteY13" fmla="*/ 1338681 h 2070201"/>
                <a:gd name="connsiteX14" fmla="*/ 321868 w 1413093"/>
                <a:gd name="connsiteY14" fmla="*/ 1287475 h 2070201"/>
                <a:gd name="connsiteX15" fmla="*/ 0 w 1413093"/>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90042 w 1404608"/>
                <a:gd name="connsiteY10" fmla="*/ 599846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38836 w 1404608"/>
                <a:gd name="connsiteY10" fmla="*/ 592531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38836 w 1404608"/>
                <a:gd name="connsiteY10" fmla="*/ 592531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38836 w 1404608"/>
                <a:gd name="connsiteY10" fmla="*/ 592531 h 2070201"/>
                <a:gd name="connsiteX11" fmla="*/ 709574 w 1404608"/>
                <a:gd name="connsiteY11" fmla="*/ 936345 h 2070201"/>
                <a:gd name="connsiteX12" fmla="*/ 702259 w 1404608"/>
                <a:gd name="connsiteY12" fmla="*/ 629107 h 2070201"/>
                <a:gd name="connsiteX13" fmla="*/ 526694 w 1404608"/>
                <a:gd name="connsiteY13" fmla="*/ 0 h 2070201"/>
                <a:gd name="connsiteX14" fmla="*/ 468172 w 1404608"/>
                <a:gd name="connsiteY14" fmla="*/ 1338681 h 2070201"/>
                <a:gd name="connsiteX15" fmla="*/ 321868 w 1404608"/>
                <a:gd name="connsiteY15" fmla="*/ 1287475 h 2070201"/>
                <a:gd name="connsiteX16" fmla="*/ 0 w 1404608"/>
                <a:gd name="connsiteY16" fmla="*/ 1053388 h 2070201"/>
                <a:gd name="connsiteX0" fmla="*/ 0 w 1404608"/>
                <a:gd name="connsiteY0" fmla="*/ 1056935 h 2073748"/>
                <a:gd name="connsiteX1" fmla="*/ 124358 w 1404608"/>
                <a:gd name="connsiteY1" fmla="*/ 1386119 h 2073748"/>
                <a:gd name="connsiteX2" fmla="*/ 292608 w 1404608"/>
                <a:gd name="connsiteY2" fmla="*/ 1744564 h 2073748"/>
                <a:gd name="connsiteX3" fmla="*/ 687628 w 1404608"/>
                <a:gd name="connsiteY3" fmla="*/ 2073748 h 2073748"/>
                <a:gd name="connsiteX4" fmla="*/ 1294790 w 1404608"/>
                <a:gd name="connsiteY4" fmla="*/ 2059118 h 2073748"/>
                <a:gd name="connsiteX5" fmla="*/ 1404518 w 1404608"/>
                <a:gd name="connsiteY5" fmla="*/ 1159348 h 2073748"/>
                <a:gd name="connsiteX6" fmla="*/ 1221638 w 1404608"/>
                <a:gd name="connsiteY6" fmla="*/ 771643 h 2073748"/>
                <a:gd name="connsiteX7" fmla="*/ 1177747 w 1404608"/>
                <a:gd name="connsiteY7" fmla="*/ 969153 h 2073748"/>
                <a:gd name="connsiteX8" fmla="*/ 980236 w 1404608"/>
                <a:gd name="connsiteY8" fmla="*/ 698491 h 2073748"/>
                <a:gd name="connsiteX9" fmla="*/ 921715 w 1404608"/>
                <a:gd name="connsiteY9" fmla="*/ 932577 h 2073748"/>
                <a:gd name="connsiteX10" fmla="*/ 738836 w 1404608"/>
                <a:gd name="connsiteY10" fmla="*/ 596078 h 2073748"/>
                <a:gd name="connsiteX11" fmla="*/ 709574 w 1404608"/>
                <a:gd name="connsiteY11" fmla="*/ 939892 h 2073748"/>
                <a:gd name="connsiteX12" fmla="*/ 526694 w 1404608"/>
                <a:gd name="connsiteY12" fmla="*/ 3547 h 2073748"/>
                <a:gd name="connsiteX13" fmla="*/ 468172 w 1404608"/>
                <a:gd name="connsiteY13" fmla="*/ 1342228 h 2073748"/>
                <a:gd name="connsiteX14" fmla="*/ 321868 w 1404608"/>
                <a:gd name="connsiteY14" fmla="*/ 1291022 h 2073748"/>
                <a:gd name="connsiteX15" fmla="*/ 0 w 1404608"/>
                <a:gd name="connsiteY15" fmla="*/ 1056935 h 2073748"/>
                <a:gd name="connsiteX0" fmla="*/ 0 w 1404608"/>
                <a:gd name="connsiteY0" fmla="*/ 1056935 h 2073748"/>
                <a:gd name="connsiteX1" fmla="*/ 124358 w 1404608"/>
                <a:gd name="connsiteY1" fmla="*/ 1386119 h 2073748"/>
                <a:gd name="connsiteX2" fmla="*/ 292608 w 1404608"/>
                <a:gd name="connsiteY2" fmla="*/ 1744564 h 2073748"/>
                <a:gd name="connsiteX3" fmla="*/ 687628 w 1404608"/>
                <a:gd name="connsiteY3" fmla="*/ 2073748 h 2073748"/>
                <a:gd name="connsiteX4" fmla="*/ 1294790 w 1404608"/>
                <a:gd name="connsiteY4" fmla="*/ 2059118 h 2073748"/>
                <a:gd name="connsiteX5" fmla="*/ 1404518 w 1404608"/>
                <a:gd name="connsiteY5" fmla="*/ 1159348 h 2073748"/>
                <a:gd name="connsiteX6" fmla="*/ 1221638 w 1404608"/>
                <a:gd name="connsiteY6" fmla="*/ 771643 h 2073748"/>
                <a:gd name="connsiteX7" fmla="*/ 1177747 w 1404608"/>
                <a:gd name="connsiteY7" fmla="*/ 969153 h 2073748"/>
                <a:gd name="connsiteX8" fmla="*/ 980236 w 1404608"/>
                <a:gd name="connsiteY8" fmla="*/ 698491 h 2073748"/>
                <a:gd name="connsiteX9" fmla="*/ 921715 w 1404608"/>
                <a:gd name="connsiteY9" fmla="*/ 932577 h 2073748"/>
                <a:gd name="connsiteX10" fmla="*/ 738836 w 1404608"/>
                <a:gd name="connsiteY10" fmla="*/ 596078 h 2073748"/>
                <a:gd name="connsiteX11" fmla="*/ 709574 w 1404608"/>
                <a:gd name="connsiteY11" fmla="*/ 939892 h 2073748"/>
                <a:gd name="connsiteX12" fmla="*/ 526694 w 1404608"/>
                <a:gd name="connsiteY12" fmla="*/ 3547 h 2073748"/>
                <a:gd name="connsiteX13" fmla="*/ 468172 w 1404608"/>
                <a:gd name="connsiteY13" fmla="*/ 1342228 h 2073748"/>
                <a:gd name="connsiteX14" fmla="*/ 321868 w 1404608"/>
                <a:gd name="connsiteY14" fmla="*/ 1291022 h 2073748"/>
                <a:gd name="connsiteX15" fmla="*/ 0 w 1404608"/>
                <a:gd name="connsiteY15" fmla="*/ 1056935 h 2073748"/>
                <a:gd name="connsiteX0" fmla="*/ 0 w 1404608"/>
                <a:gd name="connsiteY0" fmla="*/ 1056935 h 2073748"/>
                <a:gd name="connsiteX1" fmla="*/ 124358 w 1404608"/>
                <a:gd name="connsiteY1" fmla="*/ 1386119 h 2073748"/>
                <a:gd name="connsiteX2" fmla="*/ 292608 w 1404608"/>
                <a:gd name="connsiteY2" fmla="*/ 1744564 h 2073748"/>
                <a:gd name="connsiteX3" fmla="*/ 687628 w 1404608"/>
                <a:gd name="connsiteY3" fmla="*/ 2073748 h 2073748"/>
                <a:gd name="connsiteX4" fmla="*/ 1294790 w 1404608"/>
                <a:gd name="connsiteY4" fmla="*/ 2059118 h 2073748"/>
                <a:gd name="connsiteX5" fmla="*/ 1404518 w 1404608"/>
                <a:gd name="connsiteY5" fmla="*/ 1159348 h 2073748"/>
                <a:gd name="connsiteX6" fmla="*/ 1221638 w 1404608"/>
                <a:gd name="connsiteY6" fmla="*/ 771643 h 2073748"/>
                <a:gd name="connsiteX7" fmla="*/ 1177747 w 1404608"/>
                <a:gd name="connsiteY7" fmla="*/ 969153 h 2073748"/>
                <a:gd name="connsiteX8" fmla="*/ 980236 w 1404608"/>
                <a:gd name="connsiteY8" fmla="*/ 698491 h 2073748"/>
                <a:gd name="connsiteX9" fmla="*/ 921715 w 1404608"/>
                <a:gd name="connsiteY9" fmla="*/ 932577 h 2073748"/>
                <a:gd name="connsiteX10" fmla="*/ 738836 w 1404608"/>
                <a:gd name="connsiteY10" fmla="*/ 596078 h 2073748"/>
                <a:gd name="connsiteX11" fmla="*/ 709574 w 1404608"/>
                <a:gd name="connsiteY11" fmla="*/ 939892 h 2073748"/>
                <a:gd name="connsiteX12" fmla="*/ 526694 w 1404608"/>
                <a:gd name="connsiteY12" fmla="*/ 3547 h 2073748"/>
                <a:gd name="connsiteX13" fmla="*/ 468172 w 1404608"/>
                <a:gd name="connsiteY13" fmla="*/ 1342228 h 2073748"/>
                <a:gd name="connsiteX14" fmla="*/ 321868 w 1404608"/>
                <a:gd name="connsiteY14" fmla="*/ 1291022 h 2073748"/>
                <a:gd name="connsiteX15" fmla="*/ 0 w 1404608"/>
                <a:gd name="connsiteY15" fmla="*/ 1056935 h 2073748"/>
                <a:gd name="connsiteX0" fmla="*/ 0 w 1404608"/>
                <a:gd name="connsiteY0" fmla="*/ 1058942 h 2075755"/>
                <a:gd name="connsiteX1" fmla="*/ 124358 w 1404608"/>
                <a:gd name="connsiteY1" fmla="*/ 1388126 h 2075755"/>
                <a:gd name="connsiteX2" fmla="*/ 292608 w 1404608"/>
                <a:gd name="connsiteY2" fmla="*/ 1746571 h 2075755"/>
                <a:gd name="connsiteX3" fmla="*/ 687628 w 1404608"/>
                <a:gd name="connsiteY3" fmla="*/ 2075755 h 2075755"/>
                <a:gd name="connsiteX4" fmla="*/ 1294790 w 1404608"/>
                <a:gd name="connsiteY4" fmla="*/ 2061125 h 2075755"/>
                <a:gd name="connsiteX5" fmla="*/ 1404518 w 1404608"/>
                <a:gd name="connsiteY5" fmla="*/ 1161355 h 2075755"/>
                <a:gd name="connsiteX6" fmla="*/ 1221638 w 1404608"/>
                <a:gd name="connsiteY6" fmla="*/ 773650 h 2075755"/>
                <a:gd name="connsiteX7" fmla="*/ 1177747 w 1404608"/>
                <a:gd name="connsiteY7" fmla="*/ 971160 h 2075755"/>
                <a:gd name="connsiteX8" fmla="*/ 980236 w 1404608"/>
                <a:gd name="connsiteY8" fmla="*/ 700498 h 2075755"/>
                <a:gd name="connsiteX9" fmla="*/ 921715 w 1404608"/>
                <a:gd name="connsiteY9" fmla="*/ 934584 h 2075755"/>
                <a:gd name="connsiteX10" fmla="*/ 738836 w 1404608"/>
                <a:gd name="connsiteY10" fmla="*/ 598085 h 2075755"/>
                <a:gd name="connsiteX11" fmla="*/ 709574 w 1404608"/>
                <a:gd name="connsiteY11" fmla="*/ 941899 h 2075755"/>
                <a:gd name="connsiteX12" fmla="*/ 526694 w 1404608"/>
                <a:gd name="connsiteY12" fmla="*/ 5554 h 2075755"/>
                <a:gd name="connsiteX13" fmla="*/ 468172 w 1404608"/>
                <a:gd name="connsiteY13" fmla="*/ 1344235 h 2075755"/>
                <a:gd name="connsiteX14" fmla="*/ 321868 w 1404608"/>
                <a:gd name="connsiteY14" fmla="*/ 1293029 h 2075755"/>
                <a:gd name="connsiteX15" fmla="*/ 0 w 1404608"/>
                <a:gd name="connsiteY15" fmla="*/ 1058942 h 2075755"/>
                <a:gd name="connsiteX0" fmla="*/ 0 w 1404608"/>
                <a:gd name="connsiteY0" fmla="*/ 1029958 h 2046771"/>
                <a:gd name="connsiteX1" fmla="*/ 124358 w 1404608"/>
                <a:gd name="connsiteY1" fmla="*/ 1359142 h 2046771"/>
                <a:gd name="connsiteX2" fmla="*/ 292608 w 1404608"/>
                <a:gd name="connsiteY2" fmla="*/ 1717587 h 2046771"/>
                <a:gd name="connsiteX3" fmla="*/ 687628 w 1404608"/>
                <a:gd name="connsiteY3" fmla="*/ 2046771 h 2046771"/>
                <a:gd name="connsiteX4" fmla="*/ 1294790 w 1404608"/>
                <a:gd name="connsiteY4" fmla="*/ 2032141 h 2046771"/>
                <a:gd name="connsiteX5" fmla="*/ 1404518 w 1404608"/>
                <a:gd name="connsiteY5" fmla="*/ 1132371 h 2046771"/>
                <a:gd name="connsiteX6" fmla="*/ 1221638 w 1404608"/>
                <a:gd name="connsiteY6" fmla="*/ 744666 h 2046771"/>
                <a:gd name="connsiteX7" fmla="*/ 1177747 w 1404608"/>
                <a:gd name="connsiteY7" fmla="*/ 942176 h 2046771"/>
                <a:gd name="connsiteX8" fmla="*/ 980236 w 1404608"/>
                <a:gd name="connsiteY8" fmla="*/ 671514 h 2046771"/>
                <a:gd name="connsiteX9" fmla="*/ 921715 w 1404608"/>
                <a:gd name="connsiteY9" fmla="*/ 905600 h 2046771"/>
                <a:gd name="connsiteX10" fmla="*/ 738836 w 1404608"/>
                <a:gd name="connsiteY10" fmla="*/ 569101 h 2046771"/>
                <a:gd name="connsiteX11" fmla="*/ 709574 w 1404608"/>
                <a:gd name="connsiteY11" fmla="*/ 912915 h 2046771"/>
                <a:gd name="connsiteX12" fmla="*/ 526694 w 1404608"/>
                <a:gd name="connsiteY12" fmla="*/ 5831 h 2046771"/>
                <a:gd name="connsiteX13" fmla="*/ 468172 w 1404608"/>
                <a:gd name="connsiteY13" fmla="*/ 1315251 h 2046771"/>
                <a:gd name="connsiteX14" fmla="*/ 321868 w 1404608"/>
                <a:gd name="connsiteY14" fmla="*/ 1264045 h 2046771"/>
                <a:gd name="connsiteX15" fmla="*/ 0 w 1404608"/>
                <a:gd name="connsiteY15" fmla="*/ 1029958 h 2046771"/>
                <a:gd name="connsiteX0" fmla="*/ 0 w 1404608"/>
                <a:gd name="connsiteY0" fmla="*/ 1024127 h 2040940"/>
                <a:gd name="connsiteX1" fmla="*/ 124358 w 1404608"/>
                <a:gd name="connsiteY1" fmla="*/ 1353311 h 2040940"/>
                <a:gd name="connsiteX2" fmla="*/ 292608 w 1404608"/>
                <a:gd name="connsiteY2" fmla="*/ 1711756 h 2040940"/>
                <a:gd name="connsiteX3" fmla="*/ 687628 w 1404608"/>
                <a:gd name="connsiteY3" fmla="*/ 2040940 h 2040940"/>
                <a:gd name="connsiteX4" fmla="*/ 1294790 w 1404608"/>
                <a:gd name="connsiteY4" fmla="*/ 2026310 h 2040940"/>
                <a:gd name="connsiteX5" fmla="*/ 1404518 w 1404608"/>
                <a:gd name="connsiteY5" fmla="*/ 1126540 h 2040940"/>
                <a:gd name="connsiteX6" fmla="*/ 1221638 w 1404608"/>
                <a:gd name="connsiteY6" fmla="*/ 738835 h 2040940"/>
                <a:gd name="connsiteX7" fmla="*/ 1177747 w 1404608"/>
                <a:gd name="connsiteY7" fmla="*/ 936345 h 2040940"/>
                <a:gd name="connsiteX8" fmla="*/ 980236 w 1404608"/>
                <a:gd name="connsiteY8" fmla="*/ 665683 h 2040940"/>
                <a:gd name="connsiteX9" fmla="*/ 921715 w 1404608"/>
                <a:gd name="connsiteY9" fmla="*/ 899769 h 2040940"/>
                <a:gd name="connsiteX10" fmla="*/ 738836 w 1404608"/>
                <a:gd name="connsiteY10" fmla="*/ 563270 h 2040940"/>
                <a:gd name="connsiteX11" fmla="*/ 709574 w 1404608"/>
                <a:gd name="connsiteY11" fmla="*/ 907084 h 2040940"/>
                <a:gd name="connsiteX12" fmla="*/ 526694 w 1404608"/>
                <a:gd name="connsiteY12" fmla="*/ 0 h 2040940"/>
                <a:gd name="connsiteX13" fmla="*/ 468172 w 1404608"/>
                <a:gd name="connsiteY13" fmla="*/ 1309420 h 2040940"/>
                <a:gd name="connsiteX14" fmla="*/ 321868 w 1404608"/>
                <a:gd name="connsiteY14" fmla="*/ 1258214 h 2040940"/>
                <a:gd name="connsiteX15" fmla="*/ 0 w 1404608"/>
                <a:gd name="connsiteY15" fmla="*/ 1024127 h 2040940"/>
                <a:gd name="connsiteX0" fmla="*/ 0 w 1404608"/>
                <a:gd name="connsiteY0" fmla="*/ 1024614 h 2041427"/>
                <a:gd name="connsiteX1" fmla="*/ 124358 w 1404608"/>
                <a:gd name="connsiteY1" fmla="*/ 1353798 h 2041427"/>
                <a:gd name="connsiteX2" fmla="*/ 292608 w 1404608"/>
                <a:gd name="connsiteY2" fmla="*/ 1712243 h 2041427"/>
                <a:gd name="connsiteX3" fmla="*/ 687628 w 1404608"/>
                <a:gd name="connsiteY3" fmla="*/ 2041427 h 2041427"/>
                <a:gd name="connsiteX4" fmla="*/ 1294790 w 1404608"/>
                <a:gd name="connsiteY4" fmla="*/ 2026797 h 2041427"/>
                <a:gd name="connsiteX5" fmla="*/ 1404518 w 1404608"/>
                <a:gd name="connsiteY5" fmla="*/ 1127027 h 2041427"/>
                <a:gd name="connsiteX6" fmla="*/ 1221638 w 1404608"/>
                <a:gd name="connsiteY6" fmla="*/ 739322 h 2041427"/>
                <a:gd name="connsiteX7" fmla="*/ 1177747 w 1404608"/>
                <a:gd name="connsiteY7" fmla="*/ 936832 h 2041427"/>
                <a:gd name="connsiteX8" fmla="*/ 980236 w 1404608"/>
                <a:gd name="connsiteY8" fmla="*/ 666170 h 2041427"/>
                <a:gd name="connsiteX9" fmla="*/ 921715 w 1404608"/>
                <a:gd name="connsiteY9" fmla="*/ 900256 h 2041427"/>
                <a:gd name="connsiteX10" fmla="*/ 738836 w 1404608"/>
                <a:gd name="connsiteY10" fmla="*/ 563757 h 2041427"/>
                <a:gd name="connsiteX11" fmla="*/ 709574 w 1404608"/>
                <a:gd name="connsiteY11" fmla="*/ 907571 h 2041427"/>
                <a:gd name="connsiteX12" fmla="*/ 526694 w 1404608"/>
                <a:gd name="connsiteY12" fmla="*/ 487 h 2041427"/>
                <a:gd name="connsiteX13" fmla="*/ 468172 w 1404608"/>
                <a:gd name="connsiteY13" fmla="*/ 1309907 h 2041427"/>
                <a:gd name="connsiteX14" fmla="*/ 321868 w 1404608"/>
                <a:gd name="connsiteY14" fmla="*/ 1258701 h 2041427"/>
                <a:gd name="connsiteX15" fmla="*/ 0 w 1404608"/>
                <a:gd name="connsiteY15" fmla="*/ 1024614 h 2041427"/>
                <a:gd name="connsiteX0" fmla="*/ 0 w 1404608"/>
                <a:gd name="connsiteY0" fmla="*/ 1024614 h 2041427"/>
                <a:gd name="connsiteX1" fmla="*/ 124358 w 1404608"/>
                <a:gd name="connsiteY1" fmla="*/ 1353798 h 2041427"/>
                <a:gd name="connsiteX2" fmla="*/ 292608 w 1404608"/>
                <a:gd name="connsiteY2" fmla="*/ 1712243 h 2041427"/>
                <a:gd name="connsiteX3" fmla="*/ 687628 w 1404608"/>
                <a:gd name="connsiteY3" fmla="*/ 2041427 h 2041427"/>
                <a:gd name="connsiteX4" fmla="*/ 1294790 w 1404608"/>
                <a:gd name="connsiteY4" fmla="*/ 2026797 h 2041427"/>
                <a:gd name="connsiteX5" fmla="*/ 1404518 w 1404608"/>
                <a:gd name="connsiteY5" fmla="*/ 1127027 h 2041427"/>
                <a:gd name="connsiteX6" fmla="*/ 1221638 w 1404608"/>
                <a:gd name="connsiteY6" fmla="*/ 739322 h 2041427"/>
                <a:gd name="connsiteX7" fmla="*/ 1177747 w 1404608"/>
                <a:gd name="connsiteY7" fmla="*/ 936832 h 2041427"/>
                <a:gd name="connsiteX8" fmla="*/ 980236 w 1404608"/>
                <a:gd name="connsiteY8" fmla="*/ 666170 h 2041427"/>
                <a:gd name="connsiteX9" fmla="*/ 921715 w 1404608"/>
                <a:gd name="connsiteY9" fmla="*/ 900256 h 2041427"/>
                <a:gd name="connsiteX10" fmla="*/ 738836 w 1404608"/>
                <a:gd name="connsiteY10" fmla="*/ 563757 h 2041427"/>
                <a:gd name="connsiteX11" fmla="*/ 709574 w 1404608"/>
                <a:gd name="connsiteY11" fmla="*/ 907571 h 2041427"/>
                <a:gd name="connsiteX12" fmla="*/ 526694 w 1404608"/>
                <a:gd name="connsiteY12" fmla="*/ 487 h 2041427"/>
                <a:gd name="connsiteX13" fmla="*/ 468172 w 1404608"/>
                <a:gd name="connsiteY13" fmla="*/ 1309907 h 2041427"/>
                <a:gd name="connsiteX14" fmla="*/ 321868 w 1404608"/>
                <a:gd name="connsiteY14" fmla="*/ 1258701 h 2041427"/>
                <a:gd name="connsiteX15" fmla="*/ 0 w 1404608"/>
                <a:gd name="connsiteY15" fmla="*/ 1024614 h 2041427"/>
                <a:gd name="connsiteX0" fmla="*/ 0 w 1404608"/>
                <a:gd name="connsiteY0" fmla="*/ 1024370 h 2041183"/>
                <a:gd name="connsiteX1" fmla="*/ 124358 w 1404608"/>
                <a:gd name="connsiteY1" fmla="*/ 1353554 h 2041183"/>
                <a:gd name="connsiteX2" fmla="*/ 292608 w 1404608"/>
                <a:gd name="connsiteY2" fmla="*/ 1711999 h 2041183"/>
                <a:gd name="connsiteX3" fmla="*/ 687628 w 1404608"/>
                <a:gd name="connsiteY3" fmla="*/ 2041183 h 2041183"/>
                <a:gd name="connsiteX4" fmla="*/ 1294790 w 1404608"/>
                <a:gd name="connsiteY4" fmla="*/ 2026553 h 2041183"/>
                <a:gd name="connsiteX5" fmla="*/ 1404518 w 1404608"/>
                <a:gd name="connsiteY5" fmla="*/ 1126783 h 2041183"/>
                <a:gd name="connsiteX6" fmla="*/ 1221638 w 1404608"/>
                <a:gd name="connsiteY6" fmla="*/ 739078 h 2041183"/>
                <a:gd name="connsiteX7" fmla="*/ 1177747 w 1404608"/>
                <a:gd name="connsiteY7" fmla="*/ 936588 h 2041183"/>
                <a:gd name="connsiteX8" fmla="*/ 980236 w 1404608"/>
                <a:gd name="connsiteY8" fmla="*/ 665926 h 2041183"/>
                <a:gd name="connsiteX9" fmla="*/ 921715 w 1404608"/>
                <a:gd name="connsiteY9" fmla="*/ 900012 h 2041183"/>
                <a:gd name="connsiteX10" fmla="*/ 738836 w 1404608"/>
                <a:gd name="connsiteY10" fmla="*/ 563513 h 2041183"/>
                <a:gd name="connsiteX11" fmla="*/ 709574 w 1404608"/>
                <a:gd name="connsiteY11" fmla="*/ 907327 h 2041183"/>
                <a:gd name="connsiteX12" fmla="*/ 526694 w 1404608"/>
                <a:gd name="connsiteY12" fmla="*/ 243 h 2041183"/>
                <a:gd name="connsiteX13" fmla="*/ 468172 w 1404608"/>
                <a:gd name="connsiteY13" fmla="*/ 1309663 h 2041183"/>
                <a:gd name="connsiteX14" fmla="*/ 321868 w 1404608"/>
                <a:gd name="connsiteY14" fmla="*/ 1258457 h 2041183"/>
                <a:gd name="connsiteX15" fmla="*/ 0 w 1404608"/>
                <a:gd name="connsiteY15" fmla="*/ 1024370 h 2041183"/>
                <a:gd name="connsiteX0" fmla="*/ 0 w 1404608"/>
                <a:gd name="connsiteY0" fmla="*/ 1024383 h 2041196"/>
                <a:gd name="connsiteX1" fmla="*/ 124358 w 1404608"/>
                <a:gd name="connsiteY1" fmla="*/ 1353567 h 2041196"/>
                <a:gd name="connsiteX2" fmla="*/ 292608 w 1404608"/>
                <a:gd name="connsiteY2" fmla="*/ 1712012 h 2041196"/>
                <a:gd name="connsiteX3" fmla="*/ 687628 w 1404608"/>
                <a:gd name="connsiteY3" fmla="*/ 2041196 h 2041196"/>
                <a:gd name="connsiteX4" fmla="*/ 1294790 w 1404608"/>
                <a:gd name="connsiteY4" fmla="*/ 2026566 h 2041196"/>
                <a:gd name="connsiteX5" fmla="*/ 1404518 w 1404608"/>
                <a:gd name="connsiteY5" fmla="*/ 1126796 h 2041196"/>
                <a:gd name="connsiteX6" fmla="*/ 1221638 w 1404608"/>
                <a:gd name="connsiteY6" fmla="*/ 739091 h 2041196"/>
                <a:gd name="connsiteX7" fmla="*/ 1177747 w 1404608"/>
                <a:gd name="connsiteY7" fmla="*/ 936601 h 2041196"/>
                <a:gd name="connsiteX8" fmla="*/ 980236 w 1404608"/>
                <a:gd name="connsiteY8" fmla="*/ 665939 h 2041196"/>
                <a:gd name="connsiteX9" fmla="*/ 921715 w 1404608"/>
                <a:gd name="connsiteY9" fmla="*/ 900025 h 2041196"/>
                <a:gd name="connsiteX10" fmla="*/ 738836 w 1404608"/>
                <a:gd name="connsiteY10" fmla="*/ 563526 h 2041196"/>
                <a:gd name="connsiteX11" fmla="*/ 709574 w 1404608"/>
                <a:gd name="connsiteY11" fmla="*/ 907340 h 2041196"/>
                <a:gd name="connsiteX12" fmla="*/ 526694 w 1404608"/>
                <a:gd name="connsiteY12" fmla="*/ 256 h 2041196"/>
                <a:gd name="connsiteX13" fmla="*/ 453541 w 1404608"/>
                <a:gd name="connsiteY13" fmla="*/ 1258469 h 2041196"/>
                <a:gd name="connsiteX14" fmla="*/ 321868 w 1404608"/>
                <a:gd name="connsiteY14" fmla="*/ 1258470 h 2041196"/>
                <a:gd name="connsiteX15" fmla="*/ 0 w 1404608"/>
                <a:gd name="connsiteY15" fmla="*/ 1024383 h 2041196"/>
                <a:gd name="connsiteX0" fmla="*/ 0 w 1404608"/>
                <a:gd name="connsiteY0" fmla="*/ 1024383 h 2041196"/>
                <a:gd name="connsiteX1" fmla="*/ 124358 w 1404608"/>
                <a:gd name="connsiteY1" fmla="*/ 1353567 h 2041196"/>
                <a:gd name="connsiteX2" fmla="*/ 292608 w 1404608"/>
                <a:gd name="connsiteY2" fmla="*/ 1712012 h 2041196"/>
                <a:gd name="connsiteX3" fmla="*/ 687628 w 1404608"/>
                <a:gd name="connsiteY3" fmla="*/ 2041196 h 2041196"/>
                <a:gd name="connsiteX4" fmla="*/ 1294790 w 1404608"/>
                <a:gd name="connsiteY4" fmla="*/ 2026566 h 2041196"/>
                <a:gd name="connsiteX5" fmla="*/ 1404518 w 1404608"/>
                <a:gd name="connsiteY5" fmla="*/ 1126796 h 2041196"/>
                <a:gd name="connsiteX6" fmla="*/ 1221638 w 1404608"/>
                <a:gd name="connsiteY6" fmla="*/ 739091 h 2041196"/>
                <a:gd name="connsiteX7" fmla="*/ 1177747 w 1404608"/>
                <a:gd name="connsiteY7" fmla="*/ 936601 h 2041196"/>
                <a:gd name="connsiteX8" fmla="*/ 980236 w 1404608"/>
                <a:gd name="connsiteY8" fmla="*/ 665939 h 2041196"/>
                <a:gd name="connsiteX9" fmla="*/ 921715 w 1404608"/>
                <a:gd name="connsiteY9" fmla="*/ 900025 h 2041196"/>
                <a:gd name="connsiteX10" fmla="*/ 738836 w 1404608"/>
                <a:gd name="connsiteY10" fmla="*/ 563526 h 2041196"/>
                <a:gd name="connsiteX11" fmla="*/ 709574 w 1404608"/>
                <a:gd name="connsiteY11" fmla="*/ 907340 h 2041196"/>
                <a:gd name="connsiteX12" fmla="*/ 526694 w 1404608"/>
                <a:gd name="connsiteY12" fmla="*/ 256 h 2041196"/>
                <a:gd name="connsiteX13" fmla="*/ 453541 w 1404608"/>
                <a:gd name="connsiteY13" fmla="*/ 1258469 h 2041196"/>
                <a:gd name="connsiteX14" fmla="*/ 321868 w 1404608"/>
                <a:gd name="connsiteY14" fmla="*/ 1258470 h 2041196"/>
                <a:gd name="connsiteX15" fmla="*/ 0 w 1404608"/>
                <a:gd name="connsiteY15" fmla="*/ 1024383 h 2041196"/>
                <a:gd name="connsiteX0" fmla="*/ 0 w 1404608"/>
                <a:gd name="connsiteY0" fmla="*/ 1024369 h 2041182"/>
                <a:gd name="connsiteX1" fmla="*/ 124358 w 1404608"/>
                <a:gd name="connsiteY1" fmla="*/ 1353553 h 2041182"/>
                <a:gd name="connsiteX2" fmla="*/ 292608 w 1404608"/>
                <a:gd name="connsiteY2" fmla="*/ 1711998 h 2041182"/>
                <a:gd name="connsiteX3" fmla="*/ 687628 w 1404608"/>
                <a:gd name="connsiteY3" fmla="*/ 2041182 h 2041182"/>
                <a:gd name="connsiteX4" fmla="*/ 1294790 w 1404608"/>
                <a:gd name="connsiteY4" fmla="*/ 2026552 h 2041182"/>
                <a:gd name="connsiteX5" fmla="*/ 1404518 w 1404608"/>
                <a:gd name="connsiteY5" fmla="*/ 1126782 h 2041182"/>
                <a:gd name="connsiteX6" fmla="*/ 1221638 w 1404608"/>
                <a:gd name="connsiteY6" fmla="*/ 739077 h 2041182"/>
                <a:gd name="connsiteX7" fmla="*/ 1177747 w 1404608"/>
                <a:gd name="connsiteY7" fmla="*/ 936587 h 2041182"/>
                <a:gd name="connsiteX8" fmla="*/ 980236 w 1404608"/>
                <a:gd name="connsiteY8" fmla="*/ 665925 h 2041182"/>
                <a:gd name="connsiteX9" fmla="*/ 921715 w 1404608"/>
                <a:gd name="connsiteY9" fmla="*/ 900011 h 2041182"/>
                <a:gd name="connsiteX10" fmla="*/ 738836 w 1404608"/>
                <a:gd name="connsiteY10" fmla="*/ 563512 h 2041182"/>
                <a:gd name="connsiteX11" fmla="*/ 709574 w 1404608"/>
                <a:gd name="connsiteY11" fmla="*/ 907326 h 2041182"/>
                <a:gd name="connsiteX12" fmla="*/ 526694 w 1404608"/>
                <a:gd name="connsiteY12" fmla="*/ 242 h 2041182"/>
                <a:gd name="connsiteX13" fmla="*/ 456712 w 1404608"/>
                <a:gd name="connsiteY13" fmla="*/ 1312361 h 2041182"/>
                <a:gd name="connsiteX14" fmla="*/ 321868 w 1404608"/>
                <a:gd name="connsiteY14" fmla="*/ 1258456 h 2041182"/>
                <a:gd name="connsiteX15" fmla="*/ 0 w 1404608"/>
                <a:gd name="connsiteY15" fmla="*/ 1024369 h 2041182"/>
                <a:gd name="connsiteX0" fmla="*/ 0 w 1404608"/>
                <a:gd name="connsiteY0" fmla="*/ 1024369 h 2041182"/>
                <a:gd name="connsiteX1" fmla="*/ 124358 w 1404608"/>
                <a:gd name="connsiteY1" fmla="*/ 1353553 h 2041182"/>
                <a:gd name="connsiteX2" fmla="*/ 292608 w 1404608"/>
                <a:gd name="connsiteY2" fmla="*/ 1711998 h 2041182"/>
                <a:gd name="connsiteX3" fmla="*/ 687628 w 1404608"/>
                <a:gd name="connsiteY3" fmla="*/ 2041182 h 2041182"/>
                <a:gd name="connsiteX4" fmla="*/ 1294790 w 1404608"/>
                <a:gd name="connsiteY4" fmla="*/ 2026552 h 2041182"/>
                <a:gd name="connsiteX5" fmla="*/ 1404518 w 1404608"/>
                <a:gd name="connsiteY5" fmla="*/ 1126782 h 2041182"/>
                <a:gd name="connsiteX6" fmla="*/ 1221638 w 1404608"/>
                <a:gd name="connsiteY6" fmla="*/ 739077 h 2041182"/>
                <a:gd name="connsiteX7" fmla="*/ 1177747 w 1404608"/>
                <a:gd name="connsiteY7" fmla="*/ 936587 h 2041182"/>
                <a:gd name="connsiteX8" fmla="*/ 980236 w 1404608"/>
                <a:gd name="connsiteY8" fmla="*/ 665925 h 2041182"/>
                <a:gd name="connsiteX9" fmla="*/ 921715 w 1404608"/>
                <a:gd name="connsiteY9" fmla="*/ 900011 h 2041182"/>
                <a:gd name="connsiteX10" fmla="*/ 738836 w 1404608"/>
                <a:gd name="connsiteY10" fmla="*/ 563512 h 2041182"/>
                <a:gd name="connsiteX11" fmla="*/ 709574 w 1404608"/>
                <a:gd name="connsiteY11" fmla="*/ 907326 h 2041182"/>
                <a:gd name="connsiteX12" fmla="*/ 526694 w 1404608"/>
                <a:gd name="connsiteY12" fmla="*/ 242 h 2041182"/>
                <a:gd name="connsiteX13" fmla="*/ 456712 w 1404608"/>
                <a:gd name="connsiteY13" fmla="*/ 1312361 h 2041182"/>
                <a:gd name="connsiteX14" fmla="*/ 321868 w 1404608"/>
                <a:gd name="connsiteY14" fmla="*/ 1258456 h 2041182"/>
                <a:gd name="connsiteX15" fmla="*/ 0 w 1404608"/>
                <a:gd name="connsiteY15" fmla="*/ 1024369 h 2041182"/>
                <a:gd name="connsiteX0" fmla="*/ 0 w 1404608"/>
                <a:gd name="connsiteY0" fmla="*/ 1024369 h 2041182"/>
                <a:gd name="connsiteX1" fmla="*/ 124358 w 1404608"/>
                <a:gd name="connsiteY1" fmla="*/ 1353553 h 2041182"/>
                <a:gd name="connsiteX2" fmla="*/ 292608 w 1404608"/>
                <a:gd name="connsiteY2" fmla="*/ 1711998 h 2041182"/>
                <a:gd name="connsiteX3" fmla="*/ 687628 w 1404608"/>
                <a:gd name="connsiteY3" fmla="*/ 2041182 h 2041182"/>
                <a:gd name="connsiteX4" fmla="*/ 1294790 w 1404608"/>
                <a:gd name="connsiteY4" fmla="*/ 2026552 h 2041182"/>
                <a:gd name="connsiteX5" fmla="*/ 1404518 w 1404608"/>
                <a:gd name="connsiteY5" fmla="*/ 1126782 h 2041182"/>
                <a:gd name="connsiteX6" fmla="*/ 1221638 w 1404608"/>
                <a:gd name="connsiteY6" fmla="*/ 739077 h 2041182"/>
                <a:gd name="connsiteX7" fmla="*/ 1177747 w 1404608"/>
                <a:gd name="connsiteY7" fmla="*/ 936587 h 2041182"/>
                <a:gd name="connsiteX8" fmla="*/ 980236 w 1404608"/>
                <a:gd name="connsiteY8" fmla="*/ 665925 h 2041182"/>
                <a:gd name="connsiteX9" fmla="*/ 921715 w 1404608"/>
                <a:gd name="connsiteY9" fmla="*/ 900011 h 2041182"/>
                <a:gd name="connsiteX10" fmla="*/ 738836 w 1404608"/>
                <a:gd name="connsiteY10" fmla="*/ 563512 h 2041182"/>
                <a:gd name="connsiteX11" fmla="*/ 709574 w 1404608"/>
                <a:gd name="connsiteY11" fmla="*/ 907326 h 2041182"/>
                <a:gd name="connsiteX12" fmla="*/ 526694 w 1404608"/>
                <a:gd name="connsiteY12" fmla="*/ 242 h 2041182"/>
                <a:gd name="connsiteX13" fmla="*/ 456712 w 1404608"/>
                <a:gd name="connsiteY13" fmla="*/ 1312361 h 2041182"/>
                <a:gd name="connsiteX14" fmla="*/ 321868 w 1404608"/>
                <a:gd name="connsiteY14" fmla="*/ 1258456 h 2041182"/>
                <a:gd name="connsiteX15" fmla="*/ 0 w 1404608"/>
                <a:gd name="connsiteY15" fmla="*/ 1024369 h 2041182"/>
                <a:gd name="connsiteX0" fmla="*/ 0 w 1420463"/>
                <a:gd name="connsiteY0" fmla="*/ 957779 h 2041182"/>
                <a:gd name="connsiteX1" fmla="*/ 140213 w 1420463"/>
                <a:gd name="connsiteY1" fmla="*/ 1353553 h 2041182"/>
                <a:gd name="connsiteX2" fmla="*/ 308463 w 1420463"/>
                <a:gd name="connsiteY2" fmla="*/ 1711998 h 2041182"/>
                <a:gd name="connsiteX3" fmla="*/ 703483 w 1420463"/>
                <a:gd name="connsiteY3" fmla="*/ 2041182 h 2041182"/>
                <a:gd name="connsiteX4" fmla="*/ 1310645 w 1420463"/>
                <a:gd name="connsiteY4" fmla="*/ 2026552 h 2041182"/>
                <a:gd name="connsiteX5" fmla="*/ 1420373 w 1420463"/>
                <a:gd name="connsiteY5" fmla="*/ 1126782 h 2041182"/>
                <a:gd name="connsiteX6" fmla="*/ 1237493 w 1420463"/>
                <a:gd name="connsiteY6" fmla="*/ 739077 h 2041182"/>
                <a:gd name="connsiteX7" fmla="*/ 1193602 w 1420463"/>
                <a:gd name="connsiteY7" fmla="*/ 936587 h 2041182"/>
                <a:gd name="connsiteX8" fmla="*/ 996091 w 1420463"/>
                <a:gd name="connsiteY8" fmla="*/ 665925 h 2041182"/>
                <a:gd name="connsiteX9" fmla="*/ 937570 w 1420463"/>
                <a:gd name="connsiteY9" fmla="*/ 900011 h 2041182"/>
                <a:gd name="connsiteX10" fmla="*/ 754691 w 1420463"/>
                <a:gd name="connsiteY10" fmla="*/ 563512 h 2041182"/>
                <a:gd name="connsiteX11" fmla="*/ 725429 w 1420463"/>
                <a:gd name="connsiteY11" fmla="*/ 907326 h 2041182"/>
                <a:gd name="connsiteX12" fmla="*/ 542549 w 1420463"/>
                <a:gd name="connsiteY12" fmla="*/ 242 h 2041182"/>
                <a:gd name="connsiteX13" fmla="*/ 472567 w 1420463"/>
                <a:gd name="connsiteY13" fmla="*/ 1312361 h 2041182"/>
                <a:gd name="connsiteX14" fmla="*/ 337723 w 1420463"/>
                <a:gd name="connsiteY14" fmla="*/ 1258456 h 2041182"/>
                <a:gd name="connsiteX15" fmla="*/ 0 w 1420463"/>
                <a:gd name="connsiteY15" fmla="*/ 957779 h 2041182"/>
                <a:gd name="connsiteX0" fmla="*/ 0 w 1420463"/>
                <a:gd name="connsiteY0" fmla="*/ 957779 h 2041182"/>
                <a:gd name="connsiteX1" fmla="*/ 140213 w 1420463"/>
                <a:gd name="connsiteY1" fmla="*/ 1353553 h 2041182"/>
                <a:gd name="connsiteX2" fmla="*/ 308463 w 1420463"/>
                <a:gd name="connsiteY2" fmla="*/ 1711998 h 2041182"/>
                <a:gd name="connsiteX3" fmla="*/ 703483 w 1420463"/>
                <a:gd name="connsiteY3" fmla="*/ 2041182 h 2041182"/>
                <a:gd name="connsiteX4" fmla="*/ 1310645 w 1420463"/>
                <a:gd name="connsiteY4" fmla="*/ 2026552 h 2041182"/>
                <a:gd name="connsiteX5" fmla="*/ 1420373 w 1420463"/>
                <a:gd name="connsiteY5" fmla="*/ 1126782 h 2041182"/>
                <a:gd name="connsiteX6" fmla="*/ 1237493 w 1420463"/>
                <a:gd name="connsiteY6" fmla="*/ 739077 h 2041182"/>
                <a:gd name="connsiteX7" fmla="*/ 1193602 w 1420463"/>
                <a:gd name="connsiteY7" fmla="*/ 936587 h 2041182"/>
                <a:gd name="connsiteX8" fmla="*/ 996091 w 1420463"/>
                <a:gd name="connsiteY8" fmla="*/ 665925 h 2041182"/>
                <a:gd name="connsiteX9" fmla="*/ 937570 w 1420463"/>
                <a:gd name="connsiteY9" fmla="*/ 900011 h 2041182"/>
                <a:gd name="connsiteX10" fmla="*/ 754691 w 1420463"/>
                <a:gd name="connsiteY10" fmla="*/ 563512 h 2041182"/>
                <a:gd name="connsiteX11" fmla="*/ 725429 w 1420463"/>
                <a:gd name="connsiteY11" fmla="*/ 907326 h 2041182"/>
                <a:gd name="connsiteX12" fmla="*/ 542549 w 1420463"/>
                <a:gd name="connsiteY12" fmla="*/ 242 h 2041182"/>
                <a:gd name="connsiteX13" fmla="*/ 472567 w 1420463"/>
                <a:gd name="connsiteY13" fmla="*/ 1312361 h 2041182"/>
                <a:gd name="connsiteX14" fmla="*/ 337723 w 1420463"/>
                <a:gd name="connsiteY14" fmla="*/ 1258456 h 2041182"/>
                <a:gd name="connsiteX15" fmla="*/ 0 w 1420463"/>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55410 w 1421182"/>
                <a:gd name="connsiteY10" fmla="*/ 563512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36384 w 1421182"/>
                <a:gd name="connsiteY10" fmla="*/ 563512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55588 w 1421182"/>
                <a:gd name="connsiteY8" fmla="*/ 659583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59583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59583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52597 w 1421182"/>
                <a:gd name="connsiteY6" fmla="*/ 669316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537 h 2040940"/>
                <a:gd name="connsiteX1" fmla="*/ 140932 w 1421182"/>
                <a:gd name="connsiteY1" fmla="*/ 1353311 h 2040940"/>
                <a:gd name="connsiteX2" fmla="*/ 309182 w 1421182"/>
                <a:gd name="connsiteY2" fmla="*/ 1711756 h 2040940"/>
                <a:gd name="connsiteX3" fmla="*/ 704202 w 1421182"/>
                <a:gd name="connsiteY3" fmla="*/ 2040940 h 2040940"/>
                <a:gd name="connsiteX4" fmla="*/ 1311364 w 1421182"/>
                <a:gd name="connsiteY4" fmla="*/ 2026310 h 2040940"/>
                <a:gd name="connsiteX5" fmla="*/ 1421092 w 1421182"/>
                <a:gd name="connsiteY5" fmla="*/ 1126540 h 2040940"/>
                <a:gd name="connsiteX6" fmla="*/ 1152597 w 1421182"/>
                <a:gd name="connsiteY6" fmla="*/ 669074 h 2040940"/>
                <a:gd name="connsiteX7" fmla="*/ 1168953 w 1421182"/>
                <a:gd name="connsiteY7" fmla="*/ 968054 h 2040940"/>
                <a:gd name="connsiteX8" fmla="*/ 927050 w 1421182"/>
                <a:gd name="connsiteY8" fmla="*/ 614948 h 2040940"/>
                <a:gd name="connsiteX9" fmla="*/ 957315 w 1421182"/>
                <a:gd name="connsiteY9" fmla="*/ 944162 h 2040940"/>
                <a:gd name="connsiteX10" fmla="*/ 711016 w 1421182"/>
                <a:gd name="connsiteY10" fmla="*/ 569612 h 2040940"/>
                <a:gd name="connsiteX11" fmla="*/ 729319 w 1421182"/>
                <a:gd name="connsiteY11" fmla="*/ 957819 h 2040940"/>
                <a:gd name="connsiteX12" fmla="*/ 543268 w 1421182"/>
                <a:gd name="connsiteY12" fmla="*/ 0 h 2040940"/>
                <a:gd name="connsiteX13" fmla="*/ 473286 w 1421182"/>
                <a:gd name="connsiteY13" fmla="*/ 1312119 h 2040940"/>
                <a:gd name="connsiteX14" fmla="*/ 338442 w 1421182"/>
                <a:gd name="connsiteY14" fmla="*/ 1258214 h 2040940"/>
                <a:gd name="connsiteX15" fmla="*/ 719 w 1421182"/>
                <a:gd name="connsiteY15" fmla="*/ 957537 h 2040940"/>
                <a:gd name="connsiteX0" fmla="*/ 719 w 1421182"/>
                <a:gd name="connsiteY0" fmla="*/ 957545 h 2040948"/>
                <a:gd name="connsiteX1" fmla="*/ 140932 w 1421182"/>
                <a:gd name="connsiteY1" fmla="*/ 1353319 h 2040948"/>
                <a:gd name="connsiteX2" fmla="*/ 309182 w 1421182"/>
                <a:gd name="connsiteY2" fmla="*/ 1711764 h 2040948"/>
                <a:gd name="connsiteX3" fmla="*/ 704202 w 1421182"/>
                <a:gd name="connsiteY3" fmla="*/ 2040948 h 2040948"/>
                <a:gd name="connsiteX4" fmla="*/ 1311364 w 1421182"/>
                <a:gd name="connsiteY4" fmla="*/ 2026318 h 2040948"/>
                <a:gd name="connsiteX5" fmla="*/ 1421092 w 1421182"/>
                <a:gd name="connsiteY5" fmla="*/ 1126548 h 2040948"/>
                <a:gd name="connsiteX6" fmla="*/ 1152597 w 1421182"/>
                <a:gd name="connsiteY6" fmla="*/ 669082 h 2040948"/>
                <a:gd name="connsiteX7" fmla="*/ 1168953 w 1421182"/>
                <a:gd name="connsiteY7" fmla="*/ 968062 h 2040948"/>
                <a:gd name="connsiteX8" fmla="*/ 927050 w 1421182"/>
                <a:gd name="connsiteY8" fmla="*/ 614956 h 2040948"/>
                <a:gd name="connsiteX9" fmla="*/ 957315 w 1421182"/>
                <a:gd name="connsiteY9" fmla="*/ 944170 h 2040948"/>
                <a:gd name="connsiteX10" fmla="*/ 711016 w 1421182"/>
                <a:gd name="connsiteY10" fmla="*/ 569620 h 2040948"/>
                <a:gd name="connsiteX11" fmla="*/ 729319 w 1421182"/>
                <a:gd name="connsiteY11" fmla="*/ 957827 h 2040948"/>
                <a:gd name="connsiteX12" fmla="*/ 543268 w 1421182"/>
                <a:gd name="connsiteY12" fmla="*/ 8 h 2040948"/>
                <a:gd name="connsiteX13" fmla="*/ 473286 w 1421182"/>
                <a:gd name="connsiteY13" fmla="*/ 1312127 h 2040948"/>
                <a:gd name="connsiteX14" fmla="*/ 338442 w 1421182"/>
                <a:gd name="connsiteY14" fmla="*/ 1258222 h 2040948"/>
                <a:gd name="connsiteX15" fmla="*/ 719 w 1421182"/>
                <a:gd name="connsiteY15" fmla="*/ 957545 h 2040948"/>
                <a:gd name="connsiteX0" fmla="*/ 719 w 1421182"/>
                <a:gd name="connsiteY0" fmla="*/ 957545 h 2040948"/>
                <a:gd name="connsiteX1" fmla="*/ 140932 w 1421182"/>
                <a:gd name="connsiteY1" fmla="*/ 1353319 h 2040948"/>
                <a:gd name="connsiteX2" fmla="*/ 309182 w 1421182"/>
                <a:gd name="connsiteY2" fmla="*/ 1711764 h 2040948"/>
                <a:gd name="connsiteX3" fmla="*/ 704202 w 1421182"/>
                <a:gd name="connsiteY3" fmla="*/ 2040948 h 2040948"/>
                <a:gd name="connsiteX4" fmla="*/ 1311364 w 1421182"/>
                <a:gd name="connsiteY4" fmla="*/ 2026318 h 2040948"/>
                <a:gd name="connsiteX5" fmla="*/ 1421092 w 1421182"/>
                <a:gd name="connsiteY5" fmla="*/ 1126548 h 2040948"/>
                <a:gd name="connsiteX6" fmla="*/ 1152597 w 1421182"/>
                <a:gd name="connsiteY6" fmla="*/ 669082 h 2040948"/>
                <a:gd name="connsiteX7" fmla="*/ 1168953 w 1421182"/>
                <a:gd name="connsiteY7" fmla="*/ 968062 h 2040948"/>
                <a:gd name="connsiteX8" fmla="*/ 927050 w 1421182"/>
                <a:gd name="connsiteY8" fmla="*/ 614956 h 2040948"/>
                <a:gd name="connsiteX9" fmla="*/ 957315 w 1421182"/>
                <a:gd name="connsiteY9" fmla="*/ 944170 h 2040948"/>
                <a:gd name="connsiteX10" fmla="*/ 711016 w 1421182"/>
                <a:gd name="connsiteY10" fmla="*/ 569620 h 2040948"/>
                <a:gd name="connsiteX11" fmla="*/ 729319 w 1421182"/>
                <a:gd name="connsiteY11" fmla="*/ 957827 h 2040948"/>
                <a:gd name="connsiteX12" fmla="*/ 543268 w 1421182"/>
                <a:gd name="connsiteY12" fmla="*/ 8 h 2040948"/>
                <a:gd name="connsiteX13" fmla="*/ 473286 w 1421182"/>
                <a:gd name="connsiteY13" fmla="*/ 1312127 h 2040948"/>
                <a:gd name="connsiteX14" fmla="*/ 338442 w 1421182"/>
                <a:gd name="connsiteY14" fmla="*/ 1258222 h 2040948"/>
                <a:gd name="connsiteX15" fmla="*/ 719 w 1421182"/>
                <a:gd name="connsiteY15" fmla="*/ 957545 h 2040948"/>
                <a:gd name="connsiteX0" fmla="*/ 719 w 1421182"/>
                <a:gd name="connsiteY0" fmla="*/ 957545 h 2026318"/>
                <a:gd name="connsiteX1" fmla="*/ 140932 w 1421182"/>
                <a:gd name="connsiteY1" fmla="*/ 1353319 h 2026318"/>
                <a:gd name="connsiteX2" fmla="*/ 309182 w 1421182"/>
                <a:gd name="connsiteY2" fmla="*/ 1711764 h 2026318"/>
                <a:gd name="connsiteX3" fmla="*/ 693290 w 1421182"/>
                <a:gd name="connsiteY3" fmla="*/ 2019121 h 2026318"/>
                <a:gd name="connsiteX4" fmla="*/ 1311364 w 1421182"/>
                <a:gd name="connsiteY4" fmla="*/ 2026318 h 2026318"/>
                <a:gd name="connsiteX5" fmla="*/ 1421092 w 1421182"/>
                <a:gd name="connsiteY5" fmla="*/ 1126548 h 2026318"/>
                <a:gd name="connsiteX6" fmla="*/ 1152597 w 1421182"/>
                <a:gd name="connsiteY6" fmla="*/ 669082 h 2026318"/>
                <a:gd name="connsiteX7" fmla="*/ 1168953 w 1421182"/>
                <a:gd name="connsiteY7" fmla="*/ 968062 h 2026318"/>
                <a:gd name="connsiteX8" fmla="*/ 927050 w 1421182"/>
                <a:gd name="connsiteY8" fmla="*/ 614956 h 2026318"/>
                <a:gd name="connsiteX9" fmla="*/ 957315 w 1421182"/>
                <a:gd name="connsiteY9" fmla="*/ 944170 h 2026318"/>
                <a:gd name="connsiteX10" fmla="*/ 711016 w 1421182"/>
                <a:gd name="connsiteY10" fmla="*/ 569620 h 2026318"/>
                <a:gd name="connsiteX11" fmla="*/ 729319 w 1421182"/>
                <a:gd name="connsiteY11" fmla="*/ 957827 h 2026318"/>
                <a:gd name="connsiteX12" fmla="*/ 543268 w 1421182"/>
                <a:gd name="connsiteY12" fmla="*/ 8 h 2026318"/>
                <a:gd name="connsiteX13" fmla="*/ 473286 w 1421182"/>
                <a:gd name="connsiteY13" fmla="*/ 1312127 h 2026318"/>
                <a:gd name="connsiteX14" fmla="*/ 338442 w 1421182"/>
                <a:gd name="connsiteY14" fmla="*/ 1258222 h 2026318"/>
                <a:gd name="connsiteX15" fmla="*/ 719 w 1421182"/>
                <a:gd name="connsiteY15" fmla="*/ 957545 h 2026318"/>
                <a:gd name="connsiteX0" fmla="*/ 719 w 1421182"/>
                <a:gd name="connsiteY0" fmla="*/ 957545 h 2295953"/>
                <a:gd name="connsiteX1" fmla="*/ 140932 w 1421182"/>
                <a:gd name="connsiteY1" fmla="*/ 1353319 h 2295953"/>
                <a:gd name="connsiteX2" fmla="*/ 309182 w 1421182"/>
                <a:gd name="connsiteY2" fmla="*/ 1711764 h 2295953"/>
                <a:gd name="connsiteX3" fmla="*/ 693290 w 1421182"/>
                <a:gd name="connsiteY3" fmla="*/ 2019121 h 2295953"/>
                <a:gd name="connsiteX4" fmla="*/ 722524 w 1421182"/>
                <a:gd name="connsiteY4" fmla="*/ 2295953 h 2295953"/>
                <a:gd name="connsiteX5" fmla="*/ 1311364 w 1421182"/>
                <a:gd name="connsiteY5" fmla="*/ 2026318 h 2295953"/>
                <a:gd name="connsiteX6" fmla="*/ 1421092 w 1421182"/>
                <a:gd name="connsiteY6" fmla="*/ 1126548 h 2295953"/>
                <a:gd name="connsiteX7" fmla="*/ 1152597 w 1421182"/>
                <a:gd name="connsiteY7" fmla="*/ 669082 h 2295953"/>
                <a:gd name="connsiteX8" fmla="*/ 1168953 w 1421182"/>
                <a:gd name="connsiteY8" fmla="*/ 968062 h 2295953"/>
                <a:gd name="connsiteX9" fmla="*/ 927050 w 1421182"/>
                <a:gd name="connsiteY9" fmla="*/ 614956 h 2295953"/>
                <a:gd name="connsiteX10" fmla="*/ 957315 w 1421182"/>
                <a:gd name="connsiteY10" fmla="*/ 944170 h 2295953"/>
                <a:gd name="connsiteX11" fmla="*/ 711016 w 1421182"/>
                <a:gd name="connsiteY11" fmla="*/ 569620 h 2295953"/>
                <a:gd name="connsiteX12" fmla="*/ 729319 w 1421182"/>
                <a:gd name="connsiteY12" fmla="*/ 957827 h 2295953"/>
                <a:gd name="connsiteX13" fmla="*/ 543268 w 1421182"/>
                <a:gd name="connsiteY13" fmla="*/ 8 h 2295953"/>
                <a:gd name="connsiteX14" fmla="*/ 473286 w 1421182"/>
                <a:gd name="connsiteY14" fmla="*/ 1312127 h 2295953"/>
                <a:gd name="connsiteX15" fmla="*/ 338442 w 1421182"/>
                <a:gd name="connsiteY15" fmla="*/ 1258222 h 2295953"/>
                <a:gd name="connsiteX16" fmla="*/ 719 w 1421182"/>
                <a:gd name="connsiteY16" fmla="*/ 957545 h 2295953"/>
                <a:gd name="connsiteX0" fmla="*/ 719 w 1421182"/>
                <a:gd name="connsiteY0" fmla="*/ 957545 h 2317397"/>
                <a:gd name="connsiteX1" fmla="*/ 140932 w 1421182"/>
                <a:gd name="connsiteY1" fmla="*/ 1353319 h 2317397"/>
                <a:gd name="connsiteX2" fmla="*/ 309182 w 1421182"/>
                <a:gd name="connsiteY2" fmla="*/ 1711764 h 2317397"/>
                <a:gd name="connsiteX3" fmla="*/ 693290 w 1421182"/>
                <a:gd name="connsiteY3" fmla="*/ 2019121 h 2317397"/>
                <a:gd name="connsiteX4" fmla="*/ 722524 w 1421182"/>
                <a:gd name="connsiteY4" fmla="*/ 2295953 h 2317397"/>
                <a:gd name="connsiteX5" fmla="*/ 1170733 w 1421182"/>
                <a:gd name="connsiteY5" fmla="*/ 2300858 h 2317397"/>
                <a:gd name="connsiteX6" fmla="*/ 1311364 w 1421182"/>
                <a:gd name="connsiteY6" fmla="*/ 2026318 h 2317397"/>
                <a:gd name="connsiteX7" fmla="*/ 1421092 w 1421182"/>
                <a:gd name="connsiteY7" fmla="*/ 1126548 h 2317397"/>
                <a:gd name="connsiteX8" fmla="*/ 1152597 w 1421182"/>
                <a:gd name="connsiteY8" fmla="*/ 669082 h 2317397"/>
                <a:gd name="connsiteX9" fmla="*/ 1168953 w 1421182"/>
                <a:gd name="connsiteY9" fmla="*/ 968062 h 2317397"/>
                <a:gd name="connsiteX10" fmla="*/ 927050 w 1421182"/>
                <a:gd name="connsiteY10" fmla="*/ 614956 h 2317397"/>
                <a:gd name="connsiteX11" fmla="*/ 957315 w 1421182"/>
                <a:gd name="connsiteY11" fmla="*/ 944170 h 2317397"/>
                <a:gd name="connsiteX12" fmla="*/ 711016 w 1421182"/>
                <a:gd name="connsiteY12" fmla="*/ 569620 h 2317397"/>
                <a:gd name="connsiteX13" fmla="*/ 729319 w 1421182"/>
                <a:gd name="connsiteY13" fmla="*/ 957827 h 2317397"/>
                <a:gd name="connsiteX14" fmla="*/ 543268 w 1421182"/>
                <a:gd name="connsiteY14" fmla="*/ 8 h 2317397"/>
                <a:gd name="connsiteX15" fmla="*/ 473286 w 1421182"/>
                <a:gd name="connsiteY15" fmla="*/ 1312127 h 2317397"/>
                <a:gd name="connsiteX16" fmla="*/ 338442 w 1421182"/>
                <a:gd name="connsiteY16" fmla="*/ 1258222 h 2317397"/>
                <a:gd name="connsiteX17" fmla="*/ 719 w 1421182"/>
                <a:gd name="connsiteY17" fmla="*/ 957545 h 2317397"/>
                <a:gd name="connsiteX0" fmla="*/ 719 w 1421182"/>
                <a:gd name="connsiteY0" fmla="*/ 957545 h 2317397"/>
                <a:gd name="connsiteX1" fmla="*/ 140932 w 1421182"/>
                <a:gd name="connsiteY1" fmla="*/ 1353319 h 2317397"/>
                <a:gd name="connsiteX2" fmla="*/ 309182 w 1421182"/>
                <a:gd name="connsiteY2" fmla="*/ 1711764 h 2317397"/>
                <a:gd name="connsiteX3" fmla="*/ 626141 w 1421182"/>
                <a:gd name="connsiteY3" fmla="*/ 1985150 h 2317397"/>
                <a:gd name="connsiteX4" fmla="*/ 722524 w 1421182"/>
                <a:gd name="connsiteY4" fmla="*/ 2295953 h 2317397"/>
                <a:gd name="connsiteX5" fmla="*/ 1170733 w 1421182"/>
                <a:gd name="connsiteY5" fmla="*/ 2300858 h 2317397"/>
                <a:gd name="connsiteX6" fmla="*/ 1311364 w 1421182"/>
                <a:gd name="connsiteY6" fmla="*/ 2026318 h 2317397"/>
                <a:gd name="connsiteX7" fmla="*/ 1421092 w 1421182"/>
                <a:gd name="connsiteY7" fmla="*/ 1126548 h 2317397"/>
                <a:gd name="connsiteX8" fmla="*/ 1152597 w 1421182"/>
                <a:gd name="connsiteY8" fmla="*/ 669082 h 2317397"/>
                <a:gd name="connsiteX9" fmla="*/ 1168953 w 1421182"/>
                <a:gd name="connsiteY9" fmla="*/ 968062 h 2317397"/>
                <a:gd name="connsiteX10" fmla="*/ 927050 w 1421182"/>
                <a:gd name="connsiteY10" fmla="*/ 614956 h 2317397"/>
                <a:gd name="connsiteX11" fmla="*/ 957315 w 1421182"/>
                <a:gd name="connsiteY11" fmla="*/ 944170 h 2317397"/>
                <a:gd name="connsiteX12" fmla="*/ 711016 w 1421182"/>
                <a:gd name="connsiteY12" fmla="*/ 569620 h 2317397"/>
                <a:gd name="connsiteX13" fmla="*/ 729319 w 1421182"/>
                <a:gd name="connsiteY13" fmla="*/ 957827 h 2317397"/>
                <a:gd name="connsiteX14" fmla="*/ 543268 w 1421182"/>
                <a:gd name="connsiteY14" fmla="*/ 8 h 2317397"/>
                <a:gd name="connsiteX15" fmla="*/ 473286 w 1421182"/>
                <a:gd name="connsiteY15" fmla="*/ 1312127 h 2317397"/>
                <a:gd name="connsiteX16" fmla="*/ 338442 w 1421182"/>
                <a:gd name="connsiteY16" fmla="*/ 1258222 h 2317397"/>
                <a:gd name="connsiteX17" fmla="*/ 719 w 1421182"/>
                <a:gd name="connsiteY17" fmla="*/ 957545 h 2317397"/>
                <a:gd name="connsiteX0" fmla="*/ 719 w 1421182"/>
                <a:gd name="connsiteY0" fmla="*/ 957545 h 2314785"/>
                <a:gd name="connsiteX1" fmla="*/ 140932 w 1421182"/>
                <a:gd name="connsiteY1" fmla="*/ 1353319 h 2314785"/>
                <a:gd name="connsiteX2" fmla="*/ 309182 w 1421182"/>
                <a:gd name="connsiteY2" fmla="*/ 1711764 h 2314785"/>
                <a:gd name="connsiteX3" fmla="*/ 626141 w 1421182"/>
                <a:gd name="connsiteY3" fmla="*/ 1985150 h 2314785"/>
                <a:gd name="connsiteX4" fmla="*/ 658780 w 1421182"/>
                <a:gd name="connsiteY4" fmla="*/ 2266927 h 2314785"/>
                <a:gd name="connsiteX5" fmla="*/ 1170733 w 1421182"/>
                <a:gd name="connsiteY5" fmla="*/ 2300858 h 2314785"/>
                <a:gd name="connsiteX6" fmla="*/ 1311364 w 1421182"/>
                <a:gd name="connsiteY6" fmla="*/ 2026318 h 2314785"/>
                <a:gd name="connsiteX7" fmla="*/ 1421092 w 1421182"/>
                <a:gd name="connsiteY7" fmla="*/ 1126548 h 2314785"/>
                <a:gd name="connsiteX8" fmla="*/ 1152597 w 1421182"/>
                <a:gd name="connsiteY8" fmla="*/ 669082 h 2314785"/>
                <a:gd name="connsiteX9" fmla="*/ 1168953 w 1421182"/>
                <a:gd name="connsiteY9" fmla="*/ 968062 h 2314785"/>
                <a:gd name="connsiteX10" fmla="*/ 927050 w 1421182"/>
                <a:gd name="connsiteY10" fmla="*/ 614956 h 2314785"/>
                <a:gd name="connsiteX11" fmla="*/ 957315 w 1421182"/>
                <a:gd name="connsiteY11" fmla="*/ 944170 h 2314785"/>
                <a:gd name="connsiteX12" fmla="*/ 711016 w 1421182"/>
                <a:gd name="connsiteY12" fmla="*/ 569620 h 2314785"/>
                <a:gd name="connsiteX13" fmla="*/ 729319 w 1421182"/>
                <a:gd name="connsiteY13" fmla="*/ 957827 h 2314785"/>
                <a:gd name="connsiteX14" fmla="*/ 543268 w 1421182"/>
                <a:gd name="connsiteY14" fmla="*/ 8 h 2314785"/>
                <a:gd name="connsiteX15" fmla="*/ 473286 w 1421182"/>
                <a:gd name="connsiteY15" fmla="*/ 1312127 h 2314785"/>
                <a:gd name="connsiteX16" fmla="*/ 338442 w 1421182"/>
                <a:gd name="connsiteY16" fmla="*/ 1258222 h 2314785"/>
                <a:gd name="connsiteX17" fmla="*/ 719 w 1421182"/>
                <a:gd name="connsiteY17" fmla="*/ 957545 h 2314785"/>
                <a:gd name="connsiteX0" fmla="*/ 719 w 1421182"/>
                <a:gd name="connsiteY0" fmla="*/ 957545 h 2323891"/>
                <a:gd name="connsiteX1" fmla="*/ 140932 w 1421182"/>
                <a:gd name="connsiteY1" fmla="*/ 1353319 h 2323891"/>
                <a:gd name="connsiteX2" fmla="*/ 309182 w 1421182"/>
                <a:gd name="connsiteY2" fmla="*/ 1711764 h 2323891"/>
                <a:gd name="connsiteX3" fmla="*/ 626141 w 1421182"/>
                <a:gd name="connsiteY3" fmla="*/ 1985150 h 2323891"/>
                <a:gd name="connsiteX4" fmla="*/ 658780 w 1421182"/>
                <a:gd name="connsiteY4" fmla="*/ 2266927 h 2323891"/>
                <a:gd name="connsiteX5" fmla="*/ 1170733 w 1421182"/>
                <a:gd name="connsiteY5" fmla="*/ 2300858 h 2323891"/>
                <a:gd name="connsiteX6" fmla="*/ 1311364 w 1421182"/>
                <a:gd name="connsiteY6" fmla="*/ 2026318 h 2323891"/>
                <a:gd name="connsiteX7" fmla="*/ 1421092 w 1421182"/>
                <a:gd name="connsiteY7" fmla="*/ 1126548 h 2323891"/>
                <a:gd name="connsiteX8" fmla="*/ 1152597 w 1421182"/>
                <a:gd name="connsiteY8" fmla="*/ 669082 h 2323891"/>
                <a:gd name="connsiteX9" fmla="*/ 1168953 w 1421182"/>
                <a:gd name="connsiteY9" fmla="*/ 968062 h 2323891"/>
                <a:gd name="connsiteX10" fmla="*/ 927050 w 1421182"/>
                <a:gd name="connsiteY10" fmla="*/ 614956 h 2323891"/>
                <a:gd name="connsiteX11" fmla="*/ 957315 w 1421182"/>
                <a:gd name="connsiteY11" fmla="*/ 944170 h 2323891"/>
                <a:gd name="connsiteX12" fmla="*/ 711016 w 1421182"/>
                <a:gd name="connsiteY12" fmla="*/ 569620 h 2323891"/>
                <a:gd name="connsiteX13" fmla="*/ 729319 w 1421182"/>
                <a:gd name="connsiteY13" fmla="*/ 957827 h 2323891"/>
                <a:gd name="connsiteX14" fmla="*/ 543268 w 1421182"/>
                <a:gd name="connsiteY14" fmla="*/ 8 h 2323891"/>
                <a:gd name="connsiteX15" fmla="*/ 473286 w 1421182"/>
                <a:gd name="connsiteY15" fmla="*/ 1312127 h 2323891"/>
                <a:gd name="connsiteX16" fmla="*/ 338442 w 1421182"/>
                <a:gd name="connsiteY16" fmla="*/ 1258222 h 2323891"/>
                <a:gd name="connsiteX17" fmla="*/ 719 w 1421182"/>
                <a:gd name="connsiteY17" fmla="*/ 957545 h 2323891"/>
                <a:gd name="connsiteX0" fmla="*/ 719 w 1421182"/>
                <a:gd name="connsiteY0" fmla="*/ 957545 h 2358736"/>
                <a:gd name="connsiteX1" fmla="*/ 140932 w 1421182"/>
                <a:gd name="connsiteY1" fmla="*/ 1353319 h 2358736"/>
                <a:gd name="connsiteX2" fmla="*/ 309182 w 1421182"/>
                <a:gd name="connsiteY2" fmla="*/ 1711764 h 2358736"/>
                <a:gd name="connsiteX3" fmla="*/ 626141 w 1421182"/>
                <a:gd name="connsiteY3" fmla="*/ 1985150 h 2358736"/>
                <a:gd name="connsiteX4" fmla="*/ 658780 w 1421182"/>
                <a:gd name="connsiteY4" fmla="*/ 2266927 h 2358736"/>
                <a:gd name="connsiteX5" fmla="*/ 1227989 w 1421182"/>
                <a:gd name="connsiteY5" fmla="*/ 2341644 h 2358736"/>
                <a:gd name="connsiteX6" fmla="*/ 1311364 w 1421182"/>
                <a:gd name="connsiteY6" fmla="*/ 2026318 h 2358736"/>
                <a:gd name="connsiteX7" fmla="*/ 1421092 w 1421182"/>
                <a:gd name="connsiteY7" fmla="*/ 1126548 h 2358736"/>
                <a:gd name="connsiteX8" fmla="*/ 1152597 w 1421182"/>
                <a:gd name="connsiteY8" fmla="*/ 669082 h 2358736"/>
                <a:gd name="connsiteX9" fmla="*/ 1168953 w 1421182"/>
                <a:gd name="connsiteY9" fmla="*/ 968062 h 2358736"/>
                <a:gd name="connsiteX10" fmla="*/ 927050 w 1421182"/>
                <a:gd name="connsiteY10" fmla="*/ 614956 h 2358736"/>
                <a:gd name="connsiteX11" fmla="*/ 957315 w 1421182"/>
                <a:gd name="connsiteY11" fmla="*/ 944170 h 2358736"/>
                <a:gd name="connsiteX12" fmla="*/ 711016 w 1421182"/>
                <a:gd name="connsiteY12" fmla="*/ 569620 h 2358736"/>
                <a:gd name="connsiteX13" fmla="*/ 729319 w 1421182"/>
                <a:gd name="connsiteY13" fmla="*/ 957827 h 2358736"/>
                <a:gd name="connsiteX14" fmla="*/ 543268 w 1421182"/>
                <a:gd name="connsiteY14" fmla="*/ 8 h 2358736"/>
                <a:gd name="connsiteX15" fmla="*/ 473286 w 1421182"/>
                <a:gd name="connsiteY15" fmla="*/ 1312127 h 2358736"/>
                <a:gd name="connsiteX16" fmla="*/ 338442 w 1421182"/>
                <a:gd name="connsiteY16" fmla="*/ 1258222 h 2358736"/>
                <a:gd name="connsiteX17" fmla="*/ 719 w 1421182"/>
                <a:gd name="connsiteY17" fmla="*/ 957545 h 2358736"/>
                <a:gd name="connsiteX0" fmla="*/ 719 w 1421182"/>
                <a:gd name="connsiteY0" fmla="*/ 957545 h 2341644"/>
                <a:gd name="connsiteX1" fmla="*/ 140932 w 1421182"/>
                <a:gd name="connsiteY1" fmla="*/ 1353319 h 2341644"/>
                <a:gd name="connsiteX2" fmla="*/ 309182 w 1421182"/>
                <a:gd name="connsiteY2" fmla="*/ 1711764 h 2341644"/>
                <a:gd name="connsiteX3" fmla="*/ 626141 w 1421182"/>
                <a:gd name="connsiteY3" fmla="*/ 1985150 h 2341644"/>
                <a:gd name="connsiteX4" fmla="*/ 658780 w 1421182"/>
                <a:gd name="connsiteY4" fmla="*/ 2266927 h 2341644"/>
                <a:gd name="connsiteX5" fmla="*/ 1227989 w 1421182"/>
                <a:gd name="connsiteY5" fmla="*/ 2341644 h 2341644"/>
                <a:gd name="connsiteX6" fmla="*/ 1311364 w 1421182"/>
                <a:gd name="connsiteY6" fmla="*/ 2026318 h 2341644"/>
                <a:gd name="connsiteX7" fmla="*/ 1421092 w 1421182"/>
                <a:gd name="connsiteY7" fmla="*/ 1126548 h 2341644"/>
                <a:gd name="connsiteX8" fmla="*/ 1152597 w 1421182"/>
                <a:gd name="connsiteY8" fmla="*/ 669082 h 2341644"/>
                <a:gd name="connsiteX9" fmla="*/ 1168953 w 1421182"/>
                <a:gd name="connsiteY9" fmla="*/ 968062 h 2341644"/>
                <a:gd name="connsiteX10" fmla="*/ 927050 w 1421182"/>
                <a:gd name="connsiteY10" fmla="*/ 614956 h 2341644"/>
                <a:gd name="connsiteX11" fmla="*/ 957315 w 1421182"/>
                <a:gd name="connsiteY11" fmla="*/ 944170 h 2341644"/>
                <a:gd name="connsiteX12" fmla="*/ 711016 w 1421182"/>
                <a:gd name="connsiteY12" fmla="*/ 569620 h 2341644"/>
                <a:gd name="connsiteX13" fmla="*/ 729319 w 1421182"/>
                <a:gd name="connsiteY13" fmla="*/ 957827 h 2341644"/>
                <a:gd name="connsiteX14" fmla="*/ 543268 w 1421182"/>
                <a:gd name="connsiteY14" fmla="*/ 8 h 2341644"/>
                <a:gd name="connsiteX15" fmla="*/ 473286 w 1421182"/>
                <a:gd name="connsiteY15" fmla="*/ 1312127 h 2341644"/>
                <a:gd name="connsiteX16" fmla="*/ 338442 w 1421182"/>
                <a:gd name="connsiteY16" fmla="*/ 1258222 h 2341644"/>
                <a:gd name="connsiteX17" fmla="*/ 719 w 1421182"/>
                <a:gd name="connsiteY17" fmla="*/ 957545 h 2341644"/>
                <a:gd name="connsiteX0" fmla="*/ 719 w 1421092"/>
                <a:gd name="connsiteY0" fmla="*/ 957545 h 2341644"/>
                <a:gd name="connsiteX1" fmla="*/ 140932 w 1421092"/>
                <a:gd name="connsiteY1" fmla="*/ 1353319 h 2341644"/>
                <a:gd name="connsiteX2" fmla="*/ 309182 w 1421092"/>
                <a:gd name="connsiteY2" fmla="*/ 1711764 h 2341644"/>
                <a:gd name="connsiteX3" fmla="*/ 626141 w 1421092"/>
                <a:gd name="connsiteY3" fmla="*/ 1985150 h 2341644"/>
                <a:gd name="connsiteX4" fmla="*/ 658780 w 1421092"/>
                <a:gd name="connsiteY4" fmla="*/ 2266927 h 2341644"/>
                <a:gd name="connsiteX5" fmla="*/ 1227989 w 1421092"/>
                <a:gd name="connsiteY5" fmla="*/ 2341644 h 2341644"/>
                <a:gd name="connsiteX6" fmla="*/ 1262460 w 1421092"/>
                <a:gd name="connsiteY6" fmla="*/ 1987074 h 2341644"/>
                <a:gd name="connsiteX7" fmla="*/ 1421092 w 1421092"/>
                <a:gd name="connsiteY7" fmla="*/ 1126548 h 2341644"/>
                <a:gd name="connsiteX8" fmla="*/ 1152597 w 1421092"/>
                <a:gd name="connsiteY8" fmla="*/ 669082 h 2341644"/>
                <a:gd name="connsiteX9" fmla="*/ 1168953 w 1421092"/>
                <a:gd name="connsiteY9" fmla="*/ 968062 h 2341644"/>
                <a:gd name="connsiteX10" fmla="*/ 927050 w 1421092"/>
                <a:gd name="connsiteY10" fmla="*/ 614956 h 2341644"/>
                <a:gd name="connsiteX11" fmla="*/ 957315 w 1421092"/>
                <a:gd name="connsiteY11" fmla="*/ 944170 h 2341644"/>
                <a:gd name="connsiteX12" fmla="*/ 711016 w 1421092"/>
                <a:gd name="connsiteY12" fmla="*/ 569620 h 2341644"/>
                <a:gd name="connsiteX13" fmla="*/ 729319 w 1421092"/>
                <a:gd name="connsiteY13" fmla="*/ 957827 h 2341644"/>
                <a:gd name="connsiteX14" fmla="*/ 543268 w 1421092"/>
                <a:gd name="connsiteY14" fmla="*/ 8 h 2341644"/>
                <a:gd name="connsiteX15" fmla="*/ 473286 w 1421092"/>
                <a:gd name="connsiteY15" fmla="*/ 1312127 h 2341644"/>
                <a:gd name="connsiteX16" fmla="*/ 338442 w 1421092"/>
                <a:gd name="connsiteY16" fmla="*/ 1258222 h 2341644"/>
                <a:gd name="connsiteX17" fmla="*/ 719 w 1421092"/>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626141 w 1421109"/>
                <a:gd name="connsiteY3" fmla="*/ 1985150 h 2341644"/>
                <a:gd name="connsiteX4" fmla="*/ 658780 w 1421109"/>
                <a:gd name="connsiteY4" fmla="*/ 2266927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626141 w 1421109"/>
                <a:gd name="connsiteY3" fmla="*/ 1985150 h 2341644"/>
                <a:gd name="connsiteX4" fmla="*/ 658780 w 1421109"/>
                <a:gd name="connsiteY4" fmla="*/ 2266927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626141 w 1421109"/>
                <a:gd name="connsiteY3" fmla="*/ 1985150 h 2341644"/>
                <a:gd name="connsiteX4" fmla="*/ 622941 w 1421109"/>
                <a:gd name="connsiteY4" fmla="*/ 2320778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548773 w 1421109"/>
                <a:gd name="connsiteY3" fmla="*/ 1936338 h 2341644"/>
                <a:gd name="connsiteX4" fmla="*/ 622941 w 1421109"/>
                <a:gd name="connsiteY4" fmla="*/ 2320778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548773 w 1421109"/>
                <a:gd name="connsiteY3" fmla="*/ 1936338 h 2341644"/>
                <a:gd name="connsiteX4" fmla="*/ 557331 w 1421109"/>
                <a:gd name="connsiteY4" fmla="*/ 2278453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548773 w 1421109"/>
                <a:gd name="connsiteY3" fmla="*/ 1936338 h 2341644"/>
                <a:gd name="connsiteX4" fmla="*/ 601148 w 1421109"/>
                <a:gd name="connsiteY4" fmla="*/ 2297232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10754"/>
                <a:gd name="connsiteX1" fmla="*/ 140932 w 1421109"/>
                <a:gd name="connsiteY1" fmla="*/ 1353319 h 2310754"/>
                <a:gd name="connsiteX2" fmla="*/ 309182 w 1421109"/>
                <a:gd name="connsiteY2" fmla="*/ 1711764 h 2310754"/>
                <a:gd name="connsiteX3" fmla="*/ 548773 w 1421109"/>
                <a:gd name="connsiteY3" fmla="*/ 1936338 h 2310754"/>
                <a:gd name="connsiteX4" fmla="*/ 601148 w 1421109"/>
                <a:gd name="connsiteY4" fmla="*/ 2297232 h 2310754"/>
                <a:gd name="connsiteX5" fmla="*/ 1253027 w 1421109"/>
                <a:gd name="connsiteY5" fmla="*/ 2310347 h 2310754"/>
                <a:gd name="connsiteX6" fmla="*/ 1262460 w 1421109"/>
                <a:gd name="connsiteY6" fmla="*/ 1987074 h 2310754"/>
                <a:gd name="connsiteX7" fmla="*/ 1421092 w 1421109"/>
                <a:gd name="connsiteY7" fmla="*/ 1126548 h 2310754"/>
                <a:gd name="connsiteX8" fmla="*/ 1152597 w 1421109"/>
                <a:gd name="connsiteY8" fmla="*/ 669082 h 2310754"/>
                <a:gd name="connsiteX9" fmla="*/ 1168953 w 1421109"/>
                <a:gd name="connsiteY9" fmla="*/ 968062 h 2310754"/>
                <a:gd name="connsiteX10" fmla="*/ 927050 w 1421109"/>
                <a:gd name="connsiteY10" fmla="*/ 614956 h 2310754"/>
                <a:gd name="connsiteX11" fmla="*/ 957315 w 1421109"/>
                <a:gd name="connsiteY11" fmla="*/ 944170 h 2310754"/>
                <a:gd name="connsiteX12" fmla="*/ 711016 w 1421109"/>
                <a:gd name="connsiteY12" fmla="*/ 569620 h 2310754"/>
                <a:gd name="connsiteX13" fmla="*/ 729319 w 1421109"/>
                <a:gd name="connsiteY13" fmla="*/ 957827 h 2310754"/>
                <a:gd name="connsiteX14" fmla="*/ 543268 w 1421109"/>
                <a:gd name="connsiteY14" fmla="*/ 8 h 2310754"/>
                <a:gd name="connsiteX15" fmla="*/ 473286 w 1421109"/>
                <a:gd name="connsiteY15" fmla="*/ 1312127 h 2310754"/>
                <a:gd name="connsiteX16" fmla="*/ 338442 w 1421109"/>
                <a:gd name="connsiteY16" fmla="*/ 1258222 h 2310754"/>
                <a:gd name="connsiteX17" fmla="*/ 719 w 1421109"/>
                <a:gd name="connsiteY17" fmla="*/ 957545 h 2310754"/>
                <a:gd name="connsiteX0" fmla="*/ 719 w 1421109"/>
                <a:gd name="connsiteY0" fmla="*/ 957545 h 2310755"/>
                <a:gd name="connsiteX1" fmla="*/ 140932 w 1421109"/>
                <a:gd name="connsiteY1" fmla="*/ 1353319 h 2310755"/>
                <a:gd name="connsiteX2" fmla="*/ 309182 w 1421109"/>
                <a:gd name="connsiteY2" fmla="*/ 1711764 h 2310755"/>
                <a:gd name="connsiteX3" fmla="*/ 548773 w 1421109"/>
                <a:gd name="connsiteY3" fmla="*/ 1936338 h 2310755"/>
                <a:gd name="connsiteX4" fmla="*/ 601148 w 1421109"/>
                <a:gd name="connsiteY4" fmla="*/ 2297232 h 2310755"/>
                <a:gd name="connsiteX5" fmla="*/ 1253027 w 1421109"/>
                <a:gd name="connsiteY5" fmla="*/ 2310347 h 2310755"/>
                <a:gd name="connsiteX6" fmla="*/ 1262460 w 1421109"/>
                <a:gd name="connsiteY6" fmla="*/ 1987074 h 2310755"/>
                <a:gd name="connsiteX7" fmla="*/ 1421092 w 1421109"/>
                <a:gd name="connsiteY7" fmla="*/ 1126548 h 2310755"/>
                <a:gd name="connsiteX8" fmla="*/ 1152597 w 1421109"/>
                <a:gd name="connsiteY8" fmla="*/ 669082 h 2310755"/>
                <a:gd name="connsiteX9" fmla="*/ 1168953 w 1421109"/>
                <a:gd name="connsiteY9" fmla="*/ 968062 h 2310755"/>
                <a:gd name="connsiteX10" fmla="*/ 927050 w 1421109"/>
                <a:gd name="connsiteY10" fmla="*/ 614956 h 2310755"/>
                <a:gd name="connsiteX11" fmla="*/ 957315 w 1421109"/>
                <a:gd name="connsiteY11" fmla="*/ 944170 h 2310755"/>
                <a:gd name="connsiteX12" fmla="*/ 711016 w 1421109"/>
                <a:gd name="connsiteY12" fmla="*/ 569620 h 2310755"/>
                <a:gd name="connsiteX13" fmla="*/ 729319 w 1421109"/>
                <a:gd name="connsiteY13" fmla="*/ 957827 h 2310755"/>
                <a:gd name="connsiteX14" fmla="*/ 543268 w 1421109"/>
                <a:gd name="connsiteY14" fmla="*/ 8 h 2310755"/>
                <a:gd name="connsiteX15" fmla="*/ 473286 w 1421109"/>
                <a:gd name="connsiteY15" fmla="*/ 1312127 h 2310755"/>
                <a:gd name="connsiteX16" fmla="*/ 338442 w 1421109"/>
                <a:gd name="connsiteY16" fmla="*/ 1258222 h 2310755"/>
                <a:gd name="connsiteX17" fmla="*/ 719 w 1421109"/>
                <a:gd name="connsiteY17" fmla="*/ 957545 h 2310755"/>
                <a:gd name="connsiteX0" fmla="*/ 719 w 1421109"/>
                <a:gd name="connsiteY0" fmla="*/ 957545 h 2310755"/>
                <a:gd name="connsiteX1" fmla="*/ 140932 w 1421109"/>
                <a:gd name="connsiteY1" fmla="*/ 1353319 h 2310755"/>
                <a:gd name="connsiteX2" fmla="*/ 309182 w 1421109"/>
                <a:gd name="connsiteY2" fmla="*/ 1711764 h 2310755"/>
                <a:gd name="connsiteX3" fmla="*/ 548773 w 1421109"/>
                <a:gd name="connsiteY3" fmla="*/ 1936338 h 2310755"/>
                <a:gd name="connsiteX4" fmla="*/ 582370 w 1421109"/>
                <a:gd name="connsiteY4" fmla="*/ 2297232 h 2310755"/>
                <a:gd name="connsiteX5" fmla="*/ 1253027 w 1421109"/>
                <a:gd name="connsiteY5" fmla="*/ 2310347 h 2310755"/>
                <a:gd name="connsiteX6" fmla="*/ 1262460 w 1421109"/>
                <a:gd name="connsiteY6" fmla="*/ 1987074 h 2310755"/>
                <a:gd name="connsiteX7" fmla="*/ 1421092 w 1421109"/>
                <a:gd name="connsiteY7" fmla="*/ 1126548 h 2310755"/>
                <a:gd name="connsiteX8" fmla="*/ 1152597 w 1421109"/>
                <a:gd name="connsiteY8" fmla="*/ 669082 h 2310755"/>
                <a:gd name="connsiteX9" fmla="*/ 1168953 w 1421109"/>
                <a:gd name="connsiteY9" fmla="*/ 968062 h 2310755"/>
                <a:gd name="connsiteX10" fmla="*/ 927050 w 1421109"/>
                <a:gd name="connsiteY10" fmla="*/ 614956 h 2310755"/>
                <a:gd name="connsiteX11" fmla="*/ 957315 w 1421109"/>
                <a:gd name="connsiteY11" fmla="*/ 944170 h 2310755"/>
                <a:gd name="connsiteX12" fmla="*/ 711016 w 1421109"/>
                <a:gd name="connsiteY12" fmla="*/ 569620 h 2310755"/>
                <a:gd name="connsiteX13" fmla="*/ 729319 w 1421109"/>
                <a:gd name="connsiteY13" fmla="*/ 957827 h 2310755"/>
                <a:gd name="connsiteX14" fmla="*/ 543268 w 1421109"/>
                <a:gd name="connsiteY14" fmla="*/ 8 h 2310755"/>
                <a:gd name="connsiteX15" fmla="*/ 473286 w 1421109"/>
                <a:gd name="connsiteY15" fmla="*/ 1312127 h 2310755"/>
                <a:gd name="connsiteX16" fmla="*/ 338442 w 1421109"/>
                <a:gd name="connsiteY16" fmla="*/ 1258222 h 2310755"/>
                <a:gd name="connsiteX17" fmla="*/ 719 w 1421109"/>
                <a:gd name="connsiteY17" fmla="*/ 957545 h 2310755"/>
                <a:gd name="connsiteX0" fmla="*/ 719 w 1421109"/>
                <a:gd name="connsiteY0" fmla="*/ 957545 h 2310755"/>
                <a:gd name="connsiteX1" fmla="*/ 140932 w 1421109"/>
                <a:gd name="connsiteY1" fmla="*/ 1353319 h 2310755"/>
                <a:gd name="connsiteX2" fmla="*/ 309182 w 1421109"/>
                <a:gd name="connsiteY2" fmla="*/ 1711764 h 2310755"/>
                <a:gd name="connsiteX3" fmla="*/ 548773 w 1421109"/>
                <a:gd name="connsiteY3" fmla="*/ 1936338 h 2310755"/>
                <a:gd name="connsiteX4" fmla="*/ 582370 w 1421109"/>
                <a:gd name="connsiteY4" fmla="*/ 2297232 h 2310755"/>
                <a:gd name="connsiteX5" fmla="*/ 1253027 w 1421109"/>
                <a:gd name="connsiteY5" fmla="*/ 2310347 h 2310755"/>
                <a:gd name="connsiteX6" fmla="*/ 1262460 w 1421109"/>
                <a:gd name="connsiteY6" fmla="*/ 1987074 h 2310755"/>
                <a:gd name="connsiteX7" fmla="*/ 1421092 w 1421109"/>
                <a:gd name="connsiteY7" fmla="*/ 1126548 h 2310755"/>
                <a:gd name="connsiteX8" fmla="*/ 1152597 w 1421109"/>
                <a:gd name="connsiteY8" fmla="*/ 669082 h 2310755"/>
                <a:gd name="connsiteX9" fmla="*/ 1168953 w 1421109"/>
                <a:gd name="connsiteY9" fmla="*/ 968062 h 2310755"/>
                <a:gd name="connsiteX10" fmla="*/ 927050 w 1421109"/>
                <a:gd name="connsiteY10" fmla="*/ 614956 h 2310755"/>
                <a:gd name="connsiteX11" fmla="*/ 957315 w 1421109"/>
                <a:gd name="connsiteY11" fmla="*/ 944170 h 2310755"/>
                <a:gd name="connsiteX12" fmla="*/ 711016 w 1421109"/>
                <a:gd name="connsiteY12" fmla="*/ 569620 h 2310755"/>
                <a:gd name="connsiteX13" fmla="*/ 729319 w 1421109"/>
                <a:gd name="connsiteY13" fmla="*/ 957827 h 2310755"/>
                <a:gd name="connsiteX14" fmla="*/ 543268 w 1421109"/>
                <a:gd name="connsiteY14" fmla="*/ 8 h 2310755"/>
                <a:gd name="connsiteX15" fmla="*/ 473286 w 1421109"/>
                <a:gd name="connsiteY15" fmla="*/ 1312127 h 2310755"/>
                <a:gd name="connsiteX16" fmla="*/ 338442 w 1421109"/>
                <a:gd name="connsiteY16" fmla="*/ 1258222 h 2310755"/>
                <a:gd name="connsiteX17" fmla="*/ 719 w 1421109"/>
                <a:gd name="connsiteY17" fmla="*/ 957545 h 2310755"/>
                <a:gd name="connsiteX0" fmla="*/ 719 w 1421109"/>
                <a:gd name="connsiteY0" fmla="*/ 957545 h 2310347"/>
                <a:gd name="connsiteX1" fmla="*/ 140932 w 1421109"/>
                <a:gd name="connsiteY1" fmla="*/ 1353319 h 2310347"/>
                <a:gd name="connsiteX2" fmla="*/ 309182 w 1421109"/>
                <a:gd name="connsiteY2" fmla="*/ 1711764 h 2310347"/>
                <a:gd name="connsiteX3" fmla="*/ 548773 w 1421109"/>
                <a:gd name="connsiteY3" fmla="*/ 1936338 h 2310347"/>
                <a:gd name="connsiteX4" fmla="*/ 582370 w 1421109"/>
                <a:gd name="connsiteY4" fmla="*/ 2297232 h 2310347"/>
                <a:gd name="connsiteX5" fmla="*/ 1253027 w 1421109"/>
                <a:gd name="connsiteY5" fmla="*/ 2310347 h 2310347"/>
                <a:gd name="connsiteX6" fmla="*/ 1262460 w 1421109"/>
                <a:gd name="connsiteY6" fmla="*/ 1987074 h 2310347"/>
                <a:gd name="connsiteX7" fmla="*/ 1421092 w 1421109"/>
                <a:gd name="connsiteY7" fmla="*/ 1126548 h 2310347"/>
                <a:gd name="connsiteX8" fmla="*/ 1152597 w 1421109"/>
                <a:gd name="connsiteY8" fmla="*/ 669082 h 2310347"/>
                <a:gd name="connsiteX9" fmla="*/ 1168953 w 1421109"/>
                <a:gd name="connsiteY9" fmla="*/ 968062 h 2310347"/>
                <a:gd name="connsiteX10" fmla="*/ 927050 w 1421109"/>
                <a:gd name="connsiteY10" fmla="*/ 614956 h 2310347"/>
                <a:gd name="connsiteX11" fmla="*/ 957315 w 1421109"/>
                <a:gd name="connsiteY11" fmla="*/ 944170 h 2310347"/>
                <a:gd name="connsiteX12" fmla="*/ 711016 w 1421109"/>
                <a:gd name="connsiteY12" fmla="*/ 569620 h 2310347"/>
                <a:gd name="connsiteX13" fmla="*/ 729319 w 1421109"/>
                <a:gd name="connsiteY13" fmla="*/ 957827 h 2310347"/>
                <a:gd name="connsiteX14" fmla="*/ 543268 w 1421109"/>
                <a:gd name="connsiteY14" fmla="*/ 8 h 2310347"/>
                <a:gd name="connsiteX15" fmla="*/ 473286 w 1421109"/>
                <a:gd name="connsiteY15" fmla="*/ 1312127 h 2310347"/>
                <a:gd name="connsiteX16" fmla="*/ 338442 w 1421109"/>
                <a:gd name="connsiteY16" fmla="*/ 1258222 h 2310347"/>
                <a:gd name="connsiteX17" fmla="*/ 719 w 1421109"/>
                <a:gd name="connsiteY17"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52597 w 1423213"/>
                <a:gd name="connsiteY9" fmla="*/ 669082 h 2310347"/>
                <a:gd name="connsiteX10" fmla="*/ 1168953 w 1423213"/>
                <a:gd name="connsiteY10" fmla="*/ 968062 h 2310347"/>
                <a:gd name="connsiteX11" fmla="*/ 927050 w 1423213"/>
                <a:gd name="connsiteY11" fmla="*/ 614956 h 2310347"/>
                <a:gd name="connsiteX12" fmla="*/ 957315 w 1423213"/>
                <a:gd name="connsiteY12" fmla="*/ 944170 h 2310347"/>
                <a:gd name="connsiteX13" fmla="*/ 711016 w 1423213"/>
                <a:gd name="connsiteY13" fmla="*/ 569620 h 2310347"/>
                <a:gd name="connsiteX14" fmla="*/ 729319 w 1423213"/>
                <a:gd name="connsiteY14" fmla="*/ 957827 h 2310347"/>
                <a:gd name="connsiteX15" fmla="*/ 543268 w 1423213"/>
                <a:gd name="connsiteY15" fmla="*/ 8 h 2310347"/>
                <a:gd name="connsiteX16" fmla="*/ 473286 w 1423213"/>
                <a:gd name="connsiteY16" fmla="*/ 1312127 h 2310347"/>
                <a:gd name="connsiteX17" fmla="*/ 338442 w 1423213"/>
                <a:gd name="connsiteY17" fmla="*/ 1258222 h 2310347"/>
                <a:gd name="connsiteX18" fmla="*/ 719 w 1423213"/>
                <a:gd name="connsiteY18"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52597 w 1423213"/>
                <a:gd name="connsiteY9" fmla="*/ 669082 h 2310347"/>
                <a:gd name="connsiteX10" fmla="*/ 1168953 w 1423213"/>
                <a:gd name="connsiteY10" fmla="*/ 968062 h 2310347"/>
                <a:gd name="connsiteX11" fmla="*/ 927050 w 1423213"/>
                <a:gd name="connsiteY11" fmla="*/ 614956 h 2310347"/>
                <a:gd name="connsiteX12" fmla="*/ 957315 w 1423213"/>
                <a:gd name="connsiteY12" fmla="*/ 944170 h 2310347"/>
                <a:gd name="connsiteX13" fmla="*/ 711016 w 1423213"/>
                <a:gd name="connsiteY13" fmla="*/ 569620 h 2310347"/>
                <a:gd name="connsiteX14" fmla="*/ 729319 w 1423213"/>
                <a:gd name="connsiteY14" fmla="*/ 957827 h 2310347"/>
                <a:gd name="connsiteX15" fmla="*/ 543268 w 1423213"/>
                <a:gd name="connsiteY15" fmla="*/ 8 h 2310347"/>
                <a:gd name="connsiteX16" fmla="*/ 473286 w 1423213"/>
                <a:gd name="connsiteY16" fmla="*/ 1312127 h 2310347"/>
                <a:gd name="connsiteX17" fmla="*/ 338442 w 1423213"/>
                <a:gd name="connsiteY17" fmla="*/ 1258222 h 2310347"/>
                <a:gd name="connsiteX18" fmla="*/ 719 w 1423213"/>
                <a:gd name="connsiteY18"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927050 w 1423213"/>
                <a:gd name="connsiteY11" fmla="*/ 614956 h 2310347"/>
                <a:gd name="connsiteX12" fmla="*/ 957315 w 1423213"/>
                <a:gd name="connsiteY12" fmla="*/ 944170 h 2310347"/>
                <a:gd name="connsiteX13" fmla="*/ 711016 w 1423213"/>
                <a:gd name="connsiteY13" fmla="*/ 569620 h 2310347"/>
                <a:gd name="connsiteX14" fmla="*/ 729319 w 1423213"/>
                <a:gd name="connsiteY14" fmla="*/ 957827 h 2310347"/>
                <a:gd name="connsiteX15" fmla="*/ 543268 w 1423213"/>
                <a:gd name="connsiteY15" fmla="*/ 8 h 2310347"/>
                <a:gd name="connsiteX16" fmla="*/ 473286 w 1423213"/>
                <a:gd name="connsiteY16" fmla="*/ 1312127 h 2310347"/>
                <a:gd name="connsiteX17" fmla="*/ 338442 w 1423213"/>
                <a:gd name="connsiteY17" fmla="*/ 1258222 h 2310347"/>
                <a:gd name="connsiteX18" fmla="*/ 719 w 1423213"/>
                <a:gd name="connsiteY18"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86368 w 1423213"/>
                <a:gd name="connsiteY9" fmla="*/ 644961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86368 w 1423213"/>
                <a:gd name="connsiteY9" fmla="*/ 644961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6650"/>
                <a:gd name="connsiteY0" fmla="*/ 957545 h 2310347"/>
                <a:gd name="connsiteX1" fmla="*/ 140932 w 1426650"/>
                <a:gd name="connsiteY1" fmla="*/ 1353319 h 2310347"/>
                <a:gd name="connsiteX2" fmla="*/ 309182 w 1426650"/>
                <a:gd name="connsiteY2" fmla="*/ 1711764 h 2310347"/>
                <a:gd name="connsiteX3" fmla="*/ 548773 w 1426650"/>
                <a:gd name="connsiteY3" fmla="*/ 1936338 h 2310347"/>
                <a:gd name="connsiteX4" fmla="*/ 582370 w 1426650"/>
                <a:gd name="connsiteY4" fmla="*/ 2297232 h 2310347"/>
                <a:gd name="connsiteX5" fmla="*/ 1253027 w 1426650"/>
                <a:gd name="connsiteY5" fmla="*/ 2310347 h 2310347"/>
                <a:gd name="connsiteX6" fmla="*/ 1262460 w 1426650"/>
                <a:gd name="connsiteY6" fmla="*/ 1987074 h 2310347"/>
                <a:gd name="connsiteX7" fmla="*/ 1421092 w 1426650"/>
                <a:gd name="connsiteY7" fmla="*/ 1126548 h 2310347"/>
                <a:gd name="connsiteX8" fmla="*/ 1393246 w 1426650"/>
                <a:gd name="connsiteY8" fmla="*/ 734522 h 2310347"/>
                <a:gd name="connsiteX9" fmla="*/ 1186368 w 1426650"/>
                <a:gd name="connsiteY9" fmla="*/ 644961 h 2310347"/>
                <a:gd name="connsiteX10" fmla="*/ 1168953 w 1426650"/>
                <a:gd name="connsiteY10" fmla="*/ 968062 h 2310347"/>
                <a:gd name="connsiteX11" fmla="*/ 1156855 w 1426650"/>
                <a:gd name="connsiteY11" fmla="*/ 657333 h 2310347"/>
                <a:gd name="connsiteX12" fmla="*/ 927050 w 1426650"/>
                <a:gd name="connsiteY12" fmla="*/ 614956 h 2310347"/>
                <a:gd name="connsiteX13" fmla="*/ 957315 w 1426650"/>
                <a:gd name="connsiteY13" fmla="*/ 944170 h 2310347"/>
                <a:gd name="connsiteX14" fmla="*/ 711016 w 1426650"/>
                <a:gd name="connsiteY14" fmla="*/ 569620 h 2310347"/>
                <a:gd name="connsiteX15" fmla="*/ 729319 w 1426650"/>
                <a:gd name="connsiteY15" fmla="*/ 957827 h 2310347"/>
                <a:gd name="connsiteX16" fmla="*/ 543268 w 1426650"/>
                <a:gd name="connsiteY16" fmla="*/ 8 h 2310347"/>
                <a:gd name="connsiteX17" fmla="*/ 473286 w 1426650"/>
                <a:gd name="connsiteY17" fmla="*/ 1312127 h 2310347"/>
                <a:gd name="connsiteX18" fmla="*/ 338442 w 1426650"/>
                <a:gd name="connsiteY18" fmla="*/ 1258222 h 2310347"/>
                <a:gd name="connsiteX19" fmla="*/ 719 w 1426650"/>
                <a:gd name="connsiteY19"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711016 w 1422362"/>
                <a:gd name="connsiteY14" fmla="*/ 569620 h 2310347"/>
                <a:gd name="connsiteX15" fmla="*/ 729319 w 1422362"/>
                <a:gd name="connsiteY15" fmla="*/ 957827 h 2310347"/>
                <a:gd name="connsiteX16" fmla="*/ 543268 w 1422362"/>
                <a:gd name="connsiteY16" fmla="*/ 8 h 2310347"/>
                <a:gd name="connsiteX17" fmla="*/ 473286 w 1422362"/>
                <a:gd name="connsiteY17" fmla="*/ 1312127 h 2310347"/>
                <a:gd name="connsiteX18" fmla="*/ 338442 w 1422362"/>
                <a:gd name="connsiteY18" fmla="*/ 1258222 h 2310347"/>
                <a:gd name="connsiteX19" fmla="*/ 719 w 1422362"/>
                <a:gd name="connsiteY19"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76719 w 1422362"/>
                <a:gd name="connsiteY9" fmla="*/ 669083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76719 w 1422362"/>
                <a:gd name="connsiteY9" fmla="*/ 669083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76719 w 1422362"/>
                <a:gd name="connsiteY9" fmla="*/ 669083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1028697 h 2381499"/>
                <a:gd name="connsiteX1" fmla="*/ 140932 w 1422362"/>
                <a:gd name="connsiteY1" fmla="*/ 1424471 h 2381499"/>
                <a:gd name="connsiteX2" fmla="*/ 309182 w 1422362"/>
                <a:gd name="connsiteY2" fmla="*/ 1782916 h 2381499"/>
                <a:gd name="connsiteX3" fmla="*/ 548773 w 1422362"/>
                <a:gd name="connsiteY3" fmla="*/ 2007490 h 2381499"/>
                <a:gd name="connsiteX4" fmla="*/ 582370 w 1422362"/>
                <a:gd name="connsiteY4" fmla="*/ 2368384 h 2381499"/>
                <a:gd name="connsiteX5" fmla="*/ 1253027 w 1422362"/>
                <a:gd name="connsiteY5" fmla="*/ 2381499 h 2381499"/>
                <a:gd name="connsiteX6" fmla="*/ 1262460 w 1422362"/>
                <a:gd name="connsiteY6" fmla="*/ 2058226 h 2381499"/>
                <a:gd name="connsiteX7" fmla="*/ 1421092 w 1422362"/>
                <a:gd name="connsiteY7" fmla="*/ 1197700 h 2381499"/>
                <a:gd name="connsiteX8" fmla="*/ 1369124 w 1422362"/>
                <a:gd name="connsiteY8" fmla="*/ 771904 h 2381499"/>
                <a:gd name="connsiteX9" fmla="*/ 1176719 w 1422362"/>
                <a:gd name="connsiteY9" fmla="*/ 740235 h 2381499"/>
                <a:gd name="connsiteX10" fmla="*/ 1168953 w 1422362"/>
                <a:gd name="connsiteY10" fmla="*/ 1039214 h 2381499"/>
                <a:gd name="connsiteX11" fmla="*/ 1156855 w 1422362"/>
                <a:gd name="connsiteY11" fmla="*/ 728485 h 2381499"/>
                <a:gd name="connsiteX12" fmla="*/ 927050 w 1422362"/>
                <a:gd name="connsiteY12" fmla="*/ 686108 h 2381499"/>
                <a:gd name="connsiteX13" fmla="*/ 957315 w 1422362"/>
                <a:gd name="connsiteY13" fmla="*/ 1015322 h 2381499"/>
                <a:gd name="connsiteX14" fmla="*/ 905990 w 1422362"/>
                <a:gd name="connsiteY14" fmla="*/ 685066 h 2381499"/>
                <a:gd name="connsiteX15" fmla="*/ 711016 w 1422362"/>
                <a:gd name="connsiteY15" fmla="*/ 640772 h 2381499"/>
                <a:gd name="connsiteX16" fmla="*/ 729319 w 1422362"/>
                <a:gd name="connsiteY16" fmla="*/ 1028979 h 2381499"/>
                <a:gd name="connsiteX17" fmla="*/ 543268 w 1422362"/>
                <a:gd name="connsiteY17" fmla="*/ 71160 h 2381499"/>
                <a:gd name="connsiteX18" fmla="*/ 471802 w 1422362"/>
                <a:gd name="connsiteY18" fmla="*/ 217109 h 2381499"/>
                <a:gd name="connsiteX19" fmla="*/ 473286 w 1422362"/>
                <a:gd name="connsiteY19" fmla="*/ 1383279 h 2381499"/>
                <a:gd name="connsiteX20" fmla="*/ 338442 w 1422362"/>
                <a:gd name="connsiteY20" fmla="*/ 1329374 h 2381499"/>
                <a:gd name="connsiteX21" fmla="*/ 719 w 1422362"/>
                <a:gd name="connsiteY21" fmla="*/ 1028697 h 2381499"/>
                <a:gd name="connsiteX0" fmla="*/ 719 w 1422362"/>
                <a:gd name="connsiteY0" fmla="*/ 1028697 h 2381499"/>
                <a:gd name="connsiteX1" fmla="*/ 140932 w 1422362"/>
                <a:gd name="connsiteY1" fmla="*/ 1424471 h 2381499"/>
                <a:gd name="connsiteX2" fmla="*/ 309182 w 1422362"/>
                <a:gd name="connsiteY2" fmla="*/ 1782916 h 2381499"/>
                <a:gd name="connsiteX3" fmla="*/ 548773 w 1422362"/>
                <a:gd name="connsiteY3" fmla="*/ 2007490 h 2381499"/>
                <a:gd name="connsiteX4" fmla="*/ 582370 w 1422362"/>
                <a:gd name="connsiteY4" fmla="*/ 2368384 h 2381499"/>
                <a:gd name="connsiteX5" fmla="*/ 1253027 w 1422362"/>
                <a:gd name="connsiteY5" fmla="*/ 2381499 h 2381499"/>
                <a:gd name="connsiteX6" fmla="*/ 1262460 w 1422362"/>
                <a:gd name="connsiteY6" fmla="*/ 2058226 h 2381499"/>
                <a:gd name="connsiteX7" fmla="*/ 1421092 w 1422362"/>
                <a:gd name="connsiteY7" fmla="*/ 1197700 h 2381499"/>
                <a:gd name="connsiteX8" fmla="*/ 1369124 w 1422362"/>
                <a:gd name="connsiteY8" fmla="*/ 771904 h 2381499"/>
                <a:gd name="connsiteX9" fmla="*/ 1176719 w 1422362"/>
                <a:gd name="connsiteY9" fmla="*/ 740235 h 2381499"/>
                <a:gd name="connsiteX10" fmla="*/ 1168953 w 1422362"/>
                <a:gd name="connsiteY10" fmla="*/ 1039214 h 2381499"/>
                <a:gd name="connsiteX11" fmla="*/ 1156855 w 1422362"/>
                <a:gd name="connsiteY11" fmla="*/ 728485 h 2381499"/>
                <a:gd name="connsiteX12" fmla="*/ 927050 w 1422362"/>
                <a:gd name="connsiteY12" fmla="*/ 686108 h 2381499"/>
                <a:gd name="connsiteX13" fmla="*/ 957315 w 1422362"/>
                <a:gd name="connsiteY13" fmla="*/ 1015322 h 2381499"/>
                <a:gd name="connsiteX14" fmla="*/ 905990 w 1422362"/>
                <a:gd name="connsiteY14" fmla="*/ 685066 h 2381499"/>
                <a:gd name="connsiteX15" fmla="*/ 711016 w 1422362"/>
                <a:gd name="connsiteY15" fmla="*/ 640772 h 2381499"/>
                <a:gd name="connsiteX16" fmla="*/ 729319 w 1422362"/>
                <a:gd name="connsiteY16" fmla="*/ 1028979 h 2381499"/>
                <a:gd name="connsiteX17" fmla="*/ 543268 w 1422362"/>
                <a:gd name="connsiteY17" fmla="*/ 71160 h 2381499"/>
                <a:gd name="connsiteX18" fmla="*/ 471802 w 1422362"/>
                <a:gd name="connsiteY18" fmla="*/ 217109 h 2381499"/>
                <a:gd name="connsiteX19" fmla="*/ 473286 w 1422362"/>
                <a:gd name="connsiteY19" fmla="*/ 1383279 h 2381499"/>
                <a:gd name="connsiteX20" fmla="*/ 338442 w 1422362"/>
                <a:gd name="connsiteY20" fmla="*/ 1329374 h 2381499"/>
                <a:gd name="connsiteX21" fmla="*/ 719 w 1422362"/>
                <a:gd name="connsiteY21" fmla="*/ 1028697 h 2381499"/>
                <a:gd name="connsiteX0" fmla="*/ 719 w 1422362"/>
                <a:gd name="connsiteY0" fmla="*/ 1025260 h 2378062"/>
                <a:gd name="connsiteX1" fmla="*/ 140932 w 1422362"/>
                <a:gd name="connsiteY1" fmla="*/ 1421034 h 2378062"/>
                <a:gd name="connsiteX2" fmla="*/ 309182 w 1422362"/>
                <a:gd name="connsiteY2" fmla="*/ 1779479 h 2378062"/>
                <a:gd name="connsiteX3" fmla="*/ 548773 w 1422362"/>
                <a:gd name="connsiteY3" fmla="*/ 2004053 h 2378062"/>
                <a:gd name="connsiteX4" fmla="*/ 582370 w 1422362"/>
                <a:gd name="connsiteY4" fmla="*/ 2364947 h 2378062"/>
                <a:gd name="connsiteX5" fmla="*/ 1253027 w 1422362"/>
                <a:gd name="connsiteY5" fmla="*/ 2378062 h 2378062"/>
                <a:gd name="connsiteX6" fmla="*/ 1262460 w 1422362"/>
                <a:gd name="connsiteY6" fmla="*/ 2054789 h 2378062"/>
                <a:gd name="connsiteX7" fmla="*/ 1421092 w 1422362"/>
                <a:gd name="connsiteY7" fmla="*/ 1194263 h 2378062"/>
                <a:gd name="connsiteX8" fmla="*/ 1369124 w 1422362"/>
                <a:gd name="connsiteY8" fmla="*/ 768467 h 2378062"/>
                <a:gd name="connsiteX9" fmla="*/ 1176719 w 1422362"/>
                <a:gd name="connsiteY9" fmla="*/ 736798 h 2378062"/>
                <a:gd name="connsiteX10" fmla="*/ 1168953 w 1422362"/>
                <a:gd name="connsiteY10" fmla="*/ 1035777 h 2378062"/>
                <a:gd name="connsiteX11" fmla="*/ 1156855 w 1422362"/>
                <a:gd name="connsiteY11" fmla="*/ 725048 h 2378062"/>
                <a:gd name="connsiteX12" fmla="*/ 927050 w 1422362"/>
                <a:gd name="connsiteY12" fmla="*/ 682671 h 2378062"/>
                <a:gd name="connsiteX13" fmla="*/ 957315 w 1422362"/>
                <a:gd name="connsiteY13" fmla="*/ 1011885 h 2378062"/>
                <a:gd name="connsiteX14" fmla="*/ 905990 w 1422362"/>
                <a:gd name="connsiteY14" fmla="*/ 681629 h 2378062"/>
                <a:gd name="connsiteX15" fmla="*/ 711016 w 1422362"/>
                <a:gd name="connsiteY15" fmla="*/ 637335 h 2378062"/>
                <a:gd name="connsiteX16" fmla="*/ 729319 w 1422362"/>
                <a:gd name="connsiteY16" fmla="*/ 1025542 h 2378062"/>
                <a:gd name="connsiteX17" fmla="*/ 543268 w 1422362"/>
                <a:gd name="connsiteY17" fmla="*/ 67723 h 2378062"/>
                <a:gd name="connsiteX18" fmla="*/ 471802 w 1422362"/>
                <a:gd name="connsiteY18" fmla="*/ 213672 h 2378062"/>
                <a:gd name="connsiteX19" fmla="*/ 473286 w 1422362"/>
                <a:gd name="connsiteY19" fmla="*/ 1379842 h 2378062"/>
                <a:gd name="connsiteX20" fmla="*/ 338442 w 1422362"/>
                <a:gd name="connsiteY20" fmla="*/ 1325937 h 2378062"/>
                <a:gd name="connsiteX21" fmla="*/ 719 w 1422362"/>
                <a:gd name="connsiteY21" fmla="*/ 1025260 h 2378062"/>
                <a:gd name="connsiteX0" fmla="*/ 719 w 1422362"/>
                <a:gd name="connsiteY0" fmla="*/ 1011512 h 2364314"/>
                <a:gd name="connsiteX1" fmla="*/ 140932 w 1422362"/>
                <a:gd name="connsiteY1" fmla="*/ 1407286 h 2364314"/>
                <a:gd name="connsiteX2" fmla="*/ 309182 w 1422362"/>
                <a:gd name="connsiteY2" fmla="*/ 1765731 h 2364314"/>
                <a:gd name="connsiteX3" fmla="*/ 548773 w 1422362"/>
                <a:gd name="connsiteY3" fmla="*/ 1990305 h 2364314"/>
                <a:gd name="connsiteX4" fmla="*/ 582370 w 1422362"/>
                <a:gd name="connsiteY4" fmla="*/ 2351199 h 2364314"/>
                <a:gd name="connsiteX5" fmla="*/ 1253027 w 1422362"/>
                <a:gd name="connsiteY5" fmla="*/ 2364314 h 2364314"/>
                <a:gd name="connsiteX6" fmla="*/ 1262460 w 1422362"/>
                <a:gd name="connsiteY6" fmla="*/ 2041041 h 2364314"/>
                <a:gd name="connsiteX7" fmla="*/ 1421092 w 1422362"/>
                <a:gd name="connsiteY7" fmla="*/ 1180515 h 2364314"/>
                <a:gd name="connsiteX8" fmla="*/ 1369124 w 1422362"/>
                <a:gd name="connsiteY8" fmla="*/ 754719 h 2364314"/>
                <a:gd name="connsiteX9" fmla="*/ 1176719 w 1422362"/>
                <a:gd name="connsiteY9" fmla="*/ 723050 h 2364314"/>
                <a:gd name="connsiteX10" fmla="*/ 1168953 w 1422362"/>
                <a:gd name="connsiteY10" fmla="*/ 1022029 h 2364314"/>
                <a:gd name="connsiteX11" fmla="*/ 1156855 w 1422362"/>
                <a:gd name="connsiteY11" fmla="*/ 711300 h 2364314"/>
                <a:gd name="connsiteX12" fmla="*/ 927050 w 1422362"/>
                <a:gd name="connsiteY12" fmla="*/ 668923 h 2364314"/>
                <a:gd name="connsiteX13" fmla="*/ 957315 w 1422362"/>
                <a:gd name="connsiteY13" fmla="*/ 998137 h 2364314"/>
                <a:gd name="connsiteX14" fmla="*/ 905990 w 1422362"/>
                <a:gd name="connsiteY14" fmla="*/ 667881 h 2364314"/>
                <a:gd name="connsiteX15" fmla="*/ 711016 w 1422362"/>
                <a:gd name="connsiteY15" fmla="*/ 623587 h 2364314"/>
                <a:gd name="connsiteX16" fmla="*/ 729319 w 1422362"/>
                <a:gd name="connsiteY16" fmla="*/ 1011794 h 2364314"/>
                <a:gd name="connsiteX17" fmla="*/ 630106 w 1422362"/>
                <a:gd name="connsiteY17" fmla="*/ 73272 h 2364314"/>
                <a:gd name="connsiteX18" fmla="*/ 471802 w 1422362"/>
                <a:gd name="connsiteY18" fmla="*/ 199924 h 2364314"/>
                <a:gd name="connsiteX19" fmla="*/ 473286 w 1422362"/>
                <a:gd name="connsiteY19" fmla="*/ 1366094 h 2364314"/>
                <a:gd name="connsiteX20" fmla="*/ 338442 w 1422362"/>
                <a:gd name="connsiteY20" fmla="*/ 1312189 h 2364314"/>
                <a:gd name="connsiteX21" fmla="*/ 719 w 1422362"/>
                <a:gd name="connsiteY21" fmla="*/ 1011512 h 2364314"/>
                <a:gd name="connsiteX0" fmla="*/ 719 w 1422362"/>
                <a:gd name="connsiteY0" fmla="*/ 938672 h 2291474"/>
                <a:gd name="connsiteX1" fmla="*/ 140932 w 1422362"/>
                <a:gd name="connsiteY1" fmla="*/ 1334446 h 2291474"/>
                <a:gd name="connsiteX2" fmla="*/ 309182 w 1422362"/>
                <a:gd name="connsiteY2" fmla="*/ 1692891 h 2291474"/>
                <a:gd name="connsiteX3" fmla="*/ 548773 w 1422362"/>
                <a:gd name="connsiteY3" fmla="*/ 1917465 h 2291474"/>
                <a:gd name="connsiteX4" fmla="*/ 582370 w 1422362"/>
                <a:gd name="connsiteY4" fmla="*/ 2278359 h 2291474"/>
                <a:gd name="connsiteX5" fmla="*/ 1253027 w 1422362"/>
                <a:gd name="connsiteY5" fmla="*/ 2291474 h 2291474"/>
                <a:gd name="connsiteX6" fmla="*/ 1262460 w 1422362"/>
                <a:gd name="connsiteY6" fmla="*/ 1968201 h 2291474"/>
                <a:gd name="connsiteX7" fmla="*/ 1421092 w 1422362"/>
                <a:gd name="connsiteY7" fmla="*/ 1107675 h 2291474"/>
                <a:gd name="connsiteX8" fmla="*/ 1369124 w 1422362"/>
                <a:gd name="connsiteY8" fmla="*/ 681879 h 2291474"/>
                <a:gd name="connsiteX9" fmla="*/ 1176719 w 1422362"/>
                <a:gd name="connsiteY9" fmla="*/ 650210 h 2291474"/>
                <a:gd name="connsiteX10" fmla="*/ 1168953 w 1422362"/>
                <a:gd name="connsiteY10" fmla="*/ 949189 h 2291474"/>
                <a:gd name="connsiteX11" fmla="*/ 1156855 w 1422362"/>
                <a:gd name="connsiteY11" fmla="*/ 638460 h 2291474"/>
                <a:gd name="connsiteX12" fmla="*/ 927050 w 1422362"/>
                <a:gd name="connsiteY12" fmla="*/ 596083 h 2291474"/>
                <a:gd name="connsiteX13" fmla="*/ 957315 w 1422362"/>
                <a:gd name="connsiteY13" fmla="*/ 925297 h 2291474"/>
                <a:gd name="connsiteX14" fmla="*/ 905990 w 1422362"/>
                <a:gd name="connsiteY14" fmla="*/ 595041 h 2291474"/>
                <a:gd name="connsiteX15" fmla="*/ 711016 w 1422362"/>
                <a:gd name="connsiteY15" fmla="*/ 550747 h 2291474"/>
                <a:gd name="connsiteX16" fmla="*/ 729319 w 1422362"/>
                <a:gd name="connsiteY16" fmla="*/ 938954 h 2291474"/>
                <a:gd name="connsiteX17" fmla="*/ 673525 w 1422362"/>
                <a:gd name="connsiteY17" fmla="*/ 130688 h 2291474"/>
                <a:gd name="connsiteX18" fmla="*/ 471802 w 1422362"/>
                <a:gd name="connsiteY18" fmla="*/ 127084 h 2291474"/>
                <a:gd name="connsiteX19" fmla="*/ 473286 w 1422362"/>
                <a:gd name="connsiteY19" fmla="*/ 1293254 h 2291474"/>
                <a:gd name="connsiteX20" fmla="*/ 338442 w 1422362"/>
                <a:gd name="connsiteY20" fmla="*/ 1239349 h 2291474"/>
                <a:gd name="connsiteX21" fmla="*/ 719 w 1422362"/>
                <a:gd name="connsiteY21" fmla="*/ 938672 h 2291474"/>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29319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29319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29319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14198 h 2267000"/>
                <a:gd name="connsiteX1" fmla="*/ 140932 w 1422362"/>
                <a:gd name="connsiteY1" fmla="*/ 1309972 h 2267000"/>
                <a:gd name="connsiteX2" fmla="*/ 309182 w 1422362"/>
                <a:gd name="connsiteY2" fmla="*/ 1668417 h 2267000"/>
                <a:gd name="connsiteX3" fmla="*/ 548773 w 1422362"/>
                <a:gd name="connsiteY3" fmla="*/ 1892991 h 2267000"/>
                <a:gd name="connsiteX4" fmla="*/ 582370 w 1422362"/>
                <a:gd name="connsiteY4" fmla="*/ 2253885 h 2267000"/>
                <a:gd name="connsiteX5" fmla="*/ 1253027 w 1422362"/>
                <a:gd name="connsiteY5" fmla="*/ 2267000 h 2267000"/>
                <a:gd name="connsiteX6" fmla="*/ 1262460 w 1422362"/>
                <a:gd name="connsiteY6" fmla="*/ 1943727 h 2267000"/>
                <a:gd name="connsiteX7" fmla="*/ 1421092 w 1422362"/>
                <a:gd name="connsiteY7" fmla="*/ 1083201 h 2267000"/>
                <a:gd name="connsiteX8" fmla="*/ 1369124 w 1422362"/>
                <a:gd name="connsiteY8" fmla="*/ 657405 h 2267000"/>
                <a:gd name="connsiteX9" fmla="*/ 1176719 w 1422362"/>
                <a:gd name="connsiteY9" fmla="*/ 625736 h 2267000"/>
                <a:gd name="connsiteX10" fmla="*/ 1168953 w 1422362"/>
                <a:gd name="connsiteY10" fmla="*/ 924715 h 2267000"/>
                <a:gd name="connsiteX11" fmla="*/ 1156855 w 1422362"/>
                <a:gd name="connsiteY11" fmla="*/ 613986 h 2267000"/>
                <a:gd name="connsiteX12" fmla="*/ 927050 w 1422362"/>
                <a:gd name="connsiteY12" fmla="*/ 571609 h 2267000"/>
                <a:gd name="connsiteX13" fmla="*/ 957315 w 1422362"/>
                <a:gd name="connsiteY13" fmla="*/ 900823 h 2267000"/>
                <a:gd name="connsiteX14" fmla="*/ 905990 w 1422362"/>
                <a:gd name="connsiteY14" fmla="*/ 570567 h 2267000"/>
                <a:gd name="connsiteX15" fmla="*/ 711016 w 1422362"/>
                <a:gd name="connsiteY15" fmla="*/ 526273 h 2267000"/>
                <a:gd name="connsiteX16" fmla="*/ 714846 w 1422362"/>
                <a:gd name="connsiteY16" fmla="*/ 914480 h 2267000"/>
                <a:gd name="connsiteX17" fmla="*/ 673525 w 1422362"/>
                <a:gd name="connsiteY17" fmla="*/ 106214 h 2267000"/>
                <a:gd name="connsiteX18" fmla="*/ 486275 w 1422362"/>
                <a:gd name="connsiteY18" fmla="*/ 174974 h 2267000"/>
                <a:gd name="connsiteX19" fmla="*/ 473286 w 1422362"/>
                <a:gd name="connsiteY19" fmla="*/ 1268780 h 2267000"/>
                <a:gd name="connsiteX20" fmla="*/ 338442 w 1422362"/>
                <a:gd name="connsiteY20" fmla="*/ 1214875 h 2267000"/>
                <a:gd name="connsiteX21" fmla="*/ 719 w 1422362"/>
                <a:gd name="connsiteY21" fmla="*/ 914198 h 2267000"/>
                <a:gd name="connsiteX0" fmla="*/ 719 w 1422362"/>
                <a:gd name="connsiteY0" fmla="*/ 897709 h 2250511"/>
                <a:gd name="connsiteX1" fmla="*/ 140932 w 1422362"/>
                <a:gd name="connsiteY1" fmla="*/ 1293483 h 2250511"/>
                <a:gd name="connsiteX2" fmla="*/ 309182 w 1422362"/>
                <a:gd name="connsiteY2" fmla="*/ 1651928 h 2250511"/>
                <a:gd name="connsiteX3" fmla="*/ 548773 w 1422362"/>
                <a:gd name="connsiteY3" fmla="*/ 1876502 h 2250511"/>
                <a:gd name="connsiteX4" fmla="*/ 582370 w 1422362"/>
                <a:gd name="connsiteY4" fmla="*/ 2237396 h 2250511"/>
                <a:gd name="connsiteX5" fmla="*/ 1253027 w 1422362"/>
                <a:gd name="connsiteY5" fmla="*/ 2250511 h 2250511"/>
                <a:gd name="connsiteX6" fmla="*/ 1262460 w 1422362"/>
                <a:gd name="connsiteY6" fmla="*/ 1927238 h 2250511"/>
                <a:gd name="connsiteX7" fmla="*/ 1421092 w 1422362"/>
                <a:gd name="connsiteY7" fmla="*/ 1066712 h 2250511"/>
                <a:gd name="connsiteX8" fmla="*/ 1369124 w 1422362"/>
                <a:gd name="connsiteY8" fmla="*/ 640916 h 2250511"/>
                <a:gd name="connsiteX9" fmla="*/ 1176719 w 1422362"/>
                <a:gd name="connsiteY9" fmla="*/ 609247 h 2250511"/>
                <a:gd name="connsiteX10" fmla="*/ 1168953 w 1422362"/>
                <a:gd name="connsiteY10" fmla="*/ 908226 h 2250511"/>
                <a:gd name="connsiteX11" fmla="*/ 1156855 w 1422362"/>
                <a:gd name="connsiteY11" fmla="*/ 597497 h 2250511"/>
                <a:gd name="connsiteX12" fmla="*/ 927050 w 1422362"/>
                <a:gd name="connsiteY12" fmla="*/ 555120 h 2250511"/>
                <a:gd name="connsiteX13" fmla="*/ 957315 w 1422362"/>
                <a:gd name="connsiteY13" fmla="*/ 884334 h 2250511"/>
                <a:gd name="connsiteX14" fmla="*/ 905990 w 1422362"/>
                <a:gd name="connsiteY14" fmla="*/ 554078 h 2250511"/>
                <a:gd name="connsiteX15" fmla="*/ 711016 w 1422362"/>
                <a:gd name="connsiteY15" fmla="*/ 509784 h 2250511"/>
                <a:gd name="connsiteX16" fmla="*/ 714846 w 1422362"/>
                <a:gd name="connsiteY16" fmla="*/ 897991 h 2250511"/>
                <a:gd name="connsiteX17" fmla="*/ 683174 w 1422362"/>
                <a:gd name="connsiteY17" fmla="*/ 118671 h 2250511"/>
                <a:gd name="connsiteX18" fmla="*/ 486275 w 1422362"/>
                <a:gd name="connsiteY18" fmla="*/ 158485 h 2250511"/>
                <a:gd name="connsiteX19" fmla="*/ 473286 w 1422362"/>
                <a:gd name="connsiteY19" fmla="*/ 1252291 h 2250511"/>
                <a:gd name="connsiteX20" fmla="*/ 338442 w 1422362"/>
                <a:gd name="connsiteY20" fmla="*/ 1198386 h 2250511"/>
                <a:gd name="connsiteX21" fmla="*/ 719 w 1422362"/>
                <a:gd name="connsiteY21" fmla="*/ 897709 h 2250511"/>
                <a:gd name="connsiteX0" fmla="*/ 719 w 1422362"/>
                <a:gd name="connsiteY0" fmla="*/ 897709 h 2250511"/>
                <a:gd name="connsiteX1" fmla="*/ 140932 w 1422362"/>
                <a:gd name="connsiteY1" fmla="*/ 1293483 h 2250511"/>
                <a:gd name="connsiteX2" fmla="*/ 309182 w 1422362"/>
                <a:gd name="connsiteY2" fmla="*/ 1651928 h 2250511"/>
                <a:gd name="connsiteX3" fmla="*/ 548773 w 1422362"/>
                <a:gd name="connsiteY3" fmla="*/ 1876502 h 2250511"/>
                <a:gd name="connsiteX4" fmla="*/ 582370 w 1422362"/>
                <a:gd name="connsiteY4" fmla="*/ 2237396 h 2250511"/>
                <a:gd name="connsiteX5" fmla="*/ 1253027 w 1422362"/>
                <a:gd name="connsiteY5" fmla="*/ 2250511 h 2250511"/>
                <a:gd name="connsiteX6" fmla="*/ 1262460 w 1422362"/>
                <a:gd name="connsiteY6" fmla="*/ 1927238 h 2250511"/>
                <a:gd name="connsiteX7" fmla="*/ 1421092 w 1422362"/>
                <a:gd name="connsiteY7" fmla="*/ 1066712 h 2250511"/>
                <a:gd name="connsiteX8" fmla="*/ 1369124 w 1422362"/>
                <a:gd name="connsiteY8" fmla="*/ 640916 h 2250511"/>
                <a:gd name="connsiteX9" fmla="*/ 1176719 w 1422362"/>
                <a:gd name="connsiteY9" fmla="*/ 609247 h 2250511"/>
                <a:gd name="connsiteX10" fmla="*/ 1168953 w 1422362"/>
                <a:gd name="connsiteY10" fmla="*/ 908226 h 2250511"/>
                <a:gd name="connsiteX11" fmla="*/ 1156855 w 1422362"/>
                <a:gd name="connsiteY11" fmla="*/ 597497 h 2250511"/>
                <a:gd name="connsiteX12" fmla="*/ 927050 w 1422362"/>
                <a:gd name="connsiteY12" fmla="*/ 555120 h 2250511"/>
                <a:gd name="connsiteX13" fmla="*/ 957315 w 1422362"/>
                <a:gd name="connsiteY13" fmla="*/ 884334 h 2250511"/>
                <a:gd name="connsiteX14" fmla="*/ 905990 w 1422362"/>
                <a:gd name="connsiteY14" fmla="*/ 554078 h 2250511"/>
                <a:gd name="connsiteX15" fmla="*/ 711016 w 1422362"/>
                <a:gd name="connsiteY15" fmla="*/ 509784 h 2250511"/>
                <a:gd name="connsiteX16" fmla="*/ 714846 w 1422362"/>
                <a:gd name="connsiteY16" fmla="*/ 897991 h 2250511"/>
                <a:gd name="connsiteX17" fmla="*/ 683174 w 1422362"/>
                <a:gd name="connsiteY17" fmla="*/ 118671 h 2250511"/>
                <a:gd name="connsiteX18" fmla="*/ 486275 w 1422362"/>
                <a:gd name="connsiteY18" fmla="*/ 158485 h 2250511"/>
                <a:gd name="connsiteX19" fmla="*/ 473286 w 1422362"/>
                <a:gd name="connsiteY19" fmla="*/ 1252291 h 2250511"/>
                <a:gd name="connsiteX20" fmla="*/ 338442 w 1422362"/>
                <a:gd name="connsiteY20" fmla="*/ 1198386 h 2250511"/>
                <a:gd name="connsiteX21" fmla="*/ 719 w 1422362"/>
                <a:gd name="connsiteY21" fmla="*/ 897709 h 2250511"/>
                <a:gd name="connsiteX0" fmla="*/ 719 w 1422362"/>
                <a:gd name="connsiteY0" fmla="*/ 904644 h 2257446"/>
                <a:gd name="connsiteX1" fmla="*/ 140932 w 1422362"/>
                <a:gd name="connsiteY1" fmla="*/ 1300418 h 2257446"/>
                <a:gd name="connsiteX2" fmla="*/ 309182 w 1422362"/>
                <a:gd name="connsiteY2" fmla="*/ 1658863 h 2257446"/>
                <a:gd name="connsiteX3" fmla="*/ 548773 w 1422362"/>
                <a:gd name="connsiteY3" fmla="*/ 1883437 h 2257446"/>
                <a:gd name="connsiteX4" fmla="*/ 582370 w 1422362"/>
                <a:gd name="connsiteY4" fmla="*/ 2244331 h 2257446"/>
                <a:gd name="connsiteX5" fmla="*/ 1253027 w 1422362"/>
                <a:gd name="connsiteY5" fmla="*/ 2257446 h 2257446"/>
                <a:gd name="connsiteX6" fmla="*/ 1262460 w 1422362"/>
                <a:gd name="connsiteY6" fmla="*/ 1934173 h 2257446"/>
                <a:gd name="connsiteX7" fmla="*/ 1421092 w 1422362"/>
                <a:gd name="connsiteY7" fmla="*/ 1073647 h 2257446"/>
                <a:gd name="connsiteX8" fmla="*/ 1369124 w 1422362"/>
                <a:gd name="connsiteY8" fmla="*/ 647851 h 2257446"/>
                <a:gd name="connsiteX9" fmla="*/ 1176719 w 1422362"/>
                <a:gd name="connsiteY9" fmla="*/ 616182 h 2257446"/>
                <a:gd name="connsiteX10" fmla="*/ 1168953 w 1422362"/>
                <a:gd name="connsiteY10" fmla="*/ 915161 h 2257446"/>
                <a:gd name="connsiteX11" fmla="*/ 1156855 w 1422362"/>
                <a:gd name="connsiteY11" fmla="*/ 604432 h 2257446"/>
                <a:gd name="connsiteX12" fmla="*/ 927050 w 1422362"/>
                <a:gd name="connsiteY12" fmla="*/ 562055 h 2257446"/>
                <a:gd name="connsiteX13" fmla="*/ 957315 w 1422362"/>
                <a:gd name="connsiteY13" fmla="*/ 891269 h 2257446"/>
                <a:gd name="connsiteX14" fmla="*/ 905990 w 1422362"/>
                <a:gd name="connsiteY14" fmla="*/ 561013 h 2257446"/>
                <a:gd name="connsiteX15" fmla="*/ 711016 w 1422362"/>
                <a:gd name="connsiteY15" fmla="*/ 516719 h 2257446"/>
                <a:gd name="connsiteX16" fmla="*/ 714846 w 1422362"/>
                <a:gd name="connsiteY16" fmla="*/ 904926 h 2257446"/>
                <a:gd name="connsiteX17" fmla="*/ 683174 w 1422362"/>
                <a:gd name="connsiteY17" fmla="*/ 125606 h 2257446"/>
                <a:gd name="connsiteX18" fmla="*/ 486275 w 1422362"/>
                <a:gd name="connsiteY18" fmla="*/ 165420 h 2257446"/>
                <a:gd name="connsiteX19" fmla="*/ 473286 w 1422362"/>
                <a:gd name="connsiteY19" fmla="*/ 1259226 h 2257446"/>
                <a:gd name="connsiteX20" fmla="*/ 338442 w 1422362"/>
                <a:gd name="connsiteY20" fmla="*/ 1205321 h 2257446"/>
                <a:gd name="connsiteX21" fmla="*/ 719 w 1422362"/>
                <a:gd name="connsiteY21" fmla="*/ 904644 h 2257446"/>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73286 w 1422362"/>
                <a:gd name="connsiteY19" fmla="*/ 1255537 h 2253757"/>
                <a:gd name="connsiteX20" fmla="*/ 338442 w 1422362"/>
                <a:gd name="connsiteY20" fmla="*/ 1201632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38442 w 1422362"/>
                <a:gd name="connsiteY20" fmla="*/ 1201632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04672 w 1422362"/>
                <a:gd name="connsiteY20" fmla="*/ 1148565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04672 w 1422362"/>
                <a:gd name="connsiteY20" fmla="*/ 1148565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04672 w 1422362"/>
                <a:gd name="connsiteY20" fmla="*/ 1148565 h 2253757"/>
                <a:gd name="connsiteX21" fmla="*/ 719 w 1422362"/>
                <a:gd name="connsiteY21" fmla="*/ 900955 h 2253757"/>
                <a:gd name="connsiteX0" fmla="*/ 436 w 1494443"/>
                <a:gd name="connsiteY0" fmla="*/ 886482 h 2253757"/>
                <a:gd name="connsiteX1" fmla="*/ 213013 w 1494443"/>
                <a:gd name="connsiteY1" fmla="*/ 1296729 h 2253757"/>
                <a:gd name="connsiteX2" fmla="*/ 381263 w 1494443"/>
                <a:gd name="connsiteY2" fmla="*/ 1655174 h 2253757"/>
                <a:gd name="connsiteX3" fmla="*/ 620854 w 1494443"/>
                <a:gd name="connsiteY3" fmla="*/ 1879748 h 2253757"/>
                <a:gd name="connsiteX4" fmla="*/ 654451 w 1494443"/>
                <a:gd name="connsiteY4" fmla="*/ 2240642 h 2253757"/>
                <a:gd name="connsiteX5" fmla="*/ 1325108 w 1494443"/>
                <a:gd name="connsiteY5" fmla="*/ 2253757 h 2253757"/>
                <a:gd name="connsiteX6" fmla="*/ 1334541 w 1494443"/>
                <a:gd name="connsiteY6" fmla="*/ 1930484 h 2253757"/>
                <a:gd name="connsiteX7" fmla="*/ 1493173 w 1494443"/>
                <a:gd name="connsiteY7" fmla="*/ 1069958 h 2253757"/>
                <a:gd name="connsiteX8" fmla="*/ 1441205 w 1494443"/>
                <a:gd name="connsiteY8" fmla="*/ 644162 h 2253757"/>
                <a:gd name="connsiteX9" fmla="*/ 1248800 w 1494443"/>
                <a:gd name="connsiteY9" fmla="*/ 612493 h 2253757"/>
                <a:gd name="connsiteX10" fmla="*/ 1241034 w 1494443"/>
                <a:gd name="connsiteY10" fmla="*/ 911472 h 2253757"/>
                <a:gd name="connsiteX11" fmla="*/ 1228936 w 1494443"/>
                <a:gd name="connsiteY11" fmla="*/ 600743 h 2253757"/>
                <a:gd name="connsiteX12" fmla="*/ 999131 w 1494443"/>
                <a:gd name="connsiteY12" fmla="*/ 558366 h 2253757"/>
                <a:gd name="connsiteX13" fmla="*/ 1029396 w 1494443"/>
                <a:gd name="connsiteY13" fmla="*/ 887580 h 2253757"/>
                <a:gd name="connsiteX14" fmla="*/ 978071 w 1494443"/>
                <a:gd name="connsiteY14" fmla="*/ 557324 h 2253757"/>
                <a:gd name="connsiteX15" fmla="*/ 783097 w 1494443"/>
                <a:gd name="connsiteY15" fmla="*/ 513030 h 2253757"/>
                <a:gd name="connsiteX16" fmla="*/ 786927 w 1494443"/>
                <a:gd name="connsiteY16" fmla="*/ 901237 h 2253757"/>
                <a:gd name="connsiteX17" fmla="*/ 755255 w 1494443"/>
                <a:gd name="connsiteY17" fmla="*/ 121917 h 2253757"/>
                <a:gd name="connsiteX18" fmla="*/ 558356 w 1494443"/>
                <a:gd name="connsiteY18" fmla="*/ 161731 h 2253757"/>
                <a:gd name="connsiteX19" fmla="*/ 535718 w 1494443"/>
                <a:gd name="connsiteY19" fmla="*/ 1183173 h 2253757"/>
                <a:gd name="connsiteX20" fmla="*/ 376753 w 1494443"/>
                <a:gd name="connsiteY20" fmla="*/ 1148565 h 2253757"/>
                <a:gd name="connsiteX21" fmla="*/ 436 w 1494443"/>
                <a:gd name="connsiteY21" fmla="*/ 886482 h 2253757"/>
                <a:gd name="connsiteX0" fmla="*/ 436 w 1494443"/>
                <a:gd name="connsiteY0" fmla="*/ 886482 h 2253757"/>
                <a:gd name="connsiteX1" fmla="*/ 213013 w 1494443"/>
                <a:gd name="connsiteY1" fmla="*/ 1296729 h 2253757"/>
                <a:gd name="connsiteX2" fmla="*/ 381263 w 1494443"/>
                <a:gd name="connsiteY2" fmla="*/ 1655174 h 2253757"/>
                <a:gd name="connsiteX3" fmla="*/ 620854 w 1494443"/>
                <a:gd name="connsiteY3" fmla="*/ 1879748 h 2253757"/>
                <a:gd name="connsiteX4" fmla="*/ 654451 w 1494443"/>
                <a:gd name="connsiteY4" fmla="*/ 2240642 h 2253757"/>
                <a:gd name="connsiteX5" fmla="*/ 1325108 w 1494443"/>
                <a:gd name="connsiteY5" fmla="*/ 2253757 h 2253757"/>
                <a:gd name="connsiteX6" fmla="*/ 1334541 w 1494443"/>
                <a:gd name="connsiteY6" fmla="*/ 1930484 h 2253757"/>
                <a:gd name="connsiteX7" fmla="*/ 1493173 w 1494443"/>
                <a:gd name="connsiteY7" fmla="*/ 1069958 h 2253757"/>
                <a:gd name="connsiteX8" fmla="*/ 1441205 w 1494443"/>
                <a:gd name="connsiteY8" fmla="*/ 644162 h 2253757"/>
                <a:gd name="connsiteX9" fmla="*/ 1248800 w 1494443"/>
                <a:gd name="connsiteY9" fmla="*/ 612493 h 2253757"/>
                <a:gd name="connsiteX10" fmla="*/ 1241034 w 1494443"/>
                <a:gd name="connsiteY10" fmla="*/ 911472 h 2253757"/>
                <a:gd name="connsiteX11" fmla="*/ 1228936 w 1494443"/>
                <a:gd name="connsiteY11" fmla="*/ 600743 h 2253757"/>
                <a:gd name="connsiteX12" fmla="*/ 999131 w 1494443"/>
                <a:gd name="connsiteY12" fmla="*/ 558366 h 2253757"/>
                <a:gd name="connsiteX13" fmla="*/ 1029396 w 1494443"/>
                <a:gd name="connsiteY13" fmla="*/ 887580 h 2253757"/>
                <a:gd name="connsiteX14" fmla="*/ 978071 w 1494443"/>
                <a:gd name="connsiteY14" fmla="*/ 557324 h 2253757"/>
                <a:gd name="connsiteX15" fmla="*/ 783097 w 1494443"/>
                <a:gd name="connsiteY15" fmla="*/ 513030 h 2253757"/>
                <a:gd name="connsiteX16" fmla="*/ 786927 w 1494443"/>
                <a:gd name="connsiteY16" fmla="*/ 901237 h 2253757"/>
                <a:gd name="connsiteX17" fmla="*/ 755255 w 1494443"/>
                <a:gd name="connsiteY17" fmla="*/ 121917 h 2253757"/>
                <a:gd name="connsiteX18" fmla="*/ 558356 w 1494443"/>
                <a:gd name="connsiteY18" fmla="*/ 161731 h 2253757"/>
                <a:gd name="connsiteX19" fmla="*/ 535718 w 1494443"/>
                <a:gd name="connsiteY19" fmla="*/ 1183173 h 2253757"/>
                <a:gd name="connsiteX20" fmla="*/ 376753 w 1494443"/>
                <a:gd name="connsiteY20" fmla="*/ 1148565 h 2253757"/>
                <a:gd name="connsiteX21" fmla="*/ 436 w 1494443"/>
                <a:gd name="connsiteY21" fmla="*/ 886482 h 2253757"/>
                <a:gd name="connsiteX0" fmla="*/ 0 w 1494007"/>
                <a:gd name="connsiteY0" fmla="*/ 886482 h 2253757"/>
                <a:gd name="connsiteX1" fmla="*/ 212577 w 1494007"/>
                <a:gd name="connsiteY1" fmla="*/ 1296729 h 2253757"/>
                <a:gd name="connsiteX2" fmla="*/ 380827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380827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115210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147622"/>
                <a:gd name="connsiteX1" fmla="*/ 202929 w 1494007"/>
                <a:gd name="connsiteY1" fmla="*/ 1320850 h 2147622"/>
                <a:gd name="connsiteX2" fmla="*/ 438719 w 1494007"/>
                <a:gd name="connsiteY2" fmla="*/ 1655174 h 2147622"/>
                <a:gd name="connsiteX3" fmla="*/ 620418 w 1494007"/>
                <a:gd name="connsiteY3" fmla="*/ 1879748 h 2147622"/>
                <a:gd name="connsiteX4" fmla="*/ 654015 w 1494007"/>
                <a:gd name="connsiteY4" fmla="*/ 2115210 h 2147622"/>
                <a:gd name="connsiteX5" fmla="*/ 1339145 w 1494007"/>
                <a:gd name="connsiteY5" fmla="*/ 2147622 h 2147622"/>
                <a:gd name="connsiteX6" fmla="*/ 1334105 w 1494007"/>
                <a:gd name="connsiteY6" fmla="*/ 1930484 h 2147622"/>
                <a:gd name="connsiteX7" fmla="*/ 1492737 w 1494007"/>
                <a:gd name="connsiteY7" fmla="*/ 1069958 h 2147622"/>
                <a:gd name="connsiteX8" fmla="*/ 1440769 w 1494007"/>
                <a:gd name="connsiteY8" fmla="*/ 644162 h 2147622"/>
                <a:gd name="connsiteX9" fmla="*/ 1248364 w 1494007"/>
                <a:gd name="connsiteY9" fmla="*/ 612493 h 2147622"/>
                <a:gd name="connsiteX10" fmla="*/ 1240598 w 1494007"/>
                <a:gd name="connsiteY10" fmla="*/ 911472 h 2147622"/>
                <a:gd name="connsiteX11" fmla="*/ 1228500 w 1494007"/>
                <a:gd name="connsiteY11" fmla="*/ 600743 h 2147622"/>
                <a:gd name="connsiteX12" fmla="*/ 998695 w 1494007"/>
                <a:gd name="connsiteY12" fmla="*/ 558366 h 2147622"/>
                <a:gd name="connsiteX13" fmla="*/ 1028960 w 1494007"/>
                <a:gd name="connsiteY13" fmla="*/ 887580 h 2147622"/>
                <a:gd name="connsiteX14" fmla="*/ 977635 w 1494007"/>
                <a:gd name="connsiteY14" fmla="*/ 557324 h 2147622"/>
                <a:gd name="connsiteX15" fmla="*/ 782661 w 1494007"/>
                <a:gd name="connsiteY15" fmla="*/ 513030 h 2147622"/>
                <a:gd name="connsiteX16" fmla="*/ 786491 w 1494007"/>
                <a:gd name="connsiteY16" fmla="*/ 901237 h 2147622"/>
                <a:gd name="connsiteX17" fmla="*/ 754819 w 1494007"/>
                <a:gd name="connsiteY17" fmla="*/ 121917 h 2147622"/>
                <a:gd name="connsiteX18" fmla="*/ 557920 w 1494007"/>
                <a:gd name="connsiteY18" fmla="*/ 161731 h 2147622"/>
                <a:gd name="connsiteX19" fmla="*/ 535282 w 1494007"/>
                <a:gd name="connsiteY19" fmla="*/ 1183173 h 2147622"/>
                <a:gd name="connsiteX20" fmla="*/ 376317 w 1494007"/>
                <a:gd name="connsiteY20" fmla="*/ 1148565 h 2147622"/>
                <a:gd name="connsiteX21" fmla="*/ 0 w 1494007"/>
                <a:gd name="connsiteY21" fmla="*/ 886482 h 2147622"/>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01512 w 1494007"/>
                <a:gd name="connsiteY19" fmla="*/ 1192821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01512 w 1494007"/>
                <a:gd name="connsiteY19" fmla="*/ 1192821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01512 w 1494007"/>
                <a:gd name="connsiteY19" fmla="*/ 1192821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0458 w 1494007"/>
                <a:gd name="connsiteY19" fmla="*/ 1197645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0458 w 1494007"/>
                <a:gd name="connsiteY19" fmla="*/ 1197645 h 2123500"/>
                <a:gd name="connsiteX20" fmla="*/ 395614 w 1494007"/>
                <a:gd name="connsiteY20" fmla="*/ 1153389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0458 w 1494007"/>
                <a:gd name="connsiteY19" fmla="*/ 1197645 h 2123500"/>
                <a:gd name="connsiteX20" fmla="*/ 395614 w 1494007"/>
                <a:gd name="connsiteY20" fmla="*/ 1153389 h 2123500"/>
                <a:gd name="connsiteX21" fmla="*/ 0 w 1494007"/>
                <a:gd name="connsiteY21" fmla="*/ 886482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33149"/>
                <a:gd name="connsiteX1" fmla="*/ 227051 w 1518129"/>
                <a:gd name="connsiteY1" fmla="*/ 1320850 h 2133149"/>
                <a:gd name="connsiteX2" fmla="*/ 462841 w 1518129"/>
                <a:gd name="connsiteY2" fmla="*/ 1655174 h 2133149"/>
                <a:gd name="connsiteX3" fmla="*/ 644540 w 1518129"/>
                <a:gd name="connsiteY3" fmla="*/ 1879748 h 2133149"/>
                <a:gd name="connsiteX4" fmla="*/ 678137 w 1518129"/>
                <a:gd name="connsiteY4" fmla="*/ 2115210 h 2133149"/>
                <a:gd name="connsiteX5" fmla="*/ 1348794 w 1518129"/>
                <a:gd name="connsiteY5" fmla="*/ 2133149 h 2133149"/>
                <a:gd name="connsiteX6" fmla="*/ 1358227 w 1518129"/>
                <a:gd name="connsiteY6" fmla="*/ 1930484 h 2133149"/>
                <a:gd name="connsiteX7" fmla="*/ 1516859 w 1518129"/>
                <a:gd name="connsiteY7" fmla="*/ 1069958 h 2133149"/>
                <a:gd name="connsiteX8" fmla="*/ 1464891 w 1518129"/>
                <a:gd name="connsiteY8" fmla="*/ 644162 h 2133149"/>
                <a:gd name="connsiteX9" fmla="*/ 1272486 w 1518129"/>
                <a:gd name="connsiteY9" fmla="*/ 612493 h 2133149"/>
                <a:gd name="connsiteX10" fmla="*/ 1264720 w 1518129"/>
                <a:gd name="connsiteY10" fmla="*/ 911472 h 2133149"/>
                <a:gd name="connsiteX11" fmla="*/ 1252622 w 1518129"/>
                <a:gd name="connsiteY11" fmla="*/ 600743 h 2133149"/>
                <a:gd name="connsiteX12" fmla="*/ 1022817 w 1518129"/>
                <a:gd name="connsiteY12" fmla="*/ 558366 h 2133149"/>
                <a:gd name="connsiteX13" fmla="*/ 1053082 w 1518129"/>
                <a:gd name="connsiteY13" fmla="*/ 887580 h 2133149"/>
                <a:gd name="connsiteX14" fmla="*/ 1001757 w 1518129"/>
                <a:gd name="connsiteY14" fmla="*/ 557324 h 2133149"/>
                <a:gd name="connsiteX15" fmla="*/ 806783 w 1518129"/>
                <a:gd name="connsiteY15" fmla="*/ 513030 h 2133149"/>
                <a:gd name="connsiteX16" fmla="*/ 810613 w 1518129"/>
                <a:gd name="connsiteY16" fmla="*/ 901237 h 2133149"/>
                <a:gd name="connsiteX17" fmla="*/ 778941 w 1518129"/>
                <a:gd name="connsiteY17" fmla="*/ 121917 h 2133149"/>
                <a:gd name="connsiteX18" fmla="*/ 582042 w 1518129"/>
                <a:gd name="connsiteY18" fmla="*/ 161731 h 2133149"/>
                <a:gd name="connsiteX19" fmla="*/ 554580 w 1518129"/>
                <a:gd name="connsiteY19" fmla="*/ 1197645 h 2133149"/>
                <a:gd name="connsiteX20" fmla="*/ 419736 w 1518129"/>
                <a:gd name="connsiteY20" fmla="*/ 1153389 h 2133149"/>
                <a:gd name="connsiteX21" fmla="*/ 0 w 1518129"/>
                <a:gd name="connsiteY21" fmla="*/ 891306 h 2133149"/>
                <a:gd name="connsiteX0" fmla="*/ 0 w 1518129"/>
                <a:gd name="connsiteY0" fmla="*/ 891306 h 2115210"/>
                <a:gd name="connsiteX1" fmla="*/ 227051 w 1518129"/>
                <a:gd name="connsiteY1" fmla="*/ 1320850 h 2115210"/>
                <a:gd name="connsiteX2" fmla="*/ 462841 w 1518129"/>
                <a:gd name="connsiteY2" fmla="*/ 1655174 h 2115210"/>
                <a:gd name="connsiteX3" fmla="*/ 644540 w 1518129"/>
                <a:gd name="connsiteY3" fmla="*/ 1879748 h 2115210"/>
                <a:gd name="connsiteX4" fmla="*/ 678137 w 1518129"/>
                <a:gd name="connsiteY4" fmla="*/ 2115210 h 2115210"/>
                <a:gd name="connsiteX5" fmla="*/ 1339145 w 1518129"/>
                <a:gd name="connsiteY5" fmla="*/ 2113852 h 2115210"/>
                <a:gd name="connsiteX6" fmla="*/ 1358227 w 1518129"/>
                <a:gd name="connsiteY6" fmla="*/ 1930484 h 2115210"/>
                <a:gd name="connsiteX7" fmla="*/ 1516859 w 1518129"/>
                <a:gd name="connsiteY7" fmla="*/ 1069958 h 2115210"/>
                <a:gd name="connsiteX8" fmla="*/ 1464891 w 1518129"/>
                <a:gd name="connsiteY8" fmla="*/ 644162 h 2115210"/>
                <a:gd name="connsiteX9" fmla="*/ 1272486 w 1518129"/>
                <a:gd name="connsiteY9" fmla="*/ 612493 h 2115210"/>
                <a:gd name="connsiteX10" fmla="*/ 1264720 w 1518129"/>
                <a:gd name="connsiteY10" fmla="*/ 911472 h 2115210"/>
                <a:gd name="connsiteX11" fmla="*/ 1252622 w 1518129"/>
                <a:gd name="connsiteY11" fmla="*/ 600743 h 2115210"/>
                <a:gd name="connsiteX12" fmla="*/ 1022817 w 1518129"/>
                <a:gd name="connsiteY12" fmla="*/ 558366 h 2115210"/>
                <a:gd name="connsiteX13" fmla="*/ 1053082 w 1518129"/>
                <a:gd name="connsiteY13" fmla="*/ 887580 h 2115210"/>
                <a:gd name="connsiteX14" fmla="*/ 1001757 w 1518129"/>
                <a:gd name="connsiteY14" fmla="*/ 557324 h 2115210"/>
                <a:gd name="connsiteX15" fmla="*/ 806783 w 1518129"/>
                <a:gd name="connsiteY15" fmla="*/ 513030 h 2115210"/>
                <a:gd name="connsiteX16" fmla="*/ 810613 w 1518129"/>
                <a:gd name="connsiteY16" fmla="*/ 901237 h 2115210"/>
                <a:gd name="connsiteX17" fmla="*/ 778941 w 1518129"/>
                <a:gd name="connsiteY17" fmla="*/ 121917 h 2115210"/>
                <a:gd name="connsiteX18" fmla="*/ 582042 w 1518129"/>
                <a:gd name="connsiteY18" fmla="*/ 161731 h 2115210"/>
                <a:gd name="connsiteX19" fmla="*/ 554580 w 1518129"/>
                <a:gd name="connsiteY19" fmla="*/ 1197645 h 2115210"/>
                <a:gd name="connsiteX20" fmla="*/ 419736 w 1518129"/>
                <a:gd name="connsiteY20" fmla="*/ 1153389 h 2115210"/>
                <a:gd name="connsiteX21" fmla="*/ 0 w 1518129"/>
                <a:gd name="connsiteY21" fmla="*/ 891306 h 2115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8129" h="2115210">
                  <a:moveTo>
                    <a:pt x="0" y="891306"/>
                  </a:moveTo>
                  <a:cubicBezTo>
                    <a:pt x="124742" y="1042097"/>
                    <a:pt x="180313" y="1188925"/>
                    <a:pt x="227051" y="1320850"/>
                  </a:cubicBezTo>
                  <a:cubicBezTo>
                    <a:pt x="283134" y="1440332"/>
                    <a:pt x="360533" y="1506746"/>
                    <a:pt x="462841" y="1655174"/>
                  </a:cubicBezTo>
                  <a:cubicBezTo>
                    <a:pt x="565096" y="1757587"/>
                    <a:pt x="604529" y="1837560"/>
                    <a:pt x="644540" y="1879748"/>
                  </a:cubicBezTo>
                  <a:cubicBezTo>
                    <a:pt x="721823" y="1966655"/>
                    <a:pt x="679875" y="2008729"/>
                    <a:pt x="678137" y="2115210"/>
                  </a:cubicBezTo>
                  <a:lnTo>
                    <a:pt x="1339145" y="2113852"/>
                  </a:lnTo>
                  <a:cubicBezTo>
                    <a:pt x="1324322" y="2047548"/>
                    <a:pt x="1303318" y="2034201"/>
                    <a:pt x="1358227" y="1930484"/>
                  </a:cubicBezTo>
                  <a:cubicBezTo>
                    <a:pt x="1521981" y="1634855"/>
                    <a:pt x="1516858" y="1179685"/>
                    <a:pt x="1516859" y="1069958"/>
                  </a:cubicBezTo>
                  <a:cubicBezTo>
                    <a:pt x="1522576" y="857179"/>
                    <a:pt x="1509640" y="720406"/>
                    <a:pt x="1464891" y="644162"/>
                  </a:cubicBezTo>
                  <a:cubicBezTo>
                    <a:pt x="1396021" y="572742"/>
                    <a:pt x="1370976" y="579197"/>
                    <a:pt x="1272486" y="612493"/>
                  </a:cubicBezTo>
                  <a:cubicBezTo>
                    <a:pt x="1306205" y="707004"/>
                    <a:pt x="1275123" y="829781"/>
                    <a:pt x="1264720" y="911472"/>
                  </a:cubicBezTo>
                  <a:cubicBezTo>
                    <a:pt x="1250153" y="907906"/>
                    <a:pt x="1292939" y="659594"/>
                    <a:pt x="1252622" y="600743"/>
                  </a:cubicBezTo>
                  <a:cubicBezTo>
                    <a:pt x="1202656" y="541892"/>
                    <a:pt x="1107533" y="508148"/>
                    <a:pt x="1022817" y="558366"/>
                  </a:cubicBezTo>
                  <a:cubicBezTo>
                    <a:pt x="1086811" y="668103"/>
                    <a:pt x="1058849" y="793697"/>
                    <a:pt x="1053082" y="887580"/>
                  </a:cubicBezTo>
                  <a:cubicBezTo>
                    <a:pt x="1041532" y="883386"/>
                    <a:pt x="1071753" y="653519"/>
                    <a:pt x="1001757" y="557324"/>
                  </a:cubicBezTo>
                  <a:cubicBezTo>
                    <a:pt x="946234" y="504548"/>
                    <a:pt x="915026" y="504758"/>
                    <a:pt x="806783" y="513030"/>
                  </a:cubicBezTo>
                  <a:cubicBezTo>
                    <a:pt x="816055" y="653003"/>
                    <a:pt x="822837" y="732256"/>
                    <a:pt x="810613" y="901237"/>
                  </a:cubicBezTo>
                  <a:cubicBezTo>
                    <a:pt x="782414" y="451352"/>
                    <a:pt x="784675" y="276900"/>
                    <a:pt x="778941" y="121917"/>
                  </a:cubicBezTo>
                  <a:cubicBezTo>
                    <a:pt x="774616" y="-32693"/>
                    <a:pt x="569584" y="-61779"/>
                    <a:pt x="582042" y="161731"/>
                  </a:cubicBezTo>
                  <a:cubicBezTo>
                    <a:pt x="570378" y="380417"/>
                    <a:pt x="623442" y="1132875"/>
                    <a:pt x="554580" y="1197645"/>
                  </a:cubicBezTo>
                  <a:cubicBezTo>
                    <a:pt x="495024" y="1230412"/>
                    <a:pt x="496393" y="1222363"/>
                    <a:pt x="419736" y="1153389"/>
                  </a:cubicBezTo>
                  <a:cubicBezTo>
                    <a:pt x="331744" y="1046414"/>
                    <a:pt x="197603" y="767201"/>
                    <a:pt x="0" y="891306"/>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grpSp>
          <p:nvGrpSpPr>
            <p:cNvPr id="5" name="Group 4">
              <a:extLst>
                <a:ext uri="{FF2B5EF4-FFF2-40B4-BE49-F238E27FC236}">
                  <a16:creationId xmlns="" xmlns:a16="http://schemas.microsoft.com/office/drawing/2014/main" id="{86237614-27E4-4E44-AB53-441F724A66AE}"/>
                </a:ext>
              </a:extLst>
            </p:cNvPr>
            <p:cNvGrpSpPr/>
            <p:nvPr/>
          </p:nvGrpSpPr>
          <p:grpSpPr>
            <a:xfrm rot="5400000">
              <a:off x="-91119" y="4126341"/>
              <a:ext cx="1048447" cy="872955"/>
              <a:chOff x="967066" y="4263648"/>
              <a:chExt cx="670418" cy="1251022"/>
            </a:xfrm>
          </p:grpSpPr>
          <p:sp>
            <p:nvSpPr>
              <p:cNvPr id="6" name="Rectangle 5">
                <a:extLst>
                  <a:ext uri="{FF2B5EF4-FFF2-40B4-BE49-F238E27FC236}">
                    <a16:creationId xmlns="" xmlns:a16="http://schemas.microsoft.com/office/drawing/2014/main" id="{F8683E0C-15A4-46D0-831E-ED181CF631FA}"/>
                  </a:ext>
                </a:extLst>
              </p:cNvPr>
              <p:cNvSpPr/>
              <p:nvPr/>
            </p:nvSpPr>
            <p:spPr>
              <a:xfrm rot="16200000">
                <a:off x="1080146" y="4196080"/>
                <a:ext cx="457516" cy="59265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sp>
            <p:nvSpPr>
              <p:cNvPr id="7" name="Rectangle 6">
                <a:extLst>
                  <a:ext uri="{FF2B5EF4-FFF2-40B4-BE49-F238E27FC236}">
                    <a16:creationId xmlns="" xmlns:a16="http://schemas.microsoft.com/office/drawing/2014/main" id="{E9E7157D-D83F-4008-BAFC-FA76DE72D77D}"/>
                  </a:ext>
                </a:extLst>
              </p:cNvPr>
              <p:cNvSpPr/>
              <p:nvPr/>
            </p:nvSpPr>
            <p:spPr>
              <a:xfrm rot="16200000">
                <a:off x="858794" y="4735980"/>
                <a:ext cx="886962" cy="67041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grpSp>
      </p:grpSp>
    </p:spTree>
    <p:extLst>
      <p:ext uri="{BB962C8B-B14F-4D97-AF65-F5344CB8AC3E}">
        <p14:creationId xmlns:p14="http://schemas.microsoft.com/office/powerpoint/2010/main" val="372664789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107583" y="160985"/>
            <a:ext cx="10831132" cy="6317088"/>
          </a:xfrm>
        </p:spPr>
        <p:txBody>
          <a:bodyPr/>
          <a:lstStyle/>
          <a:p>
            <a:pPr algn="just"/>
            <a:r>
              <a:rPr lang="en-IN" sz="3200" b="1" dirty="0"/>
              <a:t>Counting Backwards:</a:t>
            </a:r>
          </a:p>
          <a:p>
            <a:pPr algn="just"/>
            <a:endParaRPr lang="en-IN" sz="3200" dirty="0"/>
          </a:p>
          <a:p>
            <a:pPr algn="just"/>
            <a:r>
              <a:rPr lang="en-IN" sz="3200" dirty="0" smtClean="0"/>
              <a:t>When we </a:t>
            </a:r>
            <a:r>
              <a:rPr lang="en-IN" sz="3200" dirty="0" smtClean="0"/>
              <a:t>want </a:t>
            </a:r>
            <a:r>
              <a:rPr lang="en-IN" sz="3200" dirty="0"/>
              <a:t>an array with the values decrementing from left to right. In such cases, </a:t>
            </a:r>
            <a:r>
              <a:rPr lang="en-IN" sz="3200" dirty="0" smtClean="0"/>
              <a:t>we </a:t>
            </a:r>
            <a:r>
              <a:rPr lang="en-IN" sz="3200" dirty="0"/>
              <a:t>can use arange() with a negative value for step, and with a start greater than stop:</a:t>
            </a:r>
          </a:p>
          <a:p>
            <a:pPr algn="just"/>
            <a:endParaRPr lang="en-IN" sz="3200" dirty="0"/>
          </a:p>
          <a:p>
            <a:pPr algn="just"/>
            <a:r>
              <a:rPr lang="en-IN" sz="3200" dirty="0"/>
              <a:t>&gt;&gt;&gt; </a:t>
            </a:r>
            <a:r>
              <a:rPr lang="en-IN" sz="3200" dirty="0" err="1"/>
              <a:t>np.arange</a:t>
            </a:r>
            <a:r>
              <a:rPr lang="en-IN" sz="3200" dirty="0"/>
              <a:t>(5, 1, -1)</a:t>
            </a:r>
          </a:p>
          <a:p>
            <a:pPr algn="just"/>
            <a:r>
              <a:rPr lang="en-IN" sz="3200" dirty="0"/>
              <a:t>array([5, 4, 3, 2</a:t>
            </a:r>
            <a:r>
              <a:rPr lang="en-IN" sz="3200" dirty="0" smtClean="0"/>
              <a:t>])</a:t>
            </a:r>
          </a:p>
          <a:p>
            <a:pPr algn="just"/>
            <a:endParaRPr lang="en-US" sz="3200" dirty="0"/>
          </a:p>
          <a:p>
            <a:pPr algn="just"/>
            <a:r>
              <a:rPr lang="en-US" sz="3200" dirty="0"/>
              <a:t>&gt;&gt;&gt; </a:t>
            </a:r>
            <a:r>
              <a:rPr lang="en-US" sz="3200" dirty="0" err="1"/>
              <a:t>np.arange</a:t>
            </a:r>
            <a:r>
              <a:rPr lang="en-US" sz="3200" dirty="0"/>
              <a:t>(7, 0, -3)</a:t>
            </a:r>
          </a:p>
          <a:p>
            <a:pPr algn="just"/>
            <a:r>
              <a:rPr lang="en-US" sz="3200" dirty="0"/>
              <a:t>array([7, 4, 1])</a:t>
            </a:r>
            <a:endParaRPr lang="en-US" sz="3200" dirty="0" smtClean="0"/>
          </a:p>
        </p:txBody>
      </p:sp>
      <p:grpSp>
        <p:nvGrpSpPr>
          <p:cNvPr id="3" name="Group 2">
            <a:extLst>
              <a:ext uri="{FF2B5EF4-FFF2-40B4-BE49-F238E27FC236}">
                <a16:creationId xmlns="" xmlns:a16="http://schemas.microsoft.com/office/drawing/2014/main" id="{A9A2186A-C326-48DC-8E09-0BB48FF9D3DE}"/>
              </a:ext>
            </a:extLst>
          </p:cNvPr>
          <p:cNvGrpSpPr/>
          <p:nvPr/>
        </p:nvGrpSpPr>
        <p:grpSpPr>
          <a:xfrm>
            <a:off x="240575" y="160985"/>
            <a:ext cx="648068" cy="528033"/>
            <a:chOff x="-3373" y="3444677"/>
            <a:chExt cx="3155739" cy="1643520"/>
          </a:xfrm>
        </p:grpSpPr>
        <p:sp>
          <p:nvSpPr>
            <p:cNvPr id="4" name="Freeform 61">
              <a:extLst>
                <a:ext uri="{FF2B5EF4-FFF2-40B4-BE49-F238E27FC236}">
                  <a16:creationId xmlns="" xmlns:a16="http://schemas.microsoft.com/office/drawing/2014/main" id="{B69C1344-DA27-4625-A365-74DC77A0B525}"/>
                </a:ext>
              </a:extLst>
            </p:cNvPr>
            <p:cNvSpPr/>
            <p:nvPr/>
          </p:nvSpPr>
          <p:spPr>
            <a:xfrm rot="5400000">
              <a:off x="1185646" y="3121477"/>
              <a:ext cx="1643520" cy="2289920"/>
            </a:xfrm>
            <a:custGeom>
              <a:avLst/>
              <a:gdLst>
                <a:gd name="connsiteX0" fmla="*/ 0 w 1404518"/>
                <a:gd name="connsiteY0" fmla="*/ 1053388 h 2070201"/>
                <a:gd name="connsiteX1" fmla="*/ 124358 w 1404518"/>
                <a:gd name="connsiteY1" fmla="*/ 1382572 h 2070201"/>
                <a:gd name="connsiteX2" fmla="*/ 292608 w 1404518"/>
                <a:gd name="connsiteY2" fmla="*/ 1675180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675180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31366 w 1404518"/>
                <a:gd name="connsiteY4" fmla="*/ 2055571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294790 w 1404518"/>
                <a:gd name="connsiteY4" fmla="*/ 2055571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294790 w 1404518"/>
                <a:gd name="connsiteY4" fmla="*/ 2055571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13093"/>
                <a:gd name="connsiteY0" fmla="*/ 1053388 h 2070201"/>
                <a:gd name="connsiteX1" fmla="*/ 124358 w 1413093"/>
                <a:gd name="connsiteY1" fmla="*/ 1382572 h 2070201"/>
                <a:gd name="connsiteX2" fmla="*/ 292608 w 1413093"/>
                <a:gd name="connsiteY2" fmla="*/ 1741017 h 2070201"/>
                <a:gd name="connsiteX3" fmla="*/ 687628 w 1413093"/>
                <a:gd name="connsiteY3" fmla="*/ 2070201 h 2070201"/>
                <a:gd name="connsiteX4" fmla="*/ 1294790 w 1413093"/>
                <a:gd name="connsiteY4" fmla="*/ 2055571 h 2070201"/>
                <a:gd name="connsiteX5" fmla="*/ 1404518 w 1413093"/>
                <a:gd name="connsiteY5" fmla="*/ 1155801 h 2070201"/>
                <a:gd name="connsiteX6" fmla="*/ 1221638 w 1413093"/>
                <a:gd name="connsiteY6" fmla="*/ 768096 h 2070201"/>
                <a:gd name="connsiteX7" fmla="*/ 1177747 w 1413093"/>
                <a:gd name="connsiteY7" fmla="*/ 965606 h 2070201"/>
                <a:gd name="connsiteX8" fmla="*/ 1024128 w 1413093"/>
                <a:gd name="connsiteY8" fmla="*/ 694944 h 2070201"/>
                <a:gd name="connsiteX9" fmla="*/ 921715 w 1413093"/>
                <a:gd name="connsiteY9" fmla="*/ 929030 h 2070201"/>
                <a:gd name="connsiteX10" fmla="*/ 877824 w 1413093"/>
                <a:gd name="connsiteY10" fmla="*/ 629107 h 2070201"/>
                <a:gd name="connsiteX11" fmla="*/ 709574 w 1413093"/>
                <a:gd name="connsiteY11" fmla="*/ 936345 h 2070201"/>
                <a:gd name="connsiteX12" fmla="*/ 526694 w 1413093"/>
                <a:gd name="connsiteY12" fmla="*/ 0 h 2070201"/>
                <a:gd name="connsiteX13" fmla="*/ 468172 w 1413093"/>
                <a:gd name="connsiteY13" fmla="*/ 1338681 h 2070201"/>
                <a:gd name="connsiteX14" fmla="*/ 321868 w 1413093"/>
                <a:gd name="connsiteY14" fmla="*/ 1287475 h 2070201"/>
                <a:gd name="connsiteX15" fmla="*/ 0 w 1413093"/>
                <a:gd name="connsiteY15" fmla="*/ 1053388 h 2070201"/>
                <a:gd name="connsiteX0" fmla="*/ 0 w 1413093"/>
                <a:gd name="connsiteY0" fmla="*/ 1053388 h 2070201"/>
                <a:gd name="connsiteX1" fmla="*/ 124358 w 1413093"/>
                <a:gd name="connsiteY1" fmla="*/ 1382572 h 2070201"/>
                <a:gd name="connsiteX2" fmla="*/ 292608 w 1413093"/>
                <a:gd name="connsiteY2" fmla="*/ 1741017 h 2070201"/>
                <a:gd name="connsiteX3" fmla="*/ 687628 w 1413093"/>
                <a:gd name="connsiteY3" fmla="*/ 2070201 h 2070201"/>
                <a:gd name="connsiteX4" fmla="*/ 1294790 w 1413093"/>
                <a:gd name="connsiteY4" fmla="*/ 2055571 h 2070201"/>
                <a:gd name="connsiteX5" fmla="*/ 1404518 w 1413093"/>
                <a:gd name="connsiteY5" fmla="*/ 1155801 h 2070201"/>
                <a:gd name="connsiteX6" fmla="*/ 1221638 w 1413093"/>
                <a:gd name="connsiteY6" fmla="*/ 768096 h 2070201"/>
                <a:gd name="connsiteX7" fmla="*/ 1177747 w 1413093"/>
                <a:gd name="connsiteY7" fmla="*/ 965606 h 2070201"/>
                <a:gd name="connsiteX8" fmla="*/ 1024128 w 1413093"/>
                <a:gd name="connsiteY8" fmla="*/ 694944 h 2070201"/>
                <a:gd name="connsiteX9" fmla="*/ 921715 w 1413093"/>
                <a:gd name="connsiteY9" fmla="*/ 929030 h 2070201"/>
                <a:gd name="connsiteX10" fmla="*/ 877824 w 1413093"/>
                <a:gd name="connsiteY10" fmla="*/ 629107 h 2070201"/>
                <a:gd name="connsiteX11" fmla="*/ 709574 w 1413093"/>
                <a:gd name="connsiteY11" fmla="*/ 936345 h 2070201"/>
                <a:gd name="connsiteX12" fmla="*/ 526694 w 1413093"/>
                <a:gd name="connsiteY12" fmla="*/ 0 h 2070201"/>
                <a:gd name="connsiteX13" fmla="*/ 468172 w 1413093"/>
                <a:gd name="connsiteY13" fmla="*/ 1338681 h 2070201"/>
                <a:gd name="connsiteX14" fmla="*/ 321868 w 1413093"/>
                <a:gd name="connsiteY14" fmla="*/ 1287475 h 2070201"/>
                <a:gd name="connsiteX15" fmla="*/ 0 w 1413093"/>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90042 w 1404608"/>
                <a:gd name="connsiteY10" fmla="*/ 599846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38836 w 1404608"/>
                <a:gd name="connsiteY10" fmla="*/ 592531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38836 w 1404608"/>
                <a:gd name="connsiteY10" fmla="*/ 592531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38836 w 1404608"/>
                <a:gd name="connsiteY10" fmla="*/ 592531 h 2070201"/>
                <a:gd name="connsiteX11" fmla="*/ 709574 w 1404608"/>
                <a:gd name="connsiteY11" fmla="*/ 936345 h 2070201"/>
                <a:gd name="connsiteX12" fmla="*/ 702259 w 1404608"/>
                <a:gd name="connsiteY12" fmla="*/ 629107 h 2070201"/>
                <a:gd name="connsiteX13" fmla="*/ 526694 w 1404608"/>
                <a:gd name="connsiteY13" fmla="*/ 0 h 2070201"/>
                <a:gd name="connsiteX14" fmla="*/ 468172 w 1404608"/>
                <a:gd name="connsiteY14" fmla="*/ 1338681 h 2070201"/>
                <a:gd name="connsiteX15" fmla="*/ 321868 w 1404608"/>
                <a:gd name="connsiteY15" fmla="*/ 1287475 h 2070201"/>
                <a:gd name="connsiteX16" fmla="*/ 0 w 1404608"/>
                <a:gd name="connsiteY16" fmla="*/ 1053388 h 2070201"/>
                <a:gd name="connsiteX0" fmla="*/ 0 w 1404608"/>
                <a:gd name="connsiteY0" fmla="*/ 1056935 h 2073748"/>
                <a:gd name="connsiteX1" fmla="*/ 124358 w 1404608"/>
                <a:gd name="connsiteY1" fmla="*/ 1386119 h 2073748"/>
                <a:gd name="connsiteX2" fmla="*/ 292608 w 1404608"/>
                <a:gd name="connsiteY2" fmla="*/ 1744564 h 2073748"/>
                <a:gd name="connsiteX3" fmla="*/ 687628 w 1404608"/>
                <a:gd name="connsiteY3" fmla="*/ 2073748 h 2073748"/>
                <a:gd name="connsiteX4" fmla="*/ 1294790 w 1404608"/>
                <a:gd name="connsiteY4" fmla="*/ 2059118 h 2073748"/>
                <a:gd name="connsiteX5" fmla="*/ 1404518 w 1404608"/>
                <a:gd name="connsiteY5" fmla="*/ 1159348 h 2073748"/>
                <a:gd name="connsiteX6" fmla="*/ 1221638 w 1404608"/>
                <a:gd name="connsiteY6" fmla="*/ 771643 h 2073748"/>
                <a:gd name="connsiteX7" fmla="*/ 1177747 w 1404608"/>
                <a:gd name="connsiteY7" fmla="*/ 969153 h 2073748"/>
                <a:gd name="connsiteX8" fmla="*/ 980236 w 1404608"/>
                <a:gd name="connsiteY8" fmla="*/ 698491 h 2073748"/>
                <a:gd name="connsiteX9" fmla="*/ 921715 w 1404608"/>
                <a:gd name="connsiteY9" fmla="*/ 932577 h 2073748"/>
                <a:gd name="connsiteX10" fmla="*/ 738836 w 1404608"/>
                <a:gd name="connsiteY10" fmla="*/ 596078 h 2073748"/>
                <a:gd name="connsiteX11" fmla="*/ 709574 w 1404608"/>
                <a:gd name="connsiteY11" fmla="*/ 939892 h 2073748"/>
                <a:gd name="connsiteX12" fmla="*/ 526694 w 1404608"/>
                <a:gd name="connsiteY12" fmla="*/ 3547 h 2073748"/>
                <a:gd name="connsiteX13" fmla="*/ 468172 w 1404608"/>
                <a:gd name="connsiteY13" fmla="*/ 1342228 h 2073748"/>
                <a:gd name="connsiteX14" fmla="*/ 321868 w 1404608"/>
                <a:gd name="connsiteY14" fmla="*/ 1291022 h 2073748"/>
                <a:gd name="connsiteX15" fmla="*/ 0 w 1404608"/>
                <a:gd name="connsiteY15" fmla="*/ 1056935 h 2073748"/>
                <a:gd name="connsiteX0" fmla="*/ 0 w 1404608"/>
                <a:gd name="connsiteY0" fmla="*/ 1056935 h 2073748"/>
                <a:gd name="connsiteX1" fmla="*/ 124358 w 1404608"/>
                <a:gd name="connsiteY1" fmla="*/ 1386119 h 2073748"/>
                <a:gd name="connsiteX2" fmla="*/ 292608 w 1404608"/>
                <a:gd name="connsiteY2" fmla="*/ 1744564 h 2073748"/>
                <a:gd name="connsiteX3" fmla="*/ 687628 w 1404608"/>
                <a:gd name="connsiteY3" fmla="*/ 2073748 h 2073748"/>
                <a:gd name="connsiteX4" fmla="*/ 1294790 w 1404608"/>
                <a:gd name="connsiteY4" fmla="*/ 2059118 h 2073748"/>
                <a:gd name="connsiteX5" fmla="*/ 1404518 w 1404608"/>
                <a:gd name="connsiteY5" fmla="*/ 1159348 h 2073748"/>
                <a:gd name="connsiteX6" fmla="*/ 1221638 w 1404608"/>
                <a:gd name="connsiteY6" fmla="*/ 771643 h 2073748"/>
                <a:gd name="connsiteX7" fmla="*/ 1177747 w 1404608"/>
                <a:gd name="connsiteY7" fmla="*/ 969153 h 2073748"/>
                <a:gd name="connsiteX8" fmla="*/ 980236 w 1404608"/>
                <a:gd name="connsiteY8" fmla="*/ 698491 h 2073748"/>
                <a:gd name="connsiteX9" fmla="*/ 921715 w 1404608"/>
                <a:gd name="connsiteY9" fmla="*/ 932577 h 2073748"/>
                <a:gd name="connsiteX10" fmla="*/ 738836 w 1404608"/>
                <a:gd name="connsiteY10" fmla="*/ 596078 h 2073748"/>
                <a:gd name="connsiteX11" fmla="*/ 709574 w 1404608"/>
                <a:gd name="connsiteY11" fmla="*/ 939892 h 2073748"/>
                <a:gd name="connsiteX12" fmla="*/ 526694 w 1404608"/>
                <a:gd name="connsiteY12" fmla="*/ 3547 h 2073748"/>
                <a:gd name="connsiteX13" fmla="*/ 468172 w 1404608"/>
                <a:gd name="connsiteY13" fmla="*/ 1342228 h 2073748"/>
                <a:gd name="connsiteX14" fmla="*/ 321868 w 1404608"/>
                <a:gd name="connsiteY14" fmla="*/ 1291022 h 2073748"/>
                <a:gd name="connsiteX15" fmla="*/ 0 w 1404608"/>
                <a:gd name="connsiteY15" fmla="*/ 1056935 h 2073748"/>
                <a:gd name="connsiteX0" fmla="*/ 0 w 1404608"/>
                <a:gd name="connsiteY0" fmla="*/ 1056935 h 2073748"/>
                <a:gd name="connsiteX1" fmla="*/ 124358 w 1404608"/>
                <a:gd name="connsiteY1" fmla="*/ 1386119 h 2073748"/>
                <a:gd name="connsiteX2" fmla="*/ 292608 w 1404608"/>
                <a:gd name="connsiteY2" fmla="*/ 1744564 h 2073748"/>
                <a:gd name="connsiteX3" fmla="*/ 687628 w 1404608"/>
                <a:gd name="connsiteY3" fmla="*/ 2073748 h 2073748"/>
                <a:gd name="connsiteX4" fmla="*/ 1294790 w 1404608"/>
                <a:gd name="connsiteY4" fmla="*/ 2059118 h 2073748"/>
                <a:gd name="connsiteX5" fmla="*/ 1404518 w 1404608"/>
                <a:gd name="connsiteY5" fmla="*/ 1159348 h 2073748"/>
                <a:gd name="connsiteX6" fmla="*/ 1221638 w 1404608"/>
                <a:gd name="connsiteY6" fmla="*/ 771643 h 2073748"/>
                <a:gd name="connsiteX7" fmla="*/ 1177747 w 1404608"/>
                <a:gd name="connsiteY7" fmla="*/ 969153 h 2073748"/>
                <a:gd name="connsiteX8" fmla="*/ 980236 w 1404608"/>
                <a:gd name="connsiteY8" fmla="*/ 698491 h 2073748"/>
                <a:gd name="connsiteX9" fmla="*/ 921715 w 1404608"/>
                <a:gd name="connsiteY9" fmla="*/ 932577 h 2073748"/>
                <a:gd name="connsiteX10" fmla="*/ 738836 w 1404608"/>
                <a:gd name="connsiteY10" fmla="*/ 596078 h 2073748"/>
                <a:gd name="connsiteX11" fmla="*/ 709574 w 1404608"/>
                <a:gd name="connsiteY11" fmla="*/ 939892 h 2073748"/>
                <a:gd name="connsiteX12" fmla="*/ 526694 w 1404608"/>
                <a:gd name="connsiteY12" fmla="*/ 3547 h 2073748"/>
                <a:gd name="connsiteX13" fmla="*/ 468172 w 1404608"/>
                <a:gd name="connsiteY13" fmla="*/ 1342228 h 2073748"/>
                <a:gd name="connsiteX14" fmla="*/ 321868 w 1404608"/>
                <a:gd name="connsiteY14" fmla="*/ 1291022 h 2073748"/>
                <a:gd name="connsiteX15" fmla="*/ 0 w 1404608"/>
                <a:gd name="connsiteY15" fmla="*/ 1056935 h 2073748"/>
                <a:gd name="connsiteX0" fmla="*/ 0 w 1404608"/>
                <a:gd name="connsiteY0" fmla="*/ 1058942 h 2075755"/>
                <a:gd name="connsiteX1" fmla="*/ 124358 w 1404608"/>
                <a:gd name="connsiteY1" fmla="*/ 1388126 h 2075755"/>
                <a:gd name="connsiteX2" fmla="*/ 292608 w 1404608"/>
                <a:gd name="connsiteY2" fmla="*/ 1746571 h 2075755"/>
                <a:gd name="connsiteX3" fmla="*/ 687628 w 1404608"/>
                <a:gd name="connsiteY3" fmla="*/ 2075755 h 2075755"/>
                <a:gd name="connsiteX4" fmla="*/ 1294790 w 1404608"/>
                <a:gd name="connsiteY4" fmla="*/ 2061125 h 2075755"/>
                <a:gd name="connsiteX5" fmla="*/ 1404518 w 1404608"/>
                <a:gd name="connsiteY5" fmla="*/ 1161355 h 2075755"/>
                <a:gd name="connsiteX6" fmla="*/ 1221638 w 1404608"/>
                <a:gd name="connsiteY6" fmla="*/ 773650 h 2075755"/>
                <a:gd name="connsiteX7" fmla="*/ 1177747 w 1404608"/>
                <a:gd name="connsiteY7" fmla="*/ 971160 h 2075755"/>
                <a:gd name="connsiteX8" fmla="*/ 980236 w 1404608"/>
                <a:gd name="connsiteY8" fmla="*/ 700498 h 2075755"/>
                <a:gd name="connsiteX9" fmla="*/ 921715 w 1404608"/>
                <a:gd name="connsiteY9" fmla="*/ 934584 h 2075755"/>
                <a:gd name="connsiteX10" fmla="*/ 738836 w 1404608"/>
                <a:gd name="connsiteY10" fmla="*/ 598085 h 2075755"/>
                <a:gd name="connsiteX11" fmla="*/ 709574 w 1404608"/>
                <a:gd name="connsiteY11" fmla="*/ 941899 h 2075755"/>
                <a:gd name="connsiteX12" fmla="*/ 526694 w 1404608"/>
                <a:gd name="connsiteY12" fmla="*/ 5554 h 2075755"/>
                <a:gd name="connsiteX13" fmla="*/ 468172 w 1404608"/>
                <a:gd name="connsiteY13" fmla="*/ 1344235 h 2075755"/>
                <a:gd name="connsiteX14" fmla="*/ 321868 w 1404608"/>
                <a:gd name="connsiteY14" fmla="*/ 1293029 h 2075755"/>
                <a:gd name="connsiteX15" fmla="*/ 0 w 1404608"/>
                <a:gd name="connsiteY15" fmla="*/ 1058942 h 2075755"/>
                <a:gd name="connsiteX0" fmla="*/ 0 w 1404608"/>
                <a:gd name="connsiteY0" fmla="*/ 1029958 h 2046771"/>
                <a:gd name="connsiteX1" fmla="*/ 124358 w 1404608"/>
                <a:gd name="connsiteY1" fmla="*/ 1359142 h 2046771"/>
                <a:gd name="connsiteX2" fmla="*/ 292608 w 1404608"/>
                <a:gd name="connsiteY2" fmla="*/ 1717587 h 2046771"/>
                <a:gd name="connsiteX3" fmla="*/ 687628 w 1404608"/>
                <a:gd name="connsiteY3" fmla="*/ 2046771 h 2046771"/>
                <a:gd name="connsiteX4" fmla="*/ 1294790 w 1404608"/>
                <a:gd name="connsiteY4" fmla="*/ 2032141 h 2046771"/>
                <a:gd name="connsiteX5" fmla="*/ 1404518 w 1404608"/>
                <a:gd name="connsiteY5" fmla="*/ 1132371 h 2046771"/>
                <a:gd name="connsiteX6" fmla="*/ 1221638 w 1404608"/>
                <a:gd name="connsiteY6" fmla="*/ 744666 h 2046771"/>
                <a:gd name="connsiteX7" fmla="*/ 1177747 w 1404608"/>
                <a:gd name="connsiteY7" fmla="*/ 942176 h 2046771"/>
                <a:gd name="connsiteX8" fmla="*/ 980236 w 1404608"/>
                <a:gd name="connsiteY8" fmla="*/ 671514 h 2046771"/>
                <a:gd name="connsiteX9" fmla="*/ 921715 w 1404608"/>
                <a:gd name="connsiteY9" fmla="*/ 905600 h 2046771"/>
                <a:gd name="connsiteX10" fmla="*/ 738836 w 1404608"/>
                <a:gd name="connsiteY10" fmla="*/ 569101 h 2046771"/>
                <a:gd name="connsiteX11" fmla="*/ 709574 w 1404608"/>
                <a:gd name="connsiteY11" fmla="*/ 912915 h 2046771"/>
                <a:gd name="connsiteX12" fmla="*/ 526694 w 1404608"/>
                <a:gd name="connsiteY12" fmla="*/ 5831 h 2046771"/>
                <a:gd name="connsiteX13" fmla="*/ 468172 w 1404608"/>
                <a:gd name="connsiteY13" fmla="*/ 1315251 h 2046771"/>
                <a:gd name="connsiteX14" fmla="*/ 321868 w 1404608"/>
                <a:gd name="connsiteY14" fmla="*/ 1264045 h 2046771"/>
                <a:gd name="connsiteX15" fmla="*/ 0 w 1404608"/>
                <a:gd name="connsiteY15" fmla="*/ 1029958 h 2046771"/>
                <a:gd name="connsiteX0" fmla="*/ 0 w 1404608"/>
                <a:gd name="connsiteY0" fmla="*/ 1024127 h 2040940"/>
                <a:gd name="connsiteX1" fmla="*/ 124358 w 1404608"/>
                <a:gd name="connsiteY1" fmla="*/ 1353311 h 2040940"/>
                <a:gd name="connsiteX2" fmla="*/ 292608 w 1404608"/>
                <a:gd name="connsiteY2" fmla="*/ 1711756 h 2040940"/>
                <a:gd name="connsiteX3" fmla="*/ 687628 w 1404608"/>
                <a:gd name="connsiteY3" fmla="*/ 2040940 h 2040940"/>
                <a:gd name="connsiteX4" fmla="*/ 1294790 w 1404608"/>
                <a:gd name="connsiteY4" fmla="*/ 2026310 h 2040940"/>
                <a:gd name="connsiteX5" fmla="*/ 1404518 w 1404608"/>
                <a:gd name="connsiteY5" fmla="*/ 1126540 h 2040940"/>
                <a:gd name="connsiteX6" fmla="*/ 1221638 w 1404608"/>
                <a:gd name="connsiteY6" fmla="*/ 738835 h 2040940"/>
                <a:gd name="connsiteX7" fmla="*/ 1177747 w 1404608"/>
                <a:gd name="connsiteY7" fmla="*/ 936345 h 2040940"/>
                <a:gd name="connsiteX8" fmla="*/ 980236 w 1404608"/>
                <a:gd name="connsiteY8" fmla="*/ 665683 h 2040940"/>
                <a:gd name="connsiteX9" fmla="*/ 921715 w 1404608"/>
                <a:gd name="connsiteY9" fmla="*/ 899769 h 2040940"/>
                <a:gd name="connsiteX10" fmla="*/ 738836 w 1404608"/>
                <a:gd name="connsiteY10" fmla="*/ 563270 h 2040940"/>
                <a:gd name="connsiteX11" fmla="*/ 709574 w 1404608"/>
                <a:gd name="connsiteY11" fmla="*/ 907084 h 2040940"/>
                <a:gd name="connsiteX12" fmla="*/ 526694 w 1404608"/>
                <a:gd name="connsiteY12" fmla="*/ 0 h 2040940"/>
                <a:gd name="connsiteX13" fmla="*/ 468172 w 1404608"/>
                <a:gd name="connsiteY13" fmla="*/ 1309420 h 2040940"/>
                <a:gd name="connsiteX14" fmla="*/ 321868 w 1404608"/>
                <a:gd name="connsiteY14" fmla="*/ 1258214 h 2040940"/>
                <a:gd name="connsiteX15" fmla="*/ 0 w 1404608"/>
                <a:gd name="connsiteY15" fmla="*/ 1024127 h 2040940"/>
                <a:gd name="connsiteX0" fmla="*/ 0 w 1404608"/>
                <a:gd name="connsiteY0" fmla="*/ 1024614 h 2041427"/>
                <a:gd name="connsiteX1" fmla="*/ 124358 w 1404608"/>
                <a:gd name="connsiteY1" fmla="*/ 1353798 h 2041427"/>
                <a:gd name="connsiteX2" fmla="*/ 292608 w 1404608"/>
                <a:gd name="connsiteY2" fmla="*/ 1712243 h 2041427"/>
                <a:gd name="connsiteX3" fmla="*/ 687628 w 1404608"/>
                <a:gd name="connsiteY3" fmla="*/ 2041427 h 2041427"/>
                <a:gd name="connsiteX4" fmla="*/ 1294790 w 1404608"/>
                <a:gd name="connsiteY4" fmla="*/ 2026797 h 2041427"/>
                <a:gd name="connsiteX5" fmla="*/ 1404518 w 1404608"/>
                <a:gd name="connsiteY5" fmla="*/ 1127027 h 2041427"/>
                <a:gd name="connsiteX6" fmla="*/ 1221638 w 1404608"/>
                <a:gd name="connsiteY6" fmla="*/ 739322 h 2041427"/>
                <a:gd name="connsiteX7" fmla="*/ 1177747 w 1404608"/>
                <a:gd name="connsiteY7" fmla="*/ 936832 h 2041427"/>
                <a:gd name="connsiteX8" fmla="*/ 980236 w 1404608"/>
                <a:gd name="connsiteY8" fmla="*/ 666170 h 2041427"/>
                <a:gd name="connsiteX9" fmla="*/ 921715 w 1404608"/>
                <a:gd name="connsiteY9" fmla="*/ 900256 h 2041427"/>
                <a:gd name="connsiteX10" fmla="*/ 738836 w 1404608"/>
                <a:gd name="connsiteY10" fmla="*/ 563757 h 2041427"/>
                <a:gd name="connsiteX11" fmla="*/ 709574 w 1404608"/>
                <a:gd name="connsiteY11" fmla="*/ 907571 h 2041427"/>
                <a:gd name="connsiteX12" fmla="*/ 526694 w 1404608"/>
                <a:gd name="connsiteY12" fmla="*/ 487 h 2041427"/>
                <a:gd name="connsiteX13" fmla="*/ 468172 w 1404608"/>
                <a:gd name="connsiteY13" fmla="*/ 1309907 h 2041427"/>
                <a:gd name="connsiteX14" fmla="*/ 321868 w 1404608"/>
                <a:gd name="connsiteY14" fmla="*/ 1258701 h 2041427"/>
                <a:gd name="connsiteX15" fmla="*/ 0 w 1404608"/>
                <a:gd name="connsiteY15" fmla="*/ 1024614 h 2041427"/>
                <a:gd name="connsiteX0" fmla="*/ 0 w 1404608"/>
                <a:gd name="connsiteY0" fmla="*/ 1024614 h 2041427"/>
                <a:gd name="connsiteX1" fmla="*/ 124358 w 1404608"/>
                <a:gd name="connsiteY1" fmla="*/ 1353798 h 2041427"/>
                <a:gd name="connsiteX2" fmla="*/ 292608 w 1404608"/>
                <a:gd name="connsiteY2" fmla="*/ 1712243 h 2041427"/>
                <a:gd name="connsiteX3" fmla="*/ 687628 w 1404608"/>
                <a:gd name="connsiteY3" fmla="*/ 2041427 h 2041427"/>
                <a:gd name="connsiteX4" fmla="*/ 1294790 w 1404608"/>
                <a:gd name="connsiteY4" fmla="*/ 2026797 h 2041427"/>
                <a:gd name="connsiteX5" fmla="*/ 1404518 w 1404608"/>
                <a:gd name="connsiteY5" fmla="*/ 1127027 h 2041427"/>
                <a:gd name="connsiteX6" fmla="*/ 1221638 w 1404608"/>
                <a:gd name="connsiteY6" fmla="*/ 739322 h 2041427"/>
                <a:gd name="connsiteX7" fmla="*/ 1177747 w 1404608"/>
                <a:gd name="connsiteY7" fmla="*/ 936832 h 2041427"/>
                <a:gd name="connsiteX8" fmla="*/ 980236 w 1404608"/>
                <a:gd name="connsiteY8" fmla="*/ 666170 h 2041427"/>
                <a:gd name="connsiteX9" fmla="*/ 921715 w 1404608"/>
                <a:gd name="connsiteY9" fmla="*/ 900256 h 2041427"/>
                <a:gd name="connsiteX10" fmla="*/ 738836 w 1404608"/>
                <a:gd name="connsiteY10" fmla="*/ 563757 h 2041427"/>
                <a:gd name="connsiteX11" fmla="*/ 709574 w 1404608"/>
                <a:gd name="connsiteY11" fmla="*/ 907571 h 2041427"/>
                <a:gd name="connsiteX12" fmla="*/ 526694 w 1404608"/>
                <a:gd name="connsiteY12" fmla="*/ 487 h 2041427"/>
                <a:gd name="connsiteX13" fmla="*/ 468172 w 1404608"/>
                <a:gd name="connsiteY13" fmla="*/ 1309907 h 2041427"/>
                <a:gd name="connsiteX14" fmla="*/ 321868 w 1404608"/>
                <a:gd name="connsiteY14" fmla="*/ 1258701 h 2041427"/>
                <a:gd name="connsiteX15" fmla="*/ 0 w 1404608"/>
                <a:gd name="connsiteY15" fmla="*/ 1024614 h 2041427"/>
                <a:gd name="connsiteX0" fmla="*/ 0 w 1404608"/>
                <a:gd name="connsiteY0" fmla="*/ 1024370 h 2041183"/>
                <a:gd name="connsiteX1" fmla="*/ 124358 w 1404608"/>
                <a:gd name="connsiteY1" fmla="*/ 1353554 h 2041183"/>
                <a:gd name="connsiteX2" fmla="*/ 292608 w 1404608"/>
                <a:gd name="connsiteY2" fmla="*/ 1711999 h 2041183"/>
                <a:gd name="connsiteX3" fmla="*/ 687628 w 1404608"/>
                <a:gd name="connsiteY3" fmla="*/ 2041183 h 2041183"/>
                <a:gd name="connsiteX4" fmla="*/ 1294790 w 1404608"/>
                <a:gd name="connsiteY4" fmla="*/ 2026553 h 2041183"/>
                <a:gd name="connsiteX5" fmla="*/ 1404518 w 1404608"/>
                <a:gd name="connsiteY5" fmla="*/ 1126783 h 2041183"/>
                <a:gd name="connsiteX6" fmla="*/ 1221638 w 1404608"/>
                <a:gd name="connsiteY6" fmla="*/ 739078 h 2041183"/>
                <a:gd name="connsiteX7" fmla="*/ 1177747 w 1404608"/>
                <a:gd name="connsiteY7" fmla="*/ 936588 h 2041183"/>
                <a:gd name="connsiteX8" fmla="*/ 980236 w 1404608"/>
                <a:gd name="connsiteY8" fmla="*/ 665926 h 2041183"/>
                <a:gd name="connsiteX9" fmla="*/ 921715 w 1404608"/>
                <a:gd name="connsiteY9" fmla="*/ 900012 h 2041183"/>
                <a:gd name="connsiteX10" fmla="*/ 738836 w 1404608"/>
                <a:gd name="connsiteY10" fmla="*/ 563513 h 2041183"/>
                <a:gd name="connsiteX11" fmla="*/ 709574 w 1404608"/>
                <a:gd name="connsiteY11" fmla="*/ 907327 h 2041183"/>
                <a:gd name="connsiteX12" fmla="*/ 526694 w 1404608"/>
                <a:gd name="connsiteY12" fmla="*/ 243 h 2041183"/>
                <a:gd name="connsiteX13" fmla="*/ 468172 w 1404608"/>
                <a:gd name="connsiteY13" fmla="*/ 1309663 h 2041183"/>
                <a:gd name="connsiteX14" fmla="*/ 321868 w 1404608"/>
                <a:gd name="connsiteY14" fmla="*/ 1258457 h 2041183"/>
                <a:gd name="connsiteX15" fmla="*/ 0 w 1404608"/>
                <a:gd name="connsiteY15" fmla="*/ 1024370 h 2041183"/>
                <a:gd name="connsiteX0" fmla="*/ 0 w 1404608"/>
                <a:gd name="connsiteY0" fmla="*/ 1024383 h 2041196"/>
                <a:gd name="connsiteX1" fmla="*/ 124358 w 1404608"/>
                <a:gd name="connsiteY1" fmla="*/ 1353567 h 2041196"/>
                <a:gd name="connsiteX2" fmla="*/ 292608 w 1404608"/>
                <a:gd name="connsiteY2" fmla="*/ 1712012 h 2041196"/>
                <a:gd name="connsiteX3" fmla="*/ 687628 w 1404608"/>
                <a:gd name="connsiteY3" fmla="*/ 2041196 h 2041196"/>
                <a:gd name="connsiteX4" fmla="*/ 1294790 w 1404608"/>
                <a:gd name="connsiteY4" fmla="*/ 2026566 h 2041196"/>
                <a:gd name="connsiteX5" fmla="*/ 1404518 w 1404608"/>
                <a:gd name="connsiteY5" fmla="*/ 1126796 h 2041196"/>
                <a:gd name="connsiteX6" fmla="*/ 1221638 w 1404608"/>
                <a:gd name="connsiteY6" fmla="*/ 739091 h 2041196"/>
                <a:gd name="connsiteX7" fmla="*/ 1177747 w 1404608"/>
                <a:gd name="connsiteY7" fmla="*/ 936601 h 2041196"/>
                <a:gd name="connsiteX8" fmla="*/ 980236 w 1404608"/>
                <a:gd name="connsiteY8" fmla="*/ 665939 h 2041196"/>
                <a:gd name="connsiteX9" fmla="*/ 921715 w 1404608"/>
                <a:gd name="connsiteY9" fmla="*/ 900025 h 2041196"/>
                <a:gd name="connsiteX10" fmla="*/ 738836 w 1404608"/>
                <a:gd name="connsiteY10" fmla="*/ 563526 h 2041196"/>
                <a:gd name="connsiteX11" fmla="*/ 709574 w 1404608"/>
                <a:gd name="connsiteY11" fmla="*/ 907340 h 2041196"/>
                <a:gd name="connsiteX12" fmla="*/ 526694 w 1404608"/>
                <a:gd name="connsiteY12" fmla="*/ 256 h 2041196"/>
                <a:gd name="connsiteX13" fmla="*/ 453541 w 1404608"/>
                <a:gd name="connsiteY13" fmla="*/ 1258469 h 2041196"/>
                <a:gd name="connsiteX14" fmla="*/ 321868 w 1404608"/>
                <a:gd name="connsiteY14" fmla="*/ 1258470 h 2041196"/>
                <a:gd name="connsiteX15" fmla="*/ 0 w 1404608"/>
                <a:gd name="connsiteY15" fmla="*/ 1024383 h 2041196"/>
                <a:gd name="connsiteX0" fmla="*/ 0 w 1404608"/>
                <a:gd name="connsiteY0" fmla="*/ 1024383 h 2041196"/>
                <a:gd name="connsiteX1" fmla="*/ 124358 w 1404608"/>
                <a:gd name="connsiteY1" fmla="*/ 1353567 h 2041196"/>
                <a:gd name="connsiteX2" fmla="*/ 292608 w 1404608"/>
                <a:gd name="connsiteY2" fmla="*/ 1712012 h 2041196"/>
                <a:gd name="connsiteX3" fmla="*/ 687628 w 1404608"/>
                <a:gd name="connsiteY3" fmla="*/ 2041196 h 2041196"/>
                <a:gd name="connsiteX4" fmla="*/ 1294790 w 1404608"/>
                <a:gd name="connsiteY4" fmla="*/ 2026566 h 2041196"/>
                <a:gd name="connsiteX5" fmla="*/ 1404518 w 1404608"/>
                <a:gd name="connsiteY5" fmla="*/ 1126796 h 2041196"/>
                <a:gd name="connsiteX6" fmla="*/ 1221638 w 1404608"/>
                <a:gd name="connsiteY6" fmla="*/ 739091 h 2041196"/>
                <a:gd name="connsiteX7" fmla="*/ 1177747 w 1404608"/>
                <a:gd name="connsiteY7" fmla="*/ 936601 h 2041196"/>
                <a:gd name="connsiteX8" fmla="*/ 980236 w 1404608"/>
                <a:gd name="connsiteY8" fmla="*/ 665939 h 2041196"/>
                <a:gd name="connsiteX9" fmla="*/ 921715 w 1404608"/>
                <a:gd name="connsiteY9" fmla="*/ 900025 h 2041196"/>
                <a:gd name="connsiteX10" fmla="*/ 738836 w 1404608"/>
                <a:gd name="connsiteY10" fmla="*/ 563526 h 2041196"/>
                <a:gd name="connsiteX11" fmla="*/ 709574 w 1404608"/>
                <a:gd name="connsiteY11" fmla="*/ 907340 h 2041196"/>
                <a:gd name="connsiteX12" fmla="*/ 526694 w 1404608"/>
                <a:gd name="connsiteY12" fmla="*/ 256 h 2041196"/>
                <a:gd name="connsiteX13" fmla="*/ 453541 w 1404608"/>
                <a:gd name="connsiteY13" fmla="*/ 1258469 h 2041196"/>
                <a:gd name="connsiteX14" fmla="*/ 321868 w 1404608"/>
                <a:gd name="connsiteY14" fmla="*/ 1258470 h 2041196"/>
                <a:gd name="connsiteX15" fmla="*/ 0 w 1404608"/>
                <a:gd name="connsiteY15" fmla="*/ 1024383 h 2041196"/>
                <a:gd name="connsiteX0" fmla="*/ 0 w 1404608"/>
                <a:gd name="connsiteY0" fmla="*/ 1024369 h 2041182"/>
                <a:gd name="connsiteX1" fmla="*/ 124358 w 1404608"/>
                <a:gd name="connsiteY1" fmla="*/ 1353553 h 2041182"/>
                <a:gd name="connsiteX2" fmla="*/ 292608 w 1404608"/>
                <a:gd name="connsiteY2" fmla="*/ 1711998 h 2041182"/>
                <a:gd name="connsiteX3" fmla="*/ 687628 w 1404608"/>
                <a:gd name="connsiteY3" fmla="*/ 2041182 h 2041182"/>
                <a:gd name="connsiteX4" fmla="*/ 1294790 w 1404608"/>
                <a:gd name="connsiteY4" fmla="*/ 2026552 h 2041182"/>
                <a:gd name="connsiteX5" fmla="*/ 1404518 w 1404608"/>
                <a:gd name="connsiteY5" fmla="*/ 1126782 h 2041182"/>
                <a:gd name="connsiteX6" fmla="*/ 1221638 w 1404608"/>
                <a:gd name="connsiteY6" fmla="*/ 739077 h 2041182"/>
                <a:gd name="connsiteX7" fmla="*/ 1177747 w 1404608"/>
                <a:gd name="connsiteY7" fmla="*/ 936587 h 2041182"/>
                <a:gd name="connsiteX8" fmla="*/ 980236 w 1404608"/>
                <a:gd name="connsiteY8" fmla="*/ 665925 h 2041182"/>
                <a:gd name="connsiteX9" fmla="*/ 921715 w 1404608"/>
                <a:gd name="connsiteY9" fmla="*/ 900011 h 2041182"/>
                <a:gd name="connsiteX10" fmla="*/ 738836 w 1404608"/>
                <a:gd name="connsiteY10" fmla="*/ 563512 h 2041182"/>
                <a:gd name="connsiteX11" fmla="*/ 709574 w 1404608"/>
                <a:gd name="connsiteY11" fmla="*/ 907326 h 2041182"/>
                <a:gd name="connsiteX12" fmla="*/ 526694 w 1404608"/>
                <a:gd name="connsiteY12" fmla="*/ 242 h 2041182"/>
                <a:gd name="connsiteX13" fmla="*/ 456712 w 1404608"/>
                <a:gd name="connsiteY13" fmla="*/ 1312361 h 2041182"/>
                <a:gd name="connsiteX14" fmla="*/ 321868 w 1404608"/>
                <a:gd name="connsiteY14" fmla="*/ 1258456 h 2041182"/>
                <a:gd name="connsiteX15" fmla="*/ 0 w 1404608"/>
                <a:gd name="connsiteY15" fmla="*/ 1024369 h 2041182"/>
                <a:gd name="connsiteX0" fmla="*/ 0 w 1404608"/>
                <a:gd name="connsiteY0" fmla="*/ 1024369 h 2041182"/>
                <a:gd name="connsiteX1" fmla="*/ 124358 w 1404608"/>
                <a:gd name="connsiteY1" fmla="*/ 1353553 h 2041182"/>
                <a:gd name="connsiteX2" fmla="*/ 292608 w 1404608"/>
                <a:gd name="connsiteY2" fmla="*/ 1711998 h 2041182"/>
                <a:gd name="connsiteX3" fmla="*/ 687628 w 1404608"/>
                <a:gd name="connsiteY3" fmla="*/ 2041182 h 2041182"/>
                <a:gd name="connsiteX4" fmla="*/ 1294790 w 1404608"/>
                <a:gd name="connsiteY4" fmla="*/ 2026552 h 2041182"/>
                <a:gd name="connsiteX5" fmla="*/ 1404518 w 1404608"/>
                <a:gd name="connsiteY5" fmla="*/ 1126782 h 2041182"/>
                <a:gd name="connsiteX6" fmla="*/ 1221638 w 1404608"/>
                <a:gd name="connsiteY6" fmla="*/ 739077 h 2041182"/>
                <a:gd name="connsiteX7" fmla="*/ 1177747 w 1404608"/>
                <a:gd name="connsiteY7" fmla="*/ 936587 h 2041182"/>
                <a:gd name="connsiteX8" fmla="*/ 980236 w 1404608"/>
                <a:gd name="connsiteY8" fmla="*/ 665925 h 2041182"/>
                <a:gd name="connsiteX9" fmla="*/ 921715 w 1404608"/>
                <a:gd name="connsiteY9" fmla="*/ 900011 h 2041182"/>
                <a:gd name="connsiteX10" fmla="*/ 738836 w 1404608"/>
                <a:gd name="connsiteY10" fmla="*/ 563512 h 2041182"/>
                <a:gd name="connsiteX11" fmla="*/ 709574 w 1404608"/>
                <a:gd name="connsiteY11" fmla="*/ 907326 h 2041182"/>
                <a:gd name="connsiteX12" fmla="*/ 526694 w 1404608"/>
                <a:gd name="connsiteY12" fmla="*/ 242 h 2041182"/>
                <a:gd name="connsiteX13" fmla="*/ 456712 w 1404608"/>
                <a:gd name="connsiteY13" fmla="*/ 1312361 h 2041182"/>
                <a:gd name="connsiteX14" fmla="*/ 321868 w 1404608"/>
                <a:gd name="connsiteY14" fmla="*/ 1258456 h 2041182"/>
                <a:gd name="connsiteX15" fmla="*/ 0 w 1404608"/>
                <a:gd name="connsiteY15" fmla="*/ 1024369 h 2041182"/>
                <a:gd name="connsiteX0" fmla="*/ 0 w 1404608"/>
                <a:gd name="connsiteY0" fmla="*/ 1024369 h 2041182"/>
                <a:gd name="connsiteX1" fmla="*/ 124358 w 1404608"/>
                <a:gd name="connsiteY1" fmla="*/ 1353553 h 2041182"/>
                <a:gd name="connsiteX2" fmla="*/ 292608 w 1404608"/>
                <a:gd name="connsiteY2" fmla="*/ 1711998 h 2041182"/>
                <a:gd name="connsiteX3" fmla="*/ 687628 w 1404608"/>
                <a:gd name="connsiteY3" fmla="*/ 2041182 h 2041182"/>
                <a:gd name="connsiteX4" fmla="*/ 1294790 w 1404608"/>
                <a:gd name="connsiteY4" fmla="*/ 2026552 h 2041182"/>
                <a:gd name="connsiteX5" fmla="*/ 1404518 w 1404608"/>
                <a:gd name="connsiteY5" fmla="*/ 1126782 h 2041182"/>
                <a:gd name="connsiteX6" fmla="*/ 1221638 w 1404608"/>
                <a:gd name="connsiteY6" fmla="*/ 739077 h 2041182"/>
                <a:gd name="connsiteX7" fmla="*/ 1177747 w 1404608"/>
                <a:gd name="connsiteY7" fmla="*/ 936587 h 2041182"/>
                <a:gd name="connsiteX8" fmla="*/ 980236 w 1404608"/>
                <a:gd name="connsiteY8" fmla="*/ 665925 h 2041182"/>
                <a:gd name="connsiteX9" fmla="*/ 921715 w 1404608"/>
                <a:gd name="connsiteY9" fmla="*/ 900011 h 2041182"/>
                <a:gd name="connsiteX10" fmla="*/ 738836 w 1404608"/>
                <a:gd name="connsiteY10" fmla="*/ 563512 h 2041182"/>
                <a:gd name="connsiteX11" fmla="*/ 709574 w 1404608"/>
                <a:gd name="connsiteY11" fmla="*/ 907326 h 2041182"/>
                <a:gd name="connsiteX12" fmla="*/ 526694 w 1404608"/>
                <a:gd name="connsiteY12" fmla="*/ 242 h 2041182"/>
                <a:gd name="connsiteX13" fmla="*/ 456712 w 1404608"/>
                <a:gd name="connsiteY13" fmla="*/ 1312361 h 2041182"/>
                <a:gd name="connsiteX14" fmla="*/ 321868 w 1404608"/>
                <a:gd name="connsiteY14" fmla="*/ 1258456 h 2041182"/>
                <a:gd name="connsiteX15" fmla="*/ 0 w 1404608"/>
                <a:gd name="connsiteY15" fmla="*/ 1024369 h 2041182"/>
                <a:gd name="connsiteX0" fmla="*/ 0 w 1420463"/>
                <a:gd name="connsiteY0" fmla="*/ 957779 h 2041182"/>
                <a:gd name="connsiteX1" fmla="*/ 140213 w 1420463"/>
                <a:gd name="connsiteY1" fmla="*/ 1353553 h 2041182"/>
                <a:gd name="connsiteX2" fmla="*/ 308463 w 1420463"/>
                <a:gd name="connsiteY2" fmla="*/ 1711998 h 2041182"/>
                <a:gd name="connsiteX3" fmla="*/ 703483 w 1420463"/>
                <a:gd name="connsiteY3" fmla="*/ 2041182 h 2041182"/>
                <a:gd name="connsiteX4" fmla="*/ 1310645 w 1420463"/>
                <a:gd name="connsiteY4" fmla="*/ 2026552 h 2041182"/>
                <a:gd name="connsiteX5" fmla="*/ 1420373 w 1420463"/>
                <a:gd name="connsiteY5" fmla="*/ 1126782 h 2041182"/>
                <a:gd name="connsiteX6" fmla="*/ 1237493 w 1420463"/>
                <a:gd name="connsiteY6" fmla="*/ 739077 h 2041182"/>
                <a:gd name="connsiteX7" fmla="*/ 1193602 w 1420463"/>
                <a:gd name="connsiteY7" fmla="*/ 936587 h 2041182"/>
                <a:gd name="connsiteX8" fmla="*/ 996091 w 1420463"/>
                <a:gd name="connsiteY8" fmla="*/ 665925 h 2041182"/>
                <a:gd name="connsiteX9" fmla="*/ 937570 w 1420463"/>
                <a:gd name="connsiteY9" fmla="*/ 900011 h 2041182"/>
                <a:gd name="connsiteX10" fmla="*/ 754691 w 1420463"/>
                <a:gd name="connsiteY10" fmla="*/ 563512 h 2041182"/>
                <a:gd name="connsiteX11" fmla="*/ 725429 w 1420463"/>
                <a:gd name="connsiteY11" fmla="*/ 907326 h 2041182"/>
                <a:gd name="connsiteX12" fmla="*/ 542549 w 1420463"/>
                <a:gd name="connsiteY12" fmla="*/ 242 h 2041182"/>
                <a:gd name="connsiteX13" fmla="*/ 472567 w 1420463"/>
                <a:gd name="connsiteY13" fmla="*/ 1312361 h 2041182"/>
                <a:gd name="connsiteX14" fmla="*/ 337723 w 1420463"/>
                <a:gd name="connsiteY14" fmla="*/ 1258456 h 2041182"/>
                <a:gd name="connsiteX15" fmla="*/ 0 w 1420463"/>
                <a:gd name="connsiteY15" fmla="*/ 957779 h 2041182"/>
                <a:gd name="connsiteX0" fmla="*/ 0 w 1420463"/>
                <a:gd name="connsiteY0" fmla="*/ 957779 h 2041182"/>
                <a:gd name="connsiteX1" fmla="*/ 140213 w 1420463"/>
                <a:gd name="connsiteY1" fmla="*/ 1353553 h 2041182"/>
                <a:gd name="connsiteX2" fmla="*/ 308463 w 1420463"/>
                <a:gd name="connsiteY2" fmla="*/ 1711998 h 2041182"/>
                <a:gd name="connsiteX3" fmla="*/ 703483 w 1420463"/>
                <a:gd name="connsiteY3" fmla="*/ 2041182 h 2041182"/>
                <a:gd name="connsiteX4" fmla="*/ 1310645 w 1420463"/>
                <a:gd name="connsiteY4" fmla="*/ 2026552 h 2041182"/>
                <a:gd name="connsiteX5" fmla="*/ 1420373 w 1420463"/>
                <a:gd name="connsiteY5" fmla="*/ 1126782 h 2041182"/>
                <a:gd name="connsiteX6" fmla="*/ 1237493 w 1420463"/>
                <a:gd name="connsiteY6" fmla="*/ 739077 h 2041182"/>
                <a:gd name="connsiteX7" fmla="*/ 1193602 w 1420463"/>
                <a:gd name="connsiteY7" fmla="*/ 936587 h 2041182"/>
                <a:gd name="connsiteX8" fmla="*/ 996091 w 1420463"/>
                <a:gd name="connsiteY8" fmla="*/ 665925 h 2041182"/>
                <a:gd name="connsiteX9" fmla="*/ 937570 w 1420463"/>
                <a:gd name="connsiteY9" fmla="*/ 900011 h 2041182"/>
                <a:gd name="connsiteX10" fmla="*/ 754691 w 1420463"/>
                <a:gd name="connsiteY10" fmla="*/ 563512 h 2041182"/>
                <a:gd name="connsiteX11" fmla="*/ 725429 w 1420463"/>
                <a:gd name="connsiteY11" fmla="*/ 907326 h 2041182"/>
                <a:gd name="connsiteX12" fmla="*/ 542549 w 1420463"/>
                <a:gd name="connsiteY12" fmla="*/ 242 h 2041182"/>
                <a:gd name="connsiteX13" fmla="*/ 472567 w 1420463"/>
                <a:gd name="connsiteY13" fmla="*/ 1312361 h 2041182"/>
                <a:gd name="connsiteX14" fmla="*/ 337723 w 1420463"/>
                <a:gd name="connsiteY14" fmla="*/ 1258456 h 2041182"/>
                <a:gd name="connsiteX15" fmla="*/ 0 w 1420463"/>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55410 w 1421182"/>
                <a:gd name="connsiteY10" fmla="*/ 563512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36384 w 1421182"/>
                <a:gd name="connsiteY10" fmla="*/ 563512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55588 w 1421182"/>
                <a:gd name="connsiteY8" fmla="*/ 659583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59583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59583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52597 w 1421182"/>
                <a:gd name="connsiteY6" fmla="*/ 669316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537 h 2040940"/>
                <a:gd name="connsiteX1" fmla="*/ 140932 w 1421182"/>
                <a:gd name="connsiteY1" fmla="*/ 1353311 h 2040940"/>
                <a:gd name="connsiteX2" fmla="*/ 309182 w 1421182"/>
                <a:gd name="connsiteY2" fmla="*/ 1711756 h 2040940"/>
                <a:gd name="connsiteX3" fmla="*/ 704202 w 1421182"/>
                <a:gd name="connsiteY3" fmla="*/ 2040940 h 2040940"/>
                <a:gd name="connsiteX4" fmla="*/ 1311364 w 1421182"/>
                <a:gd name="connsiteY4" fmla="*/ 2026310 h 2040940"/>
                <a:gd name="connsiteX5" fmla="*/ 1421092 w 1421182"/>
                <a:gd name="connsiteY5" fmla="*/ 1126540 h 2040940"/>
                <a:gd name="connsiteX6" fmla="*/ 1152597 w 1421182"/>
                <a:gd name="connsiteY6" fmla="*/ 669074 h 2040940"/>
                <a:gd name="connsiteX7" fmla="*/ 1168953 w 1421182"/>
                <a:gd name="connsiteY7" fmla="*/ 968054 h 2040940"/>
                <a:gd name="connsiteX8" fmla="*/ 927050 w 1421182"/>
                <a:gd name="connsiteY8" fmla="*/ 614948 h 2040940"/>
                <a:gd name="connsiteX9" fmla="*/ 957315 w 1421182"/>
                <a:gd name="connsiteY9" fmla="*/ 944162 h 2040940"/>
                <a:gd name="connsiteX10" fmla="*/ 711016 w 1421182"/>
                <a:gd name="connsiteY10" fmla="*/ 569612 h 2040940"/>
                <a:gd name="connsiteX11" fmla="*/ 729319 w 1421182"/>
                <a:gd name="connsiteY11" fmla="*/ 957819 h 2040940"/>
                <a:gd name="connsiteX12" fmla="*/ 543268 w 1421182"/>
                <a:gd name="connsiteY12" fmla="*/ 0 h 2040940"/>
                <a:gd name="connsiteX13" fmla="*/ 473286 w 1421182"/>
                <a:gd name="connsiteY13" fmla="*/ 1312119 h 2040940"/>
                <a:gd name="connsiteX14" fmla="*/ 338442 w 1421182"/>
                <a:gd name="connsiteY14" fmla="*/ 1258214 h 2040940"/>
                <a:gd name="connsiteX15" fmla="*/ 719 w 1421182"/>
                <a:gd name="connsiteY15" fmla="*/ 957537 h 2040940"/>
                <a:gd name="connsiteX0" fmla="*/ 719 w 1421182"/>
                <a:gd name="connsiteY0" fmla="*/ 957545 h 2040948"/>
                <a:gd name="connsiteX1" fmla="*/ 140932 w 1421182"/>
                <a:gd name="connsiteY1" fmla="*/ 1353319 h 2040948"/>
                <a:gd name="connsiteX2" fmla="*/ 309182 w 1421182"/>
                <a:gd name="connsiteY2" fmla="*/ 1711764 h 2040948"/>
                <a:gd name="connsiteX3" fmla="*/ 704202 w 1421182"/>
                <a:gd name="connsiteY3" fmla="*/ 2040948 h 2040948"/>
                <a:gd name="connsiteX4" fmla="*/ 1311364 w 1421182"/>
                <a:gd name="connsiteY4" fmla="*/ 2026318 h 2040948"/>
                <a:gd name="connsiteX5" fmla="*/ 1421092 w 1421182"/>
                <a:gd name="connsiteY5" fmla="*/ 1126548 h 2040948"/>
                <a:gd name="connsiteX6" fmla="*/ 1152597 w 1421182"/>
                <a:gd name="connsiteY6" fmla="*/ 669082 h 2040948"/>
                <a:gd name="connsiteX7" fmla="*/ 1168953 w 1421182"/>
                <a:gd name="connsiteY7" fmla="*/ 968062 h 2040948"/>
                <a:gd name="connsiteX8" fmla="*/ 927050 w 1421182"/>
                <a:gd name="connsiteY8" fmla="*/ 614956 h 2040948"/>
                <a:gd name="connsiteX9" fmla="*/ 957315 w 1421182"/>
                <a:gd name="connsiteY9" fmla="*/ 944170 h 2040948"/>
                <a:gd name="connsiteX10" fmla="*/ 711016 w 1421182"/>
                <a:gd name="connsiteY10" fmla="*/ 569620 h 2040948"/>
                <a:gd name="connsiteX11" fmla="*/ 729319 w 1421182"/>
                <a:gd name="connsiteY11" fmla="*/ 957827 h 2040948"/>
                <a:gd name="connsiteX12" fmla="*/ 543268 w 1421182"/>
                <a:gd name="connsiteY12" fmla="*/ 8 h 2040948"/>
                <a:gd name="connsiteX13" fmla="*/ 473286 w 1421182"/>
                <a:gd name="connsiteY13" fmla="*/ 1312127 h 2040948"/>
                <a:gd name="connsiteX14" fmla="*/ 338442 w 1421182"/>
                <a:gd name="connsiteY14" fmla="*/ 1258222 h 2040948"/>
                <a:gd name="connsiteX15" fmla="*/ 719 w 1421182"/>
                <a:gd name="connsiteY15" fmla="*/ 957545 h 2040948"/>
                <a:gd name="connsiteX0" fmla="*/ 719 w 1421182"/>
                <a:gd name="connsiteY0" fmla="*/ 957545 h 2040948"/>
                <a:gd name="connsiteX1" fmla="*/ 140932 w 1421182"/>
                <a:gd name="connsiteY1" fmla="*/ 1353319 h 2040948"/>
                <a:gd name="connsiteX2" fmla="*/ 309182 w 1421182"/>
                <a:gd name="connsiteY2" fmla="*/ 1711764 h 2040948"/>
                <a:gd name="connsiteX3" fmla="*/ 704202 w 1421182"/>
                <a:gd name="connsiteY3" fmla="*/ 2040948 h 2040948"/>
                <a:gd name="connsiteX4" fmla="*/ 1311364 w 1421182"/>
                <a:gd name="connsiteY4" fmla="*/ 2026318 h 2040948"/>
                <a:gd name="connsiteX5" fmla="*/ 1421092 w 1421182"/>
                <a:gd name="connsiteY5" fmla="*/ 1126548 h 2040948"/>
                <a:gd name="connsiteX6" fmla="*/ 1152597 w 1421182"/>
                <a:gd name="connsiteY6" fmla="*/ 669082 h 2040948"/>
                <a:gd name="connsiteX7" fmla="*/ 1168953 w 1421182"/>
                <a:gd name="connsiteY7" fmla="*/ 968062 h 2040948"/>
                <a:gd name="connsiteX8" fmla="*/ 927050 w 1421182"/>
                <a:gd name="connsiteY8" fmla="*/ 614956 h 2040948"/>
                <a:gd name="connsiteX9" fmla="*/ 957315 w 1421182"/>
                <a:gd name="connsiteY9" fmla="*/ 944170 h 2040948"/>
                <a:gd name="connsiteX10" fmla="*/ 711016 w 1421182"/>
                <a:gd name="connsiteY10" fmla="*/ 569620 h 2040948"/>
                <a:gd name="connsiteX11" fmla="*/ 729319 w 1421182"/>
                <a:gd name="connsiteY11" fmla="*/ 957827 h 2040948"/>
                <a:gd name="connsiteX12" fmla="*/ 543268 w 1421182"/>
                <a:gd name="connsiteY12" fmla="*/ 8 h 2040948"/>
                <a:gd name="connsiteX13" fmla="*/ 473286 w 1421182"/>
                <a:gd name="connsiteY13" fmla="*/ 1312127 h 2040948"/>
                <a:gd name="connsiteX14" fmla="*/ 338442 w 1421182"/>
                <a:gd name="connsiteY14" fmla="*/ 1258222 h 2040948"/>
                <a:gd name="connsiteX15" fmla="*/ 719 w 1421182"/>
                <a:gd name="connsiteY15" fmla="*/ 957545 h 2040948"/>
                <a:gd name="connsiteX0" fmla="*/ 719 w 1421182"/>
                <a:gd name="connsiteY0" fmla="*/ 957545 h 2026318"/>
                <a:gd name="connsiteX1" fmla="*/ 140932 w 1421182"/>
                <a:gd name="connsiteY1" fmla="*/ 1353319 h 2026318"/>
                <a:gd name="connsiteX2" fmla="*/ 309182 w 1421182"/>
                <a:gd name="connsiteY2" fmla="*/ 1711764 h 2026318"/>
                <a:gd name="connsiteX3" fmla="*/ 693290 w 1421182"/>
                <a:gd name="connsiteY3" fmla="*/ 2019121 h 2026318"/>
                <a:gd name="connsiteX4" fmla="*/ 1311364 w 1421182"/>
                <a:gd name="connsiteY4" fmla="*/ 2026318 h 2026318"/>
                <a:gd name="connsiteX5" fmla="*/ 1421092 w 1421182"/>
                <a:gd name="connsiteY5" fmla="*/ 1126548 h 2026318"/>
                <a:gd name="connsiteX6" fmla="*/ 1152597 w 1421182"/>
                <a:gd name="connsiteY6" fmla="*/ 669082 h 2026318"/>
                <a:gd name="connsiteX7" fmla="*/ 1168953 w 1421182"/>
                <a:gd name="connsiteY7" fmla="*/ 968062 h 2026318"/>
                <a:gd name="connsiteX8" fmla="*/ 927050 w 1421182"/>
                <a:gd name="connsiteY8" fmla="*/ 614956 h 2026318"/>
                <a:gd name="connsiteX9" fmla="*/ 957315 w 1421182"/>
                <a:gd name="connsiteY9" fmla="*/ 944170 h 2026318"/>
                <a:gd name="connsiteX10" fmla="*/ 711016 w 1421182"/>
                <a:gd name="connsiteY10" fmla="*/ 569620 h 2026318"/>
                <a:gd name="connsiteX11" fmla="*/ 729319 w 1421182"/>
                <a:gd name="connsiteY11" fmla="*/ 957827 h 2026318"/>
                <a:gd name="connsiteX12" fmla="*/ 543268 w 1421182"/>
                <a:gd name="connsiteY12" fmla="*/ 8 h 2026318"/>
                <a:gd name="connsiteX13" fmla="*/ 473286 w 1421182"/>
                <a:gd name="connsiteY13" fmla="*/ 1312127 h 2026318"/>
                <a:gd name="connsiteX14" fmla="*/ 338442 w 1421182"/>
                <a:gd name="connsiteY14" fmla="*/ 1258222 h 2026318"/>
                <a:gd name="connsiteX15" fmla="*/ 719 w 1421182"/>
                <a:gd name="connsiteY15" fmla="*/ 957545 h 2026318"/>
                <a:gd name="connsiteX0" fmla="*/ 719 w 1421182"/>
                <a:gd name="connsiteY0" fmla="*/ 957545 h 2295953"/>
                <a:gd name="connsiteX1" fmla="*/ 140932 w 1421182"/>
                <a:gd name="connsiteY1" fmla="*/ 1353319 h 2295953"/>
                <a:gd name="connsiteX2" fmla="*/ 309182 w 1421182"/>
                <a:gd name="connsiteY2" fmla="*/ 1711764 h 2295953"/>
                <a:gd name="connsiteX3" fmla="*/ 693290 w 1421182"/>
                <a:gd name="connsiteY3" fmla="*/ 2019121 h 2295953"/>
                <a:gd name="connsiteX4" fmla="*/ 722524 w 1421182"/>
                <a:gd name="connsiteY4" fmla="*/ 2295953 h 2295953"/>
                <a:gd name="connsiteX5" fmla="*/ 1311364 w 1421182"/>
                <a:gd name="connsiteY5" fmla="*/ 2026318 h 2295953"/>
                <a:gd name="connsiteX6" fmla="*/ 1421092 w 1421182"/>
                <a:gd name="connsiteY6" fmla="*/ 1126548 h 2295953"/>
                <a:gd name="connsiteX7" fmla="*/ 1152597 w 1421182"/>
                <a:gd name="connsiteY7" fmla="*/ 669082 h 2295953"/>
                <a:gd name="connsiteX8" fmla="*/ 1168953 w 1421182"/>
                <a:gd name="connsiteY8" fmla="*/ 968062 h 2295953"/>
                <a:gd name="connsiteX9" fmla="*/ 927050 w 1421182"/>
                <a:gd name="connsiteY9" fmla="*/ 614956 h 2295953"/>
                <a:gd name="connsiteX10" fmla="*/ 957315 w 1421182"/>
                <a:gd name="connsiteY10" fmla="*/ 944170 h 2295953"/>
                <a:gd name="connsiteX11" fmla="*/ 711016 w 1421182"/>
                <a:gd name="connsiteY11" fmla="*/ 569620 h 2295953"/>
                <a:gd name="connsiteX12" fmla="*/ 729319 w 1421182"/>
                <a:gd name="connsiteY12" fmla="*/ 957827 h 2295953"/>
                <a:gd name="connsiteX13" fmla="*/ 543268 w 1421182"/>
                <a:gd name="connsiteY13" fmla="*/ 8 h 2295953"/>
                <a:gd name="connsiteX14" fmla="*/ 473286 w 1421182"/>
                <a:gd name="connsiteY14" fmla="*/ 1312127 h 2295953"/>
                <a:gd name="connsiteX15" fmla="*/ 338442 w 1421182"/>
                <a:gd name="connsiteY15" fmla="*/ 1258222 h 2295953"/>
                <a:gd name="connsiteX16" fmla="*/ 719 w 1421182"/>
                <a:gd name="connsiteY16" fmla="*/ 957545 h 2295953"/>
                <a:gd name="connsiteX0" fmla="*/ 719 w 1421182"/>
                <a:gd name="connsiteY0" fmla="*/ 957545 h 2317397"/>
                <a:gd name="connsiteX1" fmla="*/ 140932 w 1421182"/>
                <a:gd name="connsiteY1" fmla="*/ 1353319 h 2317397"/>
                <a:gd name="connsiteX2" fmla="*/ 309182 w 1421182"/>
                <a:gd name="connsiteY2" fmla="*/ 1711764 h 2317397"/>
                <a:gd name="connsiteX3" fmla="*/ 693290 w 1421182"/>
                <a:gd name="connsiteY3" fmla="*/ 2019121 h 2317397"/>
                <a:gd name="connsiteX4" fmla="*/ 722524 w 1421182"/>
                <a:gd name="connsiteY4" fmla="*/ 2295953 h 2317397"/>
                <a:gd name="connsiteX5" fmla="*/ 1170733 w 1421182"/>
                <a:gd name="connsiteY5" fmla="*/ 2300858 h 2317397"/>
                <a:gd name="connsiteX6" fmla="*/ 1311364 w 1421182"/>
                <a:gd name="connsiteY6" fmla="*/ 2026318 h 2317397"/>
                <a:gd name="connsiteX7" fmla="*/ 1421092 w 1421182"/>
                <a:gd name="connsiteY7" fmla="*/ 1126548 h 2317397"/>
                <a:gd name="connsiteX8" fmla="*/ 1152597 w 1421182"/>
                <a:gd name="connsiteY8" fmla="*/ 669082 h 2317397"/>
                <a:gd name="connsiteX9" fmla="*/ 1168953 w 1421182"/>
                <a:gd name="connsiteY9" fmla="*/ 968062 h 2317397"/>
                <a:gd name="connsiteX10" fmla="*/ 927050 w 1421182"/>
                <a:gd name="connsiteY10" fmla="*/ 614956 h 2317397"/>
                <a:gd name="connsiteX11" fmla="*/ 957315 w 1421182"/>
                <a:gd name="connsiteY11" fmla="*/ 944170 h 2317397"/>
                <a:gd name="connsiteX12" fmla="*/ 711016 w 1421182"/>
                <a:gd name="connsiteY12" fmla="*/ 569620 h 2317397"/>
                <a:gd name="connsiteX13" fmla="*/ 729319 w 1421182"/>
                <a:gd name="connsiteY13" fmla="*/ 957827 h 2317397"/>
                <a:gd name="connsiteX14" fmla="*/ 543268 w 1421182"/>
                <a:gd name="connsiteY14" fmla="*/ 8 h 2317397"/>
                <a:gd name="connsiteX15" fmla="*/ 473286 w 1421182"/>
                <a:gd name="connsiteY15" fmla="*/ 1312127 h 2317397"/>
                <a:gd name="connsiteX16" fmla="*/ 338442 w 1421182"/>
                <a:gd name="connsiteY16" fmla="*/ 1258222 h 2317397"/>
                <a:gd name="connsiteX17" fmla="*/ 719 w 1421182"/>
                <a:gd name="connsiteY17" fmla="*/ 957545 h 2317397"/>
                <a:gd name="connsiteX0" fmla="*/ 719 w 1421182"/>
                <a:gd name="connsiteY0" fmla="*/ 957545 h 2317397"/>
                <a:gd name="connsiteX1" fmla="*/ 140932 w 1421182"/>
                <a:gd name="connsiteY1" fmla="*/ 1353319 h 2317397"/>
                <a:gd name="connsiteX2" fmla="*/ 309182 w 1421182"/>
                <a:gd name="connsiteY2" fmla="*/ 1711764 h 2317397"/>
                <a:gd name="connsiteX3" fmla="*/ 626141 w 1421182"/>
                <a:gd name="connsiteY3" fmla="*/ 1985150 h 2317397"/>
                <a:gd name="connsiteX4" fmla="*/ 722524 w 1421182"/>
                <a:gd name="connsiteY4" fmla="*/ 2295953 h 2317397"/>
                <a:gd name="connsiteX5" fmla="*/ 1170733 w 1421182"/>
                <a:gd name="connsiteY5" fmla="*/ 2300858 h 2317397"/>
                <a:gd name="connsiteX6" fmla="*/ 1311364 w 1421182"/>
                <a:gd name="connsiteY6" fmla="*/ 2026318 h 2317397"/>
                <a:gd name="connsiteX7" fmla="*/ 1421092 w 1421182"/>
                <a:gd name="connsiteY7" fmla="*/ 1126548 h 2317397"/>
                <a:gd name="connsiteX8" fmla="*/ 1152597 w 1421182"/>
                <a:gd name="connsiteY8" fmla="*/ 669082 h 2317397"/>
                <a:gd name="connsiteX9" fmla="*/ 1168953 w 1421182"/>
                <a:gd name="connsiteY9" fmla="*/ 968062 h 2317397"/>
                <a:gd name="connsiteX10" fmla="*/ 927050 w 1421182"/>
                <a:gd name="connsiteY10" fmla="*/ 614956 h 2317397"/>
                <a:gd name="connsiteX11" fmla="*/ 957315 w 1421182"/>
                <a:gd name="connsiteY11" fmla="*/ 944170 h 2317397"/>
                <a:gd name="connsiteX12" fmla="*/ 711016 w 1421182"/>
                <a:gd name="connsiteY12" fmla="*/ 569620 h 2317397"/>
                <a:gd name="connsiteX13" fmla="*/ 729319 w 1421182"/>
                <a:gd name="connsiteY13" fmla="*/ 957827 h 2317397"/>
                <a:gd name="connsiteX14" fmla="*/ 543268 w 1421182"/>
                <a:gd name="connsiteY14" fmla="*/ 8 h 2317397"/>
                <a:gd name="connsiteX15" fmla="*/ 473286 w 1421182"/>
                <a:gd name="connsiteY15" fmla="*/ 1312127 h 2317397"/>
                <a:gd name="connsiteX16" fmla="*/ 338442 w 1421182"/>
                <a:gd name="connsiteY16" fmla="*/ 1258222 h 2317397"/>
                <a:gd name="connsiteX17" fmla="*/ 719 w 1421182"/>
                <a:gd name="connsiteY17" fmla="*/ 957545 h 2317397"/>
                <a:gd name="connsiteX0" fmla="*/ 719 w 1421182"/>
                <a:gd name="connsiteY0" fmla="*/ 957545 h 2314785"/>
                <a:gd name="connsiteX1" fmla="*/ 140932 w 1421182"/>
                <a:gd name="connsiteY1" fmla="*/ 1353319 h 2314785"/>
                <a:gd name="connsiteX2" fmla="*/ 309182 w 1421182"/>
                <a:gd name="connsiteY2" fmla="*/ 1711764 h 2314785"/>
                <a:gd name="connsiteX3" fmla="*/ 626141 w 1421182"/>
                <a:gd name="connsiteY3" fmla="*/ 1985150 h 2314785"/>
                <a:gd name="connsiteX4" fmla="*/ 658780 w 1421182"/>
                <a:gd name="connsiteY4" fmla="*/ 2266927 h 2314785"/>
                <a:gd name="connsiteX5" fmla="*/ 1170733 w 1421182"/>
                <a:gd name="connsiteY5" fmla="*/ 2300858 h 2314785"/>
                <a:gd name="connsiteX6" fmla="*/ 1311364 w 1421182"/>
                <a:gd name="connsiteY6" fmla="*/ 2026318 h 2314785"/>
                <a:gd name="connsiteX7" fmla="*/ 1421092 w 1421182"/>
                <a:gd name="connsiteY7" fmla="*/ 1126548 h 2314785"/>
                <a:gd name="connsiteX8" fmla="*/ 1152597 w 1421182"/>
                <a:gd name="connsiteY8" fmla="*/ 669082 h 2314785"/>
                <a:gd name="connsiteX9" fmla="*/ 1168953 w 1421182"/>
                <a:gd name="connsiteY9" fmla="*/ 968062 h 2314785"/>
                <a:gd name="connsiteX10" fmla="*/ 927050 w 1421182"/>
                <a:gd name="connsiteY10" fmla="*/ 614956 h 2314785"/>
                <a:gd name="connsiteX11" fmla="*/ 957315 w 1421182"/>
                <a:gd name="connsiteY11" fmla="*/ 944170 h 2314785"/>
                <a:gd name="connsiteX12" fmla="*/ 711016 w 1421182"/>
                <a:gd name="connsiteY12" fmla="*/ 569620 h 2314785"/>
                <a:gd name="connsiteX13" fmla="*/ 729319 w 1421182"/>
                <a:gd name="connsiteY13" fmla="*/ 957827 h 2314785"/>
                <a:gd name="connsiteX14" fmla="*/ 543268 w 1421182"/>
                <a:gd name="connsiteY14" fmla="*/ 8 h 2314785"/>
                <a:gd name="connsiteX15" fmla="*/ 473286 w 1421182"/>
                <a:gd name="connsiteY15" fmla="*/ 1312127 h 2314785"/>
                <a:gd name="connsiteX16" fmla="*/ 338442 w 1421182"/>
                <a:gd name="connsiteY16" fmla="*/ 1258222 h 2314785"/>
                <a:gd name="connsiteX17" fmla="*/ 719 w 1421182"/>
                <a:gd name="connsiteY17" fmla="*/ 957545 h 2314785"/>
                <a:gd name="connsiteX0" fmla="*/ 719 w 1421182"/>
                <a:gd name="connsiteY0" fmla="*/ 957545 h 2323891"/>
                <a:gd name="connsiteX1" fmla="*/ 140932 w 1421182"/>
                <a:gd name="connsiteY1" fmla="*/ 1353319 h 2323891"/>
                <a:gd name="connsiteX2" fmla="*/ 309182 w 1421182"/>
                <a:gd name="connsiteY2" fmla="*/ 1711764 h 2323891"/>
                <a:gd name="connsiteX3" fmla="*/ 626141 w 1421182"/>
                <a:gd name="connsiteY3" fmla="*/ 1985150 h 2323891"/>
                <a:gd name="connsiteX4" fmla="*/ 658780 w 1421182"/>
                <a:gd name="connsiteY4" fmla="*/ 2266927 h 2323891"/>
                <a:gd name="connsiteX5" fmla="*/ 1170733 w 1421182"/>
                <a:gd name="connsiteY5" fmla="*/ 2300858 h 2323891"/>
                <a:gd name="connsiteX6" fmla="*/ 1311364 w 1421182"/>
                <a:gd name="connsiteY6" fmla="*/ 2026318 h 2323891"/>
                <a:gd name="connsiteX7" fmla="*/ 1421092 w 1421182"/>
                <a:gd name="connsiteY7" fmla="*/ 1126548 h 2323891"/>
                <a:gd name="connsiteX8" fmla="*/ 1152597 w 1421182"/>
                <a:gd name="connsiteY8" fmla="*/ 669082 h 2323891"/>
                <a:gd name="connsiteX9" fmla="*/ 1168953 w 1421182"/>
                <a:gd name="connsiteY9" fmla="*/ 968062 h 2323891"/>
                <a:gd name="connsiteX10" fmla="*/ 927050 w 1421182"/>
                <a:gd name="connsiteY10" fmla="*/ 614956 h 2323891"/>
                <a:gd name="connsiteX11" fmla="*/ 957315 w 1421182"/>
                <a:gd name="connsiteY11" fmla="*/ 944170 h 2323891"/>
                <a:gd name="connsiteX12" fmla="*/ 711016 w 1421182"/>
                <a:gd name="connsiteY12" fmla="*/ 569620 h 2323891"/>
                <a:gd name="connsiteX13" fmla="*/ 729319 w 1421182"/>
                <a:gd name="connsiteY13" fmla="*/ 957827 h 2323891"/>
                <a:gd name="connsiteX14" fmla="*/ 543268 w 1421182"/>
                <a:gd name="connsiteY14" fmla="*/ 8 h 2323891"/>
                <a:gd name="connsiteX15" fmla="*/ 473286 w 1421182"/>
                <a:gd name="connsiteY15" fmla="*/ 1312127 h 2323891"/>
                <a:gd name="connsiteX16" fmla="*/ 338442 w 1421182"/>
                <a:gd name="connsiteY16" fmla="*/ 1258222 h 2323891"/>
                <a:gd name="connsiteX17" fmla="*/ 719 w 1421182"/>
                <a:gd name="connsiteY17" fmla="*/ 957545 h 2323891"/>
                <a:gd name="connsiteX0" fmla="*/ 719 w 1421182"/>
                <a:gd name="connsiteY0" fmla="*/ 957545 h 2358736"/>
                <a:gd name="connsiteX1" fmla="*/ 140932 w 1421182"/>
                <a:gd name="connsiteY1" fmla="*/ 1353319 h 2358736"/>
                <a:gd name="connsiteX2" fmla="*/ 309182 w 1421182"/>
                <a:gd name="connsiteY2" fmla="*/ 1711764 h 2358736"/>
                <a:gd name="connsiteX3" fmla="*/ 626141 w 1421182"/>
                <a:gd name="connsiteY3" fmla="*/ 1985150 h 2358736"/>
                <a:gd name="connsiteX4" fmla="*/ 658780 w 1421182"/>
                <a:gd name="connsiteY4" fmla="*/ 2266927 h 2358736"/>
                <a:gd name="connsiteX5" fmla="*/ 1227989 w 1421182"/>
                <a:gd name="connsiteY5" fmla="*/ 2341644 h 2358736"/>
                <a:gd name="connsiteX6" fmla="*/ 1311364 w 1421182"/>
                <a:gd name="connsiteY6" fmla="*/ 2026318 h 2358736"/>
                <a:gd name="connsiteX7" fmla="*/ 1421092 w 1421182"/>
                <a:gd name="connsiteY7" fmla="*/ 1126548 h 2358736"/>
                <a:gd name="connsiteX8" fmla="*/ 1152597 w 1421182"/>
                <a:gd name="connsiteY8" fmla="*/ 669082 h 2358736"/>
                <a:gd name="connsiteX9" fmla="*/ 1168953 w 1421182"/>
                <a:gd name="connsiteY9" fmla="*/ 968062 h 2358736"/>
                <a:gd name="connsiteX10" fmla="*/ 927050 w 1421182"/>
                <a:gd name="connsiteY10" fmla="*/ 614956 h 2358736"/>
                <a:gd name="connsiteX11" fmla="*/ 957315 w 1421182"/>
                <a:gd name="connsiteY11" fmla="*/ 944170 h 2358736"/>
                <a:gd name="connsiteX12" fmla="*/ 711016 w 1421182"/>
                <a:gd name="connsiteY12" fmla="*/ 569620 h 2358736"/>
                <a:gd name="connsiteX13" fmla="*/ 729319 w 1421182"/>
                <a:gd name="connsiteY13" fmla="*/ 957827 h 2358736"/>
                <a:gd name="connsiteX14" fmla="*/ 543268 w 1421182"/>
                <a:gd name="connsiteY14" fmla="*/ 8 h 2358736"/>
                <a:gd name="connsiteX15" fmla="*/ 473286 w 1421182"/>
                <a:gd name="connsiteY15" fmla="*/ 1312127 h 2358736"/>
                <a:gd name="connsiteX16" fmla="*/ 338442 w 1421182"/>
                <a:gd name="connsiteY16" fmla="*/ 1258222 h 2358736"/>
                <a:gd name="connsiteX17" fmla="*/ 719 w 1421182"/>
                <a:gd name="connsiteY17" fmla="*/ 957545 h 2358736"/>
                <a:gd name="connsiteX0" fmla="*/ 719 w 1421182"/>
                <a:gd name="connsiteY0" fmla="*/ 957545 h 2341644"/>
                <a:gd name="connsiteX1" fmla="*/ 140932 w 1421182"/>
                <a:gd name="connsiteY1" fmla="*/ 1353319 h 2341644"/>
                <a:gd name="connsiteX2" fmla="*/ 309182 w 1421182"/>
                <a:gd name="connsiteY2" fmla="*/ 1711764 h 2341644"/>
                <a:gd name="connsiteX3" fmla="*/ 626141 w 1421182"/>
                <a:gd name="connsiteY3" fmla="*/ 1985150 h 2341644"/>
                <a:gd name="connsiteX4" fmla="*/ 658780 w 1421182"/>
                <a:gd name="connsiteY4" fmla="*/ 2266927 h 2341644"/>
                <a:gd name="connsiteX5" fmla="*/ 1227989 w 1421182"/>
                <a:gd name="connsiteY5" fmla="*/ 2341644 h 2341644"/>
                <a:gd name="connsiteX6" fmla="*/ 1311364 w 1421182"/>
                <a:gd name="connsiteY6" fmla="*/ 2026318 h 2341644"/>
                <a:gd name="connsiteX7" fmla="*/ 1421092 w 1421182"/>
                <a:gd name="connsiteY7" fmla="*/ 1126548 h 2341644"/>
                <a:gd name="connsiteX8" fmla="*/ 1152597 w 1421182"/>
                <a:gd name="connsiteY8" fmla="*/ 669082 h 2341644"/>
                <a:gd name="connsiteX9" fmla="*/ 1168953 w 1421182"/>
                <a:gd name="connsiteY9" fmla="*/ 968062 h 2341644"/>
                <a:gd name="connsiteX10" fmla="*/ 927050 w 1421182"/>
                <a:gd name="connsiteY10" fmla="*/ 614956 h 2341644"/>
                <a:gd name="connsiteX11" fmla="*/ 957315 w 1421182"/>
                <a:gd name="connsiteY11" fmla="*/ 944170 h 2341644"/>
                <a:gd name="connsiteX12" fmla="*/ 711016 w 1421182"/>
                <a:gd name="connsiteY12" fmla="*/ 569620 h 2341644"/>
                <a:gd name="connsiteX13" fmla="*/ 729319 w 1421182"/>
                <a:gd name="connsiteY13" fmla="*/ 957827 h 2341644"/>
                <a:gd name="connsiteX14" fmla="*/ 543268 w 1421182"/>
                <a:gd name="connsiteY14" fmla="*/ 8 h 2341644"/>
                <a:gd name="connsiteX15" fmla="*/ 473286 w 1421182"/>
                <a:gd name="connsiteY15" fmla="*/ 1312127 h 2341644"/>
                <a:gd name="connsiteX16" fmla="*/ 338442 w 1421182"/>
                <a:gd name="connsiteY16" fmla="*/ 1258222 h 2341644"/>
                <a:gd name="connsiteX17" fmla="*/ 719 w 1421182"/>
                <a:gd name="connsiteY17" fmla="*/ 957545 h 2341644"/>
                <a:gd name="connsiteX0" fmla="*/ 719 w 1421092"/>
                <a:gd name="connsiteY0" fmla="*/ 957545 h 2341644"/>
                <a:gd name="connsiteX1" fmla="*/ 140932 w 1421092"/>
                <a:gd name="connsiteY1" fmla="*/ 1353319 h 2341644"/>
                <a:gd name="connsiteX2" fmla="*/ 309182 w 1421092"/>
                <a:gd name="connsiteY2" fmla="*/ 1711764 h 2341644"/>
                <a:gd name="connsiteX3" fmla="*/ 626141 w 1421092"/>
                <a:gd name="connsiteY3" fmla="*/ 1985150 h 2341644"/>
                <a:gd name="connsiteX4" fmla="*/ 658780 w 1421092"/>
                <a:gd name="connsiteY4" fmla="*/ 2266927 h 2341644"/>
                <a:gd name="connsiteX5" fmla="*/ 1227989 w 1421092"/>
                <a:gd name="connsiteY5" fmla="*/ 2341644 h 2341644"/>
                <a:gd name="connsiteX6" fmla="*/ 1262460 w 1421092"/>
                <a:gd name="connsiteY6" fmla="*/ 1987074 h 2341644"/>
                <a:gd name="connsiteX7" fmla="*/ 1421092 w 1421092"/>
                <a:gd name="connsiteY7" fmla="*/ 1126548 h 2341644"/>
                <a:gd name="connsiteX8" fmla="*/ 1152597 w 1421092"/>
                <a:gd name="connsiteY8" fmla="*/ 669082 h 2341644"/>
                <a:gd name="connsiteX9" fmla="*/ 1168953 w 1421092"/>
                <a:gd name="connsiteY9" fmla="*/ 968062 h 2341644"/>
                <a:gd name="connsiteX10" fmla="*/ 927050 w 1421092"/>
                <a:gd name="connsiteY10" fmla="*/ 614956 h 2341644"/>
                <a:gd name="connsiteX11" fmla="*/ 957315 w 1421092"/>
                <a:gd name="connsiteY11" fmla="*/ 944170 h 2341644"/>
                <a:gd name="connsiteX12" fmla="*/ 711016 w 1421092"/>
                <a:gd name="connsiteY12" fmla="*/ 569620 h 2341644"/>
                <a:gd name="connsiteX13" fmla="*/ 729319 w 1421092"/>
                <a:gd name="connsiteY13" fmla="*/ 957827 h 2341644"/>
                <a:gd name="connsiteX14" fmla="*/ 543268 w 1421092"/>
                <a:gd name="connsiteY14" fmla="*/ 8 h 2341644"/>
                <a:gd name="connsiteX15" fmla="*/ 473286 w 1421092"/>
                <a:gd name="connsiteY15" fmla="*/ 1312127 h 2341644"/>
                <a:gd name="connsiteX16" fmla="*/ 338442 w 1421092"/>
                <a:gd name="connsiteY16" fmla="*/ 1258222 h 2341644"/>
                <a:gd name="connsiteX17" fmla="*/ 719 w 1421092"/>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626141 w 1421109"/>
                <a:gd name="connsiteY3" fmla="*/ 1985150 h 2341644"/>
                <a:gd name="connsiteX4" fmla="*/ 658780 w 1421109"/>
                <a:gd name="connsiteY4" fmla="*/ 2266927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626141 w 1421109"/>
                <a:gd name="connsiteY3" fmla="*/ 1985150 h 2341644"/>
                <a:gd name="connsiteX4" fmla="*/ 658780 w 1421109"/>
                <a:gd name="connsiteY4" fmla="*/ 2266927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626141 w 1421109"/>
                <a:gd name="connsiteY3" fmla="*/ 1985150 h 2341644"/>
                <a:gd name="connsiteX4" fmla="*/ 622941 w 1421109"/>
                <a:gd name="connsiteY4" fmla="*/ 2320778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548773 w 1421109"/>
                <a:gd name="connsiteY3" fmla="*/ 1936338 h 2341644"/>
                <a:gd name="connsiteX4" fmla="*/ 622941 w 1421109"/>
                <a:gd name="connsiteY4" fmla="*/ 2320778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548773 w 1421109"/>
                <a:gd name="connsiteY3" fmla="*/ 1936338 h 2341644"/>
                <a:gd name="connsiteX4" fmla="*/ 557331 w 1421109"/>
                <a:gd name="connsiteY4" fmla="*/ 2278453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548773 w 1421109"/>
                <a:gd name="connsiteY3" fmla="*/ 1936338 h 2341644"/>
                <a:gd name="connsiteX4" fmla="*/ 601148 w 1421109"/>
                <a:gd name="connsiteY4" fmla="*/ 2297232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10754"/>
                <a:gd name="connsiteX1" fmla="*/ 140932 w 1421109"/>
                <a:gd name="connsiteY1" fmla="*/ 1353319 h 2310754"/>
                <a:gd name="connsiteX2" fmla="*/ 309182 w 1421109"/>
                <a:gd name="connsiteY2" fmla="*/ 1711764 h 2310754"/>
                <a:gd name="connsiteX3" fmla="*/ 548773 w 1421109"/>
                <a:gd name="connsiteY3" fmla="*/ 1936338 h 2310754"/>
                <a:gd name="connsiteX4" fmla="*/ 601148 w 1421109"/>
                <a:gd name="connsiteY4" fmla="*/ 2297232 h 2310754"/>
                <a:gd name="connsiteX5" fmla="*/ 1253027 w 1421109"/>
                <a:gd name="connsiteY5" fmla="*/ 2310347 h 2310754"/>
                <a:gd name="connsiteX6" fmla="*/ 1262460 w 1421109"/>
                <a:gd name="connsiteY6" fmla="*/ 1987074 h 2310754"/>
                <a:gd name="connsiteX7" fmla="*/ 1421092 w 1421109"/>
                <a:gd name="connsiteY7" fmla="*/ 1126548 h 2310754"/>
                <a:gd name="connsiteX8" fmla="*/ 1152597 w 1421109"/>
                <a:gd name="connsiteY8" fmla="*/ 669082 h 2310754"/>
                <a:gd name="connsiteX9" fmla="*/ 1168953 w 1421109"/>
                <a:gd name="connsiteY9" fmla="*/ 968062 h 2310754"/>
                <a:gd name="connsiteX10" fmla="*/ 927050 w 1421109"/>
                <a:gd name="connsiteY10" fmla="*/ 614956 h 2310754"/>
                <a:gd name="connsiteX11" fmla="*/ 957315 w 1421109"/>
                <a:gd name="connsiteY11" fmla="*/ 944170 h 2310754"/>
                <a:gd name="connsiteX12" fmla="*/ 711016 w 1421109"/>
                <a:gd name="connsiteY12" fmla="*/ 569620 h 2310754"/>
                <a:gd name="connsiteX13" fmla="*/ 729319 w 1421109"/>
                <a:gd name="connsiteY13" fmla="*/ 957827 h 2310754"/>
                <a:gd name="connsiteX14" fmla="*/ 543268 w 1421109"/>
                <a:gd name="connsiteY14" fmla="*/ 8 h 2310754"/>
                <a:gd name="connsiteX15" fmla="*/ 473286 w 1421109"/>
                <a:gd name="connsiteY15" fmla="*/ 1312127 h 2310754"/>
                <a:gd name="connsiteX16" fmla="*/ 338442 w 1421109"/>
                <a:gd name="connsiteY16" fmla="*/ 1258222 h 2310754"/>
                <a:gd name="connsiteX17" fmla="*/ 719 w 1421109"/>
                <a:gd name="connsiteY17" fmla="*/ 957545 h 2310754"/>
                <a:gd name="connsiteX0" fmla="*/ 719 w 1421109"/>
                <a:gd name="connsiteY0" fmla="*/ 957545 h 2310755"/>
                <a:gd name="connsiteX1" fmla="*/ 140932 w 1421109"/>
                <a:gd name="connsiteY1" fmla="*/ 1353319 h 2310755"/>
                <a:gd name="connsiteX2" fmla="*/ 309182 w 1421109"/>
                <a:gd name="connsiteY2" fmla="*/ 1711764 h 2310755"/>
                <a:gd name="connsiteX3" fmla="*/ 548773 w 1421109"/>
                <a:gd name="connsiteY3" fmla="*/ 1936338 h 2310755"/>
                <a:gd name="connsiteX4" fmla="*/ 601148 w 1421109"/>
                <a:gd name="connsiteY4" fmla="*/ 2297232 h 2310755"/>
                <a:gd name="connsiteX5" fmla="*/ 1253027 w 1421109"/>
                <a:gd name="connsiteY5" fmla="*/ 2310347 h 2310755"/>
                <a:gd name="connsiteX6" fmla="*/ 1262460 w 1421109"/>
                <a:gd name="connsiteY6" fmla="*/ 1987074 h 2310755"/>
                <a:gd name="connsiteX7" fmla="*/ 1421092 w 1421109"/>
                <a:gd name="connsiteY7" fmla="*/ 1126548 h 2310755"/>
                <a:gd name="connsiteX8" fmla="*/ 1152597 w 1421109"/>
                <a:gd name="connsiteY8" fmla="*/ 669082 h 2310755"/>
                <a:gd name="connsiteX9" fmla="*/ 1168953 w 1421109"/>
                <a:gd name="connsiteY9" fmla="*/ 968062 h 2310755"/>
                <a:gd name="connsiteX10" fmla="*/ 927050 w 1421109"/>
                <a:gd name="connsiteY10" fmla="*/ 614956 h 2310755"/>
                <a:gd name="connsiteX11" fmla="*/ 957315 w 1421109"/>
                <a:gd name="connsiteY11" fmla="*/ 944170 h 2310755"/>
                <a:gd name="connsiteX12" fmla="*/ 711016 w 1421109"/>
                <a:gd name="connsiteY12" fmla="*/ 569620 h 2310755"/>
                <a:gd name="connsiteX13" fmla="*/ 729319 w 1421109"/>
                <a:gd name="connsiteY13" fmla="*/ 957827 h 2310755"/>
                <a:gd name="connsiteX14" fmla="*/ 543268 w 1421109"/>
                <a:gd name="connsiteY14" fmla="*/ 8 h 2310755"/>
                <a:gd name="connsiteX15" fmla="*/ 473286 w 1421109"/>
                <a:gd name="connsiteY15" fmla="*/ 1312127 h 2310755"/>
                <a:gd name="connsiteX16" fmla="*/ 338442 w 1421109"/>
                <a:gd name="connsiteY16" fmla="*/ 1258222 h 2310755"/>
                <a:gd name="connsiteX17" fmla="*/ 719 w 1421109"/>
                <a:gd name="connsiteY17" fmla="*/ 957545 h 2310755"/>
                <a:gd name="connsiteX0" fmla="*/ 719 w 1421109"/>
                <a:gd name="connsiteY0" fmla="*/ 957545 h 2310755"/>
                <a:gd name="connsiteX1" fmla="*/ 140932 w 1421109"/>
                <a:gd name="connsiteY1" fmla="*/ 1353319 h 2310755"/>
                <a:gd name="connsiteX2" fmla="*/ 309182 w 1421109"/>
                <a:gd name="connsiteY2" fmla="*/ 1711764 h 2310755"/>
                <a:gd name="connsiteX3" fmla="*/ 548773 w 1421109"/>
                <a:gd name="connsiteY3" fmla="*/ 1936338 h 2310755"/>
                <a:gd name="connsiteX4" fmla="*/ 582370 w 1421109"/>
                <a:gd name="connsiteY4" fmla="*/ 2297232 h 2310755"/>
                <a:gd name="connsiteX5" fmla="*/ 1253027 w 1421109"/>
                <a:gd name="connsiteY5" fmla="*/ 2310347 h 2310755"/>
                <a:gd name="connsiteX6" fmla="*/ 1262460 w 1421109"/>
                <a:gd name="connsiteY6" fmla="*/ 1987074 h 2310755"/>
                <a:gd name="connsiteX7" fmla="*/ 1421092 w 1421109"/>
                <a:gd name="connsiteY7" fmla="*/ 1126548 h 2310755"/>
                <a:gd name="connsiteX8" fmla="*/ 1152597 w 1421109"/>
                <a:gd name="connsiteY8" fmla="*/ 669082 h 2310755"/>
                <a:gd name="connsiteX9" fmla="*/ 1168953 w 1421109"/>
                <a:gd name="connsiteY9" fmla="*/ 968062 h 2310755"/>
                <a:gd name="connsiteX10" fmla="*/ 927050 w 1421109"/>
                <a:gd name="connsiteY10" fmla="*/ 614956 h 2310755"/>
                <a:gd name="connsiteX11" fmla="*/ 957315 w 1421109"/>
                <a:gd name="connsiteY11" fmla="*/ 944170 h 2310755"/>
                <a:gd name="connsiteX12" fmla="*/ 711016 w 1421109"/>
                <a:gd name="connsiteY12" fmla="*/ 569620 h 2310755"/>
                <a:gd name="connsiteX13" fmla="*/ 729319 w 1421109"/>
                <a:gd name="connsiteY13" fmla="*/ 957827 h 2310755"/>
                <a:gd name="connsiteX14" fmla="*/ 543268 w 1421109"/>
                <a:gd name="connsiteY14" fmla="*/ 8 h 2310755"/>
                <a:gd name="connsiteX15" fmla="*/ 473286 w 1421109"/>
                <a:gd name="connsiteY15" fmla="*/ 1312127 h 2310755"/>
                <a:gd name="connsiteX16" fmla="*/ 338442 w 1421109"/>
                <a:gd name="connsiteY16" fmla="*/ 1258222 h 2310755"/>
                <a:gd name="connsiteX17" fmla="*/ 719 w 1421109"/>
                <a:gd name="connsiteY17" fmla="*/ 957545 h 2310755"/>
                <a:gd name="connsiteX0" fmla="*/ 719 w 1421109"/>
                <a:gd name="connsiteY0" fmla="*/ 957545 h 2310755"/>
                <a:gd name="connsiteX1" fmla="*/ 140932 w 1421109"/>
                <a:gd name="connsiteY1" fmla="*/ 1353319 h 2310755"/>
                <a:gd name="connsiteX2" fmla="*/ 309182 w 1421109"/>
                <a:gd name="connsiteY2" fmla="*/ 1711764 h 2310755"/>
                <a:gd name="connsiteX3" fmla="*/ 548773 w 1421109"/>
                <a:gd name="connsiteY3" fmla="*/ 1936338 h 2310755"/>
                <a:gd name="connsiteX4" fmla="*/ 582370 w 1421109"/>
                <a:gd name="connsiteY4" fmla="*/ 2297232 h 2310755"/>
                <a:gd name="connsiteX5" fmla="*/ 1253027 w 1421109"/>
                <a:gd name="connsiteY5" fmla="*/ 2310347 h 2310755"/>
                <a:gd name="connsiteX6" fmla="*/ 1262460 w 1421109"/>
                <a:gd name="connsiteY6" fmla="*/ 1987074 h 2310755"/>
                <a:gd name="connsiteX7" fmla="*/ 1421092 w 1421109"/>
                <a:gd name="connsiteY7" fmla="*/ 1126548 h 2310755"/>
                <a:gd name="connsiteX8" fmla="*/ 1152597 w 1421109"/>
                <a:gd name="connsiteY8" fmla="*/ 669082 h 2310755"/>
                <a:gd name="connsiteX9" fmla="*/ 1168953 w 1421109"/>
                <a:gd name="connsiteY9" fmla="*/ 968062 h 2310755"/>
                <a:gd name="connsiteX10" fmla="*/ 927050 w 1421109"/>
                <a:gd name="connsiteY10" fmla="*/ 614956 h 2310755"/>
                <a:gd name="connsiteX11" fmla="*/ 957315 w 1421109"/>
                <a:gd name="connsiteY11" fmla="*/ 944170 h 2310755"/>
                <a:gd name="connsiteX12" fmla="*/ 711016 w 1421109"/>
                <a:gd name="connsiteY12" fmla="*/ 569620 h 2310755"/>
                <a:gd name="connsiteX13" fmla="*/ 729319 w 1421109"/>
                <a:gd name="connsiteY13" fmla="*/ 957827 h 2310755"/>
                <a:gd name="connsiteX14" fmla="*/ 543268 w 1421109"/>
                <a:gd name="connsiteY14" fmla="*/ 8 h 2310755"/>
                <a:gd name="connsiteX15" fmla="*/ 473286 w 1421109"/>
                <a:gd name="connsiteY15" fmla="*/ 1312127 h 2310755"/>
                <a:gd name="connsiteX16" fmla="*/ 338442 w 1421109"/>
                <a:gd name="connsiteY16" fmla="*/ 1258222 h 2310755"/>
                <a:gd name="connsiteX17" fmla="*/ 719 w 1421109"/>
                <a:gd name="connsiteY17" fmla="*/ 957545 h 2310755"/>
                <a:gd name="connsiteX0" fmla="*/ 719 w 1421109"/>
                <a:gd name="connsiteY0" fmla="*/ 957545 h 2310347"/>
                <a:gd name="connsiteX1" fmla="*/ 140932 w 1421109"/>
                <a:gd name="connsiteY1" fmla="*/ 1353319 h 2310347"/>
                <a:gd name="connsiteX2" fmla="*/ 309182 w 1421109"/>
                <a:gd name="connsiteY2" fmla="*/ 1711764 h 2310347"/>
                <a:gd name="connsiteX3" fmla="*/ 548773 w 1421109"/>
                <a:gd name="connsiteY3" fmla="*/ 1936338 h 2310347"/>
                <a:gd name="connsiteX4" fmla="*/ 582370 w 1421109"/>
                <a:gd name="connsiteY4" fmla="*/ 2297232 h 2310347"/>
                <a:gd name="connsiteX5" fmla="*/ 1253027 w 1421109"/>
                <a:gd name="connsiteY5" fmla="*/ 2310347 h 2310347"/>
                <a:gd name="connsiteX6" fmla="*/ 1262460 w 1421109"/>
                <a:gd name="connsiteY6" fmla="*/ 1987074 h 2310347"/>
                <a:gd name="connsiteX7" fmla="*/ 1421092 w 1421109"/>
                <a:gd name="connsiteY7" fmla="*/ 1126548 h 2310347"/>
                <a:gd name="connsiteX8" fmla="*/ 1152597 w 1421109"/>
                <a:gd name="connsiteY8" fmla="*/ 669082 h 2310347"/>
                <a:gd name="connsiteX9" fmla="*/ 1168953 w 1421109"/>
                <a:gd name="connsiteY9" fmla="*/ 968062 h 2310347"/>
                <a:gd name="connsiteX10" fmla="*/ 927050 w 1421109"/>
                <a:gd name="connsiteY10" fmla="*/ 614956 h 2310347"/>
                <a:gd name="connsiteX11" fmla="*/ 957315 w 1421109"/>
                <a:gd name="connsiteY11" fmla="*/ 944170 h 2310347"/>
                <a:gd name="connsiteX12" fmla="*/ 711016 w 1421109"/>
                <a:gd name="connsiteY12" fmla="*/ 569620 h 2310347"/>
                <a:gd name="connsiteX13" fmla="*/ 729319 w 1421109"/>
                <a:gd name="connsiteY13" fmla="*/ 957827 h 2310347"/>
                <a:gd name="connsiteX14" fmla="*/ 543268 w 1421109"/>
                <a:gd name="connsiteY14" fmla="*/ 8 h 2310347"/>
                <a:gd name="connsiteX15" fmla="*/ 473286 w 1421109"/>
                <a:gd name="connsiteY15" fmla="*/ 1312127 h 2310347"/>
                <a:gd name="connsiteX16" fmla="*/ 338442 w 1421109"/>
                <a:gd name="connsiteY16" fmla="*/ 1258222 h 2310347"/>
                <a:gd name="connsiteX17" fmla="*/ 719 w 1421109"/>
                <a:gd name="connsiteY17"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52597 w 1423213"/>
                <a:gd name="connsiteY9" fmla="*/ 669082 h 2310347"/>
                <a:gd name="connsiteX10" fmla="*/ 1168953 w 1423213"/>
                <a:gd name="connsiteY10" fmla="*/ 968062 h 2310347"/>
                <a:gd name="connsiteX11" fmla="*/ 927050 w 1423213"/>
                <a:gd name="connsiteY11" fmla="*/ 614956 h 2310347"/>
                <a:gd name="connsiteX12" fmla="*/ 957315 w 1423213"/>
                <a:gd name="connsiteY12" fmla="*/ 944170 h 2310347"/>
                <a:gd name="connsiteX13" fmla="*/ 711016 w 1423213"/>
                <a:gd name="connsiteY13" fmla="*/ 569620 h 2310347"/>
                <a:gd name="connsiteX14" fmla="*/ 729319 w 1423213"/>
                <a:gd name="connsiteY14" fmla="*/ 957827 h 2310347"/>
                <a:gd name="connsiteX15" fmla="*/ 543268 w 1423213"/>
                <a:gd name="connsiteY15" fmla="*/ 8 h 2310347"/>
                <a:gd name="connsiteX16" fmla="*/ 473286 w 1423213"/>
                <a:gd name="connsiteY16" fmla="*/ 1312127 h 2310347"/>
                <a:gd name="connsiteX17" fmla="*/ 338442 w 1423213"/>
                <a:gd name="connsiteY17" fmla="*/ 1258222 h 2310347"/>
                <a:gd name="connsiteX18" fmla="*/ 719 w 1423213"/>
                <a:gd name="connsiteY18"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52597 w 1423213"/>
                <a:gd name="connsiteY9" fmla="*/ 669082 h 2310347"/>
                <a:gd name="connsiteX10" fmla="*/ 1168953 w 1423213"/>
                <a:gd name="connsiteY10" fmla="*/ 968062 h 2310347"/>
                <a:gd name="connsiteX11" fmla="*/ 927050 w 1423213"/>
                <a:gd name="connsiteY11" fmla="*/ 614956 h 2310347"/>
                <a:gd name="connsiteX12" fmla="*/ 957315 w 1423213"/>
                <a:gd name="connsiteY12" fmla="*/ 944170 h 2310347"/>
                <a:gd name="connsiteX13" fmla="*/ 711016 w 1423213"/>
                <a:gd name="connsiteY13" fmla="*/ 569620 h 2310347"/>
                <a:gd name="connsiteX14" fmla="*/ 729319 w 1423213"/>
                <a:gd name="connsiteY14" fmla="*/ 957827 h 2310347"/>
                <a:gd name="connsiteX15" fmla="*/ 543268 w 1423213"/>
                <a:gd name="connsiteY15" fmla="*/ 8 h 2310347"/>
                <a:gd name="connsiteX16" fmla="*/ 473286 w 1423213"/>
                <a:gd name="connsiteY16" fmla="*/ 1312127 h 2310347"/>
                <a:gd name="connsiteX17" fmla="*/ 338442 w 1423213"/>
                <a:gd name="connsiteY17" fmla="*/ 1258222 h 2310347"/>
                <a:gd name="connsiteX18" fmla="*/ 719 w 1423213"/>
                <a:gd name="connsiteY18"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927050 w 1423213"/>
                <a:gd name="connsiteY11" fmla="*/ 614956 h 2310347"/>
                <a:gd name="connsiteX12" fmla="*/ 957315 w 1423213"/>
                <a:gd name="connsiteY12" fmla="*/ 944170 h 2310347"/>
                <a:gd name="connsiteX13" fmla="*/ 711016 w 1423213"/>
                <a:gd name="connsiteY13" fmla="*/ 569620 h 2310347"/>
                <a:gd name="connsiteX14" fmla="*/ 729319 w 1423213"/>
                <a:gd name="connsiteY14" fmla="*/ 957827 h 2310347"/>
                <a:gd name="connsiteX15" fmla="*/ 543268 w 1423213"/>
                <a:gd name="connsiteY15" fmla="*/ 8 h 2310347"/>
                <a:gd name="connsiteX16" fmla="*/ 473286 w 1423213"/>
                <a:gd name="connsiteY16" fmla="*/ 1312127 h 2310347"/>
                <a:gd name="connsiteX17" fmla="*/ 338442 w 1423213"/>
                <a:gd name="connsiteY17" fmla="*/ 1258222 h 2310347"/>
                <a:gd name="connsiteX18" fmla="*/ 719 w 1423213"/>
                <a:gd name="connsiteY18"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86368 w 1423213"/>
                <a:gd name="connsiteY9" fmla="*/ 644961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86368 w 1423213"/>
                <a:gd name="connsiteY9" fmla="*/ 644961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6650"/>
                <a:gd name="connsiteY0" fmla="*/ 957545 h 2310347"/>
                <a:gd name="connsiteX1" fmla="*/ 140932 w 1426650"/>
                <a:gd name="connsiteY1" fmla="*/ 1353319 h 2310347"/>
                <a:gd name="connsiteX2" fmla="*/ 309182 w 1426650"/>
                <a:gd name="connsiteY2" fmla="*/ 1711764 h 2310347"/>
                <a:gd name="connsiteX3" fmla="*/ 548773 w 1426650"/>
                <a:gd name="connsiteY3" fmla="*/ 1936338 h 2310347"/>
                <a:gd name="connsiteX4" fmla="*/ 582370 w 1426650"/>
                <a:gd name="connsiteY4" fmla="*/ 2297232 h 2310347"/>
                <a:gd name="connsiteX5" fmla="*/ 1253027 w 1426650"/>
                <a:gd name="connsiteY5" fmla="*/ 2310347 h 2310347"/>
                <a:gd name="connsiteX6" fmla="*/ 1262460 w 1426650"/>
                <a:gd name="connsiteY6" fmla="*/ 1987074 h 2310347"/>
                <a:gd name="connsiteX7" fmla="*/ 1421092 w 1426650"/>
                <a:gd name="connsiteY7" fmla="*/ 1126548 h 2310347"/>
                <a:gd name="connsiteX8" fmla="*/ 1393246 w 1426650"/>
                <a:gd name="connsiteY8" fmla="*/ 734522 h 2310347"/>
                <a:gd name="connsiteX9" fmla="*/ 1186368 w 1426650"/>
                <a:gd name="connsiteY9" fmla="*/ 644961 h 2310347"/>
                <a:gd name="connsiteX10" fmla="*/ 1168953 w 1426650"/>
                <a:gd name="connsiteY10" fmla="*/ 968062 h 2310347"/>
                <a:gd name="connsiteX11" fmla="*/ 1156855 w 1426650"/>
                <a:gd name="connsiteY11" fmla="*/ 657333 h 2310347"/>
                <a:gd name="connsiteX12" fmla="*/ 927050 w 1426650"/>
                <a:gd name="connsiteY12" fmla="*/ 614956 h 2310347"/>
                <a:gd name="connsiteX13" fmla="*/ 957315 w 1426650"/>
                <a:gd name="connsiteY13" fmla="*/ 944170 h 2310347"/>
                <a:gd name="connsiteX14" fmla="*/ 711016 w 1426650"/>
                <a:gd name="connsiteY14" fmla="*/ 569620 h 2310347"/>
                <a:gd name="connsiteX15" fmla="*/ 729319 w 1426650"/>
                <a:gd name="connsiteY15" fmla="*/ 957827 h 2310347"/>
                <a:gd name="connsiteX16" fmla="*/ 543268 w 1426650"/>
                <a:gd name="connsiteY16" fmla="*/ 8 h 2310347"/>
                <a:gd name="connsiteX17" fmla="*/ 473286 w 1426650"/>
                <a:gd name="connsiteY17" fmla="*/ 1312127 h 2310347"/>
                <a:gd name="connsiteX18" fmla="*/ 338442 w 1426650"/>
                <a:gd name="connsiteY18" fmla="*/ 1258222 h 2310347"/>
                <a:gd name="connsiteX19" fmla="*/ 719 w 1426650"/>
                <a:gd name="connsiteY19"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711016 w 1422362"/>
                <a:gd name="connsiteY14" fmla="*/ 569620 h 2310347"/>
                <a:gd name="connsiteX15" fmla="*/ 729319 w 1422362"/>
                <a:gd name="connsiteY15" fmla="*/ 957827 h 2310347"/>
                <a:gd name="connsiteX16" fmla="*/ 543268 w 1422362"/>
                <a:gd name="connsiteY16" fmla="*/ 8 h 2310347"/>
                <a:gd name="connsiteX17" fmla="*/ 473286 w 1422362"/>
                <a:gd name="connsiteY17" fmla="*/ 1312127 h 2310347"/>
                <a:gd name="connsiteX18" fmla="*/ 338442 w 1422362"/>
                <a:gd name="connsiteY18" fmla="*/ 1258222 h 2310347"/>
                <a:gd name="connsiteX19" fmla="*/ 719 w 1422362"/>
                <a:gd name="connsiteY19"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76719 w 1422362"/>
                <a:gd name="connsiteY9" fmla="*/ 669083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76719 w 1422362"/>
                <a:gd name="connsiteY9" fmla="*/ 669083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76719 w 1422362"/>
                <a:gd name="connsiteY9" fmla="*/ 669083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1028697 h 2381499"/>
                <a:gd name="connsiteX1" fmla="*/ 140932 w 1422362"/>
                <a:gd name="connsiteY1" fmla="*/ 1424471 h 2381499"/>
                <a:gd name="connsiteX2" fmla="*/ 309182 w 1422362"/>
                <a:gd name="connsiteY2" fmla="*/ 1782916 h 2381499"/>
                <a:gd name="connsiteX3" fmla="*/ 548773 w 1422362"/>
                <a:gd name="connsiteY3" fmla="*/ 2007490 h 2381499"/>
                <a:gd name="connsiteX4" fmla="*/ 582370 w 1422362"/>
                <a:gd name="connsiteY4" fmla="*/ 2368384 h 2381499"/>
                <a:gd name="connsiteX5" fmla="*/ 1253027 w 1422362"/>
                <a:gd name="connsiteY5" fmla="*/ 2381499 h 2381499"/>
                <a:gd name="connsiteX6" fmla="*/ 1262460 w 1422362"/>
                <a:gd name="connsiteY6" fmla="*/ 2058226 h 2381499"/>
                <a:gd name="connsiteX7" fmla="*/ 1421092 w 1422362"/>
                <a:gd name="connsiteY7" fmla="*/ 1197700 h 2381499"/>
                <a:gd name="connsiteX8" fmla="*/ 1369124 w 1422362"/>
                <a:gd name="connsiteY8" fmla="*/ 771904 h 2381499"/>
                <a:gd name="connsiteX9" fmla="*/ 1176719 w 1422362"/>
                <a:gd name="connsiteY9" fmla="*/ 740235 h 2381499"/>
                <a:gd name="connsiteX10" fmla="*/ 1168953 w 1422362"/>
                <a:gd name="connsiteY10" fmla="*/ 1039214 h 2381499"/>
                <a:gd name="connsiteX11" fmla="*/ 1156855 w 1422362"/>
                <a:gd name="connsiteY11" fmla="*/ 728485 h 2381499"/>
                <a:gd name="connsiteX12" fmla="*/ 927050 w 1422362"/>
                <a:gd name="connsiteY12" fmla="*/ 686108 h 2381499"/>
                <a:gd name="connsiteX13" fmla="*/ 957315 w 1422362"/>
                <a:gd name="connsiteY13" fmla="*/ 1015322 h 2381499"/>
                <a:gd name="connsiteX14" fmla="*/ 905990 w 1422362"/>
                <a:gd name="connsiteY14" fmla="*/ 685066 h 2381499"/>
                <a:gd name="connsiteX15" fmla="*/ 711016 w 1422362"/>
                <a:gd name="connsiteY15" fmla="*/ 640772 h 2381499"/>
                <a:gd name="connsiteX16" fmla="*/ 729319 w 1422362"/>
                <a:gd name="connsiteY16" fmla="*/ 1028979 h 2381499"/>
                <a:gd name="connsiteX17" fmla="*/ 543268 w 1422362"/>
                <a:gd name="connsiteY17" fmla="*/ 71160 h 2381499"/>
                <a:gd name="connsiteX18" fmla="*/ 471802 w 1422362"/>
                <a:gd name="connsiteY18" fmla="*/ 217109 h 2381499"/>
                <a:gd name="connsiteX19" fmla="*/ 473286 w 1422362"/>
                <a:gd name="connsiteY19" fmla="*/ 1383279 h 2381499"/>
                <a:gd name="connsiteX20" fmla="*/ 338442 w 1422362"/>
                <a:gd name="connsiteY20" fmla="*/ 1329374 h 2381499"/>
                <a:gd name="connsiteX21" fmla="*/ 719 w 1422362"/>
                <a:gd name="connsiteY21" fmla="*/ 1028697 h 2381499"/>
                <a:gd name="connsiteX0" fmla="*/ 719 w 1422362"/>
                <a:gd name="connsiteY0" fmla="*/ 1028697 h 2381499"/>
                <a:gd name="connsiteX1" fmla="*/ 140932 w 1422362"/>
                <a:gd name="connsiteY1" fmla="*/ 1424471 h 2381499"/>
                <a:gd name="connsiteX2" fmla="*/ 309182 w 1422362"/>
                <a:gd name="connsiteY2" fmla="*/ 1782916 h 2381499"/>
                <a:gd name="connsiteX3" fmla="*/ 548773 w 1422362"/>
                <a:gd name="connsiteY3" fmla="*/ 2007490 h 2381499"/>
                <a:gd name="connsiteX4" fmla="*/ 582370 w 1422362"/>
                <a:gd name="connsiteY4" fmla="*/ 2368384 h 2381499"/>
                <a:gd name="connsiteX5" fmla="*/ 1253027 w 1422362"/>
                <a:gd name="connsiteY5" fmla="*/ 2381499 h 2381499"/>
                <a:gd name="connsiteX6" fmla="*/ 1262460 w 1422362"/>
                <a:gd name="connsiteY6" fmla="*/ 2058226 h 2381499"/>
                <a:gd name="connsiteX7" fmla="*/ 1421092 w 1422362"/>
                <a:gd name="connsiteY7" fmla="*/ 1197700 h 2381499"/>
                <a:gd name="connsiteX8" fmla="*/ 1369124 w 1422362"/>
                <a:gd name="connsiteY8" fmla="*/ 771904 h 2381499"/>
                <a:gd name="connsiteX9" fmla="*/ 1176719 w 1422362"/>
                <a:gd name="connsiteY9" fmla="*/ 740235 h 2381499"/>
                <a:gd name="connsiteX10" fmla="*/ 1168953 w 1422362"/>
                <a:gd name="connsiteY10" fmla="*/ 1039214 h 2381499"/>
                <a:gd name="connsiteX11" fmla="*/ 1156855 w 1422362"/>
                <a:gd name="connsiteY11" fmla="*/ 728485 h 2381499"/>
                <a:gd name="connsiteX12" fmla="*/ 927050 w 1422362"/>
                <a:gd name="connsiteY12" fmla="*/ 686108 h 2381499"/>
                <a:gd name="connsiteX13" fmla="*/ 957315 w 1422362"/>
                <a:gd name="connsiteY13" fmla="*/ 1015322 h 2381499"/>
                <a:gd name="connsiteX14" fmla="*/ 905990 w 1422362"/>
                <a:gd name="connsiteY14" fmla="*/ 685066 h 2381499"/>
                <a:gd name="connsiteX15" fmla="*/ 711016 w 1422362"/>
                <a:gd name="connsiteY15" fmla="*/ 640772 h 2381499"/>
                <a:gd name="connsiteX16" fmla="*/ 729319 w 1422362"/>
                <a:gd name="connsiteY16" fmla="*/ 1028979 h 2381499"/>
                <a:gd name="connsiteX17" fmla="*/ 543268 w 1422362"/>
                <a:gd name="connsiteY17" fmla="*/ 71160 h 2381499"/>
                <a:gd name="connsiteX18" fmla="*/ 471802 w 1422362"/>
                <a:gd name="connsiteY18" fmla="*/ 217109 h 2381499"/>
                <a:gd name="connsiteX19" fmla="*/ 473286 w 1422362"/>
                <a:gd name="connsiteY19" fmla="*/ 1383279 h 2381499"/>
                <a:gd name="connsiteX20" fmla="*/ 338442 w 1422362"/>
                <a:gd name="connsiteY20" fmla="*/ 1329374 h 2381499"/>
                <a:gd name="connsiteX21" fmla="*/ 719 w 1422362"/>
                <a:gd name="connsiteY21" fmla="*/ 1028697 h 2381499"/>
                <a:gd name="connsiteX0" fmla="*/ 719 w 1422362"/>
                <a:gd name="connsiteY0" fmla="*/ 1025260 h 2378062"/>
                <a:gd name="connsiteX1" fmla="*/ 140932 w 1422362"/>
                <a:gd name="connsiteY1" fmla="*/ 1421034 h 2378062"/>
                <a:gd name="connsiteX2" fmla="*/ 309182 w 1422362"/>
                <a:gd name="connsiteY2" fmla="*/ 1779479 h 2378062"/>
                <a:gd name="connsiteX3" fmla="*/ 548773 w 1422362"/>
                <a:gd name="connsiteY3" fmla="*/ 2004053 h 2378062"/>
                <a:gd name="connsiteX4" fmla="*/ 582370 w 1422362"/>
                <a:gd name="connsiteY4" fmla="*/ 2364947 h 2378062"/>
                <a:gd name="connsiteX5" fmla="*/ 1253027 w 1422362"/>
                <a:gd name="connsiteY5" fmla="*/ 2378062 h 2378062"/>
                <a:gd name="connsiteX6" fmla="*/ 1262460 w 1422362"/>
                <a:gd name="connsiteY6" fmla="*/ 2054789 h 2378062"/>
                <a:gd name="connsiteX7" fmla="*/ 1421092 w 1422362"/>
                <a:gd name="connsiteY7" fmla="*/ 1194263 h 2378062"/>
                <a:gd name="connsiteX8" fmla="*/ 1369124 w 1422362"/>
                <a:gd name="connsiteY8" fmla="*/ 768467 h 2378062"/>
                <a:gd name="connsiteX9" fmla="*/ 1176719 w 1422362"/>
                <a:gd name="connsiteY9" fmla="*/ 736798 h 2378062"/>
                <a:gd name="connsiteX10" fmla="*/ 1168953 w 1422362"/>
                <a:gd name="connsiteY10" fmla="*/ 1035777 h 2378062"/>
                <a:gd name="connsiteX11" fmla="*/ 1156855 w 1422362"/>
                <a:gd name="connsiteY11" fmla="*/ 725048 h 2378062"/>
                <a:gd name="connsiteX12" fmla="*/ 927050 w 1422362"/>
                <a:gd name="connsiteY12" fmla="*/ 682671 h 2378062"/>
                <a:gd name="connsiteX13" fmla="*/ 957315 w 1422362"/>
                <a:gd name="connsiteY13" fmla="*/ 1011885 h 2378062"/>
                <a:gd name="connsiteX14" fmla="*/ 905990 w 1422362"/>
                <a:gd name="connsiteY14" fmla="*/ 681629 h 2378062"/>
                <a:gd name="connsiteX15" fmla="*/ 711016 w 1422362"/>
                <a:gd name="connsiteY15" fmla="*/ 637335 h 2378062"/>
                <a:gd name="connsiteX16" fmla="*/ 729319 w 1422362"/>
                <a:gd name="connsiteY16" fmla="*/ 1025542 h 2378062"/>
                <a:gd name="connsiteX17" fmla="*/ 543268 w 1422362"/>
                <a:gd name="connsiteY17" fmla="*/ 67723 h 2378062"/>
                <a:gd name="connsiteX18" fmla="*/ 471802 w 1422362"/>
                <a:gd name="connsiteY18" fmla="*/ 213672 h 2378062"/>
                <a:gd name="connsiteX19" fmla="*/ 473286 w 1422362"/>
                <a:gd name="connsiteY19" fmla="*/ 1379842 h 2378062"/>
                <a:gd name="connsiteX20" fmla="*/ 338442 w 1422362"/>
                <a:gd name="connsiteY20" fmla="*/ 1325937 h 2378062"/>
                <a:gd name="connsiteX21" fmla="*/ 719 w 1422362"/>
                <a:gd name="connsiteY21" fmla="*/ 1025260 h 2378062"/>
                <a:gd name="connsiteX0" fmla="*/ 719 w 1422362"/>
                <a:gd name="connsiteY0" fmla="*/ 1011512 h 2364314"/>
                <a:gd name="connsiteX1" fmla="*/ 140932 w 1422362"/>
                <a:gd name="connsiteY1" fmla="*/ 1407286 h 2364314"/>
                <a:gd name="connsiteX2" fmla="*/ 309182 w 1422362"/>
                <a:gd name="connsiteY2" fmla="*/ 1765731 h 2364314"/>
                <a:gd name="connsiteX3" fmla="*/ 548773 w 1422362"/>
                <a:gd name="connsiteY3" fmla="*/ 1990305 h 2364314"/>
                <a:gd name="connsiteX4" fmla="*/ 582370 w 1422362"/>
                <a:gd name="connsiteY4" fmla="*/ 2351199 h 2364314"/>
                <a:gd name="connsiteX5" fmla="*/ 1253027 w 1422362"/>
                <a:gd name="connsiteY5" fmla="*/ 2364314 h 2364314"/>
                <a:gd name="connsiteX6" fmla="*/ 1262460 w 1422362"/>
                <a:gd name="connsiteY6" fmla="*/ 2041041 h 2364314"/>
                <a:gd name="connsiteX7" fmla="*/ 1421092 w 1422362"/>
                <a:gd name="connsiteY7" fmla="*/ 1180515 h 2364314"/>
                <a:gd name="connsiteX8" fmla="*/ 1369124 w 1422362"/>
                <a:gd name="connsiteY8" fmla="*/ 754719 h 2364314"/>
                <a:gd name="connsiteX9" fmla="*/ 1176719 w 1422362"/>
                <a:gd name="connsiteY9" fmla="*/ 723050 h 2364314"/>
                <a:gd name="connsiteX10" fmla="*/ 1168953 w 1422362"/>
                <a:gd name="connsiteY10" fmla="*/ 1022029 h 2364314"/>
                <a:gd name="connsiteX11" fmla="*/ 1156855 w 1422362"/>
                <a:gd name="connsiteY11" fmla="*/ 711300 h 2364314"/>
                <a:gd name="connsiteX12" fmla="*/ 927050 w 1422362"/>
                <a:gd name="connsiteY12" fmla="*/ 668923 h 2364314"/>
                <a:gd name="connsiteX13" fmla="*/ 957315 w 1422362"/>
                <a:gd name="connsiteY13" fmla="*/ 998137 h 2364314"/>
                <a:gd name="connsiteX14" fmla="*/ 905990 w 1422362"/>
                <a:gd name="connsiteY14" fmla="*/ 667881 h 2364314"/>
                <a:gd name="connsiteX15" fmla="*/ 711016 w 1422362"/>
                <a:gd name="connsiteY15" fmla="*/ 623587 h 2364314"/>
                <a:gd name="connsiteX16" fmla="*/ 729319 w 1422362"/>
                <a:gd name="connsiteY16" fmla="*/ 1011794 h 2364314"/>
                <a:gd name="connsiteX17" fmla="*/ 630106 w 1422362"/>
                <a:gd name="connsiteY17" fmla="*/ 73272 h 2364314"/>
                <a:gd name="connsiteX18" fmla="*/ 471802 w 1422362"/>
                <a:gd name="connsiteY18" fmla="*/ 199924 h 2364314"/>
                <a:gd name="connsiteX19" fmla="*/ 473286 w 1422362"/>
                <a:gd name="connsiteY19" fmla="*/ 1366094 h 2364314"/>
                <a:gd name="connsiteX20" fmla="*/ 338442 w 1422362"/>
                <a:gd name="connsiteY20" fmla="*/ 1312189 h 2364314"/>
                <a:gd name="connsiteX21" fmla="*/ 719 w 1422362"/>
                <a:gd name="connsiteY21" fmla="*/ 1011512 h 2364314"/>
                <a:gd name="connsiteX0" fmla="*/ 719 w 1422362"/>
                <a:gd name="connsiteY0" fmla="*/ 938672 h 2291474"/>
                <a:gd name="connsiteX1" fmla="*/ 140932 w 1422362"/>
                <a:gd name="connsiteY1" fmla="*/ 1334446 h 2291474"/>
                <a:gd name="connsiteX2" fmla="*/ 309182 w 1422362"/>
                <a:gd name="connsiteY2" fmla="*/ 1692891 h 2291474"/>
                <a:gd name="connsiteX3" fmla="*/ 548773 w 1422362"/>
                <a:gd name="connsiteY3" fmla="*/ 1917465 h 2291474"/>
                <a:gd name="connsiteX4" fmla="*/ 582370 w 1422362"/>
                <a:gd name="connsiteY4" fmla="*/ 2278359 h 2291474"/>
                <a:gd name="connsiteX5" fmla="*/ 1253027 w 1422362"/>
                <a:gd name="connsiteY5" fmla="*/ 2291474 h 2291474"/>
                <a:gd name="connsiteX6" fmla="*/ 1262460 w 1422362"/>
                <a:gd name="connsiteY6" fmla="*/ 1968201 h 2291474"/>
                <a:gd name="connsiteX7" fmla="*/ 1421092 w 1422362"/>
                <a:gd name="connsiteY7" fmla="*/ 1107675 h 2291474"/>
                <a:gd name="connsiteX8" fmla="*/ 1369124 w 1422362"/>
                <a:gd name="connsiteY8" fmla="*/ 681879 h 2291474"/>
                <a:gd name="connsiteX9" fmla="*/ 1176719 w 1422362"/>
                <a:gd name="connsiteY9" fmla="*/ 650210 h 2291474"/>
                <a:gd name="connsiteX10" fmla="*/ 1168953 w 1422362"/>
                <a:gd name="connsiteY10" fmla="*/ 949189 h 2291474"/>
                <a:gd name="connsiteX11" fmla="*/ 1156855 w 1422362"/>
                <a:gd name="connsiteY11" fmla="*/ 638460 h 2291474"/>
                <a:gd name="connsiteX12" fmla="*/ 927050 w 1422362"/>
                <a:gd name="connsiteY12" fmla="*/ 596083 h 2291474"/>
                <a:gd name="connsiteX13" fmla="*/ 957315 w 1422362"/>
                <a:gd name="connsiteY13" fmla="*/ 925297 h 2291474"/>
                <a:gd name="connsiteX14" fmla="*/ 905990 w 1422362"/>
                <a:gd name="connsiteY14" fmla="*/ 595041 h 2291474"/>
                <a:gd name="connsiteX15" fmla="*/ 711016 w 1422362"/>
                <a:gd name="connsiteY15" fmla="*/ 550747 h 2291474"/>
                <a:gd name="connsiteX16" fmla="*/ 729319 w 1422362"/>
                <a:gd name="connsiteY16" fmla="*/ 938954 h 2291474"/>
                <a:gd name="connsiteX17" fmla="*/ 673525 w 1422362"/>
                <a:gd name="connsiteY17" fmla="*/ 130688 h 2291474"/>
                <a:gd name="connsiteX18" fmla="*/ 471802 w 1422362"/>
                <a:gd name="connsiteY18" fmla="*/ 127084 h 2291474"/>
                <a:gd name="connsiteX19" fmla="*/ 473286 w 1422362"/>
                <a:gd name="connsiteY19" fmla="*/ 1293254 h 2291474"/>
                <a:gd name="connsiteX20" fmla="*/ 338442 w 1422362"/>
                <a:gd name="connsiteY20" fmla="*/ 1239349 h 2291474"/>
                <a:gd name="connsiteX21" fmla="*/ 719 w 1422362"/>
                <a:gd name="connsiteY21" fmla="*/ 938672 h 2291474"/>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29319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29319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29319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14198 h 2267000"/>
                <a:gd name="connsiteX1" fmla="*/ 140932 w 1422362"/>
                <a:gd name="connsiteY1" fmla="*/ 1309972 h 2267000"/>
                <a:gd name="connsiteX2" fmla="*/ 309182 w 1422362"/>
                <a:gd name="connsiteY2" fmla="*/ 1668417 h 2267000"/>
                <a:gd name="connsiteX3" fmla="*/ 548773 w 1422362"/>
                <a:gd name="connsiteY3" fmla="*/ 1892991 h 2267000"/>
                <a:gd name="connsiteX4" fmla="*/ 582370 w 1422362"/>
                <a:gd name="connsiteY4" fmla="*/ 2253885 h 2267000"/>
                <a:gd name="connsiteX5" fmla="*/ 1253027 w 1422362"/>
                <a:gd name="connsiteY5" fmla="*/ 2267000 h 2267000"/>
                <a:gd name="connsiteX6" fmla="*/ 1262460 w 1422362"/>
                <a:gd name="connsiteY6" fmla="*/ 1943727 h 2267000"/>
                <a:gd name="connsiteX7" fmla="*/ 1421092 w 1422362"/>
                <a:gd name="connsiteY7" fmla="*/ 1083201 h 2267000"/>
                <a:gd name="connsiteX8" fmla="*/ 1369124 w 1422362"/>
                <a:gd name="connsiteY8" fmla="*/ 657405 h 2267000"/>
                <a:gd name="connsiteX9" fmla="*/ 1176719 w 1422362"/>
                <a:gd name="connsiteY9" fmla="*/ 625736 h 2267000"/>
                <a:gd name="connsiteX10" fmla="*/ 1168953 w 1422362"/>
                <a:gd name="connsiteY10" fmla="*/ 924715 h 2267000"/>
                <a:gd name="connsiteX11" fmla="*/ 1156855 w 1422362"/>
                <a:gd name="connsiteY11" fmla="*/ 613986 h 2267000"/>
                <a:gd name="connsiteX12" fmla="*/ 927050 w 1422362"/>
                <a:gd name="connsiteY12" fmla="*/ 571609 h 2267000"/>
                <a:gd name="connsiteX13" fmla="*/ 957315 w 1422362"/>
                <a:gd name="connsiteY13" fmla="*/ 900823 h 2267000"/>
                <a:gd name="connsiteX14" fmla="*/ 905990 w 1422362"/>
                <a:gd name="connsiteY14" fmla="*/ 570567 h 2267000"/>
                <a:gd name="connsiteX15" fmla="*/ 711016 w 1422362"/>
                <a:gd name="connsiteY15" fmla="*/ 526273 h 2267000"/>
                <a:gd name="connsiteX16" fmla="*/ 714846 w 1422362"/>
                <a:gd name="connsiteY16" fmla="*/ 914480 h 2267000"/>
                <a:gd name="connsiteX17" fmla="*/ 673525 w 1422362"/>
                <a:gd name="connsiteY17" fmla="*/ 106214 h 2267000"/>
                <a:gd name="connsiteX18" fmla="*/ 486275 w 1422362"/>
                <a:gd name="connsiteY18" fmla="*/ 174974 h 2267000"/>
                <a:gd name="connsiteX19" fmla="*/ 473286 w 1422362"/>
                <a:gd name="connsiteY19" fmla="*/ 1268780 h 2267000"/>
                <a:gd name="connsiteX20" fmla="*/ 338442 w 1422362"/>
                <a:gd name="connsiteY20" fmla="*/ 1214875 h 2267000"/>
                <a:gd name="connsiteX21" fmla="*/ 719 w 1422362"/>
                <a:gd name="connsiteY21" fmla="*/ 914198 h 2267000"/>
                <a:gd name="connsiteX0" fmla="*/ 719 w 1422362"/>
                <a:gd name="connsiteY0" fmla="*/ 897709 h 2250511"/>
                <a:gd name="connsiteX1" fmla="*/ 140932 w 1422362"/>
                <a:gd name="connsiteY1" fmla="*/ 1293483 h 2250511"/>
                <a:gd name="connsiteX2" fmla="*/ 309182 w 1422362"/>
                <a:gd name="connsiteY2" fmla="*/ 1651928 h 2250511"/>
                <a:gd name="connsiteX3" fmla="*/ 548773 w 1422362"/>
                <a:gd name="connsiteY3" fmla="*/ 1876502 h 2250511"/>
                <a:gd name="connsiteX4" fmla="*/ 582370 w 1422362"/>
                <a:gd name="connsiteY4" fmla="*/ 2237396 h 2250511"/>
                <a:gd name="connsiteX5" fmla="*/ 1253027 w 1422362"/>
                <a:gd name="connsiteY5" fmla="*/ 2250511 h 2250511"/>
                <a:gd name="connsiteX6" fmla="*/ 1262460 w 1422362"/>
                <a:gd name="connsiteY6" fmla="*/ 1927238 h 2250511"/>
                <a:gd name="connsiteX7" fmla="*/ 1421092 w 1422362"/>
                <a:gd name="connsiteY7" fmla="*/ 1066712 h 2250511"/>
                <a:gd name="connsiteX8" fmla="*/ 1369124 w 1422362"/>
                <a:gd name="connsiteY8" fmla="*/ 640916 h 2250511"/>
                <a:gd name="connsiteX9" fmla="*/ 1176719 w 1422362"/>
                <a:gd name="connsiteY9" fmla="*/ 609247 h 2250511"/>
                <a:gd name="connsiteX10" fmla="*/ 1168953 w 1422362"/>
                <a:gd name="connsiteY10" fmla="*/ 908226 h 2250511"/>
                <a:gd name="connsiteX11" fmla="*/ 1156855 w 1422362"/>
                <a:gd name="connsiteY11" fmla="*/ 597497 h 2250511"/>
                <a:gd name="connsiteX12" fmla="*/ 927050 w 1422362"/>
                <a:gd name="connsiteY12" fmla="*/ 555120 h 2250511"/>
                <a:gd name="connsiteX13" fmla="*/ 957315 w 1422362"/>
                <a:gd name="connsiteY13" fmla="*/ 884334 h 2250511"/>
                <a:gd name="connsiteX14" fmla="*/ 905990 w 1422362"/>
                <a:gd name="connsiteY14" fmla="*/ 554078 h 2250511"/>
                <a:gd name="connsiteX15" fmla="*/ 711016 w 1422362"/>
                <a:gd name="connsiteY15" fmla="*/ 509784 h 2250511"/>
                <a:gd name="connsiteX16" fmla="*/ 714846 w 1422362"/>
                <a:gd name="connsiteY16" fmla="*/ 897991 h 2250511"/>
                <a:gd name="connsiteX17" fmla="*/ 683174 w 1422362"/>
                <a:gd name="connsiteY17" fmla="*/ 118671 h 2250511"/>
                <a:gd name="connsiteX18" fmla="*/ 486275 w 1422362"/>
                <a:gd name="connsiteY18" fmla="*/ 158485 h 2250511"/>
                <a:gd name="connsiteX19" fmla="*/ 473286 w 1422362"/>
                <a:gd name="connsiteY19" fmla="*/ 1252291 h 2250511"/>
                <a:gd name="connsiteX20" fmla="*/ 338442 w 1422362"/>
                <a:gd name="connsiteY20" fmla="*/ 1198386 h 2250511"/>
                <a:gd name="connsiteX21" fmla="*/ 719 w 1422362"/>
                <a:gd name="connsiteY21" fmla="*/ 897709 h 2250511"/>
                <a:gd name="connsiteX0" fmla="*/ 719 w 1422362"/>
                <a:gd name="connsiteY0" fmla="*/ 897709 h 2250511"/>
                <a:gd name="connsiteX1" fmla="*/ 140932 w 1422362"/>
                <a:gd name="connsiteY1" fmla="*/ 1293483 h 2250511"/>
                <a:gd name="connsiteX2" fmla="*/ 309182 w 1422362"/>
                <a:gd name="connsiteY2" fmla="*/ 1651928 h 2250511"/>
                <a:gd name="connsiteX3" fmla="*/ 548773 w 1422362"/>
                <a:gd name="connsiteY3" fmla="*/ 1876502 h 2250511"/>
                <a:gd name="connsiteX4" fmla="*/ 582370 w 1422362"/>
                <a:gd name="connsiteY4" fmla="*/ 2237396 h 2250511"/>
                <a:gd name="connsiteX5" fmla="*/ 1253027 w 1422362"/>
                <a:gd name="connsiteY5" fmla="*/ 2250511 h 2250511"/>
                <a:gd name="connsiteX6" fmla="*/ 1262460 w 1422362"/>
                <a:gd name="connsiteY6" fmla="*/ 1927238 h 2250511"/>
                <a:gd name="connsiteX7" fmla="*/ 1421092 w 1422362"/>
                <a:gd name="connsiteY7" fmla="*/ 1066712 h 2250511"/>
                <a:gd name="connsiteX8" fmla="*/ 1369124 w 1422362"/>
                <a:gd name="connsiteY8" fmla="*/ 640916 h 2250511"/>
                <a:gd name="connsiteX9" fmla="*/ 1176719 w 1422362"/>
                <a:gd name="connsiteY9" fmla="*/ 609247 h 2250511"/>
                <a:gd name="connsiteX10" fmla="*/ 1168953 w 1422362"/>
                <a:gd name="connsiteY10" fmla="*/ 908226 h 2250511"/>
                <a:gd name="connsiteX11" fmla="*/ 1156855 w 1422362"/>
                <a:gd name="connsiteY11" fmla="*/ 597497 h 2250511"/>
                <a:gd name="connsiteX12" fmla="*/ 927050 w 1422362"/>
                <a:gd name="connsiteY12" fmla="*/ 555120 h 2250511"/>
                <a:gd name="connsiteX13" fmla="*/ 957315 w 1422362"/>
                <a:gd name="connsiteY13" fmla="*/ 884334 h 2250511"/>
                <a:gd name="connsiteX14" fmla="*/ 905990 w 1422362"/>
                <a:gd name="connsiteY14" fmla="*/ 554078 h 2250511"/>
                <a:gd name="connsiteX15" fmla="*/ 711016 w 1422362"/>
                <a:gd name="connsiteY15" fmla="*/ 509784 h 2250511"/>
                <a:gd name="connsiteX16" fmla="*/ 714846 w 1422362"/>
                <a:gd name="connsiteY16" fmla="*/ 897991 h 2250511"/>
                <a:gd name="connsiteX17" fmla="*/ 683174 w 1422362"/>
                <a:gd name="connsiteY17" fmla="*/ 118671 h 2250511"/>
                <a:gd name="connsiteX18" fmla="*/ 486275 w 1422362"/>
                <a:gd name="connsiteY18" fmla="*/ 158485 h 2250511"/>
                <a:gd name="connsiteX19" fmla="*/ 473286 w 1422362"/>
                <a:gd name="connsiteY19" fmla="*/ 1252291 h 2250511"/>
                <a:gd name="connsiteX20" fmla="*/ 338442 w 1422362"/>
                <a:gd name="connsiteY20" fmla="*/ 1198386 h 2250511"/>
                <a:gd name="connsiteX21" fmla="*/ 719 w 1422362"/>
                <a:gd name="connsiteY21" fmla="*/ 897709 h 2250511"/>
                <a:gd name="connsiteX0" fmla="*/ 719 w 1422362"/>
                <a:gd name="connsiteY0" fmla="*/ 904644 h 2257446"/>
                <a:gd name="connsiteX1" fmla="*/ 140932 w 1422362"/>
                <a:gd name="connsiteY1" fmla="*/ 1300418 h 2257446"/>
                <a:gd name="connsiteX2" fmla="*/ 309182 w 1422362"/>
                <a:gd name="connsiteY2" fmla="*/ 1658863 h 2257446"/>
                <a:gd name="connsiteX3" fmla="*/ 548773 w 1422362"/>
                <a:gd name="connsiteY3" fmla="*/ 1883437 h 2257446"/>
                <a:gd name="connsiteX4" fmla="*/ 582370 w 1422362"/>
                <a:gd name="connsiteY4" fmla="*/ 2244331 h 2257446"/>
                <a:gd name="connsiteX5" fmla="*/ 1253027 w 1422362"/>
                <a:gd name="connsiteY5" fmla="*/ 2257446 h 2257446"/>
                <a:gd name="connsiteX6" fmla="*/ 1262460 w 1422362"/>
                <a:gd name="connsiteY6" fmla="*/ 1934173 h 2257446"/>
                <a:gd name="connsiteX7" fmla="*/ 1421092 w 1422362"/>
                <a:gd name="connsiteY7" fmla="*/ 1073647 h 2257446"/>
                <a:gd name="connsiteX8" fmla="*/ 1369124 w 1422362"/>
                <a:gd name="connsiteY8" fmla="*/ 647851 h 2257446"/>
                <a:gd name="connsiteX9" fmla="*/ 1176719 w 1422362"/>
                <a:gd name="connsiteY9" fmla="*/ 616182 h 2257446"/>
                <a:gd name="connsiteX10" fmla="*/ 1168953 w 1422362"/>
                <a:gd name="connsiteY10" fmla="*/ 915161 h 2257446"/>
                <a:gd name="connsiteX11" fmla="*/ 1156855 w 1422362"/>
                <a:gd name="connsiteY11" fmla="*/ 604432 h 2257446"/>
                <a:gd name="connsiteX12" fmla="*/ 927050 w 1422362"/>
                <a:gd name="connsiteY12" fmla="*/ 562055 h 2257446"/>
                <a:gd name="connsiteX13" fmla="*/ 957315 w 1422362"/>
                <a:gd name="connsiteY13" fmla="*/ 891269 h 2257446"/>
                <a:gd name="connsiteX14" fmla="*/ 905990 w 1422362"/>
                <a:gd name="connsiteY14" fmla="*/ 561013 h 2257446"/>
                <a:gd name="connsiteX15" fmla="*/ 711016 w 1422362"/>
                <a:gd name="connsiteY15" fmla="*/ 516719 h 2257446"/>
                <a:gd name="connsiteX16" fmla="*/ 714846 w 1422362"/>
                <a:gd name="connsiteY16" fmla="*/ 904926 h 2257446"/>
                <a:gd name="connsiteX17" fmla="*/ 683174 w 1422362"/>
                <a:gd name="connsiteY17" fmla="*/ 125606 h 2257446"/>
                <a:gd name="connsiteX18" fmla="*/ 486275 w 1422362"/>
                <a:gd name="connsiteY18" fmla="*/ 165420 h 2257446"/>
                <a:gd name="connsiteX19" fmla="*/ 473286 w 1422362"/>
                <a:gd name="connsiteY19" fmla="*/ 1259226 h 2257446"/>
                <a:gd name="connsiteX20" fmla="*/ 338442 w 1422362"/>
                <a:gd name="connsiteY20" fmla="*/ 1205321 h 2257446"/>
                <a:gd name="connsiteX21" fmla="*/ 719 w 1422362"/>
                <a:gd name="connsiteY21" fmla="*/ 904644 h 2257446"/>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73286 w 1422362"/>
                <a:gd name="connsiteY19" fmla="*/ 1255537 h 2253757"/>
                <a:gd name="connsiteX20" fmla="*/ 338442 w 1422362"/>
                <a:gd name="connsiteY20" fmla="*/ 1201632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38442 w 1422362"/>
                <a:gd name="connsiteY20" fmla="*/ 1201632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04672 w 1422362"/>
                <a:gd name="connsiteY20" fmla="*/ 1148565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04672 w 1422362"/>
                <a:gd name="connsiteY20" fmla="*/ 1148565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04672 w 1422362"/>
                <a:gd name="connsiteY20" fmla="*/ 1148565 h 2253757"/>
                <a:gd name="connsiteX21" fmla="*/ 719 w 1422362"/>
                <a:gd name="connsiteY21" fmla="*/ 900955 h 2253757"/>
                <a:gd name="connsiteX0" fmla="*/ 436 w 1494443"/>
                <a:gd name="connsiteY0" fmla="*/ 886482 h 2253757"/>
                <a:gd name="connsiteX1" fmla="*/ 213013 w 1494443"/>
                <a:gd name="connsiteY1" fmla="*/ 1296729 h 2253757"/>
                <a:gd name="connsiteX2" fmla="*/ 381263 w 1494443"/>
                <a:gd name="connsiteY2" fmla="*/ 1655174 h 2253757"/>
                <a:gd name="connsiteX3" fmla="*/ 620854 w 1494443"/>
                <a:gd name="connsiteY3" fmla="*/ 1879748 h 2253757"/>
                <a:gd name="connsiteX4" fmla="*/ 654451 w 1494443"/>
                <a:gd name="connsiteY4" fmla="*/ 2240642 h 2253757"/>
                <a:gd name="connsiteX5" fmla="*/ 1325108 w 1494443"/>
                <a:gd name="connsiteY5" fmla="*/ 2253757 h 2253757"/>
                <a:gd name="connsiteX6" fmla="*/ 1334541 w 1494443"/>
                <a:gd name="connsiteY6" fmla="*/ 1930484 h 2253757"/>
                <a:gd name="connsiteX7" fmla="*/ 1493173 w 1494443"/>
                <a:gd name="connsiteY7" fmla="*/ 1069958 h 2253757"/>
                <a:gd name="connsiteX8" fmla="*/ 1441205 w 1494443"/>
                <a:gd name="connsiteY8" fmla="*/ 644162 h 2253757"/>
                <a:gd name="connsiteX9" fmla="*/ 1248800 w 1494443"/>
                <a:gd name="connsiteY9" fmla="*/ 612493 h 2253757"/>
                <a:gd name="connsiteX10" fmla="*/ 1241034 w 1494443"/>
                <a:gd name="connsiteY10" fmla="*/ 911472 h 2253757"/>
                <a:gd name="connsiteX11" fmla="*/ 1228936 w 1494443"/>
                <a:gd name="connsiteY11" fmla="*/ 600743 h 2253757"/>
                <a:gd name="connsiteX12" fmla="*/ 999131 w 1494443"/>
                <a:gd name="connsiteY12" fmla="*/ 558366 h 2253757"/>
                <a:gd name="connsiteX13" fmla="*/ 1029396 w 1494443"/>
                <a:gd name="connsiteY13" fmla="*/ 887580 h 2253757"/>
                <a:gd name="connsiteX14" fmla="*/ 978071 w 1494443"/>
                <a:gd name="connsiteY14" fmla="*/ 557324 h 2253757"/>
                <a:gd name="connsiteX15" fmla="*/ 783097 w 1494443"/>
                <a:gd name="connsiteY15" fmla="*/ 513030 h 2253757"/>
                <a:gd name="connsiteX16" fmla="*/ 786927 w 1494443"/>
                <a:gd name="connsiteY16" fmla="*/ 901237 h 2253757"/>
                <a:gd name="connsiteX17" fmla="*/ 755255 w 1494443"/>
                <a:gd name="connsiteY17" fmla="*/ 121917 h 2253757"/>
                <a:gd name="connsiteX18" fmla="*/ 558356 w 1494443"/>
                <a:gd name="connsiteY18" fmla="*/ 161731 h 2253757"/>
                <a:gd name="connsiteX19" fmla="*/ 535718 w 1494443"/>
                <a:gd name="connsiteY19" fmla="*/ 1183173 h 2253757"/>
                <a:gd name="connsiteX20" fmla="*/ 376753 w 1494443"/>
                <a:gd name="connsiteY20" fmla="*/ 1148565 h 2253757"/>
                <a:gd name="connsiteX21" fmla="*/ 436 w 1494443"/>
                <a:gd name="connsiteY21" fmla="*/ 886482 h 2253757"/>
                <a:gd name="connsiteX0" fmla="*/ 436 w 1494443"/>
                <a:gd name="connsiteY0" fmla="*/ 886482 h 2253757"/>
                <a:gd name="connsiteX1" fmla="*/ 213013 w 1494443"/>
                <a:gd name="connsiteY1" fmla="*/ 1296729 h 2253757"/>
                <a:gd name="connsiteX2" fmla="*/ 381263 w 1494443"/>
                <a:gd name="connsiteY2" fmla="*/ 1655174 h 2253757"/>
                <a:gd name="connsiteX3" fmla="*/ 620854 w 1494443"/>
                <a:gd name="connsiteY3" fmla="*/ 1879748 h 2253757"/>
                <a:gd name="connsiteX4" fmla="*/ 654451 w 1494443"/>
                <a:gd name="connsiteY4" fmla="*/ 2240642 h 2253757"/>
                <a:gd name="connsiteX5" fmla="*/ 1325108 w 1494443"/>
                <a:gd name="connsiteY5" fmla="*/ 2253757 h 2253757"/>
                <a:gd name="connsiteX6" fmla="*/ 1334541 w 1494443"/>
                <a:gd name="connsiteY6" fmla="*/ 1930484 h 2253757"/>
                <a:gd name="connsiteX7" fmla="*/ 1493173 w 1494443"/>
                <a:gd name="connsiteY7" fmla="*/ 1069958 h 2253757"/>
                <a:gd name="connsiteX8" fmla="*/ 1441205 w 1494443"/>
                <a:gd name="connsiteY8" fmla="*/ 644162 h 2253757"/>
                <a:gd name="connsiteX9" fmla="*/ 1248800 w 1494443"/>
                <a:gd name="connsiteY9" fmla="*/ 612493 h 2253757"/>
                <a:gd name="connsiteX10" fmla="*/ 1241034 w 1494443"/>
                <a:gd name="connsiteY10" fmla="*/ 911472 h 2253757"/>
                <a:gd name="connsiteX11" fmla="*/ 1228936 w 1494443"/>
                <a:gd name="connsiteY11" fmla="*/ 600743 h 2253757"/>
                <a:gd name="connsiteX12" fmla="*/ 999131 w 1494443"/>
                <a:gd name="connsiteY12" fmla="*/ 558366 h 2253757"/>
                <a:gd name="connsiteX13" fmla="*/ 1029396 w 1494443"/>
                <a:gd name="connsiteY13" fmla="*/ 887580 h 2253757"/>
                <a:gd name="connsiteX14" fmla="*/ 978071 w 1494443"/>
                <a:gd name="connsiteY14" fmla="*/ 557324 h 2253757"/>
                <a:gd name="connsiteX15" fmla="*/ 783097 w 1494443"/>
                <a:gd name="connsiteY15" fmla="*/ 513030 h 2253757"/>
                <a:gd name="connsiteX16" fmla="*/ 786927 w 1494443"/>
                <a:gd name="connsiteY16" fmla="*/ 901237 h 2253757"/>
                <a:gd name="connsiteX17" fmla="*/ 755255 w 1494443"/>
                <a:gd name="connsiteY17" fmla="*/ 121917 h 2253757"/>
                <a:gd name="connsiteX18" fmla="*/ 558356 w 1494443"/>
                <a:gd name="connsiteY18" fmla="*/ 161731 h 2253757"/>
                <a:gd name="connsiteX19" fmla="*/ 535718 w 1494443"/>
                <a:gd name="connsiteY19" fmla="*/ 1183173 h 2253757"/>
                <a:gd name="connsiteX20" fmla="*/ 376753 w 1494443"/>
                <a:gd name="connsiteY20" fmla="*/ 1148565 h 2253757"/>
                <a:gd name="connsiteX21" fmla="*/ 436 w 1494443"/>
                <a:gd name="connsiteY21" fmla="*/ 886482 h 2253757"/>
                <a:gd name="connsiteX0" fmla="*/ 0 w 1494007"/>
                <a:gd name="connsiteY0" fmla="*/ 886482 h 2253757"/>
                <a:gd name="connsiteX1" fmla="*/ 212577 w 1494007"/>
                <a:gd name="connsiteY1" fmla="*/ 1296729 h 2253757"/>
                <a:gd name="connsiteX2" fmla="*/ 380827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380827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115210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147622"/>
                <a:gd name="connsiteX1" fmla="*/ 202929 w 1494007"/>
                <a:gd name="connsiteY1" fmla="*/ 1320850 h 2147622"/>
                <a:gd name="connsiteX2" fmla="*/ 438719 w 1494007"/>
                <a:gd name="connsiteY2" fmla="*/ 1655174 h 2147622"/>
                <a:gd name="connsiteX3" fmla="*/ 620418 w 1494007"/>
                <a:gd name="connsiteY3" fmla="*/ 1879748 h 2147622"/>
                <a:gd name="connsiteX4" fmla="*/ 654015 w 1494007"/>
                <a:gd name="connsiteY4" fmla="*/ 2115210 h 2147622"/>
                <a:gd name="connsiteX5" fmla="*/ 1339145 w 1494007"/>
                <a:gd name="connsiteY5" fmla="*/ 2147622 h 2147622"/>
                <a:gd name="connsiteX6" fmla="*/ 1334105 w 1494007"/>
                <a:gd name="connsiteY6" fmla="*/ 1930484 h 2147622"/>
                <a:gd name="connsiteX7" fmla="*/ 1492737 w 1494007"/>
                <a:gd name="connsiteY7" fmla="*/ 1069958 h 2147622"/>
                <a:gd name="connsiteX8" fmla="*/ 1440769 w 1494007"/>
                <a:gd name="connsiteY8" fmla="*/ 644162 h 2147622"/>
                <a:gd name="connsiteX9" fmla="*/ 1248364 w 1494007"/>
                <a:gd name="connsiteY9" fmla="*/ 612493 h 2147622"/>
                <a:gd name="connsiteX10" fmla="*/ 1240598 w 1494007"/>
                <a:gd name="connsiteY10" fmla="*/ 911472 h 2147622"/>
                <a:gd name="connsiteX11" fmla="*/ 1228500 w 1494007"/>
                <a:gd name="connsiteY11" fmla="*/ 600743 h 2147622"/>
                <a:gd name="connsiteX12" fmla="*/ 998695 w 1494007"/>
                <a:gd name="connsiteY12" fmla="*/ 558366 h 2147622"/>
                <a:gd name="connsiteX13" fmla="*/ 1028960 w 1494007"/>
                <a:gd name="connsiteY13" fmla="*/ 887580 h 2147622"/>
                <a:gd name="connsiteX14" fmla="*/ 977635 w 1494007"/>
                <a:gd name="connsiteY14" fmla="*/ 557324 h 2147622"/>
                <a:gd name="connsiteX15" fmla="*/ 782661 w 1494007"/>
                <a:gd name="connsiteY15" fmla="*/ 513030 h 2147622"/>
                <a:gd name="connsiteX16" fmla="*/ 786491 w 1494007"/>
                <a:gd name="connsiteY16" fmla="*/ 901237 h 2147622"/>
                <a:gd name="connsiteX17" fmla="*/ 754819 w 1494007"/>
                <a:gd name="connsiteY17" fmla="*/ 121917 h 2147622"/>
                <a:gd name="connsiteX18" fmla="*/ 557920 w 1494007"/>
                <a:gd name="connsiteY18" fmla="*/ 161731 h 2147622"/>
                <a:gd name="connsiteX19" fmla="*/ 535282 w 1494007"/>
                <a:gd name="connsiteY19" fmla="*/ 1183173 h 2147622"/>
                <a:gd name="connsiteX20" fmla="*/ 376317 w 1494007"/>
                <a:gd name="connsiteY20" fmla="*/ 1148565 h 2147622"/>
                <a:gd name="connsiteX21" fmla="*/ 0 w 1494007"/>
                <a:gd name="connsiteY21" fmla="*/ 886482 h 2147622"/>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01512 w 1494007"/>
                <a:gd name="connsiteY19" fmla="*/ 1192821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01512 w 1494007"/>
                <a:gd name="connsiteY19" fmla="*/ 1192821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01512 w 1494007"/>
                <a:gd name="connsiteY19" fmla="*/ 1192821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0458 w 1494007"/>
                <a:gd name="connsiteY19" fmla="*/ 1197645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0458 w 1494007"/>
                <a:gd name="connsiteY19" fmla="*/ 1197645 h 2123500"/>
                <a:gd name="connsiteX20" fmla="*/ 395614 w 1494007"/>
                <a:gd name="connsiteY20" fmla="*/ 1153389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0458 w 1494007"/>
                <a:gd name="connsiteY19" fmla="*/ 1197645 h 2123500"/>
                <a:gd name="connsiteX20" fmla="*/ 395614 w 1494007"/>
                <a:gd name="connsiteY20" fmla="*/ 1153389 h 2123500"/>
                <a:gd name="connsiteX21" fmla="*/ 0 w 1494007"/>
                <a:gd name="connsiteY21" fmla="*/ 886482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33149"/>
                <a:gd name="connsiteX1" fmla="*/ 227051 w 1518129"/>
                <a:gd name="connsiteY1" fmla="*/ 1320850 h 2133149"/>
                <a:gd name="connsiteX2" fmla="*/ 462841 w 1518129"/>
                <a:gd name="connsiteY2" fmla="*/ 1655174 h 2133149"/>
                <a:gd name="connsiteX3" fmla="*/ 644540 w 1518129"/>
                <a:gd name="connsiteY3" fmla="*/ 1879748 h 2133149"/>
                <a:gd name="connsiteX4" fmla="*/ 678137 w 1518129"/>
                <a:gd name="connsiteY4" fmla="*/ 2115210 h 2133149"/>
                <a:gd name="connsiteX5" fmla="*/ 1348794 w 1518129"/>
                <a:gd name="connsiteY5" fmla="*/ 2133149 h 2133149"/>
                <a:gd name="connsiteX6" fmla="*/ 1358227 w 1518129"/>
                <a:gd name="connsiteY6" fmla="*/ 1930484 h 2133149"/>
                <a:gd name="connsiteX7" fmla="*/ 1516859 w 1518129"/>
                <a:gd name="connsiteY7" fmla="*/ 1069958 h 2133149"/>
                <a:gd name="connsiteX8" fmla="*/ 1464891 w 1518129"/>
                <a:gd name="connsiteY8" fmla="*/ 644162 h 2133149"/>
                <a:gd name="connsiteX9" fmla="*/ 1272486 w 1518129"/>
                <a:gd name="connsiteY9" fmla="*/ 612493 h 2133149"/>
                <a:gd name="connsiteX10" fmla="*/ 1264720 w 1518129"/>
                <a:gd name="connsiteY10" fmla="*/ 911472 h 2133149"/>
                <a:gd name="connsiteX11" fmla="*/ 1252622 w 1518129"/>
                <a:gd name="connsiteY11" fmla="*/ 600743 h 2133149"/>
                <a:gd name="connsiteX12" fmla="*/ 1022817 w 1518129"/>
                <a:gd name="connsiteY12" fmla="*/ 558366 h 2133149"/>
                <a:gd name="connsiteX13" fmla="*/ 1053082 w 1518129"/>
                <a:gd name="connsiteY13" fmla="*/ 887580 h 2133149"/>
                <a:gd name="connsiteX14" fmla="*/ 1001757 w 1518129"/>
                <a:gd name="connsiteY14" fmla="*/ 557324 h 2133149"/>
                <a:gd name="connsiteX15" fmla="*/ 806783 w 1518129"/>
                <a:gd name="connsiteY15" fmla="*/ 513030 h 2133149"/>
                <a:gd name="connsiteX16" fmla="*/ 810613 w 1518129"/>
                <a:gd name="connsiteY16" fmla="*/ 901237 h 2133149"/>
                <a:gd name="connsiteX17" fmla="*/ 778941 w 1518129"/>
                <a:gd name="connsiteY17" fmla="*/ 121917 h 2133149"/>
                <a:gd name="connsiteX18" fmla="*/ 582042 w 1518129"/>
                <a:gd name="connsiteY18" fmla="*/ 161731 h 2133149"/>
                <a:gd name="connsiteX19" fmla="*/ 554580 w 1518129"/>
                <a:gd name="connsiteY19" fmla="*/ 1197645 h 2133149"/>
                <a:gd name="connsiteX20" fmla="*/ 419736 w 1518129"/>
                <a:gd name="connsiteY20" fmla="*/ 1153389 h 2133149"/>
                <a:gd name="connsiteX21" fmla="*/ 0 w 1518129"/>
                <a:gd name="connsiteY21" fmla="*/ 891306 h 2133149"/>
                <a:gd name="connsiteX0" fmla="*/ 0 w 1518129"/>
                <a:gd name="connsiteY0" fmla="*/ 891306 h 2115210"/>
                <a:gd name="connsiteX1" fmla="*/ 227051 w 1518129"/>
                <a:gd name="connsiteY1" fmla="*/ 1320850 h 2115210"/>
                <a:gd name="connsiteX2" fmla="*/ 462841 w 1518129"/>
                <a:gd name="connsiteY2" fmla="*/ 1655174 h 2115210"/>
                <a:gd name="connsiteX3" fmla="*/ 644540 w 1518129"/>
                <a:gd name="connsiteY3" fmla="*/ 1879748 h 2115210"/>
                <a:gd name="connsiteX4" fmla="*/ 678137 w 1518129"/>
                <a:gd name="connsiteY4" fmla="*/ 2115210 h 2115210"/>
                <a:gd name="connsiteX5" fmla="*/ 1339145 w 1518129"/>
                <a:gd name="connsiteY5" fmla="*/ 2113852 h 2115210"/>
                <a:gd name="connsiteX6" fmla="*/ 1358227 w 1518129"/>
                <a:gd name="connsiteY6" fmla="*/ 1930484 h 2115210"/>
                <a:gd name="connsiteX7" fmla="*/ 1516859 w 1518129"/>
                <a:gd name="connsiteY7" fmla="*/ 1069958 h 2115210"/>
                <a:gd name="connsiteX8" fmla="*/ 1464891 w 1518129"/>
                <a:gd name="connsiteY8" fmla="*/ 644162 h 2115210"/>
                <a:gd name="connsiteX9" fmla="*/ 1272486 w 1518129"/>
                <a:gd name="connsiteY9" fmla="*/ 612493 h 2115210"/>
                <a:gd name="connsiteX10" fmla="*/ 1264720 w 1518129"/>
                <a:gd name="connsiteY10" fmla="*/ 911472 h 2115210"/>
                <a:gd name="connsiteX11" fmla="*/ 1252622 w 1518129"/>
                <a:gd name="connsiteY11" fmla="*/ 600743 h 2115210"/>
                <a:gd name="connsiteX12" fmla="*/ 1022817 w 1518129"/>
                <a:gd name="connsiteY12" fmla="*/ 558366 h 2115210"/>
                <a:gd name="connsiteX13" fmla="*/ 1053082 w 1518129"/>
                <a:gd name="connsiteY13" fmla="*/ 887580 h 2115210"/>
                <a:gd name="connsiteX14" fmla="*/ 1001757 w 1518129"/>
                <a:gd name="connsiteY14" fmla="*/ 557324 h 2115210"/>
                <a:gd name="connsiteX15" fmla="*/ 806783 w 1518129"/>
                <a:gd name="connsiteY15" fmla="*/ 513030 h 2115210"/>
                <a:gd name="connsiteX16" fmla="*/ 810613 w 1518129"/>
                <a:gd name="connsiteY16" fmla="*/ 901237 h 2115210"/>
                <a:gd name="connsiteX17" fmla="*/ 778941 w 1518129"/>
                <a:gd name="connsiteY17" fmla="*/ 121917 h 2115210"/>
                <a:gd name="connsiteX18" fmla="*/ 582042 w 1518129"/>
                <a:gd name="connsiteY18" fmla="*/ 161731 h 2115210"/>
                <a:gd name="connsiteX19" fmla="*/ 554580 w 1518129"/>
                <a:gd name="connsiteY19" fmla="*/ 1197645 h 2115210"/>
                <a:gd name="connsiteX20" fmla="*/ 419736 w 1518129"/>
                <a:gd name="connsiteY20" fmla="*/ 1153389 h 2115210"/>
                <a:gd name="connsiteX21" fmla="*/ 0 w 1518129"/>
                <a:gd name="connsiteY21" fmla="*/ 891306 h 2115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8129" h="2115210">
                  <a:moveTo>
                    <a:pt x="0" y="891306"/>
                  </a:moveTo>
                  <a:cubicBezTo>
                    <a:pt x="124742" y="1042097"/>
                    <a:pt x="180313" y="1188925"/>
                    <a:pt x="227051" y="1320850"/>
                  </a:cubicBezTo>
                  <a:cubicBezTo>
                    <a:pt x="283134" y="1440332"/>
                    <a:pt x="360533" y="1506746"/>
                    <a:pt x="462841" y="1655174"/>
                  </a:cubicBezTo>
                  <a:cubicBezTo>
                    <a:pt x="565096" y="1757587"/>
                    <a:pt x="604529" y="1837560"/>
                    <a:pt x="644540" y="1879748"/>
                  </a:cubicBezTo>
                  <a:cubicBezTo>
                    <a:pt x="721823" y="1966655"/>
                    <a:pt x="679875" y="2008729"/>
                    <a:pt x="678137" y="2115210"/>
                  </a:cubicBezTo>
                  <a:lnTo>
                    <a:pt x="1339145" y="2113852"/>
                  </a:lnTo>
                  <a:cubicBezTo>
                    <a:pt x="1324322" y="2047548"/>
                    <a:pt x="1303318" y="2034201"/>
                    <a:pt x="1358227" y="1930484"/>
                  </a:cubicBezTo>
                  <a:cubicBezTo>
                    <a:pt x="1521981" y="1634855"/>
                    <a:pt x="1516858" y="1179685"/>
                    <a:pt x="1516859" y="1069958"/>
                  </a:cubicBezTo>
                  <a:cubicBezTo>
                    <a:pt x="1522576" y="857179"/>
                    <a:pt x="1509640" y="720406"/>
                    <a:pt x="1464891" y="644162"/>
                  </a:cubicBezTo>
                  <a:cubicBezTo>
                    <a:pt x="1396021" y="572742"/>
                    <a:pt x="1370976" y="579197"/>
                    <a:pt x="1272486" y="612493"/>
                  </a:cubicBezTo>
                  <a:cubicBezTo>
                    <a:pt x="1306205" y="707004"/>
                    <a:pt x="1275123" y="829781"/>
                    <a:pt x="1264720" y="911472"/>
                  </a:cubicBezTo>
                  <a:cubicBezTo>
                    <a:pt x="1250153" y="907906"/>
                    <a:pt x="1292939" y="659594"/>
                    <a:pt x="1252622" y="600743"/>
                  </a:cubicBezTo>
                  <a:cubicBezTo>
                    <a:pt x="1202656" y="541892"/>
                    <a:pt x="1107533" y="508148"/>
                    <a:pt x="1022817" y="558366"/>
                  </a:cubicBezTo>
                  <a:cubicBezTo>
                    <a:pt x="1086811" y="668103"/>
                    <a:pt x="1058849" y="793697"/>
                    <a:pt x="1053082" y="887580"/>
                  </a:cubicBezTo>
                  <a:cubicBezTo>
                    <a:pt x="1041532" y="883386"/>
                    <a:pt x="1071753" y="653519"/>
                    <a:pt x="1001757" y="557324"/>
                  </a:cubicBezTo>
                  <a:cubicBezTo>
                    <a:pt x="946234" y="504548"/>
                    <a:pt x="915026" y="504758"/>
                    <a:pt x="806783" y="513030"/>
                  </a:cubicBezTo>
                  <a:cubicBezTo>
                    <a:pt x="816055" y="653003"/>
                    <a:pt x="822837" y="732256"/>
                    <a:pt x="810613" y="901237"/>
                  </a:cubicBezTo>
                  <a:cubicBezTo>
                    <a:pt x="782414" y="451352"/>
                    <a:pt x="784675" y="276900"/>
                    <a:pt x="778941" y="121917"/>
                  </a:cubicBezTo>
                  <a:cubicBezTo>
                    <a:pt x="774616" y="-32693"/>
                    <a:pt x="569584" y="-61779"/>
                    <a:pt x="582042" y="161731"/>
                  </a:cubicBezTo>
                  <a:cubicBezTo>
                    <a:pt x="570378" y="380417"/>
                    <a:pt x="623442" y="1132875"/>
                    <a:pt x="554580" y="1197645"/>
                  </a:cubicBezTo>
                  <a:cubicBezTo>
                    <a:pt x="495024" y="1230412"/>
                    <a:pt x="496393" y="1222363"/>
                    <a:pt x="419736" y="1153389"/>
                  </a:cubicBezTo>
                  <a:cubicBezTo>
                    <a:pt x="331744" y="1046414"/>
                    <a:pt x="197603" y="767201"/>
                    <a:pt x="0" y="891306"/>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grpSp>
          <p:nvGrpSpPr>
            <p:cNvPr id="5" name="Group 4">
              <a:extLst>
                <a:ext uri="{FF2B5EF4-FFF2-40B4-BE49-F238E27FC236}">
                  <a16:creationId xmlns="" xmlns:a16="http://schemas.microsoft.com/office/drawing/2014/main" id="{86237614-27E4-4E44-AB53-441F724A66AE}"/>
                </a:ext>
              </a:extLst>
            </p:cNvPr>
            <p:cNvGrpSpPr/>
            <p:nvPr/>
          </p:nvGrpSpPr>
          <p:grpSpPr>
            <a:xfrm rot="5400000">
              <a:off x="-91119" y="4126341"/>
              <a:ext cx="1048447" cy="872955"/>
              <a:chOff x="967066" y="4263648"/>
              <a:chExt cx="670418" cy="1251022"/>
            </a:xfrm>
          </p:grpSpPr>
          <p:sp>
            <p:nvSpPr>
              <p:cNvPr id="6" name="Rectangle 5">
                <a:extLst>
                  <a:ext uri="{FF2B5EF4-FFF2-40B4-BE49-F238E27FC236}">
                    <a16:creationId xmlns="" xmlns:a16="http://schemas.microsoft.com/office/drawing/2014/main" id="{F8683E0C-15A4-46D0-831E-ED181CF631FA}"/>
                  </a:ext>
                </a:extLst>
              </p:cNvPr>
              <p:cNvSpPr/>
              <p:nvPr/>
            </p:nvSpPr>
            <p:spPr>
              <a:xfrm rot="16200000">
                <a:off x="1080146" y="4196080"/>
                <a:ext cx="457516" cy="59265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sp>
            <p:nvSpPr>
              <p:cNvPr id="7" name="Rectangle 6">
                <a:extLst>
                  <a:ext uri="{FF2B5EF4-FFF2-40B4-BE49-F238E27FC236}">
                    <a16:creationId xmlns="" xmlns:a16="http://schemas.microsoft.com/office/drawing/2014/main" id="{E9E7157D-D83F-4008-BAFC-FA76DE72D77D}"/>
                  </a:ext>
                </a:extLst>
              </p:cNvPr>
              <p:cNvSpPr/>
              <p:nvPr/>
            </p:nvSpPr>
            <p:spPr>
              <a:xfrm rot="16200000">
                <a:off x="858794" y="4735980"/>
                <a:ext cx="886962" cy="67041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grpSp>
      </p:grpSp>
    </p:spTree>
    <p:extLst>
      <p:ext uri="{BB962C8B-B14F-4D97-AF65-F5344CB8AC3E}">
        <p14:creationId xmlns:p14="http://schemas.microsoft.com/office/powerpoint/2010/main" val="3235176749"/>
      </p:ext>
    </p:extLst>
  </p:cSld>
  <p:clrMapOvr>
    <a:masterClrMapping/>
  </p:clrMapOvr>
  <p:timing>
    <p:tnLst>
      <p:par>
        <p:cTn id="1" dur="indefinite" restart="never" nodeType="tmRoot"/>
      </p:par>
    </p:tnLst>
  </p:timing>
</p:sld>
</file>

<file path=ppt/theme/theme1.xml><?xml version="1.0" encoding="utf-8"?>
<a:theme xmlns:a="http://schemas.openxmlformats.org/drawingml/2006/main" name="Cover and End Slide Master">
  <a:themeElements>
    <a:clrScheme name="travel">
      <a:dk1>
        <a:sysClr val="windowText" lastClr="000000"/>
      </a:dk1>
      <a:lt1>
        <a:sysClr val="window" lastClr="FFFFFF"/>
      </a:lt1>
      <a:dk2>
        <a:srgbClr val="44546A"/>
      </a:dk2>
      <a:lt2>
        <a:srgbClr val="E7E6E6"/>
      </a:lt2>
      <a:accent1>
        <a:srgbClr val="00BDFB"/>
      </a:accent1>
      <a:accent2>
        <a:srgbClr val="1ED0A6"/>
      </a:accent2>
      <a:accent3>
        <a:srgbClr val="1C82FF"/>
      </a:accent3>
      <a:accent4>
        <a:srgbClr val="565874"/>
      </a:accent4>
      <a:accent5>
        <a:srgbClr val="00BDFB"/>
      </a:accent5>
      <a:accent6>
        <a:srgbClr val="1ED0A6"/>
      </a:accent6>
      <a:hlink>
        <a:srgbClr val="262626"/>
      </a:hlink>
      <a:folHlink>
        <a:srgbClr val="262626"/>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travel">
      <a:dk1>
        <a:sysClr val="windowText" lastClr="000000"/>
      </a:dk1>
      <a:lt1>
        <a:sysClr val="window" lastClr="FFFFFF"/>
      </a:lt1>
      <a:dk2>
        <a:srgbClr val="44546A"/>
      </a:dk2>
      <a:lt2>
        <a:srgbClr val="E7E6E6"/>
      </a:lt2>
      <a:accent1>
        <a:srgbClr val="00BDFB"/>
      </a:accent1>
      <a:accent2>
        <a:srgbClr val="1ED0A6"/>
      </a:accent2>
      <a:accent3>
        <a:srgbClr val="1C82FF"/>
      </a:accent3>
      <a:accent4>
        <a:srgbClr val="565874"/>
      </a:accent4>
      <a:accent5>
        <a:srgbClr val="00BDFB"/>
      </a:accent5>
      <a:accent6>
        <a:srgbClr val="1ED0A6"/>
      </a:accent6>
      <a:hlink>
        <a:srgbClr val="262626"/>
      </a:hlink>
      <a:folHlink>
        <a:srgbClr val="262626"/>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travel">
      <a:dk1>
        <a:sysClr val="windowText" lastClr="000000"/>
      </a:dk1>
      <a:lt1>
        <a:sysClr val="window" lastClr="FFFFFF"/>
      </a:lt1>
      <a:dk2>
        <a:srgbClr val="44546A"/>
      </a:dk2>
      <a:lt2>
        <a:srgbClr val="E7E6E6"/>
      </a:lt2>
      <a:accent1>
        <a:srgbClr val="00BDFB"/>
      </a:accent1>
      <a:accent2>
        <a:srgbClr val="1ED0A6"/>
      </a:accent2>
      <a:accent3>
        <a:srgbClr val="1C82FF"/>
      </a:accent3>
      <a:accent4>
        <a:srgbClr val="565874"/>
      </a:accent4>
      <a:accent5>
        <a:srgbClr val="00BDFB"/>
      </a:accent5>
      <a:accent6>
        <a:srgbClr val="1ED0A6"/>
      </a:accent6>
      <a:hlink>
        <a:srgbClr val="262626"/>
      </a:hlink>
      <a:folHlink>
        <a:srgbClr val="262626"/>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8100</TotalTime>
  <Words>1315</Words>
  <Application>Microsoft Office PowerPoint</Application>
  <PresentationFormat>Widescreen</PresentationFormat>
  <Paragraphs>155</Paragraphs>
  <Slides>39</Slides>
  <Notes>0</Notes>
  <HiddenSlides>0</HiddenSlides>
  <MMClips>0</MMClips>
  <ScaleCrop>false</ScaleCrop>
  <HeadingPairs>
    <vt:vector size="6" baseType="variant">
      <vt:variant>
        <vt:lpstr>Fonts Used</vt:lpstr>
      </vt:variant>
      <vt:variant>
        <vt:i4>4</vt:i4>
      </vt:variant>
      <vt:variant>
        <vt:lpstr>Theme</vt:lpstr>
      </vt:variant>
      <vt:variant>
        <vt:i4>3</vt:i4>
      </vt:variant>
      <vt:variant>
        <vt:lpstr>Slide Titles</vt:lpstr>
      </vt:variant>
      <vt:variant>
        <vt:i4>39</vt:i4>
      </vt:variant>
    </vt:vector>
  </HeadingPairs>
  <TitlesOfParts>
    <vt:vector size="46" baseType="lpstr">
      <vt:lpstr>Adobe Fan Heiti Std B</vt:lpstr>
      <vt:lpstr>Arial Unicode MS</vt:lpstr>
      <vt:lpstr>Arial</vt:lpstr>
      <vt:lpstr>Calibri</vt: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Allppt.com;Googleslidesppt.com</dc:creator>
  <cp:lastModifiedBy>Arvind</cp:lastModifiedBy>
  <cp:revision>872</cp:revision>
  <dcterms:created xsi:type="dcterms:W3CDTF">2018-04-24T17:14:44Z</dcterms:created>
  <dcterms:modified xsi:type="dcterms:W3CDTF">2020-05-22T08:31:23Z</dcterms:modified>
</cp:coreProperties>
</file>