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7"/>
  </p:handoutMasterIdLst>
  <p:sldIdLst>
    <p:sldId id="399" r:id="rId4"/>
    <p:sldId id="400" r:id="rId5"/>
    <p:sldId id="503" r:id="rId6"/>
    <p:sldId id="497" r:id="rId7"/>
    <p:sldId id="495" r:id="rId8"/>
    <p:sldId id="496" r:id="rId9"/>
    <p:sldId id="498" r:id="rId10"/>
    <p:sldId id="499" r:id="rId11"/>
    <p:sldId id="501" r:id="rId12"/>
    <p:sldId id="504" r:id="rId13"/>
    <p:sldId id="505" r:id="rId14"/>
    <p:sldId id="50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20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print(a[0,2])</a:t>
            </a:r>
          </a:p>
          <a:p>
            <a:pPr algn="just"/>
            <a:endParaRPr lang="en-IN" sz="3200" dirty="0"/>
          </a:p>
          <a:p>
            <a:pPr algn="just"/>
            <a:r>
              <a:rPr lang="en-US" sz="3200" dirty="0"/>
              <a:t>3</a:t>
            </a:r>
            <a:endParaRPr lang="en-IN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8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7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2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4800" b="1" dirty="0" smtClean="0"/>
              <a:t>Indexing &amp; Slicing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189" y="392804"/>
            <a:ext cx="10831132" cy="5299657"/>
          </a:xfrm>
        </p:spPr>
        <p:txBody>
          <a:bodyPr/>
          <a:lstStyle/>
          <a:p>
            <a:pPr algn="just"/>
            <a:r>
              <a:rPr lang="en-IN" sz="3200" dirty="0"/>
              <a:t>Indexing is used to access individual </a:t>
            </a:r>
            <a:r>
              <a:rPr lang="en-IN" sz="3200" dirty="0" smtClean="0"/>
              <a:t>element </a:t>
            </a:r>
            <a:r>
              <a:rPr lang="en-IN" sz="3200" dirty="0"/>
              <a:t>from the numpy array. </a:t>
            </a:r>
            <a:endParaRPr lang="en-IN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Slicing is used to </a:t>
            </a:r>
            <a:r>
              <a:rPr lang="en-IN" sz="3200" dirty="0" smtClean="0"/>
              <a:t>access group </a:t>
            </a:r>
            <a:r>
              <a:rPr lang="en-IN" sz="3200" dirty="0"/>
              <a:t>of elements </a:t>
            </a:r>
            <a:r>
              <a:rPr lang="en-IN" sz="3200" dirty="0" smtClean="0"/>
              <a:t>from </a:t>
            </a:r>
            <a:r>
              <a:rPr lang="en-IN" sz="3200" dirty="0"/>
              <a:t>numpy array.</a:t>
            </a:r>
          </a:p>
          <a:p>
            <a:pPr algn="just"/>
            <a:endParaRPr lang="en-IN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63750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45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4"/>
            <a:ext cx="10831132" cy="6265573"/>
          </a:xfrm>
        </p:spPr>
        <p:txBody>
          <a:bodyPr/>
          <a:lstStyle/>
          <a:p>
            <a:pPr algn="just"/>
            <a:r>
              <a:rPr lang="en-US" sz="3200" dirty="0" smtClean="0"/>
              <a:t>		[ rows , columns </a:t>
            </a:r>
            <a:r>
              <a:rPr lang="en-US" sz="3200" dirty="0" smtClean="0"/>
              <a:t>]</a:t>
            </a:r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values before the comma stand for the </a:t>
            </a:r>
            <a:r>
              <a:rPr lang="en-IN" sz="3200" dirty="0" smtClean="0"/>
              <a:t>rows &amp; the </a:t>
            </a:r>
            <a:r>
              <a:rPr lang="en-IN" sz="3200" dirty="0"/>
              <a:t>value on the </a:t>
            </a:r>
            <a:r>
              <a:rPr lang="en-IN" sz="3200" dirty="0" smtClean="0"/>
              <a:t>right </a:t>
            </a:r>
            <a:r>
              <a:rPr lang="en-IN" sz="3200" dirty="0"/>
              <a:t>stands for the </a:t>
            </a:r>
            <a:r>
              <a:rPr lang="en-IN" sz="3200" dirty="0" smtClean="0"/>
              <a:t>columns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If you want to select a column, you need to add : before the column index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: means you want all the rows from the selected column.</a:t>
            </a:r>
          </a:p>
          <a:p>
            <a:pPr algn="just"/>
            <a:endParaRPr lang="en-IN" sz="3200" dirty="0" smtClean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92091" y="31553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1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119352"/>
          </a:xfrm>
        </p:spPr>
        <p:txBody>
          <a:bodyPr/>
          <a:lstStyle/>
          <a:p>
            <a:pPr algn="just"/>
            <a:r>
              <a:rPr lang="en-IN" sz="3200" dirty="0" smtClean="0"/>
              <a:t>import </a:t>
            </a:r>
            <a:r>
              <a:rPr lang="en-IN" sz="3200" dirty="0"/>
              <a:t>numpy as </a:t>
            </a:r>
            <a:r>
              <a:rPr lang="en-IN" sz="3200" dirty="0" smtClean="0"/>
              <a:t>np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a  </a:t>
            </a:r>
            <a:r>
              <a:rPr lang="en-IN" sz="3200" dirty="0"/>
              <a:t>= </a:t>
            </a:r>
            <a:r>
              <a:rPr lang="en-IN" sz="3200" dirty="0" err="1"/>
              <a:t>np.array</a:t>
            </a:r>
            <a:r>
              <a:rPr lang="en-IN" sz="3200" dirty="0"/>
              <a:t>([(1,2,3),(4,5,6),(7,8,9)])</a:t>
            </a:r>
          </a:p>
          <a:p>
            <a:pPr algn="just"/>
            <a:r>
              <a:rPr lang="en-IN" sz="3200" dirty="0"/>
              <a:t>print(a</a:t>
            </a:r>
            <a:r>
              <a:rPr lang="en-IN" sz="3200" dirty="0" smtClean="0"/>
              <a:t>)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/>
              <a:t>[[1 2 3]</a:t>
            </a:r>
          </a:p>
          <a:p>
            <a:pPr algn="just"/>
            <a:r>
              <a:rPr lang="en-IN" sz="3200" dirty="0"/>
              <a:t> [4 5 6]</a:t>
            </a:r>
          </a:p>
          <a:p>
            <a:pPr algn="just"/>
            <a:r>
              <a:rPr lang="en-IN" sz="3200" dirty="0"/>
              <a:t> [7 8 9</a:t>
            </a:r>
            <a:r>
              <a:rPr lang="en-IN" sz="3200" dirty="0" smtClean="0"/>
              <a:t>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24665" y="40568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6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US" sz="3200" dirty="0" smtClean="0"/>
              <a:t># first row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print(a[0])</a:t>
            </a:r>
          </a:p>
          <a:p>
            <a:pPr algn="just"/>
            <a:r>
              <a:rPr lang="en-US" sz="3200" dirty="0"/>
              <a:t>[1 2 3</a:t>
            </a:r>
            <a:r>
              <a:rPr lang="en-US" sz="3200" dirty="0" smtClean="0"/>
              <a:t>]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# </a:t>
            </a:r>
            <a:r>
              <a:rPr lang="en-US" sz="3200" dirty="0" smtClean="0"/>
              <a:t>Third </a:t>
            </a:r>
            <a:r>
              <a:rPr lang="en-US" sz="3200" dirty="0" smtClean="0"/>
              <a:t>row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print(a[2])</a:t>
            </a:r>
          </a:p>
          <a:p>
            <a:pPr algn="just"/>
            <a:r>
              <a:rPr lang="en-IN" sz="3200" dirty="0"/>
              <a:t>[7 8 9</a:t>
            </a:r>
            <a:r>
              <a:rPr lang="en-IN" sz="3200" dirty="0" smtClean="0"/>
              <a:t>]</a:t>
            </a:r>
            <a:endParaRPr lang="en-IN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1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801933"/>
          </a:xfrm>
        </p:spPr>
        <p:txBody>
          <a:bodyPr/>
          <a:lstStyle/>
          <a:p>
            <a:pPr algn="just"/>
            <a:r>
              <a:rPr lang="en-US" sz="3200" dirty="0" smtClean="0"/>
              <a:t>It will print first two rows from the array a: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print(a[0:2])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[[1 2 3]</a:t>
            </a:r>
          </a:p>
          <a:p>
            <a:pPr algn="just"/>
            <a:r>
              <a:rPr lang="en-US" sz="3200" dirty="0"/>
              <a:t> [4 5 6</a:t>
            </a:r>
            <a:r>
              <a:rPr lang="en-US" sz="3200" dirty="0" smtClean="0"/>
              <a:t>]]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24666" y="48295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2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US" sz="3200" dirty="0" smtClean="0"/>
              <a:t>#first column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print(a</a:t>
            </a:r>
            <a:r>
              <a:rPr lang="en-US" sz="3200" dirty="0"/>
              <a:t>[:,0</a:t>
            </a:r>
            <a:r>
              <a:rPr lang="en-US" sz="3200" dirty="0" smtClean="0"/>
              <a:t>])</a:t>
            </a:r>
          </a:p>
          <a:p>
            <a:pPr algn="just"/>
            <a:r>
              <a:rPr lang="en-US" sz="3200" dirty="0" smtClean="0"/>
              <a:t>[</a:t>
            </a:r>
            <a:r>
              <a:rPr lang="en-US" sz="3200" dirty="0"/>
              <a:t>1 4 7</a:t>
            </a:r>
            <a:r>
              <a:rPr lang="en-US" sz="3200" dirty="0" smtClean="0"/>
              <a:t>]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#third column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/>
              <a:t>print(a</a:t>
            </a:r>
            <a:r>
              <a:rPr lang="en-US" sz="3200" dirty="0" smtClean="0"/>
              <a:t>[:,2])</a:t>
            </a:r>
            <a:endParaRPr lang="en-US" sz="3200" dirty="0"/>
          </a:p>
          <a:p>
            <a:pPr algn="just"/>
            <a:r>
              <a:rPr lang="en-US" sz="3200" dirty="0" smtClean="0"/>
              <a:t>[3 6 9]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8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 smtClean="0"/>
              <a:t>It will return </a:t>
            </a:r>
            <a:r>
              <a:rPr lang="en-IN" sz="3200" dirty="0"/>
              <a:t>the first two values of the second row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print(a[1,:2])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[4 5]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7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8286</TotalTime>
  <Words>159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920</cp:revision>
  <dcterms:created xsi:type="dcterms:W3CDTF">2018-04-24T17:14:44Z</dcterms:created>
  <dcterms:modified xsi:type="dcterms:W3CDTF">2020-05-25T12:19:05Z</dcterms:modified>
</cp:coreProperties>
</file>