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5"/>
  </p:handoutMasterIdLst>
  <p:sldIdLst>
    <p:sldId id="554" r:id="rId4"/>
    <p:sldId id="555" r:id="rId5"/>
    <p:sldId id="399" r:id="rId6"/>
    <p:sldId id="400" r:id="rId7"/>
    <p:sldId id="516" r:id="rId8"/>
    <p:sldId id="517" r:id="rId9"/>
    <p:sldId id="518" r:id="rId10"/>
    <p:sldId id="519" r:id="rId11"/>
    <p:sldId id="550" r:id="rId12"/>
    <p:sldId id="553" r:id="rId13"/>
    <p:sldId id="520" r:id="rId14"/>
    <p:sldId id="551" r:id="rId15"/>
    <p:sldId id="552" r:id="rId16"/>
    <p:sldId id="525" r:id="rId17"/>
    <p:sldId id="527" r:id="rId18"/>
    <p:sldId id="526" r:id="rId19"/>
    <p:sldId id="546" r:id="rId20"/>
    <p:sldId id="540" r:id="rId21"/>
    <p:sldId id="541" r:id="rId22"/>
    <p:sldId id="542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=""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=""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=""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=""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=""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=""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=""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b="1" dirty="0"/>
              <a:t>Pseudo Random and True </a:t>
            </a:r>
            <a:r>
              <a:rPr lang="en-IN" sz="3200" b="1" dirty="0" smtClean="0"/>
              <a:t>Random:</a:t>
            </a:r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Computers </a:t>
            </a:r>
            <a:r>
              <a:rPr lang="en-IN" sz="3200" dirty="0"/>
              <a:t>work on programs, and programs are definitive set of instructions. So it means there must be some algorithm to generate a random number as well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If there is a program to generate random number it can be predicted, </a:t>
            </a:r>
            <a:r>
              <a:rPr lang="en-IN" sz="3200" dirty="0" smtClean="0"/>
              <a:t>then </a:t>
            </a:r>
            <a:r>
              <a:rPr lang="en-IN" sz="3200" dirty="0"/>
              <a:t>it is not </a:t>
            </a:r>
            <a:r>
              <a:rPr lang="en-IN" sz="3200" dirty="0" smtClean="0"/>
              <a:t>true random</a:t>
            </a:r>
            <a:r>
              <a:rPr lang="en-IN" sz="3200" dirty="0"/>
              <a:t> </a:t>
            </a:r>
            <a:r>
              <a:rPr lang="en-IN" sz="3200" dirty="0" smtClean="0"/>
              <a:t>number.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Random numbers generated through a generation algorithm are called pseudo random</a:t>
            </a:r>
            <a:r>
              <a:rPr lang="en-IN" sz="3200" dirty="0" smtClean="0"/>
              <a:t>.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32841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1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x = </a:t>
            </a:r>
            <a:r>
              <a:rPr lang="en-IN" sz="3200" dirty="0" err="1"/>
              <a:t>random.randint</a:t>
            </a:r>
            <a:r>
              <a:rPr lang="en-IN" sz="3200" dirty="0"/>
              <a:t>(1,5,size=10)</a:t>
            </a:r>
          </a:p>
          <a:p>
            <a:pPr algn="just"/>
            <a:r>
              <a:rPr lang="en-IN" sz="3200" dirty="0"/>
              <a:t>print(x</a:t>
            </a:r>
            <a:r>
              <a:rPr lang="en-IN" sz="3200" dirty="0" smtClean="0"/>
              <a:t>)</a:t>
            </a:r>
          </a:p>
          <a:p>
            <a:pPr algn="just"/>
            <a:r>
              <a:rPr lang="en-US" sz="3200" dirty="0" smtClean="0"/>
              <a:t>[</a:t>
            </a:r>
            <a:r>
              <a:rPr lang="en-US" sz="3200" dirty="0"/>
              <a:t>3 1 4 3 4 4 4 3 3 4]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x = </a:t>
            </a:r>
            <a:r>
              <a:rPr lang="en-IN" sz="3200" dirty="0" err="1"/>
              <a:t>random.randint</a:t>
            </a:r>
            <a:r>
              <a:rPr lang="en-IN" sz="3200" dirty="0"/>
              <a:t>(1,5,size=(3,3))</a:t>
            </a:r>
          </a:p>
          <a:p>
            <a:pPr algn="just"/>
            <a:r>
              <a:rPr lang="en-IN" sz="3200" dirty="0"/>
              <a:t>print(x</a:t>
            </a:r>
            <a:r>
              <a:rPr lang="en-IN" sz="3200" dirty="0" smtClean="0"/>
              <a:t>)</a:t>
            </a:r>
          </a:p>
          <a:p>
            <a:pPr algn="just"/>
            <a:r>
              <a:rPr lang="en-IN" sz="3200" dirty="0"/>
              <a:t>[[1 2 1]</a:t>
            </a:r>
          </a:p>
          <a:p>
            <a:pPr algn="just"/>
            <a:r>
              <a:rPr lang="en-IN" sz="3200" dirty="0"/>
              <a:t> [2 4 3]</a:t>
            </a:r>
          </a:p>
          <a:p>
            <a:pPr algn="just"/>
            <a:r>
              <a:rPr lang="en-IN" sz="3200" dirty="0"/>
              <a:t> [2 2 4]]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17849" y="67614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4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509494"/>
          </a:xfrm>
        </p:spPr>
        <p:txBody>
          <a:bodyPr/>
          <a:lstStyle/>
          <a:p>
            <a:pPr algn="just"/>
            <a:r>
              <a:rPr lang="en-IN" sz="3200" b="1" dirty="0"/>
              <a:t>Random </a:t>
            </a:r>
            <a:r>
              <a:rPr lang="en-IN" sz="3200" b="1" dirty="0" smtClean="0"/>
              <a:t>float </a:t>
            </a:r>
            <a:r>
              <a:rPr lang="en-IN" sz="3200" b="1" dirty="0"/>
              <a:t>number using </a:t>
            </a:r>
            <a:r>
              <a:rPr lang="en-IN" sz="3200" b="1" dirty="0" err="1" smtClean="0"/>
              <a:t>random.rand</a:t>
            </a:r>
            <a:r>
              <a:rPr lang="en-IN" sz="3200" b="1" dirty="0" smtClean="0"/>
              <a:t>():</a:t>
            </a:r>
            <a:endParaRPr lang="en-IN" sz="3200" b="1" dirty="0"/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The </a:t>
            </a:r>
            <a:r>
              <a:rPr lang="en-IN" sz="3200" dirty="0" err="1" smtClean="0"/>
              <a:t>random.rand</a:t>
            </a:r>
            <a:r>
              <a:rPr lang="en-IN" sz="3200" dirty="0"/>
              <a:t>() </a:t>
            </a:r>
            <a:r>
              <a:rPr lang="en-IN" sz="3200" dirty="0" smtClean="0"/>
              <a:t>function </a:t>
            </a:r>
            <a:r>
              <a:rPr lang="en-IN" sz="3200" dirty="0"/>
              <a:t>returns a random float </a:t>
            </a:r>
            <a:r>
              <a:rPr lang="en-IN" sz="3200" dirty="0" smtClean="0"/>
              <a:t>value between </a:t>
            </a:r>
            <a:r>
              <a:rPr lang="en-IN" sz="3200" dirty="0"/>
              <a:t>0 and 1.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40576" y="50871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8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from </a:t>
            </a:r>
            <a:r>
              <a:rPr lang="en-IN" sz="3200" dirty="0"/>
              <a:t>numpy import random</a:t>
            </a:r>
          </a:p>
          <a:p>
            <a:pPr algn="just"/>
            <a:r>
              <a:rPr lang="en-IN" sz="3200" dirty="0"/>
              <a:t>x = </a:t>
            </a:r>
            <a:r>
              <a:rPr lang="en-IN" sz="3200" dirty="0" err="1"/>
              <a:t>random.rand</a:t>
            </a:r>
            <a:r>
              <a:rPr lang="en-IN" sz="3200" dirty="0"/>
              <a:t>()</a:t>
            </a:r>
          </a:p>
          <a:p>
            <a:pPr algn="just"/>
            <a:r>
              <a:rPr lang="en-IN" sz="3200" dirty="0"/>
              <a:t>print(x</a:t>
            </a:r>
            <a:r>
              <a:rPr lang="en-IN" sz="3200" dirty="0" smtClean="0"/>
              <a:t>)</a:t>
            </a:r>
          </a:p>
          <a:p>
            <a:pPr algn="just"/>
            <a:r>
              <a:rPr lang="en-US" sz="3200" dirty="0" smtClean="0"/>
              <a:t>0.4344324309902102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x = </a:t>
            </a:r>
            <a:r>
              <a:rPr lang="en-IN" sz="3200" dirty="0" err="1" smtClean="0"/>
              <a:t>random.rand</a:t>
            </a:r>
            <a:r>
              <a:rPr lang="en-IN" sz="3200" dirty="0" smtClean="0"/>
              <a:t>(5)</a:t>
            </a:r>
            <a:endParaRPr lang="en-IN" sz="3200" dirty="0"/>
          </a:p>
          <a:p>
            <a:pPr algn="just"/>
            <a:r>
              <a:rPr lang="en-IN" sz="3200" dirty="0"/>
              <a:t>print(x)</a:t>
            </a:r>
          </a:p>
          <a:p>
            <a:pPr algn="just"/>
            <a:r>
              <a:rPr lang="en-US" sz="3200" dirty="0"/>
              <a:t>[0.82605422 0.55833013 0.88148843 0.7972482  0.0859434 ]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4346621"/>
          </a:xfrm>
        </p:spPr>
        <p:txBody>
          <a:bodyPr/>
          <a:lstStyle/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x </a:t>
            </a:r>
            <a:r>
              <a:rPr lang="en-IN" sz="3200" dirty="0"/>
              <a:t>= </a:t>
            </a:r>
            <a:r>
              <a:rPr lang="en-IN" sz="3200" dirty="0" err="1" smtClean="0"/>
              <a:t>random.rand</a:t>
            </a:r>
            <a:r>
              <a:rPr lang="en-IN" sz="3200" dirty="0" smtClean="0"/>
              <a:t>(3,3)</a:t>
            </a:r>
            <a:endParaRPr lang="en-IN" sz="3200" dirty="0"/>
          </a:p>
          <a:p>
            <a:pPr algn="just"/>
            <a:r>
              <a:rPr lang="en-IN" sz="3200" dirty="0"/>
              <a:t>print(x)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/>
              <a:t>[[0.52115965 0.13657501 0.58617366]</a:t>
            </a:r>
          </a:p>
          <a:p>
            <a:pPr algn="just"/>
            <a:r>
              <a:rPr lang="en-US" sz="3200" dirty="0"/>
              <a:t> [0.26047314 0.97051541 0.69538283]</a:t>
            </a:r>
          </a:p>
          <a:p>
            <a:pPr algn="just"/>
            <a:r>
              <a:rPr lang="en-US" sz="3200" dirty="0"/>
              <a:t> [0.27568131 0.18245956 0.38949093]]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163302" y="817807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5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5157990"/>
          </a:xfrm>
        </p:spPr>
        <p:txBody>
          <a:bodyPr/>
          <a:lstStyle/>
          <a:p>
            <a:pPr algn="just"/>
            <a:r>
              <a:rPr lang="en-US" sz="3200" b="1" dirty="0" smtClean="0"/>
              <a:t>The choice() function: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choice</a:t>
            </a:r>
            <a:r>
              <a:rPr lang="en-IN" sz="3200" dirty="0" smtClean="0"/>
              <a:t>() function </a:t>
            </a:r>
            <a:r>
              <a:rPr lang="en-IN" sz="3200" dirty="0"/>
              <a:t>allows you to generate a random value based on an array of values</a:t>
            </a:r>
            <a:r>
              <a:rPr lang="en-IN" sz="3200" dirty="0" smtClean="0"/>
              <a:t>. The </a:t>
            </a:r>
            <a:r>
              <a:rPr lang="en-IN" sz="3200" dirty="0"/>
              <a:t>choice() method takes an array as a parameter and randomly returns one of the values.</a:t>
            </a:r>
          </a:p>
          <a:p>
            <a:pPr algn="just"/>
            <a:endParaRPr lang="en-US" sz="3200" dirty="0" smtClean="0"/>
          </a:p>
          <a:p>
            <a:pPr algn="just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66333" y="59886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8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Return one of the values in an array</a:t>
            </a:r>
            <a:r>
              <a:rPr lang="en-IN" sz="3200" dirty="0" smtClean="0"/>
              <a:t>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from numpy import random</a:t>
            </a:r>
          </a:p>
          <a:p>
            <a:pPr algn="just"/>
            <a:r>
              <a:rPr lang="en-IN" sz="3200" dirty="0"/>
              <a:t>x = </a:t>
            </a:r>
            <a:r>
              <a:rPr lang="en-IN" sz="3200" dirty="0" err="1"/>
              <a:t>random.choice</a:t>
            </a:r>
            <a:r>
              <a:rPr lang="en-IN" sz="3200" dirty="0"/>
              <a:t>([3, 5, 7, 9])</a:t>
            </a:r>
          </a:p>
          <a:p>
            <a:pPr algn="just"/>
            <a:r>
              <a:rPr lang="en-IN" sz="3200" dirty="0"/>
              <a:t>print(x)</a:t>
            </a:r>
            <a:endParaRPr lang="en-US" sz="3200" dirty="0"/>
          </a:p>
          <a:p>
            <a:pPr algn="just"/>
            <a:r>
              <a:rPr lang="en-US" sz="3200" dirty="0" smtClean="0"/>
              <a:t>3</a:t>
            </a:r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8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The choice() method also allows you to return an array of values</a:t>
            </a:r>
            <a:r>
              <a:rPr lang="en-IN" sz="3200" dirty="0" smtClean="0"/>
              <a:t>. We need to add a </a:t>
            </a:r>
            <a:r>
              <a:rPr lang="en-IN" sz="3200" dirty="0"/>
              <a:t>size parameter to specify the shape of the array</a:t>
            </a:r>
            <a:r>
              <a:rPr lang="en-IN" sz="3200" dirty="0" smtClean="0"/>
              <a:t>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from numpy import random</a:t>
            </a:r>
          </a:p>
          <a:p>
            <a:pPr algn="just"/>
            <a:r>
              <a:rPr lang="en-IN" sz="3200" dirty="0" smtClean="0"/>
              <a:t>d </a:t>
            </a:r>
            <a:r>
              <a:rPr lang="en-IN" sz="3200" dirty="0"/>
              <a:t>= </a:t>
            </a:r>
            <a:r>
              <a:rPr lang="en-IN" sz="3200" dirty="0" err="1"/>
              <a:t>random.choice</a:t>
            </a:r>
            <a:r>
              <a:rPr lang="en-IN" sz="3200" dirty="0"/>
              <a:t>([3, 5, 7, 9],size=5)</a:t>
            </a:r>
          </a:p>
          <a:p>
            <a:pPr algn="just"/>
            <a:r>
              <a:rPr lang="en-IN" sz="3200" dirty="0"/>
              <a:t>print(d)</a:t>
            </a:r>
          </a:p>
          <a:p>
            <a:pPr algn="just"/>
            <a:r>
              <a:rPr lang="en-US" sz="3200" dirty="0"/>
              <a:t>[5 7 3 9 9]</a:t>
            </a:r>
          </a:p>
          <a:p>
            <a:pPr algn="just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79212" y="77917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4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 smtClean="0"/>
              <a:t>d </a:t>
            </a:r>
            <a:r>
              <a:rPr lang="en-IN" sz="3200" dirty="0"/>
              <a:t>= </a:t>
            </a:r>
            <a:r>
              <a:rPr lang="en-IN" sz="3200" dirty="0" err="1"/>
              <a:t>random.choice</a:t>
            </a:r>
            <a:r>
              <a:rPr lang="en-IN" sz="3200" dirty="0"/>
              <a:t>([3, 5, 7, 9],size=(3,4))</a:t>
            </a:r>
          </a:p>
          <a:p>
            <a:pPr algn="just"/>
            <a:r>
              <a:rPr lang="en-IN" sz="3200" dirty="0"/>
              <a:t>print(d)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[[5 5 9 7]</a:t>
            </a:r>
          </a:p>
          <a:p>
            <a:pPr algn="just"/>
            <a:r>
              <a:rPr lang="en-US" sz="3200" dirty="0"/>
              <a:t> [5 7 7 5]</a:t>
            </a:r>
          </a:p>
          <a:p>
            <a:pPr algn="just"/>
            <a:r>
              <a:rPr lang="en-US" sz="3200" dirty="0"/>
              <a:t> [3 5 7 9]]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663262"/>
            <a:ext cx="10831132" cy="4423894"/>
          </a:xfrm>
        </p:spPr>
        <p:txBody>
          <a:bodyPr/>
          <a:lstStyle/>
          <a:p>
            <a:pPr algn="just"/>
            <a:r>
              <a:rPr lang="en-US" sz="3200" b="1" dirty="0" smtClean="0"/>
              <a:t>The shuffle() function: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 err="1" smtClean="0"/>
              <a:t>random.shuffle</a:t>
            </a:r>
            <a:r>
              <a:rPr lang="en-IN" sz="3200" dirty="0" smtClean="0"/>
              <a:t>() </a:t>
            </a:r>
            <a:r>
              <a:rPr lang="en-IN" sz="3200" dirty="0"/>
              <a:t>function shuffles the </a:t>
            </a:r>
            <a:r>
              <a:rPr lang="en-IN" sz="3200" dirty="0" smtClean="0"/>
              <a:t>sequence. 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input </a:t>
            </a:r>
            <a:r>
              <a:rPr lang="en-IN" sz="3200" dirty="0" smtClean="0"/>
              <a:t>to shuffle() </a:t>
            </a:r>
            <a:r>
              <a:rPr lang="en-IN" sz="3200" dirty="0"/>
              <a:t>function must be a mutable object. </a:t>
            </a:r>
            <a:endParaRPr lang="en-IN" sz="3200" dirty="0" smtClean="0"/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If </a:t>
            </a:r>
            <a:r>
              <a:rPr lang="en-IN" sz="3200" dirty="0"/>
              <a:t>we provide an immutable sequence as input (e.g. a </a:t>
            </a:r>
            <a:r>
              <a:rPr lang="en-IN" sz="3200" dirty="0" smtClean="0"/>
              <a:t>string or a tuple), </a:t>
            </a:r>
            <a:r>
              <a:rPr lang="en-IN" sz="3200" dirty="0"/>
              <a:t>an exception (</a:t>
            </a:r>
            <a:r>
              <a:rPr lang="en-IN" sz="3200" dirty="0" err="1"/>
              <a:t>TypeError</a:t>
            </a:r>
            <a:r>
              <a:rPr lang="en-IN" sz="3200" dirty="0"/>
              <a:t>) is raised.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663262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24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 smtClean="0"/>
              <a:t>list1 </a:t>
            </a:r>
            <a:r>
              <a:rPr lang="en-IN" sz="3200" dirty="0"/>
              <a:t>= [1,22,3,4,5]</a:t>
            </a:r>
          </a:p>
          <a:p>
            <a:pPr algn="just"/>
            <a:r>
              <a:rPr lang="en-IN" sz="3200" dirty="0" err="1" smtClean="0"/>
              <a:t>random.shuffle</a:t>
            </a:r>
            <a:r>
              <a:rPr lang="en-IN" sz="3200" dirty="0" smtClean="0"/>
              <a:t>(list1)</a:t>
            </a:r>
            <a:endParaRPr lang="en-IN" sz="3200" dirty="0"/>
          </a:p>
          <a:p>
            <a:pPr algn="just"/>
            <a:r>
              <a:rPr lang="en-IN" sz="3200" dirty="0" smtClean="0"/>
              <a:t>print(list1)</a:t>
            </a:r>
            <a:endParaRPr lang="en-IN" sz="3200" dirty="0"/>
          </a:p>
          <a:p>
            <a:pPr algn="just"/>
            <a:r>
              <a:rPr lang="en-IN" sz="3200" dirty="0" smtClean="0"/>
              <a:t>[</a:t>
            </a:r>
            <a:r>
              <a:rPr lang="en-IN" sz="3200" dirty="0"/>
              <a:t>3, 1, 22, 4, 5]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3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5479961"/>
          </a:xfrm>
        </p:spPr>
        <p:txBody>
          <a:bodyPr/>
          <a:lstStyle/>
          <a:p>
            <a:pPr algn="just"/>
            <a:r>
              <a:rPr lang="en-IN" sz="3200" dirty="0"/>
              <a:t>Can we </a:t>
            </a:r>
            <a:r>
              <a:rPr lang="en-IN" sz="3200" dirty="0" smtClean="0"/>
              <a:t>generate </a:t>
            </a:r>
            <a:r>
              <a:rPr lang="en-IN" sz="3200" dirty="0"/>
              <a:t>truly random numbers?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In order to generate a truly random number on our computers we need to get the random data from some outside source.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We do not need truly random numbers, unless its related to security.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83068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25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161764"/>
          </a:xfrm>
        </p:spPr>
        <p:txBody>
          <a:bodyPr/>
          <a:lstStyle/>
          <a:p>
            <a:pPr algn="just"/>
            <a:r>
              <a:rPr lang="en-IN" sz="3200" dirty="0" smtClean="0"/>
              <a:t>tup1 </a:t>
            </a:r>
            <a:r>
              <a:rPr lang="en-IN" sz="3200" dirty="0"/>
              <a:t>= (1, 2, 3, 4, 5)</a:t>
            </a:r>
          </a:p>
          <a:p>
            <a:pPr algn="just"/>
            <a:r>
              <a:rPr lang="en-IN" sz="3200" dirty="0" err="1" smtClean="0"/>
              <a:t>random.shuffle</a:t>
            </a:r>
            <a:r>
              <a:rPr lang="en-IN" sz="3200" dirty="0" smtClean="0"/>
              <a:t>(tup1)</a:t>
            </a:r>
            <a:endParaRPr lang="en-IN" sz="3200" dirty="0"/>
          </a:p>
          <a:p>
            <a:pPr algn="just"/>
            <a:r>
              <a:rPr lang="en-US" sz="3200" dirty="0" smtClean="0"/>
              <a:t>print(tup1)</a:t>
            </a:r>
            <a:endParaRPr lang="en-IN" sz="3200" dirty="0" smtClean="0"/>
          </a:p>
          <a:p>
            <a:pPr algn="just"/>
            <a:r>
              <a:rPr lang="en-IN" sz="3200" dirty="0" smtClean="0"/>
              <a:t># </a:t>
            </a:r>
            <a:r>
              <a:rPr lang="en-IN" sz="3200" dirty="0" err="1"/>
              <a:t>TypeError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13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="" xmlns:a16="http://schemas.microsoft.com/office/drawing/2014/main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="" xmlns:a16="http://schemas.microsoft.com/office/drawing/2014/main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="" xmlns:a16="http://schemas.microsoft.com/office/drawing/2014/main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="" xmlns:a16="http://schemas.microsoft.com/office/drawing/2014/main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21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2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4800" b="1" dirty="0" smtClean="0"/>
              <a:t>Random Numbers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0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329190"/>
          </a:xfrm>
        </p:spPr>
        <p:txBody>
          <a:bodyPr/>
          <a:lstStyle/>
          <a:p>
            <a:pPr algn="just"/>
            <a:r>
              <a:rPr lang="en-IN" sz="3200" dirty="0"/>
              <a:t>What is a Random Number</a:t>
            </a:r>
            <a:r>
              <a:rPr lang="en-IN" sz="3200" dirty="0" smtClean="0"/>
              <a:t>?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Random number </a:t>
            </a:r>
            <a:r>
              <a:rPr lang="en-IN" sz="3200" dirty="0" smtClean="0"/>
              <a:t>is a number that </a:t>
            </a:r>
            <a:r>
              <a:rPr lang="en-IN" sz="3200" dirty="0"/>
              <a:t>can not be predicted </a:t>
            </a:r>
            <a:r>
              <a:rPr lang="en-IN" sz="3200" dirty="0" smtClean="0"/>
              <a:t>logically.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92091" y="66326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1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60868" y="777802"/>
            <a:ext cx="10831132" cy="286555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Pseudo Random </a:t>
            </a:r>
            <a:endParaRPr lang="en-IN" sz="3200" dirty="0" smtClean="0"/>
          </a:p>
          <a:p>
            <a:pPr algn="just"/>
            <a:endParaRPr lang="en-IN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True Random:</a:t>
            </a:r>
          </a:p>
          <a:p>
            <a:pPr algn="just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14818" y="1049628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12890" y="186744"/>
            <a:ext cx="10212947" cy="3561008"/>
          </a:xfrm>
        </p:spPr>
        <p:txBody>
          <a:bodyPr/>
          <a:lstStyle/>
          <a:p>
            <a:pPr algn="just"/>
            <a:r>
              <a:rPr lang="en-IN" sz="3200" dirty="0"/>
              <a:t>Can we </a:t>
            </a:r>
            <a:r>
              <a:rPr lang="en-IN" sz="3200" dirty="0" smtClean="0"/>
              <a:t>generate random </a:t>
            </a:r>
            <a:r>
              <a:rPr lang="en-IN" sz="3200" dirty="0"/>
              <a:t>numbers?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Yes. </a:t>
            </a:r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53455" y="1088264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51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561009"/>
          </a:xfrm>
        </p:spPr>
        <p:txBody>
          <a:bodyPr/>
          <a:lstStyle/>
          <a:p>
            <a:pPr algn="just"/>
            <a:r>
              <a:rPr lang="en-IN" sz="3200" b="1" dirty="0" smtClean="0"/>
              <a:t>Random integer number using </a:t>
            </a:r>
            <a:r>
              <a:rPr lang="en-IN" sz="3200" b="1" dirty="0" err="1" smtClean="0"/>
              <a:t>random.randint</a:t>
            </a:r>
            <a:r>
              <a:rPr lang="en-IN" sz="3200" b="1" dirty="0" smtClean="0"/>
              <a:t>():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Numpy provides </a:t>
            </a:r>
            <a:r>
              <a:rPr lang="en-IN" sz="3200" dirty="0"/>
              <a:t>the </a:t>
            </a:r>
            <a:r>
              <a:rPr lang="en-IN" sz="3200" dirty="0" err="1" smtClean="0"/>
              <a:t>random.randint</a:t>
            </a:r>
            <a:r>
              <a:rPr lang="en-IN" sz="3200" dirty="0" smtClean="0"/>
              <a:t>() function to generate </a:t>
            </a:r>
            <a:r>
              <a:rPr lang="en-IN" sz="3200" dirty="0"/>
              <a:t>a random </a:t>
            </a:r>
            <a:r>
              <a:rPr lang="en-IN" sz="3200" dirty="0" smtClean="0"/>
              <a:t>integer. </a:t>
            </a:r>
            <a:r>
              <a:rPr lang="en-US" sz="3200" dirty="0" smtClean="0"/>
              <a:t>The </a:t>
            </a:r>
            <a:r>
              <a:rPr lang="en-US" sz="3200" dirty="0"/>
              <a:t>upper bound </a:t>
            </a:r>
            <a:r>
              <a:rPr lang="en-US" sz="3200" dirty="0" smtClean="0"/>
              <a:t>will not be </a:t>
            </a:r>
            <a:r>
              <a:rPr lang="en-US" sz="3200" dirty="0"/>
              <a:t>included</a:t>
            </a:r>
            <a:r>
              <a:rPr lang="en-US" sz="3200" dirty="0" smtClean="0"/>
              <a:t>.</a:t>
            </a:r>
            <a:endParaRPr lang="en-IN" sz="3200" dirty="0"/>
          </a:p>
          <a:p>
            <a:pPr algn="just"/>
            <a:endParaRPr lang="en-IN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66333" y="547351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9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from numpy import random</a:t>
            </a:r>
          </a:p>
          <a:p>
            <a:pPr algn="just"/>
            <a:r>
              <a:rPr lang="en-IN" sz="3200" dirty="0"/>
              <a:t>x = </a:t>
            </a:r>
            <a:r>
              <a:rPr lang="en-IN" sz="3200" dirty="0" err="1"/>
              <a:t>random.randint</a:t>
            </a:r>
            <a:r>
              <a:rPr lang="en-IN" sz="3200" dirty="0"/>
              <a:t>(100)</a:t>
            </a:r>
          </a:p>
          <a:p>
            <a:pPr algn="just"/>
            <a:r>
              <a:rPr lang="en-IN" sz="3200" dirty="0"/>
              <a:t>print(x)</a:t>
            </a:r>
            <a:endParaRPr lang="en-US" sz="3200" dirty="0"/>
          </a:p>
          <a:p>
            <a:pPr algn="just"/>
            <a:r>
              <a:rPr lang="en-US" sz="3200" dirty="0" smtClean="0"/>
              <a:t>74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IN" sz="3200" dirty="0"/>
              <a:t>Generate a 1-D array containing 5 random integers from 0 to 100:</a:t>
            </a:r>
          </a:p>
          <a:p>
            <a:pPr algn="just"/>
            <a:r>
              <a:rPr lang="en-IN" sz="3200" dirty="0" smtClean="0"/>
              <a:t>x=</a:t>
            </a:r>
            <a:r>
              <a:rPr lang="en-IN" sz="3200" dirty="0" err="1" smtClean="0"/>
              <a:t>random.randint</a:t>
            </a:r>
            <a:r>
              <a:rPr lang="en-IN" sz="3200" dirty="0" smtClean="0"/>
              <a:t>(100</a:t>
            </a:r>
            <a:r>
              <a:rPr lang="en-IN" sz="3200" dirty="0"/>
              <a:t>, </a:t>
            </a:r>
            <a:r>
              <a:rPr lang="en-IN" sz="3200" dirty="0" smtClean="0"/>
              <a:t>size=5)</a:t>
            </a:r>
            <a:endParaRPr lang="en-IN" sz="3200" dirty="0"/>
          </a:p>
          <a:p>
            <a:pPr algn="just"/>
            <a:r>
              <a:rPr lang="en-IN" sz="3200" dirty="0"/>
              <a:t>print(x</a:t>
            </a:r>
            <a:r>
              <a:rPr lang="en-IN" sz="3200" dirty="0" smtClean="0"/>
              <a:t>)</a:t>
            </a:r>
          </a:p>
          <a:p>
            <a:pPr algn="just"/>
            <a:r>
              <a:rPr lang="en-IN" sz="3200" dirty="0"/>
              <a:t>[12 59  1 85 62]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253455" y="36704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=""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579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990</cp:revision>
  <dcterms:created xsi:type="dcterms:W3CDTF">2018-04-24T17:14:44Z</dcterms:created>
  <dcterms:modified xsi:type="dcterms:W3CDTF">2020-06-03T08:18:20Z</dcterms:modified>
</cp:coreProperties>
</file>