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399" r:id="rId4"/>
    <p:sldId id="400" r:id="rId5"/>
    <p:sldId id="401" r:id="rId6"/>
    <p:sldId id="396" r:id="rId7"/>
    <p:sldId id="397" r:id="rId8"/>
    <p:sldId id="39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8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  <p:sldLayoutId id="214748375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07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6828" y="741716"/>
            <a:ext cx="10685173" cy="4860593"/>
          </a:xfrm>
        </p:spPr>
        <p:txBody>
          <a:bodyPr/>
          <a:lstStyle/>
          <a:p>
            <a:pPr algn="just"/>
            <a:r>
              <a:rPr lang="en-US" sz="3600" b="1" dirty="0" smtClean="0"/>
              <a:t>Arithmetic Operations on numpy arrays:</a:t>
            </a:r>
          </a:p>
          <a:p>
            <a:pPr algn="just"/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Addition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Subtraction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Multiplication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Division</a:t>
            </a:r>
          </a:p>
          <a:p>
            <a:pPr algn="just"/>
            <a:r>
              <a:rPr lang="en-US" sz="3600" dirty="0" smtClean="0"/>
              <a:t> </a:t>
            </a: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408002" y="74171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4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9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3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21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450</cp:revision>
  <dcterms:created xsi:type="dcterms:W3CDTF">2018-04-24T17:14:44Z</dcterms:created>
  <dcterms:modified xsi:type="dcterms:W3CDTF">2020-05-14T18:26:27Z</dcterms:modified>
</cp:coreProperties>
</file>