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2"/>
  </p:handoutMasterIdLst>
  <p:sldIdLst>
    <p:sldId id="401" r:id="rId4"/>
    <p:sldId id="399" r:id="rId5"/>
    <p:sldId id="400" r:id="rId6"/>
    <p:sldId id="402" r:id="rId7"/>
    <p:sldId id="396" r:id="rId8"/>
    <p:sldId id="397" r:id="rId9"/>
    <p:sldId id="39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xmlns="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xmlns="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xmlns="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xmlns="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60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95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58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5" r:id="rId2"/>
    <p:sldLayoutId id="2147483756" r:id="rId3"/>
    <p:sldLayoutId id="2147483757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06828" y="741717"/>
            <a:ext cx="10457645" cy="2568154"/>
          </a:xfrm>
        </p:spPr>
        <p:txBody>
          <a:bodyPr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 smtClean="0"/>
              <a:t>Square Root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 smtClean="0"/>
              <a:t>Standard Deviation </a:t>
            </a:r>
            <a:endParaRPr lang="en-US" sz="36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17850" y="1140961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64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20495" y="1456174"/>
            <a:ext cx="5700761" cy="912676"/>
          </a:xfrm>
        </p:spPr>
        <p:txBody>
          <a:bodyPr>
            <a:noAutofit/>
          </a:bodyPr>
          <a:lstStyle/>
          <a:p>
            <a:r>
              <a:rPr lang="en-US" altLang="ko-KR" sz="6000" b="1" dirty="0" smtClean="0"/>
              <a:t>Numpy</a:t>
            </a:r>
            <a:endParaRPr lang="ko-KR" altLang="en-US" sz="60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F2379149-572C-40A3-A37D-0AEC9933A200}"/>
              </a:ext>
            </a:extLst>
          </p:cNvPr>
          <p:cNvGrpSpPr/>
          <p:nvPr/>
        </p:nvGrpSpPr>
        <p:grpSpPr>
          <a:xfrm rot="20328779" flipH="1">
            <a:off x="-169808" y="1582760"/>
            <a:ext cx="3252050" cy="1379003"/>
            <a:chOff x="2855642" y="1729428"/>
            <a:chExt cx="6480725" cy="2748096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2CA60154-8119-47A9-AEC1-D9F4DC54063E}"/>
                </a:ext>
              </a:extLst>
            </p:cNvPr>
            <p:cNvSpPr/>
            <p:nvPr/>
          </p:nvSpPr>
          <p:spPr>
            <a:xfrm>
              <a:off x="4716696" y="2405690"/>
              <a:ext cx="2774385" cy="1882403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xmlns="" id="{33633848-575C-4649-B608-ADBE6156C904}"/>
                </a:ext>
              </a:extLst>
            </p:cNvPr>
            <p:cNvSpPr/>
            <p:nvPr/>
          </p:nvSpPr>
          <p:spPr>
            <a:xfrm>
              <a:off x="4716696" y="2771860"/>
              <a:ext cx="2774385" cy="905985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xmlns="" id="{7D5AD825-C6ED-412E-9AD8-1752352C7F2B}"/>
                </a:ext>
              </a:extLst>
            </p:cNvPr>
            <p:cNvSpPr/>
            <p:nvPr/>
          </p:nvSpPr>
          <p:spPr>
            <a:xfrm>
              <a:off x="2855642" y="1729428"/>
              <a:ext cx="6480725" cy="1657211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098041F7-EF12-4235-8F7A-E50660E91C07}"/>
                </a:ext>
              </a:extLst>
            </p:cNvPr>
            <p:cNvCxnSpPr/>
            <p:nvPr/>
          </p:nvCxnSpPr>
          <p:spPr>
            <a:xfrm>
              <a:off x="6204740" y="2292443"/>
              <a:ext cx="1693282" cy="569542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CE46E61B-F685-4DCF-BA97-2A3C4F3EC31D}"/>
                </a:ext>
              </a:extLst>
            </p:cNvPr>
            <p:cNvCxnSpPr>
              <a:cxnSpLocks/>
            </p:cNvCxnSpPr>
            <p:nvPr/>
          </p:nvCxnSpPr>
          <p:spPr>
            <a:xfrm rot="20328779">
              <a:off x="8042336" y="2813373"/>
              <a:ext cx="2503" cy="872324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374473E-5B80-4901-8656-6860ABE6150C}"/>
                </a:ext>
              </a:extLst>
            </p:cNvPr>
            <p:cNvSpPr/>
            <p:nvPr/>
          </p:nvSpPr>
          <p:spPr>
            <a:xfrm rot="20328779">
              <a:off x="8108405" y="3624285"/>
              <a:ext cx="491605" cy="8532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A6173891-AF67-48A5-8CF7-5BFB9BE6A454}"/>
                </a:ext>
              </a:extLst>
            </p:cNvPr>
            <p:cNvSpPr/>
            <p:nvPr/>
          </p:nvSpPr>
          <p:spPr>
            <a:xfrm>
              <a:off x="8106546" y="3611027"/>
              <a:ext cx="251999" cy="251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23" name="Picture Placeholder 22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r="5393"/>
          <a:stretch>
            <a:fillRect/>
          </a:stretch>
        </p:blipFill>
        <p:spPr>
          <a:xfrm>
            <a:off x="1666389" y="2822197"/>
            <a:ext cx="4103070" cy="2588376"/>
          </a:xfrm>
          <a:prstGeom prst="rect">
            <a:avLst/>
          </a:prstGeom>
        </p:spPr>
      </p:pic>
      <p:sp>
        <p:nvSpPr>
          <p:cNvPr id="26" name="직사각형 113">
            <a:extLst>
              <a:ext uri="{FF2B5EF4-FFF2-40B4-BE49-F238E27FC236}">
                <a16:creationId xmlns:a16="http://schemas.microsoft.com/office/drawing/2014/main" xmlns="" id="{731A095B-2A1E-48C0-B0D8-912DD354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984" y="4291819"/>
            <a:ext cx="1905712" cy="3077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www.Kharwal.com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F166F6B-B975-4F3C-BCF2-9971086140FB}"/>
              </a:ext>
            </a:extLst>
          </p:cNvPr>
          <p:cNvSpPr txBox="1"/>
          <p:nvPr/>
        </p:nvSpPr>
        <p:spPr>
          <a:xfrm>
            <a:off x="7629923" y="3692950"/>
            <a:ext cx="32250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7223966" y="2387582"/>
            <a:ext cx="3631030" cy="7280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 smtClean="0">
                <a:solidFill>
                  <a:srgbClr val="00B0F0"/>
                </a:solidFill>
              </a:rPr>
              <a:t>Part </a:t>
            </a:r>
            <a:r>
              <a:rPr lang="en-US" altLang="ko-KR" sz="4400" b="1" dirty="0" smtClean="0">
                <a:solidFill>
                  <a:srgbClr val="00B0F0"/>
                </a:solidFill>
              </a:rPr>
              <a:t>08</a:t>
            </a:r>
            <a:endParaRPr lang="ko-KR" altLang="en-US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847758" y="3013501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Numpy Operations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06828" y="741717"/>
            <a:ext cx="10457645" cy="2065877"/>
          </a:xfrm>
        </p:spPr>
        <p:txBody>
          <a:bodyPr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 smtClean="0"/>
              <a:t>Square Root</a:t>
            </a:r>
          </a:p>
          <a:p>
            <a:pPr algn="just"/>
            <a:endParaRPr lang="en-US" sz="3600" b="1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17850" y="1140961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81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3779950"/>
          </a:xfrm>
        </p:spPr>
        <p:txBody>
          <a:bodyPr/>
          <a:lstStyle/>
          <a:p>
            <a:pPr algn="just"/>
            <a:r>
              <a:rPr lang="en-US" sz="3200" b="1" dirty="0" smtClean="0"/>
              <a:t>Square Root:</a:t>
            </a:r>
          </a:p>
          <a:p>
            <a:pPr algn="just"/>
            <a:endParaRPr lang="en-US" sz="3200" dirty="0"/>
          </a:p>
          <a:p>
            <a:pPr algn="just"/>
            <a:r>
              <a:rPr lang="en-IN" sz="3200" dirty="0" smtClean="0"/>
              <a:t>Numpy </a:t>
            </a:r>
            <a:r>
              <a:rPr lang="en-IN" sz="3200" dirty="0" err="1" smtClean="0"/>
              <a:t>sqrt</a:t>
            </a:r>
            <a:r>
              <a:rPr lang="en-IN" sz="3200" dirty="0"/>
              <a:t>() function is used to determine the positive square-root of an array, element-wise</a:t>
            </a:r>
            <a:r>
              <a:rPr lang="en-IN" sz="3200" dirty="0" smtClean="0"/>
              <a:t>.</a:t>
            </a:r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9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3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29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6580</TotalTime>
  <Words>36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Fan Heiti Std B</vt:lpstr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Arvind</cp:lastModifiedBy>
  <cp:revision>458</cp:revision>
  <dcterms:created xsi:type="dcterms:W3CDTF">2018-04-24T17:14:44Z</dcterms:created>
  <dcterms:modified xsi:type="dcterms:W3CDTF">2020-05-15T10:13:31Z</dcterms:modified>
</cp:coreProperties>
</file>