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35"/>
  </p:handoutMasterIdLst>
  <p:sldIdLst>
    <p:sldId id="445" r:id="rId4"/>
    <p:sldId id="446" r:id="rId5"/>
    <p:sldId id="399" r:id="rId6"/>
    <p:sldId id="400" r:id="rId7"/>
    <p:sldId id="459" r:id="rId8"/>
    <p:sldId id="473" r:id="rId9"/>
    <p:sldId id="476" r:id="rId10"/>
    <p:sldId id="477" r:id="rId11"/>
    <p:sldId id="478" r:id="rId12"/>
    <p:sldId id="479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500" r:id="rId27"/>
    <p:sldId id="494" r:id="rId28"/>
    <p:sldId id="495" r:id="rId29"/>
    <p:sldId id="496" r:id="rId30"/>
    <p:sldId id="497" r:id="rId31"/>
    <p:sldId id="498" r:id="rId32"/>
    <p:sldId id="499" r:id="rId33"/>
    <p:sldId id="260" r:id="rId3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5222384"/>
          </a:xfrm>
        </p:spPr>
        <p:txBody>
          <a:bodyPr/>
          <a:lstStyle/>
          <a:p>
            <a:pPr algn="just"/>
            <a:r>
              <a:rPr lang="en-IN" sz="3600" b="1" dirty="0"/>
              <a:t>numpy.arange</a:t>
            </a:r>
            <a:r>
              <a:rPr lang="en-IN" sz="3600" b="1" dirty="0" smtClean="0"/>
              <a:t>() Function:</a:t>
            </a:r>
          </a:p>
          <a:p>
            <a:pPr algn="just"/>
            <a:endParaRPr lang="en-US" sz="3200" dirty="0"/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The numpy.arange</a:t>
            </a:r>
            <a:r>
              <a:rPr lang="en-IN" sz="3200" dirty="0"/>
              <a:t>() is an inbuilt numpy function that </a:t>
            </a:r>
            <a:r>
              <a:rPr lang="en-IN" sz="3200" dirty="0" smtClean="0"/>
              <a:t>returns </a:t>
            </a:r>
            <a:r>
              <a:rPr lang="en-IN" sz="3200" dirty="0"/>
              <a:t>an array with evenly spaced elements as per the interval. 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 </a:t>
            </a:r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5261021"/>
          </a:xfrm>
        </p:spPr>
        <p:txBody>
          <a:bodyPr/>
          <a:lstStyle/>
          <a:p>
            <a:pPr algn="just"/>
            <a:r>
              <a:rPr lang="en-IN" sz="3200" dirty="0"/>
              <a:t>If you specify </a:t>
            </a:r>
            <a:r>
              <a:rPr lang="en-IN" sz="3200" dirty="0" err="1"/>
              <a:t>dtype</a:t>
            </a:r>
            <a:r>
              <a:rPr lang="en-IN" sz="3200" dirty="0"/>
              <a:t>, then arange() will </a:t>
            </a:r>
            <a:r>
              <a:rPr lang="en-IN" sz="3200" dirty="0" smtClean="0"/>
              <a:t>create an </a:t>
            </a:r>
            <a:r>
              <a:rPr lang="en-IN" sz="3200" dirty="0"/>
              <a:t>array with the elements of the provided data type: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smtClean="0"/>
              <a:t>&gt;&gt;&gt; </a:t>
            </a:r>
            <a:r>
              <a:rPr lang="en-IN" sz="3200" dirty="0"/>
              <a:t>y = </a:t>
            </a:r>
            <a:r>
              <a:rPr lang="en-IN" sz="3200" dirty="0" err="1"/>
              <a:t>np.arange</a:t>
            </a:r>
            <a:r>
              <a:rPr lang="en-IN" sz="3200" dirty="0"/>
              <a:t>(5, </a:t>
            </a:r>
            <a:r>
              <a:rPr lang="en-IN" sz="3200" dirty="0" err="1"/>
              <a:t>dtype</a:t>
            </a:r>
            <a:r>
              <a:rPr lang="en-IN" sz="3200" dirty="0"/>
              <a:t>=float)</a:t>
            </a:r>
          </a:p>
          <a:p>
            <a:pPr algn="just"/>
            <a:r>
              <a:rPr lang="en-IN" sz="3200" dirty="0"/>
              <a:t>&gt;&gt;&gt; y</a:t>
            </a:r>
          </a:p>
          <a:p>
            <a:pPr algn="just"/>
            <a:r>
              <a:rPr lang="en-IN" sz="3200" dirty="0"/>
              <a:t>array([0., 1., 2., 3., 4.])</a:t>
            </a:r>
          </a:p>
          <a:p>
            <a:pPr algn="just"/>
            <a:r>
              <a:rPr lang="en-IN" sz="3200" dirty="0"/>
              <a:t>&gt;&gt;&gt; </a:t>
            </a:r>
            <a:r>
              <a:rPr lang="en-IN" sz="3200" dirty="0" err="1"/>
              <a:t>y.dtype</a:t>
            </a:r>
            <a:endParaRPr lang="en-IN" sz="3200" dirty="0"/>
          </a:p>
          <a:p>
            <a:pPr algn="just"/>
            <a:r>
              <a:rPr lang="en-IN" sz="3200" dirty="0" err="1"/>
              <a:t>dtype</a:t>
            </a:r>
            <a:r>
              <a:rPr lang="en-IN" sz="3200" dirty="0"/>
              <a:t>('float64</a:t>
            </a:r>
            <a:r>
              <a:rPr lang="en-IN" sz="3200" dirty="0" smtClean="0"/>
              <a:t>')</a:t>
            </a:r>
          </a:p>
          <a:p>
            <a:pPr algn="just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8906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81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5389809"/>
          </a:xfrm>
        </p:spPr>
        <p:txBody>
          <a:bodyPr/>
          <a:lstStyle/>
          <a:p>
            <a:pPr algn="just"/>
            <a:r>
              <a:rPr lang="en-IN" sz="3200" b="1" dirty="0"/>
              <a:t>Comparison of range and </a:t>
            </a:r>
            <a:r>
              <a:rPr lang="en-IN" sz="3200" b="1" dirty="0" err="1"/>
              <a:t>np.arange</a:t>
            </a:r>
            <a:r>
              <a:rPr lang="en-IN" sz="3200" b="1" dirty="0" smtClean="0"/>
              <a:t>():</a:t>
            </a:r>
            <a:endParaRPr lang="en-IN" sz="3200" b="1" dirty="0"/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Python has a built-in class range, similar to NumPy arange() to some extent. range and </a:t>
            </a:r>
            <a:r>
              <a:rPr lang="en-IN" sz="3200" dirty="0" err="1"/>
              <a:t>np.arange</a:t>
            </a:r>
            <a:r>
              <a:rPr lang="en-IN" sz="3200" dirty="0"/>
              <a:t>() have important distinctions related to application and performance. You’ll see their differences and similarities.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The main difference between the two is that range is a built-in Python class, while arange() is a function that belongs to a third-party library (NumPy).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4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In addition, their purposes are different! Generally, range is more suitable when you need to iterate using the Python for loop. If you want to create a NumPy array, and apply fast loops under the hood, then arange() is a much better solution.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5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Parameters and </a:t>
            </a:r>
            <a:r>
              <a:rPr lang="en-IN" sz="3200" dirty="0" smtClean="0"/>
              <a:t>Outputs:</a:t>
            </a:r>
            <a:endParaRPr lang="en-IN" sz="3200" dirty="0"/>
          </a:p>
          <a:p>
            <a:pPr algn="just"/>
            <a:r>
              <a:rPr lang="en-IN" sz="3200" dirty="0" smtClean="0"/>
              <a:t>Both </a:t>
            </a:r>
            <a:r>
              <a:rPr lang="en-IN" sz="3200" dirty="0"/>
              <a:t>range and arange() have the same parameters that define the ranges of the obtained numbers: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start</a:t>
            </a:r>
          </a:p>
          <a:p>
            <a:pPr algn="just"/>
            <a:r>
              <a:rPr lang="en-IN" sz="3200" dirty="0"/>
              <a:t>stop</a:t>
            </a:r>
          </a:p>
          <a:p>
            <a:pPr algn="just"/>
            <a:r>
              <a:rPr lang="en-IN" sz="3200" dirty="0" smtClean="0"/>
              <a:t>Step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You apply these parameters similarly, even in the cases when start and stop are equal.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46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However, when working with range</a:t>
            </a:r>
            <a:r>
              <a:rPr lang="en-IN" sz="3200" dirty="0" smtClean="0"/>
              <a:t>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You </a:t>
            </a:r>
            <a:r>
              <a:rPr lang="en-IN" sz="3200" dirty="0"/>
              <a:t>have to provide integer arguments. Otherwise, you’ll get a </a:t>
            </a:r>
            <a:r>
              <a:rPr lang="en-IN" sz="3200" dirty="0" err="1"/>
              <a:t>TypeError</a:t>
            </a:r>
            <a:r>
              <a:rPr lang="en-IN" sz="3200" dirty="0" smtClean="0"/>
              <a:t>. You </a:t>
            </a:r>
            <a:r>
              <a:rPr lang="en-IN" sz="3200" dirty="0"/>
              <a:t>can’t specify the type of the yielded numbers. It’s always int.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IN" sz="3200" dirty="0"/>
              <a:t>The range() and arange() also differ in their return types</a:t>
            </a:r>
            <a:r>
              <a:rPr lang="en-IN" sz="3200" dirty="0" smtClean="0"/>
              <a:t>: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The range() </a:t>
            </a:r>
            <a:r>
              <a:rPr lang="en-IN" sz="3200" dirty="0"/>
              <a:t>creates an instance of this class that has the same features as other sequences (like list and tuple), such as membership, concatenation, repetition, slicing, comparison, length check, and more.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The arange</a:t>
            </a:r>
            <a:r>
              <a:rPr lang="en-IN" sz="3200" dirty="0"/>
              <a:t>() returns an instance of NumPy </a:t>
            </a:r>
            <a:r>
              <a:rPr lang="en-IN" sz="3200" dirty="0" err="1"/>
              <a:t>ndarray</a:t>
            </a:r>
            <a:r>
              <a:rPr lang="en-IN" sz="3200" dirty="0"/>
              <a:t>.</a:t>
            </a:r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Creating </a:t>
            </a:r>
            <a:r>
              <a:rPr lang="en-IN" sz="3200" dirty="0" smtClean="0"/>
              <a:t>Sequences: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You can apply </a:t>
            </a:r>
            <a:r>
              <a:rPr lang="en-IN" sz="3200" dirty="0" smtClean="0"/>
              <a:t>range() </a:t>
            </a:r>
            <a:r>
              <a:rPr lang="en-IN" sz="3200" dirty="0"/>
              <a:t>to create an instance of list or tuple with evenly spaced numbers within a predefined range. You might find comprehensions particularly suitable for this purpose.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However, creating and manipulating NumPy arrays is often faster and more elegant than working with lists or tuples.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43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US" sz="3200" dirty="0"/>
              <a:t>Let’s compare the performance of creating a list using the comprehension against an equivalent NumPy </a:t>
            </a:r>
            <a:r>
              <a:rPr lang="en-US" sz="3200" dirty="0" err="1"/>
              <a:t>ndarray</a:t>
            </a:r>
            <a:r>
              <a:rPr lang="en-US" sz="3200" dirty="0"/>
              <a:t> with arange():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&gt;&gt;&gt; import </a:t>
            </a:r>
            <a:r>
              <a:rPr lang="en-US" sz="3200" dirty="0" err="1"/>
              <a:t>timeit</a:t>
            </a:r>
            <a:endParaRPr lang="en-US" sz="3200" dirty="0"/>
          </a:p>
          <a:p>
            <a:pPr algn="just"/>
            <a:r>
              <a:rPr lang="en-US" sz="3200" dirty="0"/>
              <a:t>&gt;&gt;&gt; n = 1</a:t>
            </a:r>
          </a:p>
          <a:p>
            <a:pPr algn="just"/>
            <a:r>
              <a:rPr lang="en-US" sz="3200" dirty="0"/>
              <a:t>&gt;&gt;&gt; </a:t>
            </a:r>
            <a:r>
              <a:rPr lang="en-US" sz="3200" dirty="0" err="1"/>
              <a:t>timeit.timeit</a:t>
            </a:r>
            <a:r>
              <a:rPr lang="en-US" sz="3200" dirty="0"/>
              <a:t>(</a:t>
            </a:r>
            <a:r>
              <a:rPr lang="en-US" sz="3200" dirty="0" err="1"/>
              <a:t>f'x</a:t>
            </a:r>
            <a:r>
              <a:rPr lang="en-US" sz="3200" dirty="0"/>
              <a:t> = [</a:t>
            </a:r>
            <a:r>
              <a:rPr lang="en-US" sz="3200" dirty="0" err="1"/>
              <a:t>i</a:t>
            </a:r>
            <a:r>
              <a:rPr lang="en-US" sz="3200" dirty="0"/>
              <a:t>**2 for </a:t>
            </a:r>
            <a:r>
              <a:rPr lang="en-US" sz="3200" dirty="0" err="1"/>
              <a:t>i</a:t>
            </a:r>
            <a:r>
              <a:rPr lang="en-US" sz="3200" dirty="0"/>
              <a:t> in range({n})]')</a:t>
            </a:r>
          </a:p>
          <a:p>
            <a:pPr algn="just"/>
            <a:r>
              <a:rPr lang="en-US" sz="3200" dirty="0"/>
              <a:t>&gt;&gt;&gt; </a:t>
            </a:r>
            <a:r>
              <a:rPr lang="en-US" sz="3200" dirty="0" err="1"/>
              <a:t>timeit.timeit</a:t>
            </a:r>
            <a:r>
              <a:rPr lang="en-US" sz="3200" dirty="0"/>
              <a:t>(</a:t>
            </a:r>
            <a:r>
              <a:rPr lang="en-US" sz="3200" dirty="0" err="1"/>
              <a:t>f'x</a:t>
            </a:r>
            <a:r>
              <a:rPr lang="en-US" sz="3200" dirty="0"/>
              <a:t> = </a:t>
            </a:r>
            <a:r>
              <a:rPr lang="en-US" sz="3200" dirty="0" err="1"/>
              <a:t>np.arange</a:t>
            </a:r>
            <a:r>
              <a:rPr lang="en-US" sz="3200" dirty="0"/>
              <a:t>({n})**2', setup='import numpy as np')</a:t>
            </a:r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99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Repeating this code for varying values of n yielded the following results on my machine: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Size: n	Time Per Loop: range	Time Per Loop: arange()	Ratio</a:t>
            </a:r>
          </a:p>
          <a:p>
            <a:pPr algn="just"/>
            <a:r>
              <a:rPr lang="en-IN" sz="3200" dirty="0"/>
              <a:t>1	497 ns	1.14 µs	0.41</a:t>
            </a:r>
          </a:p>
          <a:p>
            <a:pPr algn="just"/>
            <a:r>
              <a:rPr lang="en-IN" sz="3200" dirty="0"/>
              <a:t>10	2.24 µs	1.28 µs	1.74</a:t>
            </a:r>
          </a:p>
          <a:p>
            <a:pPr algn="just"/>
            <a:r>
              <a:rPr lang="en-IN" sz="3200" dirty="0"/>
              <a:t>100	20.0 µs	1.37 µs	14.6</a:t>
            </a:r>
          </a:p>
          <a:p>
            <a:pPr algn="just"/>
            <a:r>
              <a:rPr lang="en-IN" sz="3200" dirty="0"/>
              <a:t>1,000	211 µs	2.92 µs	72.3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32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These results might vary, but clearly you can create a NumPy array much faster than a list, except for sequences of very small lengths. (The application often brings additional performance benefits!)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This is because NumPy performs many operations, including looping, on the C-level. In addition, NumPy is optimized for working with vectors and avoids some Python-related overhead.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4372378"/>
          </a:xfrm>
        </p:spPr>
        <p:txBody>
          <a:bodyPr/>
          <a:lstStyle/>
          <a:p>
            <a:pPr algn="just"/>
            <a:r>
              <a:rPr lang="en-IN" sz="4000" b="1" dirty="0"/>
              <a:t>Syntax: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</a:t>
            </a:r>
            <a:r>
              <a:rPr lang="en-IN" sz="3600" dirty="0" smtClean="0"/>
              <a:t>numpy.arange(start</a:t>
            </a:r>
            <a:r>
              <a:rPr lang="en-IN" sz="3600" dirty="0"/>
              <a:t>, stop</a:t>
            </a:r>
            <a:r>
              <a:rPr lang="en-IN" sz="3600" dirty="0" smtClean="0"/>
              <a:t>, step, </a:t>
            </a:r>
            <a:r>
              <a:rPr lang="en-IN" sz="3600" dirty="0" err="1" smtClean="0"/>
              <a:t>dtype</a:t>
            </a:r>
            <a:r>
              <a:rPr lang="en-IN" sz="3600" dirty="0" smtClean="0"/>
              <a:t>) </a:t>
            </a:r>
          </a:p>
          <a:p>
            <a:pPr algn="just"/>
            <a:endParaRPr lang="en-IN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37545" y="1178415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51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Quick Summary</a:t>
            </a:r>
          </a:p>
          <a:p>
            <a:pPr algn="just"/>
            <a:r>
              <a:rPr lang="en-IN" sz="3200" dirty="0"/>
              <a:t>To use NumPy arange(), you need to import numpy first: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&gt;&gt;&gt; import numpy as np</a:t>
            </a:r>
          </a:p>
          <a:p>
            <a:pPr algn="just"/>
            <a:r>
              <a:rPr lang="en-IN" sz="3200" dirty="0"/>
              <a:t>Here’s a table with a few examples that summarize how to use NumPy arange(). It could be helpful to memorize various uses: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0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US" sz="3200" dirty="0"/>
              <a:t>Example	Result</a:t>
            </a:r>
          </a:p>
          <a:p>
            <a:pPr algn="just"/>
            <a:r>
              <a:rPr lang="en-US" sz="3200" dirty="0" err="1"/>
              <a:t>np.arange</a:t>
            </a:r>
            <a:r>
              <a:rPr lang="en-US" sz="3200" dirty="0"/>
              <a:t>(start=1, stop=10, step=3)	array([1, 4, 7])</a:t>
            </a:r>
          </a:p>
          <a:p>
            <a:pPr algn="just"/>
            <a:r>
              <a:rPr lang="en-US" sz="3200" dirty="0" err="1"/>
              <a:t>np.arange</a:t>
            </a:r>
            <a:r>
              <a:rPr lang="en-US" sz="3200" dirty="0"/>
              <a:t>(1, 10, 3)	array([1, 4, 7])</a:t>
            </a:r>
          </a:p>
          <a:p>
            <a:pPr algn="just"/>
            <a:r>
              <a:rPr lang="en-US" sz="3200" dirty="0" err="1"/>
              <a:t>np.arange</a:t>
            </a:r>
            <a:r>
              <a:rPr lang="en-US" sz="3200" dirty="0"/>
              <a:t>(1, 10, 3, </a:t>
            </a:r>
            <a:r>
              <a:rPr lang="en-US" sz="3200" dirty="0" err="1"/>
              <a:t>dtype</a:t>
            </a:r>
            <a:r>
              <a:rPr lang="en-US" sz="3200" dirty="0"/>
              <a:t>=float)	array([1., 4., 7.])</a:t>
            </a:r>
          </a:p>
          <a:p>
            <a:pPr algn="just"/>
            <a:r>
              <a:rPr lang="en-US" sz="3200" dirty="0" err="1"/>
              <a:t>np.arange</a:t>
            </a:r>
            <a:r>
              <a:rPr lang="en-US" sz="3200" dirty="0"/>
              <a:t>(1.0, 10, 3)	array([1., 4., 7.])</a:t>
            </a:r>
          </a:p>
          <a:p>
            <a:pPr algn="just"/>
            <a:r>
              <a:rPr lang="en-US" sz="3200" dirty="0" err="1"/>
              <a:t>np.arange</a:t>
            </a:r>
            <a:r>
              <a:rPr lang="en-US" sz="3200" dirty="0"/>
              <a:t>(0, 1.1, 0.5)	array([0. , 0.5, 1. ])</a:t>
            </a:r>
          </a:p>
          <a:p>
            <a:pPr algn="just"/>
            <a:r>
              <a:rPr lang="en-US" sz="3200" dirty="0" err="1"/>
              <a:t>np.arange</a:t>
            </a:r>
            <a:r>
              <a:rPr lang="en-US" sz="3200" dirty="0"/>
              <a:t>(2, 6)	array([2, 3, 4, 5])</a:t>
            </a:r>
          </a:p>
          <a:p>
            <a:pPr algn="just"/>
            <a:r>
              <a:rPr lang="en-US" sz="3200" dirty="0" err="1"/>
              <a:t>np.arange</a:t>
            </a:r>
            <a:r>
              <a:rPr lang="en-US" sz="3200" dirty="0"/>
              <a:t>(5)	array([0, 1, 2, 3, 4</a:t>
            </a:r>
            <a:r>
              <a:rPr lang="en-US" sz="3200" dirty="0" smtClean="0"/>
              <a:t>])</a:t>
            </a:r>
          </a:p>
          <a:p>
            <a:pPr algn="just"/>
            <a:r>
              <a:rPr lang="en-US" sz="3200" dirty="0" err="1"/>
              <a:t>np.arange</a:t>
            </a:r>
            <a:r>
              <a:rPr lang="en-US" sz="3200" dirty="0"/>
              <a:t>(-8, -2, 2)	array([-8, -6, -4])</a:t>
            </a:r>
          </a:p>
          <a:p>
            <a:pPr algn="just"/>
            <a:r>
              <a:rPr lang="en-US" sz="3200" dirty="0" err="1"/>
              <a:t>np.arange</a:t>
            </a:r>
            <a:r>
              <a:rPr lang="en-US" sz="3200" dirty="0"/>
              <a:t>(7, 0, -3)	array([7, 4, 1])</a:t>
            </a:r>
          </a:p>
          <a:p>
            <a:pPr algn="just"/>
            <a:r>
              <a:rPr lang="en-US" sz="3200" dirty="0" err="1"/>
              <a:t>np.arange</a:t>
            </a:r>
            <a:r>
              <a:rPr lang="en-US" sz="3200" dirty="0"/>
              <a:t>(8, 2)	array([])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Don’t forget that you can also influence the memory used for your arrays by specifying NumPy </a:t>
            </a:r>
            <a:r>
              <a:rPr lang="en-IN" sz="3200" dirty="0" err="1"/>
              <a:t>dtypes</a:t>
            </a:r>
            <a:r>
              <a:rPr lang="en-IN" sz="3200" dirty="0"/>
              <a:t> with the parameter </a:t>
            </a:r>
            <a:r>
              <a:rPr lang="en-IN" sz="3200" dirty="0" err="1"/>
              <a:t>dtype</a:t>
            </a:r>
            <a:r>
              <a:rPr lang="en-IN" sz="3200" dirty="0"/>
              <a:t>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26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Conclusion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You now know how to use NumPy arange(). The function </a:t>
            </a:r>
            <a:r>
              <a:rPr lang="en-IN" sz="3200" dirty="0" err="1"/>
              <a:t>np.arange</a:t>
            </a:r>
            <a:r>
              <a:rPr lang="en-IN" sz="3200" dirty="0"/>
              <a:t>() is one of the fundamental NumPy routines often used to create instances of NumPy </a:t>
            </a:r>
            <a:r>
              <a:rPr lang="en-IN" sz="3200" dirty="0" err="1"/>
              <a:t>ndarray</a:t>
            </a:r>
            <a:r>
              <a:rPr lang="en-IN" sz="3200" dirty="0"/>
              <a:t>. It has four arguments: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8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 smtClean="0"/>
              <a:t>start</a:t>
            </a:r>
            <a:r>
              <a:rPr lang="en-IN" sz="3200" dirty="0"/>
              <a:t>: the first value of the array</a:t>
            </a:r>
          </a:p>
          <a:p>
            <a:pPr algn="just"/>
            <a:r>
              <a:rPr lang="en-IN" sz="3200" dirty="0"/>
              <a:t>stop: where the array ends</a:t>
            </a:r>
          </a:p>
          <a:p>
            <a:pPr algn="just"/>
            <a:r>
              <a:rPr lang="en-IN" sz="3200" dirty="0"/>
              <a:t>step: the increment or decrement</a:t>
            </a:r>
          </a:p>
          <a:p>
            <a:pPr algn="just"/>
            <a:r>
              <a:rPr lang="en-IN" sz="3200" dirty="0" err="1"/>
              <a:t>dtype</a:t>
            </a:r>
            <a:r>
              <a:rPr lang="en-IN" sz="3200" dirty="0"/>
              <a:t>: the type of the elements of the </a:t>
            </a:r>
            <a:r>
              <a:rPr lang="en-IN" sz="3200" dirty="0" smtClean="0"/>
              <a:t>array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You also learned how NumPy arange() compares with the Python built-in class range when you’re creating sequences and generating values to iterate over.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05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You saw that there are other NumPy array creation routines based on numerical ranges, such as </a:t>
            </a:r>
            <a:r>
              <a:rPr lang="en-IN" sz="3200" dirty="0" err="1"/>
              <a:t>linspace</a:t>
            </a:r>
            <a:r>
              <a:rPr lang="en-IN" sz="3200" dirty="0"/>
              <a:t>(), </a:t>
            </a:r>
            <a:r>
              <a:rPr lang="en-IN" sz="3200" dirty="0" err="1"/>
              <a:t>logspace</a:t>
            </a:r>
            <a:r>
              <a:rPr lang="en-IN" sz="3200" dirty="0"/>
              <a:t>(), </a:t>
            </a:r>
            <a:r>
              <a:rPr lang="en-IN" sz="3200" dirty="0" err="1"/>
              <a:t>meshgrid</a:t>
            </a:r>
            <a:r>
              <a:rPr lang="en-IN" sz="3200" dirty="0"/>
              <a:t>(), and so on.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6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36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51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71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82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xmlns="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:a16="http://schemas.microsoft.com/office/drawing/2014/main" xmlns="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19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8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2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N" sz="4400" b="1" dirty="0"/>
              <a:t> Arange</a:t>
            </a:r>
            <a:r>
              <a:rPr lang="en-IN" sz="4800" b="1" dirty="0"/>
              <a:t> </a:t>
            </a:r>
            <a:r>
              <a:rPr lang="en-IN" sz="4800" b="1" dirty="0" smtClean="0"/>
              <a:t>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b="1" dirty="0"/>
              <a:t>Data Types of </a:t>
            </a:r>
            <a:r>
              <a:rPr lang="en-IN" sz="3200" b="1" dirty="0" err="1"/>
              <a:t>np.arange</a:t>
            </a:r>
            <a:r>
              <a:rPr lang="en-IN" sz="3200" b="1" dirty="0"/>
              <a:t>():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When </a:t>
            </a:r>
            <a:r>
              <a:rPr lang="en-IN" sz="3200" dirty="0"/>
              <a:t>working with arange(), you can specify the type of elements with the parameter </a:t>
            </a:r>
            <a:r>
              <a:rPr lang="en-IN" sz="3200" dirty="0" err="1"/>
              <a:t>dtype</a:t>
            </a:r>
            <a:r>
              <a:rPr lang="en-IN" sz="3200" dirty="0"/>
              <a:t>.</a:t>
            </a:r>
          </a:p>
          <a:p>
            <a:pPr algn="just"/>
            <a:r>
              <a:rPr lang="en-IN" sz="3200" dirty="0" smtClean="0"/>
              <a:t>It is an optional parameter. It </a:t>
            </a:r>
            <a:r>
              <a:rPr lang="en-IN" sz="3200" dirty="0"/>
              <a:t>depends on the types of start, stop, and step, as you can see in the following example</a:t>
            </a:r>
            <a:r>
              <a:rPr lang="en-IN" sz="3200" dirty="0" smtClean="0"/>
              <a:t>: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US" sz="3200" dirty="0"/>
              <a:t>&gt;&gt;&gt; x = </a:t>
            </a:r>
            <a:r>
              <a:rPr lang="en-US" sz="3200" dirty="0" err="1"/>
              <a:t>np.arange</a:t>
            </a:r>
            <a:r>
              <a:rPr lang="en-US" sz="3200" dirty="0"/>
              <a:t>(5)</a:t>
            </a:r>
          </a:p>
          <a:p>
            <a:pPr algn="just"/>
            <a:r>
              <a:rPr lang="en-US" sz="3200" dirty="0"/>
              <a:t>&gt;&gt;&gt; x</a:t>
            </a:r>
          </a:p>
          <a:p>
            <a:pPr algn="just"/>
            <a:r>
              <a:rPr lang="en-US" sz="3200" dirty="0"/>
              <a:t>array([0, 1, 2, 3, 4])</a:t>
            </a:r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89060" y="160985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8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4694349"/>
          </a:xfrm>
        </p:spPr>
        <p:txBody>
          <a:bodyPr/>
          <a:lstStyle/>
          <a:p>
            <a:pPr algn="just"/>
            <a:r>
              <a:rPr lang="en-US" sz="3200" dirty="0" smtClean="0"/>
              <a:t>&gt;&gt;&gt; </a:t>
            </a:r>
            <a:r>
              <a:rPr lang="en-US" sz="3200" dirty="0" err="1"/>
              <a:t>x.dtype</a:t>
            </a:r>
            <a:endParaRPr lang="en-US" sz="3200" dirty="0"/>
          </a:p>
          <a:p>
            <a:pPr algn="just"/>
            <a:r>
              <a:rPr lang="en-US" sz="3200" dirty="0" err="1"/>
              <a:t>dtype</a:t>
            </a:r>
            <a:r>
              <a:rPr lang="en-US" sz="3200" dirty="0"/>
              <a:t>('int64')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Here</a:t>
            </a:r>
            <a:r>
              <a:rPr lang="en-IN" sz="3200" dirty="0"/>
              <a:t>, there is one argument (5) that defines the range of values. Its type is int. That’s why the </a:t>
            </a:r>
            <a:r>
              <a:rPr lang="en-IN" sz="3200" dirty="0" err="1"/>
              <a:t>dtype</a:t>
            </a:r>
            <a:r>
              <a:rPr lang="en-IN" sz="3200" dirty="0"/>
              <a:t> of the array x will be one of the integer types provided by NumPy</a:t>
            </a:r>
            <a:r>
              <a:rPr lang="en-IN" sz="3200" dirty="0" smtClean="0"/>
              <a:t>.</a:t>
            </a:r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61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62075" y="160985"/>
            <a:ext cx="11076640" cy="4732987"/>
          </a:xfrm>
        </p:spPr>
        <p:txBody>
          <a:bodyPr/>
          <a:lstStyle/>
          <a:p>
            <a:pPr algn="just"/>
            <a:r>
              <a:rPr lang="en-IN" sz="3200" dirty="0" smtClean="0"/>
              <a:t>But when you pass a decimal or float argument instead </a:t>
            </a:r>
            <a:r>
              <a:rPr lang="en-IN" sz="3200" dirty="0"/>
              <a:t>of integer, the </a:t>
            </a:r>
            <a:r>
              <a:rPr lang="en-IN" sz="3200" dirty="0" err="1"/>
              <a:t>dtype</a:t>
            </a:r>
            <a:r>
              <a:rPr lang="en-IN" sz="3200" dirty="0"/>
              <a:t> will be </a:t>
            </a:r>
            <a:r>
              <a:rPr lang="en-IN" sz="3200" dirty="0" smtClean="0"/>
              <a:t>floating-point type</a:t>
            </a:r>
            <a:r>
              <a:rPr lang="en-IN" sz="3200" dirty="0"/>
              <a:t>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&gt;&gt;&gt; y = </a:t>
            </a:r>
            <a:r>
              <a:rPr lang="en-IN" sz="3200" dirty="0" err="1"/>
              <a:t>np.arange</a:t>
            </a:r>
            <a:r>
              <a:rPr lang="en-IN" sz="3200" dirty="0"/>
              <a:t>(5.0)</a:t>
            </a:r>
          </a:p>
          <a:p>
            <a:pPr algn="just"/>
            <a:r>
              <a:rPr lang="en-IN" sz="3200" dirty="0"/>
              <a:t>&gt;&gt;&gt; y</a:t>
            </a:r>
          </a:p>
          <a:p>
            <a:pPr algn="just"/>
            <a:r>
              <a:rPr lang="en-IN" sz="3200" dirty="0"/>
              <a:t>array([0., 1., 2., 3., 4.])</a:t>
            </a:r>
          </a:p>
          <a:p>
            <a:pPr algn="just"/>
            <a:r>
              <a:rPr lang="en-IN" sz="3200" dirty="0"/>
              <a:t>&gt;&gt;&gt; </a:t>
            </a:r>
            <a:r>
              <a:rPr lang="en-IN" sz="3200" dirty="0" err="1"/>
              <a:t>y.dtype</a:t>
            </a:r>
            <a:endParaRPr lang="en-IN" sz="3200" dirty="0"/>
          </a:p>
          <a:p>
            <a:pPr algn="just"/>
            <a:r>
              <a:rPr lang="en-IN" sz="3200" dirty="0" err="1"/>
              <a:t>dtype</a:t>
            </a:r>
            <a:r>
              <a:rPr lang="en-IN" sz="3200" dirty="0"/>
              <a:t>('float64</a:t>
            </a:r>
            <a:r>
              <a:rPr lang="en-IN" sz="3200" dirty="0" smtClean="0"/>
              <a:t>')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42991" y="28607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00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30310" y="115910"/>
            <a:ext cx="10908405" cy="4790941"/>
          </a:xfrm>
        </p:spPr>
        <p:txBody>
          <a:bodyPr/>
          <a:lstStyle/>
          <a:p>
            <a:pPr algn="just"/>
            <a:r>
              <a:rPr lang="en-US" sz="3200" dirty="0" smtClean="0"/>
              <a:t>When we want floating point elements in an array then we need to </a:t>
            </a:r>
            <a:r>
              <a:rPr lang="en-IN" sz="3200" dirty="0" smtClean="0"/>
              <a:t>provide </a:t>
            </a:r>
            <a:r>
              <a:rPr lang="en-IN" sz="3200" dirty="0"/>
              <a:t>at least one floating-point argument to arange(), </a:t>
            </a:r>
            <a:r>
              <a:rPr lang="en-IN" sz="3200" dirty="0" smtClean="0"/>
              <a:t>even </a:t>
            </a:r>
            <a:r>
              <a:rPr lang="en-IN" sz="3200" dirty="0"/>
              <a:t>when other arguments are integers: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A = </a:t>
            </a:r>
            <a:r>
              <a:rPr lang="en-IN" sz="3200" dirty="0" err="1"/>
              <a:t>np.arange</a:t>
            </a:r>
            <a:r>
              <a:rPr lang="en-IN" sz="3200" dirty="0"/>
              <a:t>(1, </a:t>
            </a:r>
            <a:r>
              <a:rPr lang="en-IN" sz="3200" dirty="0" smtClean="0"/>
              <a:t>5.1</a:t>
            </a:r>
            <a:r>
              <a:rPr lang="en-IN" sz="3200" dirty="0"/>
              <a:t>)</a:t>
            </a:r>
          </a:p>
          <a:p>
            <a:pPr algn="just"/>
            <a:r>
              <a:rPr lang="en-IN" sz="3200" dirty="0"/>
              <a:t>array([1., 2., 3., 4., 5</a:t>
            </a:r>
            <a:r>
              <a:rPr lang="en-IN" sz="3200" dirty="0" smtClean="0"/>
              <a:t>.])</a:t>
            </a:r>
          </a:p>
          <a:p>
            <a:pPr algn="just"/>
            <a:r>
              <a:rPr lang="en-IN" sz="3200" dirty="0" err="1" smtClean="0"/>
              <a:t>A.dtype</a:t>
            </a:r>
            <a:endParaRPr lang="en-IN" sz="3200" dirty="0"/>
          </a:p>
          <a:p>
            <a:pPr algn="just"/>
            <a:r>
              <a:rPr lang="en-IN" sz="3200" dirty="0" err="1"/>
              <a:t>dtype</a:t>
            </a:r>
            <a:r>
              <a:rPr lang="en-IN" sz="3200" dirty="0"/>
              <a:t>('float64</a:t>
            </a:r>
            <a:r>
              <a:rPr lang="en-IN" sz="3200" dirty="0" smtClean="0"/>
              <a:t>')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50424" y="27689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93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17430" y="213682"/>
            <a:ext cx="10985679" cy="5092414"/>
          </a:xfrm>
        </p:spPr>
        <p:txBody>
          <a:bodyPr/>
          <a:lstStyle/>
          <a:p>
            <a:pPr algn="just"/>
            <a:r>
              <a:rPr lang="en-US" sz="3200" dirty="0" smtClean="0"/>
              <a:t>B </a:t>
            </a:r>
            <a:r>
              <a:rPr lang="en-US" sz="3200" dirty="0"/>
              <a:t>= </a:t>
            </a:r>
            <a:r>
              <a:rPr lang="en-US" sz="3200" dirty="0" err="1"/>
              <a:t>np.arange</a:t>
            </a:r>
            <a:r>
              <a:rPr lang="en-US" sz="3200" dirty="0"/>
              <a:t>(0, 9, 1.5)</a:t>
            </a:r>
          </a:p>
          <a:p>
            <a:pPr algn="just"/>
            <a:r>
              <a:rPr lang="en-US" sz="3200" dirty="0"/>
              <a:t>array([0. , 1.5, 3. , 4.5, 6. , 7.5])</a:t>
            </a:r>
          </a:p>
          <a:p>
            <a:pPr algn="just"/>
            <a:r>
              <a:rPr lang="en-US" sz="3200" dirty="0" err="1" smtClean="0"/>
              <a:t>B.dtype</a:t>
            </a:r>
            <a:endParaRPr lang="en-US" sz="3200" dirty="0"/>
          </a:p>
          <a:p>
            <a:pPr algn="just"/>
            <a:r>
              <a:rPr lang="en-US" sz="3200" dirty="0" err="1"/>
              <a:t>dtype</a:t>
            </a:r>
            <a:r>
              <a:rPr lang="en-US" sz="3200" dirty="0"/>
              <a:t>('float64</a:t>
            </a:r>
            <a:r>
              <a:rPr lang="en-US" sz="3200" dirty="0" smtClean="0"/>
              <a:t>')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76181" y="18266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3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8222</TotalTime>
  <Words>973</Words>
  <Application>Microsoft Office PowerPoint</Application>
  <PresentationFormat>Widescreen</PresentationFormat>
  <Paragraphs>122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875</cp:revision>
  <dcterms:created xsi:type="dcterms:W3CDTF">2018-04-24T17:14:44Z</dcterms:created>
  <dcterms:modified xsi:type="dcterms:W3CDTF">2020-05-22T15:47:57Z</dcterms:modified>
</cp:coreProperties>
</file>