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2ebd8958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2ebd8958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2ebd8958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2ebd8958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9aee92c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9aee92c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9aee92c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9aee92c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9a8da76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9a8da76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9a8da76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9a8da76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9f7cd3f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9f7cd3f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9f7cd3f6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9f7cd3f6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9f7cd3f6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9f7cd3f6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9f7cd3f66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9f7cd3f6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2ccc5ce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2ccc5ce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c525f167576e43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c525f167576e43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9f7cd3f66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49f7cd3f6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3a2f19a8160d7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3a2f19a8160d7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3a2f19a8160d7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3a2f19a8160d7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3a2f19a8160d78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13a2f19a8160d78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3a2f19a8160d78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3a2f19a8160d78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ebd8958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2ebd8958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2ebd8958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2ebd8958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72399" y="199570"/>
            <a:ext cx="70716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981100" y="399150"/>
            <a:ext cx="51630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159300" y="598725"/>
            <a:ext cx="29847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515150"/>
            <a:ext cx="29847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5063700"/>
            <a:ext cx="91440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1" y="4880845"/>
            <a:ext cx="70716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0" y="4698000"/>
            <a:ext cx="51630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-75" y="1393900"/>
            <a:ext cx="9144000" cy="116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9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Итоговый проект по дисциплине “Основы алгоритмизации и программирования”</a:t>
            </a:r>
            <a:endParaRPr sz="25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4500" y="2225625"/>
            <a:ext cx="910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Тема: Разработка игры “Змейка” на Python</a:t>
            </a:r>
            <a:endParaRPr sz="20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59300" y="3899550"/>
            <a:ext cx="298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Разработчики: ст-ки гр. ИС-24</a:t>
            </a:r>
            <a:endParaRPr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Королева Карина и Тарасевич Анна</a:t>
            </a:r>
            <a:endParaRPr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0" y="3899538"/>
            <a:ext cx="298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Руководитель проекта: Манакова Ольга Петровна </a:t>
            </a:r>
            <a:endParaRPr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238175" y="1124213"/>
            <a:ext cx="666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Функция add_segment создает сегмент змейки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175" y="2062510"/>
            <a:ext cx="66675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1081125" y="1542400"/>
            <a:ext cx="698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Функция change_direction меняет направление движения змейки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950" y="2639831"/>
            <a:ext cx="4736099" cy="220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4749938" y="1414488"/>
            <a:ext cx="386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Устанавливает состояние змейки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00" y="2715450"/>
            <a:ext cx="40290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24994"/>
            <a:ext cx="421957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/>
        </p:nvSpPr>
        <p:spPr>
          <a:xfrm>
            <a:off x="251475" y="1414488"/>
            <a:ext cx="386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Сбрасывает змейку при поражении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410675" y="1543625"/>
            <a:ext cx="2913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Функция clicked перезапускает игру при нажатии после поражения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125" y="1197450"/>
            <a:ext cx="50006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395175" y="1791525"/>
            <a:ext cx="291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Функция start_game создает змейку и запускает игру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650" y="1298831"/>
            <a:ext cx="44005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395175" y="1791525"/>
            <a:ext cx="291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Функция create_snake создает сегменты и саму змейку 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750" y="1590681"/>
            <a:ext cx="47625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395175" y="1791525"/>
            <a:ext cx="2913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После того, как написали все функции, нужно создать окно, где они будут выполняться.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75" y="1497150"/>
            <a:ext cx="4398750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3114975" y="1067488"/>
            <a:ext cx="2913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Далее устанавливаем дизайн окна и наводим фокус, чтобы змейка ловила нажатия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175" y="3112050"/>
            <a:ext cx="6126389" cy="16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1384400" y="1224938"/>
            <a:ext cx="616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Последнее, выводим надписи:  “Игра окончена!” и “Нажмите, чтоб перезагрузить”, запускаем игру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25" y="2308381"/>
            <a:ext cx="5660949" cy="25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1490625" y="2138988"/>
            <a:ext cx="616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Во время теста была обнаружена лишь ошибка отображения окна, но в процессе повторных запусков она исчезла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8" name="Google Shape;328;p31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Тестирование и устранение ошибок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64700" y="2571750"/>
            <a:ext cx="463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Разработать игру “Змейка” на языке Python с графическим интерфейсом 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Цель прое</a:t>
            </a: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ктной работы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499" y="1425934"/>
            <a:ext cx="3447100" cy="272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1490700" y="1709838"/>
            <a:ext cx="6162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В результате проделанной работы, мы разработали игру “Змейка” на Python с интерфейсом. Цель работы и задачи полностью выполнены, произведено тестирование и улучшение кода, готовый код можете увидеть на гитхаб.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 txBox="1"/>
          <p:nvPr/>
        </p:nvSpPr>
        <p:spPr>
          <a:xfrm>
            <a:off x="1863375" y="117135"/>
            <a:ext cx="525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Вывод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736500" y="1197450"/>
            <a:ext cx="76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https://pythonru.com/uroki/obuchenie-python-gui-uroki-po-tkinter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Литература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275400" y="1897300"/>
            <a:ext cx="859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https://ru.wikiversity.org/wiki/Курс_по_библиотеке_Tkinter_языка_Python</a:t>
            </a:r>
            <a:endParaRPr sz="20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275400" y="2571750"/>
            <a:ext cx="859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https://proglib.io/p/python-oop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275400" y="3436800"/>
            <a:ext cx="859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Лекции по ООП с пар по алгоритмизации</a:t>
            </a:r>
            <a:endParaRPr sz="20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255625" y="1247994"/>
            <a:ext cx="4632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Impact"/>
              <a:buAutoNum type="arabicPeriod"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Обсужден</a:t>
            </a: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ие идеи и дизайна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Impact"/>
              <a:buAutoNum type="arabicPeriod"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Изучение вспомогательной литературы 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Impact"/>
              <a:buAutoNum type="arabicPeriod"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Написание кода 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Impact"/>
              <a:buAutoNum type="arabicPeriod"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Тестирование 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Impact"/>
              <a:buAutoNum type="arabicPeriod"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Устранение ошибок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Impact"/>
              <a:buAutoNum type="arabicPeriod"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Создание презентации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  <a:buFont typeface="Impact"/>
              <a:buAutoNum type="arabicPeriod"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Защита  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Задачи</a:t>
            </a: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 проектной работы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227900" y="838200"/>
            <a:ext cx="668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При обсуждении идеи, мы решили, что хотим создать игру “Змейка”, так как это показалось нам наиболее интересным вариантом в плане разработки. Дизайн сы выбрали пастельный, минималистичный.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Обсуждение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393" y="2413875"/>
            <a:ext cx="3073076" cy="24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1227825" y="1709850"/>
            <a:ext cx="6688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Далее мы принялись изучать материал, который нам пригодится для создания проекта. Первым делом мы познакомились с библиотекой Tkinter - основа графического интерфейса игры.  Вспомнили основы языка и ООП.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Изучение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0" y="1197460"/>
            <a:ext cx="4103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Создание графического окна приложения: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Мы будем работать с библиотеками Random и  Tkinter.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Объявление переменных: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Создали переменные для чтобы задать размеры игрового поля, сегмента змейки и состояния игры.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505788"/>
            <a:ext cx="4103125" cy="23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0" y="1197450"/>
            <a:ext cx="3461400" cy="28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D5A6BD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Создание классов сегмента и змейки:</a:t>
            </a:r>
            <a:endParaRPr sz="2000">
              <a:solidFill>
                <a:srgbClr val="D5A6BD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D5A6BD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Класс сегмента змейки.</a:t>
            </a:r>
            <a:endParaRPr sz="2000">
              <a:solidFill>
                <a:srgbClr val="D5A6BD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Сегмент змейки будет простым прямоугольником, созданным при помощи метода create_rectangle класса Canvas модуля tkinter.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875" y="1667501"/>
            <a:ext cx="5302626" cy="18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0" y="1197460"/>
            <a:ext cx="4103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Класс змейки.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Змейка у нас будет набором сегментов. У нее будут методы движения, изменения направления и добавления сегмента.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850" y="1197456"/>
            <a:ext cx="4736100" cy="250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0" y="1197460"/>
            <a:ext cx="4103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Функция move позволяет управлять змейкой.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D5A6BD"/>
                </a:solidFill>
                <a:latin typeface="Impact"/>
                <a:ea typeface="Impact"/>
                <a:cs typeface="Impact"/>
                <a:sym typeface="Impact"/>
              </a:rPr>
              <a:t>Она задает направления, в котором будет ползти змейка и как она будет двигаться.</a:t>
            </a:r>
            <a:endParaRPr sz="2000">
              <a:solidFill>
                <a:srgbClr val="D5A6B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E599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>
              <a:solidFill>
                <a:srgbClr val="FFE59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100" y="997875"/>
            <a:ext cx="4638825" cy="254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