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0080625" cy="7559675"/>
  <p:notesSz cx="7559675" cy="10691813"/>
  <p:defaultTextStyle>
    <a:defPPr>
      <a:defRPr lang="en-GB"/>
    </a:defPPr>
    <a:lvl1pPr algn="l" rtl="0" eaLnBrk="0" fontAlgn="base" hangingPunct="0">
      <a:spcBef>
        <a:spcPct val="0"/>
      </a:spcBef>
      <a:spcAft>
        <a:spcPct val="0"/>
      </a:spcAft>
      <a:defRPr sz="2400" kern="1200">
        <a:solidFill>
          <a:schemeClr val="bg1"/>
        </a:solidFill>
        <a:latin typeface="Times New Roman" panose="02020603050405020304" pitchFamily="18" charset="0"/>
        <a:ea typeface="+mn-ea"/>
        <a:cs typeface="Lucida Sans Unicode" panose="020B0602030504020204" pitchFamily="34" charset="0"/>
      </a:defRPr>
    </a:lvl1pPr>
    <a:lvl2pPr marL="457200" algn="l" rtl="0" eaLnBrk="0" fontAlgn="base" hangingPunct="0">
      <a:spcBef>
        <a:spcPct val="0"/>
      </a:spcBef>
      <a:spcAft>
        <a:spcPct val="0"/>
      </a:spcAft>
      <a:defRPr sz="2400" kern="1200">
        <a:solidFill>
          <a:schemeClr val="bg1"/>
        </a:solidFill>
        <a:latin typeface="Times New Roman" panose="02020603050405020304" pitchFamily="18" charset="0"/>
        <a:ea typeface="+mn-ea"/>
        <a:cs typeface="Lucida Sans Unicode" panose="020B0602030504020204" pitchFamily="34" charset="0"/>
      </a:defRPr>
    </a:lvl2pPr>
    <a:lvl3pPr marL="914400" algn="l" rtl="0" eaLnBrk="0" fontAlgn="base" hangingPunct="0">
      <a:spcBef>
        <a:spcPct val="0"/>
      </a:spcBef>
      <a:spcAft>
        <a:spcPct val="0"/>
      </a:spcAft>
      <a:defRPr sz="2400" kern="1200">
        <a:solidFill>
          <a:schemeClr val="bg1"/>
        </a:solidFill>
        <a:latin typeface="Times New Roman" panose="02020603050405020304" pitchFamily="18" charset="0"/>
        <a:ea typeface="+mn-ea"/>
        <a:cs typeface="Lucida Sans Unicode" panose="020B0602030504020204" pitchFamily="34" charset="0"/>
      </a:defRPr>
    </a:lvl3pPr>
    <a:lvl4pPr marL="1371600" algn="l" rtl="0" eaLnBrk="0" fontAlgn="base" hangingPunct="0">
      <a:spcBef>
        <a:spcPct val="0"/>
      </a:spcBef>
      <a:spcAft>
        <a:spcPct val="0"/>
      </a:spcAft>
      <a:defRPr sz="2400" kern="1200">
        <a:solidFill>
          <a:schemeClr val="bg1"/>
        </a:solidFill>
        <a:latin typeface="Times New Roman" panose="02020603050405020304" pitchFamily="18" charset="0"/>
        <a:ea typeface="+mn-ea"/>
        <a:cs typeface="Lucida Sans Unicode" panose="020B0602030504020204" pitchFamily="34" charset="0"/>
      </a:defRPr>
    </a:lvl4pPr>
    <a:lvl5pPr marL="1828800" algn="l" rtl="0" eaLnBrk="0" fontAlgn="base" hangingPunct="0">
      <a:spcBef>
        <a:spcPct val="0"/>
      </a:spcBef>
      <a:spcAft>
        <a:spcPct val="0"/>
      </a:spcAft>
      <a:defRPr sz="2400" kern="1200">
        <a:solidFill>
          <a:schemeClr val="bg1"/>
        </a:solidFill>
        <a:latin typeface="Times New Roman" panose="02020603050405020304" pitchFamily="18" charset="0"/>
        <a:ea typeface="+mn-ea"/>
        <a:cs typeface="Lucida Sans Unicode" panose="020B0602030504020204" pitchFamily="34"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Lucida Sans Unicode" panose="020B0602030504020204" pitchFamily="34"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Lucida Sans Unicode" panose="020B0602030504020204" pitchFamily="34"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Lucida Sans Unicode" panose="020B0602030504020204" pitchFamily="34"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0E4504-F40C-4268-90AC-ECED3FAD6C72}" v="159" dt="2021-03-29T12:35:05.363"/>
    <p1510:client id="{0E56B730-76AC-45D6-8D3B-8C99C16135BE}" v="25" dt="2021-03-29T13:12:13.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32787"/>
    <p:restoredTop sz="90929"/>
  </p:normalViewPr>
  <p:slideViewPr>
    <p:cSldViewPr>
      <p:cViewPr varScale="1">
        <p:scale>
          <a:sx n="104" d="100"/>
          <a:sy n="104" d="100"/>
        </p:scale>
        <p:origin x="2208" y="10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a:extLst>
              <a:ext uri="{FF2B5EF4-FFF2-40B4-BE49-F238E27FC236}">
                <a16:creationId xmlns:a16="http://schemas.microsoft.com/office/drawing/2014/main" id="{0184A945-A0FD-4355-9A76-C818F2B821CB}"/>
              </a:ext>
            </a:extLst>
          </p:cNvPr>
          <p:cNvSpPr>
            <a:spLocks noChangeArrowheads="1"/>
          </p:cNvSpPr>
          <p:nvPr/>
        </p:nvSpPr>
        <p:spPr bwMode="auto">
          <a:xfrm>
            <a:off x="0" y="0"/>
            <a:ext cx="7559675" cy="10691813"/>
          </a:xfrm>
          <a:prstGeom prst="roundRect">
            <a:avLst>
              <a:gd name="adj" fmla="val 19"/>
            </a:avLst>
          </a:prstGeom>
          <a:solidFill>
            <a:srgbClr val="FFFFFF"/>
          </a:solidFill>
          <a:ln w="9360">
            <a:noFill/>
            <a:round/>
            <a:headEnd/>
            <a:tailEnd/>
          </a:ln>
        </p:spPr>
        <p:txBody>
          <a:bodyPr wrap="none" anchor="ctr"/>
          <a:lstStyle/>
          <a:p>
            <a:pPr>
              <a:defRPr/>
            </a:pPr>
            <a:endParaRPr lang="en-US">
              <a:cs typeface="+mn-cs"/>
            </a:endParaRPr>
          </a:p>
        </p:txBody>
      </p:sp>
      <p:sp>
        <p:nvSpPr>
          <p:cNvPr id="2050" name="AutoShape 2">
            <a:extLst>
              <a:ext uri="{FF2B5EF4-FFF2-40B4-BE49-F238E27FC236}">
                <a16:creationId xmlns:a16="http://schemas.microsoft.com/office/drawing/2014/main" id="{925DEB32-2ECD-47C6-9D46-22A38EB14545}"/>
              </a:ext>
            </a:extLst>
          </p:cNvPr>
          <p:cNvSpPr>
            <a:spLocks noChangeArrowheads="1"/>
          </p:cNvSpPr>
          <p:nvPr/>
        </p:nvSpPr>
        <p:spPr bwMode="auto">
          <a:xfrm>
            <a:off x="0" y="0"/>
            <a:ext cx="7559675" cy="10691813"/>
          </a:xfrm>
          <a:prstGeom prst="roundRect">
            <a:avLst>
              <a:gd name="adj" fmla="val 19"/>
            </a:avLst>
          </a:prstGeom>
          <a:solidFill>
            <a:srgbClr val="FFFFFF"/>
          </a:solidFill>
          <a:ln w="9525">
            <a:noFill/>
            <a:round/>
            <a:headEnd/>
            <a:tailEnd/>
          </a:ln>
        </p:spPr>
        <p:txBody>
          <a:bodyPr wrap="none" anchor="ctr"/>
          <a:lstStyle/>
          <a:p>
            <a:pPr>
              <a:defRPr/>
            </a:pPr>
            <a:endParaRPr lang="en-US">
              <a:cs typeface="+mn-cs"/>
            </a:endParaRPr>
          </a:p>
        </p:txBody>
      </p:sp>
      <p:sp>
        <p:nvSpPr>
          <p:cNvPr id="15364" name="Rectangle 3">
            <a:extLst>
              <a:ext uri="{FF2B5EF4-FFF2-40B4-BE49-F238E27FC236}">
                <a16:creationId xmlns:a16="http://schemas.microsoft.com/office/drawing/2014/main" id="{3D111FEA-E5A5-4A18-B59A-1C42C3A16EB1}"/>
              </a:ext>
            </a:extLst>
          </p:cNvPr>
          <p:cNvSpPr>
            <a:spLocks noChangeArrowheads="1" noTextEdit="1"/>
          </p:cNvSpPr>
          <p:nvPr>
            <p:ph type="sldImg"/>
          </p:nvPr>
        </p:nvSpPr>
        <p:spPr bwMode="auto">
          <a:xfrm>
            <a:off x="1312863" y="1027113"/>
            <a:ext cx="4933950" cy="3700462"/>
          </a:xfrm>
          <a:prstGeom prst="rect">
            <a:avLst/>
          </a:prstGeom>
          <a:solidFill>
            <a:srgbClr val="FFFFFF"/>
          </a:solidFill>
          <a:ln w="9525">
            <a:solidFill>
              <a:srgbClr val="000000"/>
            </a:solidFill>
            <a:miter lim="800000"/>
            <a:headEnd/>
            <a:tailEnd/>
          </a:ln>
        </p:spPr>
      </p:sp>
      <p:sp>
        <p:nvSpPr>
          <p:cNvPr id="2052" name="Rectangle 4">
            <a:extLst>
              <a:ext uri="{FF2B5EF4-FFF2-40B4-BE49-F238E27FC236}">
                <a16:creationId xmlns:a16="http://schemas.microsoft.com/office/drawing/2014/main" id="{3D6181DE-C036-4DD0-A8D9-630FADE35983}"/>
              </a:ext>
            </a:extLst>
          </p:cNvPr>
          <p:cNvSpPr txBox="1">
            <a:spLocks noGrp="1" noChangeArrowheads="1"/>
          </p:cNvSpPr>
          <p:nvPr>
            <p:ph type="body" idx="1"/>
          </p:nvPr>
        </p:nvSpPr>
        <p:spPr bwMode="auto">
          <a:xfrm>
            <a:off x="1169988" y="5086350"/>
            <a:ext cx="5226050" cy="4106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pl-PL" noProof="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319575EA-2816-4D39-9E0D-A52BA82ECA3D}"/>
              </a:ext>
            </a:extLst>
          </p:cNvPr>
          <p:cNvSpPr>
            <a:spLocks noGrp="1" noRot="1" noChangeAspect="1" noChangeArrowheads="1" noTextEdit="1"/>
          </p:cNvSpPr>
          <p:nvPr>
            <p:ph type="sldImg"/>
          </p:nvPr>
        </p:nvSpPr>
        <p:spPr>
          <a:ln/>
        </p:spPr>
      </p:sp>
      <p:sp>
        <p:nvSpPr>
          <p:cNvPr id="16387" name="Rectangle 2">
            <a:extLst>
              <a:ext uri="{FF2B5EF4-FFF2-40B4-BE49-F238E27FC236}">
                <a16:creationId xmlns:a16="http://schemas.microsoft.com/office/drawing/2014/main" id="{8036BA4E-CAF7-4FC2-A87D-F4C04BE564F8}"/>
              </a:ext>
            </a:extLst>
          </p:cNvPr>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ltLang="pl-P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025">
            <a:extLst>
              <a:ext uri="{FF2B5EF4-FFF2-40B4-BE49-F238E27FC236}">
                <a16:creationId xmlns:a16="http://schemas.microsoft.com/office/drawing/2014/main" id="{F18B86A3-6171-4C12-849B-8702DE0B9E51}"/>
              </a:ext>
            </a:extLst>
          </p:cNvPr>
          <p:cNvSpPr>
            <a:spLocks noChangeArrowheads="1" noTextEdit="1"/>
          </p:cNvSpPr>
          <p:nvPr>
            <p:ph type="sldImg"/>
          </p:nvPr>
        </p:nvSpPr>
        <p:spPr>
          <a:ln/>
        </p:spPr>
      </p:sp>
      <p:sp>
        <p:nvSpPr>
          <p:cNvPr id="25603" name="Rectangle 1026">
            <a:extLst>
              <a:ext uri="{FF2B5EF4-FFF2-40B4-BE49-F238E27FC236}">
                <a16:creationId xmlns:a16="http://schemas.microsoft.com/office/drawing/2014/main" id="{64C9D491-A842-4E4A-B7CC-5C33ADA1951A}"/>
              </a:ext>
            </a:extLst>
          </p:cNvPr>
          <p:cNvSpPr txBox="1">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ltLang="pl-P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61B0597A-9F21-47FD-9260-E7AD817451C5}"/>
              </a:ext>
            </a:extLst>
          </p:cNvPr>
          <p:cNvSpPr>
            <a:spLocks noChangeArrowheads="1" noTextEdit="1"/>
          </p:cNvSpPr>
          <p:nvPr>
            <p:ph type="sldImg"/>
          </p:nvPr>
        </p:nvSpPr>
        <p:spPr>
          <a:ln/>
        </p:spPr>
      </p:sp>
      <p:sp>
        <p:nvSpPr>
          <p:cNvPr id="26627" name="Rectangle 2">
            <a:extLst>
              <a:ext uri="{FF2B5EF4-FFF2-40B4-BE49-F238E27FC236}">
                <a16:creationId xmlns:a16="http://schemas.microsoft.com/office/drawing/2014/main" id="{10C5EC83-34D6-40B7-9745-036A4D644614}"/>
              </a:ext>
            </a:extLst>
          </p:cNvPr>
          <p:cNvSpPr txBox="1">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ltLang="pl-P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7433FAFC-D2AD-4F20-B0A0-5C306F9EA590}"/>
              </a:ext>
            </a:extLst>
          </p:cNvPr>
          <p:cNvSpPr>
            <a:spLocks noChangeArrowheads="1" noTextEdit="1"/>
          </p:cNvSpPr>
          <p:nvPr>
            <p:ph type="sldImg"/>
          </p:nvPr>
        </p:nvSpPr>
        <p:spPr>
          <a:ln/>
        </p:spPr>
      </p:sp>
      <p:sp>
        <p:nvSpPr>
          <p:cNvPr id="27651" name="Rectangle 2">
            <a:extLst>
              <a:ext uri="{FF2B5EF4-FFF2-40B4-BE49-F238E27FC236}">
                <a16:creationId xmlns:a16="http://schemas.microsoft.com/office/drawing/2014/main" id="{AB6A0CA6-94FD-4953-B308-26A2A773B93B}"/>
              </a:ext>
            </a:extLst>
          </p:cNvPr>
          <p:cNvSpPr txBox="1">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ltLang="pl-P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586C0AAD-6B1D-406C-9DA2-47D3BEC7FF51}"/>
              </a:ext>
            </a:extLst>
          </p:cNvPr>
          <p:cNvSpPr>
            <a:spLocks noChangeArrowheads="1" noTextEdit="1"/>
          </p:cNvSpPr>
          <p:nvPr>
            <p:ph type="sldImg"/>
          </p:nvPr>
        </p:nvSpPr>
        <p:spPr>
          <a:ln/>
        </p:spPr>
      </p:sp>
      <p:sp>
        <p:nvSpPr>
          <p:cNvPr id="28675" name="Rectangle 2">
            <a:extLst>
              <a:ext uri="{FF2B5EF4-FFF2-40B4-BE49-F238E27FC236}">
                <a16:creationId xmlns:a16="http://schemas.microsoft.com/office/drawing/2014/main" id="{2BAB4EA4-1A3F-4784-AF5B-F041E1E28D4A}"/>
              </a:ext>
            </a:extLst>
          </p:cNvPr>
          <p:cNvSpPr txBox="1">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ltLang="pl-P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DFA22C41-AD87-48BB-B254-08F1C70E9086}"/>
              </a:ext>
            </a:extLst>
          </p:cNvPr>
          <p:cNvSpPr>
            <a:spLocks noChangeArrowheads="1" noTextEdit="1"/>
          </p:cNvSpPr>
          <p:nvPr>
            <p:ph type="sldImg"/>
          </p:nvPr>
        </p:nvSpPr>
        <p:spPr>
          <a:ln/>
        </p:spPr>
      </p:sp>
      <p:sp>
        <p:nvSpPr>
          <p:cNvPr id="17411" name="Rectangle 2">
            <a:extLst>
              <a:ext uri="{FF2B5EF4-FFF2-40B4-BE49-F238E27FC236}">
                <a16:creationId xmlns:a16="http://schemas.microsoft.com/office/drawing/2014/main" id="{1133A60F-1DB6-4E6F-A009-2993AB0EECC4}"/>
              </a:ext>
            </a:extLst>
          </p:cNvPr>
          <p:cNvSpPr txBox="1">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ltLang="pl-P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B8570709-4C9D-4D31-BFC8-4744660F69A7}"/>
              </a:ext>
            </a:extLst>
          </p:cNvPr>
          <p:cNvSpPr>
            <a:spLocks noChangeArrowheads="1" noTextEdit="1"/>
          </p:cNvSpPr>
          <p:nvPr>
            <p:ph type="sldImg"/>
          </p:nvPr>
        </p:nvSpPr>
        <p:spPr>
          <a:ln/>
        </p:spPr>
      </p:sp>
      <p:sp>
        <p:nvSpPr>
          <p:cNvPr id="18435" name="Rectangle 2">
            <a:extLst>
              <a:ext uri="{FF2B5EF4-FFF2-40B4-BE49-F238E27FC236}">
                <a16:creationId xmlns:a16="http://schemas.microsoft.com/office/drawing/2014/main" id="{DC745204-2CC0-4405-9F02-7E6E8B308890}"/>
              </a:ext>
            </a:extLst>
          </p:cNvPr>
          <p:cNvSpPr txBox="1">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ltLang="pl-P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7F199864-4362-493F-82E7-DCBC727015AA}"/>
              </a:ext>
            </a:extLst>
          </p:cNvPr>
          <p:cNvSpPr>
            <a:spLocks noChangeArrowheads="1" noTextEdit="1"/>
          </p:cNvSpPr>
          <p:nvPr>
            <p:ph type="sldImg"/>
          </p:nvPr>
        </p:nvSpPr>
        <p:spPr>
          <a:ln/>
        </p:spPr>
      </p:sp>
      <p:sp>
        <p:nvSpPr>
          <p:cNvPr id="19459" name="Rectangle 2">
            <a:extLst>
              <a:ext uri="{FF2B5EF4-FFF2-40B4-BE49-F238E27FC236}">
                <a16:creationId xmlns:a16="http://schemas.microsoft.com/office/drawing/2014/main" id="{32F0FFCC-AB86-4537-9098-0554EDC962CC}"/>
              </a:ext>
            </a:extLst>
          </p:cNvPr>
          <p:cNvSpPr txBox="1">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lt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9B8169E7-AE55-454A-9625-50CD369A177F}"/>
              </a:ext>
            </a:extLst>
          </p:cNvPr>
          <p:cNvSpPr>
            <a:spLocks noChangeArrowheads="1" noTextEdit="1"/>
          </p:cNvSpPr>
          <p:nvPr>
            <p:ph type="sldImg"/>
          </p:nvPr>
        </p:nvSpPr>
        <p:spPr>
          <a:ln/>
        </p:spPr>
      </p:sp>
      <p:sp>
        <p:nvSpPr>
          <p:cNvPr id="20483" name="Rectangle 2">
            <a:extLst>
              <a:ext uri="{FF2B5EF4-FFF2-40B4-BE49-F238E27FC236}">
                <a16:creationId xmlns:a16="http://schemas.microsoft.com/office/drawing/2014/main" id="{1ADDE51A-A747-4455-86DE-BC2A56A565C3}"/>
              </a:ext>
            </a:extLst>
          </p:cNvPr>
          <p:cNvSpPr txBox="1">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lt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6B3C7124-8BA6-4575-838E-09E8F1B80D19}"/>
              </a:ext>
            </a:extLst>
          </p:cNvPr>
          <p:cNvSpPr>
            <a:spLocks noChangeArrowheads="1" noTextEdit="1"/>
          </p:cNvSpPr>
          <p:nvPr>
            <p:ph type="sldImg"/>
          </p:nvPr>
        </p:nvSpPr>
        <p:spPr>
          <a:ln/>
        </p:spPr>
      </p:sp>
      <p:sp>
        <p:nvSpPr>
          <p:cNvPr id="21507" name="Rectangle 2">
            <a:extLst>
              <a:ext uri="{FF2B5EF4-FFF2-40B4-BE49-F238E27FC236}">
                <a16:creationId xmlns:a16="http://schemas.microsoft.com/office/drawing/2014/main" id="{3D7FD69B-1370-4652-9AD9-13ECA3341D78}"/>
              </a:ext>
            </a:extLst>
          </p:cNvPr>
          <p:cNvSpPr txBox="1">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lt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AA877232-616F-491D-BB41-30CB134472BF}"/>
              </a:ext>
            </a:extLst>
          </p:cNvPr>
          <p:cNvSpPr>
            <a:spLocks noChangeArrowheads="1" noTextEdit="1"/>
          </p:cNvSpPr>
          <p:nvPr>
            <p:ph type="sldImg"/>
          </p:nvPr>
        </p:nvSpPr>
        <p:spPr>
          <a:ln/>
        </p:spPr>
      </p:sp>
      <p:sp>
        <p:nvSpPr>
          <p:cNvPr id="22531" name="Rectangle 2">
            <a:extLst>
              <a:ext uri="{FF2B5EF4-FFF2-40B4-BE49-F238E27FC236}">
                <a16:creationId xmlns:a16="http://schemas.microsoft.com/office/drawing/2014/main" id="{3190597A-4B4E-49EF-B22E-389383C2D3CA}"/>
              </a:ext>
            </a:extLst>
          </p:cNvPr>
          <p:cNvSpPr txBox="1">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lt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C3FEBB05-C9B7-4D78-8C02-7A813EAE1CA0}"/>
              </a:ext>
            </a:extLst>
          </p:cNvPr>
          <p:cNvSpPr>
            <a:spLocks noChangeArrowheads="1" noTextEdit="1"/>
          </p:cNvSpPr>
          <p:nvPr>
            <p:ph type="sldImg"/>
          </p:nvPr>
        </p:nvSpPr>
        <p:spPr>
          <a:ln/>
        </p:spPr>
      </p:sp>
      <p:sp>
        <p:nvSpPr>
          <p:cNvPr id="23555" name="Rectangle 2">
            <a:extLst>
              <a:ext uri="{FF2B5EF4-FFF2-40B4-BE49-F238E27FC236}">
                <a16:creationId xmlns:a16="http://schemas.microsoft.com/office/drawing/2014/main" id="{2B85903B-62D7-4A44-851E-A92FAB69F62D}"/>
              </a:ext>
            </a:extLst>
          </p:cNvPr>
          <p:cNvSpPr txBox="1">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ltLang="pl-P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39DE2262-5A25-4DC0-A9EE-BFBF6F75DD45}"/>
              </a:ext>
            </a:extLst>
          </p:cNvPr>
          <p:cNvSpPr>
            <a:spLocks noChangeArrowheads="1" noTextEdit="1"/>
          </p:cNvSpPr>
          <p:nvPr>
            <p:ph type="sldImg"/>
          </p:nvPr>
        </p:nvSpPr>
        <p:spPr>
          <a:ln/>
        </p:spPr>
      </p:sp>
      <p:sp>
        <p:nvSpPr>
          <p:cNvPr id="24579" name="Rectangle 2">
            <a:extLst>
              <a:ext uri="{FF2B5EF4-FFF2-40B4-BE49-F238E27FC236}">
                <a16:creationId xmlns:a16="http://schemas.microsoft.com/office/drawing/2014/main" id="{7268419F-00E2-4E78-90F8-38C0E9F76E3D}"/>
              </a:ext>
            </a:extLst>
          </p:cNvPr>
          <p:cNvSpPr txBox="1">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pl-PL" alt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755650" y="2347913"/>
            <a:ext cx="8569325" cy="1620837"/>
          </a:xfrm>
        </p:spPr>
        <p:txBody>
          <a:bodyPr/>
          <a:lstStyle/>
          <a:p>
            <a:r>
              <a:rPr lang="pl-PL"/>
              <a:t>Kliknij, aby edytować styl</a:t>
            </a:r>
            <a:endParaRPr lang="en-US"/>
          </a:p>
        </p:txBody>
      </p:sp>
      <p:sp>
        <p:nvSpPr>
          <p:cNvPr id="3" name="Podtytuł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a:t>Kliknij, aby edytować styl wzorca podtytułu</a:t>
            </a:r>
            <a:endParaRPr lang="en-US"/>
          </a:p>
        </p:txBody>
      </p:sp>
    </p:spTree>
    <p:extLst>
      <p:ext uri="{BB962C8B-B14F-4D97-AF65-F5344CB8AC3E}">
        <p14:creationId xmlns:p14="http://schemas.microsoft.com/office/powerpoint/2010/main" val="1329082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endParaRPr lang="en-US"/>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Tree>
    <p:extLst>
      <p:ext uri="{BB962C8B-B14F-4D97-AF65-F5344CB8AC3E}">
        <p14:creationId xmlns:p14="http://schemas.microsoft.com/office/powerpoint/2010/main" val="398344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7194550" y="627063"/>
            <a:ext cx="2151063" cy="6232525"/>
          </a:xfrm>
        </p:spPr>
        <p:txBody>
          <a:bodyPr vert="eaVert"/>
          <a:lstStyle/>
          <a:p>
            <a:r>
              <a:rPr lang="pl-PL"/>
              <a:t>Kliknij, aby edytować styl</a:t>
            </a:r>
            <a:endParaRPr lang="en-US"/>
          </a:p>
        </p:txBody>
      </p:sp>
      <p:sp>
        <p:nvSpPr>
          <p:cNvPr id="3" name="Symbol zastępczy tytułu pionowego 2"/>
          <p:cNvSpPr>
            <a:spLocks noGrp="1"/>
          </p:cNvSpPr>
          <p:nvPr>
            <p:ph type="body" orient="vert" idx="1"/>
          </p:nvPr>
        </p:nvSpPr>
        <p:spPr>
          <a:xfrm>
            <a:off x="741363" y="627063"/>
            <a:ext cx="6300787" cy="6232525"/>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Tree>
    <p:extLst>
      <p:ext uri="{BB962C8B-B14F-4D97-AF65-F5344CB8AC3E}">
        <p14:creationId xmlns:p14="http://schemas.microsoft.com/office/powerpoint/2010/main" val="1397595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kład niestandardowy">
    <p:spTree>
      <p:nvGrpSpPr>
        <p:cNvPr id="1" name=""/>
        <p:cNvGrpSpPr/>
        <p:nvPr/>
      </p:nvGrpSpPr>
      <p:grpSpPr>
        <a:xfrm>
          <a:off x="0" y="0"/>
          <a:ext cx="0" cy="0"/>
          <a:chOff x="0" y="0"/>
          <a:chExt cx="0" cy="0"/>
        </a:xfrm>
      </p:grpSpPr>
      <p:sp>
        <p:nvSpPr>
          <p:cNvPr id="2" name="Tytuł 1"/>
          <p:cNvSpPr>
            <a:spLocks noGrp="1"/>
          </p:cNvSpPr>
          <p:nvPr>
            <p:ph type="title"/>
          </p:nvPr>
        </p:nvSpPr>
        <p:spPr>
          <a:xfrm>
            <a:off x="741363" y="627063"/>
            <a:ext cx="8604250" cy="1257300"/>
          </a:xfrm>
        </p:spPr>
        <p:txBody>
          <a:bodyPr/>
          <a:lstStyle/>
          <a:p>
            <a:r>
              <a:rPr lang="pl-PL"/>
              <a:t>Kliknij, aby edytować styl</a:t>
            </a:r>
            <a:endParaRPr lang="en-US"/>
          </a:p>
        </p:txBody>
      </p:sp>
    </p:spTree>
    <p:extLst>
      <p:ext uri="{BB962C8B-B14F-4D97-AF65-F5344CB8AC3E}">
        <p14:creationId xmlns:p14="http://schemas.microsoft.com/office/powerpoint/2010/main" val="597160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endParaRPr lang="en-US"/>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Tree>
    <p:extLst>
      <p:ext uri="{BB962C8B-B14F-4D97-AF65-F5344CB8AC3E}">
        <p14:creationId xmlns:p14="http://schemas.microsoft.com/office/powerpoint/2010/main" val="419056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96925" y="4857750"/>
            <a:ext cx="8567738" cy="1501775"/>
          </a:xfrm>
        </p:spPr>
        <p:txBody>
          <a:bodyPr anchor="t"/>
          <a:lstStyle>
            <a:lvl1pPr algn="l">
              <a:defRPr sz="4000" b="1" cap="all"/>
            </a:lvl1pPr>
          </a:lstStyle>
          <a:p>
            <a:r>
              <a:rPr lang="pl-PL"/>
              <a:t>Kliknij, aby edytować styl</a:t>
            </a:r>
            <a:endParaRPr lang="en-US"/>
          </a:p>
        </p:txBody>
      </p:sp>
      <p:sp>
        <p:nvSpPr>
          <p:cNvPr id="3" name="Symbol zastępczy tekstu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a:t>Kliknij, aby edytować style wzorca tekstu</a:t>
            </a:r>
          </a:p>
        </p:txBody>
      </p:sp>
    </p:spTree>
    <p:extLst>
      <p:ext uri="{BB962C8B-B14F-4D97-AF65-F5344CB8AC3E}">
        <p14:creationId xmlns:p14="http://schemas.microsoft.com/office/powerpoint/2010/main" val="196968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endParaRPr lang="en-US"/>
          </a:p>
        </p:txBody>
      </p:sp>
      <p:sp>
        <p:nvSpPr>
          <p:cNvPr id="3" name="Symbol zastępczy zawartości 2"/>
          <p:cNvSpPr>
            <a:spLocks noGrp="1"/>
          </p:cNvSpPr>
          <p:nvPr>
            <p:ph sz="half" idx="1"/>
          </p:nvPr>
        </p:nvSpPr>
        <p:spPr>
          <a:xfrm>
            <a:off x="741363" y="2101850"/>
            <a:ext cx="4225925" cy="4757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zawartości 3"/>
          <p:cNvSpPr>
            <a:spLocks noGrp="1"/>
          </p:cNvSpPr>
          <p:nvPr>
            <p:ph sz="half" idx="2"/>
          </p:nvPr>
        </p:nvSpPr>
        <p:spPr>
          <a:xfrm>
            <a:off x="5119688" y="2101850"/>
            <a:ext cx="4225925" cy="4757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Tree>
    <p:extLst>
      <p:ext uri="{BB962C8B-B14F-4D97-AF65-F5344CB8AC3E}">
        <p14:creationId xmlns:p14="http://schemas.microsoft.com/office/powerpoint/2010/main" val="349815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504825" y="303213"/>
            <a:ext cx="9072563" cy="1258887"/>
          </a:xfrm>
        </p:spPr>
        <p:txBody>
          <a:bodyPr/>
          <a:lstStyle>
            <a:lvl1pPr>
              <a:defRPr/>
            </a:lvl1pPr>
          </a:lstStyle>
          <a:p>
            <a:r>
              <a:rPr lang="pl-PL"/>
              <a:t>Kliknij, aby edytować styl</a:t>
            </a:r>
            <a:endParaRPr lang="en-US"/>
          </a:p>
        </p:txBody>
      </p:sp>
      <p:sp>
        <p:nvSpPr>
          <p:cNvPr id="3" name="Symbol zastępczy tekstu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Symbol zastępczy tekstu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Tree>
    <p:extLst>
      <p:ext uri="{BB962C8B-B14F-4D97-AF65-F5344CB8AC3E}">
        <p14:creationId xmlns:p14="http://schemas.microsoft.com/office/powerpoint/2010/main" val="49416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endParaRPr lang="en-US"/>
          </a:p>
        </p:txBody>
      </p:sp>
    </p:spTree>
    <p:extLst>
      <p:ext uri="{BB962C8B-B14F-4D97-AF65-F5344CB8AC3E}">
        <p14:creationId xmlns:p14="http://schemas.microsoft.com/office/powerpoint/2010/main" val="199134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515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504825" y="301625"/>
            <a:ext cx="3316288" cy="1279525"/>
          </a:xfrm>
        </p:spPr>
        <p:txBody>
          <a:bodyPr anchor="b"/>
          <a:lstStyle>
            <a:lvl1pPr algn="l">
              <a:defRPr sz="2000" b="1"/>
            </a:lvl1pPr>
          </a:lstStyle>
          <a:p>
            <a:r>
              <a:rPr lang="pl-PL"/>
              <a:t>Kliknij, aby edytować styl</a:t>
            </a:r>
            <a:endParaRPr lang="en-US"/>
          </a:p>
        </p:txBody>
      </p:sp>
      <p:sp>
        <p:nvSpPr>
          <p:cNvPr id="3" name="Symbol zastępczy zawartości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tekstu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Tree>
    <p:extLst>
      <p:ext uri="{BB962C8B-B14F-4D97-AF65-F5344CB8AC3E}">
        <p14:creationId xmlns:p14="http://schemas.microsoft.com/office/powerpoint/2010/main" val="3811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976438" y="5291138"/>
            <a:ext cx="6048375" cy="625475"/>
          </a:xfrm>
        </p:spPr>
        <p:txBody>
          <a:bodyPr anchor="b"/>
          <a:lstStyle>
            <a:lvl1pPr algn="l">
              <a:defRPr sz="2000" b="1"/>
            </a:lvl1pPr>
          </a:lstStyle>
          <a:p>
            <a:r>
              <a:rPr lang="pl-PL"/>
              <a:t>Kliknij, aby edytować styl</a:t>
            </a:r>
            <a:endParaRPr lang="en-US"/>
          </a:p>
        </p:txBody>
      </p:sp>
      <p:sp>
        <p:nvSpPr>
          <p:cNvPr id="3" name="Symbol zastępczy obrazu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Symbol zastępczy tekstu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Tree>
    <p:extLst>
      <p:ext uri="{BB962C8B-B14F-4D97-AF65-F5344CB8AC3E}">
        <p14:creationId xmlns:p14="http://schemas.microsoft.com/office/powerpoint/2010/main" val="1064490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3BD483B8-AA5D-4068-9B3C-47F3D70DB45F}"/>
              </a:ext>
            </a:extLst>
          </p:cNvPr>
          <p:cNvSpPr>
            <a:spLocks noGrp="1" noChangeArrowheads="1"/>
          </p:cNvSpPr>
          <p:nvPr>
            <p:ph type="title"/>
          </p:nvPr>
        </p:nvSpPr>
        <p:spPr bwMode="auto">
          <a:xfrm>
            <a:off x="741363" y="627063"/>
            <a:ext cx="86042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pl-PL"/>
              <a:t>Click to edit the title text format</a:t>
            </a:r>
          </a:p>
        </p:txBody>
      </p:sp>
      <p:sp>
        <p:nvSpPr>
          <p:cNvPr id="1027" name="Rectangle 2">
            <a:extLst>
              <a:ext uri="{FF2B5EF4-FFF2-40B4-BE49-F238E27FC236}">
                <a16:creationId xmlns:a16="http://schemas.microsoft.com/office/drawing/2014/main" id="{BD868886-80C8-4EBE-92FD-6789AF341AAB}"/>
              </a:ext>
            </a:extLst>
          </p:cNvPr>
          <p:cNvSpPr>
            <a:spLocks noGrp="1" noChangeArrowheads="1"/>
          </p:cNvSpPr>
          <p:nvPr>
            <p:ph type="body" idx="1"/>
          </p:nvPr>
        </p:nvSpPr>
        <p:spPr bwMode="auto">
          <a:xfrm>
            <a:off x="741363" y="2101850"/>
            <a:ext cx="8604250" cy="475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pl-PL"/>
              <a:t>Click to edit the outline text format</a:t>
            </a:r>
          </a:p>
          <a:p>
            <a:pPr lvl="1"/>
            <a:r>
              <a:rPr lang="en-GB" altLang="pl-PL"/>
              <a:t>Second Outline Level</a:t>
            </a:r>
          </a:p>
          <a:p>
            <a:pPr lvl="2"/>
            <a:r>
              <a:rPr lang="en-GB" altLang="pl-PL"/>
              <a:t>Third Outline Level</a:t>
            </a:r>
          </a:p>
          <a:p>
            <a:pPr lvl="3"/>
            <a:r>
              <a:rPr lang="en-GB" altLang="pl-PL"/>
              <a:t>Fourth Outline Level</a:t>
            </a:r>
          </a:p>
          <a:p>
            <a:pPr lvl="4"/>
            <a:r>
              <a:rPr lang="en-GB" altLang="pl-PL"/>
              <a:t>Fifth Outline Level</a:t>
            </a:r>
          </a:p>
          <a:p>
            <a:pPr lvl="4"/>
            <a:r>
              <a:rPr lang="en-GB" altLang="pl-PL"/>
              <a:t>Sixth Outline Level</a:t>
            </a:r>
          </a:p>
          <a:p>
            <a:pPr lvl="4"/>
            <a:r>
              <a:rPr lang="en-GB" altLang="pl-PL"/>
              <a:t>Seventh Outline Level</a:t>
            </a:r>
          </a:p>
          <a:p>
            <a:pPr lvl="4"/>
            <a:r>
              <a:rPr lang="en-GB" altLang="pl-PL"/>
              <a:t>Eighth Outline Level</a:t>
            </a:r>
          </a:p>
          <a:p>
            <a:pPr lvl="4"/>
            <a:r>
              <a:rPr lang="en-GB" altLang="pl-PL"/>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5000"/>
        </a:lnSpc>
        <a:spcBef>
          <a:spcPct val="0"/>
        </a:spcBef>
        <a:spcAft>
          <a:spcPct val="0"/>
        </a:spcAft>
        <a:buClr>
          <a:srgbClr val="000000"/>
        </a:buClr>
        <a:buSzPct val="45000"/>
        <a:buFont typeface="StarSymbol" charset="0"/>
        <a:defRPr sz="4400">
          <a:solidFill>
            <a:srgbClr val="000000"/>
          </a:solidFill>
          <a:latin typeface="+mj-lt"/>
          <a:ea typeface="+mj-ea"/>
          <a:cs typeface="+mj-cs"/>
        </a:defRPr>
      </a:lvl1pPr>
      <a:lvl2pPr algn="ctr" defTabSz="449263" rtl="0" eaLnBrk="0" fontAlgn="base" hangingPunct="0">
        <a:lnSpc>
          <a:spcPct val="95000"/>
        </a:lnSpc>
        <a:spcBef>
          <a:spcPct val="0"/>
        </a:spcBef>
        <a:spcAft>
          <a:spcPct val="0"/>
        </a:spcAft>
        <a:buClr>
          <a:srgbClr val="000000"/>
        </a:buClr>
        <a:buSzPct val="45000"/>
        <a:buFont typeface="StarSymbol" charset="0"/>
        <a:defRPr sz="4400">
          <a:solidFill>
            <a:srgbClr val="000000"/>
          </a:solidFill>
          <a:latin typeface="Times New Roman" pitchFamily="18" charset="0"/>
          <a:ea typeface="Lucida Sans Unicode" pitchFamily="34" charset="0"/>
          <a:cs typeface="Lucida Sans Unicode" pitchFamily="34" charset="0"/>
        </a:defRPr>
      </a:lvl2pPr>
      <a:lvl3pPr algn="ctr" defTabSz="449263" rtl="0" eaLnBrk="0" fontAlgn="base" hangingPunct="0">
        <a:lnSpc>
          <a:spcPct val="95000"/>
        </a:lnSpc>
        <a:spcBef>
          <a:spcPct val="0"/>
        </a:spcBef>
        <a:spcAft>
          <a:spcPct val="0"/>
        </a:spcAft>
        <a:buClr>
          <a:srgbClr val="000000"/>
        </a:buClr>
        <a:buSzPct val="45000"/>
        <a:buFont typeface="StarSymbol" charset="0"/>
        <a:defRPr sz="4400">
          <a:solidFill>
            <a:srgbClr val="000000"/>
          </a:solidFill>
          <a:latin typeface="Times New Roman" pitchFamily="18" charset="0"/>
          <a:ea typeface="Lucida Sans Unicode" pitchFamily="34" charset="0"/>
          <a:cs typeface="Lucida Sans Unicode" pitchFamily="34" charset="0"/>
        </a:defRPr>
      </a:lvl3pPr>
      <a:lvl4pPr algn="ctr" defTabSz="449263" rtl="0" eaLnBrk="0" fontAlgn="base" hangingPunct="0">
        <a:lnSpc>
          <a:spcPct val="95000"/>
        </a:lnSpc>
        <a:spcBef>
          <a:spcPct val="0"/>
        </a:spcBef>
        <a:spcAft>
          <a:spcPct val="0"/>
        </a:spcAft>
        <a:buClr>
          <a:srgbClr val="000000"/>
        </a:buClr>
        <a:buSzPct val="45000"/>
        <a:buFont typeface="StarSymbol" charset="0"/>
        <a:defRPr sz="4400">
          <a:solidFill>
            <a:srgbClr val="000000"/>
          </a:solidFill>
          <a:latin typeface="Times New Roman" pitchFamily="18" charset="0"/>
          <a:ea typeface="Lucida Sans Unicode" pitchFamily="34" charset="0"/>
          <a:cs typeface="Lucida Sans Unicode" pitchFamily="34" charset="0"/>
        </a:defRPr>
      </a:lvl4pPr>
      <a:lvl5pPr algn="ctr" defTabSz="449263" rtl="0" eaLnBrk="0" fontAlgn="base" hangingPunct="0">
        <a:lnSpc>
          <a:spcPct val="95000"/>
        </a:lnSpc>
        <a:spcBef>
          <a:spcPct val="0"/>
        </a:spcBef>
        <a:spcAft>
          <a:spcPct val="0"/>
        </a:spcAft>
        <a:buClr>
          <a:srgbClr val="000000"/>
        </a:buClr>
        <a:buSzPct val="45000"/>
        <a:buFont typeface="StarSymbol" charset="0"/>
        <a:defRPr sz="4400">
          <a:solidFill>
            <a:srgbClr val="000000"/>
          </a:solidFill>
          <a:latin typeface="Times New Roman" pitchFamily="18" charset="0"/>
          <a:ea typeface="Lucida Sans Unicode" pitchFamily="34" charset="0"/>
          <a:cs typeface="Lucida Sans Unicode" pitchFamily="34" charset="0"/>
        </a:defRPr>
      </a:lvl5pPr>
      <a:lvl6pPr marL="457200" algn="l" defTabSz="449263" rtl="0" fontAlgn="base" hangingPunct="0">
        <a:spcBef>
          <a:spcPct val="0"/>
        </a:spcBef>
        <a:spcAft>
          <a:spcPct val="0"/>
        </a:spcAft>
        <a:buClr>
          <a:srgbClr val="000000"/>
        </a:buClr>
        <a:buSzPct val="45000"/>
        <a:buFont typeface="StarSymbol" charset="0"/>
        <a:defRPr sz="4400">
          <a:solidFill>
            <a:srgbClr val="000000"/>
          </a:solidFill>
          <a:latin typeface="Times New Roman" pitchFamily="18" charset="0"/>
          <a:ea typeface="Lucida Sans Unicode" pitchFamily="34" charset="0"/>
          <a:cs typeface="Lucida Sans Unicode" pitchFamily="34" charset="0"/>
        </a:defRPr>
      </a:lvl6pPr>
      <a:lvl7pPr marL="914400" algn="l" defTabSz="449263" rtl="0" fontAlgn="base" hangingPunct="0">
        <a:spcBef>
          <a:spcPct val="0"/>
        </a:spcBef>
        <a:spcAft>
          <a:spcPct val="0"/>
        </a:spcAft>
        <a:buClr>
          <a:srgbClr val="000000"/>
        </a:buClr>
        <a:buSzPct val="45000"/>
        <a:buFont typeface="StarSymbol" charset="0"/>
        <a:defRPr sz="4400">
          <a:solidFill>
            <a:srgbClr val="000000"/>
          </a:solidFill>
          <a:latin typeface="Times New Roman" pitchFamily="18" charset="0"/>
          <a:ea typeface="Lucida Sans Unicode" pitchFamily="34" charset="0"/>
          <a:cs typeface="Lucida Sans Unicode" pitchFamily="34" charset="0"/>
        </a:defRPr>
      </a:lvl7pPr>
      <a:lvl8pPr marL="1371600" algn="l" defTabSz="449263" rtl="0" fontAlgn="base" hangingPunct="0">
        <a:spcBef>
          <a:spcPct val="0"/>
        </a:spcBef>
        <a:spcAft>
          <a:spcPct val="0"/>
        </a:spcAft>
        <a:buClr>
          <a:srgbClr val="000000"/>
        </a:buClr>
        <a:buSzPct val="45000"/>
        <a:buFont typeface="StarSymbol" charset="0"/>
        <a:defRPr sz="4400">
          <a:solidFill>
            <a:srgbClr val="000000"/>
          </a:solidFill>
          <a:latin typeface="Times New Roman" pitchFamily="18" charset="0"/>
          <a:ea typeface="Lucida Sans Unicode" pitchFamily="34" charset="0"/>
          <a:cs typeface="Lucida Sans Unicode" pitchFamily="34" charset="0"/>
        </a:defRPr>
      </a:lvl8pPr>
      <a:lvl9pPr marL="1828800" algn="l" defTabSz="449263" rtl="0" fontAlgn="base" hangingPunct="0">
        <a:spcBef>
          <a:spcPct val="0"/>
        </a:spcBef>
        <a:spcAft>
          <a:spcPct val="0"/>
        </a:spcAft>
        <a:buClr>
          <a:srgbClr val="000000"/>
        </a:buClr>
        <a:buSzPct val="45000"/>
        <a:buFont typeface="StarSymbol" charset="0"/>
        <a:defRPr sz="4400">
          <a:solidFill>
            <a:srgbClr val="000000"/>
          </a:solidFill>
          <a:latin typeface="Times New Roman" pitchFamily="18" charset="0"/>
          <a:ea typeface="Lucida Sans Unicode" pitchFamily="34" charset="0"/>
          <a:cs typeface="Lucida Sans Unicode" pitchFamily="34" charset="0"/>
        </a:defRPr>
      </a:lvl9pPr>
    </p:titleStyle>
    <p:bodyStyle>
      <a:lvl1pPr marL="428625" indent="-323850" algn="l" defTabSz="449263" rtl="0" eaLnBrk="0" fontAlgn="base" hangingPunct="0">
        <a:lnSpc>
          <a:spcPct val="95000"/>
        </a:lnSpc>
        <a:spcBef>
          <a:spcPct val="0"/>
        </a:spcBef>
        <a:spcAft>
          <a:spcPts val="1425"/>
        </a:spcAft>
        <a:buClr>
          <a:srgbClr val="000000"/>
        </a:buClr>
        <a:buSzPct val="45000"/>
        <a:buFont typeface="StarSymbol" charset="0"/>
        <a:buChar char="●"/>
        <a:defRPr sz="3200">
          <a:solidFill>
            <a:srgbClr val="000000"/>
          </a:solidFill>
          <a:latin typeface="+mn-lt"/>
          <a:ea typeface="+mn-ea"/>
          <a:cs typeface="+mn-cs"/>
        </a:defRPr>
      </a:lvl1pPr>
      <a:lvl2pPr marL="860425" indent="-285750" algn="l" defTabSz="449263" rtl="0" eaLnBrk="0" fontAlgn="base" hangingPunct="0">
        <a:lnSpc>
          <a:spcPct val="95000"/>
        </a:lnSpc>
        <a:spcBef>
          <a:spcPct val="0"/>
        </a:spcBef>
        <a:spcAft>
          <a:spcPts val="1138"/>
        </a:spcAft>
        <a:buClr>
          <a:srgbClr val="000000"/>
        </a:buClr>
        <a:buSzPct val="75000"/>
        <a:buFont typeface="StarSymbol" charset="0"/>
        <a:buChar char="–"/>
        <a:defRPr sz="2800">
          <a:solidFill>
            <a:srgbClr val="000000"/>
          </a:solidFill>
          <a:latin typeface="+mn-lt"/>
          <a:ea typeface="+mn-ea"/>
          <a:cs typeface="+mn-cs"/>
        </a:defRPr>
      </a:lvl2pPr>
      <a:lvl3pPr marL="1292225" indent="-214313" algn="l" defTabSz="449263" rtl="0" eaLnBrk="0" fontAlgn="base" hangingPunct="0">
        <a:lnSpc>
          <a:spcPct val="95000"/>
        </a:lnSpc>
        <a:spcBef>
          <a:spcPct val="0"/>
        </a:spcBef>
        <a:spcAft>
          <a:spcPts val="850"/>
        </a:spcAft>
        <a:buClr>
          <a:srgbClr val="000000"/>
        </a:buClr>
        <a:buSzPct val="45000"/>
        <a:buFont typeface="StarSymbol" charset="0"/>
        <a:buChar char="●"/>
        <a:defRPr sz="2400">
          <a:solidFill>
            <a:srgbClr val="000000"/>
          </a:solidFill>
          <a:latin typeface="+mn-lt"/>
          <a:ea typeface="+mn-ea"/>
          <a:cs typeface="+mn-cs"/>
        </a:defRPr>
      </a:lvl3pPr>
      <a:lvl4pPr marL="1724025" indent="-212725" algn="l" defTabSz="449263" rtl="0" eaLnBrk="0" fontAlgn="base" hangingPunct="0">
        <a:lnSpc>
          <a:spcPct val="95000"/>
        </a:lnSpc>
        <a:spcBef>
          <a:spcPct val="0"/>
        </a:spcBef>
        <a:spcAft>
          <a:spcPts val="575"/>
        </a:spcAft>
        <a:buClr>
          <a:srgbClr val="000000"/>
        </a:buClr>
        <a:buSzPct val="75000"/>
        <a:buFont typeface="StarSymbol" charset="0"/>
        <a:buChar char="–"/>
        <a:defRPr sz="2000">
          <a:solidFill>
            <a:srgbClr val="000000"/>
          </a:solidFill>
          <a:latin typeface="+mn-lt"/>
          <a:ea typeface="+mn-ea"/>
          <a:cs typeface="+mn-cs"/>
        </a:defRPr>
      </a:lvl4pPr>
      <a:lvl5pPr marL="2155825" indent="-214313" algn="l" defTabSz="449263" rtl="0" eaLnBrk="0" fontAlgn="base" hangingPunct="0">
        <a:lnSpc>
          <a:spcPct val="95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5pPr>
      <a:lvl6pPr marL="2613025" indent="-214313" algn="l" defTabSz="449263" rtl="0" fontAlgn="base" hangingPunct="0">
        <a:lnSpc>
          <a:spcPct val="95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6pPr>
      <a:lvl7pPr marL="3070225" indent="-214313" algn="l" defTabSz="449263" rtl="0" fontAlgn="base" hangingPunct="0">
        <a:lnSpc>
          <a:spcPct val="95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7pPr>
      <a:lvl8pPr marL="3527425" indent="-214313" algn="l" defTabSz="449263" rtl="0" fontAlgn="base" hangingPunct="0">
        <a:lnSpc>
          <a:spcPct val="95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8pPr>
      <a:lvl9pPr marL="3984625" indent="-214313" algn="l" defTabSz="449263" rtl="0" fontAlgn="base" hangingPunct="0">
        <a:lnSpc>
          <a:spcPct val="95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732952D1-E1EE-4E58-8CAC-C8B60D2589BE}"/>
              </a:ext>
            </a:extLst>
          </p:cNvPr>
          <p:cNvSpPr>
            <a:spLocks noGrp="1" noChangeArrowheads="1"/>
          </p:cNvSpPr>
          <p:nvPr>
            <p:ph type="title"/>
          </p:nvPr>
        </p:nvSpPr>
        <p:spPr>
          <a:xfrm>
            <a:off x="741363" y="627063"/>
            <a:ext cx="8609012" cy="1263650"/>
          </a:xfrm>
        </p:spPr>
        <p:txBody>
          <a:bodyPr/>
          <a:lstStyle/>
          <a:p>
            <a:pPr eaLnBrk="1">
              <a:lnSpc>
                <a:spcPts val="4413"/>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a:latin typeface="Verdana" panose="020B0604030504040204" pitchFamily="34" charset="0"/>
              </a:rPr>
              <a:t>Projekt modułu</a:t>
            </a:r>
          </a:p>
        </p:txBody>
      </p:sp>
      <p:sp>
        <p:nvSpPr>
          <p:cNvPr id="2051" name="Rectangle 2">
            <a:extLst>
              <a:ext uri="{FF2B5EF4-FFF2-40B4-BE49-F238E27FC236}">
                <a16:creationId xmlns:a16="http://schemas.microsoft.com/office/drawing/2014/main" id="{2A5C9BBB-0516-4947-9B86-6039A7FC8D67}"/>
              </a:ext>
            </a:extLst>
          </p:cNvPr>
          <p:cNvSpPr>
            <a:spLocks noGrp="1" noChangeArrowheads="1"/>
          </p:cNvSpPr>
          <p:nvPr>
            <p:ph type="subTitle" idx="4294967295"/>
          </p:nvPr>
        </p:nvSpPr>
        <p:spPr>
          <a:xfrm>
            <a:off x="766763" y="1981200"/>
            <a:ext cx="8609012" cy="3725863"/>
          </a:xfrm>
        </p:spPr>
        <p:txBody>
          <a:bodyPr anchor="ctr"/>
          <a:lstStyle/>
          <a:p>
            <a:pPr marL="0" indent="0" algn="ctr">
              <a:lnSpc>
                <a:spcPts val="3200"/>
              </a:lnSpc>
              <a:spcAft>
                <a:spcPct val="0"/>
              </a:spcAft>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a:latin typeface="Verdana"/>
              </a:rPr>
              <a:t>Klinika Weterynaryjna</a:t>
            </a:r>
            <a:endParaRPr lang="en-US"/>
          </a:p>
          <a:p>
            <a:pPr marL="0" indent="0" algn="ctr" eaLnBrk="1">
              <a:lnSpc>
                <a:spcPct val="101000"/>
              </a:lnSpc>
              <a:spcAft>
                <a:spcPct val="0"/>
              </a:spcAft>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l-PL" altLang="pl-PL" sz="1000" dirty="0">
              <a:latin typeface="Verdana" panose="020B0604030504040204" pitchFamily="34" charset="0"/>
            </a:endParaRPr>
          </a:p>
          <a:p>
            <a:pPr marL="0" indent="0" algn="ctr" eaLnBrk="1">
              <a:lnSpc>
                <a:spcPct val="101000"/>
              </a:lnSpc>
              <a:spcAft>
                <a:spcPct val="0"/>
              </a:spcAft>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a:latin typeface="Verdana"/>
              </a:rPr>
              <a:t>Nazwa modułu</a:t>
            </a:r>
          </a:p>
          <a:p>
            <a:pPr marL="0" indent="0" algn="ctr">
              <a:lnSpc>
                <a:spcPct val="101000"/>
              </a:lnSpc>
              <a:spcAft>
                <a:spcPct val="0"/>
              </a:spcAft>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l-PL" altLang="pl-PL">
              <a:latin typeface="Verdana"/>
            </a:endParaRPr>
          </a:p>
          <a:p>
            <a:pPr marL="0" indent="0" algn="ctr">
              <a:lnSpc>
                <a:spcPct val="101000"/>
              </a:lnSpc>
              <a:spcAft>
                <a:spcPct val="0"/>
              </a:spcAft>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sz="2000">
                <a:latin typeface="Verdana"/>
              </a:rPr>
              <a:t>Antoni Karwowski</a:t>
            </a:r>
          </a:p>
          <a:p>
            <a:pPr marL="0" indent="0" algn="ctr">
              <a:lnSpc>
                <a:spcPct val="101000"/>
              </a:lnSpc>
              <a:spcAft>
                <a:spcPct val="0"/>
              </a:spcAft>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sz="2000">
                <a:latin typeface="Verdana"/>
              </a:rPr>
              <a:t>Weronika Ługowska</a:t>
            </a:r>
            <a:br>
              <a:rPr lang="pl-PL" altLang="pl-PL" sz="2000">
                <a:latin typeface="Verdana"/>
              </a:rPr>
            </a:br>
            <a:r>
              <a:rPr lang="pl-PL" altLang="pl-PL" sz="2000">
                <a:latin typeface="Verdana"/>
              </a:rPr>
              <a:t>Hanna Kraska</a:t>
            </a:r>
            <a:br>
              <a:rPr lang="pl-PL" altLang="pl-PL" sz="2000">
                <a:latin typeface="Verdana"/>
              </a:rPr>
            </a:br>
            <a:r>
              <a:rPr lang="pl-PL" altLang="pl-PL" sz="2000">
                <a:latin typeface="Verdana"/>
              </a:rPr>
              <a:t>Michał </a:t>
            </a:r>
            <a:r>
              <a:rPr lang="pl-PL" altLang="pl-PL" sz="2000" err="1">
                <a:latin typeface="Verdana"/>
              </a:rPr>
              <a:t>Gebel</a:t>
            </a:r>
            <a:endParaRPr lang="pl-PL" altLang="pl-PL" sz="2000" err="1">
              <a:latin typeface="Verdana" panose="020B0604030504040204" pitchFamily="34" charset="0"/>
            </a:endParaRPr>
          </a:p>
          <a:p>
            <a:pPr marL="0" indent="0" algn="ctr">
              <a:lnSpc>
                <a:spcPct val="101000"/>
              </a:lnSpc>
              <a:spcAft>
                <a:spcPct val="0"/>
              </a:spcAft>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l-PL" altLang="pl-PL" sz="2000">
              <a:latin typeface="Verdana"/>
            </a:endParaRPr>
          </a:p>
          <a:p>
            <a:pPr marL="0" indent="0" algn="ctr" eaLnBrk="1">
              <a:lnSpc>
                <a:spcPct val="101000"/>
              </a:lnSpc>
              <a:spcAft>
                <a:spcPct val="0"/>
              </a:spcAft>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sz="1600">
                <a:latin typeface="Verdana"/>
              </a:rPr>
              <a:t>Inżynieria Oprogramowania</a:t>
            </a:r>
          </a:p>
          <a:p>
            <a:pPr marL="0" indent="0" algn="ctr" eaLnBrk="1">
              <a:lnSpc>
                <a:spcPct val="101000"/>
              </a:lnSpc>
              <a:spcAft>
                <a:spcPct val="0"/>
              </a:spcAft>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sz="1600" dirty="0">
                <a:latin typeface="Verdana"/>
              </a:rPr>
              <a:t>czwartek, </a:t>
            </a:r>
            <a:r>
              <a:rPr lang="pl-PL" altLang="pl-PL" sz="1600">
                <a:latin typeface="Verdana"/>
              </a:rPr>
              <a:t>16:00</a:t>
            </a:r>
            <a:endParaRPr lang="pl-PL" altLang="pl-PL" sz="1600" dirty="0">
              <a:latin typeface="Verdana"/>
            </a:endParaRPr>
          </a:p>
          <a:p>
            <a:pPr marL="0" indent="0" algn="ctr" eaLnBrk="1">
              <a:lnSpc>
                <a:spcPct val="101000"/>
              </a:lnSpc>
              <a:spcAft>
                <a:spcPct val="0"/>
              </a:spcAft>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l-PL" altLang="pl-PL" sz="1600" dirty="0">
              <a:latin typeface="Verdana" panose="020B0604030504040204" pitchFamily="34" charset="0"/>
            </a:endParaRPr>
          </a:p>
          <a:p>
            <a:pPr marL="0" indent="0" algn="ctr" eaLnBrk="1">
              <a:lnSpc>
                <a:spcPct val="101000"/>
              </a:lnSpc>
              <a:spcAft>
                <a:spcPct val="0"/>
              </a:spcAft>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sz="1600">
                <a:latin typeface="Verdana"/>
              </a:rPr>
              <a:t>rok akademicki 2020/2021</a:t>
            </a:r>
            <a:endParaRPr lang="pl-PL" altLang="pl-PL" sz="1600">
              <a:latin typeface="Verdana" panose="020B0604030504040204" pitchFamily="34" charset="0"/>
            </a:endParaRPr>
          </a:p>
        </p:txBody>
      </p:sp>
    </p:spTree>
  </p:cSld>
  <p:clrMapOvr>
    <a:masterClrMapping/>
  </p:clrMapOvr>
  <p:transition spd="med">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21EAC421-6577-4FEE-9EBF-756733CAE722}"/>
              </a:ext>
            </a:extLst>
          </p:cNvPr>
          <p:cNvSpPr>
            <a:spLocks noGrp="1" noChangeArrowheads="1"/>
          </p:cNvSpPr>
          <p:nvPr>
            <p:ph type="title"/>
          </p:nvPr>
        </p:nvSpPr>
        <p:spPr>
          <a:xfrm>
            <a:off x="741363" y="573088"/>
            <a:ext cx="8609012" cy="3084512"/>
          </a:xfrm>
        </p:spPr>
        <p:txBody>
          <a:bodyPr/>
          <a:lstStyle/>
          <a:p>
            <a:pPr eaLnBrk="1">
              <a:lnSpc>
                <a:spcPts val="4413"/>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a:latin typeface="Verdana" panose="020B0604030504040204" pitchFamily="34" charset="0"/>
              </a:rPr>
              <a:t>Dodatkowe diagramy (czynności, stanów, obiektów, pakietów, przeglądu interakcji, diagramy strukturalne, diagramy harmonogramowania)</a:t>
            </a:r>
          </a:p>
        </p:txBody>
      </p:sp>
      <p:sp>
        <p:nvSpPr>
          <p:cNvPr id="11267" name="Text Box 2">
            <a:extLst>
              <a:ext uri="{FF2B5EF4-FFF2-40B4-BE49-F238E27FC236}">
                <a16:creationId xmlns:a16="http://schemas.microsoft.com/office/drawing/2014/main" id="{F809422C-4216-4ADF-9B3B-D629AE76A274}"/>
              </a:ext>
            </a:extLst>
          </p:cNvPr>
          <p:cNvSpPr txBox="1">
            <a:spLocks noChangeArrowheads="1"/>
          </p:cNvSpPr>
          <p:nvPr/>
        </p:nvSpPr>
        <p:spPr bwMode="auto">
          <a:xfrm>
            <a:off x="757238" y="5911850"/>
            <a:ext cx="8612187"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9pPr>
          </a:lstStyle>
          <a:p>
            <a:pPr algn="ctr" eaLnBrk="1">
              <a:lnSpc>
                <a:spcPct val="101000"/>
              </a:lnSpc>
              <a:buClr>
                <a:srgbClr val="000000"/>
              </a:buClr>
              <a:buSzPct val="45000"/>
              <a:buFont typeface="StarSymbol" charset="0"/>
              <a:buNone/>
            </a:pPr>
            <a:r>
              <a:rPr lang="pl-PL" altLang="pl-PL" sz="1200">
                <a:solidFill>
                  <a:srgbClr val="3333CC"/>
                </a:solidFill>
                <a:latin typeface="Verdana" panose="020B0604030504040204" pitchFamily="34" charset="0"/>
              </a:rPr>
              <a:t>Można tu umieścić dodatkowe diagramy (diagramy czynności, stanów, obiektów, </a:t>
            </a:r>
            <a:r>
              <a:rPr lang="pl-PL" altLang="pl-PL" sz="1200">
                <a:solidFill>
                  <a:schemeClr val="accent2"/>
                </a:solidFill>
                <a:latin typeface="Verdana" panose="020B0604030504040204" pitchFamily="34" charset="0"/>
              </a:rPr>
              <a:t>pakietów, przeglądu interakcji, diagramy strukturalne, diagramy harmonogramowania</a:t>
            </a:r>
            <a:r>
              <a:rPr lang="pl-PL" altLang="pl-PL" sz="1200">
                <a:solidFill>
                  <a:srgbClr val="3333CC"/>
                </a:solidFill>
                <a:latin typeface="Verdana" panose="020B0604030504040204" pitchFamily="34" charset="0"/>
              </a:rPr>
              <a:t>), których użycie pozwoli lepiej zobrazować działanie konkretnego modułu. Do każdego elementu należy dołączyć notatkę UML-ową z opisem odpowiedniego elementu, bądź tak je nazwać, by z nazw wynikało ich znaczenie w aplikacji (pamiętać należy jednak, że to co jest oczywiste dla autorów projektu nie musi być oczywiste dla innych osób!). Gdyby nie był potrzebny (i tylko wtedy) można ten slajd usunąć.</a:t>
            </a:r>
          </a:p>
        </p:txBody>
      </p:sp>
      <p:pic>
        <p:nvPicPr>
          <p:cNvPr id="11268" name="Picture 3">
            <a:extLst>
              <a:ext uri="{FF2B5EF4-FFF2-40B4-BE49-F238E27FC236}">
                <a16:creationId xmlns:a16="http://schemas.microsoft.com/office/drawing/2014/main" id="{228523A0-3F54-4A1E-BB15-11CC36C87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733800"/>
            <a:ext cx="3251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4798E37E-EBA1-45E7-8381-9E9298C374F6}"/>
              </a:ext>
            </a:extLst>
          </p:cNvPr>
          <p:cNvSpPr>
            <a:spLocks noGrp="1" noChangeArrowheads="1"/>
          </p:cNvSpPr>
          <p:nvPr>
            <p:ph type="title"/>
          </p:nvPr>
        </p:nvSpPr>
        <p:spPr>
          <a:xfrm>
            <a:off x="741363" y="627063"/>
            <a:ext cx="8609012" cy="1263650"/>
          </a:xfrm>
        </p:spPr>
        <p:txBody>
          <a:bodyPr/>
          <a:lstStyle/>
          <a:p>
            <a:pPr eaLnBrk="1">
              <a:lnSpc>
                <a:spcPts val="4413"/>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a:latin typeface="Verdana" panose="020B0604030504040204" pitchFamily="34" charset="0"/>
              </a:rPr>
              <a:t>Diagram komponentów</a:t>
            </a:r>
          </a:p>
        </p:txBody>
      </p:sp>
      <p:sp>
        <p:nvSpPr>
          <p:cNvPr id="12291" name="Text Box 2">
            <a:extLst>
              <a:ext uri="{FF2B5EF4-FFF2-40B4-BE49-F238E27FC236}">
                <a16:creationId xmlns:a16="http://schemas.microsoft.com/office/drawing/2014/main" id="{687D982E-AB40-494A-8500-707D879D9109}"/>
              </a:ext>
            </a:extLst>
          </p:cNvPr>
          <p:cNvSpPr txBox="1">
            <a:spLocks noChangeArrowheads="1"/>
          </p:cNvSpPr>
          <p:nvPr/>
        </p:nvSpPr>
        <p:spPr bwMode="auto">
          <a:xfrm>
            <a:off x="757238" y="5911850"/>
            <a:ext cx="861218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9pPr>
          </a:lstStyle>
          <a:p>
            <a:pPr algn="ctr" eaLnBrk="1">
              <a:lnSpc>
                <a:spcPct val="101000"/>
              </a:lnSpc>
              <a:buClr>
                <a:srgbClr val="000000"/>
              </a:buClr>
              <a:buSzPct val="45000"/>
              <a:buFont typeface="StarSymbol" charset="0"/>
              <a:buNone/>
            </a:pPr>
            <a:r>
              <a:rPr lang="pl-PL" altLang="pl-PL" sz="1200">
                <a:solidFill>
                  <a:srgbClr val="3333CC"/>
                </a:solidFill>
                <a:latin typeface="Verdana" panose="020B0604030504040204" pitchFamily="34" charset="0"/>
              </a:rPr>
              <a:t>Należy tu umieścić diagram komponentów dla danego modułu, lecz tylko wtedy kiedy jest on konieczny (kiedy autorzy danego modułu decydują się na dekompozycję na mniejsze kawałki). W przeciwnym wypadku, slajd można usunąć.</a:t>
            </a:r>
          </a:p>
        </p:txBody>
      </p:sp>
      <p:pic>
        <p:nvPicPr>
          <p:cNvPr id="12292" name="Picture 3">
            <a:extLst>
              <a:ext uri="{FF2B5EF4-FFF2-40B4-BE49-F238E27FC236}">
                <a16:creationId xmlns:a16="http://schemas.microsoft.com/office/drawing/2014/main" id="{2299B403-15C2-4EEA-B7B2-7609D0F4E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638" y="2171700"/>
            <a:ext cx="32512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22DD512B-0202-4EAF-858C-F31987D05A9D}"/>
              </a:ext>
            </a:extLst>
          </p:cNvPr>
          <p:cNvSpPr>
            <a:spLocks noGrp="1" noChangeArrowheads="1"/>
          </p:cNvSpPr>
          <p:nvPr>
            <p:ph type="title"/>
          </p:nvPr>
        </p:nvSpPr>
        <p:spPr>
          <a:xfrm>
            <a:off x="741363" y="627063"/>
            <a:ext cx="8609012" cy="1263650"/>
          </a:xfrm>
        </p:spPr>
        <p:txBody>
          <a:bodyPr/>
          <a:lstStyle/>
          <a:p>
            <a:pPr eaLnBrk="1">
              <a:lnSpc>
                <a:spcPts val="4413"/>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a:latin typeface="Verdana" panose="020B0604030504040204" pitchFamily="34" charset="0"/>
              </a:rPr>
              <a:t>Realizacja założeń i wymagań</a:t>
            </a:r>
          </a:p>
        </p:txBody>
      </p:sp>
      <p:sp>
        <p:nvSpPr>
          <p:cNvPr id="13315" name="Text Box 2">
            <a:extLst>
              <a:ext uri="{FF2B5EF4-FFF2-40B4-BE49-F238E27FC236}">
                <a16:creationId xmlns:a16="http://schemas.microsoft.com/office/drawing/2014/main" id="{224306DD-9E89-456F-866F-5047968B6D08}"/>
              </a:ext>
            </a:extLst>
          </p:cNvPr>
          <p:cNvSpPr txBox="1">
            <a:spLocks noChangeArrowheads="1"/>
          </p:cNvSpPr>
          <p:nvPr/>
        </p:nvSpPr>
        <p:spPr bwMode="auto">
          <a:xfrm>
            <a:off x="757238" y="5911850"/>
            <a:ext cx="861218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9pPr>
          </a:lstStyle>
          <a:p>
            <a:pPr algn="ctr" eaLnBrk="1">
              <a:lnSpc>
                <a:spcPct val="101000"/>
              </a:lnSpc>
              <a:buClr>
                <a:srgbClr val="000000"/>
              </a:buClr>
              <a:buSzPct val="45000"/>
              <a:buFont typeface="StarSymbol" charset="0"/>
              <a:buNone/>
            </a:pPr>
            <a:r>
              <a:rPr lang="pl-PL" altLang="pl-PL" sz="1200">
                <a:solidFill>
                  <a:srgbClr val="3333CC"/>
                </a:solidFill>
                <a:latin typeface="Verdana" panose="020B0604030504040204" pitchFamily="34" charset="0"/>
              </a:rPr>
              <a:t>Należy tu zamieścić szczegółowe uzasadnienie tego, iż proponowany projekt przedstawiony na diagramach UML faktycznie spełnia postawione na początku założenia i wymagania. W razie potrzeby (gdyby się nie mieściło) dodać kolejny slajd według tego szablonu.</a:t>
            </a:r>
          </a:p>
        </p:txBody>
      </p:sp>
      <p:sp>
        <p:nvSpPr>
          <p:cNvPr id="13316" name="Text Box 3">
            <a:extLst>
              <a:ext uri="{FF2B5EF4-FFF2-40B4-BE49-F238E27FC236}">
                <a16:creationId xmlns:a16="http://schemas.microsoft.com/office/drawing/2014/main" id="{D872BCF8-066B-48AD-B7D7-BC322215CE5A}"/>
              </a:ext>
            </a:extLst>
          </p:cNvPr>
          <p:cNvSpPr txBox="1">
            <a:spLocks noChangeArrowheads="1"/>
          </p:cNvSpPr>
          <p:nvPr/>
        </p:nvSpPr>
        <p:spPr bwMode="auto">
          <a:xfrm>
            <a:off x="730250" y="2152650"/>
            <a:ext cx="86248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9pPr>
          </a:lstStyle>
          <a:p>
            <a:pPr eaLnBrk="1">
              <a:lnSpc>
                <a:spcPct val="101000"/>
              </a:lnSpc>
              <a:buClr>
                <a:srgbClr val="000000"/>
              </a:buClr>
              <a:buSzPct val="45000"/>
              <a:buFont typeface="StarSymbol" charset="0"/>
              <a:buChar char="●"/>
            </a:pPr>
            <a:r>
              <a:rPr lang="pl-PL" altLang="pl-PL" sz="1400">
                <a:solidFill>
                  <a:srgbClr val="000000"/>
                </a:solidFill>
                <a:latin typeface="Verdana" panose="020B0604030504040204" pitchFamily="34" charset="0"/>
              </a:rPr>
              <a:t> Pierwsze uzasadnienie</a:t>
            </a:r>
          </a:p>
          <a:p>
            <a:pPr eaLnBrk="1">
              <a:lnSpc>
                <a:spcPct val="101000"/>
              </a:lnSpc>
              <a:buClr>
                <a:srgbClr val="000000"/>
              </a:buClr>
              <a:buSzPct val="45000"/>
              <a:buFont typeface="StarSymbol" charset="0"/>
              <a:buChar char="●"/>
            </a:pPr>
            <a:r>
              <a:rPr lang="pl-PL" altLang="pl-PL" sz="1400">
                <a:solidFill>
                  <a:srgbClr val="000000"/>
                </a:solidFill>
                <a:latin typeface="Verdana" panose="020B0604030504040204" pitchFamily="34" charset="0"/>
              </a:rPr>
              <a:t> Drugie uzasadnienie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422A5FFB-F4B4-4B74-8089-08FE37530827}"/>
              </a:ext>
            </a:extLst>
          </p:cNvPr>
          <p:cNvSpPr>
            <a:spLocks noGrp="1" noChangeArrowheads="1"/>
          </p:cNvSpPr>
          <p:nvPr>
            <p:ph type="title"/>
          </p:nvPr>
        </p:nvSpPr>
        <p:spPr>
          <a:xfrm>
            <a:off x="741363" y="573088"/>
            <a:ext cx="8609012" cy="1373187"/>
          </a:xfrm>
        </p:spPr>
        <p:txBody>
          <a:bodyPr/>
          <a:lstStyle/>
          <a:p>
            <a:pPr eaLnBrk="1">
              <a:lnSpc>
                <a:spcPts val="4413"/>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a:latin typeface="Verdana" panose="020B0604030504040204" pitchFamily="34" charset="0"/>
              </a:rPr>
              <a:t>Realizacja powiązań z innymi modułami</a:t>
            </a:r>
          </a:p>
        </p:txBody>
      </p:sp>
      <p:sp>
        <p:nvSpPr>
          <p:cNvPr id="14339" name="Text Box 2">
            <a:extLst>
              <a:ext uri="{FF2B5EF4-FFF2-40B4-BE49-F238E27FC236}">
                <a16:creationId xmlns:a16="http://schemas.microsoft.com/office/drawing/2014/main" id="{B03ABA94-2A25-4A44-8D2E-3CF5446EECC6}"/>
              </a:ext>
            </a:extLst>
          </p:cNvPr>
          <p:cNvSpPr txBox="1">
            <a:spLocks noChangeArrowheads="1"/>
          </p:cNvSpPr>
          <p:nvPr/>
        </p:nvSpPr>
        <p:spPr bwMode="auto">
          <a:xfrm>
            <a:off x="757238" y="5911850"/>
            <a:ext cx="861218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9pPr>
          </a:lstStyle>
          <a:p>
            <a:pPr algn="ctr" eaLnBrk="1">
              <a:lnSpc>
                <a:spcPct val="101000"/>
              </a:lnSpc>
              <a:buClr>
                <a:srgbClr val="000000"/>
              </a:buClr>
              <a:buSzPct val="45000"/>
              <a:buFont typeface="StarSymbol" charset="0"/>
              <a:buNone/>
            </a:pPr>
            <a:r>
              <a:rPr lang="pl-PL" altLang="pl-PL" sz="1200">
                <a:solidFill>
                  <a:srgbClr val="3333CC"/>
                </a:solidFill>
                <a:latin typeface="Verdana" panose="020B0604030504040204" pitchFamily="34" charset="0"/>
              </a:rPr>
              <a:t>Należy tu zamieścić szczegółowe uzasadnienie tego, iż proponowany projekt przedstawiony na diagramach UML realizuje wszystkie założenia narzucone przez prowadzącego i architektów odnośnie zależności między modułami (tj. czy realizuje wszystko to czego oczekują od niego inne moduły). W razie potrzeby (gdyby się nie mieściło) dodać kolejny slajd według tego szablonu.</a:t>
            </a:r>
          </a:p>
        </p:txBody>
      </p:sp>
      <p:sp>
        <p:nvSpPr>
          <p:cNvPr id="14340" name="Text Box 3">
            <a:extLst>
              <a:ext uri="{FF2B5EF4-FFF2-40B4-BE49-F238E27FC236}">
                <a16:creationId xmlns:a16="http://schemas.microsoft.com/office/drawing/2014/main" id="{12A0E578-94F3-495B-B8A5-50FF26FF3AF0}"/>
              </a:ext>
            </a:extLst>
          </p:cNvPr>
          <p:cNvSpPr txBox="1">
            <a:spLocks noChangeArrowheads="1"/>
          </p:cNvSpPr>
          <p:nvPr/>
        </p:nvSpPr>
        <p:spPr bwMode="auto">
          <a:xfrm>
            <a:off x="730250" y="2152650"/>
            <a:ext cx="86248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9pPr>
          </a:lstStyle>
          <a:p>
            <a:pPr eaLnBrk="1">
              <a:lnSpc>
                <a:spcPct val="101000"/>
              </a:lnSpc>
              <a:buClr>
                <a:srgbClr val="000000"/>
              </a:buClr>
              <a:buSzPct val="45000"/>
              <a:buFont typeface="StarSymbol" charset="0"/>
              <a:buChar char="●"/>
            </a:pPr>
            <a:r>
              <a:rPr lang="pl-PL" altLang="pl-PL" sz="1400">
                <a:solidFill>
                  <a:srgbClr val="000000"/>
                </a:solidFill>
                <a:latin typeface="Verdana" panose="020B0604030504040204" pitchFamily="34" charset="0"/>
              </a:rPr>
              <a:t> Pierwsze uzasadnienie</a:t>
            </a:r>
          </a:p>
          <a:p>
            <a:pPr eaLnBrk="1">
              <a:lnSpc>
                <a:spcPct val="101000"/>
              </a:lnSpc>
              <a:buClr>
                <a:srgbClr val="000000"/>
              </a:buClr>
              <a:buSzPct val="45000"/>
              <a:buFont typeface="StarSymbol" charset="0"/>
              <a:buChar char="●"/>
            </a:pPr>
            <a:r>
              <a:rPr lang="pl-PL" altLang="pl-PL" sz="1400">
                <a:solidFill>
                  <a:srgbClr val="000000"/>
                </a:solidFill>
                <a:latin typeface="Verdana" panose="020B0604030504040204" pitchFamily="34" charset="0"/>
              </a:rPr>
              <a:t> Drugie uzasadnienie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A252BBCE-B51D-497D-ADEC-F6F159A579F3}"/>
              </a:ext>
            </a:extLst>
          </p:cNvPr>
          <p:cNvSpPr>
            <a:spLocks noGrp="1" noChangeArrowheads="1"/>
          </p:cNvSpPr>
          <p:nvPr>
            <p:ph type="title"/>
          </p:nvPr>
        </p:nvSpPr>
        <p:spPr>
          <a:xfrm>
            <a:off x="741363" y="627063"/>
            <a:ext cx="8609012" cy="1263650"/>
          </a:xfrm>
        </p:spPr>
        <p:txBody>
          <a:bodyPr/>
          <a:lstStyle/>
          <a:p>
            <a:pPr eaLnBrk="1">
              <a:lnSpc>
                <a:spcPts val="4413"/>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a:latin typeface="Verdana" panose="020B0604030504040204" pitchFamily="34" charset="0"/>
              </a:rPr>
              <a:t>Cel i założenia</a:t>
            </a:r>
          </a:p>
        </p:txBody>
      </p:sp>
      <p:sp>
        <p:nvSpPr>
          <p:cNvPr id="3075" name="Text Box 2">
            <a:extLst>
              <a:ext uri="{FF2B5EF4-FFF2-40B4-BE49-F238E27FC236}">
                <a16:creationId xmlns:a16="http://schemas.microsoft.com/office/drawing/2014/main" id="{EDC66085-117A-4EF6-B024-314EA0F9B95D}"/>
              </a:ext>
            </a:extLst>
          </p:cNvPr>
          <p:cNvSpPr txBox="1">
            <a:spLocks noChangeArrowheads="1"/>
          </p:cNvSpPr>
          <p:nvPr/>
        </p:nvSpPr>
        <p:spPr bwMode="auto">
          <a:xfrm>
            <a:off x="757238" y="5911850"/>
            <a:ext cx="86121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9pPr>
          </a:lstStyle>
          <a:p>
            <a:pPr algn="ctr" eaLnBrk="1">
              <a:lnSpc>
                <a:spcPct val="101000"/>
              </a:lnSpc>
              <a:buClr>
                <a:srgbClr val="000000"/>
              </a:buClr>
              <a:buSzPct val="45000"/>
              <a:buFont typeface="StarSymbol" charset="0"/>
              <a:buNone/>
            </a:pPr>
            <a:r>
              <a:rPr lang="pl-PL" altLang="pl-PL" sz="1200">
                <a:solidFill>
                  <a:srgbClr val="3333CC"/>
                </a:solidFill>
                <a:latin typeface="Verdana" panose="020B0604030504040204" pitchFamily="34" charset="0"/>
              </a:rPr>
              <a:t>Należy tu umieścić opis wszystkich założeń i celów danego modułu. Należy je opracować na podstawie założeń przedstawionych przez prowadzącego na zajęciach oraz prezentacji architektów. Powinny być tu uwzględnione jak najdokładniej założenia, które na koniec będą musiały być spełnione. Zgodność końcowego programu z tymi założeniami jest oczywiście brana pod uwagę przy końcowej ocenie. W razie potrzeby (gdyby się nie mieściło) dodać kolejny slajd według tego szablonu.</a:t>
            </a:r>
          </a:p>
        </p:txBody>
      </p:sp>
      <p:sp>
        <p:nvSpPr>
          <p:cNvPr id="3076" name="Text Box 3">
            <a:extLst>
              <a:ext uri="{FF2B5EF4-FFF2-40B4-BE49-F238E27FC236}">
                <a16:creationId xmlns:a16="http://schemas.microsoft.com/office/drawing/2014/main" id="{56930D37-E52A-4621-A780-AA38502DE641}"/>
              </a:ext>
            </a:extLst>
          </p:cNvPr>
          <p:cNvSpPr txBox="1">
            <a:spLocks noChangeArrowheads="1"/>
          </p:cNvSpPr>
          <p:nvPr/>
        </p:nvSpPr>
        <p:spPr bwMode="auto">
          <a:xfrm>
            <a:off x="730250" y="2152650"/>
            <a:ext cx="862488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9pPr>
          </a:lstStyle>
          <a:p>
            <a:pPr eaLnBrk="1">
              <a:lnSpc>
                <a:spcPct val="101000"/>
              </a:lnSpc>
              <a:buClr>
                <a:srgbClr val="000000"/>
              </a:buClr>
              <a:buSzPct val="45000"/>
              <a:buFont typeface="StarSymbol" charset="0"/>
              <a:buChar char="●"/>
            </a:pPr>
            <a:r>
              <a:rPr lang="pl-PL" altLang="pl-PL" sz="1400">
                <a:solidFill>
                  <a:srgbClr val="000000"/>
                </a:solidFill>
                <a:latin typeface="Verdana" panose="020B0604030504040204" pitchFamily="34" charset="0"/>
              </a:rPr>
              <a:t> Cel</a:t>
            </a:r>
          </a:p>
          <a:p>
            <a:pPr eaLnBrk="1">
              <a:lnSpc>
                <a:spcPct val="101000"/>
              </a:lnSpc>
              <a:buClr>
                <a:srgbClr val="000000"/>
              </a:buClr>
              <a:buSzPct val="45000"/>
              <a:buFont typeface="StarSymbol" charset="0"/>
              <a:buNone/>
            </a:pPr>
            <a:endParaRPr lang="pl-PL" altLang="pl-PL" sz="1400">
              <a:solidFill>
                <a:srgbClr val="000000"/>
              </a:solidFill>
              <a:latin typeface="Verdana" panose="020B0604030504040204" pitchFamily="34" charset="0"/>
            </a:endParaRPr>
          </a:p>
          <a:p>
            <a:pPr eaLnBrk="1">
              <a:lnSpc>
                <a:spcPct val="101000"/>
              </a:lnSpc>
              <a:buClr>
                <a:srgbClr val="000000"/>
              </a:buClr>
              <a:buSzPct val="45000"/>
              <a:buFont typeface="StarSymbol" charset="0"/>
              <a:buChar char="●"/>
            </a:pPr>
            <a:r>
              <a:rPr lang="pl-PL" altLang="pl-PL" sz="1400">
                <a:solidFill>
                  <a:srgbClr val="000000"/>
                </a:solidFill>
                <a:latin typeface="Verdana" panose="020B0604030504040204" pitchFamily="34" charset="0"/>
              </a:rPr>
              <a:t> Pierwsze założenie</a:t>
            </a:r>
          </a:p>
          <a:p>
            <a:pPr eaLnBrk="1">
              <a:lnSpc>
                <a:spcPct val="101000"/>
              </a:lnSpc>
              <a:buClr>
                <a:srgbClr val="000000"/>
              </a:buClr>
              <a:buSzPct val="45000"/>
              <a:buFont typeface="StarSymbol" charset="0"/>
              <a:buChar char="●"/>
            </a:pPr>
            <a:r>
              <a:rPr lang="pl-PL" altLang="pl-PL" sz="1400">
                <a:solidFill>
                  <a:srgbClr val="000000"/>
                </a:solidFill>
                <a:latin typeface="Verdana" panose="020B0604030504040204" pitchFamily="34" charset="0"/>
              </a:rPr>
              <a:t> Drugie założenie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D6DC2E5E-AB2B-44DE-A533-180C94E055B0}"/>
              </a:ext>
            </a:extLst>
          </p:cNvPr>
          <p:cNvSpPr>
            <a:spLocks noGrp="1" noChangeArrowheads="1"/>
          </p:cNvSpPr>
          <p:nvPr>
            <p:ph type="title"/>
          </p:nvPr>
        </p:nvSpPr>
        <p:spPr>
          <a:xfrm>
            <a:off x="741363" y="627063"/>
            <a:ext cx="8609012" cy="1263650"/>
          </a:xfrm>
        </p:spPr>
        <p:txBody>
          <a:bodyPr/>
          <a:lstStyle/>
          <a:p>
            <a:pPr eaLnBrk="1">
              <a:lnSpc>
                <a:spcPts val="4413"/>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a:latin typeface="Verdana" panose="020B0604030504040204" pitchFamily="34" charset="0"/>
              </a:rPr>
              <a:t>Zmiany założeń</a:t>
            </a:r>
          </a:p>
        </p:txBody>
      </p:sp>
      <p:sp>
        <p:nvSpPr>
          <p:cNvPr id="4099" name="Text Box 2">
            <a:extLst>
              <a:ext uri="{FF2B5EF4-FFF2-40B4-BE49-F238E27FC236}">
                <a16:creationId xmlns:a16="http://schemas.microsoft.com/office/drawing/2014/main" id="{A4A037AC-BD4B-477E-AF73-A42E86F968E5}"/>
              </a:ext>
            </a:extLst>
          </p:cNvPr>
          <p:cNvSpPr txBox="1">
            <a:spLocks noChangeArrowheads="1"/>
          </p:cNvSpPr>
          <p:nvPr/>
        </p:nvSpPr>
        <p:spPr bwMode="auto">
          <a:xfrm>
            <a:off x="757238" y="5911850"/>
            <a:ext cx="861218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9pPr>
          </a:lstStyle>
          <a:p>
            <a:pPr algn="ctr" eaLnBrk="1">
              <a:lnSpc>
                <a:spcPct val="101000"/>
              </a:lnSpc>
              <a:buClr>
                <a:srgbClr val="000000"/>
              </a:buClr>
              <a:buSzPct val="45000"/>
              <a:buFont typeface="StarSymbol" charset="0"/>
              <a:buNone/>
            </a:pPr>
            <a:r>
              <a:rPr lang="pl-PL" altLang="pl-PL" sz="1200">
                <a:solidFill>
                  <a:srgbClr val="3333CC"/>
                </a:solidFill>
                <a:latin typeface="Verdana" panose="020B0604030504040204" pitchFamily="34" charset="0"/>
              </a:rPr>
              <a:t>Należy tu umieścić wszystkie zmiany, które ewentualnie nastąpiły względem założeń podanych przez prowadzącego i architektów. Gdy takich zmian nie ma można ten slajd pominąć. W razie potrzeby (gdyby się nie mieściło) dodać kolejny slajd według tego szablonu.</a:t>
            </a:r>
          </a:p>
        </p:txBody>
      </p:sp>
      <p:sp>
        <p:nvSpPr>
          <p:cNvPr id="4100" name="Text Box 3">
            <a:extLst>
              <a:ext uri="{FF2B5EF4-FFF2-40B4-BE49-F238E27FC236}">
                <a16:creationId xmlns:a16="http://schemas.microsoft.com/office/drawing/2014/main" id="{090438CC-B7B2-4FA5-87E9-6188D6BD4968}"/>
              </a:ext>
            </a:extLst>
          </p:cNvPr>
          <p:cNvSpPr txBox="1">
            <a:spLocks noChangeArrowheads="1"/>
          </p:cNvSpPr>
          <p:nvPr/>
        </p:nvSpPr>
        <p:spPr bwMode="auto">
          <a:xfrm>
            <a:off x="730250" y="2152650"/>
            <a:ext cx="86248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9pPr>
          </a:lstStyle>
          <a:p>
            <a:pPr eaLnBrk="1">
              <a:lnSpc>
                <a:spcPct val="101000"/>
              </a:lnSpc>
              <a:buClr>
                <a:srgbClr val="000000"/>
              </a:buClr>
              <a:buSzPct val="45000"/>
              <a:buFont typeface="StarSymbol" charset="0"/>
              <a:buChar char="●"/>
            </a:pPr>
            <a:r>
              <a:rPr lang="pl-PL" altLang="pl-PL" sz="1400">
                <a:solidFill>
                  <a:srgbClr val="000000"/>
                </a:solidFill>
                <a:latin typeface="Verdana" panose="020B0604030504040204" pitchFamily="34" charset="0"/>
              </a:rPr>
              <a:t> Pierwsza zmiana</a:t>
            </a:r>
          </a:p>
          <a:p>
            <a:pPr eaLnBrk="1">
              <a:lnSpc>
                <a:spcPct val="101000"/>
              </a:lnSpc>
              <a:buClr>
                <a:srgbClr val="000000"/>
              </a:buClr>
              <a:buSzPct val="45000"/>
              <a:buFont typeface="StarSymbol" charset="0"/>
              <a:buChar char="●"/>
            </a:pPr>
            <a:r>
              <a:rPr lang="pl-PL" altLang="pl-PL" sz="1400">
                <a:solidFill>
                  <a:srgbClr val="000000"/>
                </a:solidFill>
                <a:latin typeface="Verdana" panose="020B0604030504040204" pitchFamily="34" charset="0"/>
              </a:rPr>
              <a:t> Druga zmiana</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12B2E92A-19F5-4D94-A2C9-B831A0D47344}"/>
              </a:ext>
            </a:extLst>
          </p:cNvPr>
          <p:cNvSpPr>
            <a:spLocks noGrp="1" noChangeArrowheads="1"/>
          </p:cNvSpPr>
          <p:nvPr>
            <p:ph type="title"/>
          </p:nvPr>
        </p:nvSpPr>
        <p:spPr>
          <a:xfrm>
            <a:off x="741363" y="627063"/>
            <a:ext cx="8609012" cy="1263650"/>
          </a:xfrm>
        </p:spPr>
        <p:txBody>
          <a:bodyPr/>
          <a:lstStyle/>
          <a:p>
            <a:pPr eaLnBrk="1">
              <a:lnSpc>
                <a:spcPts val="4413"/>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a:latin typeface="Verdana" panose="020B0604030504040204" pitchFamily="34" charset="0"/>
              </a:rPr>
              <a:t>Wymagania</a:t>
            </a:r>
          </a:p>
        </p:txBody>
      </p:sp>
      <p:sp>
        <p:nvSpPr>
          <p:cNvPr id="5123" name="Text Box 2">
            <a:extLst>
              <a:ext uri="{FF2B5EF4-FFF2-40B4-BE49-F238E27FC236}">
                <a16:creationId xmlns:a16="http://schemas.microsoft.com/office/drawing/2014/main" id="{F0091D7A-FB37-4B03-A550-FCC09F628201}"/>
              </a:ext>
            </a:extLst>
          </p:cNvPr>
          <p:cNvSpPr txBox="1">
            <a:spLocks noChangeArrowheads="1"/>
          </p:cNvSpPr>
          <p:nvPr/>
        </p:nvSpPr>
        <p:spPr bwMode="auto">
          <a:xfrm>
            <a:off x="757238" y="5911850"/>
            <a:ext cx="861218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9pPr>
          </a:lstStyle>
          <a:p>
            <a:pPr algn="ctr" eaLnBrk="1">
              <a:lnSpc>
                <a:spcPct val="101000"/>
              </a:lnSpc>
              <a:buClr>
                <a:srgbClr val="000000"/>
              </a:buClr>
              <a:buSzPct val="45000"/>
              <a:buFont typeface="StarSymbol" charset="0"/>
              <a:buNone/>
            </a:pPr>
            <a:r>
              <a:rPr lang="pl-PL" altLang="pl-PL" sz="1200">
                <a:solidFill>
                  <a:srgbClr val="3333CC"/>
                </a:solidFill>
                <a:latin typeface="Verdana" panose="020B0604030504040204" pitchFamily="34" charset="0"/>
              </a:rPr>
              <a:t>Należy tu umieścić opis wszystkich wymagań stawianych danemu modułowi. Należy je opracować na podstawie wymagań przedstawionych przez prowadzącego na zajęciach i prezentacji architektów. Powinny być tu uwzględnione jak najdokładniej wymagania, które na koniec będą musiały być spełnione. Zgodność końcowego programu z tymi wymaganiami jest oczywiście brana pod uwagę przy końcowej ocenie.</a:t>
            </a:r>
          </a:p>
        </p:txBody>
      </p:sp>
      <p:sp>
        <p:nvSpPr>
          <p:cNvPr id="5124" name="Text Box 3">
            <a:extLst>
              <a:ext uri="{FF2B5EF4-FFF2-40B4-BE49-F238E27FC236}">
                <a16:creationId xmlns:a16="http://schemas.microsoft.com/office/drawing/2014/main" id="{A93CF998-20A0-4E01-818B-001A0D5BB035}"/>
              </a:ext>
            </a:extLst>
          </p:cNvPr>
          <p:cNvSpPr txBox="1">
            <a:spLocks noChangeArrowheads="1"/>
          </p:cNvSpPr>
          <p:nvPr/>
        </p:nvSpPr>
        <p:spPr bwMode="auto">
          <a:xfrm>
            <a:off x="730250" y="2152650"/>
            <a:ext cx="86248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9pPr>
          </a:lstStyle>
          <a:p>
            <a:pPr eaLnBrk="1">
              <a:lnSpc>
                <a:spcPct val="101000"/>
              </a:lnSpc>
              <a:buClr>
                <a:srgbClr val="000000"/>
              </a:buClr>
              <a:buSzPct val="45000"/>
              <a:buFont typeface="StarSymbol" charset="0"/>
              <a:buChar char="●"/>
            </a:pPr>
            <a:r>
              <a:rPr lang="pl-PL" altLang="pl-PL" sz="1400">
                <a:solidFill>
                  <a:srgbClr val="000000"/>
                </a:solidFill>
                <a:latin typeface="Verdana" panose="020B0604030504040204" pitchFamily="34" charset="0"/>
              </a:rPr>
              <a:t> Pierwsze wymaganie</a:t>
            </a:r>
          </a:p>
          <a:p>
            <a:pPr eaLnBrk="1">
              <a:lnSpc>
                <a:spcPct val="101000"/>
              </a:lnSpc>
              <a:buClr>
                <a:srgbClr val="000000"/>
              </a:buClr>
              <a:buSzPct val="45000"/>
              <a:buFont typeface="StarSymbol" charset="0"/>
              <a:buChar char="●"/>
            </a:pPr>
            <a:r>
              <a:rPr lang="pl-PL" altLang="pl-PL" sz="1400">
                <a:solidFill>
                  <a:srgbClr val="000000"/>
                </a:solidFill>
                <a:latin typeface="Verdana" panose="020B0604030504040204" pitchFamily="34" charset="0"/>
              </a:rPr>
              <a:t> Drugie wymaganie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744BEC68-DA88-468D-85B3-8E56969C3DAB}"/>
              </a:ext>
            </a:extLst>
          </p:cNvPr>
          <p:cNvSpPr>
            <a:spLocks noGrp="1" noChangeArrowheads="1"/>
          </p:cNvSpPr>
          <p:nvPr>
            <p:ph type="title"/>
          </p:nvPr>
        </p:nvSpPr>
        <p:spPr>
          <a:xfrm>
            <a:off x="741363" y="627063"/>
            <a:ext cx="8609012" cy="1263650"/>
          </a:xfrm>
        </p:spPr>
        <p:txBody>
          <a:bodyPr/>
          <a:lstStyle/>
          <a:p>
            <a:pPr eaLnBrk="1">
              <a:lnSpc>
                <a:spcPts val="4413"/>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a:latin typeface="Verdana" panose="020B0604030504040204" pitchFamily="34" charset="0"/>
              </a:rPr>
              <a:t>Zmiany wymagań</a:t>
            </a:r>
          </a:p>
        </p:txBody>
      </p:sp>
      <p:sp>
        <p:nvSpPr>
          <p:cNvPr id="6147" name="Text Box 2">
            <a:extLst>
              <a:ext uri="{FF2B5EF4-FFF2-40B4-BE49-F238E27FC236}">
                <a16:creationId xmlns:a16="http://schemas.microsoft.com/office/drawing/2014/main" id="{402CC72A-0B9F-4A63-AB56-B29E8BEF0144}"/>
              </a:ext>
            </a:extLst>
          </p:cNvPr>
          <p:cNvSpPr txBox="1">
            <a:spLocks noChangeArrowheads="1"/>
          </p:cNvSpPr>
          <p:nvPr/>
        </p:nvSpPr>
        <p:spPr bwMode="auto">
          <a:xfrm>
            <a:off x="757238" y="5911850"/>
            <a:ext cx="861218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9pPr>
          </a:lstStyle>
          <a:p>
            <a:pPr algn="ctr" eaLnBrk="1">
              <a:lnSpc>
                <a:spcPct val="101000"/>
              </a:lnSpc>
              <a:buClr>
                <a:srgbClr val="000000"/>
              </a:buClr>
              <a:buSzPct val="45000"/>
              <a:buFont typeface="StarSymbol" charset="0"/>
              <a:buNone/>
            </a:pPr>
            <a:r>
              <a:rPr lang="pl-PL" altLang="pl-PL" sz="1200">
                <a:solidFill>
                  <a:srgbClr val="3333CC"/>
                </a:solidFill>
                <a:latin typeface="Verdana" panose="020B0604030504040204" pitchFamily="34" charset="0"/>
              </a:rPr>
              <a:t>Należy tu umieścić wszystkie zmiany, które ewentualnie nastąpiły względem wymagań podanych przez prowadzącego i architektów. Gdy takich zmian nie ma można ten slajd pominąć. W razie potrzeby (gdyby się nie mieściło) dodać kolejny slajd według tego szablonu.</a:t>
            </a:r>
          </a:p>
        </p:txBody>
      </p:sp>
      <p:sp>
        <p:nvSpPr>
          <p:cNvPr id="6148" name="Text Box 3">
            <a:extLst>
              <a:ext uri="{FF2B5EF4-FFF2-40B4-BE49-F238E27FC236}">
                <a16:creationId xmlns:a16="http://schemas.microsoft.com/office/drawing/2014/main" id="{A6B1C9EF-A840-4F80-A493-17C2BCF20F2B}"/>
              </a:ext>
            </a:extLst>
          </p:cNvPr>
          <p:cNvSpPr txBox="1">
            <a:spLocks noChangeArrowheads="1"/>
          </p:cNvSpPr>
          <p:nvPr/>
        </p:nvSpPr>
        <p:spPr bwMode="auto">
          <a:xfrm>
            <a:off x="730250" y="2152650"/>
            <a:ext cx="86248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9pPr>
          </a:lstStyle>
          <a:p>
            <a:pPr eaLnBrk="1">
              <a:lnSpc>
                <a:spcPct val="101000"/>
              </a:lnSpc>
              <a:buClr>
                <a:srgbClr val="000000"/>
              </a:buClr>
              <a:buSzPct val="45000"/>
              <a:buFont typeface="StarSymbol" charset="0"/>
              <a:buChar char="●"/>
            </a:pPr>
            <a:r>
              <a:rPr lang="pl-PL" altLang="pl-PL" sz="1400">
                <a:solidFill>
                  <a:srgbClr val="000000"/>
                </a:solidFill>
                <a:latin typeface="Verdana" panose="020B0604030504040204" pitchFamily="34" charset="0"/>
              </a:rPr>
              <a:t> Pierwsza zmiana</a:t>
            </a:r>
          </a:p>
          <a:p>
            <a:pPr eaLnBrk="1">
              <a:lnSpc>
                <a:spcPct val="101000"/>
              </a:lnSpc>
              <a:buClr>
                <a:srgbClr val="000000"/>
              </a:buClr>
              <a:buSzPct val="45000"/>
              <a:buFont typeface="StarSymbol" charset="0"/>
              <a:buChar char="●"/>
            </a:pPr>
            <a:r>
              <a:rPr lang="pl-PL" altLang="pl-PL" sz="1400">
                <a:solidFill>
                  <a:srgbClr val="000000"/>
                </a:solidFill>
                <a:latin typeface="Verdana" panose="020B0604030504040204" pitchFamily="34" charset="0"/>
              </a:rPr>
              <a:t> Druga zmiana</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74BF10AD-DA38-4DC4-958D-7A4B29839578}"/>
              </a:ext>
            </a:extLst>
          </p:cNvPr>
          <p:cNvSpPr>
            <a:spLocks noGrp="1" noChangeArrowheads="1"/>
          </p:cNvSpPr>
          <p:nvPr>
            <p:ph type="title"/>
          </p:nvPr>
        </p:nvSpPr>
        <p:spPr>
          <a:xfrm>
            <a:off x="741363" y="627063"/>
            <a:ext cx="8609012" cy="1263650"/>
          </a:xfrm>
        </p:spPr>
        <p:txBody>
          <a:bodyPr/>
          <a:lstStyle/>
          <a:p>
            <a:pPr eaLnBrk="1">
              <a:lnSpc>
                <a:spcPts val="4413"/>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a:latin typeface="Verdana" panose="020B0604030504040204" pitchFamily="34" charset="0"/>
              </a:rPr>
              <a:t>Diagram przypadków użycia</a:t>
            </a:r>
          </a:p>
        </p:txBody>
      </p:sp>
      <p:sp>
        <p:nvSpPr>
          <p:cNvPr id="7171" name="Text Box 2">
            <a:extLst>
              <a:ext uri="{FF2B5EF4-FFF2-40B4-BE49-F238E27FC236}">
                <a16:creationId xmlns:a16="http://schemas.microsoft.com/office/drawing/2014/main" id="{CB6BECE7-8AA1-42A9-9ACD-67C98EF46475}"/>
              </a:ext>
            </a:extLst>
          </p:cNvPr>
          <p:cNvSpPr txBox="1">
            <a:spLocks noChangeArrowheads="1"/>
          </p:cNvSpPr>
          <p:nvPr/>
        </p:nvSpPr>
        <p:spPr bwMode="auto">
          <a:xfrm>
            <a:off x="757238" y="5911850"/>
            <a:ext cx="861218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9pPr>
          </a:lstStyle>
          <a:p>
            <a:pPr algn="ctr" eaLnBrk="1">
              <a:lnSpc>
                <a:spcPct val="101000"/>
              </a:lnSpc>
              <a:buClr>
                <a:srgbClr val="000000"/>
              </a:buClr>
              <a:buSzPct val="45000"/>
              <a:buFont typeface="StarSymbol" charset="0"/>
              <a:buNone/>
            </a:pPr>
            <a:r>
              <a:rPr lang="pl-PL" altLang="pl-PL" sz="1200">
                <a:solidFill>
                  <a:srgbClr val="3333CC"/>
                </a:solidFill>
                <a:latin typeface="Verdana" panose="020B0604030504040204" pitchFamily="34" charset="0"/>
              </a:rPr>
              <a:t>Należy tu umieścić diagram przypadków użycia dla całego modułu, </a:t>
            </a:r>
            <a:r>
              <a:rPr lang="pl-PL" altLang="pl-PL" sz="1200">
                <a:solidFill>
                  <a:srgbClr val="3333CC"/>
                </a:solidFill>
                <a:latin typeface="Verdana" panose="020B0604030504040204" pitchFamily="34" charset="0"/>
                <a:cs typeface="Times New Roman" panose="02020603050405020304" pitchFamily="18" charset="0"/>
              </a:rPr>
              <a:t>zawierający funkcje realizowane przez aplikację </a:t>
            </a:r>
            <a:r>
              <a:rPr lang="pl-PL" altLang="pl-PL" sz="1200">
                <a:solidFill>
                  <a:srgbClr val="3333CC"/>
                </a:solidFill>
                <a:latin typeface="Verdana" panose="020B0604030504040204" pitchFamily="34" charset="0"/>
              </a:rPr>
              <a:t>(z odpowiednimi powiązaniami elementów). Do każdego przepadku użycia i aktora należy dołączyć notatkę UML-ową z opisem odpowiedniego elementu. Gdyby się nie mieścił można go rozbić na kilka slajdów wg. tego schematu.</a:t>
            </a:r>
          </a:p>
        </p:txBody>
      </p:sp>
      <p:pic>
        <p:nvPicPr>
          <p:cNvPr id="7172" name="Picture 3">
            <a:extLst>
              <a:ext uri="{FF2B5EF4-FFF2-40B4-BE49-F238E27FC236}">
                <a16:creationId xmlns:a16="http://schemas.microsoft.com/office/drawing/2014/main" id="{E55FFF9C-862F-4AD3-A868-B4EB6F902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638" y="2171700"/>
            <a:ext cx="32512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91AC5B12-6FE8-48E5-B479-D935C2C7FA8A}"/>
              </a:ext>
            </a:extLst>
          </p:cNvPr>
          <p:cNvSpPr>
            <a:spLocks noGrp="1" noChangeArrowheads="1"/>
          </p:cNvSpPr>
          <p:nvPr>
            <p:ph type="title"/>
          </p:nvPr>
        </p:nvSpPr>
        <p:spPr>
          <a:xfrm>
            <a:off x="741363" y="627063"/>
            <a:ext cx="8609012" cy="1263650"/>
          </a:xfrm>
        </p:spPr>
        <p:txBody>
          <a:bodyPr/>
          <a:lstStyle/>
          <a:p>
            <a:pPr eaLnBrk="1">
              <a:lnSpc>
                <a:spcPts val="4413"/>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a:latin typeface="Verdana" panose="020B0604030504040204" pitchFamily="34" charset="0"/>
              </a:rPr>
              <a:t>Powiązania z innymi modułami</a:t>
            </a:r>
          </a:p>
        </p:txBody>
      </p:sp>
      <p:sp>
        <p:nvSpPr>
          <p:cNvPr id="8195" name="Text Box 2">
            <a:extLst>
              <a:ext uri="{FF2B5EF4-FFF2-40B4-BE49-F238E27FC236}">
                <a16:creationId xmlns:a16="http://schemas.microsoft.com/office/drawing/2014/main" id="{26D9E620-22FB-4BB6-972D-F766C0D538C5}"/>
              </a:ext>
            </a:extLst>
          </p:cNvPr>
          <p:cNvSpPr txBox="1">
            <a:spLocks noChangeArrowheads="1"/>
          </p:cNvSpPr>
          <p:nvPr/>
        </p:nvSpPr>
        <p:spPr bwMode="auto">
          <a:xfrm>
            <a:off x="757238" y="5911850"/>
            <a:ext cx="861218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9pPr>
          </a:lstStyle>
          <a:p>
            <a:pPr algn="ctr" eaLnBrk="1">
              <a:lnSpc>
                <a:spcPct val="101000"/>
              </a:lnSpc>
              <a:buClr>
                <a:srgbClr val="000000"/>
              </a:buClr>
              <a:buSzPct val="45000"/>
              <a:buFont typeface="StarSymbol" charset="0"/>
              <a:buNone/>
            </a:pPr>
            <a:r>
              <a:rPr lang="pl-PL" altLang="pl-PL" sz="1200">
                <a:solidFill>
                  <a:srgbClr val="3333CC"/>
                </a:solidFill>
                <a:latin typeface="Verdana" panose="020B0604030504040204" pitchFamily="34" charset="0"/>
              </a:rPr>
              <a:t>Należy tu zamieścić dokładny opis zależności między projektowanym modułem, a innymi modułami systemu. Należy go opracować na podstawie założeń przedstawionych przez prowadzącego i prezentacji architektów. W razie potrzeby (gdyby się nie mieściło) dodać kolejny slajd według tego szablonu.</a:t>
            </a:r>
          </a:p>
        </p:txBody>
      </p:sp>
      <p:sp>
        <p:nvSpPr>
          <p:cNvPr id="8196" name="Text Box 3">
            <a:extLst>
              <a:ext uri="{FF2B5EF4-FFF2-40B4-BE49-F238E27FC236}">
                <a16:creationId xmlns:a16="http://schemas.microsoft.com/office/drawing/2014/main" id="{F9C72284-084F-4093-A3EB-F443EEA360FA}"/>
              </a:ext>
            </a:extLst>
          </p:cNvPr>
          <p:cNvSpPr txBox="1">
            <a:spLocks noChangeArrowheads="1"/>
          </p:cNvSpPr>
          <p:nvPr/>
        </p:nvSpPr>
        <p:spPr bwMode="auto">
          <a:xfrm>
            <a:off x="730250" y="2152650"/>
            <a:ext cx="86248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9pPr>
          </a:lstStyle>
          <a:p>
            <a:pPr eaLnBrk="1">
              <a:lnSpc>
                <a:spcPct val="101000"/>
              </a:lnSpc>
              <a:buClr>
                <a:srgbClr val="000000"/>
              </a:buClr>
              <a:buSzPct val="45000"/>
              <a:buFont typeface="StarSymbol" charset="0"/>
              <a:buChar char="●"/>
            </a:pPr>
            <a:r>
              <a:rPr lang="pl-PL" altLang="pl-PL" sz="1400">
                <a:solidFill>
                  <a:srgbClr val="000000"/>
                </a:solidFill>
                <a:latin typeface="Verdana" panose="020B0604030504040204" pitchFamily="34" charset="0"/>
              </a:rPr>
              <a:t> Pierwsze powiązanie</a:t>
            </a:r>
          </a:p>
          <a:p>
            <a:pPr eaLnBrk="1">
              <a:lnSpc>
                <a:spcPct val="101000"/>
              </a:lnSpc>
              <a:buClr>
                <a:srgbClr val="000000"/>
              </a:buClr>
              <a:buSzPct val="45000"/>
              <a:buFont typeface="StarSymbol" charset="0"/>
              <a:buChar char="●"/>
            </a:pPr>
            <a:r>
              <a:rPr lang="pl-PL" altLang="pl-PL" sz="1400">
                <a:solidFill>
                  <a:srgbClr val="000000"/>
                </a:solidFill>
                <a:latin typeface="Verdana" panose="020B0604030504040204" pitchFamily="34" charset="0"/>
              </a:rPr>
              <a:t> Drugie powiązanie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E53D144C-E0C1-4CBC-9525-EA931100214C}"/>
              </a:ext>
            </a:extLst>
          </p:cNvPr>
          <p:cNvSpPr>
            <a:spLocks noGrp="1" noChangeArrowheads="1"/>
          </p:cNvSpPr>
          <p:nvPr>
            <p:ph type="title"/>
          </p:nvPr>
        </p:nvSpPr>
        <p:spPr>
          <a:xfrm>
            <a:off x="741363" y="627063"/>
            <a:ext cx="8609012" cy="1263650"/>
          </a:xfrm>
        </p:spPr>
        <p:txBody>
          <a:bodyPr/>
          <a:lstStyle/>
          <a:p>
            <a:pPr eaLnBrk="1">
              <a:lnSpc>
                <a:spcPts val="4413"/>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a:latin typeface="Verdana" panose="020B0604030504040204" pitchFamily="34" charset="0"/>
              </a:rPr>
              <a:t>Diagram klas</a:t>
            </a:r>
          </a:p>
        </p:txBody>
      </p:sp>
      <p:sp>
        <p:nvSpPr>
          <p:cNvPr id="9219" name="Text Box 2">
            <a:extLst>
              <a:ext uri="{FF2B5EF4-FFF2-40B4-BE49-F238E27FC236}">
                <a16:creationId xmlns:a16="http://schemas.microsoft.com/office/drawing/2014/main" id="{C33C2947-8E68-42D8-BA31-A2504A32EB43}"/>
              </a:ext>
            </a:extLst>
          </p:cNvPr>
          <p:cNvSpPr txBox="1">
            <a:spLocks noChangeArrowheads="1"/>
          </p:cNvSpPr>
          <p:nvPr/>
        </p:nvSpPr>
        <p:spPr bwMode="auto">
          <a:xfrm>
            <a:off x="757238" y="5911850"/>
            <a:ext cx="86121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9pPr>
          </a:lstStyle>
          <a:p>
            <a:pPr algn="ctr" eaLnBrk="1">
              <a:lnSpc>
                <a:spcPct val="101000"/>
              </a:lnSpc>
              <a:buClr>
                <a:srgbClr val="000000"/>
              </a:buClr>
              <a:buSzPct val="45000"/>
              <a:buFont typeface="StarSymbol" charset="0"/>
              <a:buNone/>
            </a:pPr>
            <a:r>
              <a:rPr lang="pl-PL" altLang="pl-PL" sz="1200">
                <a:solidFill>
                  <a:srgbClr val="3333CC"/>
                </a:solidFill>
                <a:latin typeface="Verdana" panose="020B0604030504040204" pitchFamily="34" charset="0"/>
              </a:rPr>
              <a:t>Należy tu umieścić diagram klas, zawierający klasy, interfejsy wykorzystywane przez daną aplikację (z odpowiednimi powiązaniami elementów). Do każdego elementu (zarówno klasy jak i powiązania) należy dołączyć notatkę UML-ową z opisem odpowiedniego elementu, bądź tak je nazwać, by z nazw wynikało ich znaczenie w aplikacji (pamiętać należy jednak, że to co jest oczywiste dla autorów projektu nie musi być oczywiste dla innych osób!). Gdyby się nie mieścił można go rozbić na kilka slajdów wg. tego schematu.</a:t>
            </a:r>
          </a:p>
        </p:txBody>
      </p:sp>
      <p:pic>
        <p:nvPicPr>
          <p:cNvPr id="9220" name="Picture 3">
            <a:extLst>
              <a:ext uri="{FF2B5EF4-FFF2-40B4-BE49-F238E27FC236}">
                <a16:creationId xmlns:a16="http://schemas.microsoft.com/office/drawing/2014/main" id="{DE13EB14-5522-4F53-9276-797209A9D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638" y="2171700"/>
            <a:ext cx="32512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FD4254E3-D937-4BAE-892F-78F1C54ED5BA}"/>
              </a:ext>
            </a:extLst>
          </p:cNvPr>
          <p:cNvSpPr>
            <a:spLocks noGrp="1" noChangeArrowheads="1"/>
          </p:cNvSpPr>
          <p:nvPr>
            <p:ph type="title"/>
          </p:nvPr>
        </p:nvSpPr>
        <p:spPr>
          <a:xfrm>
            <a:off x="741363" y="573088"/>
            <a:ext cx="8609012" cy="1373187"/>
          </a:xfrm>
        </p:spPr>
        <p:txBody>
          <a:bodyPr/>
          <a:lstStyle/>
          <a:p>
            <a:pPr eaLnBrk="1">
              <a:lnSpc>
                <a:spcPts val="4413"/>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l-PL" altLang="pl-PL">
                <a:latin typeface="Verdana" panose="020B0604030504040204" pitchFamily="34" charset="0"/>
              </a:rPr>
              <a:t>Diagram interakcji (sekwencji lub komunikacji)</a:t>
            </a:r>
          </a:p>
        </p:txBody>
      </p:sp>
      <p:sp>
        <p:nvSpPr>
          <p:cNvPr id="10243" name="Text Box 2">
            <a:extLst>
              <a:ext uri="{FF2B5EF4-FFF2-40B4-BE49-F238E27FC236}">
                <a16:creationId xmlns:a16="http://schemas.microsoft.com/office/drawing/2014/main" id="{37FED124-4334-473D-9ECC-BE4AFC17C835}"/>
              </a:ext>
            </a:extLst>
          </p:cNvPr>
          <p:cNvSpPr txBox="1">
            <a:spLocks noChangeArrowheads="1"/>
          </p:cNvSpPr>
          <p:nvPr/>
        </p:nvSpPr>
        <p:spPr bwMode="auto">
          <a:xfrm>
            <a:off x="757238" y="5911850"/>
            <a:ext cx="8612187"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cs typeface="Lucida Sans Unicode" panose="020B0602030504020204" pitchFamily="34" charset="0"/>
              </a:defRPr>
            </a:lvl9pPr>
          </a:lstStyle>
          <a:p>
            <a:pPr algn="ctr" eaLnBrk="1">
              <a:lnSpc>
                <a:spcPct val="101000"/>
              </a:lnSpc>
              <a:buClr>
                <a:srgbClr val="000000"/>
              </a:buClr>
              <a:buSzPct val="45000"/>
              <a:buFont typeface="StarSymbol" charset="0"/>
              <a:buNone/>
            </a:pPr>
            <a:r>
              <a:rPr lang="pl-PL" altLang="pl-PL" sz="1200">
                <a:solidFill>
                  <a:srgbClr val="3333CC"/>
                </a:solidFill>
                <a:latin typeface="Verdana" panose="020B0604030504040204" pitchFamily="34" charset="0"/>
              </a:rPr>
              <a:t>Należy tu umieścić diagramy interakcji (diagram sekwencji lub diagram komunikacji) dla co najmniej dwóch przypadków użycia (z diagramu przypadków użycia) – atrybuty i metody wykorzystywane na diagramach interakcji powinny odpowiadać tym, które występują w odpowiednich klasach na przedstawionym wcześniej diagramie klas. Innymi słowy należy tu pokazać jak za pomocą zaprojektowanych klas realizowane są scenariusze odpowiadające przypadkom użycia. Do każdego elementu należy dołączyć notatkę UML-ową z opisem odpowiedniego elementu, bądź tak je nazwać, by z nazw wynikało ich znaczenie w aplikacji (pamiętać należy jednak, że to co jest oczywiste dla autorów projektu nie musi być oczywiste dla innych osób!). Gdyby się nie mieścił można go rozbić na kilka slajdów wg. tego schematu.</a:t>
            </a:r>
          </a:p>
        </p:txBody>
      </p:sp>
      <p:pic>
        <p:nvPicPr>
          <p:cNvPr id="10244" name="Picture 3">
            <a:extLst>
              <a:ext uri="{FF2B5EF4-FFF2-40B4-BE49-F238E27FC236}">
                <a16:creationId xmlns:a16="http://schemas.microsoft.com/office/drawing/2014/main" id="{40820E84-611C-4B9D-B5A2-2AEB282C7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638" y="2171700"/>
            <a:ext cx="32512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Lucida Sans Unicode"/>
        <a:cs typeface="Lucida Sans Unicode"/>
      </a:majorFont>
      <a:minorFont>
        <a:latin typeface="Times New Roman"/>
        <a:ea typeface="Lucida Sans Unicode"/>
        <a:cs typeface="Lucida Sans Unicod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871</Words>
  <Application>Microsoft Office PowerPoint</Application>
  <PresentationFormat>Niestandardowy</PresentationFormat>
  <Paragraphs>52</Paragraphs>
  <Slides>13</Slides>
  <Notes>13</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13</vt:i4>
      </vt:variant>
    </vt:vector>
  </HeadingPairs>
  <TitlesOfParts>
    <vt:vector size="19" baseType="lpstr">
      <vt:lpstr>Times New Roman</vt:lpstr>
      <vt:lpstr>Lucida Sans Unicode</vt:lpstr>
      <vt:lpstr>Arial</vt:lpstr>
      <vt:lpstr>StarSymbol</vt:lpstr>
      <vt:lpstr>Verdana</vt:lpstr>
      <vt:lpstr>Default Design</vt:lpstr>
      <vt:lpstr>Projekt modułu</vt:lpstr>
      <vt:lpstr>Cel i założenia</vt:lpstr>
      <vt:lpstr>Zmiany założeń</vt:lpstr>
      <vt:lpstr>Wymagania</vt:lpstr>
      <vt:lpstr>Zmiany wymagań</vt:lpstr>
      <vt:lpstr>Diagram przypadków użycia</vt:lpstr>
      <vt:lpstr>Powiązania z innymi modułami</vt:lpstr>
      <vt:lpstr>Diagram klas</vt:lpstr>
      <vt:lpstr>Diagram interakcji (sekwencji lub komunikacji)</vt:lpstr>
      <vt:lpstr>Dodatkowe diagramy (czynności, stanów, obiektów, pakietów, przeglądu interakcji, diagramy strukturalne, diagramy harmonogramowania)</vt:lpstr>
      <vt:lpstr>Diagram komponentów</vt:lpstr>
      <vt:lpstr>Realizacja założeń i wymagań</vt:lpstr>
      <vt:lpstr>Realizacja powiązań z innymi modułami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 modułu</dc:title>
  <dc:creator>Michal</dc:creator>
  <cp:lastModifiedBy>Michał Gebel</cp:lastModifiedBy>
  <cp:revision>5</cp:revision>
  <dcterms:modified xsi:type="dcterms:W3CDTF">2021-03-29T13:12:13Z</dcterms:modified>
</cp:coreProperties>
</file>