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5217FF-B0C7-4BDC-8283-BAE4D61EF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D890D80-8143-48B3-B110-C0D4701CE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33283F-F052-4FED-9C5B-CE374925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FD74C7-2918-4321-A203-187CEBE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9DDA43-A306-4683-B841-78C8A6E4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78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62245-0437-4A17-9F12-43C49C1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AFF04C-C85F-42FA-B085-DDA713CE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063773-CF4E-4B74-82D2-90F59429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CBBE84-E324-483D-A4C6-9D455B6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26D442-ED10-4F27-A0D1-AB830657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3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96F6330-FCEA-4C8F-8244-9BE6373F0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1A3E86-87B0-42C4-B666-38138CB9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1249E7-23A9-4A6C-960B-23BD587C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32629-EB2D-4D19-AC31-B612363C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AE023B-61DC-48B8-83E5-D762A1DA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51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07773-2499-4256-BF71-421588DA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53B9B1-1FA5-4E93-A73A-DFCAACD1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1BCD65-22BF-4FEE-A92F-0F2DF634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B2B1A6-7998-42A6-85E4-AE853CCB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D8C1AA-0234-476D-AEA9-32D9D294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0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C57684-3523-4344-8A98-D43CB1FC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94B66B-6C67-413D-80AA-3BC3E3CB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9E29C5-9C5A-4794-AF9B-41E084F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A2450B-A793-4AB3-BD30-93A2A6F8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552532-2199-453C-BEAC-A7BE9EB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7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25CF7-ABFA-469D-A333-9A9138D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E7E605-A77A-4201-B4BD-BFF8CE28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FEE018-ADB0-439B-B337-6217644D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97D093-C7DB-4CBB-B9BF-5233B2DF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122984-79DC-4EA9-BDFC-F41DE16D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72642C-8DAA-4CF9-9AD4-3E53CF80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4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5870F7-2534-4149-B9A6-EF844B5E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4785F3-B867-4726-BF5F-766D49F0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E8F0EB4-3512-426C-9DE9-02C3AA99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4B6CC9-905F-484F-A00B-DEDD6427B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0EEAEB-8C32-46FC-A0CF-B76A16FBC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46E4262-D611-4AD9-A56A-B7765CF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F7C9507-B4F9-4475-82AB-24AF008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E38FCDA-9629-4CCF-936C-A211834F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85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326905-CF6E-47C7-8F92-BA89693B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138D4BF-F47D-4340-88BC-1973A5EF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ACBB1B-FCAC-4A0A-B589-E85C75A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E526A3-A5BC-4BC8-8117-9B40B0B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5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47C6456-ED6C-4D83-A5B2-4DDFF2EE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9295F66-E01C-4A8F-A59C-90EEAFB5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ABB56D-91D2-4633-A768-55AFBF8C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9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F0D678-A7AF-4F66-9FDA-28F6EDA0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E13599-9204-4457-9EDF-6A969923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A3CB95-C8D2-4FD5-A1C4-01557DEE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655FEA-7A80-48E3-98B0-98B19BFC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973831-4360-43E7-A059-64FE427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0215A-9615-4B19-8AF6-73463113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62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C300F-A5FB-4CB3-B6E5-EA556B1F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3DA333-04B5-4597-AEB3-3840B7A5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AEA7D0-27E6-4CEF-B7BE-6855E205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1387F3-32CF-4576-8078-EFDAB6B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7ADC3F-40FC-4349-AB1A-3224D1BC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2F62E6-1E41-4875-813F-429BDC45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1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EED6FC9-A900-4B22-ACED-0664C0C5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587102-EAA5-4FB4-BE88-7DD4BBEE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DE62B-5539-403A-AE3C-8A0E7BA88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199F-CB7B-40AB-BF22-DCF1FE2FC966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691CB3-275B-43BB-8D93-E4545537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0A5393-BE1F-49C4-AD27-BC9702244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52AE-DE5F-4761-9FA1-BD280A04AA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6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1E5A9-15EE-4248-9BFE-097788BE9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zarządzania projektami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ABB159-C5C4-4DFB-B357-FC369569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  <a:p>
            <a:r>
              <a:rPr lang="pl-PL" dirty="0"/>
              <a:t>Michał Gebel 229879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42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8C8C5-46AE-4CBF-ABCE-3E035FD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Audyt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B8D1122-1527-4B23-B696-39640084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647" y="1690688"/>
            <a:ext cx="7504706" cy="49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068C49-4A77-4CCD-8E49-D7FDFAC4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Wartość netto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8DFB7D-2194-4916-9D7A-7BAB9485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31" y="3025251"/>
            <a:ext cx="10515600" cy="22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/>
              <a:t>120 000 = 100 494 + 10 199 = 9 307</a:t>
            </a:r>
          </a:p>
        </p:txBody>
      </p:sp>
    </p:spTree>
    <p:extLst>
      <p:ext uri="{BB962C8B-B14F-4D97-AF65-F5344CB8AC3E}">
        <p14:creationId xmlns:p14="http://schemas.microsoft.com/office/powerpoint/2010/main" val="114411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F64F3B-AEDE-456E-8EAD-B1530E5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końcowa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B0A2BC-5CAB-4D14-B7DC-A1268CBC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397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Wszystkie założenia dotyczące fazy implementacji projektu zostały spełnione. Bardzo ważnym aspektem jest to, że zmieszczono się w planowanym budżecie. Użytkownicy są zadowoleni, prace wykonano na czas. Ponadto nad aplikacją czuwają programiści w ramach możliwości wystąpienia nieprzewidzianych błędów. Można śmiało powiedzieć, że projekt odniósł sukces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2CC429-1C16-496B-A8F1-882E71A5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18" y="3927038"/>
            <a:ext cx="4859763" cy="27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97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Panoramiczny</PresentationFormat>
  <Paragraphs>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Podstawy zarządzania projektami</vt:lpstr>
      <vt:lpstr>Audyt</vt:lpstr>
      <vt:lpstr>Wartość netto projektu</vt:lpstr>
      <vt:lpstr>Ocena końcowa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zarządzania projektami</dc:title>
  <dc:creator>Michał Gebel</dc:creator>
  <cp:lastModifiedBy>Michał Gebel</cp:lastModifiedBy>
  <cp:revision>5</cp:revision>
  <dcterms:created xsi:type="dcterms:W3CDTF">2020-12-16T19:54:58Z</dcterms:created>
  <dcterms:modified xsi:type="dcterms:W3CDTF">2020-12-16T20:36:08Z</dcterms:modified>
</cp:coreProperties>
</file>