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43577D-C3FC-4E57-9BDC-320ADDE8A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90CAC3-C65B-419E-A3E1-2D0A5F89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07C30E-658E-47B6-8CE8-0A76F357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81E6D6-3828-4F19-A9EF-2DC43711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99E6DE-2CED-4B04-BF09-C3009BC8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94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3214F9-EEFC-4E15-8030-233B10DA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F19CA9C-D61E-48FF-AE35-7FDE3DED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038A54-4307-41B8-B0C3-EE27A8E5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175F6A-BE3A-4E00-A236-56B440DA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6A13DC-550B-48BE-A410-FDA2FC7D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91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A04913F-3EA9-40FB-AE6D-1B3E9E62E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1BEC883-D04A-4F19-9546-853C97AD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A0D1E1-5D9A-4764-9030-C0EA761D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FA0605-D5DE-43CE-ACA0-EF114CF0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34ADE0-02E5-4BCB-980D-17AC24CD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0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85320-C5E2-4AC6-B0BD-841423BF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DB0D1-63D6-4366-99D5-EEAED704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D1D40A-2E4D-458A-9509-28B0F93C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E0771F-F5DB-4D6D-B26A-24D6F735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4EFB08-2525-4BA9-8978-22E37490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15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37FBA1-8D2F-458E-9900-9F2D2343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FF577A-5E4B-457A-8F5D-938CB522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B9F5CE-503D-43D2-8F67-0D911FE9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DDFA9B-A74B-4286-8F87-06AC7D35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4A09F1-1F69-4BF0-BE72-904EF4E0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95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E48B2-1F7F-403C-BF96-D94D7F62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9BD24E-E3A6-4ACB-998E-FA8C274CB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81C6074-239A-4157-B62C-884B8145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25B913-F948-4D55-A721-7BAACA8C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79BAAF-EFBD-481A-BB83-3F37D3BF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7E53DA-C34B-4115-BB48-3D82D90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87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3D8045-7F4C-4F70-974F-BDFB0F40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B6F1FB-5205-47CE-A683-0D523769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C59744-BA31-455E-845C-2DF9DCF6A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A4B67EE-84E7-40C4-BB96-D3FB342CE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7C40E5-CC73-4CFE-B014-7304A09C8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D57DD23-1C3D-4806-9113-34482FDA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4C53227-F62B-4D20-A959-3E3F4861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5C17FBB-2BBD-4A15-B7F7-8ED7C2A7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21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77741-3A48-41B5-8DE8-604F3C5B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EF58F9B-1D0A-4BAF-A839-5BE935AC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E3D3A3D-00B6-4E27-8313-B9B84A9C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AB78DF-05CD-45EA-ABF7-D1EB1D23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05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447FB9A-9764-4762-9EA3-0DEACA93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662AB5A-0536-4DE9-A2B6-462E4612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B0EF59-EC2C-48A7-9F70-62EFBD12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60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21F6CF-3769-45CC-8910-6E7BBBE4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08E705-AB04-4E68-9B11-9B79F6FA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BDD27AD-BDFE-479C-A0A7-A9C4F9576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48C219A-868F-4594-8AC1-1230ABA9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1E7B51-AE98-47AC-B5C4-8E8EEA5B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C64781-87A3-4CE1-92BC-A32DA1FB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71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A13A36-C679-4F8E-ACDF-3D14FC46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67B9DF1-12B5-4CE7-BF76-2E7FB043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C3F198-62E0-4BA1-B84B-CB72FFEB7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FCF8D0-33E9-4CF6-9B34-2F497D25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65A5666-C32C-4B00-A06D-34D636EC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868952-FC10-497E-9784-EB0B6AA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676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E5CD6E5-1793-42A4-B002-0FEB0FFA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A151F4-1635-45B4-B117-B9DFD07B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E19D97-0C35-4CB2-8A30-D4679973C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32E2-E901-4566-A069-6CE82271A7A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A4A7FC-C1DC-4CA8-B154-C03BC8C62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5AA49F-2797-4D31-89BC-28D7217EE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C69C-FC8B-4B3D-9597-FAF292C32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69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E1B304-3424-4812-AA5A-C6E038916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 zarządzania projektami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B4865-9D2C-4462-ADFA-FD4AAE8B7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605"/>
            <a:ext cx="9144000" cy="1655762"/>
          </a:xfrm>
        </p:spPr>
        <p:txBody>
          <a:bodyPr/>
          <a:lstStyle/>
          <a:p>
            <a:r>
              <a:rPr lang="pl-PL" dirty="0"/>
              <a:t>Zadanie 1 – określenie tematu, drzewa problemów i celów</a:t>
            </a:r>
          </a:p>
          <a:p>
            <a:r>
              <a:rPr lang="pl-PL" dirty="0"/>
              <a:t>Michał Gebel 229879</a:t>
            </a:r>
          </a:p>
        </p:txBody>
      </p:sp>
    </p:spTree>
    <p:extLst>
      <p:ext uri="{BB962C8B-B14F-4D97-AF65-F5344CB8AC3E}">
        <p14:creationId xmlns:p14="http://schemas.microsoft.com/office/powerpoint/2010/main" val="371584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740A9D-78C9-40BA-BD28-A0F8BDC9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Temat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CEDF1F-03A3-4FB1-99C1-3A938B95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6597"/>
            <a:ext cx="10515600" cy="2670365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	Rozwiązanie problemów w branży gastronomicznej</a:t>
            </a:r>
          </a:p>
        </p:txBody>
      </p:sp>
    </p:spTree>
    <p:extLst>
      <p:ext uri="{BB962C8B-B14F-4D97-AF65-F5344CB8AC3E}">
        <p14:creationId xmlns:p14="http://schemas.microsoft.com/office/powerpoint/2010/main" val="7500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413263-23AC-4AE9-8D11-FB639BC7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problemów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295AFAB-5A3F-4646-906C-554EA811C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3527"/>
            <a:ext cx="10845281" cy="46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B7DDA-D68E-4FF3-8D39-925DF67A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D3FA240-85E9-4F53-ABFE-6C709862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127" y="1236821"/>
            <a:ext cx="5903174" cy="55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43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Panoramiczny</PresentationFormat>
  <Paragraphs>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Podstawy zarządzania projektami</vt:lpstr>
      <vt:lpstr>Temat Projektu</vt:lpstr>
      <vt:lpstr>Drzewo problemów</vt:lpstr>
      <vt:lpstr>Cele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zarządzania projektami</dc:title>
  <dc:creator>Michał Gebel</dc:creator>
  <cp:lastModifiedBy>Michał Gebel</cp:lastModifiedBy>
  <cp:revision>6</cp:revision>
  <dcterms:created xsi:type="dcterms:W3CDTF">2020-10-21T22:02:19Z</dcterms:created>
  <dcterms:modified xsi:type="dcterms:W3CDTF">2020-10-21T22:48:54Z</dcterms:modified>
</cp:coreProperties>
</file>