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0B6C3B-989F-4EDE-9580-8858F99F1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CF70081-818D-4B02-A933-F14E69E0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0E0D5B-27CC-4121-9E43-EA55B746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39C031-63C9-4133-8904-C934D904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9702E6-1A2A-40CE-B81B-CE9C902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41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CF7E2C-497E-427C-83B9-6810CD08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07C5D04-F963-477E-859C-D1EB21537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1CE591-D257-46C3-8A35-475AD8A1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25AB6A-954D-49B4-9E05-55C30AFB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1CEA9F-87A6-4E60-85CD-B5CCC1BD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803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E6EC82E-0306-4A90-8F3F-D2F56DC08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4F9A98-A866-4B6F-9A7D-75ABA2C37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11B6BA-3F38-4411-A94D-E356E2B2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6E4FA1-8DA2-4E00-93BE-7317BA7D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1D86DE-B59A-4139-B3C0-F9166EC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191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64D5E1-80F2-48B6-A3E6-60CFEA6F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37B3C7-684D-4756-96AD-5E245D17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C04E05-7AB9-4D8F-9FB2-2FE6C337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7B9A05-CF17-4E63-A768-C100C76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A9BFFD-1617-4DB1-866A-123C7E20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773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054F9E-5B48-4994-A599-98C423F8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F3A5B6-BBA5-4FD2-9D6B-3A2C8174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762F5E-15B8-41C2-8B07-8884E777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D383A7-A32E-4AE7-ACA6-C14A1058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1D5D44-486E-43DD-87FF-5C8B71F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0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CB1F0F-86EE-46C1-92B7-AF30A2E3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123AE3-B8C0-45DF-96AF-BA469620D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D45AD6-BA6E-446C-A49C-9088452F6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70489C1-18A8-427C-BAE0-243FD486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B76F51-4F91-45EA-AD8C-3DF777A1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E9B9F7-CA1C-46BA-93F7-6C53402D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14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EC5A92-3CB6-4CDF-8090-A1F54F8C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67E259-A69C-458B-A065-25BCC595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3E14A6-41EF-439E-A196-E92818A61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F858EE4-AA9B-476E-AB8C-86180F2F0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BAF6358-BC87-4A0E-8861-6FBE214CA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022A348-4AED-487E-A8EB-52D3D5B2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F4BE0AA-5B20-4791-A6F4-34EA47F1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FE914C0-F38A-401B-8F09-CFC92C6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064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D9A4C3-EFB1-4330-865E-24781524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64F32E3-A3C5-40AF-B45A-028A3264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0B47B3-0057-480B-981A-E7545777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98BCD13-9594-4F04-9E7D-013FF111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77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105C57E-7AD5-4664-A089-4F38A2E1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824A7CA-3400-40A8-9138-A4765971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548762B-E32C-49CC-BA94-F1FD1A3F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356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E8F38C-C44B-44CD-AA91-24B740BA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B1A9E-D21F-4C67-823C-3AB64B6C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5F57A8A-E693-4963-AE59-5574228A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118D24-A90A-4B8B-9F0D-93267780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C20BBF-4D8A-4121-BFE5-B194DA61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5BF5FF-EDA1-4F71-BA34-51C7A768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5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8F7DA-0FB0-4545-BC89-B85A407B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1D26EA4-3E78-4C23-A245-2A3901C84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58F76C-F565-4DB7-8AEF-0CAAF02A1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AD09857-FCB9-45A0-84CB-E2321410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622D64B-BCF5-49F3-9D40-5B79C373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6C8CA4-73AF-49FB-BBA8-DFD3D844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314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EED50B5-A9B4-47F8-B53E-E64E44A4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7D80150-6F91-4E30-BE27-8567349AB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2E977B-A9F6-4388-ABF7-09FF1D901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42AB-E257-46E6-AD88-B9B1F86D181C}" type="datetimeFigureOut">
              <a:rPr lang="pl-PL" smtClean="0"/>
              <a:t>19.11.2020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86BB72-5300-4B0A-8A87-8DA6AA7A0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E0DD6A-20C7-491F-A9E4-9D9680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5BF7-E67E-4D05-A70F-6E10436D9B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72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A621A2-C529-4508-A5E2-7830061BE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Podstawy zarządzania projektami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C92DF2-9712-459D-84ED-DB770FD11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  <a:p>
            <a:r>
              <a:rPr lang="pl-PL" dirty="0"/>
              <a:t>Michał Gebel 229879</a:t>
            </a:r>
          </a:p>
        </p:txBody>
      </p:sp>
    </p:spTree>
    <p:extLst>
      <p:ext uri="{BB962C8B-B14F-4D97-AF65-F5344CB8AC3E}">
        <p14:creationId xmlns:p14="http://schemas.microsoft.com/office/powerpoint/2010/main" val="97520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46A674-F771-43BF-8BA7-C20375FD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DA6A0E-C786-4C1D-BDFA-F7A1ECB91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Stworzenie baz danych</a:t>
            </a:r>
          </a:p>
          <a:p>
            <a:pPr>
              <a:buFontTx/>
              <a:buChar char="-"/>
            </a:pPr>
            <a:r>
              <a:rPr lang="pl-PL" dirty="0"/>
              <a:t>projekt systemu baz</a:t>
            </a:r>
          </a:p>
          <a:p>
            <a:pPr>
              <a:buFontTx/>
              <a:buChar char="-"/>
            </a:pPr>
            <a:r>
              <a:rPr lang="pl-PL" dirty="0"/>
              <a:t>ochrona wprowadzonych danych</a:t>
            </a:r>
          </a:p>
          <a:p>
            <a:pPr>
              <a:buFontTx/>
              <a:buChar char="-"/>
            </a:pPr>
            <a:r>
              <a:rPr lang="pl-PL" dirty="0"/>
              <a:t>implementacja potrzebnych funkcji</a:t>
            </a:r>
          </a:p>
          <a:p>
            <a:pPr marL="0" indent="0">
              <a:buNone/>
            </a:pPr>
            <a:r>
              <a:rPr lang="pl-PL" dirty="0"/>
              <a:t>Obsługa bazy danych</a:t>
            </a:r>
          </a:p>
          <a:p>
            <a:pPr>
              <a:buFontTx/>
              <a:buChar char="-"/>
            </a:pPr>
            <a:r>
              <a:rPr lang="pl-PL" dirty="0"/>
              <a:t>generowanie raportów</a:t>
            </a:r>
          </a:p>
          <a:p>
            <a:pPr>
              <a:buFontTx/>
              <a:buChar char="-"/>
            </a:pPr>
            <a:r>
              <a:rPr lang="pl-PL" dirty="0"/>
              <a:t>dodawanie raportów</a:t>
            </a:r>
          </a:p>
          <a:p>
            <a:pPr>
              <a:buFontTx/>
              <a:buChar char="-"/>
            </a:pPr>
            <a:r>
              <a:rPr lang="pl-PL" dirty="0"/>
              <a:t>wyszukiwanie po konkretnych danych </a:t>
            </a:r>
          </a:p>
        </p:txBody>
      </p:sp>
    </p:spTree>
    <p:extLst>
      <p:ext uri="{BB962C8B-B14F-4D97-AF65-F5344CB8AC3E}">
        <p14:creationId xmlns:p14="http://schemas.microsoft.com/office/powerpoint/2010/main" val="23684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1FCCF4-8924-4A59-9C3F-7A557F54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5E2CEE-0CE1-48CF-A7A6-8C2F935A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Stworzenie aplikacji</a:t>
            </a:r>
          </a:p>
          <a:p>
            <a:pPr>
              <a:buFontTx/>
              <a:buChar char="-"/>
            </a:pPr>
            <a:r>
              <a:rPr lang="pl-PL" dirty="0"/>
              <a:t>podział uprawnień dla konkretnych użytkowników </a:t>
            </a:r>
          </a:p>
          <a:p>
            <a:pPr>
              <a:buFontTx/>
              <a:buChar char="-"/>
            </a:pPr>
            <a:r>
              <a:rPr lang="pl-PL" dirty="0"/>
              <a:t>przyjazny użytkownikowi interfejs</a:t>
            </a:r>
          </a:p>
          <a:p>
            <a:pPr>
              <a:buFontTx/>
              <a:buChar char="-"/>
            </a:pPr>
            <a:r>
              <a:rPr lang="pl-PL" dirty="0"/>
              <a:t>połączenie aplikacji z bazą danych</a:t>
            </a:r>
          </a:p>
          <a:p>
            <a:pPr marL="0" indent="0">
              <a:buNone/>
            </a:pPr>
            <a:r>
              <a:rPr lang="pl-PL" dirty="0"/>
              <a:t>Administracja serwera</a:t>
            </a:r>
          </a:p>
          <a:p>
            <a:pPr>
              <a:buFontTx/>
              <a:buChar char="-"/>
            </a:pPr>
            <a:r>
              <a:rPr lang="pl-PL" dirty="0"/>
              <a:t>cotygodniowe prace konserwacyjne</a:t>
            </a:r>
          </a:p>
          <a:p>
            <a:pPr>
              <a:buFontTx/>
              <a:buChar char="-"/>
            </a:pPr>
            <a:r>
              <a:rPr lang="pl-PL" dirty="0"/>
              <a:t>natychmiastowe działanie przy wystąpieniu błędu</a:t>
            </a:r>
          </a:p>
          <a:p>
            <a:pPr>
              <a:buFontTx/>
              <a:buChar char="-"/>
            </a:pPr>
            <a:r>
              <a:rPr lang="pl-PL" dirty="0"/>
              <a:t>24/7 monitoring</a:t>
            </a:r>
          </a:p>
        </p:txBody>
      </p:sp>
    </p:spTree>
    <p:extLst>
      <p:ext uri="{BB962C8B-B14F-4D97-AF65-F5344CB8AC3E}">
        <p14:creationId xmlns:p14="http://schemas.microsoft.com/office/powerpoint/2010/main" val="342863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7F7F22-0EA7-47DD-B78B-85FCE859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CDA07C-CC34-4E32-8384-EB78F403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System reklam w aplikacji dla użytkowników</a:t>
            </a:r>
          </a:p>
          <a:p>
            <a:pPr>
              <a:buFontTx/>
              <a:buChar char="-"/>
            </a:pPr>
            <a:r>
              <a:rPr lang="pl-PL" dirty="0"/>
              <a:t>trafne i skuteczne reklamy</a:t>
            </a:r>
          </a:p>
          <a:p>
            <a:pPr>
              <a:buFontTx/>
              <a:buChar char="-"/>
            </a:pPr>
            <a:r>
              <a:rPr lang="pl-PL" dirty="0"/>
              <a:t>system bazujący na użytkowniku</a:t>
            </a:r>
          </a:p>
          <a:p>
            <a:pPr>
              <a:buFontTx/>
              <a:buChar char="-"/>
            </a:pPr>
            <a:r>
              <a:rPr lang="pl-PL" dirty="0"/>
              <a:t>ciągłe usprawnianie i modyfikacja na podstawie skuteczności</a:t>
            </a:r>
          </a:p>
        </p:txBody>
      </p:sp>
    </p:spTree>
    <p:extLst>
      <p:ext uri="{BB962C8B-B14F-4D97-AF65-F5344CB8AC3E}">
        <p14:creationId xmlns:p14="http://schemas.microsoft.com/office/powerpoint/2010/main" val="6541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E29A4DB-C08D-45EC-9002-FCF405028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696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4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3B4E97F-EB1C-44A9-8C75-4E9B20047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846" y="23085"/>
            <a:ext cx="8091997" cy="68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4E4C68-E3D4-424F-9078-DF675050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Budżet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C614B9E-146A-4C2F-B2F8-06F1BF754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53" y="1675818"/>
            <a:ext cx="10702047" cy="47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3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1FD29C-174C-4F90-BB1C-39386899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Budżet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55F888A-3C67-43C2-AF07-43BB32430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0" y="1992972"/>
            <a:ext cx="12039860" cy="42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4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FFFCDD-4F97-48D8-B4C2-DBC34973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Budżet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4C9031D-66EA-4B03-8B82-852DBB546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040" y="1296955"/>
            <a:ext cx="7861697" cy="55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75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85</Words>
  <Application>Microsoft Office PowerPoint</Application>
  <PresentationFormat>Panoramiczny</PresentationFormat>
  <Paragraphs>29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Podstawy zarządzania projektami</vt:lpstr>
      <vt:lpstr>Cele</vt:lpstr>
      <vt:lpstr>Cele</vt:lpstr>
      <vt:lpstr>Cele</vt:lpstr>
      <vt:lpstr>Prezentacja programu PowerPoint</vt:lpstr>
      <vt:lpstr>Prezentacja programu PowerPoint</vt:lpstr>
      <vt:lpstr>Budżet</vt:lpstr>
      <vt:lpstr>Budżet</vt:lpstr>
      <vt:lpstr>Budżet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zarządzania projektami</dc:title>
  <dc:creator>Michał Gebel</dc:creator>
  <cp:lastModifiedBy>Michał Gebel</cp:lastModifiedBy>
  <cp:revision>9</cp:revision>
  <dcterms:created xsi:type="dcterms:W3CDTF">2020-11-19T09:19:37Z</dcterms:created>
  <dcterms:modified xsi:type="dcterms:W3CDTF">2020-11-19T10:52:53Z</dcterms:modified>
</cp:coreProperties>
</file>