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F268EC6B-3644-4138-97FF-73A5ABB7271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4E3681-75E9-44DB-9108-4ADB0709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58BA6D6-7585-47BB-9E32-52800BD23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C1A5EE-6496-4E9A-B977-0D0FBC68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01F734-7751-4DB3-B88C-71946B43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5B1FA6-99CD-4F4B-B13B-AD73E82C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27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1FEA0F-A462-4501-96A2-E030E10F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08F6AE1-1E41-42F9-8BAB-090B10D9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7D74AD-6DCC-4F7D-8B33-E8F7015F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C87C9C1-DEE6-4FD4-A68D-64734F03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980708-A03E-406F-8942-FE66D808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44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EB753C5-8D5C-4911-9D68-61E62A1BE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FC8E0F-D64E-409D-8942-24FF1390F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01F03C-7CC7-4615-903E-FE92048C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CD57E4-582F-468E-8039-07C75139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3E0AFA6-3248-45E4-BFD8-8524C7EE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0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6D7F2E-2979-4B96-BB2A-CF50A263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D1EA40-C8D2-4DB0-BA70-C4E6EEAB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819BE4-E73F-4B55-AC69-7F5F0F88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C441E0-AFA0-44BD-811D-559674FF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DB7830-D917-478F-85C2-944B8F51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734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FF55F2-CB5D-4240-BD19-B6BA70F3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0B4CBC1-B1A4-4B54-B63A-F2307905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423E80-5B75-4C41-B9B7-5569BCC1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4CECFB-53D3-4A29-B8AA-AEA97A99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17A8BF-33C3-470F-A394-061C5A08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72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89C8B-41E6-4AED-99E0-9D99A930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C47675-3B57-419A-97CD-A05A48730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36DD1CC-8AC9-4E6E-A479-B6B1E85AA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BD5FC3D-DBA8-43E6-A57F-76D138B6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AB50F2-6595-40E2-AF04-B4CBA5FA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F94D9DA-31A7-4030-B750-F6CB2FDB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868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A4FFC6-E240-4CB8-A8AC-9563EB61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24F9F3-5AF0-46F2-9C4A-36E50781C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E07BD6-D8D1-4D4E-885F-045895CD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9DBBB17-8FD2-4860-AE1B-A806AF23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32BA294-98FA-416F-BF5A-E34F3D631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248800D-691F-41A1-942A-8D834BB2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56FB9E9-DFB3-473D-9FFC-158BFA5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D5C8969-487B-4478-A7A3-9B88D42C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818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015FF4-0707-45FD-B699-A2A365A5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00DB5AF-FBC1-46A4-9917-A76513DB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A757D68-063D-4120-AD7C-F2042385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9982537-0EAA-4432-9158-D5C7F5D6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11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510A011-798C-4A71-A619-DA11D4D5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7B272FC-B758-4A50-8277-C0D54B5F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7F388F-2343-47AA-A867-3EAF6A9E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55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2D8A43-25D4-4C4E-BAD0-C568DD2A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8C047D-8BBC-4047-85F5-DBE50E1B0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3C02962-B835-4F15-83BF-E2C3DB9B5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9E27A65-331D-4B5C-A023-BCAAE4AF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11CA301-5676-4C78-9FDD-9051033A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A19DFEA-0437-4430-B2F4-7EE6168D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446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F0E805-BC13-424C-A241-7C16BEBE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2632B72-A97F-41F5-8CB5-D00776EC7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DAFD8B-DC82-47FF-821D-B0D63172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DF5BE1-8177-4309-93F2-E3F37D25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B0F6F0D-8954-4D40-9DFA-CF69AF18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9F6D527-4CCD-43B5-BA4A-33D1F330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37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03B1232-A32A-4F6B-AC8D-79468346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C3094D-83C4-460A-8A0F-BB1ECC63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5CC80D-12D3-41AE-A989-49CF06BD6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1AAC1-BE3C-46C3-ACFB-383D2958904B}" type="datetimeFigureOut">
              <a:rPr lang="pl-PL" smtClean="0"/>
              <a:t>05.11.2020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6799E4-2B34-4BAE-A0A6-D9B69DAB0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BD6FDD-50B1-4F7A-8E72-9E34B2728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EA19-BFAC-43D9-9AA6-2DD0256C1FF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15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016A6F-0636-41C8-B293-2E30E438F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Podstawy zarządzania projektami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B95E9C-E00B-4A52-8383-375C8B0C9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Zadanie 2</a:t>
            </a:r>
          </a:p>
          <a:p>
            <a:r>
              <a:rPr lang="pl-PL" dirty="0"/>
              <a:t>Michał Gebel 229879</a:t>
            </a:r>
          </a:p>
        </p:txBody>
      </p:sp>
    </p:spTree>
    <p:extLst>
      <p:ext uri="{BB962C8B-B14F-4D97-AF65-F5344CB8AC3E}">
        <p14:creationId xmlns:p14="http://schemas.microsoft.com/office/powerpoint/2010/main" val="393870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1D41AA-0B3E-4BA7-92EE-00DD70CA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Użytkownik końcowy - cechy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C0AAE1C5-1D76-4A92-BB9A-16EC69555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1491698"/>
            <a:ext cx="104980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8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2B4EE7-071D-4CDC-A39F-DA4AA223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Użytkownik końcowy - wymagania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A227F7-D133-4EA0-A867-50EAA243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pl-PL" dirty="0"/>
              <a:t>Szybkie działanie</a:t>
            </a:r>
          </a:p>
          <a:p>
            <a:pPr marL="514350" indent="-514350">
              <a:buAutoNum type="arabicPeriod"/>
            </a:pPr>
            <a:r>
              <a:rPr lang="pl-PL" dirty="0"/>
              <a:t>Przejrzysty interfejs</a:t>
            </a:r>
          </a:p>
          <a:p>
            <a:pPr marL="514350" indent="-514350">
              <a:buAutoNum type="arabicPeriod"/>
            </a:pPr>
            <a:r>
              <a:rPr lang="pl-PL" dirty="0"/>
              <a:t>Jak najprostsze działanie</a:t>
            </a:r>
          </a:p>
          <a:p>
            <a:pPr marL="514350" indent="-514350">
              <a:buAutoNum type="arabicPeriod"/>
            </a:pPr>
            <a:r>
              <a:rPr lang="pl-PL" dirty="0"/>
              <a:t>Przyjemność z użytkowania systemu</a:t>
            </a:r>
          </a:p>
          <a:p>
            <a:pPr marL="514350" indent="-514350">
              <a:buAutoNum type="arabicPeriod"/>
            </a:pPr>
            <a:r>
              <a:rPr lang="pl-PL" dirty="0"/>
              <a:t>Niezawodność</a:t>
            </a:r>
          </a:p>
        </p:txBody>
      </p:sp>
    </p:spTree>
    <p:extLst>
      <p:ext uri="{BB962C8B-B14F-4D97-AF65-F5344CB8AC3E}">
        <p14:creationId xmlns:p14="http://schemas.microsoft.com/office/powerpoint/2010/main" val="368576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61CDB3-0B46-49EB-8C9C-38B5D3AB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5" name="Symbol zastępczy zawartości 4" descr="Obraz zawierający tekst, wewnątrz&#10;&#10;Opis wygenerowany automatycznie">
            <a:extLst>
              <a:ext uri="{FF2B5EF4-FFF2-40B4-BE49-F238E27FC236}">
                <a16:creationId xmlns:a16="http://schemas.microsoft.com/office/drawing/2014/main" id="{A78915D9-83F2-4A50-BB8F-DC0A16F33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8" y="1420250"/>
            <a:ext cx="9274629" cy="5271694"/>
          </a:xfrm>
        </p:spPr>
      </p:pic>
    </p:spTree>
    <p:extLst>
      <p:ext uri="{BB962C8B-B14F-4D97-AF65-F5344CB8AC3E}">
        <p14:creationId xmlns:p14="http://schemas.microsoft.com/office/powerpoint/2010/main" val="14137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87430A-88D2-426A-82A0-723AE36E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Generowanie raportu o wydajności kelnera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BF35F1-2616-4C5A-B144-B72B3FD7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Podstawowa sekwencja kroków:</a:t>
            </a:r>
          </a:p>
          <a:p>
            <a:pPr marL="514350" indent="-514350">
              <a:buAutoNum type="arabicPeriod"/>
            </a:pPr>
            <a:r>
              <a:rPr lang="pl-PL" dirty="0"/>
              <a:t>Wyszukanie raportu o kelnerze</a:t>
            </a:r>
          </a:p>
          <a:p>
            <a:pPr marL="514350" indent="-514350">
              <a:buAutoNum type="arabicPeriod"/>
            </a:pPr>
            <a:r>
              <a:rPr lang="pl-PL" dirty="0"/>
              <a:t>Weryfikacja uprawnień</a:t>
            </a:r>
          </a:p>
          <a:p>
            <a:pPr marL="514350" indent="-514350">
              <a:buAutoNum type="arabicPeriod"/>
            </a:pPr>
            <a:r>
              <a:rPr lang="pl-PL" dirty="0"/>
              <a:t>Zaznaczenie raportu o wydajności</a:t>
            </a:r>
          </a:p>
          <a:p>
            <a:pPr marL="0" indent="0">
              <a:buNone/>
            </a:pPr>
            <a:r>
              <a:rPr lang="pl-PL" dirty="0"/>
              <a:t>Alternatywna sekwencja kroków:</a:t>
            </a:r>
          </a:p>
          <a:p>
            <a:pPr marL="0" indent="0">
              <a:buNone/>
            </a:pPr>
            <a:r>
              <a:rPr lang="pl-PL" dirty="0"/>
              <a:t>Błąd – brak uprawnień</a:t>
            </a:r>
          </a:p>
          <a:p>
            <a:pPr marL="0" indent="0">
              <a:buNone/>
            </a:pPr>
            <a:r>
              <a:rPr lang="pl-PL" dirty="0"/>
              <a:t>Błąd – brak danego kelnera</a:t>
            </a:r>
          </a:p>
          <a:p>
            <a:pPr marL="0" indent="0">
              <a:buNone/>
            </a:pPr>
            <a:r>
              <a:rPr lang="pl-PL" dirty="0"/>
              <a:t>Błąd – brak aktywności danego dnia</a:t>
            </a:r>
          </a:p>
        </p:txBody>
      </p:sp>
    </p:spTree>
    <p:extLst>
      <p:ext uri="{BB962C8B-B14F-4D97-AF65-F5344CB8AC3E}">
        <p14:creationId xmlns:p14="http://schemas.microsoft.com/office/powerpoint/2010/main" val="414590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81E92-AFAA-43BF-BD9B-D2E6284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techniczne</a:t>
            </a:r>
          </a:p>
        </p:txBody>
      </p:sp>
      <p:pic>
        <p:nvPicPr>
          <p:cNvPr id="5" name="Symbol zastępczy zawartości 4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AE167EC9-5DB1-4F4A-99A7-C65122ABD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36" y="1772842"/>
            <a:ext cx="10498015" cy="4305901"/>
          </a:xfrm>
        </p:spPr>
      </p:pic>
    </p:spTree>
    <p:extLst>
      <p:ext uri="{BB962C8B-B14F-4D97-AF65-F5344CB8AC3E}">
        <p14:creationId xmlns:p14="http://schemas.microsoft.com/office/powerpoint/2010/main" val="20591238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70</Words>
  <Application>Microsoft Office PowerPoint</Application>
  <PresentationFormat>Panoramiczny</PresentationFormat>
  <Paragraphs>21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Podstawy zarządzania projektami</vt:lpstr>
      <vt:lpstr>Użytkownik końcowy - cechy</vt:lpstr>
      <vt:lpstr>Użytkownik końcowy - wymagania</vt:lpstr>
      <vt:lpstr>Wymagania funkcjonalne</vt:lpstr>
      <vt:lpstr>Generowanie raportu o wydajności kelnera </vt:lpstr>
      <vt:lpstr>Wymagania techniczne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 2</dc:title>
  <dc:creator>Michał Gebel</dc:creator>
  <cp:lastModifiedBy>Michał Gebel</cp:lastModifiedBy>
  <cp:revision>5</cp:revision>
  <dcterms:created xsi:type="dcterms:W3CDTF">2020-11-05T09:04:13Z</dcterms:created>
  <dcterms:modified xsi:type="dcterms:W3CDTF">2020-11-05T09:58:09Z</dcterms:modified>
</cp:coreProperties>
</file>