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F336EF-F394-4867-855C-05F1D977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B0FC814-01A7-4332-A04B-AD0AA319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AA2541-5A5B-40BB-8D3F-5BE6F599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4B3A3-883D-4263-9482-36085450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34E00-C889-4C9A-BAF7-9A42B3A9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3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C3E7-498B-4C43-8751-869DDF2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60EAD-31F0-402B-A382-C40696C8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52C9FC-1463-4CA6-A2F9-D8D610BA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CB5D8-7B0D-4E5D-B1B7-B38409EA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130DF4-0135-40EE-A8D1-B6545485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6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084522-CB98-4C19-9AF9-1041C19D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440451-143A-4D0A-B3C6-F8F96828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B3D8D5-6F08-474C-8E1D-69F6188A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7C5213-1930-49C3-94AF-7EF20F1E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30176F-CE77-4AA6-8571-CE7A472B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0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C2A23E-E662-4B33-AC52-992D77A9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BAF22-37A9-447E-9EF5-7D600CB0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56DA7E-73A5-4DDC-9FD6-019BC8EA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117ABD-2BC3-4BAD-8447-FACBA6EB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BF5E02-7BD9-4916-AB1E-F1075E11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6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588B5B-C196-44FB-B35D-3EEC7A3B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1F8FD5-4AFF-4FE4-80FA-3440597D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EE1958-EE6D-420B-B149-D04E3EF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30CF43-9C8A-46BF-8053-2D29ECC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A7F3F7-6C4C-43E9-B873-4669EDC9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9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E3DC6F-6FC7-41AC-81C3-53543A4D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0A8AED-536E-4291-9EF9-293C4BBF0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8C41B1-F796-4D22-8783-B8BB38FD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DAD3EB-808C-4BD6-A5A8-7A1DA452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4067B6-BB8D-47EF-8A77-797949E6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A573E8-93A2-4637-AC0D-FEC87EA8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9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CE6568-3E63-4103-9CEA-D5979DE3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27A501-6EAD-49AA-8E39-8D035367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C8C8F7-BA00-42C1-901E-8B579633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84475B-C6AD-42F3-8685-DE8AA12B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E563D6-79D1-4503-BB66-FCD7E129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1535DB9-79E2-4D58-AB8E-1223050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F96A90D-2136-432F-8D11-AEF4FF00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5E7170-37F8-493F-8F01-B9D350DE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75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7A3EF-98C3-4073-9C52-D2455F9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3B942EE-A4E4-4F05-8640-36589B61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D4DE356-FBDF-475E-B214-F9BC023C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5C4CEC-05C3-45EF-9DBB-02C6778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93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4D21476-ACB5-4014-8F5E-FC70A9DA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3F851C1-D5B4-4B09-A224-9072C77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96A63D-2368-4B67-8852-180E80BA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53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E51B18-280B-4EBE-B520-F6AFEE87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276047-0A31-419E-BB73-1CB8F6E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C61DB0-E395-4CD0-8861-2A93E363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C871FC-8BD2-4FD1-B479-E8B70CF1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5A85FD-D828-43EC-B262-827B5197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E66CF4-2A6B-46BB-BC9A-CA968E33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1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A51DC-544B-40FC-8FF7-4C029F88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374B26-326D-4AAB-8DCC-C7DA70B30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494C93C-3460-406D-B5A1-D18D7605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B5A4C2-FFEB-48A6-A40F-43A81C6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2A8184-FE65-4704-A892-FBB3AFDA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481384-77B4-4E2D-9B78-A5A7335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31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5167750-C6E3-4E9A-AB69-F6FC05DC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2FFF43-68DC-4A0D-BDAE-E032B987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752539-CDE8-4044-B207-32209BA00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6EDC-189B-49A6-A5CE-7D6B5DB598D4}" type="datetimeFigureOut">
              <a:rPr lang="pl-PL" smtClean="0"/>
              <a:t>03.12.2020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B8A817-FF4A-4BEA-A2C4-A784DE3C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8051AC-4331-4955-AFDC-ED110CAD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38E9-CAFE-455D-947C-36963A432A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4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8CF7FF-3DBD-4B7D-BC5A-B3D43E439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zarządzania projektami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9E3C50-5DBE-4DD8-8F1F-215E802D8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  <a:p>
            <a:r>
              <a:rPr lang="pl-PL" dirty="0"/>
              <a:t>Michał Gebel 229879</a:t>
            </a:r>
          </a:p>
        </p:txBody>
      </p:sp>
    </p:spTree>
    <p:extLst>
      <p:ext uri="{BB962C8B-B14F-4D97-AF65-F5344CB8AC3E}">
        <p14:creationId xmlns:p14="http://schemas.microsoft.com/office/powerpoint/2010/main" val="8391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78D2CC-2718-479A-9F07-F2AE91C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8" y="58405"/>
            <a:ext cx="10515600" cy="1325563"/>
          </a:xfrm>
        </p:spPr>
        <p:txBody>
          <a:bodyPr/>
          <a:lstStyle/>
          <a:p>
            <a:r>
              <a:rPr lang="pl-PL" dirty="0"/>
              <a:t>Spotkanie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FEE0F5C0-9080-4D02-806B-74A99C880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516" y="1172446"/>
            <a:ext cx="7018968" cy="5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32A26-97AD-4A7F-8A79-6E8B3E2F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51" y="187842"/>
            <a:ext cx="10515600" cy="1325563"/>
          </a:xfrm>
        </p:spPr>
        <p:txBody>
          <a:bodyPr/>
          <a:lstStyle/>
          <a:p>
            <a:r>
              <a:rPr lang="pl-PL" dirty="0"/>
              <a:t>Wykres rozkładu kosztów skumulowanych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35CD858-DFD5-4BB2-9654-B0F2D3B9F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399592"/>
            <a:ext cx="9227976" cy="52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6246B-76BD-40E7-AFCF-C90B8D0C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70444"/>
            <a:ext cx="10515600" cy="1325563"/>
          </a:xfrm>
        </p:spPr>
        <p:txBody>
          <a:bodyPr/>
          <a:lstStyle/>
          <a:p>
            <a:r>
              <a:rPr lang="pl-PL" dirty="0"/>
              <a:t>Super protokół kontroli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53C509-7B43-4EAA-956A-78929A64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012" y="1389876"/>
            <a:ext cx="6941975" cy="53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184ECE-905A-4530-B5A5-D78AE26F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09926"/>
            <a:ext cx="10515600" cy="1325563"/>
          </a:xfrm>
        </p:spPr>
        <p:txBody>
          <a:bodyPr/>
          <a:lstStyle/>
          <a:p>
            <a:r>
              <a:rPr lang="pl-PL" dirty="0"/>
              <a:t>Zmiana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96E7220-3FFB-4B73-AF10-FB984BF9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884" y="1222311"/>
            <a:ext cx="7114231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F6D91-3A28-4A6B-BDCD-AFEE7C70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0"/>
            <a:ext cx="10515600" cy="1325563"/>
          </a:xfrm>
        </p:spPr>
        <p:txBody>
          <a:bodyPr/>
          <a:lstStyle/>
          <a:p>
            <a:r>
              <a:rPr lang="pl-PL" dirty="0"/>
              <a:t>Reperkusja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08822FD-8384-4CC5-A428-2E852236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141" y="1092699"/>
            <a:ext cx="7141129" cy="56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A7396C-6606-415A-B1F1-B5814F77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18255"/>
            <a:ext cx="10515600" cy="1325563"/>
          </a:xfrm>
        </p:spPr>
        <p:txBody>
          <a:bodyPr/>
          <a:lstStyle/>
          <a:p>
            <a:r>
              <a:rPr lang="pl-PL" dirty="0"/>
              <a:t>Reperkusje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98BBE46-BF39-4A28-B121-8CB09C0B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2259"/>
            <a:ext cx="10515600" cy="55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4BDEB0-097E-423C-9A69-E805C59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Budżet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93A1D1-9755-4BF3-9321-79ED5BA6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tym spotkaniu nie uległ zmianie, ponieważ nie planuje się </a:t>
            </a:r>
            <a:r>
              <a:rPr lang="pl-PL" dirty="0" err="1"/>
              <a:t>zwięszkenia</a:t>
            </a:r>
            <a:r>
              <a:rPr lang="pl-PL" dirty="0"/>
              <a:t>, ani zmniejszenia go.</a:t>
            </a:r>
          </a:p>
        </p:txBody>
      </p:sp>
    </p:spTree>
    <p:extLst>
      <p:ext uri="{BB962C8B-B14F-4D97-AF65-F5344CB8AC3E}">
        <p14:creationId xmlns:p14="http://schemas.microsoft.com/office/powerpoint/2010/main" val="12618103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</Words>
  <Application>Microsoft Office PowerPoint</Application>
  <PresentationFormat>Panoramiczny</PresentationFormat>
  <Paragraphs>11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Podstawy zarządzania projektami</vt:lpstr>
      <vt:lpstr>Spotkanie</vt:lpstr>
      <vt:lpstr>Wykres rozkładu kosztów skumulowanych</vt:lpstr>
      <vt:lpstr>Super protokół kontroli</vt:lpstr>
      <vt:lpstr>Zmiana</vt:lpstr>
      <vt:lpstr>Reperkusja</vt:lpstr>
      <vt:lpstr>Reperkusje</vt:lpstr>
      <vt:lpstr>Budżet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zarządzania projektami</dc:title>
  <dc:creator>Michał Gebel</dc:creator>
  <cp:lastModifiedBy>Michał Gebel</cp:lastModifiedBy>
  <cp:revision>8</cp:revision>
  <dcterms:created xsi:type="dcterms:W3CDTF">2020-12-02T22:41:38Z</dcterms:created>
  <dcterms:modified xsi:type="dcterms:W3CDTF">2020-12-03T11:05:23Z</dcterms:modified>
</cp:coreProperties>
</file>