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Aryal" userId="c87b2a13e5045203" providerId="LiveId" clId="{F5571CE7-CECE-46B6-9B8B-CF3D24A5C110}"/>
    <pc:docChg chg="custSel addSld delSld modSld">
      <pc:chgData name="Krishna Aryal" userId="c87b2a13e5045203" providerId="LiveId" clId="{F5571CE7-CECE-46B6-9B8B-CF3D24A5C110}" dt="2025-01-21T08:44:35.734" v="273" actId="6549"/>
      <pc:docMkLst>
        <pc:docMk/>
      </pc:docMkLst>
      <pc:sldChg chg="modSp mod">
        <pc:chgData name="Krishna Aryal" userId="c87b2a13e5045203" providerId="LiveId" clId="{F5571CE7-CECE-46B6-9B8B-CF3D24A5C110}" dt="2025-01-21T08:44:35.734" v="273" actId="6549"/>
        <pc:sldMkLst>
          <pc:docMk/>
          <pc:sldMk cId="1476480780" sldId="256"/>
        </pc:sldMkLst>
        <pc:spChg chg="mod">
          <ac:chgData name="Krishna Aryal" userId="c87b2a13e5045203" providerId="LiveId" clId="{F5571CE7-CECE-46B6-9B8B-CF3D24A5C110}" dt="2025-01-21T08:44:35.734" v="273" actId="6549"/>
          <ac:spMkLst>
            <pc:docMk/>
            <pc:sldMk cId="1476480780" sldId="256"/>
            <ac:spMk id="2" creationId="{51D41089-2942-7606-1CC6-B5B889B98677}"/>
          </ac:spMkLst>
        </pc:spChg>
        <pc:spChg chg="mod">
          <ac:chgData name="Krishna Aryal" userId="c87b2a13e5045203" providerId="LiveId" clId="{F5571CE7-CECE-46B6-9B8B-CF3D24A5C110}" dt="2025-01-21T08:41:56.342" v="88" actId="20577"/>
          <ac:spMkLst>
            <pc:docMk/>
            <pc:sldMk cId="1476480780" sldId="256"/>
            <ac:spMk id="3" creationId="{38EA33CE-C974-211E-21A1-3B88F0A096EE}"/>
          </ac:spMkLst>
        </pc:spChg>
      </pc:sldChg>
      <pc:sldChg chg="add del">
        <pc:chgData name="Krishna Aryal" userId="c87b2a13e5045203" providerId="LiveId" clId="{F5571CE7-CECE-46B6-9B8B-CF3D24A5C110}" dt="2025-01-21T08:42:07.795" v="91" actId="47"/>
        <pc:sldMkLst>
          <pc:docMk/>
          <pc:sldMk cId="3796120804" sldId="257"/>
        </pc:sldMkLst>
      </pc:sldChg>
      <pc:sldChg chg="modSp new mod">
        <pc:chgData name="Krishna Aryal" userId="c87b2a13e5045203" providerId="LiveId" clId="{F5571CE7-CECE-46B6-9B8B-CF3D24A5C110}" dt="2025-01-21T08:44:17.151" v="271" actId="113"/>
        <pc:sldMkLst>
          <pc:docMk/>
          <pc:sldMk cId="3942543" sldId="258"/>
        </pc:sldMkLst>
        <pc:spChg chg="mod">
          <ac:chgData name="Krishna Aryal" userId="c87b2a13e5045203" providerId="LiveId" clId="{F5571CE7-CECE-46B6-9B8B-CF3D24A5C110}" dt="2025-01-21T08:44:17.151" v="271" actId="113"/>
          <ac:spMkLst>
            <pc:docMk/>
            <pc:sldMk cId="3942543" sldId="258"/>
            <ac:spMk id="2" creationId="{97E60BA3-64E2-21C0-BE10-7CC03542D008}"/>
          </ac:spMkLst>
        </pc:spChg>
        <pc:spChg chg="mod">
          <ac:chgData name="Krishna Aryal" userId="c87b2a13e5045203" providerId="LiveId" clId="{F5571CE7-CECE-46B6-9B8B-CF3D24A5C110}" dt="2025-01-21T08:44:13.161" v="270" actId="20577"/>
          <ac:spMkLst>
            <pc:docMk/>
            <pc:sldMk cId="3942543" sldId="258"/>
            <ac:spMk id="3" creationId="{484C7A78-D5A1-7777-B0EF-3C8A905896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7CA1-A772-B8AB-2135-389322459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78BD4-59DC-496B-F9A7-EC5A1317F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892E5-1EBF-C070-F40A-896C0EC2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A421A-8699-FA05-6429-38E8F9E4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A05E1-53A3-C51C-27A3-A9D9D5A3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C6B0-F78B-6E8C-AC43-3C10554D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50886-5665-34FA-ED41-A139703F8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ECA4A-6781-5A7A-ED7E-C6630B33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F8E1A-ACEE-06B0-3FF0-A59C9C4D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5AE0-6D78-594C-6BD3-F6A3C2F4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2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11A55-4D60-0414-265D-76F9CCADC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44303-8D49-8DEC-26B8-818B82184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125A-6093-394E-DA48-6B442929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18604-E2C5-8D9A-32EC-D4A4600F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3D1A3-5158-1F43-6A1A-8B451A64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F8B3-4331-4D92-A635-639FA05D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706A-63CC-B8F2-54FE-F4CF5461B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F80B0-827D-E119-7084-ACD5CAFB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5B4E-FC7F-B604-5711-792FF0FE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941C4-9243-6713-63F6-E780CC81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8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C6C7-06E0-FAB7-C08A-7E2E144A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4DE23-5E87-035B-653C-06A91E53C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53D37-C9DB-22AF-4EA2-AB281C87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EBB02-B605-47C5-9EDD-0BC1F25D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EABA4-7BDE-605B-CACC-2EADB24A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2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955D-2A3E-DB61-0083-1EE1B6FD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6A50-4413-4F3D-C15B-BBC3820F9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CA057-FABC-DBC9-5424-FD56E6C8B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9CA1F-0FEE-F237-E45B-A2BA8A85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C9C11-4A9A-392C-429B-A15A0922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E073A-686B-6B2E-7F95-92DAEFEA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A13C-5166-A3F0-235A-C2CC837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3553E-36B0-FEC1-C4E8-27317AA94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FBC81-8E4A-9E24-1BE5-67EBFC33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68D21-B2FD-F1ED-380E-EDFE7C5A7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7576B-EA34-36A5-798E-84327FA3E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6BB93-6C11-8BE8-1840-FA522964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04DAF-1F46-3399-A825-A05D45FD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0DBFB-9AD0-355F-B834-84D824A5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82C1-B3EC-96D0-BCB9-0C7F75DA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5FE58-7348-AD55-7041-ACF9BE1B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B61D8-149C-B6AA-1ECF-825AC35E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DA662-DE08-BF3E-1655-D06B9369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5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75C8A-3379-5155-DDB9-2A9BD706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2A32B-B803-8964-E4B4-5334A0B5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0CC79-3D73-AED5-719D-999C6FA1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5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9546-B18B-7DEB-65E1-A9BA8D4E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BDFE-4C8F-8F9D-D20F-379B4C06C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43AC9-5D4A-4238-C17B-B6CA1DB6C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1E689-C198-18D3-DD94-46308ACB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1088A-539E-EBBC-0392-3F1ABBDB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9099-3571-D07C-2306-568F0681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4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8C68-E929-26DA-68C4-D250848A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6C01B-B237-1255-1E8E-A33B4E675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26293-1897-D119-814F-6D3CCCE27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D73F6-D8D2-184B-6CFF-BE52F027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135C5-6C90-6419-6597-8569D66C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C100B-F5BC-8B75-F27F-ED971FE3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2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0D4B7-1890-4080-0A63-5611726B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5EE5-B7DB-B4C9-CBD9-10AFBAD28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82A2-2315-CF2B-A30D-398C248B3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D7CE6-B8D7-B413-B454-66F825EF4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EDC6E-0F03-7C25-EDB9-B879BD015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9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1089-2942-7606-1CC6-B5B889B98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Core Java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A33CE-C974-211E-21A1-3B88F0A09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Krishna Aryal</a:t>
            </a:r>
          </a:p>
        </p:txBody>
      </p:sp>
    </p:spTree>
    <p:extLst>
      <p:ext uri="{BB962C8B-B14F-4D97-AF65-F5344CB8AC3E}">
        <p14:creationId xmlns:p14="http://schemas.microsoft.com/office/powerpoint/2010/main" val="147648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0BA3-64E2-21C0-BE10-7CC03542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7A78-D5A1-7777-B0EF-3C8A9058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Characters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Keywords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Identifiers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Expression, and Statement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FileIO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JavaFX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(Assignment-2)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Revision</a:t>
            </a:r>
          </a:p>
        </p:txBody>
      </p:sp>
    </p:spTree>
    <p:extLst>
      <p:ext uri="{BB962C8B-B14F-4D97-AF65-F5344CB8AC3E}">
        <p14:creationId xmlns:p14="http://schemas.microsoft.com/office/powerpoint/2010/main" val="394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Core Java</vt:lpstr>
      <vt:lpstr>Table of 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Aryal</dc:creator>
  <cp:lastModifiedBy>Krishna Aryal</cp:lastModifiedBy>
  <cp:revision>3</cp:revision>
  <dcterms:created xsi:type="dcterms:W3CDTF">2025-01-21T08:41:11Z</dcterms:created>
  <dcterms:modified xsi:type="dcterms:W3CDTF">2025-01-21T08:48:51Z</dcterms:modified>
</cp:coreProperties>
</file>