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3719595-4D4A-4811-A3C9-DA97E71C77C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2612FA5-AE81-45D4-82BD-5D1017255D6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60C0C3D-C5B5-480F-A53A-AAE853DC67B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C2A984B-0823-4AA2-A357-7C1B159ACC8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2D95CC8-DA25-4BF8-9277-3CCEEFF6C53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3D9EAFB-7256-4A9A-8139-B68E2584764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DAAE5EC-F037-4D82-9687-94DC0C5B335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1737A81-B288-4D34-822E-AD0C41B1EEF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4F58AAD-6D85-4550-AA68-7556B8493FF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CF5261C-4C02-4FD0-8410-A66D8281BE0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9FF40C9-8B4C-47A2-9E2A-A2DAB36EB8F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5E9A0D0-D1AD-43F9-B2D6-752406D20A2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27F9411B-5044-4714-BDD3-7AB62F548924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2022-12-31T12:27:24Z</dcterms:created>
  <dc:creator/>
  <dc:description/>
  <dc:language>en-US</dc:language>
  <cp:lastModifiedBy/>
  <cp:revision>0</cp:revision>
  <dc:subject/>
  <dc:title/>
</cp:coreProperties>
</file>