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9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D53C4-ED1C-4A14-B924-7F967BBBC7DE}" type="datetimeFigureOut">
              <a:rPr lang="en-US" smtClean="0"/>
              <a:t>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72D17-4C21-47BF-B187-3E6BB6F43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617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D53C4-ED1C-4A14-B924-7F967BBBC7DE}" type="datetimeFigureOut">
              <a:rPr lang="en-US" smtClean="0"/>
              <a:t>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72D17-4C21-47BF-B187-3E6BB6F43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478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D53C4-ED1C-4A14-B924-7F967BBBC7DE}" type="datetimeFigureOut">
              <a:rPr lang="en-US" smtClean="0"/>
              <a:t>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72D17-4C21-47BF-B187-3E6BB6F4337C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738699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D53C4-ED1C-4A14-B924-7F967BBBC7DE}" type="datetimeFigureOut">
              <a:rPr lang="en-US" smtClean="0"/>
              <a:t>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72D17-4C21-47BF-B187-3E6BB6F43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1629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D53C4-ED1C-4A14-B924-7F967BBBC7DE}" type="datetimeFigureOut">
              <a:rPr lang="en-US" smtClean="0"/>
              <a:t>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72D17-4C21-47BF-B187-3E6BB6F4337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221724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D53C4-ED1C-4A14-B924-7F967BBBC7DE}" type="datetimeFigureOut">
              <a:rPr lang="en-US" smtClean="0"/>
              <a:t>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72D17-4C21-47BF-B187-3E6BB6F43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9062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D53C4-ED1C-4A14-B924-7F967BBBC7DE}" type="datetimeFigureOut">
              <a:rPr lang="en-US" smtClean="0"/>
              <a:t>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72D17-4C21-47BF-B187-3E6BB6F43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1410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D53C4-ED1C-4A14-B924-7F967BBBC7DE}" type="datetimeFigureOut">
              <a:rPr lang="en-US" smtClean="0"/>
              <a:t>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72D17-4C21-47BF-B187-3E6BB6F43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496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D53C4-ED1C-4A14-B924-7F967BBBC7DE}" type="datetimeFigureOut">
              <a:rPr lang="en-US" smtClean="0"/>
              <a:t>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72D17-4C21-47BF-B187-3E6BB6F43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896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D53C4-ED1C-4A14-B924-7F967BBBC7DE}" type="datetimeFigureOut">
              <a:rPr lang="en-US" smtClean="0"/>
              <a:t>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72D17-4C21-47BF-B187-3E6BB6F43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614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D53C4-ED1C-4A14-B924-7F967BBBC7DE}" type="datetimeFigureOut">
              <a:rPr lang="en-US" smtClean="0"/>
              <a:t>2/8/2020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72D17-4C21-47BF-B187-3E6BB6F43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088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D53C4-ED1C-4A14-B924-7F967BBBC7DE}" type="datetimeFigureOut">
              <a:rPr lang="en-US" smtClean="0"/>
              <a:t>2/8/2020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72D17-4C21-47BF-B187-3E6BB6F43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14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D53C4-ED1C-4A14-B924-7F967BBBC7DE}" type="datetimeFigureOut">
              <a:rPr lang="en-US" smtClean="0"/>
              <a:t>2/8/2020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72D17-4C21-47BF-B187-3E6BB6F43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238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D53C4-ED1C-4A14-B924-7F967BBBC7DE}" type="datetimeFigureOut">
              <a:rPr lang="en-US" smtClean="0"/>
              <a:t>2/8/2020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72D17-4C21-47BF-B187-3E6BB6F43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675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D53C4-ED1C-4A14-B924-7F967BBBC7DE}" type="datetimeFigureOut">
              <a:rPr lang="en-US" smtClean="0"/>
              <a:t>2/8/2020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72D17-4C21-47BF-B187-3E6BB6F43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006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D53C4-ED1C-4A14-B924-7F967BBBC7DE}" type="datetimeFigureOut">
              <a:rPr lang="en-US" smtClean="0"/>
              <a:t>2/8/2020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72D17-4C21-47BF-B187-3E6BB6F43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756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7D53C4-ED1C-4A14-B924-7F967BBBC7DE}" type="datetimeFigureOut">
              <a:rPr lang="en-US" smtClean="0"/>
              <a:t>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8872D17-4C21-47BF-B187-3E6BB6F43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469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DFC2A53-C923-4A0A-84FC-FCE6F0E1DABC}"/>
              </a:ext>
            </a:extLst>
          </p:cNvPr>
          <p:cNvSpPr/>
          <p:nvPr/>
        </p:nvSpPr>
        <p:spPr>
          <a:xfrm>
            <a:off x="1546332" y="2610423"/>
            <a:ext cx="6800000" cy="252578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6000" dirty="0">
                <a:ln w="0"/>
                <a:solidFill>
                  <a:schemeClr val="accent1"/>
                </a:solidFill>
                <a:effectLst>
                  <a:reflection blurRad="6350" stA="53000" endA="300" endPos="35500" dir="5400000" sy="-90000" algn="bl" rotWithShape="0"/>
                </a:effectLst>
                <a:latin typeface="+mj-lt"/>
                <a:ea typeface="+mj-ea"/>
                <a:cs typeface="+mj-cs"/>
              </a:rPr>
              <a:t>Where to choose a neighborhood in Seattle for a hotel investment?</a:t>
            </a:r>
            <a:endParaRPr lang="en-US" sz="6000" b="0" cap="none" spc="0" dirty="0">
              <a:ln w="0"/>
              <a:solidFill>
                <a:schemeClr val="accent1"/>
              </a:solidFill>
              <a:effectLst>
                <a:reflection blurRad="6350" stA="53000" endA="300" endPos="35500" dir="5400000" sy="-90000" algn="bl" rotWithShape="0"/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351683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8">
            <a:extLst>
              <a:ext uri="{FF2B5EF4-FFF2-40B4-BE49-F238E27FC236}">
                <a16:creationId xmlns:a16="http://schemas.microsoft.com/office/drawing/2014/main" id="{DDE8DE2B-61C1-46D5-BEB8-521321C18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012C92A-B902-4B69-BDCF-CCA3021FC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2BDBC14-42A0-4182-BFBA-0751F6350C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902DC474-5BCC-4188-ACDC-AD63E6B18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7B427019-8592-4032-931B-4F27104C9D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1D6E2CEA-A5BB-4CF7-B907-AE4DBF6748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78D09D5A-29CC-4B32-9CE1-72E607558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6DF3A3FC-950B-40B0-923D-0F0BC1A5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BCA0F2E1-CD3D-4521-9CCB-41A5CC6C5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9BA4F16A-21DC-462A-AD37-0A93C8B79E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FB75EBDD-038D-4572-A372-1149382957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5" name="Rectangle 20">
            <a:extLst>
              <a:ext uri="{FF2B5EF4-FFF2-40B4-BE49-F238E27FC236}">
                <a16:creationId xmlns:a16="http://schemas.microsoft.com/office/drawing/2014/main" id="{21029ED5-F105-4DD2-99C8-1E4422817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22">
            <a:extLst>
              <a:ext uri="{FF2B5EF4-FFF2-40B4-BE49-F238E27FC236}">
                <a16:creationId xmlns:a16="http://schemas.microsoft.com/office/drawing/2014/main" id="{2D621E68-BF28-4A1C-B1A2-4E55E139E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E8BBE4D-F0DF-49B9-B75A-99DAC53ACA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23">
              <a:extLst>
                <a:ext uri="{FF2B5EF4-FFF2-40B4-BE49-F238E27FC236}">
                  <a16:creationId xmlns:a16="http://schemas.microsoft.com/office/drawing/2014/main" id="{E0F07DDC-34A6-46A1-9DE9-2BBE2931A5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CEB2BF9-B8DB-45B9-86EA-D197B5B1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08B5BB34-3801-4E70-A981-FE007635E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8432A75-2CEB-463C-A8F2-ABB50A79F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7E850B8-C050-4597-8BEB-113FEC9A2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4ACC798-9CEC-4B6F-A8DD-F8E6FCCCF1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1D58A8C6-1294-4CD9-89BC-F1E981A524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F32F2ED6-6143-46C4-A641-72D42732B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5C9652B3-A450-4ED6-8FBF-F536BA60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DE049A-9812-41A5-B342-68397D3AEE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554" r="12873"/>
          <a:stretch/>
        </p:blipFill>
        <p:spPr>
          <a:xfrm>
            <a:off x="568452" y="571500"/>
            <a:ext cx="11055096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160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Isosceles Triangle 43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6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7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8" name="Isosceles Triangle 47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Isosceles Triangle 48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E3142109-3784-4770-B389-A78D8B0B68F4}"/>
              </a:ext>
            </a:extLst>
          </p:cNvPr>
          <p:cNvSpPr txBox="1"/>
          <p:nvPr/>
        </p:nvSpPr>
        <p:spPr>
          <a:xfrm>
            <a:off x="985969" y="4553712"/>
            <a:ext cx="8288032" cy="10963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100" b="1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Six big neighborhoods in Seattle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5B334F-A264-491B-A685-0358FC9C28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968" y="1415740"/>
            <a:ext cx="8288033" cy="2817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957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8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3" name="Rectangle 20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22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5" name="Rectangle 33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8E3B9E-C8B5-42E9-8684-FB93C50180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846" y="1938318"/>
            <a:ext cx="9941259" cy="3380028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CFFD3CA7-5FF0-4A95-9D65-7A32107E4EFF}"/>
              </a:ext>
            </a:extLst>
          </p:cNvPr>
          <p:cNvSpPr txBox="1"/>
          <p:nvPr/>
        </p:nvSpPr>
        <p:spPr>
          <a:xfrm>
            <a:off x="1150956" y="640857"/>
            <a:ext cx="8288032" cy="10963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100" b="1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Ten most common venues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4A44281-2630-4596-A83B-7D1C64992F47}"/>
              </a:ext>
            </a:extLst>
          </p:cNvPr>
          <p:cNvSpPr/>
          <p:nvPr/>
        </p:nvSpPr>
        <p:spPr>
          <a:xfrm>
            <a:off x="5294972" y="3628332"/>
            <a:ext cx="483659" cy="62315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26AB1B-C08B-4604-9F37-931E004A8FA9}"/>
              </a:ext>
            </a:extLst>
          </p:cNvPr>
          <p:cNvSpPr/>
          <p:nvPr/>
        </p:nvSpPr>
        <p:spPr>
          <a:xfrm>
            <a:off x="2714919" y="4845377"/>
            <a:ext cx="575035" cy="2922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070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DE8DE2B-61C1-46D5-BEB8-521321C18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012C92A-B902-4B69-BDCF-CCA3021FC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2BDBC14-42A0-4182-BFBA-0751F6350C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902DC474-5BCC-4188-ACDC-AD63E6B18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7B427019-8592-4032-931B-4F27104C9D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1D6E2CEA-A5BB-4CF7-B907-AE4DBF6748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78D09D5A-29CC-4B32-9CE1-72E607558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6DF3A3FC-950B-40B0-923D-0F0BC1A5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BCA0F2E1-CD3D-4521-9CCB-41A5CC6C5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9BA4F16A-21DC-462A-AD37-0A93C8B79E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FB75EBDD-038D-4572-A372-1149382957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21029ED5-F105-4DD2-99C8-1E4422817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D621E68-BF28-4A1C-B1A2-4E55E139E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E8BBE4D-F0DF-49B9-B75A-99DAC53ACA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3">
              <a:extLst>
                <a:ext uri="{FF2B5EF4-FFF2-40B4-BE49-F238E27FC236}">
                  <a16:creationId xmlns:a16="http://schemas.microsoft.com/office/drawing/2014/main" id="{E0F07DDC-34A6-46A1-9DE9-2BBE2931A5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CEB2BF9-B8DB-45B9-86EA-D197B5B1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08B5BB34-3801-4E70-A981-FE007635E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8432A75-2CEB-463C-A8F2-ABB50A79F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7E850B8-C050-4597-8BEB-113FEC9A2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4ACC798-9CEC-4B6F-A8DD-F8E6FCCCF1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1D58A8C6-1294-4CD9-89BC-F1E981A524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F32F2ED6-6143-46C4-A641-72D42732B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5C9652B3-A450-4ED6-8FBF-F536BA60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42564F54-135D-431D-8065-13B39F5799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777" r="1" b="12353"/>
          <a:stretch/>
        </p:blipFill>
        <p:spPr>
          <a:xfrm>
            <a:off x="568452" y="571500"/>
            <a:ext cx="11055096" cy="571500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A72BF45F-F620-424B-B4EE-B66971B7610C}"/>
              </a:ext>
            </a:extLst>
          </p:cNvPr>
          <p:cNvSpPr/>
          <p:nvPr/>
        </p:nvSpPr>
        <p:spPr>
          <a:xfrm>
            <a:off x="2976664" y="1254868"/>
            <a:ext cx="1235413" cy="865762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7EF3461-36D0-41D5-9EEA-97D2BAE79298}"/>
              </a:ext>
            </a:extLst>
          </p:cNvPr>
          <p:cNvCxnSpPr/>
          <p:nvPr/>
        </p:nvCxnSpPr>
        <p:spPr>
          <a:xfrm flipH="1">
            <a:off x="3921551" y="774808"/>
            <a:ext cx="318805" cy="480060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  <a:effectLst>
            <a:outerShdw blurRad="107950" dist="12700" dir="5400000" algn="ctr">
              <a:srgbClr val="000000"/>
            </a:out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895534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</Words>
  <Application>Microsoft Office PowerPoint</Application>
  <PresentationFormat>Widescreen</PresentationFormat>
  <Paragraphs>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CHUN YUAN</dc:creator>
  <cp:lastModifiedBy>CHUN YUAN</cp:lastModifiedBy>
  <cp:revision>1</cp:revision>
  <dcterms:created xsi:type="dcterms:W3CDTF">2020-02-09T05:44:11Z</dcterms:created>
  <dcterms:modified xsi:type="dcterms:W3CDTF">2020-02-09T05:45:33Z</dcterms:modified>
</cp:coreProperties>
</file>