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2CC47-FACA-86B3-EED1-6C791C15D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F6F21A-A805-BBE8-6C07-AD584F52C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8E2305-F433-04A8-914A-DA338DADE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B7F2-743B-4EEC-8136-84E794DA7A4C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375D08-568B-13FB-0A8B-A93D810A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525DA9-4B9A-A008-145B-5AF16F44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AAED-1F08-4BCB-8D36-5A6D9188E9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852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81DBB-BEA0-4FD7-FBFB-C5B60AB6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BB9D19-0FD9-16C3-BDCF-6BF05C846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704A32-7CDB-35B0-18FA-B0D0F815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B7F2-743B-4EEC-8136-84E794DA7A4C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38ADDB-A700-2FC0-B700-88F42B986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0A57DD-C439-2A5E-FBC0-933C7C0D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AAED-1F08-4BCB-8D36-5A6D9188E9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433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A9779A-A931-9CFE-6DA9-2ADD49CA9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845681-1551-E155-CF5E-584B40C94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461D8A-0C13-044D-365B-F792B72D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B7F2-743B-4EEC-8136-84E794DA7A4C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A47160-0EB6-4707-4588-05CF95E0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24AB9C-AB72-4206-5F1E-63E90C09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AAED-1F08-4BCB-8D36-5A6D9188E9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485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9E444-F189-5155-A269-F3F6FA3E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ACB01A-D266-7953-6080-99EE09D0F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411EB6-30FA-9744-D597-977673321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B7F2-743B-4EEC-8136-84E794DA7A4C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2E5853-FE38-8B1E-E8C0-4E2D76F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89C6F7-B90C-157D-798D-48A18004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AAED-1F08-4BCB-8D36-5A6D9188E9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15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B35E5-B3B6-81BE-B130-2309F9AA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442C04-9671-5A3F-9439-B4107C2B1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0EF20F-8489-6CA4-44FC-E215B2BF5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B7F2-743B-4EEC-8136-84E794DA7A4C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3FAC01-8380-B6E2-3B81-A2CBD851E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91B544-8F43-02C0-4FDB-067C9D85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AAED-1F08-4BCB-8D36-5A6D9188E9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192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A6F0F-8AC7-0948-9EC1-3E3C135C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91007B-B5BA-86E9-6149-D3F71E5F9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5AFDA1-4CE0-DC3E-AD3E-46A469D08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0FB34C-BAF6-2C41-8025-8ECCE7B1C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B7F2-743B-4EEC-8136-84E794DA7A4C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D03404-8B76-AE90-226E-4A0F17689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D0D949-2570-8323-EA91-306C90D2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AAED-1F08-4BCB-8D36-5A6D9188E9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251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8C137-2BF8-EB8E-E4DA-ABE2A8D25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C63615-2568-1A45-AFB1-8B5F0D4D9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6D922C-A2BA-E0E3-6874-FD786F89A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FE65B2C-419F-77F5-3F37-319981E0B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4247946-6805-6EF8-1AF6-4C033293B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CD5DC5F-7392-4465-18E5-7E284A8D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B7F2-743B-4EEC-8136-84E794DA7A4C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8CD5243-7C85-8EAD-C8FF-82672B23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F24EFA-E1BA-9E35-16CF-76B42A26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AAED-1F08-4BCB-8D36-5A6D9188E9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436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3ED6B-3096-A596-B9C6-F4BDD15C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3B263E6-DFB5-8C0D-7E4F-BB9794D89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B7F2-743B-4EEC-8136-84E794DA7A4C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0F6B31-C041-1874-3916-B26CC68B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36FA78-1ECC-9FDC-40A9-809AEF616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AAED-1F08-4BCB-8D36-5A6D9188E9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2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D7FF80-AFBE-715D-DEC0-4159DEA4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B7F2-743B-4EEC-8136-84E794DA7A4C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2B5EDDA-276D-1BC4-F609-7B2D9764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F24601-C998-6A6F-D57A-554BDC62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AAED-1F08-4BCB-8D36-5A6D9188E9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410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431C5-F68C-0D1C-A165-DA9412D9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3FA9B4-3819-6208-06A1-1141F96BD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2CECEC-EA1C-C821-6644-2ED6C7942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15DBDF-B161-C3B8-FA19-52975D43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B7F2-743B-4EEC-8136-84E794DA7A4C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6E34E7-4D28-456F-B3D9-DCBB235DA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23F98C-EDA4-66BA-295F-92EEBC1B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AAED-1F08-4BCB-8D36-5A6D9188E9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045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2B47D-EFAA-884B-07AD-26908788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BB8807B-45EF-AFE1-C806-B0E35FF1E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B67613-E999-C85D-F1D2-CF92C5402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9DE325-413B-1F23-AB1F-82B5FDC4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B7F2-743B-4EEC-8136-84E794DA7A4C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13B304-B87B-98AD-BEF6-53981557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D0FCAA-B100-1FC5-12B9-71E9634C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AAED-1F08-4BCB-8D36-5A6D9188E9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413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A36AA7-D04F-BD49-175F-1F8E358F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69FA6B-59B6-1EC7-8552-1808E2AC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E3CD28-A7BD-A7C8-F5A6-F646A768C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CB7F2-743B-4EEC-8136-84E794DA7A4C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5A3C96-0658-E923-5E9F-24060BBF3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230B6D-38D4-DE2E-E6CA-4A55CFC13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0AAED-1F08-4BCB-8D36-5A6D9188E9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433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DEF998-2399-272A-7DCD-36D47393A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s-MX" sz="8000" dirty="0">
                <a:latin typeface="Aldhabi" panose="020B0604020202020204" pitchFamily="2" charset="-78"/>
                <a:cs typeface="Aldhabi" panose="020B0604020202020204" pitchFamily="2" charset="-78"/>
              </a:rPr>
              <a:t>Prototipados iniciales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2D90F8-BC38-1AEC-3F41-B8D037F73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8741"/>
            <a:ext cx="9144000" cy="1143270"/>
          </a:xfrm>
        </p:spPr>
        <p:txBody>
          <a:bodyPr anchor="ctr">
            <a:noAutofit/>
          </a:bodyPr>
          <a:lstStyle/>
          <a:p>
            <a:r>
              <a:rPr lang="es-MX" spc="600" dirty="0">
                <a:latin typeface="Aldhabi" panose="01000000000000000000" pitchFamily="2" charset="-78"/>
                <a:cs typeface="Aldhabi" panose="01000000000000000000" pitchFamily="2" charset="-78"/>
              </a:rPr>
              <a:t>Bautista Karyme</a:t>
            </a:r>
          </a:p>
          <a:p>
            <a:r>
              <a:rPr lang="es-MX" spc="600" dirty="0">
                <a:latin typeface="Aldhabi" panose="01000000000000000000" pitchFamily="2" charset="-78"/>
                <a:cs typeface="Aldhabi" panose="01000000000000000000" pitchFamily="2" charset="-78"/>
              </a:rPr>
              <a:t>Fernández Ariel</a:t>
            </a:r>
          </a:p>
          <a:p>
            <a:r>
              <a:rPr lang="es-MX" spc="600" dirty="0">
                <a:latin typeface="Aldhabi" panose="01000000000000000000" pitchFamily="2" charset="-78"/>
                <a:cs typeface="Aldhabi" panose="01000000000000000000" pitchFamily="2" charset="-78"/>
              </a:rPr>
              <a:t>Gamboa Wilberth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058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06801-5A01-A942-2246-440D73D8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Escenario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666F4CF-B3BA-ED27-ECBF-C2B4D858E76A}"/>
              </a:ext>
            </a:extLst>
          </p:cNvPr>
          <p:cNvSpPr txBox="1"/>
          <p:nvPr/>
        </p:nvSpPr>
        <p:spPr>
          <a:xfrm>
            <a:off x="2586251" y="4567147"/>
            <a:ext cx="72435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Carmen utiliza la aplicación para poder encontrar información relacionada con l</a:t>
            </a:r>
            <a:r>
              <a:rPr lang="es-MX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 iglesias de Mérida, Yucatán, en especifico la catedral de San Ildefonso, realiza una búsqueda y descarga un articulo relacionado.</a:t>
            </a:r>
            <a:endParaRPr lang="es-MX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5D0CDA52-3AF1-3CFC-3E0E-9D4BD89BF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8434" y="1982836"/>
            <a:ext cx="309918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Nombre: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Carmen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Imagen 1" descr="Carmen Alcayde se divorcia: así ha sido su historia de amor de 30 años con  su novio de siempre: &quot;No había discusiones, necesitaba encontrarme&quot; |  Famosos">
            <a:extLst>
              <a:ext uri="{FF2B5EF4-FFF2-40B4-BE49-F238E27FC236}">
                <a16:creationId xmlns:a16="http://schemas.microsoft.com/office/drawing/2014/main" id="{6B33DD12-44AF-9060-B55E-D42B9A1CF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2836"/>
            <a:ext cx="2819400" cy="1876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6">
            <a:extLst>
              <a:ext uri="{FF2B5EF4-FFF2-40B4-BE49-F238E27FC236}">
                <a16:creationId xmlns:a16="http://schemas.microsoft.com/office/drawing/2014/main" id="{449131D0-4C1A-A809-76B0-B37978669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8434" y="2533851"/>
            <a:ext cx="581430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Edad: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27 años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Ocupación: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Estudiante de arquitectura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Ubicación: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Mérida, Yucatán, México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Intereses: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Arquitectura contemporánea, diseño urbano, tecnología, sostenibilidad.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54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306801-5A01-A942-2246-440D73D89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Flujo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A12D455-0DB4-A2D2-2E36-21D2D9557750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effectLst/>
              </a:rPr>
              <a:t>Carmen explora el menú principal: Una vez dentro de la aplicación, Ana accede al menú principal y revisa las diferentes opciones disponibles, como búsqueda, filtrado, exploración, entre otras.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45027C6-E36B-6152-F70D-32718AE38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6364" y="1035071"/>
            <a:ext cx="7371404" cy="478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7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3AEE56-2126-F19F-40F1-97D00DBF8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Flujo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0782D0F-D335-0BE1-79DF-F10B57B0142D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effectLst/>
              </a:rPr>
              <a:t>Realizar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una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búsqueda</a:t>
            </a:r>
            <a:r>
              <a:rPr lang="en-US" dirty="0">
                <a:effectLst/>
              </a:rPr>
              <a:t>: </a:t>
            </a:r>
            <a:r>
              <a:rPr lang="en-US" dirty="0"/>
              <a:t>Carmen</a:t>
            </a:r>
            <a:r>
              <a:rPr lang="en-US" dirty="0">
                <a:effectLst/>
              </a:rPr>
              <a:t> decide </a:t>
            </a:r>
            <a:r>
              <a:rPr lang="en-US" dirty="0" err="1">
                <a:effectLst/>
              </a:rPr>
              <a:t>buscar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información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sobre</a:t>
            </a:r>
            <a:r>
              <a:rPr lang="en-US" dirty="0">
                <a:effectLst/>
              </a:rPr>
              <a:t> la </a:t>
            </a:r>
            <a:r>
              <a:rPr lang="en-US" dirty="0" err="1">
                <a:effectLst/>
              </a:rPr>
              <a:t>catedral</a:t>
            </a:r>
            <a:r>
              <a:rPr lang="en-US" dirty="0">
                <a:effectLst/>
              </a:rPr>
              <a:t> de Mérida y </a:t>
            </a:r>
            <a:r>
              <a:rPr lang="en-US" dirty="0" err="1">
                <a:effectLst/>
              </a:rPr>
              <a:t>utiliza</a:t>
            </a:r>
            <a:r>
              <a:rPr lang="en-US" dirty="0">
                <a:effectLst/>
              </a:rPr>
              <a:t> la </a:t>
            </a:r>
            <a:r>
              <a:rPr lang="en-US" dirty="0" err="1">
                <a:effectLst/>
              </a:rPr>
              <a:t>función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búsqueda</a:t>
            </a:r>
            <a:r>
              <a:rPr lang="en-US" dirty="0">
                <a:effectLst/>
              </a:rPr>
              <a:t> de la </a:t>
            </a:r>
            <a:r>
              <a:rPr lang="en-US" dirty="0" err="1">
                <a:effectLst/>
              </a:rPr>
              <a:t>aplicación</a:t>
            </a:r>
            <a:r>
              <a:rPr lang="en-US" dirty="0">
                <a:effectLst/>
              </a:rPr>
              <a:t> para </a:t>
            </a:r>
            <a:r>
              <a:rPr lang="en-US" dirty="0" err="1">
                <a:effectLst/>
              </a:rPr>
              <a:t>encontrar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todos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los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recursos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relacionados</a:t>
            </a:r>
            <a:r>
              <a:rPr lang="en-US" dirty="0">
                <a:effectLst/>
              </a:rPr>
              <a:t> con la </a:t>
            </a:r>
            <a:r>
              <a:rPr lang="en-US" dirty="0" err="1">
                <a:effectLst/>
              </a:rPr>
              <a:t>catedral</a:t>
            </a:r>
            <a:r>
              <a:rPr lang="en-US" dirty="0">
                <a:effectLst/>
              </a:rPr>
              <a:t>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5AC1355C-5464-F4A3-1170-252E042A75A0}"/>
              </a:ext>
            </a:extLst>
          </p:cNvPr>
          <p:cNvSpPr/>
          <p:nvPr/>
        </p:nvSpPr>
        <p:spPr>
          <a:xfrm>
            <a:off x="10223034" y="2447782"/>
            <a:ext cx="1280600" cy="887105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3" name="Marcador de contenido 22">
            <a:extLst>
              <a:ext uri="{FF2B5EF4-FFF2-40B4-BE49-F238E27FC236}">
                <a16:creationId xmlns:a16="http://schemas.microsoft.com/office/drawing/2014/main" id="{502CFE29-355C-699B-0BD4-7B312DD00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9238" y="381222"/>
            <a:ext cx="5925377" cy="3848637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97343733-B41D-9A96-4152-569C0C97ADBE}"/>
              </a:ext>
            </a:extLst>
          </p:cNvPr>
          <p:cNvCxnSpPr>
            <a:cxnSpLocks/>
          </p:cNvCxnSpPr>
          <p:nvPr/>
        </p:nvCxnSpPr>
        <p:spPr>
          <a:xfrm flipH="1">
            <a:off x="9128175" y="3204973"/>
            <a:ext cx="1275117" cy="1387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n 23">
            <a:extLst>
              <a:ext uri="{FF2B5EF4-FFF2-40B4-BE49-F238E27FC236}">
                <a16:creationId xmlns:a16="http://schemas.microsoft.com/office/drawing/2014/main" id="{75DE5836-E754-0CAD-CE29-F615942B5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66427" y="2679369"/>
            <a:ext cx="1179652" cy="517554"/>
          </a:xfrm>
          <a:prstGeom prst="rect">
            <a:avLst/>
          </a:prstGeom>
        </p:spPr>
      </p:pic>
      <p:sp>
        <p:nvSpPr>
          <p:cNvPr id="25" name="Diagrama de flujo: conector 24">
            <a:extLst>
              <a:ext uri="{FF2B5EF4-FFF2-40B4-BE49-F238E27FC236}">
                <a16:creationId xmlns:a16="http://schemas.microsoft.com/office/drawing/2014/main" id="{6A41D8C7-93CF-59EC-0696-4791A0896D15}"/>
              </a:ext>
            </a:extLst>
          </p:cNvPr>
          <p:cNvSpPr/>
          <p:nvPr/>
        </p:nvSpPr>
        <p:spPr>
          <a:xfrm>
            <a:off x="10180589" y="2447782"/>
            <a:ext cx="1323045" cy="887105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B84A9971-2D1B-C735-1CB4-E8DA490EE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4198" y="4648502"/>
            <a:ext cx="2410161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34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4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4F5135-4DF2-31C0-E538-EF411D44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Flujo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2B4E24C-A3B8-7BDA-B5EF-6EA6CE1A0C25}"/>
              </a:ext>
            </a:extLst>
          </p:cNvPr>
          <p:cNvSpPr txBox="1"/>
          <p:nvPr/>
        </p:nvSpPr>
        <p:spPr>
          <a:xfrm>
            <a:off x="862366" y="2194102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</a:rPr>
              <a:t>Revisar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los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resultados</a:t>
            </a:r>
            <a:r>
              <a:rPr lang="en-US" sz="2000" dirty="0">
                <a:effectLst/>
              </a:rPr>
              <a:t>: La </a:t>
            </a:r>
            <a:r>
              <a:rPr lang="en-US" sz="2000" dirty="0" err="1">
                <a:effectLst/>
              </a:rPr>
              <a:t>aplicación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muestra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una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lista</a:t>
            </a:r>
            <a:r>
              <a:rPr lang="en-US" sz="2000" dirty="0">
                <a:effectLst/>
              </a:rPr>
              <a:t> de </a:t>
            </a:r>
            <a:r>
              <a:rPr lang="en-US" sz="2000" dirty="0" err="1">
                <a:effectLst/>
              </a:rPr>
              <a:t>resultados</a:t>
            </a:r>
            <a:r>
              <a:rPr lang="en-US" sz="2000" dirty="0">
                <a:effectLst/>
              </a:rPr>
              <a:t> y </a:t>
            </a:r>
            <a:r>
              <a:rPr lang="en-US" sz="2000" dirty="0"/>
              <a:t>Carmen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revisa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cada</a:t>
            </a:r>
            <a:r>
              <a:rPr lang="en-US" sz="2000" dirty="0">
                <a:effectLst/>
              </a:rPr>
              <a:t> uno para </a:t>
            </a:r>
            <a:r>
              <a:rPr lang="en-US" sz="2000" dirty="0" err="1">
                <a:effectLst/>
              </a:rPr>
              <a:t>encontrar</a:t>
            </a:r>
            <a:r>
              <a:rPr lang="en-US" sz="2000" dirty="0">
                <a:effectLst/>
              </a:rPr>
              <a:t> la </a:t>
            </a:r>
            <a:r>
              <a:rPr lang="en-US" sz="2000" dirty="0" err="1">
                <a:effectLst/>
              </a:rPr>
              <a:t>información</a:t>
            </a:r>
            <a:r>
              <a:rPr lang="en-US" sz="2000" dirty="0">
                <a:effectLst/>
              </a:rPr>
              <a:t> que </a:t>
            </a:r>
            <a:r>
              <a:rPr lang="en-US" sz="2000" dirty="0" err="1">
                <a:effectLst/>
              </a:rPr>
              <a:t>necesita</a:t>
            </a:r>
            <a:r>
              <a:rPr lang="en-US" sz="2000" dirty="0">
                <a:effectLst/>
              </a:rPr>
              <a:t>.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3D31581F-053B-E14A-AA41-5107CCC8C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1407" y="326715"/>
            <a:ext cx="5345451" cy="350126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2F7CE7B-E3FB-94EC-18BC-6BC942C46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6619" y="4081647"/>
            <a:ext cx="8696179" cy="240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26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1B125A-AFE4-B6FF-B91A-81005038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s-MX"/>
              <a:t>Flujo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CA085C-1A28-D3DF-79AB-3CAE58AB7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MX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Visualizar una imagen: </a:t>
            </a:r>
            <a:r>
              <a:rPr lang="es-MX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Carmen</a:t>
            </a:r>
            <a:r>
              <a:rPr lang="es-MX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elige una fotografía de la catedral y la selecciona para verla en detalle. La aplicación muestra la imagen a pantalla completa y Ana puede acercar y alejar la imagen para examinarla con más detalle.</a:t>
            </a:r>
          </a:p>
          <a:p>
            <a:pPr marL="0" lvl="0" indent="0">
              <a:buNone/>
            </a:pPr>
            <a:r>
              <a:rPr lang="es-MX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Después selecciona el articulo</a:t>
            </a:r>
            <a:endParaRPr lang="es-MX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DF3038-49F0-A4C1-FA00-A04ADE74A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830" y="1474707"/>
            <a:ext cx="5747919" cy="390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75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5B0963-956A-B0A5-6AB3-C83B0624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s-MX" sz="3600"/>
              <a:t>Flujo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8FECBF-4507-D51B-2C6C-02A1FD966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 un articulo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Carmen visualiza la información general decide descargar el artículo dando clic en el enlace de color azul que iniciará la descarga automática para leerlo más tarde.</a:t>
            </a:r>
          </a:p>
          <a:p>
            <a:endParaRPr lang="es-MX" sz="1800" dirty="0"/>
          </a:p>
          <a:p>
            <a:endParaRPr lang="es-MX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50C3819-9436-70DD-ED1D-1A950960E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842" y="143223"/>
            <a:ext cx="6639852" cy="44486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6FBAADE-799C-57D3-C845-7D5422A28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59"/>
          <a:stretch/>
        </p:blipFill>
        <p:spPr>
          <a:xfrm>
            <a:off x="5065008" y="5042828"/>
            <a:ext cx="6639852" cy="1219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1D51F0AD-C216-999B-F0F4-8A108DB43823}"/>
              </a:ext>
            </a:extLst>
          </p:cNvPr>
          <p:cNvSpPr/>
          <p:nvPr/>
        </p:nvSpPr>
        <p:spPr>
          <a:xfrm>
            <a:off x="5257999" y="3582036"/>
            <a:ext cx="3293660" cy="7506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040109B-7A67-1B1B-9AA6-D1D6A338E85D}"/>
              </a:ext>
            </a:extLst>
          </p:cNvPr>
          <p:cNvCxnSpPr>
            <a:stCxn id="8" idx="2"/>
          </p:cNvCxnSpPr>
          <p:nvPr/>
        </p:nvCxnSpPr>
        <p:spPr>
          <a:xfrm>
            <a:off x="6904829" y="4332663"/>
            <a:ext cx="0" cy="6078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1766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245</Words>
  <Application>Microsoft Office PowerPoint</Application>
  <PresentationFormat>Panorámica</PresentationFormat>
  <Paragraphs>22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Aldhabi</vt:lpstr>
      <vt:lpstr>Arial</vt:lpstr>
      <vt:lpstr>Calibri</vt:lpstr>
      <vt:lpstr>Calibri Light</vt:lpstr>
      <vt:lpstr>Times New Roman</vt:lpstr>
      <vt:lpstr>Tema de Office</vt:lpstr>
      <vt:lpstr>Prototipados iniciales</vt:lpstr>
      <vt:lpstr>Escenario</vt:lpstr>
      <vt:lpstr>Flujo</vt:lpstr>
      <vt:lpstr>Flujo</vt:lpstr>
      <vt:lpstr>Flujo</vt:lpstr>
      <vt:lpstr>Flujo</vt:lpstr>
      <vt:lpstr>Flujo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Prototipados iniciales</dc:title>
  <dc:creator>Karyme Maylin Bautista Poot</dc:creator>
  <cp:lastModifiedBy>Karyme Maylin Bautista Poot</cp:lastModifiedBy>
  <cp:revision>1</cp:revision>
  <dcterms:created xsi:type="dcterms:W3CDTF">2023-04-28T13:39:31Z</dcterms:created>
  <dcterms:modified xsi:type="dcterms:W3CDTF">2023-04-28T17:42:23Z</dcterms:modified>
</cp:coreProperties>
</file>