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9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9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6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5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0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67368" y="187158"/>
            <a:ext cx="8662737" cy="6563895"/>
          </a:xfrm>
          <a:prstGeom prst="roundRect">
            <a:avLst>
              <a:gd name="adj" fmla="val 5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5171" y="345493"/>
            <a:ext cx="83512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Comic </a:t>
            </a:r>
            <a:r>
              <a:rPr lang="en-US" sz="2000" dirty="0" err="1" smtClean="0">
                <a:latin typeface="Helvetica"/>
                <a:cs typeface="Helvetica"/>
              </a:rPr>
              <a:t>SmashUp</a:t>
            </a:r>
            <a:r>
              <a:rPr lang="en-US" sz="2000" dirty="0" smtClean="0">
                <a:latin typeface="Helvetica"/>
                <a:cs typeface="Helvetica"/>
              </a:rPr>
              <a:t> is a comic book story-generator app, where you can search for your favorite comic book character and have them battle against a random comic book opponent.</a:t>
            </a:r>
          </a:p>
          <a:p>
            <a:endParaRPr lang="en-US" sz="1600" dirty="0" smtClean="0">
              <a:latin typeface="Helvetica"/>
              <a:cs typeface="Helvetica"/>
            </a:endParaRPr>
          </a:p>
          <a:p>
            <a:r>
              <a:rPr lang="en-US" sz="1600" dirty="0" smtClean="0">
                <a:latin typeface="Helvetica"/>
                <a:cs typeface="Helvetica"/>
              </a:rPr>
              <a:t>Here how to start:</a:t>
            </a:r>
          </a:p>
          <a:p>
            <a:endParaRPr lang="en-US" sz="1600" dirty="0">
              <a:latin typeface="Helvetica"/>
              <a:cs typeface="Helvetica"/>
            </a:endParaRPr>
          </a:p>
          <a:p>
            <a:endParaRPr lang="en-US" sz="1600" dirty="0">
              <a:latin typeface="Helvetica"/>
              <a:cs typeface="Helvetica"/>
            </a:endParaRPr>
          </a:p>
        </p:txBody>
      </p:sp>
      <p:pic>
        <p:nvPicPr>
          <p:cNvPr id="11" name="Picture 10" descr="Screen Shot 2015-01-08 at 4.16.1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49" b="65177"/>
          <a:stretch/>
        </p:blipFill>
        <p:spPr>
          <a:xfrm>
            <a:off x="833503" y="2170641"/>
            <a:ext cx="3509815" cy="1434368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 rot="1800000">
            <a:off x="3760206" y="2962559"/>
            <a:ext cx="1294927" cy="432103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 1 12"/>
          <p:cNvSpPr/>
          <p:nvPr/>
        </p:nvSpPr>
        <p:spPr>
          <a:xfrm>
            <a:off x="5103152" y="1241562"/>
            <a:ext cx="3443526" cy="3443526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6306 w 21600"/>
              <a:gd name="connsiteY22" fmla="*/ 37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6893 w 21600"/>
              <a:gd name="connsiteY22" fmla="*/ 5816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3787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6893 w 21600"/>
              <a:gd name="connsiteY22" fmla="*/ 5816 h 21600"/>
              <a:gd name="connsiteX23" fmla="*/ 8352 w 21600"/>
              <a:gd name="connsiteY23" fmla="*/ 2295 h 21600"/>
              <a:gd name="connsiteX24" fmla="*/ 10800 w 21600"/>
              <a:gd name="connsiteY24" fmla="*/ 3787 h 21600"/>
              <a:gd name="connsiteX0" fmla="*/ 10884 w 21600"/>
              <a:gd name="connsiteY0" fmla="*/ 5045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6893 w 21600"/>
              <a:gd name="connsiteY22" fmla="*/ 5816 h 21600"/>
              <a:gd name="connsiteX23" fmla="*/ 8352 w 21600"/>
              <a:gd name="connsiteY23" fmla="*/ 2295 h 21600"/>
              <a:gd name="connsiteX24" fmla="*/ 10884 w 21600"/>
              <a:gd name="connsiteY24" fmla="*/ 5045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00" h="21600">
                <a:moveTo>
                  <a:pt x="10884" y="5045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6893" y="5816"/>
                </a:lnTo>
                <a:lnTo>
                  <a:pt x="8352" y="2295"/>
                </a:lnTo>
                <a:lnTo>
                  <a:pt x="10884" y="50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20841450">
            <a:off x="5654830" y="2297563"/>
            <a:ext cx="22077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Pick a favorite comic book character and enter it here. If no character is found, don’t fret. Just search again! </a:t>
            </a:r>
            <a:endParaRPr lang="en-US" sz="1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5" name="Picture 14" descr="Screen Shot 2015-01-08 at 4.16.1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6" b="65261"/>
          <a:stretch/>
        </p:blipFill>
        <p:spPr>
          <a:xfrm>
            <a:off x="823329" y="4572083"/>
            <a:ext cx="3519989" cy="1484939"/>
          </a:xfrm>
          <a:prstGeom prst="rect">
            <a:avLst/>
          </a:prstGeom>
        </p:spPr>
      </p:pic>
      <p:sp>
        <p:nvSpPr>
          <p:cNvPr id="17" name="Explosion 1 12"/>
          <p:cNvSpPr/>
          <p:nvPr/>
        </p:nvSpPr>
        <p:spPr>
          <a:xfrm rot="1800000">
            <a:off x="5264899" y="3938167"/>
            <a:ext cx="2893361" cy="2893361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6306 w 21600"/>
              <a:gd name="connsiteY22" fmla="*/ 37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6893 w 21600"/>
              <a:gd name="connsiteY22" fmla="*/ 5816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3787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6893 w 21600"/>
              <a:gd name="connsiteY22" fmla="*/ 5816 h 21600"/>
              <a:gd name="connsiteX23" fmla="*/ 8352 w 21600"/>
              <a:gd name="connsiteY23" fmla="*/ 2295 h 21600"/>
              <a:gd name="connsiteX24" fmla="*/ 10800 w 21600"/>
              <a:gd name="connsiteY24" fmla="*/ 3787 h 21600"/>
              <a:gd name="connsiteX0" fmla="*/ 10884 w 21600"/>
              <a:gd name="connsiteY0" fmla="*/ 5045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6893 w 21600"/>
              <a:gd name="connsiteY22" fmla="*/ 5816 h 21600"/>
              <a:gd name="connsiteX23" fmla="*/ 8352 w 21600"/>
              <a:gd name="connsiteY23" fmla="*/ 2295 h 21600"/>
              <a:gd name="connsiteX24" fmla="*/ 10884 w 21600"/>
              <a:gd name="connsiteY24" fmla="*/ 5045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00" h="21600">
                <a:moveTo>
                  <a:pt x="10884" y="5045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6893" y="5816"/>
                </a:lnTo>
                <a:lnTo>
                  <a:pt x="8352" y="2295"/>
                </a:lnTo>
                <a:lnTo>
                  <a:pt x="10884" y="50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800000">
            <a:off x="5821798" y="4897771"/>
            <a:ext cx="1854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Need ideas? You can see what other users have played by clicking here.</a:t>
            </a:r>
            <a:endParaRPr lang="en-US" sz="1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9" name="Left Arrow 18"/>
          <p:cNvSpPr/>
          <p:nvPr/>
        </p:nvSpPr>
        <p:spPr>
          <a:xfrm rot="21050190">
            <a:off x="4293243" y="4638394"/>
            <a:ext cx="1294927" cy="432103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67368" y="187158"/>
            <a:ext cx="8662737" cy="6563895"/>
          </a:xfrm>
          <a:prstGeom prst="roundRect">
            <a:avLst>
              <a:gd name="adj" fmla="val 5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5171" y="960421"/>
            <a:ext cx="8351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Once you select a character, a random opponent from any comic book will be chosen for you. Now it’s up to you to start the story!</a:t>
            </a:r>
          </a:p>
          <a:p>
            <a:endParaRPr lang="en-US" dirty="0" smtClean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21" name="Picture 20" descr="Screen Shot 2015-01-08 at 4.3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2101191"/>
            <a:ext cx="7886700" cy="1181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622300" y="3739119"/>
            <a:ext cx="251927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USE POWER</a:t>
            </a:r>
          </a:p>
          <a:p>
            <a:pPr algn="ctr"/>
            <a:endParaRPr lang="en-US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latin typeface="Helvetica"/>
                <a:cs typeface="Helvetica"/>
              </a:rPr>
              <a:t>Select this to use one of your character’s special abilities. Hope you hit the target!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9721" y="3739119"/>
            <a:ext cx="251927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F497D"/>
                </a:solidFill>
                <a:latin typeface="Helvetica"/>
                <a:cs typeface="Helvetica"/>
              </a:rPr>
              <a:t>HELP OUT</a:t>
            </a:r>
          </a:p>
          <a:p>
            <a:pPr algn="ctr"/>
            <a:endParaRPr lang="en-US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latin typeface="Helvetica"/>
                <a:cs typeface="Helvetica"/>
              </a:rPr>
              <a:t>Even you can join the fight! Select this to use your character’s special powers.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6011" y="3739119"/>
            <a:ext cx="251927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F497D"/>
                </a:solidFill>
                <a:latin typeface="Helvetica"/>
                <a:cs typeface="Helvetica"/>
              </a:rPr>
              <a:t>CALL FRIENDS</a:t>
            </a:r>
          </a:p>
          <a:p>
            <a:pPr algn="ctr"/>
            <a:endParaRPr lang="en-US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latin typeface="Helvetica"/>
                <a:cs typeface="Helvetica"/>
              </a:rPr>
              <a:t>Select this to call for one of your character’s team alliances. Will they come to help?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359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67368" y="187158"/>
            <a:ext cx="8662737" cy="6563895"/>
          </a:xfrm>
          <a:prstGeom prst="roundRect">
            <a:avLst>
              <a:gd name="adj" fmla="val 5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12817" y="3120048"/>
            <a:ext cx="37836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Each move will either be a hit or a miss. </a:t>
            </a:r>
          </a:p>
          <a:p>
            <a:pPr algn="ctr"/>
            <a:endParaRPr lang="en-US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latin typeface="Helvetica"/>
                <a:cs typeface="Helvetica"/>
              </a:rPr>
              <a:t>If hit, the character’s health meter will go down until a winner is still standing!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09" y="2230278"/>
            <a:ext cx="4133671" cy="2795432"/>
          </a:xfrm>
          <a:prstGeom prst="rect">
            <a:avLst/>
          </a:prstGeom>
        </p:spPr>
      </p:pic>
      <p:pic>
        <p:nvPicPr>
          <p:cNvPr id="5" name="Picture 4" descr="ba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50" y="976800"/>
            <a:ext cx="3117452" cy="214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4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67368" y="187158"/>
            <a:ext cx="8662737" cy="6563895"/>
          </a:xfrm>
          <a:prstGeom prst="roundRect">
            <a:avLst>
              <a:gd name="adj" fmla="val 5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171" y="2296009"/>
            <a:ext cx="8351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1F497D"/>
                </a:solidFill>
                <a:latin typeface="Helvetica"/>
                <a:cs typeface="Helvetica"/>
              </a:rPr>
              <a:t>Enter a character to get started!</a:t>
            </a:r>
            <a:endParaRPr lang="en-US" sz="6000" dirty="0">
              <a:solidFill>
                <a:srgbClr val="1F497D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2811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5171" y="305389"/>
            <a:ext cx="8351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Once you select a character, a random opponent from any comic book will be chosen for you. Now it’s up to you to start the story!</a:t>
            </a:r>
          </a:p>
          <a:p>
            <a:endParaRPr lang="en-US" dirty="0" smtClean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 descr="Screen Shot 2015-01-08 at 4.3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192167"/>
            <a:ext cx="7886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4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1-08 at 4.16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1" y="968957"/>
            <a:ext cx="8709339" cy="504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4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6643</TotalTime>
  <Words>226</Words>
  <Application>Microsoft Macintosh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K</cp:lastModifiedBy>
  <cp:revision>10</cp:revision>
  <dcterms:created xsi:type="dcterms:W3CDTF">2015-01-08T02:46:02Z</dcterms:created>
  <dcterms:modified xsi:type="dcterms:W3CDTF">2015-01-12T17:40:07Z</dcterms:modified>
</cp:coreProperties>
</file>