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06" autoAdjust="0"/>
  </p:normalViewPr>
  <p:slideViewPr>
    <p:cSldViewPr snapToGrid="0" snapToObjects="1">
      <p:cViewPr>
        <p:scale>
          <a:sx n="135" d="100"/>
          <a:sy n="135" d="100"/>
        </p:scale>
        <p:origin x="-92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2BD2E-E506-8C4C-9620-FA196DD8B430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9EC7-0610-6142-8F39-6F41DC7B4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9EC7-0610-6142-8F39-6F41DC7B47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7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E331-40C9-8A41-B115-31D9903399A7}" type="datetimeFigureOut">
              <a:rPr lang="en-US" smtClean="0"/>
              <a:t>4/28/15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395" y="917274"/>
            <a:ext cx="6436385" cy="67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4103" y="97524"/>
            <a:ext cx="31975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Caviar Dreams"/>
                <a:cs typeface="Caviar Dreams"/>
              </a:rPr>
              <a:t>karynn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Caviar Dreams"/>
                <a:cs typeface="Caviar Dreams"/>
              </a:rPr>
              <a:t>elio tran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Caviar Dreams"/>
              <a:cs typeface="Caviar Drea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1999" y="634524"/>
            <a:ext cx="472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F7F7F"/>
                </a:solidFill>
                <a:latin typeface="Caviar Dreams"/>
                <a:cs typeface="Caviar Dreams"/>
              </a:rPr>
              <a:t>k</a:t>
            </a:r>
            <a:r>
              <a:rPr lang="en-US" sz="1000" dirty="0" smtClean="0">
                <a:solidFill>
                  <a:srgbClr val="7F7F7F"/>
                </a:solidFill>
                <a:latin typeface="Caviar Dreams"/>
                <a:cs typeface="Caviar Dreams"/>
              </a:rPr>
              <a:t>arynn.tran@gmail.com </a:t>
            </a:r>
            <a:r>
              <a:rPr lang="en-US" sz="1000" dirty="0">
                <a:solidFill>
                  <a:srgbClr val="7F7F7F"/>
                </a:solidFill>
                <a:latin typeface="Caviar Dreams"/>
                <a:cs typeface="Caviar Dreams"/>
              </a:rPr>
              <a:t>| linkedin.com/in/</a:t>
            </a:r>
            <a:r>
              <a:rPr lang="en-US" sz="1000" dirty="0" smtClean="0">
                <a:solidFill>
                  <a:srgbClr val="7F7F7F"/>
                </a:solidFill>
                <a:latin typeface="Caviar Dreams"/>
                <a:cs typeface="Caviar Dreams"/>
              </a:rPr>
              <a:t>karynneliotran</a:t>
            </a:r>
            <a:r>
              <a:rPr lang="en-US" sz="1000" dirty="0">
                <a:solidFill>
                  <a:srgbClr val="7F7F7F"/>
                </a:solidFill>
                <a:latin typeface="Caviar Dreams"/>
                <a:cs typeface="Caviar Dreams"/>
              </a:rPr>
              <a:t> </a:t>
            </a:r>
            <a:r>
              <a:rPr lang="en-US" sz="1000" dirty="0" smtClean="0">
                <a:solidFill>
                  <a:srgbClr val="7F7F7F"/>
                </a:solidFill>
                <a:latin typeface="Caviar Dreams"/>
                <a:cs typeface="Caviar Dreams"/>
              </a:rPr>
              <a:t>|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viar Dreams"/>
                <a:cs typeface="Caviar Dreams"/>
              </a:rPr>
              <a:t>www.karynneliotran.com</a:t>
            </a:r>
          </a:p>
          <a:p>
            <a:endParaRPr lang="en-US" sz="1000" dirty="0">
              <a:solidFill>
                <a:srgbClr val="7F7F7F"/>
              </a:solidFill>
              <a:latin typeface="Caviar Dreams"/>
              <a:cs typeface="Caviar Dreams"/>
            </a:endParaRPr>
          </a:p>
        </p:txBody>
      </p:sp>
      <p:grpSp>
        <p:nvGrpSpPr>
          <p:cNvPr id="82" name="Group 81"/>
          <p:cNvGrpSpPr/>
          <p:nvPr/>
        </p:nvGrpSpPr>
        <p:grpSpPr>
          <a:xfrm rot="16200000">
            <a:off x="-232364" y="2255823"/>
            <a:ext cx="1159732" cy="264980"/>
            <a:chOff x="5453299" y="1206615"/>
            <a:chExt cx="1159732" cy="264980"/>
          </a:xfrm>
        </p:grpSpPr>
        <p:sp>
          <p:nvSpPr>
            <p:cNvPr id="51" name="Round Same Side Corner Rectangle 50"/>
            <p:cNvSpPr/>
            <p:nvPr/>
          </p:nvSpPr>
          <p:spPr>
            <a:xfrm rot="10800000">
              <a:off x="5453299" y="1206616"/>
              <a:ext cx="1159732" cy="264979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viar Dreams"/>
                <a:cs typeface="Caviar Dream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40293" y="1206615"/>
              <a:ext cx="1016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Caviar Dreams"/>
                  <a:cs typeface="Caviar Dreams"/>
                </a:rPr>
                <a:t>EXPERIENCE</a:t>
              </a:r>
              <a:endParaRPr lang="en-US" sz="1100" b="1" dirty="0">
                <a:latin typeface="Caviar Dreams"/>
                <a:cs typeface="Caviar Dreams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8229" y="3447518"/>
            <a:ext cx="146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GENERAL ASSEMBLY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WEB DEVELOPER</a:t>
            </a: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Sept to Dec 2014</a:t>
            </a:r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66341" y="3447518"/>
            <a:ext cx="475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Completed an intensive web development immersive program, resulting in over 800 hours of class, </a:t>
            </a:r>
            <a:r>
              <a:rPr lang="en-US" sz="1000" dirty="0" smtClean="0">
                <a:latin typeface="Caviar Dreams"/>
                <a:cs typeface="Caviar Dreams"/>
              </a:rPr>
              <a:t>labwork</a:t>
            </a:r>
            <a:r>
              <a:rPr lang="en-US" sz="1000" dirty="0" smtClean="0">
                <a:latin typeface="Caviar Dreams"/>
                <a:cs typeface="Caviar Dreams"/>
              </a:rPr>
              <a:t> and presentations in twelve weeks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Developed four web applications using a variety of languages, libraries, frameworks, databases and third party APIs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7702" y="4345239"/>
            <a:ext cx="1728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COMMUNISPACE CORPORATION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SENIOR CONSULTANT</a:t>
            </a: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Aug 2007 to Aug 2010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Aug 2011 to Aug 2014</a:t>
            </a: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algn="r"/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6955" y="4345239"/>
            <a:ext cx="4644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Built the foundation of the New </a:t>
            </a:r>
            <a:r>
              <a:rPr lang="en-US" sz="1000" dirty="0">
                <a:latin typeface="Caviar Dreams"/>
                <a:cs typeface="Caviar Dreams"/>
              </a:rPr>
              <a:t>York </a:t>
            </a:r>
            <a:r>
              <a:rPr lang="en-US" sz="1000" dirty="0" smtClean="0">
                <a:latin typeface="Caviar Dreams"/>
                <a:cs typeface="Caviar Dreams"/>
              </a:rPr>
              <a:t>regional office with 7 Boston-based pioneers, creating internal </a:t>
            </a:r>
            <a:r>
              <a:rPr lang="en-US" sz="1000" dirty="0">
                <a:latin typeface="Caviar Dreams"/>
                <a:cs typeface="Caviar Dreams"/>
              </a:rPr>
              <a:t>company culture </a:t>
            </a:r>
            <a:r>
              <a:rPr lang="en-US" sz="1000" dirty="0" smtClean="0">
                <a:latin typeface="Caviar Dreams"/>
                <a:cs typeface="Caviar Dreams"/>
              </a:rPr>
              <a:t>initiatives, interviewing new hires and providing mentorship to junior colleagues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Owned a lead storyteller role, analyzing data, designing and presenting reports of insights </a:t>
            </a:r>
            <a:r>
              <a:rPr lang="en-US" sz="1000" dirty="0">
                <a:latin typeface="Caviar Dreams"/>
                <a:cs typeface="Caviar Dreams"/>
              </a:rPr>
              <a:t>and strategic </a:t>
            </a:r>
            <a:r>
              <a:rPr lang="en-US" sz="1000" dirty="0" smtClean="0">
                <a:latin typeface="Caviar Dreams"/>
                <a:cs typeface="Caviar Dreams"/>
              </a:rPr>
              <a:t>recommendations for C-level executives, agencies and other key stakeholders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Won the </a:t>
            </a:r>
            <a:r>
              <a:rPr lang="en-US" sz="1000" i="1" dirty="0" smtClean="0">
                <a:latin typeface="Caviar Dreams"/>
                <a:cs typeface="Caviar Dreams"/>
              </a:rPr>
              <a:t>2011 Team Excellence Award </a:t>
            </a:r>
            <a:r>
              <a:rPr lang="en-US" sz="1000" dirty="0" smtClean="0">
                <a:latin typeface="Caviar Dreams"/>
                <a:cs typeface="Caviar Dreams"/>
              </a:rPr>
              <a:t>at the annual company Values award ceremony</a:t>
            </a:r>
          </a:p>
          <a:p>
            <a:pPr marL="0" lvl="1"/>
            <a:endParaRPr lang="en-US" sz="800" i="1" dirty="0" smtClean="0">
              <a:latin typeface="Caviar Dreams"/>
              <a:cs typeface="Caviar Dreams"/>
            </a:endParaRPr>
          </a:p>
          <a:p>
            <a:pPr marL="457200" lvl="2"/>
            <a:r>
              <a:rPr lang="en-US" sz="800" i="1" dirty="0" smtClean="0">
                <a:latin typeface="Caviar Dreams"/>
                <a:cs typeface="Caviar Dreams"/>
              </a:rPr>
              <a:t>Key </a:t>
            </a:r>
            <a:r>
              <a:rPr lang="en-US" sz="800" i="1" dirty="0">
                <a:latin typeface="Caviar Dreams"/>
                <a:cs typeface="Caviar Dreams"/>
              </a:rPr>
              <a:t>Clients: Proprietary global financial services client, Meredith, Allstate, Hilton, Reebok, PepsiCo, Heinz and Hallmark</a:t>
            </a:r>
          </a:p>
          <a:p>
            <a:pPr marL="171450" indent="-171450">
              <a:buFont typeface="Arial"/>
              <a:buChar char="•"/>
            </a:pPr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48549" y="6201802"/>
            <a:ext cx="21148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MEDIAPLANET </a:t>
            </a:r>
            <a:endParaRPr lang="en-US" sz="1000" b="1" dirty="0">
              <a:latin typeface="Caviar Dreams"/>
              <a:cs typeface="Caviar Dreams"/>
            </a:endParaRPr>
          </a:p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PUBLISHING, INC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PUBLISHER</a:t>
            </a: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Sept 2010 to April 2011</a:t>
            </a:r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78423" y="6184868"/>
            <a:ext cx="457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latin typeface="Caviar Dreams"/>
                <a:cs typeface="Caviar Dreams"/>
              </a:rPr>
              <a:t>Published first-ever report on Work-Life Balance in USA Today, reaching approximately 1 million readers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Published </a:t>
            </a:r>
            <a:r>
              <a:rPr lang="en-US" sz="1000" dirty="0">
                <a:latin typeface="Caviar Dreams"/>
                <a:cs typeface="Caviar Dreams"/>
              </a:rPr>
              <a:t>Colon Health report in the Washington Post, reaching approximately 1.5 million readers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Financed </a:t>
            </a:r>
            <a:r>
              <a:rPr lang="en-US" sz="1000" dirty="0">
                <a:latin typeface="Caviar Dreams"/>
                <a:cs typeface="Caviar Dreams"/>
              </a:rPr>
              <a:t>reports </a:t>
            </a:r>
            <a:r>
              <a:rPr lang="en-US" sz="1000" dirty="0" smtClean="0">
                <a:latin typeface="Caviar Dreams"/>
                <a:cs typeface="Caviar Dreams"/>
              </a:rPr>
              <a:t>by pitching and selling </a:t>
            </a:r>
            <a:r>
              <a:rPr lang="en-US" sz="1000" dirty="0">
                <a:latin typeface="Caviar Dreams"/>
                <a:cs typeface="Caviar Dreams"/>
              </a:rPr>
              <a:t>strategic advertising </a:t>
            </a:r>
            <a:r>
              <a:rPr lang="en-US" sz="1000" dirty="0" smtClean="0">
                <a:latin typeface="Caviar Dreams"/>
                <a:cs typeface="Caviar Dreams"/>
              </a:rPr>
              <a:t>space, </a:t>
            </a:r>
            <a:r>
              <a:rPr lang="en-US" sz="1000" dirty="0">
                <a:latin typeface="Caviar Dreams"/>
                <a:cs typeface="Caviar Dreams"/>
              </a:rPr>
              <a:t>bringing in over $100K in revenue for Q4 </a:t>
            </a:r>
            <a:r>
              <a:rPr lang="en-US" sz="1000" dirty="0" smtClean="0">
                <a:latin typeface="Caviar Dreams"/>
                <a:cs typeface="Caviar Dreams"/>
              </a:rPr>
              <a:t>and the following </a:t>
            </a:r>
            <a:r>
              <a:rPr lang="en-US" sz="1000" dirty="0">
                <a:latin typeface="Caviar Dreams"/>
                <a:cs typeface="Caviar Dreams"/>
              </a:rPr>
              <a:t>Q1</a:t>
            </a:r>
          </a:p>
        </p:txBody>
      </p:sp>
      <p:grpSp>
        <p:nvGrpSpPr>
          <p:cNvPr id="95" name="Group 94"/>
          <p:cNvGrpSpPr/>
          <p:nvPr/>
        </p:nvGrpSpPr>
        <p:grpSpPr>
          <a:xfrm rot="5400000">
            <a:off x="5900748" y="7204496"/>
            <a:ext cx="304211" cy="1015222"/>
            <a:chOff x="1691827" y="7739953"/>
            <a:chExt cx="264979" cy="1015222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1345400" y="8086380"/>
              <a:ext cx="957834" cy="264979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viar Dreams"/>
                <a:cs typeface="Caviar Dream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1336222" y="8144771"/>
              <a:ext cx="992936" cy="22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Caviar Dreams"/>
                  <a:cs typeface="Caviar Dreams"/>
                </a:rPr>
                <a:t>EDUCATION</a:t>
              </a:r>
              <a:endParaRPr lang="en-US" sz="1100" b="1" dirty="0">
                <a:latin typeface="Caviar Dreams"/>
                <a:cs typeface="Caviar Dreams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499145" y="7613566"/>
            <a:ext cx="3130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aviar Dreams"/>
                <a:cs typeface="Caviar Dreams"/>
              </a:rPr>
              <a:t>GENERAL ASSEMBLY</a:t>
            </a:r>
          </a:p>
          <a:p>
            <a:r>
              <a:rPr lang="en-US" sz="1000" dirty="0" smtClean="0">
                <a:latin typeface="Caviar Dreams"/>
                <a:cs typeface="Caviar Dreams"/>
              </a:rPr>
              <a:t>WEB DEVELOPMENT IMMERSIVE</a:t>
            </a:r>
          </a:p>
          <a:p>
            <a:r>
              <a:rPr lang="en-US" sz="1000" dirty="0" smtClean="0">
                <a:latin typeface="Caviar Dreams"/>
                <a:cs typeface="Caviar Dreams"/>
              </a:rPr>
              <a:t>Graduate of the September 2014 Cohort</a:t>
            </a:r>
          </a:p>
          <a:p>
            <a:endParaRPr lang="en-US" sz="1000" b="1" dirty="0" smtClean="0">
              <a:latin typeface="Caviar Dreams"/>
              <a:cs typeface="Caviar Dreams"/>
            </a:endParaRPr>
          </a:p>
          <a:p>
            <a:r>
              <a:rPr lang="en-US" sz="1000" b="1" dirty="0" smtClean="0">
                <a:latin typeface="Caviar Dreams"/>
                <a:cs typeface="Caviar Dreams"/>
              </a:rPr>
              <a:t>BOSTON UNIVERSITY 2007</a:t>
            </a:r>
          </a:p>
          <a:p>
            <a:r>
              <a:rPr lang="en-US" sz="1000" dirty="0" smtClean="0">
                <a:latin typeface="Caviar Dreams"/>
                <a:cs typeface="Caviar Dreams"/>
              </a:rPr>
              <a:t>Bachelor of Science, </a:t>
            </a:r>
            <a:r>
              <a:rPr lang="en-US" sz="1000" i="1" dirty="0" smtClean="0">
                <a:latin typeface="Caviar Dreams"/>
                <a:cs typeface="Caviar Dreams"/>
              </a:rPr>
              <a:t>School of Communication</a:t>
            </a:r>
          </a:p>
          <a:p>
            <a:r>
              <a:rPr lang="en-US" sz="1000" dirty="0" smtClean="0">
                <a:latin typeface="Caviar Dreams"/>
                <a:cs typeface="Caviar Dreams"/>
              </a:rPr>
              <a:t>Minor, </a:t>
            </a:r>
            <a:r>
              <a:rPr lang="en-US" sz="1000" i="1" dirty="0" smtClean="0">
                <a:latin typeface="Caviar Dreams"/>
                <a:cs typeface="Caviar Dreams"/>
              </a:rPr>
              <a:t>School of Management</a:t>
            </a:r>
          </a:p>
          <a:p>
            <a:r>
              <a:rPr lang="en-US" sz="1000" dirty="0" smtClean="0">
                <a:latin typeface="Caviar Dreams"/>
                <a:cs typeface="Caviar Dreams"/>
              </a:rPr>
              <a:t>Concentration, Psychology, </a:t>
            </a:r>
            <a:r>
              <a:rPr lang="en-US" sz="1000" i="1" dirty="0" smtClean="0">
                <a:latin typeface="Caviar Dreams"/>
                <a:cs typeface="Caviar Dreams"/>
              </a:rPr>
              <a:t>School of Liberal Arts</a:t>
            </a:r>
            <a:endParaRPr lang="en-US" sz="1000" i="1" dirty="0">
              <a:latin typeface="Caviar Dreams"/>
              <a:cs typeface="Caviar Dream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375045" y="7551565"/>
            <a:ext cx="3269736" cy="14538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91" name="Round Same Side Corner Rectangle 90"/>
          <p:cNvSpPr/>
          <p:nvPr/>
        </p:nvSpPr>
        <p:spPr>
          <a:xfrm rot="10800000">
            <a:off x="274173" y="7558760"/>
            <a:ext cx="1951525" cy="293234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793" y="7558760"/>
            <a:ext cx="198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Caviar Dreams"/>
                <a:cs typeface="Caviar Dreams"/>
              </a:rPr>
              <a:t>INTERESTS &amp; VOLUNTEER</a:t>
            </a:r>
            <a:endParaRPr lang="en-US" sz="1100" b="1" dirty="0">
              <a:latin typeface="Caviar Dreams"/>
              <a:cs typeface="Caviar Dream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9660" y="7835662"/>
            <a:ext cx="3011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viar Dreams"/>
                <a:cs typeface="Caviar Dreams"/>
              </a:rPr>
              <a:t>Photography, crafting, snowboarding, traveling, ukulele, cooking</a:t>
            </a:r>
          </a:p>
          <a:p>
            <a:endParaRPr lang="en-US" sz="1000" dirty="0">
              <a:latin typeface="Caviar Dreams"/>
              <a:cs typeface="Caviar Dreams"/>
            </a:endParaRPr>
          </a:p>
          <a:p>
            <a:r>
              <a:rPr lang="en-US" sz="1000" b="1" dirty="0" smtClean="0">
                <a:latin typeface="Caviar Dreams"/>
                <a:cs typeface="Caviar Dreams"/>
              </a:rPr>
              <a:t>Volunteered with: </a:t>
            </a:r>
            <a:r>
              <a:rPr lang="en-US" sz="1000" dirty="0" smtClean="0">
                <a:latin typeface="Caviar Dreams"/>
                <a:cs typeface="Caviar Dreams"/>
              </a:rPr>
              <a:t>MillionTreesNYC, American Cancer Association, Typhoon Haiyan Disaster Relief, Greater Boston FoodBank, CityHarvest, Project Pasko </a:t>
            </a:r>
          </a:p>
          <a:p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8395" y="7551565"/>
            <a:ext cx="3023049" cy="14538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11667" y="1676749"/>
            <a:ext cx="6433114" cy="576474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2987" y="979212"/>
            <a:ext cx="31294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b="1" dirty="0">
                <a:latin typeface="Caviar Dreams"/>
                <a:cs typeface="Caviar Dreams"/>
              </a:rPr>
              <a:t>Languages: </a:t>
            </a:r>
            <a:r>
              <a:rPr lang="en-US" sz="900" dirty="0" smtClean="0">
                <a:latin typeface="Caviar Dreams"/>
                <a:cs typeface="Caviar Dreams"/>
              </a:rPr>
              <a:t>JavaScript, </a:t>
            </a:r>
            <a:r>
              <a:rPr lang="en-US" sz="900" dirty="0" smtClean="0">
                <a:latin typeface="Caviar Dreams"/>
                <a:cs typeface="Caviar Dreams"/>
              </a:rPr>
              <a:t>Ruby, HTML, CSS</a:t>
            </a:r>
            <a:endParaRPr lang="en-US" sz="900" dirty="0">
              <a:latin typeface="Caviar Dreams"/>
              <a:cs typeface="Caviar Dreams"/>
            </a:endParaRPr>
          </a:p>
          <a:p>
            <a:pPr lvl="0"/>
            <a:r>
              <a:rPr lang="en-US" sz="900" b="1" dirty="0" smtClean="0">
                <a:latin typeface="Caviar Dreams"/>
                <a:cs typeface="Caviar Dreams"/>
              </a:rPr>
              <a:t>Frameworks</a:t>
            </a:r>
            <a:r>
              <a:rPr lang="en-US" sz="900" b="1" dirty="0" smtClean="0">
                <a:latin typeface="Caviar Dreams"/>
                <a:cs typeface="Caviar Dreams"/>
              </a:rPr>
              <a:t>/Libraries:</a:t>
            </a:r>
            <a:r>
              <a:rPr lang="en-US" sz="900" b="1" dirty="0">
                <a:latin typeface="Caviar Dreams"/>
                <a:cs typeface="Caviar Dreams"/>
              </a:rPr>
              <a:t> </a:t>
            </a:r>
            <a:r>
              <a:rPr lang="en-US" sz="900" dirty="0" smtClean="0">
                <a:latin typeface="Caviar Dreams"/>
                <a:cs typeface="Caviar Dreams"/>
              </a:rPr>
              <a:t>Backbone, Underscore, </a:t>
            </a:r>
            <a:r>
              <a:rPr lang="en-US" sz="900" dirty="0" smtClean="0">
                <a:latin typeface="Caviar Dreams"/>
                <a:cs typeface="Caviar Dreams"/>
              </a:rPr>
              <a:t>jQuery</a:t>
            </a:r>
            <a:r>
              <a:rPr lang="en-US" sz="900" dirty="0" smtClean="0">
                <a:latin typeface="Caviar Dreams"/>
                <a:cs typeface="Caviar Dreams"/>
              </a:rPr>
              <a:t>, Sinatra, Rails, </a:t>
            </a:r>
            <a:r>
              <a:rPr lang="en-US" sz="900" dirty="0" smtClean="0">
                <a:latin typeface="Caviar Dreams"/>
                <a:cs typeface="Caviar Dreams"/>
              </a:rPr>
              <a:t>Jade</a:t>
            </a:r>
            <a:endParaRPr lang="en-US" sz="900" dirty="0" smtClean="0">
              <a:latin typeface="Caviar Dreams"/>
              <a:cs typeface="Caviar Dream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229" y="1816258"/>
            <a:ext cx="146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TD AMERITRADE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WEB DEVELOPER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APPRENTICE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Feb 2015 to Present </a:t>
            </a:r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6335" y="1816258"/>
            <a:ext cx="475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Collaborate with </a:t>
            </a:r>
            <a:r>
              <a:rPr lang="en-US" sz="1000" dirty="0" smtClean="0">
                <a:latin typeface="Caviar Dreams"/>
                <a:cs typeface="Caviar Dreams"/>
              </a:rPr>
              <a:t>UI team</a:t>
            </a:r>
            <a:r>
              <a:rPr lang="en-US" sz="1000" dirty="0">
                <a:latin typeface="Caviar Dreams"/>
                <a:cs typeface="Caviar Dreams"/>
              </a:rPr>
              <a:t> </a:t>
            </a:r>
            <a:r>
              <a:rPr lang="en-US" sz="1000" dirty="0" smtClean="0">
                <a:latin typeface="Caviar Dreams"/>
                <a:cs typeface="Caviar Dreams"/>
              </a:rPr>
              <a:t>and designers to cr</a:t>
            </a:r>
            <a:r>
              <a:rPr lang="en-US" sz="1000" dirty="0" smtClean="0">
                <a:latin typeface="Caviar Dreams"/>
                <a:cs typeface="Caviar Dreams"/>
              </a:rPr>
              <a:t>eate key pages for a </a:t>
            </a:r>
            <a:r>
              <a:rPr lang="en-US" sz="1000" dirty="0" smtClean="0">
                <a:latin typeface="Caviar Dreams"/>
                <a:cs typeface="Caviar Dreams"/>
              </a:rPr>
              <a:t>Node.js</a:t>
            </a:r>
            <a:r>
              <a:rPr lang="en-US" sz="1000" dirty="0" smtClean="0">
                <a:latin typeface="Caviar Dreams"/>
                <a:cs typeface="Caviar Dreams"/>
              </a:rPr>
              <a:t>-based education site</a:t>
            </a:r>
            <a:r>
              <a:rPr lang="en-US" sz="1000" dirty="0" smtClean="0">
                <a:latin typeface="Caviar Dreams"/>
                <a:cs typeface="Caviar Dreams"/>
              </a:rPr>
              <a:t>, </a:t>
            </a:r>
            <a:r>
              <a:rPr lang="en-US" sz="1000" dirty="0" smtClean="0">
                <a:latin typeface="Caviar Dreams"/>
                <a:cs typeface="Caviar Dreams"/>
              </a:rPr>
              <a:t>implementing Jade, Stylus and </a:t>
            </a:r>
            <a:r>
              <a:rPr lang="en-US" sz="1000" dirty="0" smtClean="0">
                <a:latin typeface="Caviar Dreams"/>
                <a:cs typeface="Caviar Dreams"/>
              </a:rPr>
              <a:t>Jeet</a:t>
            </a:r>
            <a:r>
              <a:rPr lang="en-US" sz="1000" dirty="0" smtClean="0">
                <a:latin typeface="Caviar Dreams"/>
                <a:cs typeface="Caviar Dreams"/>
              </a:rPr>
              <a:t>.gs</a:t>
            </a:r>
            <a:endParaRPr lang="en-US" sz="1000" dirty="0" smtClean="0">
              <a:latin typeface="Caviar Dreams"/>
              <a:cs typeface="Caviar Dreams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Develop </a:t>
            </a:r>
            <a:r>
              <a:rPr lang="en-US" sz="1000" dirty="0" smtClean="0">
                <a:latin typeface="Caviar Dreams"/>
                <a:cs typeface="Caviar Dreams"/>
              </a:rPr>
              <a:t>automated </a:t>
            </a:r>
            <a:r>
              <a:rPr lang="en-US" sz="1000" dirty="0" smtClean="0">
                <a:latin typeface="Caviar Dreams"/>
                <a:cs typeface="Caviar Dreams"/>
              </a:rPr>
              <a:t>browser </a:t>
            </a:r>
            <a:r>
              <a:rPr lang="en-US" sz="1000" dirty="0" smtClean="0">
                <a:latin typeface="Caviar Dreams"/>
                <a:cs typeface="Caviar Dreams"/>
              </a:rPr>
              <a:t>tests using Selenium and </a:t>
            </a:r>
            <a:r>
              <a:rPr lang="en-US" sz="1000" dirty="0" smtClean="0">
                <a:latin typeface="Caviar Dreams"/>
                <a:cs typeface="Caviar Dreams"/>
              </a:rPr>
              <a:t>Nightwatch.js</a:t>
            </a:r>
            <a:r>
              <a:rPr lang="en-US" sz="1000" dirty="0" smtClean="0">
                <a:latin typeface="Caviar Dreams"/>
                <a:cs typeface="Caviar Dreams"/>
              </a:rPr>
              <a:t> </a:t>
            </a:r>
            <a:r>
              <a:rPr lang="en-US" sz="1000" dirty="0" smtClean="0">
                <a:latin typeface="Caviar Dreams"/>
                <a:cs typeface="Caviar Dreams"/>
              </a:rPr>
              <a:t>for </a:t>
            </a:r>
            <a:r>
              <a:rPr lang="en-US" sz="1000" dirty="0" smtClean="0">
                <a:latin typeface="Caviar Dreams"/>
                <a:cs typeface="Caviar Dreams"/>
              </a:rPr>
              <a:t>the education marketing website</a:t>
            </a:r>
            <a:endParaRPr lang="en-US" sz="1000" dirty="0" smtClean="0">
              <a:latin typeface="Caviar Dreams"/>
              <a:cs typeface="Caviar Dreams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Design and develop a single-page application using </a:t>
            </a:r>
            <a:r>
              <a:rPr lang="en-US" sz="1000" dirty="0" smtClean="0">
                <a:latin typeface="Caviar Dreams"/>
                <a:cs typeface="Caviar Dreams"/>
              </a:rPr>
              <a:t>Backbone.js</a:t>
            </a:r>
            <a:r>
              <a:rPr lang="en-US" sz="1000" dirty="0" smtClean="0">
                <a:latin typeface="Caviar Dreams"/>
                <a:cs typeface="Caviar Dreams"/>
              </a:rPr>
              <a:t> </a:t>
            </a:r>
            <a:r>
              <a:rPr lang="en-US" sz="1000" dirty="0" smtClean="0">
                <a:latin typeface="Caviar Dreams"/>
                <a:cs typeface="Caviar Dreams"/>
              </a:rPr>
              <a:t>to organize and render links to enterprise reports, resulting in </a:t>
            </a:r>
            <a:r>
              <a:rPr lang="en-US" sz="1000" dirty="0" smtClean="0">
                <a:latin typeface="Caviar Dreams"/>
                <a:cs typeface="Caviar Dreams"/>
              </a:rPr>
              <a:t>a speedier </a:t>
            </a:r>
            <a:r>
              <a:rPr lang="en-US" sz="1000" dirty="0" smtClean="0">
                <a:latin typeface="Caviar Dreams"/>
                <a:cs typeface="Caviar Dreams"/>
              </a:rPr>
              <a:t>user </a:t>
            </a:r>
            <a:r>
              <a:rPr lang="en-US" sz="1000" dirty="0" smtClean="0">
                <a:latin typeface="Caviar Dreams"/>
                <a:cs typeface="Caviar Dreams"/>
              </a:rPr>
              <a:t>interface</a:t>
            </a:r>
            <a:endParaRPr lang="en-US" sz="1000" dirty="0" smtClean="0">
              <a:latin typeface="Caviar Dreams"/>
              <a:cs typeface="Caviar Dreams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Create  a single-page dashboard application </a:t>
            </a:r>
            <a:r>
              <a:rPr lang="en-US" sz="1000" dirty="0" smtClean="0">
                <a:latin typeface="Caviar Dreams"/>
                <a:cs typeface="Caviar Dreams"/>
              </a:rPr>
              <a:t>that displays and </a:t>
            </a:r>
            <a:r>
              <a:rPr lang="en-US" sz="1000" dirty="0" smtClean="0">
                <a:latin typeface="Caviar Dreams"/>
                <a:cs typeface="Caviar Dreams"/>
              </a:rPr>
              <a:t>sorts API data </a:t>
            </a:r>
            <a:r>
              <a:rPr lang="en-US" sz="1000" dirty="0" smtClean="0">
                <a:latin typeface="Caviar Dreams"/>
                <a:cs typeface="Caviar Dreams"/>
              </a:rPr>
              <a:t>based on </a:t>
            </a:r>
            <a:r>
              <a:rPr lang="en-US" sz="1000" dirty="0" smtClean="0">
                <a:latin typeface="Caviar Dreams"/>
                <a:cs typeface="Caviar Dreams"/>
              </a:rPr>
              <a:t>critical ranking, status and ascending/descending order</a:t>
            </a:r>
            <a:endParaRPr lang="en-US" sz="1000" dirty="0" smtClean="0">
              <a:latin typeface="Caviar Dreams"/>
              <a:cs typeface="Caviar Drea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5045" y="979212"/>
            <a:ext cx="31927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b="1" dirty="0">
                <a:latin typeface="Caviar Dreams"/>
                <a:cs typeface="Caviar Dreams"/>
              </a:rPr>
              <a:t>Styling/Design: </a:t>
            </a:r>
            <a:r>
              <a:rPr lang="en-US" sz="900" dirty="0" smtClean="0">
                <a:latin typeface="Caviar Dreams"/>
                <a:cs typeface="Caviar Dreams"/>
              </a:rPr>
              <a:t>Skeleton, </a:t>
            </a:r>
            <a:r>
              <a:rPr lang="en-US" sz="900" dirty="0" smtClean="0">
                <a:latin typeface="Caviar Dreams"/>
                <a:cs typeface="Caviar Dreams"/>
              </a:rPr>
              <a:t>Jeet.gs</a:t>
            </a:r>
            <a:r>
              <a:rPr lang="en-US" sz="900" dirty="0" smtClean="0">
                <a:latin typeface="Caviar Dreams"/>
                <a:cs typeface="Caviar Dreams"/>
              </a:rPr>
              <a:t>, SASS</a:t>
            </a:r>
            <a:r>
              <a:rPr lang="en-US" sz="900" dirty="0">
                <a:latin typeface="Caviar Dreams"/>
                <a:cs typeface="Caviar Dreams"/>
              </a:rPr>
              <a:t>, </a:t>
            </a:r>
            <a:r>
              <a:rPr lang="en-US" sz="900" dirty="0" smtClean="0">
                <a:latin typeface="Caviar Dreams"/>
                <a:cs typeface="Caviar Dreams"/>
              </a:rPr>
              <a:t>Bourbon, Stylus</a:t>
            </a:r>
          </a:p>
          <a:p>
            <a:pPr lvl="0"/>
            <a:r>
              <a:rPr lang="en-US" sz="900" b="1" dirty="0" smtClean="0">
                <a:latin typeface="Caviar Dreams"/>
                <a:cs typeface="Caviar Dreams"/>
              </a:rPr>
              <a:t>Testing</a:t>
            </a:r>
            <a:r>
              <a:rPr lang="en-US" sz="900" b="1" dirty="0">
                <a:latin typeface="Caviar Dreams"/>
                <a:cs typeface="Caviar Dreams"/>
              </a:rPr>
              <a:t>: </a:t>
            </a:r>
            <a:r>
              <a:rPr lang="en-US" sz="900" dirty="0">
                <a:latin typeface="Caviar Dreams"/>
                <a:cs typeface="Caviar Dreams"/>
              </a:rPr>
              <a:t>RSpec</a:t>
            </a:r>
            <a:r>
              <a:rPr lang="en-US" sz="900" dirty="0">
                <a:latin typeface="Caviar Dreams"/>
                <a:cs typeface="Caviar Dreams"/>
              </a:rPr>
              <a:t>, Selenium, </a:t>
            </a:r>
            <a:r>
              <a:rPr lang="en-US" sz="900" dirty="0" smtClean="0">
                <a:latin typeface="Caviar Dreams"/>
                <a:cs typeface="Caviar Dreams"/>
              </a:rPr>
              <a:t>Nightwatch.js</a:t>
            </a:r>
            <a:endParaRPr lang="en-US" sz="900" dirty="0" smtClean="0">
              <a:latin typeface="Caviar Dreams"/>
              <a:cs typeface="Caviar Dreams"/>
            </a:endParaRPr>
          </a:p>
          <a:p>
            <a:r>
              <a:rPr lang="en-US" sz="900" b="1" dirty="0">
                <a:latin typeface="Caviar Dreams"/>
                <a:cs typeface="Caviar Dreams"/>
              </a:rPr>
              <a:t>Database Tools: </a:t>
            </a:r>
            <a:r>
              <a:rPr lang="en-US" sz="900" dirty="0">
                <a:latin typeface="Caviar Dreams"/>
                <a:cs typeface="Caviar Dreams"/>
              </a:rPr>
              <a:t>SQL, </a:t>
            </a:r>
            <a:r>
              <a:rPr lang="en-US" sz="900" dirty="0">
                <a:latin typeface="Caviar Dreams"/>
                <a:cs typeface="Caviar Dreams"/>
              </a:rPr>
              <a:t>PostgreSQL</a:t>
            </a:r>
            <a:r>
              <a:rPr lang="en-US" sz="900" dirty="0">
                <a:latin typeface="Caviar Dreams"/>
                <a:cs typeface="Caviar Dreams"/>
              </a:rPr>
              <a:t>, </a:t>
            </a:r>
            <a:r>
              <a:rPr lang="en-US" sz="900" dirty="0" smtClean="0">
                <a:latin typeface="Caviar Dreams"/>
                <a:cs typeface="Caviar Dreams"/>
              </a:rPr>
              <a:t>ActiveRecord</a:t>
            </a:r>
            <a:endParaRPr lang="en-US" sz="900" dirty="0">
              <a:latin typeface="Caviar Dreams"/>
              <a:cs typeface="Caviar Dreams"/>
            </a:endParaRPr>
          </a:p>
        </p:txBody>
      </p:sp>
    </p:spTree>
    <p:extLst>
      <p:ext uri="{BB962C8B-B14F-4D97-AF65-F5344CB8AC3E}">
        <p14:creationId xmlns:p14="http://schemas.microsoft.com/office/powerpoint/2010/main" val="232838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13985</TotalTime>
  <Words>412</Words>
  <Application>Microsoft Macintosh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Karynn Elio</dc:creator>
  <cp:lastModifiedBy>K</cp:lastModifiedBy>
  <cp:revision>128</cp:revision>
  <dcterms:created xsi:type="dcterms:W3CDTF">2014-11-16T00:42:21Z</dcterms:created>
  <dcterms:modified xsi:type="dcterms:W3CDTF">2015-05-07T22:29:17Z</dcterms:modified>
</cp:coreProperties>
</file>