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06" autoAdjust="0"/>
  </p:normalViewPr>
  <p:slideViewPr>
    <p:cSldViewPr snapToGrid="0" snapToObjects="1">
      <p:cViewPr>
        <p:scale>
          <a:sx n="150" d="100"/>
          <a:sy n="150" d="100"/>
        </p:scale>
        <p:origin x="-816" y="3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2BD2E-E506-8C4C-9620-FA196DD8B430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9EC7-0610-6142-8F39-6F41DC7B4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9EC7-0610-6142-8F39-6F41DC7B47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7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E331-40C9-8A41-B115-31D9903399A7}" type="datetimeFigureOut">
              <a:rPr lang="en-US" smtClean="0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5BF3-8C19-C843-83A1-6DE10C45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7523" y="-11331"/>
            <a:ext cx="538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aviar Dreams"/>
                <a:cs typeface="Caviar Dreams"/>
              </a:rPr>
              <a:t>karynn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Caviar Dreams"/>
                <a:cs typeface="Caviar Dreams"/>
              </a:rPr>
              <a:t>elio tran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Caviar Dreams"/>
              <a:cs typeface="Caviar Dream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77096" y="550402"/>
            <a:ext cx="2519407" cy="267818"/>
            <a:chOff x="1937138" y="339629"/>
            <a:chExt cx="2519407" cy="267818"/>
          </a:xfrm>
        </p:grpSpPr>
        <p:grpSp>
          <p:nvGrpSpPr>
            <p:cNvPr id="12" name="Group 11"/>
            <p:cNvGrpSpPr/>
            <p:nvPr/>
          </p:nvGrpSpPr>
          <p:grpSpPr>
            <a:xfrm>
              <a:off x="1937138" y="353531"/>
              <a:ext cx="209035" cy="253916"/>
              <a:chOff x="3194627" y="202333"/>
              <a:chExt cx="376382" cy="45719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194627" y="244766"/>
                <a:ext cx="376382" cy="3763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aviar Dreams"/>
                  <a:cs typeface="Caviar Dream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07750" y="202333"/>
                <a:ext cx="288637" cy="45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  <a:latin typeface="Caviar Dreams"/>
                    <a:cs typeface="Caviar Dreams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090120" y="339629"/>
              <a:ext cx="2366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viar Dreams"/>
                  <a:cs typeface="Caviar Dreams"/>
                </a:rPr>
                <a:t>linkedin.com/in/karynneliotran</a:t>
              </a:r>
              <a:endParaRPr lang="en-US" sz="1000" dirty="0">
                <a:latin typeface="Caviar Dreams"/>
                <a:cs typeface="Caviar Dream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16904" y="533468"/>
            <a:ext cx="167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viar Dreams"/>
                <a:cs typeface="Caviar Dreams"/>
              </a:rPr>
              <a:t>www.karynneliotran.com</a:t>
            </a:r>
            <a:endParaRPr lang="en-US" sz="1000" dirty="0">
              <a:latin typeface="Caviar Dreams"/>
              <a:cs typeface="Caviar Drea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7352" y="550402"/>
            <a:ext cx="216543" cy="253916"/>
            <a:chOff x="3181110" y="177579"/>
            <a:chExt cx="389899" cy="457194"/>
          </a:xfrm>
        </p:grpSpPr>
        <p:sp>
          <p:nvSpPr>
            <p:cNvPr id="10" name="Oval 9"/>
            <p:cNvSpPr/>
            <p:nvPr/>
          </p:nvSpPr>
          <p:spPr>
            <a:xfrm>
              <a:off x="3194627" y="244766"/>
              <a:ext cx="376382" cy="376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Caviar Dreams"/>
                <a:cs typeface="Caviar Dream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81110" y="177579"/>
              <a:ext cx="288637" cy="457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  <a:latin typeface="Caviar Dreams"/>
                  <a:cs typeface="Caviar Dreams"/>
                </a:rPr>
                <a:t>e</a:t>
              </a:r>
              <a:endParaRPr lang="en-US" sz="1050" b="1" dirty="0">
                <a:solidFill>
                  <a:schemeClr val="bg1"/>
                </a:solidFill>
                <a:latin typeface="Caviar Dreams"/>
                <a:cs typeface="Caviar Dream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54192" y="556406"/>
            <a:ext cx="2165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viar Dreams"/>
                <a:cs typeface="Caviar Dreams"/>
              </a:rPr>
              <a:t>k</a:t>
            </a:r>
            <a:r>
              <a:rPr lang="en-US" sz="1000" dirty="0" smtClean="0">
                <a:latin typeface="Caviar Dreams"/>
                <a:cs typeface="Caviar Dreams"/>
              </a:rPr>
              <a:t>arynn.tran@gmail.com</a:t>
            </a:r>
            <a:endParaRPr lang="en-US" sz="1000" dirty="0">
              <a:latin typeface="Caviar Dreams"/>
              <a:cs typeface="Caviar Dream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341621" y="917278"/>
            <a:ext cx="1159732" cy="264980"/>
            <a:chOff x="5453299" y="1206615"/>
            <a:chExt cx="1159732" cy="264980"/>
          </a:xfrm>
        </p:grpSpPr>
        <p:sp>
          <p:nvSpPr>
            <p:cNvPr id="51" name="Round Same Side Corner Rectangle 50"/>
            <p:cNvSpPr/>
            <p:nvPr/>
          </p:nvSpPr>
          <p:spPr>
            <a:xfrm rot="10800000">
              <a:off x="5453299" y="1206616"/>
              <a:ext cx="1159732" cy="264979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viar Dreams"/>
                <a:cs typeface="Caviar Dream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40293" y="1206615"/>
              <a:ext cx="1016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Caviar Dreams"/>
                  <a:cs typeface="Caviar Dreams"/>
                </a:rPr>
                <a:t>EXPERIENCE</a:t>
              </a:r>
              <a:endParaRPr lang="en-US" sz="1100" b="1" dirty="0">
                <a:latin typeface="Caviar Dreams"/>
                <a:cs typeface="Caviar Dream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49778" y="1307286"/>
            <a:ext cx="146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GENERAL ASSEMBLY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WEB DEVELOPER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Sept to Dec 2014</a:t>
            </a: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7890" y="2204788"/>
            <a:ext cx="4304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latin typeface="Caviar Dreams"/>
                <a:cs typeface="Caviar Dreams"/>
              </a:rPr>
              <a:t>Developed a restaurant management app, primarily implementing Ruby, </a:t>
            </a:r>
            <a:r>
              <a:rPr lang="en-US" sz="1000" dirty="0" err="1">
                <a:latin typeface="Caviar Dreams"/>
                <a:cs typeface="Caviar Dreams"/>
              </a:rPr>
              <a:t>ActiveRecord</a:t>
            </a:r>
            <a:r>
              <a:rPr lang="en-US" sz="1000" dirty="0">
                <a:latin typeface="Caviar Dreams"/>
                <a:cs typeface="Caviar Dreams"/>
              </a:rPr>
              <a:t>, and </a:t>
            </a:r>
            <a:r>
              <a:rPr lang="en-US" sz="1000" dirty="0" err="1">
                <a:latin typeface="Caviar Dreams"/>
                <a:cs typeface="Caviar Dreams"/>
              </a:rPr>
              <a:t>PostgreSQL</a:t>
            </a:r>
            <a:r>
              <a:rPr lang="en-US" sz="1000" dirty="0">
                <a:latin typeface="Caviar Dreams"/>
                <a:cs typeface="Caviar Dreams"/>
              </a:rPr>
              <a:t> on a Sinatra framework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latin typeface="Caviar Dreams"/>
                <a:cs typeface="Caviar Dreams"/>
              </a:rPr>
              <a:t>Created a children’s hangman-style game with a focus on </a:t>
            </a:r>
            <a:r>
              <a:rPr lang="en-US" sz="1000" dirty="0" err="1">
                <a:latin typeface="Caviar Dreams"/>
                <a:cs typeface="Caviar Dreams"/>
              </a:rPr>
              <a:t>Javascript</a:t>
            </a:r>
            <a:r>
              <a:rPr lang="en-US" sz="1000" dirty="0">
                <a:latin typeface="Caviar Dreams"/>
                <a:cs typeface="Caviar Dreams"/>
              </a:rPr>
              <a:t>, </a:t>
            </a:r>
            <a:r>
              <a:rPr lang="en-US" sz="1000" dirty="0" err="1">
                <a:latin typeface="Caviar Dreams"/>
                <a:cs typeface="Caviar Dreams"/>
              </a:rPr>
              <a:t>JQuery</a:t>
            </a:r>
            <a:r>
              <a:rPr lang="en-US" sz="1000" dirty="0">
                <a:latin typeface="Caviar Dreams"/>
                <a:cs typeface="Caviar Dreams"/>
              </a:rPr>
              <a:t> and AJAX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latin typeface="Caviar Dreams"/>
                <a:cs typeface="Caviar Dreams"/>
              </a:rPr>
              <a:t>Collaborated effectively with team members to create a travel snapshot app of a location’s weather, average flight prices, and </a:t>
            </a:r>
            <a:r>
              <a:rPr lang="en-US" sz="1000" dirty="0" err="1">
                <a:latin typeface="Caviar Dreams"/>
                <a:cs typeface="Caviar Dreams"/>
              </a:rPr>
              <a:t>geotagged</a:t>
            </a:r>
            <a:r>
              <a:rPr lang="en-US" sz="1000" dirty="0">
                <a:latin typeface="Caviar Dreams"/>
                <a:cs typeface="Caviar Dreams"/>
              </a:rPr>
              <a:t> photos, utilizing multiple APIs, Rails, </a:t>
            </a:r>
            <a:r>
              <a:rPr lang="en-US" sz="1000" dirty="0" err="1">
                <a:latin typeface="Caviar Dreams"/>
                <a:cs typeface="Caviar Dreams"/>
              </a:rPr>
              <a:t>PostgreSQL</a:t>
            </a:r>
            <a:r>
              <a:rPr lang="en-US" sz="1000" dirty="0">
                <a:latin typeface="Caviar Dreams"/>
                <a:cs typeface="Caviar Dreams"/>
              </a:rPr>
              <a:t> and </a:t>
            </a:r>
            <a:r>
              <a:rPr lang="en-US" sz="1000" dirty="0" err="1" smtClean="0">
                <a:latin typeface="Caviar Dreams"/>
                <a:cs typeface="Caviar Dreams"/>
              </a:rPr>
              <a:t>Javascript</a:t>
            </a:r>
            <a:endParaRPr lang="en-US" sz="1000" dirty="0" smtClean="0">
              <a:latin typeface="Caviar Dreams"/>
              <a:cs typeface="Caviar Dreams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Developed an interactive comic book story-generator app, built with Ruby on Rails, Javascript, Backbone.js, Underscore.js, AJAX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9251" y="3981854"/>
            <a:ext cx="17286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COMMUNISPACE CORPORATION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SENIOR CONSULTANT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Aug 2007 to Aug 2010</a:t>
            </a: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Aug 2011 to Aug 2014</a:t>
            </a: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marL="0" lvl="1" algn="r"/>
            <a:r>
              <a:rPr lang="en-US" sz="800" i="1" dirty="0">
                <a:latin typeface="Caviar Dreams"/>
                <a:cs typeface="Caviar Dreams"/>
              </a:rPr>
              <a:t>Key Clients: Proprietary global financial services client, Meredith, Allstate, Hilton, Reebok, PepsiCo, Heinz </a:t>
            </a:r>
            <a:r>
              <a:rPr lang="en-US" sz="800" i="1" dirty="0" smtClean="0">
                <a:latin typeface="Caviar Dreams"/>
                <a:cs typeface="Caviar Dreams"/>
              </a:rPr>
              <a:t>and Hallmark</a:t>
            </a:r>
            <a:endParaRPr lang="en-US" sz="800" i="1" dirty="0">
              <a:latin typeface="Caviar Dreams"/>
              <a:cs typeface="Caviar Dreams"/>
            </a:endParaRPr>
          </a:p>
          <a:p>
            <a:pPr algn="r"/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17889" y="3956453"/>
            <a:ext cx="42032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latin typeface="Caviar Dreams"/>
                <a:cs typeface="Caviar Dreams"/>
              </a:rPr>
              <a:t>Spearheaded a 3 </a:t>
            </a:r>
            <a:r>
              <a:rPr lang="en-US" sz="1000" dirty="0" smtClean="0">
                <a:latin typeface="Caviar Dreams"/>
                <a:cs typeface="Caviar Dreams"/>
              </a:rPr>
              <a:t>month-long </a:t>
            </a:r>
            <a:r>
              <a:rPr lang="en-US" sz="1000" dirty="0">
                <a:latin typeface="Caviar Dreams"/>
                <a:cs typeface="Caviar Dreams"/>
              </a:rPr>
              <a:t>innovation project for a global financial services </a:t>
            </a:r>
            <a:r>
              <a:rPr lang="en-US" sz="1000" dirty="0" smtClean="0">
                <a:latin typeface="Caviar Dreams"/>
                <a:cs typeface="Caviar Dreams"/>
              </a:rPr>
              <a:t>account, leading key clients and </a:t>
            </a:r>
            <a:r>
              <a:rPr lang="en-US" sz="1000" dirty="0">
                <a:latin typeface="Caviar Dreams"/>
                <a:cs typeface="Caviar Dreams"/>
              </a:rPr>
              <a:t>target consumers </a:t>
            </a:r>
            <a:r>
              <a:rPr lang="en-US" sz="1000" dirty="0" smtClean="0">
                <a:latin typeface="Caviar Dreams"/>
                <a:cs typeface="Caviar Dreams"/>
              </a:rPr>
              <a:t>in co-creating 4 unique products with an intended rollout in 2015</a:t>
            </a:r>
            <a:endParaRPr lang="en-US" sz="1000" dirty="0">
              <a:latin typeface="Caviar Dreams"/>
              <a:cs typeface="Caviar Dreams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Built the foundation of the New </a:t>
            </a:r>
            <a:r>
              <a:rPr lang="en-US" sz="1000" dirty="0">
                <a:latin typeface="Caviar Dreams"/>
                <a:cs typeface="Caviar Dreams"/>
              </a:rPr>
              <a:t>York </a:t>
            </a:r>
            <a:r>
              <a:rPr lang="en-US" sz="1000" dirty="0" smtClean="0">
                <a:latin typeface="Caviar Dreams"/>
                <a:cs typeface="Caviar Dreams"/>
              </a:rPr>
              <a:t>regional office with 7 Boston-based pioneers, creating internal </a:t>
            </a:r>
            <a:r>
              <a:rPr lang="en-US" sz="1000" dirty="0">
                <a:latin typeface="Caviar Dreams"/>
                <a:cs typeface="Caviar Dreams"/>
              </a:rPr>
              <a:t>company culture </a:t>
            </a:r>
            <a:r>
              <a:rPr lang="en-US" sz="1000" dirty="0" smtClean="0">
                <a:latin typeface="Caviar Dreams"/>
                <a:cs typeface="Caviar Dreams"/>
              </a:rPr>
              <a:t>initiatives, interviewing new hires and providing mentorship to junior colleagues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Owned a lead storyteller role on multiple teams, analyzing data, designing and presenting reports of insights </a:t>
            </a:r>
            <a:r>
              <a:rPr lang="en-US" sz="1000" dirty="0">
                <a:latin typeface="Caviar Dreams"/>
                <a:cs typeface="Caviar Dreams"/>
              </a:rPr>
              <a:t>and strategic </a:t>
            </a:r>
            <a:r>
              <a:rPr lang="en-US" sz="1000" dirty="0" smtClean="0">
                <a:latin typeface="Caviar Dreams"/>
                <a:cs typeface="Caviar Dreams"/>
              </a:rPr>
              <a:t>recommendations for an audience of C-level executives, agencies and branding partners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Won the </a:t>
            </a:r>
            <a:r>
              <a:rPr lang="en-US" sz="1000" i="1" dirty="0" smtClean="0">
                <a:latin typeface="Caviar Dreams"/>
                <a:cs typeface="Caviar Dreams"/>
              </a:rPr>
              <a:t>2011 Team Excellence Award </a:t>
            </a:r>
            <a:r>
              <a:rPr lang="en-US" sz="1000" dirty="0" smtClean="0">
                <a:latin typeface="Caviar Dreams"/>
                <a:cs typeface="Caviar Dreams"/>
              </a:rPr>
              <a:t>at the annual company Values award ceremony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latin typeface="Caviar Dreams"/>
              <a:cs typeface="Caviar Dreams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3000" y="6313680"/>
            <a:ext cx="2114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MEDIAPLANET </a:t>
            </a:r>
            <a:endParaRPr lang="en-US" sz="1000" b="1" dirty="0">
              <a:latin typeface="Caviar Dreams"/>
              <a:cs typeface="Caviar Dreams"/>
            </a:endParaRPr>
          </a:p>
          <a:p>
            <a:pPr algn="r"/>
            <a:r>
              <a:rPr lang="en-US" sz="1000" b="1" dirty="0" smtClean="0">
                <a:latin typeface="Caviar Dreams"/>
                <a:cs typeface="Caviar Dreams"/>
              </a:rPr>
              <a:t>PUBLISHING, INC</a:t>
            </a:r>
          </a:p>
          <a:p>
            <a:pPr algn="r"/>
            <a:r>
              <a:rPr lang="en-US" sz="1000" smtClean="0">
                <a:latin typeface="Caviar Dreams"/>
                <a:cs typeface="Caviar Dreams"/>
              </a:rPr>
              <a:t>PUBLISHER</a:t>
            </a:r>
            <a:endParaRPr lang="en-US" sz="1000" dirty="0" smtClean="0">
              <a:latin typeface="Caviar Dreams"/>
              <a:cs typeface="Caviar Dreams"/>
            </a:endParaRPr>
          </a:p>
          <a:p>
            <a:pPr algn="r"/>
            <a:endParaRPr lang="en-US" sz="1000" dirty="0" smtClean="0">
              <a:latin typeface="Caviar Dreams"/>
              <a:cs typeface="Caviar Dreams"/>
            </a:endParaRPr>
          </a:p>
          <a:p>
            <a:pPr algn="r"/>
            <a:r>
              <a:rPr lang="en-US" sz="1000" dirty="0" smtClean="0">
                <a:latin typeface="Caviar Dreams"/>
                <a:cs typeface="Caviar Dreams"/>
              </a:rPr>
              <a:t>Sept 2010 to April 2011</a:t>
            </a:r>
            <a:endParaRPr lang="en-US" sz="1000" dirty="0">
              <a:latin typeface="Caviar Dreams"/>
              <a:cs typeface="Caviar Dream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12366" y="6296746"/>
            <a:ext cx="4136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latin typeface="Caviar Dreams"/>
                <a:cs typeface="Caviar Dreams"/>
              </a:rPr>
              <a:t>Published first-ever report on Work-Life Balance in USA Today, reaching approximately 1 million readers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Published </a:t>
            </a:r>
            <a:r>
              <a:rPr lang="en-US" sz="1000" dirty="0">
                <a:latin typeface="Caviar Dreams"/>
                <a:cs typeface="Caviar Dreams"/>
              </a:rPr>
              <a:t>Colon Health report in the Washington Post, reaching approximately 1.5 million readers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Caviar Dreams"/>
                <a:cs typeface="Caviar Dreams"/>
              </a:rPr>
              <a:t>Financed </a:t>
            </a:r>
            <a:r>
              <a:rPr lang="en-US" sz="1000" dirty="0">
                <a:latin typeface="Caviar Dreams"/>
                <a:cs typeface="Caviar Dreams"/>
              </a:rPr>
              <a:t>reports </a:t>
            </a:r>
            <a:r>
              <a:rPr lang="en-US" sz="1000" dirty="0" smtClean="0">
                <a:latin typeface="Caviar Dreams"/>
                <a:cs typeface="Caviar Dreams"/>
              </a:rPr>
              <a:t>by pitching and selling </a:t>
            </a:r>
            <a:r>
              <a:rPr lang="en-US" sz="1000" dirty="0">
                <a:latin typeface="Caviar Dreams"/>
                <a:cs typeface="Caviar Dreams"/>
              </a:rPr>
              <a:t>strategic advertising </a:t>
            </a:r>
            <a:r>
              <a:rPr lang="en-US" sz="1000" dirty="0" smtClean="0">
                <a:latin typeface="Caviar Dreams"/>
                <a:cs typeface="Caviar Dreams"/>
              </a:rPr>
              <a:t>space, </a:t>
            </a:r>
            <a:r>
              <a:rPr lang="en-US" sz="1000" dirty="0">
                <a:latin typeface="Caviar Dreams"/>
                <a:cs typeface="Caviar Dreams"/>
              </a:rPr>
              <a:t>bringing in over $100K in revenue for Q4 </a:t>
            </a:r>
            <a:r>
              <a:rPr lang="en-US" sz="1000" dirty="0" smtClean="0">
                <a:latin typeface="Caviar Dreams"/>
                <a:cs typeface="Caviar Dreams"/>
              </a:rPr>
              <a:t>and the following </a:t>
            </a:r>
            <a:r>
              <a:rPr lang="en-US" sz="1000" dirty="0">
                <a:latin typeface="Caviar Dreams"/>
                <a:cs typeface="Caviar Dreams"/>
              </a:rPr>
              <a:t>Q1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375045" y="7551565"/>
            <a:ext cx="3269736" cy="1453890"/>
            <a:chOff x="1697203" y="7874453"/>
            <a:chExt cx="2848059" cy="1453890"/>
          </a:xfrm>
        </p:grpSpPr>
        <p:grpSp>
          <p:nvGrpSpPr>
            <p:cNvPr id="95" name="Group 94"/>
            <p:cNvGrpSpPr/>
            <p:nvPr/>
          </p:nvGrpSpPr>
          <p:grpSpPr>
            <a:xfrm>
              <a:off x="1698692" y="7934199"/>
              <a:ext cx="264979" cy="1015222"/>
              <a:chOff x="1691827" y="7739953"/>
              <a:chExt cx="264979" cy="1015222"/>
            </a:xfrm>
          </p:grpSpPr>
          <p:sp>
            <p:nvSpPr>
              <p:cNvPr id="85" name="Round Same Side Corner Rectangle 84"/>
              <p:cNvSpPr/>
              <p:nvPr/>
            </p:nvSpPr>
            <p:spPr>
              <a:xfrm rot="5400000">
                <a:off x="1345400" y="8086380"/>
                <a:ext cx="957834" cy="264979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viar Dreams"/>
                  <a:cs typeface="Caviar Dreams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1336222" y="8144771"/>
                <a:ext cx="992936" cy="22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b="1" dirty="0" smtClean="0">
                    <a:latin typeface="Caviar Dreams"/>
                    <a:cs typeface="Caviar Dreams"/>
                  </a:rPr>
                  <a:t>EDUCATION</a:t>
                </a:r>
                <a:endParaRPr lang="en-US" sz="1100" b="1" dirty="0">
                  <a:latin typeface="Caviar Dreams"/>
                  <a:cs typeface="Caviar Dreams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805299" y="7936454"/>
              <a:ext cx="2726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latin typeface="Caviar Dreams"/>
                  <a:cs typeface="Caviar Dreams"/>
                </a:rPr>
                <a:t>GENERAL ASSEMBLY</a:t>
              </a:r>
            </a:p>
            <a:p>
              <a:pPr algn="r"/>
              <a:r>
                <a:rPr lang="en-US" sz="1000" dirty="0" smtClean="0">
                  <a:latin typeface="Caviar Dreams"/>
                  <a:cs typeface="Caviar Dreams"/>
                </a:rPr>
                <a:t>WEB DEVELOPMENT IMMERSIVE</a:t>
              </a:r>
            </a:p>
            <a:p>
              <a:pPr algn="r"/>
              <a:r>
                <a:rPr lang="en-US" sz="1000" dirty="0" smtClean="0">
                  <a:latin typeface="Caviar Dreams"/>
                  <a:cs typeface="Caviar Dreams"/>
                </a:rPr>
                <a:t>Graduate of the September 2014 Cohort</a:t>
              </a:r>
            </a:p>
            <a:p>
              <a:pPr algn="r"/>
              <a:endParaRPr lang="en-US" sz="1000" b="1" dirty="0" smtClean="0">
                <a:latin typeface="Caviar Dreams"/>
                <a:cs typeface="Caviar Dreams"/>
              </a:endParaRPr>
            </a:p>
            <a:p>
              <a:pPr algn="r"/>
              <a:r>
                <a:rPr lang="en-US" sz="1000" b="1" dirty="0" smtClean="0">
                  <a:latin typeface="Caviar Dreams"/>
                  <a:cs typeface="Caviar Dreams"/>
                </a:rPr>
                <a:t>BOSTON UNIVERSITY 2007</a:t>
              </a:r>
            </a:p>
            <a:p>
              <a:pPr algn="r"/>
              <a:r>
                <a:rPr lang="en-US" sz="1000" dirty="0" smtClean="0">
                  <a:latin typeface="Caviar Dreams"/>
                  <a:cs typeface="Caviar Dreams"/>
                </a:rPr>
                <a:t>Bachelor of Science, </a:t>
              </a:r>
              <a:r>
                <a:rPr lang="en-US" sz="1000" i="1" dirty="0" smtClean="0">
                  <a:latin typeface="Caviar Dreams"/>
                  <a:cs typeface="Caviar Dreams"/>
                </a:rPr>
                <a:t>School of Communication</a:t>
              </a:r>
            </a:p>
            <a:p>
              <a:pPr algn="r"/>
              <a:r>
                <a:rPr lang="en-US" sz="1000" dirty="0" smtClean="0">
                  <a:latin typeface="Caviar Dreams"/>
                  <a:cs typeface="Caviar Dreams"/>
                </a:rPr>
                <a:t>Minor, </a:t>
              </a:r>
              <a:r>
                <a:rPr lang="en-US" sz="1000" i="1" dirty="0" smtClean="0">
                  <a:latin typeface="Caviar Dreams"/>
                  <a:cs typeface="Caviar Dreams"/>
                </a:rPr>
                <a:t>School of Management</a:t>
              </a:r>
            </a:p>
            <a:p>
              <a:pPr algn="r"/>
              <a:r>
                <a:rPr lang="en-US" sz="1000" dirty="0" smtClean="0">
                  <a:latin typeface="Caviar Dreams"/>
                  <a:cs typeface="Caviar Dreams"/>
                </a:rPr>
                <a:t>Concentration, Psychology, </a:t>
              </a:r>
              <a:r>
                <a:rPr lang="en-US" sz="1000" i="1" dirty="0" smtClean="0">
                  <a:latin typeface="Caviar Dreams"/>
                  <a:cs typeface="Caviar Dreams"/>
                </a:rPr>
                <a:t>School of Liberal Arts</a:t>
              </a:r>
              <a:endParaRPr lang="en-US" sz="1000" i="1" dirty="0">
                <a:latin typeface="Caviar Dreams"/>
                <a:cs typeface="Caviar Dream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697203" y="7874453"/>
              <a:ext cx="2848059" cy="145389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viar Dreams"/>
                <a:cs typeface="Caviar Dream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3639" y="7551565"/>
            <a:ext cx="2739904" cy="1588722"/>
            <a:chOff x="4573957" y="7874580"/>
            <a:chExt cx="2475900" cy="1588722"/>
          </a:xfrm>
        </p:grpSpPr>
        <p:sp>
          <p:nvSpPr>
            <p:cNvPr id="91" name="Round Same Side Corner Rectangle 90"/>
            <p:cNvSpPr/>
            <p:nvPr/>
          </p:nvSpPr>
          <p:spPr>
            <a:xfrm rot="10800000">
              <a:off x="4737860" y="7881775"/>
              <a:ext cx="1763485" cy="293234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viar Dreams"/>
                <a:cs typeface="Caviar Dream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3957" y="7881775"/>
              <a:ext cx="17918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Caviar Dreams"/>
                  <a:cs typeface="Caviar Dreams"/>
                </a:rPr>
                <a:t>INTERESTS &amp; VOLUNTEER</a:t>
              </a:r>
              <a:endParaRPr lang="en-US" sz="1100" b="1" dirty="0">
                <a:latin typeface="Caviar Dreams"/>
                <a:cs typeface="Caviar Dream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88601" y="8139863"/>
              <a:ext cx="23612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viar Dreams"/>
                  <a:cs typeface="Caviar Dreams"/>
                </a:rPr>
                <a:t>Photography, crafting, snowboarding, traveling, ukulele, cooking</a:t>
              </a:r>
            </a:p>
            <a:p>
              <a:endParaRPr lang="en-US" sz="1000" dirty="0">
                <a:latin typeface="Caviar Dreams"/>
                <a:cs typeface="Caviar Dreams"/>
              </a:endParaRPr>
            </a:p>
            <a:p>
              <a:r>
                <a:rPr lang="en-US" sz="1000" b="1" dirty="0" smtClean="0">
                  <a:latin typeface="Caviar Dreams"/>
                  <a:cs typeface="Caviar Dreams"/>
                </a:rPr>
                <a:t>Volunteered with: </a:t>
              </a:r>
              <a:r>
                <a:rPr lang="en-US" sz="1000" dirty="0" smtClean="0">
                  <a:latin typeface="Caviar Dreams"/>
                  <a:cs typeface="Caviar Dreams"/>
                </a:rPr>
                <a:t>MillionTreesNYC, American Cancer Association, Typhoon Haiyan Disaster Relief, Greater Boston FoodBank, CityHarvest, Project Pasko </a:t>
              </a:r>
            </a:p>
            <a:p>
              <a:endParaRPr lang="en-US" sz="1000" dirty="0">
                <a:latin typeface="Caviar Dreams"/>
                <a:cs typeface="Caviar Dream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78420" y="7874580"/>
              <a:ext cx="2350571" cy="145389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viar Dreams"/>
                <a:cs typeface="Caviar Dreams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 rot="16200000">
            <a:off x="-3508326" y="4073699"/>
            <a:ext cx="76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viar Dreams"/>
                <a:cs typeface="Caviar Dreams"/>
              </a:rPr>
              <a:t>WEB DEVELOPER  </a:t>
            </a:r>
            <a:r>
              <a:rPr lang="en-US" dirty="0" smtClean="0">
                <a:latin typeface="Caviar Dreams"/>
                <a:cs typeface="Caviar Dreams"/>
              </a:rPr>
              <a:t>DESIGNER</a:t>
            </a:r>
            <a:r>
              <a:rPr lang="en-US" b="1" dirty="0" smtClean="0">
                <a:latin typeface="Caviar Dreams"/>
                <a:cs typeface="Caviar Dreams"/>
              </a:rPr>
              <a:t>  RESEARCHER  </a:t>
            </a:r>
            <a:r>
              <a:rPr lang="en-US" dirty="0" smtClean="0">
                <a:latin typeface="Caviar Dreams"/>
                <a:cs typeface="Caviar Dreams"/>
              </a:rPr>
              <a:t>STORYTELLER</a:t>
            </a:r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9251" y="914400"/>
            <a:ext cx="5955530" cy="6527092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8756" y="1281879"/>
            <a:ext cx="42961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b="1" dirty="0">
                <a:latin typeface="Caviar Dreams"/>
                <a:cs typeface="Caviar Dreams"/>
              </a:rPr>
              <a:t>Languages: </a:t>
            </a:r>
            <a:r>
              <a:rPr lang="en-US" sz="900" dirty="0">
                <a:latin typeface="Caviar Dreams"/>
                <a:cs typeface="Caviar Dreams"/>
              </a:rPr>
              <a:t>Ruby, Javascript, HTML5, CSS3</a:t>
            </a:r>
          </a:p>
          <a:p>
            <a:pPr lvl="0"/>
            <a:r>
              <a:rPr lang="en-US" sz="900" b="1" dirty="0" smtClean="0">
                <a:latin typeface="Caviar Dreams"/>
                <a:cs typeface="Caviar Dreams"/>
              </a:rPr>
              <a:t>Frameworks/</a:t>
            </a:r>
            <a:r>
              <a:rPr lang="en-US" sz="900" b="1" dirty="0" err="1" smtClean="0">
                <a:latin typeface="Caviar Dreams"/>
                <a:cs typeface="Caviar Dreams"/>
              </a:rPr>
              <a:t>Libaries</a:t>
            </a:r>
            <a:r>
              <a:rPr lang="en-US" sz="900" b="1" dirty="0" smtClean="0">
                <a:latin typeface="Caviar Dreams"/>
                <a:cs typeface="Caviar Dreams"/>
              </a:rPr>
              <a:t>:</a:t>
            </a:r>
            <a:r>
              <a:rPr lang="en-US" sz="900" b="1" dirty="0">
                <a:latin typeface="Caviar Dreams"/>
                <a:cs typeface="Caviar Dreams"/>
              </a:rPr>
              <a:t> </a:t>
            </a:r>
            <a:r>
              <a:rPr lang="en-US" sz="900" dirty="0" smtClean="0">
                <a:latin typeface="Caviar Dreams"/>
                <a:cs typeface="Caviar Dreams"/>
              </a:rPr>
              <a:t>Sinatra, Rails</a:t>
            </a:r>
            <a:r>
              <a:rPr lang="en-US" sz="900" dirty="0">
                <a:latin typeface="Caviar Dreams"/>
                <a:cs typeface="Caviar Dreams"/>
              </a:rPr>
              <a:t>, </a:t>
            </a:r>
            <a:r>
              <a:rPr lang="en-US" sz="900" dirty="0" err="1" smtClean="0">
                <a:latin typeface="Caviar Dreams"/>
                <a:cs typeface="Caviar Dreams"/>
              </a:rPr>
              <a:t>Backbone.js</a:t>
            </a:r>
            <a:r>
              <a:rPr lang="en-US" sz="900" dirty="0" smtClean="0">
                <a:latin typeface="Caviar Dreams"/>
                <a:cs typeface="Caviar Dreams"/>
              </a:rPr>
              <a:t>, </a:t>
            </a:r>
            <a:r>
              <a:rPr lang="en-US" sz="900" dirty="0" err="1" smtClean="0">
                <a:latin typeface="Caviar Dreams"/>
                <a:cs typeface="Caviar Dreams"/>
              </a:rPr>
              <a:t>Underscore.js</a:t>
            </a:r>
            <a:r>
              <a:rPr lang="en-US" sz="900" dirty="0" smtClean="0">
                <a:latin typeface="Caviar Dreams"/>
                <a:cs typeface="Caviar Dreams"/>
              </a:rPr>
              <a:t>, </a:t>
            </a:r>
            <a:r>
              <a:rPr lang="en-US" sz="900" dirty="0">
                <a:latin typeface="Caviar Dreams"/>
                <a:cs typeface="Caviar Dreams"/>
              </a:rPr>
              <a:t>jQuery, </a:t>
            </a:r>
            <a:endParaRPr lang="en-US" sz="900" dirty="0" smtClean="0">
              <a:latin typeface="Caviar Dreams"/>
              <a:cs typeface="Caviar Dreams"/>
            </a:endParaRPr>
          </a:p>
          <a:p>
            <a:pPr lvl="0"/>
            <a:r>
              <a:rPr lang="en-US" sz="900" dirty="0" smtClean="0">
                <a:latin typeface="Caviar Dreams"/>
                <a:cs typeface="Caviar Dreams"/>
              </a:rPr>
              <a:t>  AJAX</a:t>
            </a:r>
            <a:r>
              <a:rPr lang="en-US" sz="900" dirty="0">
                <a:latin typeface="Caviar Dreams"/>
                <a:cs typeface="Caviar Dreams"/>
              </a:rPr>
              <a:t>, </a:t>
            </a:r>
            <a:r>
              <a:rPr lang="en-US" sz="900" dirty="0" smtClean="0">
                <a:latin typeface="Caviar Dreams"/>
                <a:cs typeface="Caviar Dreams"/>
              </a:rPr>
              <a:t>JSON</a:t>
            </a:r>
          </a:p>
          <a:p>
            <a:pPr lvl="0"/>
            <a:r>
              <a:rPr lang="en-US" sz="900" b="1" dirty="0" smtClean="0">
                <a:latin typeface="Caviar Dreams"/>
                <a:cs typeface="Caviar Dreams"/>
              </a:rPr>
              <a:t>Database </a:t>
            </a:r>
            <a:r>
              <a:rPr lang="en-US" sz="900" b="1" dirty="0">
                <a:latin typeface="Caviar Dreams"/>
                <a:cs typeface="Caviar Dreams"/>
              </a:rPr>
              <a:t>Tools: </a:t>
            </a:r>
            <a:r>
              <a:rPr lang="en-US" sz="900" dirty="0">
                <a:latin typeface="Caviar Dreams"/>
                <a:cs typeface="Caviar Dreams"/>
              </a:rPr>
              <a:t>SQL, PostgreSQL, ActiveRecord, BCrypt</a:t>
            </a:r>
          </a:p>
          <a:p>
            <a:pPr lvl="0"/>
            <a:r>
              <a:rPr lang="en-US" sz="900" b="1" dirty="0">
                <a:latin typeface="Caviar Dreams"/>
                <a:cs typeface="Caviar Dreams"/>
              </a:rPr>
              <a:t>Styling/Design: </a:t>
            </a:r>
            <a:r>
              <a:rPr lang="en-US" sz="900" dirty="0">
                <a:latin typeface="Caviar Dreams"/>
                <a:cs typeface="Caviar Dreams"/>
              </a:rPr>
              <a:t>CSS3, SASS, Bourbon, </a:t>
            </a:r>
            <a:r>
              <a:rPr lang="en-US" sz="900" dirty="0" smtClean="0">
                <a:latin typeface="Caviar Dreams"/>
                <a:cs typeface="Caviar Dreams"/>
              </a:rPr>
              <a:t>Skeleton</a:t>
            </a:r>
          </a:p>
          <a:p>
            <a:pPr lvl="0"/>
            <a:r>
              <a:rPr lang="en-US" sz="900" b="1" dirty="0" smtClean="0">
                <a:latin typeface="Caviar Dreams"/>
                <a:cs typeface="Caviar Dreams"/>
              </a:rPr>
              <a:t>Tools</a:t>
            </a:r>
            <a:r>
              <a:rPr lang="en-US" sz="900" dirty="0" smtClean="0">
                <a:latin typeface="Caviar Dreams"/>
                <a:cs typeface="Caviar Dreams"/>
              </a:rPr>
              <a:t>: Adobe Photoshop, Microsoft PowerPoint </a:t>
            </a:r>
          </a:p>
          <a:p>
            <a:endParaRPr lang="en-US" sz="900" dirty="0">
              <a:latin typeface="Caviar Dreams"/>
              <a:cs typeface="Caviar Dream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966014" y="545381"/>
            <a:ext cx="216543" cy="253916"/>
            <a:chOff x="3181110" y="177579"/>
            <a:chExt cx="389899" cy="457194"/>
          </a:xfrm>
        </p:grpSpPr>
        <p:sp>
          <p:nvSpPr>
            <p:cNvPr id="44" name="Oval 43"/>
            <p:cNvSpPr/>
            <p:nvPr/>
          </p:nvSpPr>
          <p:spPr>
            <a:xfrm>
              <a:off x="3194627" y="244766"/>
              <a:ext cx="376382" cy="376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Caviar Dreams"/>
                <a:cs typeface="Caviar Dream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81110" y="177579"/>
              <a:ext cx="288637" cy="457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Caviar Dreams"/>
                  <a:cs typeface="Caviar Dream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38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407</Words>
  <Application>Microsoft Macintosh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Karynn Elio</dc:creator>
  <cp:lastModifiedBy>K</cp:lastModifiedBy>
  <cp:revision>85</cp:revision>
  <dcterms:created xsi:type="dcterms:W3CDTF">2014-11-16T00:42:21Z</dcterms:created>
  <dcterms:modified xsi:type="dcterms:W3CDTF">2015-01-27T21:38:29Z</dcterms:modified>
</cp:coreProperties>
</file>