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1" autoAdjust="0"/>
  </p:normalViewPr>
  <p:slideViewPr>
    <p:cSldViewPr>
      <p:cViewPr>
        <p:scale>
          <a:sx n="98" d="100"/>
          <a:sy n="98" d="100"/>
        </p:scale>
        <p:origin x="-123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D398E-4D20-40E8-99E6-AEB7559E2779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8CBB8-0429-4137-BC99-95A5AE473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87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8CBB8-0429-4137-BC99-95A5AE473D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45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8CBB8-0429-4137-BC99-95A5AE473D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7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8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33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1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2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63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3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3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14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58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08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F3C3-AAFC-4060-8EA8-3A5412ACA6F0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7584-37F8-4C51-BDA7-A2A81E0FA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0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35.png"/><Relationship Id="rId2" Type="http://schemas.openxmlformats.org/officeDocument/2006/relationships/image" Target="../media/image113.png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33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38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37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42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9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36" Type="http://schemas.openxmlformats.org/officeDocument/2006/relationships/image" Target="../media/image86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2.png"/><Relationship Id="rId21" Type="http://schemas.openxmlformats.org/officeDocument/2006/relationships/image" Target="../media/image110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555776" y="1115452"/>
            <a:ext cx="6336704" cy="1017404"/>
            <a:chOff x="2555776" y="1115452"/>
            <a:chExt cx="6336704" cy="1017404"/>
          </a:xfrm>
        </p:grpSpPr>
        <p:grpSp>
          <p:nvGrpSpPr>
            <p:cNvPr id="26" name="Grupo 25"/>
            <p:cNvGrpSpPr/>
            <p:nvPr/>
          </p:nvGrpSpPr>
          <p:grpSpPr>
            <a:xfrm>
              <a:off x="2555776" y="1556792"/>
              <a:ext cx="6336704" cy="576064"/>
              <a:chOff x="1187624" y="1556792"/>
              <a:chExt cx="6336704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tângulo 3"/>
                  <p:cNvSpPr/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 smtClean="0"/>
                  </a:p>
                </p:txBody>
              </p:sp>
            </mc:Choice>
            <mc:Fallback xmlns="">
              <p:sp>
                <p:nvSpPr>
                  <p:cNvPr id="4" name="Retângulo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tângulo 4"/>
                  <p:cNvSpPr/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" name="Retângulo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tângulo 5"/>
                  <p:cNvSpPr/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tângulo 6"/>
                  <p:cNvSpPr/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tângulo 7"/>
                  <p:cNvSpPr/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8" name="Retângulo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tângulo 8"/>
                  <p:cNvSpPr/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9" name="Retângulo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tângulo 9"/>
                  <p:cNvSpPr/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0" name="Retângulo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tângulo 10"/>
                  <p:cNvSpPr/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1" name="Retângulo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tângulo 11"/>
                  <p:cNvSpPr/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2" name="Retângulo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tângulo 12"/>
                  <p:cNvSpPr/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3" name="Retângulo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tângulo 13"/>
                  <p:cNvSpPr/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4" name="Retângulo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CaixaDeTexto 19"/>
            <p:cNvSpPr txBox="1"/>
            <p:nvPr/>
          </p:nvSpPr>
          <p:spPr>
            <a:xfrm>
              <a:off x="261781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0</a:t>
              </a:r>
              <a:endParaRPr lang="pt-BR" sz="2000" b="1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20384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</a:t>
              </a:r>
              <a:endParaRPr lang="pt-BR" sz="2000" b="1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79912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2</a:t>
              </a:r>
              <a:endParaRPr lang="pt-BR" sz="2000" b="1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313437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3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93204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4</a:t>
              </a:r>
              <a:endParaRPr lang="pt-BR" sz="2000" b="1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51807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5</a:t>
              </a:r>
              <a:endParaRPr lang="pt-BR" sz="2000" b="1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09413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6</a:t>
              </a:r>
              <a:endParaRPr lang="pt-BR" sz="2000" b="1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627663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7</a:t>
              </a:r>
              <a:endParaRPr lang="pt-BR" sz="2000" b="1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7203726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8</a:t>
              </a:r>
              <a:endParaRPr lang="pt-BR" sz="2000" b="1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78976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9</a:t>
              </a:r>
              <a:endParaRPr lang="pt-BR" sz="2000" b="1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8318365" y="1115452"/>
              <a:ext cx="54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10</a:t>
              </a:r>
              <a:endParaRPr lang="pt-BR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ela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04766"/>
                  </p:ext>
                </p:extLst>
              </p:nvPr>
            </p:nvGraphicFramePr>
            <p:xfrm>
              <a:off x="179512" y="620688"/>
              <a:ext cx="1944216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4298"/>
                    <a:gridCol w="699918"/>
                  </a:tblGrid>
                  <a:tr h="3297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Workflow </a:t>
                          </a:r>
                          <a:r>
                            <a:rPr lang="pt-BR" b="1" dirty="0" err="1" smtClean="0"/>
                            <a:t>Elements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 ID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 0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1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2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3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4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5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6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7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8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9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297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10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ela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04766"/>
                  </p:ext>
                </p:extLst>
              </p:nvPr>
            </p:nvGraphicFramePr>
            <p:xfrm>
              <a:off x="179512" y="620688"/>
              <a:ext cx="1944216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4298"/>
                    <a:gridCol w="699918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Workflow </a:t>
                          </a:r>
                          <a:r>
                            <a:rPr lang="pt-BR" b="1" dirty="0" err="1" smtClean="0"/>
                            <a:t>Elements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 ID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183333" r="-5686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 0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283333" r="-56863" b="-9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1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383333" r="-56863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2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483333" r="-56863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3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583333" r="-56863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4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683333" r="-5686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5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783333" r="-56863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6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883333" r="-56863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7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983333" r="-5686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8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1083333" r="-56863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9</a:t>
                          </a:r>
                          <a:endParaRPr lang="pt-BR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1183333" r="-5686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10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9" name="CaixaDeTexto 48"/>
          <p:cNvSpPr txBox="1"/>
          <p:nvPr/>
        </p:nvSpPr>
        <p:spPr>
          <a:xfrm>
            <a:off x="2627784" y="51906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 smtClean="0"/>
              <a:t>Allocation</a:t>
            </a:r>
            <a:r>
              <a:rPr lang="pt-BR" sz="2400" b="1" i="1" dirty="0" smtClean="0"/>
              <a:t>:</a:t>
            </a:r>
            <a:endParaRPr lang="pt-BR" sz="2400" b="1" i="1" dirty="0"/>
          </a:p>
        </p:txBody>
      </p:sp>
      <p:sp>
        <p:nvSpPr>
          <p:cNvPr id="51" name="Retângulo 50"/>
          <p:cNvSpPr/>
          <p:nvPr/>
        </p:nvSpPr>
        <p:spPr>
          <a:xfrm>
            <a:off x="2627784" y="3501008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0</a:t>
            </a:r>
            <a:endParaRPr lang="pt-BR" sz="2000" b="1" dirty="0"/>
          </a:p>
        </p:txBody>
      </p:sp>
      <p:sp>
        <p:nvSpPr>
          <p:cNvPr id="53" name="Retângulo 52"/>
          <p:cNvSpPr/>
          <p:nvPr/>
        </p:nvSpPr>
        <p:spPr>
          <a:xfrm>
            <a:off x="3779912" y="3501008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4932040" y="3501008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2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6156176" y="3501008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3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7236296" y="3501008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2627784" y="282331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 smtClean="0"/>
              <a:t>Ordering</a:t>
            </a:r>
            <a:r>
              <a:rPr lang="pt-BR" sz="2400" b="1" i="1" dirty="0" smtClean="0"/>
              <a:t>:</a:t>
            </a:r>
            <a:endParaRPr lang="pt-BR" sz="2400" b="1" i="1" dirty="0"/>
          </a:p>
        </p:txBody>
      </p:sp>
      <p:cxnSp>
        <p:nvCxnSpPr>
          <p:cNvPr id="75" name="Conector de seta reta 74"/>
          <p:cNvCxnSpPr>
            <a:stCxn id="51" idx="3"/>
            <a:endCxn id="53" idx="1"/>
          </p:cNvCxnSpPr>
          <p:nvPr/>
        </p:nvCxnSpPr>
        <p:spPr>
          <a:xfrm>
            <a:off x="3203848" y="37890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Conector de seta reta 76"/>
          <p:cNvCxnSpPr>
            <a:stCxn id="53" idx="3"/>
            <a:endCxn id="55" idx="1"/>
          </p:cNvCxnSpPr>
          <p:nvPr/>
        </p:nvCxnSpPr>
        <p:spPr>
          <a:xfrm>
            <a:off x="4355976" y="37890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0" name="Conector de seta reta 79"/>
          <p:cNvCxnSpPr>
            <a:stCxn id="55" idx="3"/>
            <a:endCxn id="56" idx="1"/>
          </p:cNvCxnSpPr>
          <p:nvPr/>
        </p:nvCxnSpPr>
        <p:spPr>
          <a:xfrm>
            <a:off x="5508104" y="378904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3" name="Conector de seta reta 82"/>
          <p:cNvCxnSpPr>
            <a:stCxn id="56" idx="3"/>
            <a:endCxn id="57" idx="1"/>
          </p:cNvCxnSpPr>
          <p:nvPr/>
        </p:nvCxnSpPr>
        <p:spPr>
          <a:xfrm>
            <a:off x="6732240" y="37890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750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1331640" y="2123564"/>
            <a:ext cx="6336704" cy="1017404"/>
            <a:chOff x="2555776" y="1115452"/>
            <a:chExt cx="6336704" cy="1017404"/>
          </a:xfrm>
        </p:grpSpPr>
        <p:grpSp>
          <p:nvGrpSpPr>
            <p:cNvPr id="32" name="Grupo 31"/>
            <p:cNvGrpSpPr/>
            <p:nvPr/>
          </p:nvGrpSpPr>
          <p:grpSpPr>
            <a:xfrm>
              <a:off x="2555776" y="1556792"/>
              <a:ext cx="6336704" cy="576064"/>
              <a:chOff x="1187624" y="1556792"/>
              <a:chExt cx="6336704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tângulo 65"/>
                  <p:cNvSpPr/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 smtClean="0"/>
                  </a:p>
                </p:txBody>
              </p:sp>
            </mc:Choice>
            <mc:Fallback xmlns="">
              <p:sp>
                <p:nvSpPr>
                  <p:cNvPr id="66" name="Retângulo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tângulo 66"/>
                  <p:cNvSpPr/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67" name="Retângulo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tângulo 67"/>
                  <p:cNvSpPr/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68" name="Retângulo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tângulo 68"/>
                  <p:cNvSpPr/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69" name="Retângulo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tângulo 69"/>
                  <p:cNvSpPr/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70" name="Retângulo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tângulo 70"/>
                  <p:cNvSpPr/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71" name="Retângulo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tângulo 72"/>
                  <p:cNvSpPr/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73" name="Retângulo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tângulo 73"/>
                  <p:cNvSpPr/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74" name="Retângulo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tângulo 74"/>
                  <p:cNvSpPr/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75" name="Retângulo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tângulo 75"/>
                  <p:cNvSpPr/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76" name="Retângulo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tângulo 78"/>
                  <p:cNvSpPr/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79" name="Retângulo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CaixaDeTexto 32"/>
            <p:cNvSpPr txBox="1"/>
            <p:nvPr/>
          </p:nvSpPr>
          <p:spPr>
            <a:xfrm>
              <a:off x="261781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0</a:t>
              </a:r>
              <a:endParaRPr lang="pt-BR" sz="2000" b="1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0384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</a:t>
              </a:r>
              <a:endParaRPr lang="pt-BR" sz="2000" b="1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779912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2</a:t>
              </a:r>
              <a:endParaRPr lang="pt-BR" sz="2000" b="1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313437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3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493204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4</a:t>
              </a:r>
              <a:endParaRPr lang="pt-BR" sz="2000" b="1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51807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5</a:t>
              </a:r>
              <a:endParaRPr lang="pt-BR" sz="2000" b="1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609413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6</a:t>
              </a:r>
              <a:endParaRPr lang="pt-BR" sz="2000" b="1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6627663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7</a:t>
              </a:r>
              <a:endParaRPr lang="pt-BR" sz="2000" b="1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203726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8</a:t>
              </a:r>
              <a:endParaRPr lang="pt-BR" sz="2000" b="1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78976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9</a:t>
              </a:r>
              <a:endParaRPr lang="pt-BR" sz="2000" b="1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8318365" y="1115452"/>
              <a:ext cx="54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10</a:t>
              </a:r>
              <a:endParaRPr lang="pt-BR" sz="2000" b="1" dirty="0"/>
            </a:p>
          </p:txBody>
        </p:sp>
      </p:grpSp>
      <p:sp>
        <p:nvSpPr>
          <p:cNvPr id="87" name="CaixaDeTexto 86"/>
          <p:cNvSpPr txBox="1"/>
          <p:nvPr/>
        </p:nvSpPr>
        <p:spPr>
          <a:xfrm>
            <a:off x="5004048" y="3276273"/>
            <a:ext cx="52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...</a:t>
            </a:r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3347864" y="3284984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199781" y="4283804"/>
                <a:ext cx="711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81" y="4283804"/>
                <a:ext cx="7119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ângulo 87"/>
              <p:cNvSpPr/>
              <p:nvPr/>
            </p:nvSpPr>
            <p:spPr>
              <a:xfrm>
                <a:off x="3788002" y="4265220"/>
                <a:ext cx="711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Retângu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02" y="4265220"/>
                <a:ext cx="7119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987824" y="4274512"/>
                <a:ext cx="711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274512"/>
                <a:ext cx="71199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/>
          <p:cNvCxnSpPr>
            <a:stCxn id="5" idx="0"/>
          </p:cNvCxnSpPr>
          <p:nvPr/>
        </p:nvCxnSpPr>
        <p:spPr>
          <a:xfrm flipV="1">
            <a:off x="2555776" y="3789040"/>
            <a:ext cx="798014" cy="4947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 flipH="1" flipV="1">
            <a:off x="3353789" y="3789040"/>
            <a:ext cx="1" cy="4854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stCxn id="88" idx="0"/>
          </p:cNvCxnSpPr>
          <p:nvPr/>
        </p:nvCxnSpPr>
        <p:spPr>
          <a:xfrm flipH="1" flipV="1">
            <a:off x="3353789" y="3789040"/>
            <a:ext cx="790208" cy="47618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 flipV="1">
            <a:off x="7380312" y="3284984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ângulo 92"/>
              <p:cNvSpPr/>
              <p:nvPr/>
            </p:nvSpPr>
            <p:spPr>
              <a:xfrm>
                <a:off x="6232229" y="4283804"/>
                <a:ext cx="711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Retângulo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29" y="4283804"/>
                <a:ext cx="7119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tângulo 93"/>
              <p:cNvSpPr/>
              <p:nvPr/>
            </p:nvSpPr>
            <p:spPr>
              <a:xfrm>
                <a:off x="7820450" y="4265220"/>
                <a:ext cx="711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Retângulo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450" y="4265220"/>
                <a:ext cx="71199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/>
              <p:cNvSpPr/>
              <p:nvPr/>
            </p:nvSpPr>
            <p:spPr>
              <a:xfrm>
                <a:off x="7020272" y="4274512"/>
                <a:ext cx="711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274512"/>
                <a:ext cx="71199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ector reto 95"/>
          <p:cNvCxnSpPr/>
          <p:nvPr/>
        </p:nvCxnSpPr>
        <p:spPr>
          <a:xfrm flipV="1">
            <a:off x="6588224" y="3789040"/>
            <a:ext cx="798014" cy="4947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stCxn id="94" idx="0"/>
          </p:cNvCxnSpPr>
          <p:nvPr/>
        </p:nvCxnSpPr>
        <p:spPr>
          <a:xfrm flipH="1" flipV="1">
            <a:off x="7386237" y="3789040"/>
            <a:ext cx="790208" cy="47618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H="1" flipV="1">
            <a:off x="7386238" y="3801513"/>
            <a:ext cx="1" cy="4854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2267744" y="432291"/>
            <a:ext cx="5832647" cy="648071"/>
            <a:chOff x="2555776" y="1115452"/>
            <a:chExt cx="6336704" cy="1017404"/>
          </a:xfrm>
        </p:grpSpPr>
        <p:grpSp>
          <p:nvGrpSpPr>
            <p:cNvPr id="18" name="Grupo 17"/>
            <p:cNvGrpSpPr/>
            <p:nvPr/>
          </p:nvGrpSpPr>
          <p:grpSpPr>
            <a:xfrm>
              <a:off x="2555776" y="1556792"/>
              <a:ext cx="6336704" cy="576064"/>
              <a:chOff x="1187624" y="1556792"/>
              <a:chExt cx="6336704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tângulo 29"/>
                  <p:cNvSpPr/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 smtClean="0"/>
                  </a:p>
                </p:txBody>
              </p:sp>
            </mc:Choice>
            <mc:Fallback xmlns="">
              <p:sp>
                <p:nvSpPr>
                  <p:cNvPr id="30" name="Retângulo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tângulo 30"/>
                  <p:cNvSpPr/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31" name="Retângulo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tângulo 31"/>
                  <p:cNvSpPr/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32" name="Retângulo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tângulo 32"/>
                  <p:cNvSpPr/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33" name="Retângulo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tângulo 33"/>
                  <p:cNvSpPr/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34" name="Retângulo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tângulo 34"/>
                  <p:cNvSpPr/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35" name="Retângulo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tângulo 35"/>
                  <p:cNvSpPr/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36" name="Retângulo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tângulo 36"/>
                  <p:cNvSpPr/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37" name="Retângulo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tângulo 37"/>
                  <p:cNvSpPr/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38" name="Retângulo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tângulo 38"/>
                  <p:cNvSpPr/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39" name="Retângulo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tângulo 39"/>
                  <p:cNvSpPr/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2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40" name="Retângulo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CaixaDeTexto 18"/>
            <p:cNvSpPr txBox="1"/>
            <p:nvPr/>
          </p:nvSpPr>
          <p:spPr>
            <a:xfrm>
              <a:off x="2617814" y="1115452"/>
              <a:ext cx="45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0</a:t>
              </a:r>
              <a:endParaRPr lang="pt-BR" sz="1600" b="1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203848" y="1115452"/>
              <a:ext cx="45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1</a:t>
              </a:r>
              <a:endParaRPr lang="pt-BR" sz="1600" b="1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779912" y="1115452"/>
              <a:ext cx="45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2</a:t>
              </a:r>
              <a:endParaRPr lang="pt-BR" sz="1600" b="1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313437" y="1115452"/>
              <a:ext cx="497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3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932040" y="1115452"/>
              <a:ext cx="45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4</a:t>
              </a:r>
              <a:endParaRPr lang="pt-BR" sz="1600" b="1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518074" y="1115452"/>
              <a:ext cx="45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5</a:t>
              </a:r>
              <a:endParaRPr lang="pt-BR" sz="1600" b="1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094138" y="1115452"/>
              <a:ext cx="45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6</a:t>
              </a:r>
              <a:endParaRPr lang="pt-BR" sz="1600" b="1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627663" y="1115452"/>
              <a:ext cx="497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7</a:t>
              </a:r>
              <a:endParaRPr lang="pt-BR" sz="1600" b="1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7203726" y="1115452"/>
              <a:ext cx="45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8</a:t>
              </a:r>
              <a:endParaRPr lang="pt-BR" sz="1600" b="1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7789760" y="1115452"/>
              <a:ext cx="45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9</a:t>
              </a:r>
              <a:endParaRPr lang="pt-BR" sz="1600" b="1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8318365" y="1115452"/>
              <a:ext cx="546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10</a:t>
              </a:r>
              <a:endParaRPr lang="pt-BR" sz="1600" b="1" dirty="0"/>
            </a:p>
          </p:txBody>
        </p:sp>
      </p:grpSp>
      <p:sp>
        <p:nvSpPr>
          <p:cNvPr id="41" name="Retângulo 40"/>
          <p:cNvSpPr/>
          <p:nvPr/>
        </p:nvSpPr>
        <p:spPr>
          <a:xfrm>
            <a:off x="2313568" y="1649523"/>
            <a:ext cx="530240" cy="36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0</a:t>
            </a:r>
            <a:endParaRPr lang="pt-BR" sz="1600" b="1" dirty="0"/>
          </a:p>
        </p:txBody>
      </p:sp>
      <p:sp>
        <p:nvSpPr>
          <p:cNvPr id="42" name="Retângulo 41"/>
          <p:cNvSpPr/>
          <p:nvPr/>
        </p:nvSpPr>
        <p:spPr>
          <a:xfrm>
            <a:off x="3465696" y="1649523"/>
            <a:ext cx="530240" cy="36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1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617824" y="1649523"/>
            <a:ext cx="530240" cy="36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2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5841960" y="1649523"/>
            <a:ext cx="530240" cy="36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3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922080" y="1649523"/>
            <a:ext cx="530240" cy="36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4</a:t>
            </a:r>
            <a:endParaRPr lang="pt-BR" sz="1600" b="1" dirty="0"/>
          </a:p>
        </p:txBody>
      </p:sp>
      <p:cxnSp>
        <p:nvCxnSpPr>
          <p:cNvPr id="47" name="Conector de seta reta 46"/>
          <p:cNvCxnSpPr>
            <a:stCxn id="41" idx="3"/>
            <a:endCxn id="42" idx="1"/>
          </p:cNvCxnSpPr>
          <p:nvPr/>
        </p:nvCxnSpPr>
        <p:spPr>
          <a:xfrm>
            <a:off x="2843808" y="1832995"/>
            <a:ext cx="621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Conector de seta reta 47"/>
          <p:cNvCxnSpPr>
            <a:stCxn id="42" idx="3"/>
            <a:endCxn id="43" idx="1"/>
          </p:cNvCxnSpPr>
          <p:nvPr/>
        </p:nvCxnSpPr>
        <p:spPr>
          <a:xfrm>
            <a:off x="3995936" y="1832995"/>
            <a:ext cx="621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Conector de seta reta 48"/>
          <p:cNvCxnSpPr>
            <a:stCxn id="43" idx="3"/>
            <a:endCxn id="44" idx="1"/>
          </p:cNvCxnSpPr>
          <p:nvPr/>
        </p:nvCxnSpPr>
        <p:spPr>
          <a:xfrm>
            <a:off x="5148064" y="1832995"/>
            <a:ext cx="693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4" idx="3"/>
            <a:endCxn id="45" idx="1"/>
          </p:cNvCxnSpPr>
          <p:nvPr/>
        </p:nvCxnSpPr>
        <p:spPr>
          <a:xfrm>
            <a:off x="6372200" y="1832995"/>
            <a:ext cx="549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51" name="Imagem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6" y="3404327"/>
            <a:ext cx="759066" cy="940002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85" y="4951216"/>
            <a:ext cx="759066" cy="940002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53" y="4952566"/>
            <a:ext cx="759066" cy="940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/>
              <p:cNvSpPr/>
              <p:nvPr/>
            </p:nvSpPr>
            <p:spPr>
              <a:xfrm>
                <a:off x="6504515" y="3068960"/>
                <a:ext cx="443990" cy="236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/>
                        </a:rPr>
                        <m:t>𝒗</m:t>
                      </m:r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050" b="1" dirty="0"/>
              </a:p>
            </p:txBody>
          </p:sp>
        </mc:Choice>
        <mc:Fallback xmlns="">
          <p:sp>
            <p:nvSpPr>
              <p:cNvPr id="57" name="Retângulo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15" y="3068960"/>
                <a:ext cx="443990" cy="236339"/>
              </a:xfrm>
              <a:prstGeom prst="rect">
                <a:avLst/>
              </a:prstGeom>
              <a:blipFill rotWithShape="1">
                <a:blip r:embed="rId6"/>
                <a:stretch>
                  <a:fillRect r="-9589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5292322" y="5877853"/>
                <a:ext cx="443990" cy="236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/>
                        </a:rPr>
                        <m:t>𝒗</m:t>
                      </m:r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050" b="1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22" y="5877853"/>
                <a:ext cx="443990" cy="236339"/>
              </a:xfrm>
              <a:prstGeom prst="rect">
                <a:avLst/>
              </a:prstGeom>
              <a:blipFill rotWithShape="1">
                <a:blip r:embed="rId7"/>
                <a:stretch>
                  <a:fillRect r="-9589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58"/>
              <p:cNvSpPr/>
              <p:nvPr/>
            </p:nvSpPr>
            <p:spPr>
              <a:xfrm>
                <a:off x="7584635" y="5877853"/>
                <a:ext cx="443990" cy="236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/>
                        </a:rPr>
                        <m:t>𝒗</m:t>
                      </m:r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050" b="1" dirty="0"/>
              </a:p>
            </p:txBody>
          </p:sp>
        </mc:Choice>
        <mc:Fallback xmlns="">
          <p:sp>
            <p:nvSpPr>
              <p:cNvPr id="59" name="Retângul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635" y="5877853"/>
                <a:ext cx="443990" cy="236339"/>
              </a:xfrm>
              <a:prstGeom prst="rect">
                <a:avLst/>
              </a:prstGeom>
              <a:blipFill rotWithShape="1">
                <a:blip r:embed="rId8"/>
                <a:stretch>
                  <a:fillRect r="-9589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431759"/>
                  </p:ext>
                </p:extLst>
              </p:nvPr>
            </p:nvGraphicFramePr>
            <p:xfrm>
              <a:off x="179512" y="116632"/>
              <a:ext cx="158417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3873"/>
                    <a:gridCol w="570303"/>
                  </a:tblGrid>
                  <a:tr h="391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Workflow </a:t>
                          </a:r>
                          <a:r>
                            <a:rPr lang="pt-BR" sz="1200" b="1" dirty="0" err="1" smtClean="0"/>
                            <a:t>Elements</a:t>
                          </a:r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 ID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 0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1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2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3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4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5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6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7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8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9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58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10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431759"/>
                  </p:ext>
                </p:extLst>
              </p:nvPr>
            </p:nvGraphicFramePr>
            <p:xfrm>
              <a:off x="179512" y="116632"/>
              <a:ext cx="158417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3873"/>
                    <a:gridCol w="570303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Workflow </a:t>
                          </a:r>
                          <a:r>
                            <a:rPr lang="pt-BR" sz="1200" b="1" dirty="0" err="1" smtClean="0"/>
                            <a:t>Elements</a:t>
                          </a:r>
                          <a:endParaRPr lang="pt-B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 ID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166667" r="-57229" b="-10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 0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266667" r="-5722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1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366667" r="-5722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2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466667" r="-5722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3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566667" r="-5722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4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666667" r="-57229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5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766667" r="-57229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6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66667" r="-57229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7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966667" r="-57229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8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1066667" r="-57229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9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1166667" r="-57229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 smtClean="0"/>
                            <a:t>10</a:t>
                          </a:r>
                          <a:endParaRPr lang="pt-BR" sz="12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87" name="Grupo 86"/>
          <p:cNvGrpSpPr/>
          <p:nvPr/>
        </p:nvGrpSpPr>
        <p:grpSpPr>
          <a:xfrm>
            <a:off x="2380174" y="2996952"/>
            <a:ext cx="1399738" cy="3500422"/>
            <a:chOff x="611560" y="188640"/>
            <a:chExt cx="2556197" cy="6308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Elipse 62"/>
                <p:cNvSpPr/>
                <p:nvPr/>
              </p:nvSpPr>
              <p:spPr>
                <a:xfrm>
                  <a:off x="1089669" y="188640"/>
                  <a:ext cx="576064" cy="57606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pt-BR" sz="1200" b="1" dirty="0"/>
                </a:p>
              </p:txBody>
            </p:sp>
          </mc:Choice>
          <mc:Fallback xmlns="">
            <p:sp>
              <p:nvSpPr>
                <p:cNvPr id="63" name="Elips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669" y="188640"/>
                  <a:ext cx="576064" cy="576064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2303661" y="260648"/>
                  <a:ext cx="864096" cy="477313"/>
                </a:xfrm>
                <a:prstGeom prst="roundRect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Retângulo de cantos arredondados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661" y="260648"/>
                  <a:ext cx="864096" cy="477313"/>
                </a:xfrm>
                <a:prstGeom prst="round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tângulo 64"/>
                <p:cNvSpPr/>
                <p:nvPr/>
              </p:nvSpPr>
              <p:spPr>
                <a:xfrm>
                  <a:off x="621690" y="1390757"/>
                  <a:ext cx="581247" cy="47608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90" y="1390757"/>
                  <a:ext cx="581247" cy="47608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Elipse 65"/>
                <p:cNvSpPr/>
                <p:nvPr/>
              </p:nvSpPr>
              <p:spPr>
                <a:xfrm>
                  <a:off x="617305" y="2276872"/>
                  <a:ext cx="576064" cy="57606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6" name="Elips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305" y="2276872"/>
                  <a:ext cx="576064" cy="576064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Elipse 66"/>
                <p:cNvSpPr/>
                <p:nvPr/>
              </p:nvSpPr>
              <p:spPr>
                <a:xfrm>
                  <a:off x="1668397" y="2348880"/>
                  <a:ext cx="576064" cy="57606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7" name="Elips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397" y="2348880"/>
                  <a:ext cx="576064" cy="576064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de seta reta 67"/>
            <p:cNvCxnSpPr>
              <a:stCxn id="63" idx="3"/>
              <a:endCxn id="65" idx="0"/>
            </p:cNvCxnSpPr>
            <p:nvPr/>
          </p:nvCxnSpPr>
          <p:spPr>
            <a:xfrm flipH="1">
              <a:off x="912314" y="680341"/>
              <a:ext cx="261718" cy="7104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>
              <a:stCxn id="63" idx="5"/>
              <a:endCxn id="71" idx="0"/>
            </p:cNvCxnSpPr>
            <p:nvPr/>
          </p:nvCxnSpPr>
          <p:spPr>
            <a:xfrm>
              <a:off x="1581370" y="680341"/>
              <a:ext cx="377651" cy="73243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stCxn id="64" idx="1"/>
              <a:endCxn id="63" idx="6"/>
            </p:cNvCxnSpPr>
            <p:nvPr/>
          </p:nvCxnSpPr>
          <p:spPr>
            <a:xfrm flipH="1" flipV="1">
              <a:off x="1665733" y="476672"/>
              <a:ext cx="637928" cy="226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tângulo 70"/>
                <p:cNvSpPr/>
                <p:nvPr/>
              </p:nvSpPr>
              <p:spPr>
                <a:xfrm>
                  <a:off x="1668397" y="1412776"/>
                  <a:ext cx="581247" cy="47608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pt-BR" sz="1200" b="1" i="1" dirty="0">
                    <a:solidFill>
                      <a:schemeClr val="dk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71" name="Retâ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397" y="1412776"/>
                  <a:ext cx="581247" cy="47608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de seta reta 71"/>
            <p:cNvCxnSpPr>
              <a:stCxn id="65" idx="2"/>
              <a:endCxn id="66" idx="0"/>
            </p:cNvCxnSpPr>
            <p:nvPr/>
          </p:nvCxnSpPr>
          <p:spPr>
            <a:xfrm flipH="1">
              <a:off x="905337" y="1866843"/>
              <a:ext cx="6977" cy="4100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stCxn id="71" idx="2"/>
              <a:endCxn id="67" idx="0"/>
            </p:cNvCxnSpPr>
            <p:nvPr/>
          </p:nvCxnSpPr>
          <p:spPr>
            <a:xfrm flipH="1">
              <a:off x="1956429" y="1888862"/>
              <a:ext cx="2592" cy="4600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612122" y="3212976"/>
                  <a:ext cx="581247" cy="47608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pt-BR" sz="1200" b="1" i="1" dirty="0">
                    <a:solidFill>
                      <a:schemeClr val="dk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122" y="3212976"/>
                  <a:ext cx="581247" cy="47608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de seta reta 74"/>
            <p:cNvCxnSpPr>
              <a:stCxn id="66" idx="4"/>
              <a:endCxn id="74" idx="0"/>
            </p:cNvCxnSpPr>
            <p:nvPr/>
          </p:nvCxnSpPr>
          <p:spPr>
            <a:xfrm flipH="1">
              <a:off x="902746" y="2852936"/>
              <a:ext cx="2591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Elipse 75"/>
                <p:cNvSpPr/>
                <p:nvPr/>
              </p:nvSpPr>
              <p:spPr>
                <a:xfrm>
                  <a:off x="617305" y="4149080"/>
                  <a:ext cx="576064" cy="57606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E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305" y="4149080"/>
                  <a:ext cx="576064" cy="576064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>
              <a:stCxn id="74" idx="2"/>
              <a:endCxn id="76" idx="0"/>
            </p:cNvCxnSpPr>
            <p:nvPr/>
          </p:nvCxnSpPr>
          <p:spPr>
            <a:xfrm>
              <a:off x="902746" y="3689062"/>
              <a:ext cx="2591" cy="4600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611560" y="5013176"/>
                  <a:ext cx="581247" cy="47608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pt-BR" sz="1200" b="1" i="1" dirty="0">
                    <a:solidFill>
                      <a:schemeClr val="dk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5013176"/>
                  <a:ext cx="581247" cy="47608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ector de seta reta 78"/>
            <p:cNvCxnSpPr>
              <a:stCxn id="76" idx="4"/>
              <a:endCxn id="78" idx="0"/>
            </p:cNvCxnSpPr>
            <p:nvPr/>
          </p:nvCxnSpPr>
          <p:spPr>
            <a:xfrm flipH="1">
              <a:off x="902184" y="4725144"/>
              <a:ext cx="3153" cy="28803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Elipse 79"/>
                <p:cNvSpPr/>
                <p:nvPr/>
              </p:nvSpPr>
              <p:spPr>
                <a:xfrm>
                  <a:off x="1668397" y="5013176"/>
                  <a:ext cx="576064" cy="57606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0" name="Elips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397" y="5013176"/>
                  <a:ext cx="576064" cy="576064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de seta reta 80"/>
            <p:cNvCxnSpPr>
              <a:stCxn id="78" idx="3"/>
              <a:endCxn id="80" idx="2"/>
            </p:cNvCxnSpPr>
            <p:nvPr/>
          </p:nvCxnSpPr>
          <p:spPr>
            <a:xfrm>
              <a:off x="1192807" y="5251219"/>
              <a:ext cx="475590" cy="499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1663214" y="3240946"/>
                  <a:ext cx="581247" cy="47608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pt-BR" sz="1200" b="1" i="1" dirty="0">
                    <a:solidFill>
                      <a:schemeClr val="dk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214" y="3240946"/>
                  <a:ext cx="581247" cy="47608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ector de seta reta 82"/>
            <p:cNvCxnSpPr>
              <a:stCxn id="67" idx="4"/>
              <a:endCxn id="82" idx="0"/>
            </p:cNvCxnSpPr>
            <p:nvPr/>
          </p:nvCxnSpPr>
          <p:spPr>
            <a:xfrm flipH="1">
              <a:off x="1953838" y="2924944"/>
              <a:ext cx="2591" cy="31600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de seta reta 83"/>
            <p:cNvCxnSpPr>
              <a:stCxn id="82" idx="2"/>
              <a:endCxn id="80" idx="0"/>
            </p:cNvCxnSpPr>
            <p:nvPr/>
          </p:nvCxnSpPr>
          <p:spPr>
            <a:xfrm>
              <a:off x="1953838" y="3717032"/>
              <a:ext cx="2591" cy="12961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1668397" y="6021288"/>
                  <a:ext cx="581247" cy="47608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2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pt-BR" sz="1200" b="1" i="1" smtClean="0"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pt-BR" sz="1200" b="1" i="1" dirty="0">
                    <a:solidFill>
                      <a:schemeClr val="dk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397" y="6021288"/>
                  <a:ext cx="581247" cy="476086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/>
            <p:cNvCxnSpPr>
              <a:stCxn id="80" idx="4"/>
              <a:endCxn id="85" idx="0"/>
            </p:cNvCxnSpPr>
            <p:nvPr/>
          </p:nvCxnSpPr>
          <p:spPr>
            <a:xfrm>
              <a:off x="1956429" y="5589240"/>
              <a:ext cx="259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Elipse 87"/>
              <p:cNvSpPr/>
              <p:nvPr/>
            </p:nvSpPr>
            <p:spPr>
              <a:xfrm>
                <a:off x="8466952" y="5086094"/>
                <a:ext cx="315445" cy="319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Elips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952" y="5086094"/>
                <a:ext cx="315445" cy="319631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Elipse 88"/>
              <p:cNvSpPr/>
              <p:nvPr/>
            </p:nvSpPr>
            <p:spPr>
              <a:xfrm>
                <a:off x="5889010" y="3584027"/>
                <a:ext cx="315445" cy="319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Elips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010" y="3584027"/>
                <a:ext cx="315445" cy="319631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Elipse 89"/>
              <p:cNvSpPr/>
              <p:nvPr/>
            </p:nvSpPr>
            <p:spPr>
              <a:xfrm>
                <a:off x="4860032" y="5269609"/>
                <a:ext cx="315445" cy="319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sz="1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90" name="Elips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269609"/>
                <a:ext cx="315445" cy="319631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tângulo 90"/>
              <p:cNvSpPr/>
              <p:nvPr/>
            </p:nvSpPr>
            <p:spPr>
              <a:xfrm>
                <a:off x="8466952" y="5541106"/>
                <a:ext cx="318283" cy="2641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91" name="Retângulo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952" y="5541106"/>
                <a:ext cx="318283" cy="264158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tângulo 91"/>
              <p:cNvSpPr/>
              <p:nvPr/>
            </p:nvSpPr>
            <p:spPr>
              <a:xfrm>
                <a:off x="8934237" y="5541106"/>
                <a:ext cx="318283" cy="2641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sz="1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200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92" name="Retângulo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37" y="5541106"/>
                <a:ext cx="318283" cy="264158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de seta reta 92"/>
          <p:cNvCxnSpPr>
            <a:stCxn id="53" idx="0"/>
          </p:cNvCxnSpPr>
          <p:nvPr/>
        </p:nvCxnSpPr>
        <p:spPr>
          <a:xfrm flipH="1" flipV="1">
            <a:off x="7085388" y="4355383"/>
            <a:ext cx="789198" cy="59718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354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3795239" y="188640"/>
                <a:ext cx="576064" cy="5760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39" y="188640"/>
                <a:ext cx="576064" cy="57606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de cantos arredondados 4"/>
              <p:cNvSpPr/>
              <p:nvPr/>
            </p:nvSpPr>
            <p:spPr>
              <a:xfrm>
                <a:off x="5148064" y="215383"/>
                <a:ext cx="864096" cy="477313"/>
              </a:xfrm>
              <a:prstGeom prst="roundRect">
                <a:avLst/>
              </a:prstGeom>
              <a:ln w="381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de cantos arredondado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15383"/>
                <a:ext cx="864096" cy="477313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560959" y="1390757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9" y="1390757"/>
                <a:ext cx="581247" cy="4760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ipse 6"/>
              <p:cNvSpPr/>
              <p:nvPr/>
            </p:nvSpPr>
            <p:spPr>
              <a:xfrm>
                <a:off x="2560959" y="2276872"/>
                <a:ext cx="576064" cy="5760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Elips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9" y="2276872"/>
                <a:ext cx="576064" cy="57606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/>
              <p:cNvSpPr/>
              <p:nvPr/>
            </p:nvSpPr>
            <p:spPr>
              <a:xfrm>
                <a:off x="5297263" y="2348880"/>
                <a:ext cx="576064" cy="5760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E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63" y="2348880"/>
                <a:ext cx="576064" cy="576064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>
            <a:stCxn id="4" idx="3"/>
            <a:endCxn id="6" idx="0"/>
          </p:cNvCxnSpPr>
          <p:nvPr/>
        </p:nvCxnSpPr>
        <p:spPr>
          <a:xfrm flipH="1">
            <a:off x="2851583" y="680341"/>
            <a:ext cx="1028019" cy="710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5"/>
            <a:endCxn id="12" idx="0"/>
          </p:cNvCxnSpPr>
          <p:nvPr/>
        </p:nvCxnSpPr>
        <p:spPr>
          <a:xfrm>
            <a:off x="4286940" y="680341"/>
            <a:ext cx="1295764" cy="73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1"/>
            <a:endCxn id="4" idx="6"/>
          </p:cNvCxnSpPr>
          <p:nvPr/>
        </p:nvCxnSpPr>
        <p:spPr>
          <a:xfrm flipH="1">
            <a:off x="4371303" y="454040"/>
            <a:ext cx="776761" cy="226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5292080" y="1412776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12776"/>
                <a:ext cx="581247" cy="4760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>
            <a:stCxn id="6" idx="2"/>
            <a:endCxn id="7" idx="0"/>
          </p:cNvCxnSpPr>
          <p:nvPr/>
        </p:nvCxnSpPr>
        <p:spPr>
          <a:xfrm flipH="1">
            <a:off x="2848991" y="1866843"/>
            <a:ext cx="2592" cy="4100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2" idx="2"/>
            <a:endCxn id="8" idx="0"/>
          </p:cNvCxnSpPr>
          <p:nvPr/>
        </p:nvCxnSpPr>
        <p:spPr>
          <a:xfrm>
            <a:off x="5582704" y="1888862"/>
            <a:ext cx="2591" cy="460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2555776" y="3212976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212976"/>
                <a:ext cx="581247" cy="4760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7" idx="4"/>
            <a:endCxn id="15" idx="0"/>
          </p:cNvCxnSpPr>
          <p:nvPr/>
        </p:nvCxnSpPr>
        <p:spPr>
          <a:xfrm flipH="1">
            <a:off x="2846400" y="2852936"/>
            <a:ext cx="2591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ipse 16"/>
              <p:cNvSpPr/>
              <p:nvPr/>
            </p:nvSpPr>
            <p:spPr>
              <a:xfrm>
                <a:off x="2560959" y="4149080"/>
                <a:ext cx="576064" cy="5760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Elips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9" y="4149080"/>
                <a:ext cx="576064" cy="576064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5" idx="2"/>
            <a:endCxn id="17" idx="0"/>
          </p:cNvCxnSpPr>
          <p:nvPr/>
        </p:nvCxnSpPr>
        <p:spPr>
          <a:xfrm>
            <a:off x="2846400" y="3689062"/>
            <a:ext cx="2591" cy="460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2560959" y="5013176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9" y="5013176"/>
                <a:ext cx="581247" cy="4760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17" idx="4"/>
            <a:endCxn id="19" idx="0"/>
          </p:cNvCxnSpPr>
          <p:nvPr/>
        </p:nvCxnSpPr>
        <p:spPr>
          <a:xfrm>
            <a:off x="2848991" y="4725144"/>
            <a:ext cx="259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lipse 20"/>
              <p:cNvSpPr/>
              <p:nvPr/>
            </p:nvSpPr>
            <p:spPr>
              <a:xfrm>
                <a:off x="5369271" y="5013176"/>
                <a:ext cx="576064" cy="5760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Elips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71" y="5013176"/>
                <a:ext cx="576064" cy="576064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de seta reta 21"/>
          <p:cNvCxnSpPr>
            <a:stCxn id="19" idx="3"/>
            <a:endCxn id="21" idx="2"/>
          </p:cNvCxnSpPr>
          <p:nvPr/>
        </p:nvCxnSpPr>
        <p:spPr>
          <a:xfrm>
            <a:off x="3142206" y="5251219"/>
            <a:ext cx="2227065" cy="49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5297263" y="3240946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63" y="3240946"/>
                <a:ext cx="581247" cy="4760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>
            <a:stCxn id="8" idx="4"/>
            <a:endCxn id="23" idx="0"/>
          </p:cNvCxnSpPr>
          <p:nvPr/>
        </p:nvCxnSpPr>
        <p:spPr>
          <a:xfrm>
            <a:off x="5585295" y="2924944"/>
            <a:ext cx="2592" cy="3160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3" idx="2"/>
            <a:endCxn id="21" idx="0"/>
          </p:cNvCxnSpPr>
          <p:nvPr/>
        </p:nvCxnSpPr>
        <p:spPr>
          <a:xfrm>
            <a:off x="5587887" y="3717032"/>
            <a:ext cx="69416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5369271" y="6337290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71" y="6337290"/>
                <a:ext cx="581247" cy="4760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de seta reta 26"/>
          <p:cNvCxnSpPr>
            <a:stCxn id="21" idx="4"/>
            <a:endCxn id="26" idx="0"/>
          </p:cNvCxnSpPr>
          <p:nvPr/>
        </p:nvCxnSpPr>
        <p:spPr>
          <a:xfrm>
            <a:off x="5657303" y="5589240"/>
            <a:ext cx="2592" cy="748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1746468" y="116632"/>
                <a:ext cx="18894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𝒉𝒆𝒊𝒈𝒉𝒕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𝒉𝒆𝒊𝒈𝒉𝒕</m:t>
                      </m:r>
                      <m:r>
                        <a:rPr lang="pt-BR" b="1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68" y="116632"/>
                <a:ext cx="1889428" cy="646331"/>
              </a:xfrm>
              <a:prstGeom prst="rect">
                <a:avLst/>
              </a:prstGeom>
              <a:blipFill rotWithShape="1"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683855" y="2276872"/>
                <a:ext cx="194392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𝒉𝒆𝒊𝒈𝒉𝒕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𝒉𝒆𝒊𝒈𝒉𝒕</m:t>
                      </m:r>
                      <m:r>
                        <a:rPr lang="pt-BR" b="1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55" y="2276872"/>
                <a:ext cx="1943929" cy="646331"/>
              </a:xfrm>
              <a:prstGeom prst="rect">
                <a:avLst/>
              </a:prstGeom>
              <a:blipFill rotWithShape="1">
                <a:blip r:embed="rId1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5580113" y="2348880"/>
                <a:ext cx="28803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𝒉𝒆𝒊𝒈𝒉𝒕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          </m:t>
                      </m:r>
                      <m:r>
                        <a:rPr lang="pt-BR" b="1" i="1" smtClean="0">
                          <a:latin typeface="Cambria Math"/>
                        </a:rPr>
                        <m:t>𝒉𝒆𝒊𝒈𝒉𝒕</m:t>
                      </m:r>
                      <m:r>
                        <a:rPr lang="pt-BR" b="1" i="1" smtClean="0">
                          <a:latin typeface="Cambria Math"/>
                        </a:rPr>
                        <m:t>′(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pt-BR" b="1" i="1" smtClean="0">
                          <a:latin typeface="Cambria Math"/>
                        </a:rPr>
                        <m:t>)=</m:t>
                      </m:r>
                      <m:r>
                        <a:rPr lang="pt-BR" b="1" i="1" smtClean="0">
                          <a:latin typeface="Cambria Math"/>
                        </a:rPr>
                        <m:t>𝟏</m:t>
                      </m:r>
                      <m:r>
                        <a:rPr lang="pt-BR" b="1" i="1" smtClean="0">
                          <a:latin typeface="Cambria Math"/>
                        </a:rPr>
                        <m:t> </m:t>
                      </m:r>
                      <m:r>
                        <a:rPr lang="pt-BR" b="1" i="1" smtClean="0">
                          <a:latin typeface="Cambria Math"/>
                        </a:rPr>
                        <m:t>𝒐𝒓</m:t>
                      </m:r>
                      <m:r>
                        <a:rPr lang="pt-BR" b="1" i="1" smtClean="0">
                          <a:latin typeface="Cambria Math"/>
                        </a:rPr>
                        <m:t> </m:t>
                      </m:r>
                      <m:r>
                        <a:rPr lang="pt-BR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3" y="2348880"/>
                <a:ext cx="2880319" cy="646331"/>
              </a:xfrm>
              <a:prstGeom prst="rect">
                <a:avLst/>
              </a:prstGeom>
              <a:blipFill rotWithShape="1">
                <a:blip r:embed="rId1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683568" y="4150821"/>
                <a:ext cx="18894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𝒉𝒆𝒊𝒈𝒉𝒕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𝒉𝒆𝒊𝒈𝒉𝒕</m:t>
                      </m:r>
                      <m:r>
                        <a:rPr lang="pt-BR" b="1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150821"/>
                <a:ext cx="1889427" cy="646331"/>
              </a:xfrm>
              <a:prstGeom prst="rect">
                <a:avLst/>
              </a:prstGeom>
              <a:blipFill rotWithShape="1">
                <a:blip r:embed="rId1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6057395" y="5014917"/>
                <a:ext cx="18989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𝒉𝒆𝒊𝒈𝒉𝒕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𝒉𝒆𝒊𝒈𝒉</m:t>
                      </m:r>
                      <m:sSup>
                        <m:sSup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pt-BR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95" y="5014917"/>
                <a:ext cx="1898981" cy="646331"/>
              </a:xfrm>
              <a:prstGeom prst="rect">
                <a:avLst/>
              </a:prstGeom>
              <a:blipFill rotWithShape="1">
                <a:blip r:embed="rId1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12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1089669" y="188640"/>
                <a:ext cx="576064" cy="5760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9" y="188640"/>
                <a:ext cx="576064" cy="57606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de cantos arredondados 4"/>
              <p:cNvSpPr/>
              <p:nvPr/>
            </p:nvSpPr>
            <p:spPr>
              <a:xfrm>
                <a:off x="2303661" y="260648"/>
                <a:ext cx="864096" cy="477313"/>
              </a:xfrm>
              <a:prstGeom prst="roundRect">
                <a:avLst/>
              </a:prstGeom>
              <a:ln w="381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de cantos arredondado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661" y="260648"/>
                <a:ext cx="864096" cy="477313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621690" y="1390757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90" y="1390757"/>
                <a:ext cx="581247" cy="4760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ipse 6"/>
              <p:cNvSpPr/>
              <p:nvPr/>
            </p:nvSpPr>
            <p:spPr>
              <a:xfrm>
                <a:off x="617305" y="2276872"/>
                <a:ext cx="576064" cy="5760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Elips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05" y="2276872"/>
                <a:ext cx="576064" cy="57606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/>
              <p:cNvSpPr/>
              <p:nvPr/>
            </p:nvSpPr>
            <p:spPr>
              <a:xfrm>
                <a:off x="1668397" y="2348880"/>
                <a:ext cx="576064" cy="5760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E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97" y="2348880"/>
                <a:ext cx="576064" cy="576064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>
            <a:stCxn id="4" idx="3"/>
            <a:endCxn id="6" idx="0"/>
          </p:cNvCxnSpPr>
          <p:nvPr/>
        </p:nvCxnSpPr>
        <p:spPr>
          <a:xfrm flipH="1">
            <a:off x="912314" y="680341"/>
            <a:ext cx="261718" cy="710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5"/>
            <a:endCxn id="12" idx="0"/>
          </p:cNvCxnSpPr>
          <p:nvPr/>
        </p:nvCxnSpPr>
        <p:spPr>
          <a:xfrm>
            <a:off x="1581370" y="680341"/>
            <a:ext cx="377651" cy="73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1"/>
            <a:endCxn id="4" idx="6"/>
          </p:cNvCxnSpPr>
          <p:nvPr/>
        </p:nvCxnSpPr>
        <p:spPr>
          <a:xfrm flipH="1" flipV="1">
            <a:off x="1665733" y="476672"/>
            <a:ext cx="637928" cy="226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1668397" y="1412776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97" y="1412776"/>
                <a:ext cx="581247" cy="4760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>
            <a:stCxn id="6" idx="2"/>
            <a:endCxn id="7" idx="0"/>
          </p:cNvCxnSpPr>
          <p:nvPr/>
        </p:nvCxnSpPr>
        <p:spPr>
          <a:xfrm flipH="1">
            <a:off x="905337" y="1866843"/>
            <a:ext cx="6977" cy="4100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2" idx="2"/>
            <a:endCxn id="8" idx="0"/>
          </p:cNvCxnSpPr>
          <p:nvPr/>
        </p:nvCxnSpPr>
        <p:spPr>
          <a:xfrm flipH="1">
            <a:off x="1956429" y="1888862"/>
            <a:ext cx="2592" cy="460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612122" y="3212976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2" y="3212976"/>
                <a:ext cx="581247" cy="4760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7" idx="4"/>
            <a:endCxn id="15" idx="0"/>
          </p:cNvCxnSpPr>
          <p:nvPr/>
        </p:nvCxnSpPr>
        <p:spPr>
          <a:xfrm flipH="1">
            <a:off x="902746" y="2852936"/>
            <a:ext cx="2591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ipse 16"/>
              <p:cNvSpPr/>
              <p:nvPr/>
            </p:nvSpPr>
            <p:spPr>
              <a:xfrm>
                <a:off x="617305" y="4149080"/>
                <a:ext cx="576064" cy="5760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Elips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05" y="4149080"/>
                <a:ext cx="576064" cy="576064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5" idx="2"/>
            <a:endCxn id="17" idx="0"/>
          </p:cNvCxnSpPr>
          <p:nvPr/>
        </p:nvCxnSpPr>
        <p:spPr>
          <a:xfrm>
            <a:off x="902746" y="3689062"/>
            <a:ext cx="2591" cy="460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611560" y="5013176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13176"/>
                <a:ext cx="581247" cy="4760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17" idx="4"/>
            <a:endCxn id="19" idx="0"/>
          </p:cNvCxnSpPr>
          <p:nvPr/>
        </p:nvCxnSpPr>
        <p:spPr>
          <a:xfrm flipH="1">
            <a:off x="902184" y="4725144"/>
            <a:ext cx="3153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lipse 20"/>
              <p:cNvSpPr/>
              <p:nvPr/>
            </p:nvSpPr>
            <p:spPr>
              <a:xfrm>
                <a:off x="1668397" y="5013176"/>
                <a:ext cx="576064" cy="5760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Elips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97" y="5013176"/>
                <a:ext cx="576064" cy="576064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de seta reta 21"/>
          <p:cNvCxnSpPr>
            <a:stCxn id="19" idx="3"/>
            <a:endCxn id="21" idx="2"/>
          </p:cNvCxnSpPr>
          <p:nvPr/>
        </p:nvCxnSpPr>
        <p:spPr>
          <a:xfrm>
            <a:off x="1192807" y="5251219"/>
            <a:ext cx="475590" cy="49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1663214" y="3240946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14" y="3240946"/>
                <a:ext cx="581247" cy="4760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>
            <a:stCxn id="8" idx="4"/>
            <a:endCxn id="23" idx="0"/>
          </p:cNvCxnSpPr>
          <p:nvPr/>
        </p:nvCxnSpPr>
        <p:spPr>
          <a:xfrm flipH="1">
            <a:off x="1953838" y="2924944"/>
            <a:ext cx="2591" cy="3160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3" idx="2"/>
            <a:endCxn id="21" idx="0"/>
          </p:cNvCxnSpPr>
          <p:nvPr/>
        </p:nvCxnSpPr>
        <p:spPr>
          <a:xfrm>
            <a:off x="1953838" y="3717032"/>
            <a:ext cx="2591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1668397" y="6021288"/>
                <a:ext cx="581247" cy="4760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b="1" i="1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97" y="6021288"/>
                <a:ext cx="581247" cy="4760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de seta reta 26"/>
          <p:cNvCxnSpPr>
            <a:stCxn id="21" idx="4"/>
            <a:endCxn id="26" idx="0"/>
          </p:cNvCxnSpPr>
          <p:nvPr/>
        </p:nvCxnSpPr>
        <p:spPr>
          <a:xfrm>
            <a:off x="1956429" y="5589240"/>
            <a:ext cx="2592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eta para a direita 27"/>
          <p:cNvSpPr/>
          <p:nvPr/>
        </p:nvSpPr>
        <p:spPr>
          <a:xfrm>
            <a:off x="3131840" y="2780928"/>
            <a:ext cx="180020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65" y="1556792"/>
            <a:ext cx="999867" cy="1224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71258"/>
            <a:ext cx="999867" cy="122413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29" y="3573016"/>
            <a:ext cx="999867" cy="1224136"/>
          </a:xfrm>
          <a:prstGeom prst="rect">
            <a:avLst/>
          </a:prstGeom>
        </p:spPr>
      </p:pic>
      <p:cxnSp>
        <p:nvCxnSpPr>
          <p:cNvPr id="32" name="Conector de seta reta 31"/>
          <p:cNvCxnSpPr>
            <a:stCxn id="29" idx="2"/>
            <a:endCxn id="30" idx="3"/>
          </p:cNvCxnSpPr>
          <p:nvPr/>
        </p:nvCxnSpPr>
        <p:spPr>
          <a:xfrm flipH="1">
            <a:off x="6075923" y="2780928"/>
            <a:ext cx="1035976" cy="140239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9" idx="2"/>
            <a:endCxn id="31" idx="1"/>
          </p:cNvCxnSpPr>
          <p:nvPr/>
        </p:nvCxnSpPr>
        <p:spPr>
          <a:xfrm>
            <a:off x="7111899" y="2780928"/>
            <a:ext cx="924730" cy="1404156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30" idx="3"/>
            <a:endCxn id="31" idx="1"/>
          </p:cNvCxnSpPr>
          <p:nvPr/>
        </p:nvCxnSpPr>
        <p:spPr>
          <a:xfrm>
            <a:off x="6075923" y="4183326"/>
            <a:ext cx="1960706" cy="175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6588224" y="1052736"/>
                <a:ext cx="9866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/>
                        </a:rPr>
                        <m:t>𝒗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052736"/>
                <a:ext cx="986617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4850562" y="4777988"/>
                <a:ext cx="9866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/>
                        </a:rPr>
                        <m:t>𝒗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62" y="4777988"/>
                <a:ext cx="986617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7874898" y="4777988"/>
                <a:ext cx="9866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/>
                        </a:rPr>
                        <m:t>𝒗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898" y="4777988"/>
                <a:ext cx="986617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3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6" y="1376730"/>
            <a:ext cx="999867" cy="122413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81" y="3391196"/>
            <a:ext cx="999867" cy="122413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54" y="3392954"/>
            <a:ext cx="999867" cy="1224136"/>
          </a:xfrm>
          <a:prstGeom prst="rect">
            <a:avLst/>
          </a:prstGeom>
        </p:spPr>
      </p:pic>
      <p:cxnSp>
        <p:nvCxnSpPr>
          <p:cNvPr id="16" name="Conector de seta reta 15"/>
          <p:cNvCxnSpPr>
            <a:stCxn id="13" idx="2"/>
            <a:endCxn id="14" idx="3"/>
          </p:cNvCxnSpPr>
          <p:nvPr/>
        </p:nvCxnSpPr>
        <p:spPr>
          <a:xfrm flipH="1">
            <a:off x="3550948" y="2600866"/>
            <a:ext cx="819952" cy="140239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3" idx="2"/>
            <a:endCxn id="15" idx="1"/>
          </p:cNvCxnSpPr>
          <p:nvPr/>
        </p:nvCxnSpPr>
        <p:spPr>
          <a:xfrm>
            <a:off x="4370900" y="2600866"/>
            <a:ext cx="1140754" cy="1404156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4" idx="3"/>
            <a:endCxn id="15" idx="1"/>
          </p:cNvCxnSpPr>
          <p:nvPr/>
        </p:nvCxnSpPr>
        <p:spPr>
          <a:xfrm>
            <a:off x="3550948" y="4003264"/>
            <a:ext cx="1960706" cy="175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3847225" y="872674"/>
                <a:ext cx="9866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/>
                        </a:rPr>
                        <m:t>𝒗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225" y="872674"/>
                <a:ext cx="98661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325587" y="4597926"/>
                <a:ext cx="9866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/>
                        </a:rPr>
                        <m:t>𝒗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87" y="4597926"/>
                <a:ext cx="9866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5349923" y="4597926"/>
                <a:ext cx="9866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/>
                        </a:rPr>
                        <m:t>𝒗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923" y="4597926"/>
                <a:ext cx="98661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4910528" y="1453964"/>
                <a:ext cx="8166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2400" dirty="0" smtClean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528" y="1453964"/>
                <a:ext cx="816634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504" r="-15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1206670" y="3686212"/>
                <a:ext cx="127458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2400" dirty="0" smtClean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670" y="3686212"/>
                <a:ext cx="1274580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957" r="-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6467050" y="3686212"/>
                <a:ext cx="171213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sz="2400" b="1" i="0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pt-BR" sz="2400" b="1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pt-BR" sz="2400" b="1" i="0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pt-BR" sz="2400" b="1" i="0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pt-BR" sz="2400" b="1" i="0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pt-BR" sz="2400" b="1" i="0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pt-BR" sz="2400" b="1" i="0" smtClean="0"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2400" dirty="0" smtClean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50" y="3686212"/>
                <a:ext cx="1712135" cy="1200329"/>
              </a:xfrm>
              <a:prstGeom prst="rect">
                <a:avLst/>
              </a:prstGeom>
              <a:blipFill rotWithShape="1">
                <a:blip r:embed="rId8"/>
                <a:stretch>
                  <a:fillRect l="-712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07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 flipH="1">
            <a:off x="3420356" y="2362183"/>
            <a:ext cx="1" cy="1706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2339752" y="4211796"/>
            <a:ext cx="6309495" cy="1017404"/>
            <a:chOff x="2555776" y="1115452"/>
            <a:chExt cx="6309495" cy="1017404"/>
          </a:xfrm>
        </p:grpSpPr>
        <p:grpSp>
          <p:nvGrpSpPr>
            <p:cNvPr id="65" name="Grupo 64"/>
            <p:cNvGrpSpPr/>
            <p:nvPr/>
          </p:nvGrpSpPr>
          <p:grpSpPr>
            <a:xfrm>
              <a:off x="2555776" y="1556792"/>
              <a:ext cx="2304256" cy="576064"/>
              <a:chOff x="1187624" y="1556792"/>
              <a:chExt cx="230425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tângulo 76"/>
                  <p:cNvSpPr/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 smtClean="0"/>
                  </a:p>
                </p:txBody>
              </p:sp>
            </mc:Choice>
            <mc:Fallback xmlns="">
              <p:sp>
                <p:nvSpPr>
                  <p:cNvPr id="77" name="Retângulo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tângulo 77"/>
                  <p:cNvSpPr/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78" name="Retângulo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tângulo 78"/>
                  <p:cNvSpPr/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79" name="Retângulo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tângulo 79"/>
                  <p:cNvSpPr/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80" name="Retângulo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CaixaDeTexto 65"/>
            <p:cNvSpPr txBox="1"/>
            <p:nvPr/>
          </p:nvSpPr>
          <p:spPr>
            <a:xfrm>
              <a:off x="261781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0</a:t>
              </a:r>
              <a:endParaRPr lang="pt-BR" sz="2000" b="1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20384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</a:t>
              </a:r>
              <a:endParaRPr lang="pt-BR" sz="2000" b="1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3779912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2</a:t>
              </a:r>
              <a:endParaRPr lang="pt-BR" sz="2000" b="1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4313437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3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493204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4</a:t>
              </a:r>
              <a:endParaRPr lang="pt-BR" sz="2000" b="1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551807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5</a:t>
              </a:r>
              <a:endParaRPr lang="pt-BR" sz="2000" b="1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609413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6</a:t>
              </a:r>
              <a:endParaRPr lang="pt-BR" sz="2000" b="1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6627663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7</a:t>
              </a:r>
              <a:endParaRPr lang="pt-BR" sz="2000" b="1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7203726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8</a:t>
              </a:r>
              <a:endParaRPr lang="pt-BR" sz="2000" b="1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778976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9</a:t>
              </a:r>
              <a:endParaRPr lang="pt-BR" sz="2000" b="1" dirty="0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318365" y="1115452"/>
              <a:ext cx="54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10</a:t>
              </a:r>
              <a:endParaRPr lang="pt-BR" sz="2000" b="1" dirty="0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2267744" y="1115452"/>
            <a:ext cx="6336704" cy="1017404"/>
            <a:chOff x="2555776" y="1115452"/>
            <a:chExt cx="6336704" cy="1017404"/>
          </a:xfrm>
        </p:grpSpPr>
        <p:grpSp>
          <p:nvGrpSpPr>
            <p:cNvPr id="5" name="Grupo 4"/>
            <p:cNvGrpSpPr/>
            <p:nvPr/>
          </p:nvGrpSpPr>
          <p:grpSpPr>
            <a:xfrm>
              <a:off x="2555776" y="1556792"/>
              <a:ext cx="6336704" cy="576064"/>
              <a:chOff x="1187624" y="1556792"/>
              <a:chExt cx="6336704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tângulo 16"/>
                  <p:cNvSpPr/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 smtClean="0"/>
                  </a:p>
                </p:txBody>
              </p:sp>
            </mc:Choice>
            <mc:Fallback xmlns="">
              <p:sp>
                <p:nvSpPr>
                  <p:cNvPr id="17" name="Retângulo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tângulo 17"/>
                  <p:cNvSpPr/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8" name="Retângulo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tângulo 18"/>
                  <p:cNvSpPr/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9" name="Retângulo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tângulo 19"/>
                  <p:cNvSpPr/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0" name="Retângulo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tângulo 20"/>
                  <p:cNvSpPr/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1" name="Retângulo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tângulo 21"/>
                  <p:cNvSpPr/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2" name="Retângulo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tângulo 22"/>
                  <p:cNvSpPr/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3" name="Retângulo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tângulo 23"/>
                  <p:cNvSpPr/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4" name="Retângulo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tângulo 24"/>
                  <p:cNvSpPr/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5" name="Retângulo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tângulo 25"/>
                  <p:cNvSpPr/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6" name="Retângulo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tângulo 26"/>
                  <p:cNvSpPr/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7" name="Retângulo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CaixaDeTexto 5"/>
            <p:cNvSpPr txBox="1"/>
            <p:nvPr/>
          </p:nvSpPr>
          <p:spPr>
            <a:xfrm>
              <a:off x="261781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0</a:t>
              </a:r>
              <a:endParaRPr lang="pt-BR" sz="2000" b="1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20384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</a:t>
              </a:r>
              <a:endParaRPr lang="pt-BR" sz="2000" b="1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779912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2</a:t>
              </a:r>
              <a:endParaRPr lang="pt-BR" sz="2000" b="1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313437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3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93204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4</a:t>
              </a:r>
              <a:endParaRPr lang="pt-BR" sz="20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1807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5</a:t>
              </a:r>
              <a:endParaRPr lang="pt-BR" sz="2000" b="1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09413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6</a:t>
              </a:r>
              <a:endParaRPr lang="pt-BR" sz="2000" b="1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627663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7</a:t>
              </a:r>
              <a:endParaRPr lang="pt-BR" sz="2000" b="1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203726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8</a:t>
              </a:r>
              <a:endParaRPr lang="pt-BR" sz="2000" b="1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78976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9</a:t>
              </a:r>
              <a:endParaRPr lang="pt-BR" sz="2000" b="1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318365" y="1115452"/>
              <a:ext cx="54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10</a:t>
              </a:r>
              <a:endParaRPr lang="pt-BR" sz="2000" b="1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267744" y="2411596"/>
            <a:ext cx="6336704" cy="1017404"/>
            <a:chOff x="2555776" y="1115452"/>
            <a:chExt cx="6336704" cy="1017404"/>
          </a:xfrm>
        </p:grpSpPr>
        <p:grpSp>
          <p:nvGrpSpPr>
            <p:cNvPr id="39" name="Grupo 38"/>
            <p:cNvGrpSpPr/>
            <p:nvPr/>
          </p:nvGrpSpPr>
          <p:grpSpPr>
            <a:xfrm>
              <a:off x="2555776" y="1556792"/>
              <a:ext cx="6336704" cy="576064"/>
              <a:chOff x="1187624" y="1556792"/>
              <a:chExt cx="6336704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tângulo 50"/>
                  <p:cNvSpPr/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 smtClean="0"/>
                  </a:p>
                </p:txBody>
              </p:sp>
            </mc:Choice>
            <mc:Fallback xmlns="">
              <p:sp>
                <p:nvSpPr>
                  <p:cNvPr id="51" name="Retângulo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tângulo 51"/>
                  <p:cNvSpPr/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2" name="Retângulo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tângulo 52"/>
                  <p:cNvSpPr/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3" name="Retângulo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tângulo 53"/>
                  <p:cNvSpPr/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4" name="Retângulo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tângulo 54"/>
                  <p:cNvSpPr/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5" name="Retângulo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tângulo 55"/>
                  <p:cNvSpPr/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6" name="Retângulo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tângulo 56"/>
                  <p:cNvSpPr/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7" name="Retângulo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tângulo 57"/>
                  <p:cNvSpPr/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8" name="Retângulo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tângulo 58"/>
                  <p:cNvSpPr/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9" name="Retângulo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tângulo 59"/>
                  <p:cNvSpPr/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60" name="Retângulo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tângulo 60"/>
                  <p:cNvSpPr/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61" name="Retângulo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CaixaDeTexto 39"/>
            <p:cNvSpPr txBox="1"/>
            <p:nvPr/>
          </p:nvSpPr>
          <p:spPr>
            <a:xfrm>
              <a:off x="261781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0</a:t>
              </a:r>
              <a:endParaRPr lang="pt-BR" sz="2000" b="1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320384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</a:t>
              </a:r>
              <a:endParaRPr lang="pt-BR" sz="2000" b="1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779912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2</a:t>
              </a:r>
              <a:endParaRPr lang="pt-BR" sz="2000" b="1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4313437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3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93204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4</a:t>
              </a:r>
              <a:endParaRPr lang="pt-BR" sz="2000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51807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5</a:t>
              </a:r>
              <a:endParaRPr lang="pt-BR" sz="2000" b="1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09413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6</a:t>
              </a:r>
              <a:endParaRPr lang="pt-BR" sz="2000" b="1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627663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7</a:t>
              </a:r>
              <a:endParaRPr lang="pt-BR" sz="2000" b="1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7203726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8</a:t>
              </a:r>
              <a:endParaRPr lang="pt-BR" sz="2000" b="1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78976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9</a:t>
              </a:r>
              <a:endParaRPr lang="pt-BR" sz="2000" b="1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318365" y="1115452"/>
              <a:ext cx="54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10</a:t>
              </a:r>
              <a:endParaRPr lang="pt-BR" sz="2000" b="1" dirty="0"/>
            </a:p>
          </p:txBody>
        </p:sp>
      </p:grpSp>
      <p:cxnSp>
        <p:nvCxnSpPr>
          <p:cNvPr id="63" name="Conector reto 62"/>
          <p:cNvCxnSpPr/>
          <p:nvPr/>
        </p:nvCxnSpPr>
        <p:spPr>
          <a:xfrm>
            <a:off x="4572000" y="776700"/>
            <a:ext cx="52068" cy="502856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106"/>
              <p:cNvSpPr/>
              <p:nvPr/>
            </p:nvSpPr>
            <p:spPr>
              <a:xfrm>
                <a:off x="4644008" y="4653136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1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653136"/>
                <a:ext cx="576064" cy="57606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107"/>
              <p:cNvSpPr/>
              <p:nvPr/>
            </p:nvSpPr>
            <p:spPr>
              <a:xfrm>
                <a:off x="5220072" y="4653136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1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08" name="Retângulo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653136"/>
                <a:ext cx="576064" cy="57606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796136" y="4653136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653136"/>
                <a:ext cx="576064" cy="57606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109"/>
              <p:cNvSpPr/>
              <p:nvPr/>
            </p:nvSpPr>
            <p:spPr>
              <a:xfrm>
                <a:off x="6372200" y="4653136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1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10" name="Retângu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653136"/>
                <a:ext cx="576064" cy="576064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6948264" y="4653136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1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653136"/>
                <a:ext cx="576064" cy="576064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tângulo 111"/>
              <p:cNvSpPr/>
              <p:nvPr/>
            </p:nvSpPr>
            <p:spPr>
              <a:xfrm>
                <a:off x="7524328" y="4653136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1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12" name="Retângulo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653136"/>
                <a:ext cx="576064" cy="576064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tângulo 112"/>
              <p:cNvSpPr/>
              <p:nvPr/>
            </p:nvSpPr>
            <p:spPr>
              <a:xfrm>
                <a:off x="8100392" y="4653136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/>
                        </a:rPr>
                        <m:t>𝑽</m:t>
                      </m:r>
                      <m:sSub>
                        <m:sSubPr>
                          <m:ctrlPr>
                            <a:rPr lang="pt-B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1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13" name="Retângulo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4653136"/>
                <a:ext cx="576064" cy="576064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tângulo 121"/>
              <p:cNvSpPr/>
              <p:nvPr/>
            </p:nvSpPr>
            <p:spPr>
              <a:xfrm>
                <a:off x="899592" y="1691516"/>
                <a:ext cx="1128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𝒑𝒂𝒓𝒆𝒏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2" name="Retângulo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91516"/>
                <a:ext cx="1128771" cy="369332"/>
              </a:xfrm>
              <a:prstGeom prst="rect">
                <a:avLst/>
              </a:prstGeom>
              <a:blipFill rotWithShape="1">
                <a:blip r:embed="rId3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tângulo 122"/>
              <p:cNvSpPr/>
              <p:nvPr/>
            </p:nvSpPr>
            <p:spPr>
              <a:xfrm>
                <a:off x="922949" y="2987660"/>
                <a:ext cx="1128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𝒑𝒂𝒓𝒆𝒏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3" name="Retângulo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9" y="2987660"/>
                <a:ext cx="1128771" cy="369332"/>
              </a:xfrm>
              <a:prstGeom prst="rect">
                <a:avLst/>
              </a:prstGeom>
              <a:blipFill rotWithShape="1">
                <a:blip r:embed="rId3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123"/>
              <p:cNvSpPr/>
              <p:nvPr/>
            </p:nvSpPr>
            <p:spPr>
              <a:xfrm>
                <a:off x="501041" y="4653136"/>
                <a:ext cx="16946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𝒏𝒆𝒘</m:t>
                      </m:r>
                      <m:r>
                        <a:rPr lang="pt-BR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𝒄𝒉𝒓𝒐𝒎𝒐𝒔𝒐𝒎𝒆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4" name="Retângulo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4653136"/>
                <a:ext cx="1694695" cy="64633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ector de seta reta 126"/>
          <p:cNvCxnSpPr/>
          <p:nvPr/>
        </p:nvCxnSpPr>
        <p:spPr>
          <a:xfrm>
            <a:off x="6660232" y="3573016"/>
            <a:ext cx="0" cy="5807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5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ector de seta reta 52"/>
          <p:cNvCxnSpPr/>
          <p:nvPr/>
        </p:nvCxnSpPr>
        <p:spPr>
          <a:xfrm>
            <a:off x="2987824" y="2160476"/>
            <a:ext cx="0" cy="16285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1547664" y="1196752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0</a:t>
            </a: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2699792" y="1196752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51920" y="1196752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2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76056" y="1196752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3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56176" y="1196752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sz="2000" b="1" dirty="0"/>
          </a:p>
        </p:txBody>
      </p:sp>
      <p:cxnSp>
        <p:nvCxnSpPr>
          <p:cNvPr id="9" name="Conector de seta reta 8"/>
          <p:cNvCxnSpPr>
            <a:stCxn id="4" idx="3"/>
            <a:endCxn id="5" idx="1"/>
          </p:cNvCxnSpPr>
          <p:nvPr/>
        </p:nvCxnSpPr>
        <p:spPr>
          <a:xfrm>
            <a:off x="2123728" y="14847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3275856" y="14847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14847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5652120" y="14847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tângulo 12"/>
          <p:cNvSpPr/>
          <p:nvPr/>
        </p:nvSpPr>
        <p:spPr>
          <a:xfrm>
            <a:off x="1547664" y="24928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0</a:t>
            </a:r>
            <a:endParaRPr lang="pt-BR" sz="2000" b="1" dirty="0"/>
          </a:p>
        </p:txBody>
      </p:sp>
      <p:sp>
        <p:nvSpPr>
          <p:cNvPr id="14" name="Retângulo 13"/>
          <p:cNvSpPr/>
          <p:nvPr/>
        </p:nvSpPr>
        <p:spPr>
          <a:xfrm>
            <a:off x="2699792" y="24928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15" name="Retângulo 14"/>
          <p:cNvSpPr/>
          <p:nvPr/>
        </p:nvSpPr>
        <p:spPr>
          <a:xfrm>
            <a:off x="3851920" y="24928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5076056" y="24928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</a:t>
            </a:r>
            <a:endParaRPr lang="pt-BR" sz="2000" b="1" dirty="0"/>
          </a:p>
        </p:txBody>
      </p:sp>
      <p:sp>
        <p:nvSpPr>
          <p:cNvPr id="17" name="Retângulo 16"/>
          <p:cNvSpPr/>
          <p:nvPr/>
        </p:nvSpPr>
        <p:spPr>
          <a:xfrm>
            <a:off x="6156176" y="24928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cxnSp>
        <p:nvCxnSpPr>
          <p:cNvPr id="18" name="Conector de seta reta 17"/>
          <p:cNvCxnSpPr>
            <a:stCxn id="13" idx="3"/>
            <a:endCxn id="14" idx="1"/>
          </p:cNvCxnSpPr>
          <p:nvPr/>
        </p:nvCxnSpPr>
        <p:spPr>
          <a:xfrm>
            <a:off x="2123728" y="27809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5" idx="1"/>
          </p:cNvCxnSpPr>
          <p:nvPr/>
        </p:nvCxnSpPr>
        <p:spPr>
          <a:xfrm>
            <a:off x="3275856" y="27809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6" idx="1"/>
          </p:cNvCxnSpPr>
          <p:nvPr/>
        </p:nvCxnSpPr>
        <p:spPr>
          <a:xfrm>
            <a:off x="4427984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6" idx="3"/>
            <a:endCxn id="17" idx="1"/>
          </p:cNvCxnSpPr>
          <p:nvPr/>
        </p:nvCxnSpPr>
        <p:spPr>
          <a:xfrm>
            <a:off x="5652120" y="278092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716016" y="1125551"/>
            <a:ext cx="0" cy="72688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7236296" y="1196752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30" name="Retângulo 29"/>
          <p:cNvSpPr/>
          <p:nvPr/>
        </p:nvSpPr>
        <p:spPr>
          <a:xfrm>
            <a:off x="8388424" y="1196752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sz="2000" b="1" dirty="0"/>
          </a:p>
        </p:txBody>
      </p:sp>
      <p:cxnSp>
        <p:nvCxnSpPr>
          <p:cNvPr id="31" name="Conector de seta reta 30"/>
          <p:cNvCxnSpPr>
            <a:stCxn id="8" idx="3"/>
            <a:endCxn id="29" idx="1"/>
          </p:cNvCxnSpPr>
          <p:nvPr/>
        </p:nvCxnSpPr>
        <p:spPr>
          <a:xfrm>
            <a:off x="6732240" y="14847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Conector de seta reta 33"/>
          <p:cNvCxnSpPr>
            <a:stCxn id="29" idx="3"/>
            <a:endCxn id="30" idx="1"/>
          </p:cNvCxnSpPr>
          <p:nvPr/>
        </p:nvCxnSpPr>
        <p:spPr>
          <a:xfrm>
            <a:off x="7812360" y="14847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tângulo 36"/>
          <p:cNvSpPr/>
          <p:nvPr/>
        </p:nvSpPr>
        <p:spPr>
          <a:xfrm>
            <a:off x="7308304" y="24928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38" name="Retângulo 37"/>
          <p:cNvSpPr/>
          <p:nvPr/>
        </p:nvSpPr>
        <p:spPr>
          <a:xfrm>
            <a:off x="8460432" y="24928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sz="2000" b="1" dirty="0"/>
          </a:p>
        </p:txBody>
      </p:sp>
      <p:cxnSp>
        <p:nvCxnSpPr>
          <p:cNvPr id="39" name="Conector de seta reta 38"/>
          <p:cNvCxnSpPr>
            <a:stCxn id="17" idx="3"/>
            <a:endCxn id="37" idx="1"/>
          </p:cNvCxnSpPr>
          <p:nvPr/>
        </p:nvCxnSpPr>
        <p:spPr>
          <a:xfrm>
            <a:off x="6732240" y="27809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Conector de seta reta 41"/>
          <p:cNvCxnSpPr>
            <a:stCxn id="37" idx="3"/>
            <a:endCxn id="38" idx="1"/>
          </p:cNvCxnSpPr>
          <p:nvPr/>
        </p:nvCxnSpPr>
        <p:spPr>
          <a:xfrm>
            <a:off x="7884368" y="27809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tângulo 44"/>
          <p:cNvSpPr/>
          <p:nvPr/>
        </p:nvSpPr>
        <p:spPr>
          <a:xfrm>
            <a:off x="1547664" y="42930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0</a:t>
            </a:r>
            <a:endParaRPr lang="pt-BR" sz="2000" b="1" dirty="0"/>
          </a:p>
        </p:txBody>
      </p:sp>
      <p:sp>
        <p:nvSpPr>
          <p:cNvPr id="46" name="Retângulo 45"/>
          <p:cNvSpPr/>
          <p:nvPr/>
        </p:nvSpPr>
        <p:spPr>
          <a:xfrm>
            <a:off x="2699792" y="42930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3851920" y="42930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2</a:t>
            </a:r>
          </a:p>
        </p:txBody>
      </p:sp>
      <p:cxnSp>
        <p:nvCxnSpPr>
          <p:cNvPr id="49" name="Conector de seta reta 48"/>
          <p:cNvCxnSpPr>
            <a:stCxn id="45" idx="3"/>
            <a:endCxn id="46" idx="1"/>
          </p:cNvCxnSpPr>
          <p:nvPr/>
        </p:nvCxnSpPr>
        <p:spPr>
          <a:xfrm>
            <a:off x="2123728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6" idx="3"/>
            <a:endCxn id="47" idx="1"/>
          </p:cNvCxnSpPr>
          <p:nvPr/>
        </p:nvCxnSpPr>
        <p:spPr>
          <a:xfrm>
            <a:off x="3275856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tângulo 74"/>
          <p:cNvSpPr/>
          <p:nvPr/>
        </p:nvSpPr>
        <p:spPr>
          <a:xfrm>
            <a:off x="5004048" y="42930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76" name="Retângulo 75"/>
          <p:cNvSpPr/>
          <p:nvPr/>
        </p:nvSpPr>
        <p:spPr>
          <a:xfrm>
            <a:off x="6156176" y="42930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sz="2000" b="1" dirty="0"/>
          </a:p>
        </p:txBody>
      </p:sp>
      <p:cxnSp>
        <p:nvCxnSpPr>
          <p:cNvPr id="77" name="Conector de seta reta 76"/>
          <p:cNvCxnSpPr>
            <a:stCxn id="47" idx="3"/>
            <a:endCxn id="75" idx="1"/>
          </p:cNvCxnSpPr>
          <p:nvPr/>
        </p:nvCxnSpPr>
        <p:spPr>
          <a:xfrm>
            <a:off x="4427984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8" name="Conector de seta reta 77"/>
          <p:cNvCxnSpPr>
            <a:stCxn id="75" idx="3"/>
            <a:endCxn id="76" idx="1"/>
          </p:cNvCxnSpPr>
          <p:nvPr/>
        </p:nvCxnSpPr>
        <p:spPr>
          <a:xfrm>
            <a:off x="5580112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tângulo 78"/>
          <p:cNvSpPr/>
          <p:nvPr/>
        </p:nvSpPr>
        <p:spPr>
          <a:xfrm>
            <a:off x="7308304" y="42930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80" name="Retângulo 79"/>
          <p:cNvSpPr/>
          <p:nvPr/>
        </p:nvSpPr>
        <p:spPr>
          <a:xfrm>
            <a:off x="8460432" y="429309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sz="2000" b="1" dirty="0"/>
          </a:p>
        </p:txBody>
      </p:sp>
      <p:cxnSp>
        <p:nvCxnSpPr>
          <p:cNvPr id="81" name="Conector de seta reta 80"/>
          <p:cNvCxnSpPr>
            <a:stCxn id="76" idx="3"/>
            <a:endCxn id="79" idx="1"/>
          </p:cNvCxnSpPr>
          <p:nvPr/>
        </p:nvCxnSpPr>
        <p:spPr>
          <a:xfrm>
            <a:off x="6732240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2" name="Conector de seta reta 81"/>
          <p:cNvCxnSpPr>
            <a:stCxn id="79" idx="3"/>
            <a:endCxn id="80" idx="1"/>
          </p:cNvCxnSpPr>
          <p:nvPr/>
        </p:nvCxnSpPr>
        <p:spPr>
          <a:xfrm>
            <a:off x="7884368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4644008" y="4185551"/>
            <a:ext cx="0" cy="79957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>
            <a:off x="4427984" y="2934236"/>
            <a:ext cx="2016224" cy="49476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/>
          <p:nvPr/>
        </p:nvCxnSpPr>
        <p:spPr>
          <a:xfrm>
            <a:off x="6444208" y="342900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>
            <a:off x="3275856" y="3068960"/>
            <a:ext cx="3168352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endCxn id="38" idx="2"/>
          </p:cNvCxnSpPr>
          <p:nvPr/>
        </p:nvCxnSpPr>
        <p:spPr>
          <a:xfrm flipV="1">
            <a:off x="6444208" y="3068960"/>
            <a:ext cx="2304256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>
            <a:endCxn id="37" idx="2"/>
          </p:cNvCxnSpPr>
          <p:nvPr/>
        </p:nvCxnSpPr>
        <p:spPr>
          <a:xfrm flipV="1">
            <a:off x="6444208" y="3068960"/>
            <a:ext cx="1152128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tângulo 128"/>
              <p:cNvSpPr/>
              <p:nvPr/>
            </p:nvSpPr>
            <p:spPr>
              <a:xfrm>
                <a:off x="251520" y="1268760"/>
                <a:ext cx="1128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𝒑𝒂𝒓𝒆𝒏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9" name="Retângulo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11287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tângulo 129"/>
              <p:cNvSpPr/>
              <p:nvPr/>
            </p:nvSpPr>
            <p:spPr>
              <a:xfrm>
                <a:off x="274877" y="2564904"/>
                <a:ext cx="1128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𝒑𝒂𝒓𝒆𝒏</m:t>
                      </m:r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0" name="Retângulo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7" y="2564904"/>
                <a:ext cx="112877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tângulo 130"/>
              <p:cNvSpPr/>
              <p:nvPr/>
            </p:nvSpPr>
            <p:spPr>
              <a:xfrm>
                <a:off x="-75023" y="4230380"/>
                <a:ext cx="16946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𝒏𝒆𝒘</m:t>
                      </m:r>
                      <m:r>
                        <a:rPr lang="pt-BR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𝒄𝒉𝒓𝒐𝒎𝒐𝒔𝒐𝒎𝒆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1" name="Retângulo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023" y="4230380"/>
                <a:ext cx="1694695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56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331640" y="1115452"/>
            <a:ext cx="6336704" cy="1017404"/>
            <a:chOff x="2555776" y="1115452"/>
            <a:chExt cx="6336704" cy="1017404"/>
          </a:xfrm>
        </p:grpSpPr>
        <p:grpSp>
          <p:nvGrpSpPr>
            <p:cNvPr id="5" name="Grupo 4"/>
            <p:cNvGrpSpPr/>
            <p:nvPr/>
          </p:nvGrpSpPr>
          <p:grpSpPr>
            <a:xfrm>
              <a:off x="2555776" y="1556792"/>
              <a:ext cx="6336704" cy="576064"/>
              <a:chOff x="1187624" y="1556792"/>
              <a:chExt cx="6336704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tângulo 16"/>
                  <p:cNvSpPr/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 smtClean="0"/>
                  </a:p>
                </p:txBody>
              </p:sp>
            </mc:Choice>
            <mc:Fallback xmlns="">
              <p:sp>
                <p:nvSpPr>
                  <p:cNvPr id="17" name="Retângulo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tângulo 17"/>
                  <p:cNvSpPr/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8" name="Retângulo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tângulo 18"/>
                  <p:cNvSpPr/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9" name="Retângulo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tângulo 19"/>
                  <p:cNvSpPr/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0" name="Retângulo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tângulo 20"/>
                  <p:cNvSpPr/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1" name="Retângulo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tângulo 21"/>
                  <p:cNvSpPr/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2" name="Retângulo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tângulo 22"/>
                  <p:cNvSpPr/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3" name="Retângulo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tângulo 23"/>
                  <p:cNvSpPr/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4" name="Retângulo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tângulo 24"/>
                  <p:cNvSpPr/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5" name="Retângulo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tângulo 25"/>
                  <p:cNvSpPr/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6" name="Retângulo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tângulo 26"/>
                  <p:cNvSpPr/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7" name="Retângulo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CaixaDeTexto 5"/>
            <p:cNvSpPr txBox="1"/>
            <p:nvPr/>
          </p:nvSpPr>
          <p:spPr>
            <a:xfrm>
              <a:off x="261781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0</a:t>
              </a:r>
              <a:endParaRPr lang="pt-BR" sz="2000" b="1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20384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</a:t>
              </a:r>
              <a:endParaRPr lang="pt-BR" sz="2000" b="1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779912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2</a:t>
              </a:r>
              <a:endParaRPr lang="pt-BR" sz="2000" b="1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313437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3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93204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4</a:t>
              </a:r>
              <a:endParaRPr lang="pt-BR" sz="20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1807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5</a:t>
              </a:r>
              <a:endParaRPr lang="pt-BR" sz="2000" b="1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09413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6</a:t>
              </a:r>
              <a:endParaRPr lang="pt-BR" sz="2000" b="1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627663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7</a:t>
              </a:r>
              <a:endParaRPr lang="pt-BR" sz="2000" b="1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203726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8</a:t>
              </a:r>
              <a:endParaRPr lang="pt-BR" sz="2000" b="1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78976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9</a:t>
              </a:r>
              <a:endParaRPr lang="pt-BR" sz="2000" b="1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318365" y="1115452"/>
              <a:ext cx="54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10</a:t>
              </a:r>
              <a:endParaRPr lang="pt-BR" sz="2000" b="1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1331640" y="2924944"/>
            <a:ext cx="6336704" cy="1017404"/>
            <a:chOff x="2555776" y="1115452"/>
            <a:chExt cx="6336704" cy="1017404"/>
          </a:xfrm>
        </p:grpSpPr>
        <p:grpSp>
          <p:nvGrpSpPr>
            <p:cNvPr id="31" name="Grupo 30"/>
            <p:cNvGrpSpPr/>
            <p:nvPr/>
          </p:nvGrpSpPr>
          <p:grpSpPr>
            <a:xfrm>
              <a:off x="2555776" y="1556792"/>
              <a:ext cx="6336704" cy="576064"/>
              <a:chOff x="1187624" y="1556792"/>
              <a:chExt cx="6336704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tângulo 42"/>
                  <p:cNvSpPr/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 smtClean="0"/>
                  </a:p>
                </p:txBody>
              </p:sp>
            </mc:Choice>
            <mc:Fallback xmlns="">
              <p:sp>
                <p:nvSpPr>
                  <p:cNvPr id="43" name="Retângulo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tângulo 43"/>
                  <p:cNvSpPr/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44" name="Retângulo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tângulo 44"/>
                  <p:cNvSpPr/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45" name="Retângulo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tângulo 45"/>
                  <p:cNvSpPr/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46" name="Retângulo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tângulo 46"/>
                  <p:cNvSpPr/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47" name="Retângulo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tângulo 47"/>
                  <p:cNvSpPr/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48" name="Retângulo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tângulo 48"/>
                  <p:cNvSpPr/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49" name="Retângulo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tângulo 49"/>
                  <p:cNvSpPr/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0" name="Retângulo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tângulo 50"/>
                  <p:cNvSpPr/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1" name="Retângulo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tângulo 51"/>
                  <p:cNvSpPr/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2" name="Retângulo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tângulo 52"/>
                  <p:cNvSpPr/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53" name="Retângulo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CaixaDeTexto 31"/>
            <p:cNvSpPr txBox="1"/>
            <p:nvPr/>
          </p:nvSpPr>
          <p:spPr>
            <a:xfrm>
              <a:off x="261781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0</a:t>
              </a:r>
              <a:endParaRPr lang="pt-BR" sz="2000" b="1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20384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</a:t>
              </a:r>
              <a:endParaRPr lang="pt-BR" sz="2000" b="1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779912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2</a:t>
              </a:r>
              <a:endParaRPr lang="pt-BR" sz="2000" b="1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313437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3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93204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4</a:t>
              </a:r>
              <a:endParaRPr lang="pt-BR" sz="2000" b="1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51807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5</a:t>
              </a:r>
              <a:endParaRPr lang="pt-BR" sz="2000" b="1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09413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6</a:t>
              </a:r>
              <a:endParaRPr lang="pt-BR" sz="2000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627663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7</a:t>
              </a:r>
              <a:endParaRPr lang="pt-BR" sz="2000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7203726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8</a:t>
              </a:r>
              <a:endParaRPr lang="pt-BR" sz="2000" b="1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78976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9</a:t>
              </a:r>
              <a:endParaRPr lang="pt-BR" sz="2000" b="1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8318365" y="1115452"/>
              <a:ext cx="54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10</a:t>
              </a:r>
              <a:endParaRPr lang="pt-BR" sz="2000" b="1" dirty="0"/>
            </a:p>
          </p:txBody>
        </p:sp>
      </p:grpSp>
      <p:cxnSp>
        <p:nvCxnSpPr>
          <p:cNvPr id="57" name="Conector reto 56"/>
          <p:cNvCxnSpPr/>
          <p:nvPr/>
        </p:nvCxnSpPr>
        <p:spPr>
          <a:xfrm>
            <a:off x="1619672" y="2204864"/>
            <a:ext cx="0" cy="59866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3347864" y="2204864"/>
            <a:ext cx="0" cy="59866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4499992" y="2204864"/>
            <a:ext cx="0" cy="59866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6804248" y="2204864"/>
            <a:ext cx="0" cy="59866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H="1">
            <a:off x="5580112" y="4518412"/>
            <a:ext cx="504056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6228184" y="4293096"/>
            <a:ext cx="14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/>
              <a:t>Vm</a:t>
            </a:r>
            <a:r>
              <a:rPr lang="pt-BR" i="1" dirty="0" smtClean="0"/>
              <a:t> </a:t>
            </a:r>
            <a:r>
              <a:rPr lang="pt-BR" i="1" dirty="0" err="1" smtClean="0"/>
              <a:t>is</a:t>
            </a:r>
            <a:r>
              <a:rPr lang="pt-BR" i="1" dirty="0" smtClean="0"/>
              <a:t> </a:t>
            </a:r>
            <a:r>
              <a:rPr lang="pt-BR" i="1" dirty="0" err="1" smtClean="0"/>
              <a:t>flipped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5549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331640" y="2123564"/>
            <a:ext cx="6336704" cy="1017404"/>
            <a:chOff x="2555776" y="1115452"/>
            <a:chExt cx="6336704" cy="1017404"/>
          </a:xfrm>
        </p:grpSpPr>
        <p:grpSp>
          <p:nvGrpSpPr>
            <p:cNvPr id="5" name="Grupo 4"/>
            <p:cNvGrpSpPr/>
            <p:nvPr/>
          </p:nvGrpSpPr>
          <p:grpSpPr>
            <a:xfrm>
              <a:off x="2555776" y="1556792"/>
              <a:ext cx="6336704" cy="576064"/>
              <a:chOff x="1187624" y="1556792"/>
              <a:chExt cx="6336704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tângulo 16"/>
                  <p:cNvSpPr/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 smtClean="0"/>
                  </a:p>
                </p:txBody>
              </p:sp>
            </mc:Choice>
            <mc:Fallback xmlns="">
              <p:sp>
                <p:nvSpPr>
                  <p:cNvPr id="17" name="Retângulo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tângulo 17"/>
                  <p:cNvSpPr/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8" name="Retângulo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368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tângulo 18"/>
                  <p:cNvSpPr/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19" name="Retângulo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975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tângulo 19"/>
                  <p:cNvSpPr/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0" name="Retângulo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tângulo 20"/>
                  <p:cNvSpPr/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1" name="Retângulo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8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tângulo 21"/>
                  <p:cNvSpPr/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2" name="Retângulo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794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tângulo 22"/>
                  <p:cNvSpPr/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3" name="Retângulo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tângulo 23"/>
                  <p:cNvSpPr/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4" name="Retângulo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072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tângulo 24"/>
                  <p:cNvSpPr/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5" name="Retângulo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6136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tângulo 25"/>
                  <p:cNvSpPr/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6" name="Retângulo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2200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tângulo 26"/>
                  <p:cNvSpPr/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1" i="1" smtClean="0">
                              <a:latin typeface="Cambria Math"/>
                            </a:rPr>
                            <m:t>𝑽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pt-BR" sz="1600" b="1" dirty="0"/>
                  </a:p>
                </p:txBody>
              </p:sp>
            </mc:Choice>
            <mc:Fallback xmlns="">
              <p:sp>
                <p:nvSpPr>
                  <p:cNvPr id="27" name="Retângulo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264" y="1556792"/>
                    <a:ext cx="576064" cy="57606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CaixaDeTexto 5"/>
            <p:cNvSpPr txBox="1"/>
            <p:nvPr/>
          </p:nvSpPr>
          <p:spPr>
            <a:xfrm>
              <a:off x="261781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0</a:t>
              </a:r>
              <a:endParaRPr lang="pt-BR" sz="2000" b="1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20384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</a:t>
              </a:r>
              <a:endParaRPr lang="pt-BR" sz="2000" b="1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779912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2</a:t>
              </a:r>
              <a:endParaRPr lang="pt-BR" sz="2000" b="1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313437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3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93204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4</a:t>
              </a:r>
              <a:endParaRPr lang="pt-BR" sz="20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18074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5</a:t>
              </a:r>
              <a:endParaRPr lang="pt-BR" sz="2000" b="1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094138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6</a:t>
              </a:r>
              <a:endParaRPr lang="pt-BR" sz="2000" b="1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627663" y="1115452"/>
              <a:ext cx="4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7</a:t>
              </a:r>
              <a:endParaRPr lang="pt-BR" sz="2000" b="1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203726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8</a:t>
              </a:r>
              <a:endParaRPr lang="pt-BR" sz="2000" b="1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789760" y="1115452"/>
              <a:ext cx="451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9</a:t>
              </a:r>
              <a:endParaRPr lang="pt-BR" sz="2000" b="1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318365" y="1115452"/>
              <a:ext cx="54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10</a:t>
              </a:r>
              <a:endParaRPr lang="pt-BR" sz="2000" b="1" dirty="0"/>
            </a:p>
          </p:txBody>
        </p:sp>
      </p:grpSp>
      <p:cxnSp>
        <p:nvCxnSpPr>
          <p:cNvPr id="33" name="Conector em curva 32"/>
          <p:cNvCxnSpPr>
            <a:stCxn id="9" idx="0"/>
            <a:endCxn id="7" idx="0"/>
          </p:cNvCxnSpPr>
          <p:nvPr/>
        </p:nvCxnSpPr>
        <p:spPr>
          <a:xfrm rot="16200000" flipV="1">
            <a:off x="2771801" y="1557469"/>
            <a:ext cx="12700" cy="1132189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stCxn id="18" idx="2"/>
            <a:endCxn id="20" idx="2"/>
          </p:cNvCxnSpPr>
          <p:nvPr/>
        </p:nvCxnSpPr>
        <p:spPr>
          <a:xfrm rot="16200000" flipH="1">
            <a:off x="2771800" y="2564904"/>
            <a:ext cx="12700" cy="1152128"/>
          </a:xfrm>
          <a:prstGeom prst="curvedConnector3">
            <a:avLst>
              <a:gd name="adj1" fmla="val 287233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em curva 49"/>
          <p:cNvCxnSpPr>
            <a:stCxn id="10" idx="0"/>
            <a:endCxn id="7" idx="0"/>
          </p:cNvCxnSpPr>
          <p:nvPr/>
        </p:nvCxnSpPr>
        <p:spPr>
          <a:xfrm rot="16200000" flipV="1">
            <a:off x="3069802" y="1259468"/>
            <a:ext cx="12700" cy="1728192"/>
          </a:xfrm>
          <a:prstGeom prst="curvedConnector3">
            <a:avLst>
              <a:gd name="adj1" fmla="val 394468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em curva 59"/>
          <p:cNvCxnSpPr>
            <a:stCxn id="16" idx="0"/>
            <a:endCxn id="7" idx="0"/>
          </p:cNvCxnSpPr>
          <p:nvPr/>
        </p:nvCxnSpPr>
        <p:spPr>
          <a:xfrm rot="16200000" flipV="1">
            <a:off x="4786694" y="-457424"/>
            <a:ext cx="12700" cy="5161976"/>
          </a:xfrm>
          <a:prstGeom prst="curvedConnector3">
            <a:avLst>
              <a:gd name="adj1" fmla="val 823403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4984108" y="1484784"/>
            <a:ext cx="52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...</a:t>
            </a:r>
            <a:endParaRPr lang="pt-BR" dirty="0"/>
          </a:p>
        </p:txBody>
      </p:sp>
      <p:cxnSp>
        <p:nvCxnSpPr>
          <p:cNvPr id="67" name="Conector em curva 66"/>
          <p:cNvCxnSpPr>
            <a:stCxn id="18" idx="2"/>
            <a:endCxn id="21" idx="2"/>
          </p:cNvCxnSpPr>
          <p:nvPr/>
        </p:nvCxnSpPr>
        <p:spPr>
          <a:xfrm rot="16200000" flipH="1">
            <a:off x="3059832" y="2276872"/>
            <a:ext cx="12700" cy="1728192"/>
          </a:xfrm>
          <a:prstGeom prst="curvedConnector3">
            <a:avLst>
              <a:gd name="adj1" fmla="val 425106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em curva 70"/>
          <p:cNvCxnSpPr>
            <a:stCxn id="18" idx="2"/>
            <a:endCxn id="27" idx="2"/>
          </p:cNvCxnSpPr>
          <p:nvPr/>
        </p:nvCxnSpPr>
        <p:spPr>
          <a:xfrm rot="16200000" flipH="1">
            <a:off x="4788024" y="548680"/>
            <a:ext cx="12700" cy="5184576"/>
          </a:xfrm>
          <a:prstGeom prst="curvedConnector3">
            <a:avLst>
              <a:gd name="adj1" fmla="val 846382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5004048" y="3060249"/>
            <a:ext cx="52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69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1259632" y="2204864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0</a:t>
            </a:r>
            <a:endParaRPr lang="pt-BR" sz="2000" b="1" dirty="0"/>
          </a:p>
        </p:txBody>
      </p:sp>
      <p:sp>
        <p:nvSpPr>
          <p:cNvPr id="35" name="Retângulo 34"/>
          <p:cNvSpPr/>
          <p:nvPr/>
        </p:nvSpPr>
        <p:spPr>
          <a:xfrm>
            <a:off x="2411760" y="2204864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563888" y="2204864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2</a:t>
            </a:r>
          </a:p>
        </p:txBody>
      </p:sp>
      <p:cxnSp>
        <p:nvCxnSpPr>
          <p:cNvPr id="38" name="Conector de seta reta 37"/>
          <p:cNvCxnSpPr>
            <a:stCxn id="34" idx="3"/>
            <a:endCxn id="35" idx="1"/>
          </p:cNvCxnSpPr>
          <p:nvPr/>
        </p:nvCxnSpPr>
        <p:spPr>
          <a:xfrm>
            <a:off x="1835696" y="24928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>
            <a:stCxn id="35" idx="3"/>
            <a:endCxn id="37" idx="1"/>
          </p:cNvCxnSpPr>
          <p:nvPr/>
        </p:nvCxnSpPr>
        <p:spPr>
          <a:xfrm>
            <a:off x="2987824" y="24928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4716016" y="2204864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41" name="Retângulo 40"/>
          <p:cNvSpPr/>
          <p:nvPr/>
        </p:nvSpPr>
        <p:spPr>
          <a:xfrm>
            <a:off x="5868144" y="2204864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</a:t>
            </a:r>
            <a:endParaRPr lang="pt-BR" sz="2000" b="1" dirty="0"/>
          </a:p>
        </p:txBody>
      </p:sp>
      <p:cxnSp>
        <p:nvCxnSpPr>
          <p:cNvPr id="42" name="Conector de seta reta 41"/>
          <p:cNvCxnSpPr>
            <a:stCxn id="37" idx="3"/>
            <a:endCxn id="40" idx="1"/>
          </p:cNvCxnSpPr>
          <p:nvPr/>
        </p:nvCxnSpPr>
        <p:spPr>
          <a:xfrm>
            <a:off x="4139952" y="24928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Conector de seta reta 42"/>
          <p:cNvCxnSpPr>
            <a:stCxn id="40" idx="3"/>
            <a:endCxn id="41" idx="1"/>
          </p:cNvCxnSpPr>
          <p:nvPr/>
        </p:nvCxnSpPr>
        <p:spPr>
          <a:xfrm>
            <a:off x="5292080" y="24928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tângulo 43"/>
          <p:cNvSpPr/>
          <p:nvPr/>
        </p:nvSpPr>
        <p:spPr>
          <a:xfrm>
            <a:off x="7020272" y="2204864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45" name="Retângulo 44"/>
          <p:cNvSpPr/>
          <p:nvPr/>
        </p:nvSpPr>
        <p:spPr>
          <a:xfrm>
            <a:off x="8172400" y="2204864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6</a:t>
            </a:r>
            <a:endParaRPr lang="pt-BR" sz="2000" b="1" dirty="0"/>
          </a:p>
        </p:txBody>
      </p:sp>
      <p:cxnSp>
        <p:nvCxnSpPr>
          <p:cNvPr id="46" name="Conector de seta reta 45"/>
          <p:cNvCxnSpPr>
            <a:stCxn id="41" idx="3"/>
            <a:endCxn id="44" idx="1"/>
          </p:cNvCxnSpPr>
          <p:nvPr/>
        </p:nvCxnSpPr>
        <p:spPr>
          <a:xfrm>
            <a:off x="6444208" y="24928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Conector de seta reta 46"/>
          <p:cNvCxnSpPr>
            <a:stCxn id="44" idx="3"/>
            <a:endCxn id="45" idx="1"/>
          </p:cNvCxnSpPr>
          <p:nvPr/>
        </p:nvCxnSpPr>
        <p:spPr>
          <a:xfrm>
            <a:off x="7596336" y="24928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35496" y="1835532"/>
                <a:ext cx="1061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𝒉𝒆𝒊𝒈𝒉</m:t>
                      </m:r>
                      <m:sSup>
                        <m:sSup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pt-BR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835532"/>
                <a:ext cx="106144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1316257" y="1772816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57" y="1772816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2468385" y="1772816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85" y="1772816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ângulo 51"/>
              <p:cNvSpPr/>
              <p:nvPr/>
            </p:nvSpPr>
            <p:spPr>
              <a:xfrm>
                <a:off x="3620513" y="1772816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Retâ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13" y="1772816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4772641" y="1772816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641" y="1772816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5996777" y="1772816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777" y="1772816"/>
                <a:ext cx="37542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/>
              <p:cNvSpPr/>
              <p:nvPr/>
            </p:nvSpPr>
            <p:spPr>
              <a:xfrm>
                <a:off x="7076897" y="1772816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Retângulo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897" y="1772816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ângulo 55"/>
              <p:cNvSpPr/>
              <p:nvPr/>
            </p:nvSpPr>
            <p:spPr>
              <a:xfrm>
                <a:off x="8301033" y="1772816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Retângulo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33" y="1772816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em curva 56"/>
          <p:cNvCxnSpPr>
            <a:stCxn id="54" idx="0"/>
            <a:endCxn id="53" idx="0"/>
          </p:cNvCxnSpPr>
          <p:nvPr/>
        </p:nvCxnSpPr>
        <p:spPr>
          <a:xfrm rot="16200000" flipV="1">
            <a:off x="5572421" y="1160748"/>
            <a:ext cx="12700" cy="1224136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>
            <a:stCxn id="40" idx="2"/>
            <a:endCxn id="41" idx="2"/>
          </p:cNvCxnSpPr>
          <p:nvPr/>
        </p:nvCxnSpPr>
        <p:spPr>
          <a:xfrm rot="16200000" flipH="1">
            <a:off x="5580112" y="2204864"/>
            <a:ext cx="12700" cy="1152128"/>
          </a:xfrm>
          <a:prstGeom prst="curvedConnector3">
            <a:avLst>
              <a:gd name="adj1" fmla="val 271915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em curva 64"/>
          <p:cNvCxnSpPr>
            <a:stCxn id="56" idx="0"/>
            <a:endCxn id="53" idx="0"/>
          </p:cNvCxnSpPr>
          <p:nvPr/>
        </p:nvCxnSpPr>
        <p:spPr>
          <a:xfrm rot="16200000" flipV="1">
            <a:off x="6724549" y="8620"/>
            <a:ext cx="12700" cy="3528392"/>
          </a:xfrm>
          <a:prstGeom prst="curvedConnector3">
            <a:avLst>
              <a:gd name="adj1" fmla="val 708511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em curva 71"/>
          <p:cNvCxnSpPr>
            <a:stCxn id="40" idx="2"/>
            <a:endCxn id="45" idx="2"/>
          </p:cNvCxnSpPr>
          <p:nvPr/>
        </p:nvCxnSpPr>
        <p:spPr>
          <a:xfrm rot="16200000" flipH="1">
            <a:off x="6732240" y="1052736"/>
            <a:ext cx="12700" cy="3456384"/>
          </a:xfrm>
          <a:prstGeom prst="curvedConnector3">
            <a:avLst>
              <a:gd name="adj1" fmla="val 808085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6588224" y="53996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6660232" y="349229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2" name="Conector em curva 91"/>
          <p:cNvCxnSpPr>
            <a:stCxn id="55" idx="0"/>
            <a:endCxn id="53" idx="0"/>
          </p:cNvCxnSpPr>
          <p:nvPr/>
        </p:nvCxnSpPr>
        <p:spPr>
          <a:xfrm rot="16200000" flipV="1">
            <a:off x="6112481" y="620688"/>
            <a:ext cx="12700" cy="2304256"/>
          </a:xfrm>
          <a:prstGeom prst="curvedConnector3">
            <a:avLst>
              <a:gd name="adj1" fmla="val 455744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em curva 101"/>
          <p:cNvCxnSpPr>
            <a:stCxn id="40" idx="2"/>
            <a:endCxn id="44" idx="2"/>
          </p:cNvCxnSpPr>
          <p:nvPr/>
        </p:nvCxnSpPr>
        <p:spPr>
          <a:xfrm rot="16200000" flipH="1">
            <a:off x="6156176" y="1628800"/>
            <a:ext cx="12700" cy="2304256"/>
          </a:xfrm>
          <a:prstGeom prst="curvedConnector3">
            <a:avLst>
              <a:gd name="adj1" fmla="val 54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95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21138</TotalTime>
  <Words>1351</Words>
  <Application>Microsoft Office PowerPoint</Application>
  <PresentationFormat>Apresentação na tela (4:3)</PresentationFormat>
  <Paragraphs>382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Tcccccccc</dc:creator>
  <cp:lastModifiedBy>Tcccccccc</cp:lastModifiedBy>
  <cp:revision>28</cp:revision>
  <dcterms:created xsi:type="dcterms:W3CDTF">2016-02-24T18:37:06Z</dcterms:created>
  <dcterms:modified xsi:type="dcterms:W3CDTF">2017-05-11T23:43:10Z</dcterms:modified>
</cp:coreProperties>
</file>