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9"/>
  </p:notesMasterIdLst>
  <p:handoutMasterIdLst>
    <p:handoutMasterId r:id="rId10"/>
  </p:handoutMasterIdLst>
  <p:sldIdLst>
    <p:sldId id="384" r:id="rId5"/>
    <p:sldId id="388" r:id="rId6"/>
    <p:sldId id="394" r:id="rId7"/>
    <p:sldId id="3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C16548"/>
    <a:srgbClr val="EFE9E7"/>
    <a:srgbClr val="CB6E50"/>
    <a:srgbClr val="E1C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44" autoAdjust="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outlineViewPr>
    <p:cViewPr>
      <p:scale>
        <a:sx n="33" d="100"/>
        <a:sy n="33" d="100"/>
      </p:scale>
      <p:origin x="0" y="-6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84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4"/>
                </a:solidFill>
              </a:ln>
              <a:effectLst/>
              <a:sp3d>
                <a:contourClr>
                  <a:schemeClr val="accent4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accent4"/>
                </a:solidFill>
              </a:ln>
              <a:effectLst/>
              <a:sp3d>
                <a:contourClr>
                  <a:schemeClr val="accent4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accent4"/>
                </a:solidFill>
              </a:ln>
              <a:effectLst/>
              <a:sp3d>
                <a:contourClr>
                  <a:schemeClr val="accent4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  <a:sp3d>
                <a:contourClr>
                  <a:schemeClr val="accent4"/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2A-2A47-8540-B61EF21EC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2A-2A47-8540-B61EF21ECB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2A-2A47-8540-B61EF21EC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50" baseline="0">
              <a:solidFill>
                <a:schemeClr val="accent1"/>
              </a:solidFill>
              <a:latin typeface="Avenir Book" panose="02000503020000020003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4"/>
                </a:solidFill>
              </a:ln>
              <a:effectLst/>
              <a:sp3d>
                <a:contourClr>
                  <a:schemeClr val="accent4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C31-4FDF-B5B7-8608C45771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accent4"/>
                </a:solidFill>
              </a:ln>
              <a:effectLst/>
              <a:sp3d>
                <a:contourClr>
                  <a:schemeClr val="accent4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C31-4FDF-B5B7-8608C45771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accent4"/>
                </a:solidFill>
              </a:ln>
              <a:effectLst/>
              <a:sp3d>
                <a:contourClr>
                  <a:schemeClr val="accent4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C31-4FDF-B5B7-8608C45771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  <a:sp3d>
                <a:contourClr>
                  <a:schemeClr val="accent4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C31-4FDF-B5B7-8608C45771D7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31-4FDF-B5B7-8608C45771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A-8C31-4FDF-B5B7-8608C45771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C-8C31-4FDF-B5B7-8608C45771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E-8C31-4FDF-B5B7-8608C45771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0-8C31-4FDF-B5B7-8608C45771D7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C31-4FDF-B5B7-8608C45771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8C31-4FDF-B5B7-8608C45771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8C31-4FDF-B5B7-8608C45771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8C31-4FDF-B5B7-8608C45771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8C31-4FDF-B5B7-8608C45771D7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C31-4FDF-B5B7-8608C4577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50" baseline="0">
              <a:solidFill>
                <a:schemeClr val="accent1"/>
              </a:solidFill>
              <a:latin typeface="Avenir Book" panose="02000503020000020003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4"/>
                </a:solidFill>
              </a:ln>
              <a:effectLst/>
              <a:sp3d>
                <a:contourClr>
                  <a:schemeClr val="accent4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A99-49F5-B42F-1F8ADC952D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accent4"/>
                </a:solidFill>
              </a:ln>
              <a:effectLst/>
              <a:sp3d>
                <a:contourClr>
                  <a:schemeClr val="accent4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A99-49F5-B42F-1F8ADC952D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accent4"/>
                </a:solidFill>
              </a:ln>
              <a:effectLst/>
              <a:sp3d>
                <a:contourClr>
                  <a:schemeClr val="accent4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A99-49F5-B42F-1F8ADC952D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  <a:sp3d>
                <a:contourClr>
                  <a:schemeClr val="accent4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A99-49F5-B42F-1F8ADC952D2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99-49F5-B42F-1F8ADC952D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A-3A99-49F5-B42F-1F8ADC952D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C-3A99-49F5-B42F-1F8ADC952D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E-3A99-49F5-B42F-1F8ADC952D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0-3A99-49F5-B42F-1F8ADC952D2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A99-49F5-B42F-1F8ADC952D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3A99-49F5-B42F-1F8ADC952D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3A99-49F5-B42F-1F8ADC952D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3A99-49F5-B42F-1F8ADC952D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3A99-49F5-B42F-1F8ADC952D2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3A99-49F5-B42F-1F8ADC952D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50" baseline="0">
              <a:solidFill>
                <a:schemeClr val="accent1"/>
              </a:solidFill>
              <a:latin typeface="Avenir Book" panose="02000503020000020003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623BC-5453-41D9-8AAA-DC8C046E78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7D222-4B37-4341-A20E-5F7F6C3448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1D9A-746F-451D-A588-E1812F761F0E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6901-B1E0-4CE0-9E4B-28767C873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4F09-7EC3-4666-A1BC-C6E796D19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A818-BD7E-4D23-9FDE-11234E869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2845-231E-434A-B678-E6CE4B27D651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4303-F8B1-2446-9487-0E9B8F2997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59547C-AB38-C793-550F-7C7D6CEE22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8224" y="-1"/>
            <a:ext cx="11035552" cy="6858001"/>
          </a:xfrm>
          <a:noFill/>
        </p:spPr>
        <p:txBody>
          <a:bodyPr lIns="0" tIns="0" rIns="0" bIns="0" anchor="ctr">
            <a:noAutofit/>
          </a:bodyPr>
          <a:lstStyle>
            <a:lvl1pPr algn="l">
              <a:defRPr sz="8000" kern="1200" spc="1000" baseline="0">
                <a:ln>
                  <a:noFill/>
                </a:ln>
                <a:solidFill>
                  <a:srgbClr val="CB6E50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  <p:sp>
        <p:nvSpPr>
          <p:cNvPr id="8" name="Picture Placeholder 26">
            <a:extLst>
              <a:ext uri="{FF2B5EF4-FFF2-40B4-BE49-F238E27FC236}">
                <a16:creationId xmlns:a16="http://schemas.microsoft.com/office/drawing/2014/main" id="{C0B4C216-E27C-7A50-CF5C-D340913FF5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308" y="604554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4CF15-8EEB-3E61-A35B-A44FACDC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308" y="5901989"/>
            <a:ext cx="4085468" cy="46808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5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16A793-0543-8519-4E06-4D8E6A4E8C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837944"/>
            <a:ext cx="11353800" cy="3019086"/>
          </a:xfrm>
        </p:spPr>
        <p:txBody>
          <a:bodyPr>
            <a:noAutofit/>
          </a:bodyPr>
          <a:lstStyle>
            <a:lvl1pPr>
              <a:defRPr sz="3200"/>
            </a:lvl1pPr>
            <a:lvl2pPr marL="457200" indent="0" algn="l">
              <a:buNone/>
              <a:defRPr sz="1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2FA2A82A-5FFB-EAB7-624A-E00F9EA6DE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459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DD59288-2C4C-BA2F-F3C9-CEEC7BBAE5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47242" y="5232509"/>
            <a:ext cx="2188728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A221A6B3-B644-8124-2E99-CBB5C1C0B2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56023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82FC433-EED8-C305-2AE2-E3BC9D42E5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64806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824A580-B433-CC76-2FDC-C607FC5ECF8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8459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479803CA-9514-7183-8AC8-13CC5B84064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547241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861F1384-35C1-15D1-9228-D96AC95355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56023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8B1D216-8DC7-A8D4-4857-4C7529D982E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64806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59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A60E5-D102-7326-D77E-C6DF8BDDA7D6}"/>
              </a:ext>
            </a:extLst>
          </p:cNvPr>
          <p:cNvSpPr txBox="1"/>
          <p:nvPr userDrawn="1"/>
        </p:nvSpPr>
        <p:spPr>
          <a:xfrm>
            <a:off x="6598508" y="6079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67076B-6CF0-B20E-9689-27FA1127A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851" y="0"/>
            <a:ext cx="8160152" cy="6858000"/>
          </a:xfrm>
        </p:spPr>
        <p:txBody>
          <a:bodyPr anchor="ctr">
            <a:noAutofit/>
          </a:bodyPr>
          <a:lstStyle>
            <a:lvl1pPr algn="l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35309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3F266306-412A-D7DE-40EF-45BBA13E556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8460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28BF9A91-4021-72CF-EEBD-43B8B2F764A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34372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5D88CB52-BC08-9751-260B-B531030DCAB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430282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06E6C850-58C9-7074-08C7-7D24B9A951F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26190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0A395A78-D15C-3B71-AC48-52F422FF29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3437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26292D0-5ED9-B06E-0FEC-5ECF9B61DA1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3028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025E22B-8EFC-3B41-7DF2-F2F0FBBFC2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2619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459D7743-7A8F-C73A-B9D5-49190ED512A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846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D4BD1280-EFE5-3F5B-2E53-29FC62D2218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3437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D7323A54-CEF7-D9AE-B43D-CCF5F95273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028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C50A54A3-4CD3-53F4-3FFE-F664FBFCB1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6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5B86244-CE85-A100-2FAE-57F9E99595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681" y="4554640"/>
            <a:ext cx="7156551" cy="99289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1BADE24-E02E-B86B-4973-FF07C9C25E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3681" y="1296361"/>
            <a:ext cx="7156551" cy="99289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Master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96E5F1B-46ED-3EC5-71CF-9A8DF9B5AA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8452" y="1"/>
            <a:ext cx="5329866" cy="6857999"/>
          </a:xfrm>
          <a:custGeom>
            <a:avLst/>
            <a:gdLst>
              <a:gd name="connsiteX0" fmla="*/ 1468669 w 5329866"/>
              <a:gd name="connsiteY0" fmla="*/ 0 h 6857999"/>
              <a:gd name="connsiteX1" fmla="*/ 3861198 w 5329866"/>
              <a:gd name="connsiteY1" fmla="*/ 0 h 6857999"/>
              <a:gd name="connsiteX2" fmla="*/ 3935198 w 5329866"/>
              <a:gd name="connsiteY2" fmla="*/ 35648 h 6857999"/>
              <a:gd name="connsiteX3" fmla="*/ 5329866 w 5329866"/>
              <a:gd name="connsiteY3" fmla="*/ 2378939 h 6857999"/>
              <a:gd name="connsiteX4" fmla="*/ 5326197 w 5329866"/>
              <a:gd name="connsiteY4" fmla="*/ 2451597 h 6857999"/>
              <a:gd name="connsiteX5" fmla="*/ 5329866 w 5329866"/>
              <a:gd name="connsiteY5" fmla="*/ 2451597 h 6857999"/>
              <a:gd name="connsiteX6" fmla="*/ 5329866 w 5329866"/>
              <a:gd name="connsiteY6" fmla="*/ 4479062 h 6857999"/>
              <a:gd name="connsiteX7" fmla="*/ 5329866 w 5329866"/>
              <a:gd name="connsiteY7" fmla="*/ 4613614 h 6857999"/>
              <a:gd name="connsiteX8" fmla="*/ 5323072 w 5329866"/>
              <a:gd name="connsiteY8" fmla="*/ 4613614 h 6857999"/>
              <a:gd name="connsiteX9" fmla="*/ 5316108 w 5329866"/>
              <a:gd name="connsiteY9" fmla="*/ 4751536 h 6857999"/>
              <a:gd name="connsiteX10" fmla="*/ 4074162 w 5329866"/>
              <a:gd name="connsiteY10" fmla="*/ 6741331 h 6857999"/>
              <a:gd name="connsiteX11" fmla="*/ 3866902 w 5329866"/>
              <a:gd name="connsiteY11" fmla="*/ 6857999 h 6857999"/>
              <a:gd name="connsiteX12" fmla="*/ 1462965 w 5329866"/>
              <a:gd name="connsiteY12" fmla="*/ 6857999 h 6857999"/>
              <a:gd name="connsiteX13" fmla="*/ 1255705 w 5329866"/>
              <a:gd name="connsiteY13" fmla="*/ 6741331 h 6857999"/>
              <a:gd name="connsiteX14" fmla="*/ 13759 w 5329866"/>
              <a:gd name="connsiteY14" fmla="*/ 4751536 h 6857999"/>
              <a:gd name="connsiteX15" fmla="*/ 6794 w 5329866"/>
              <a:gd name="connsiteY15" fmla="*/ 4613614 h 6857999"/>
              <a:gd name="connsiteX16" fmla="*/ 2 w 5329866"/>
              <a:gd name="connsiteY16" fmla="*/ 4613614 h 6857999"/>
              <a:gd name="connsiteX17" fmla="*/ 2 w 5329866"/>
              <a:gd name="connsiteY17" fmla="*/ 4479104 h 6857999"/>
              <a:gd name="connsiteX18" fmla="*/ 0 w 5329866"/>
              <a:gd name="connsiteY18" fmla="*/ 4479062 h 6857999"/>
              <a:gd name="connsiteX19" fmla="*/ 2 w 5329866"/>
              <a:gd name="connsiteY19" fmla="*/ 4479020 h 6857999"/>
              <a:gd name="connsiteX20" fmla="*/ 2 w 5329866"/>
              <a:gd name="connsiteY20" fmla="*/ 2451597 h 6857999"/>
              <a:gd name="connsiteX21" fmla="*/ 3670 w 5329866"/>
              <a:gd name="connsiteY21" fmla="*/ 2451597 h 6857999"/>
              <a:gd name="connsiteX22" fmla="*/ 0 w 5329866"/>
              <a:gd name="connsiteY22" fmla="*/ 2378939 h 6857999"/>
              <a:gd name="connsiteX23" fmla="*/ 1394668 w 5329866"/>
              <a:gd name="connsiteY23" fmla="*/ 356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7999">
                <a:moveTo>
                  <a:pt x="1468669" y="0"/>
                </a:moveTo>
                <a:lnTo>
                  <a:pt x="3861198" y="0"/>
                </a:lnTo>
                <a:lnTo>
                  <a:pt x="3935198" y="35648"/>
                </a:lnTo>
                <a:cubicBezTo>
                  <a:pt x="4765925" y="486926"/>
                  <a:pt x="5329866" y="1367075"/>
                  <a:pt x="5329866" y="2378939"/>
                </a:cubicBezTo>
                <a:lnTo>
                  <a:pt x="5326197" y="2451597"/>
                </a:lnTo>
                <a:lnTo>
                  <a:pt x="5329866" y="2451597"/>
                </a:lnTo>
                <a:lnTo>
                  <a:pt x="5329866" y="4479062"/>
                </a:lnTo>
                <a:lnTo>
                  <a:pt x="5329866" y="4613614"/>
                </a:lnTo>
                <a:lnTo>
                  <a:pt x="5323072" y="4613614"/>
                </a:lnTo>
                <a:lnTo>
                  <a:pt x="5316108" y="4751536"/>
                </a:lnTo>
                <a:cubicBezTo>
                  <a:pt x="5230813" y="5591417"/>
                  <a:pt x="4755512" y="6316001"/>
                  <a:pt x="4074162" y="6741331"/>
                </a:cubicBezTo>
                <a:lnTo>
                  <a:pt x="3866902" y="6857999"/>
                </a:lnTo>
                <a:lnTo>
                  <a:pt x="1462965" y="6857999"/>
                </a:lnTo>
                <a:lnTo>
                  <a:pt x="1255705" y="6741331"/>
                </a:lnTo>
                <a:cubicBezTo>
                  <a:pt x="574355" y="6316001"/>
                  <a:pt x="99054" y="5591417"/>
                  <a:pt x="13759" y="4751536"/>
                </a:cubicBezTo>
                <a:lnTo>
                  <a:pt x="6794" y="4613614"/>
                </a:lnTo>
                <a:lnTo>
                  <a:pt x="2" y="4613614"/>
                </a:lnTo>
                <a:lnTo>
                  <a:pt x="2" y="4479104"/>
                </a:lnTo>
                <a:lnTo>
                  <a:pt x="0" y="4479062"/>
                </a:lnTo>
                <a:lnTo>
                  <a:pt x="2" y="4479020"/>
                </a:lnTo>
                <a:lnTo>
                  <a:pt x="2" y="2451597"/>
                </a:lnTo>
                <a:lnTo>
                  <a:pt x="3670" y="2451597"/>
                </a:lnTo>
                <a:lnTo>
                  <a:pt x="0" y="2378939"/>
                </a:lnTo>
                <a:cubicBezTo>
                  <a:pt x="0" y="1367075"/>
                  <a:pt x="563941" y="486926"/>
                  <a:pt x="1394668" y="35648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88BC5D-D10D-D2EE-8AE9-4CDCE46A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3681" y="2404268"/>
            <a:ext cx="7217511" cy="2049462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8000" b="0" i="0" spc="10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21223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DAB6B870-F337-8AB9-902B-76B31B88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9033"/>
            <a:ext cx="3478306" cy="3186954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50000"/>
              </a:lnSpc>
              <a:defRPr lang="en-US" sz="1600" b="1" i="0" spc="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5DAF62C-340B-6252-0BC2-3BFF3473EC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0962" y="-801666"/>
            <a:ext cx="4667994" cy="7825231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500" b="0" spc="650" baseline="0">
                <a:solidFill>
                  <a:schemeClr val="tx2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 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FC1157C-46E6-2A07-1641-C8F8879492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0962" y="1467062"/>
            <a:ext cx="4667994" cy="2420772"/>
          </a:xfr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500" b="0" spc="65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311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1B2C6-F3A6-F65F-DF38-0E32604698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358823"/>
            <a:ext cx="6644109" cy="6858000"/>
          </a:xfrm>
        </p:spPr>
        <p:txBody>
          <a:bodyPr anchor="t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76000" b="0" spc="1000">
                <a:solidFill>
                  <a:schemeClr val="accent1">
                    <a:alpha val="5000"/>
                  </a:schemeClr>
                </a:solidFill>
                <a:latin typeface="+mj-lt"/>
              </a:defRPr>
            </a:lvl1pPr>
            <a:lvl2pPr marL="457200" indent="0">
              <a:buNone/>
              <a:defRPr spc="1000">
                <a:latin typeface="Felix Titling" pitchFamily="82" charset="77"/>
              </a:defRPr>
            </a:lvl2pPr>
            <a:lvl3pPr marL="914400" indent="0">
              <a:buNone/>
              <a:defRPr spc="1000">
                <a:latin typeface="Felix Titling" pitchFamily="82" charset="77"/>
              </a:defRPr>
            </a:lvl3pPr>
            <a:lvl4pPr marL="1371600" indent="0">
              <a:buNone/>
              <a:defRPr spc="1000">
                <a:latin typeface="Felix Titling" pitchFamily="82" charset="77"/>
              </a:defRPr>
            </a:lvl4pPr>
            <a:lvl5pPr marL="1828800" indent="0">
              <a:buNone/>
              <a:defRPr spc="1000"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25014DBD-FC37-6FBB-AEBA-C826652821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4373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F62835A7-C3E7-285E-CDF2-A44B022CFA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0284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26194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AAD5CDF0-03F4-067C-A930-F9EEE3F0E32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8462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EA0E8C0-9652-ED9C-4CD9-6B72392D6DF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34369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0155057-5F64-A44D-EBB6-913EC89187C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30041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95532FA-0A0C-CF19-D640-F92609A78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8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6A67D644-32E7-08DE-4A04-59BC59DA67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23536" y="697867"/>
            <a:ext cx="4344928" cy="5462266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736204"/>
          </a:xfrm>
        </p:spPr>
        <p:txBody>
          <a:bodyPr anchor="ctr">
            <a:noAutofit/>
          </a:bodyPr>
          <a:lstStyle>
            <a:lvl1pPr algn="ctr">
              <a:defRPr sz="8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A91CD-FAA1-12A5-36FC-FB6877A5CF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7235" y="5501848"/>
            <a:ext cx="10515600" cy="135615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 b="0" spc="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6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10349A9-96E5-48EF-811D-326560B8C1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5962964" cy="1335273"/>
          </a:xfrm>
        </p:spPr>
        <p:txBody>
          <a:bodyPr lIns="0" tIns="0" rIns="0" bIns="0" anchor="t">
            <a:noAutofit/>
          </a:bodyPr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0571" y="3000733"/>
            <a:ext cx="5763227" cy="2996309"/>
          </a:xfr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192137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8E835A2-9A63-E732-F9E2-A4F4914B17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455" y="1834688"/>
            <a:ext cx="5310927" cy="723085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7CA4D69F-DA63-104E-3FB3-1F2D82C3B5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44466" y="1834688"/>
            <a:ext cx="5310927" cy="723085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5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CAC50623-C141-FF48-2679-AD0F48D51D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05526" y="2557773"/>
            <a:ext cx="1772935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FAAA39D6-45B2-A7D3-5DC3-C2459FFFC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78310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08456420-6A32-6316-DB13-BD852A1B7EC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44466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4006011E-82D1-0E59-8663-132BB94A82A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3537" y="2557773"/>
            <a:ext cx="1772935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979E2337-5EFF-E5EE-D81F-00E835015F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786321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BAB66CF5-0D1B-FF68-BB2E-8A5D28F0BC5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6455" y="2983478"/>
            <a:ext cx="1769071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2E7EFCE-36D7-CF86-2FEF-E3734FE9950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405295" y="2983478"/>
            <a:ext cx="1772935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E1DCC08-6799-A1AC-28C2-A872BAF1E55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78463" y="2983478"/>
            <a:ext cx="1768919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CE1BF705-AAB1-D537-2C0D-A795D1D4D17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4466" y="2983478"/>
            <a:ext cx="1769071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5F504EFC-46D9-97D5-DA53-4D8EB52D134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013306" y="2983478"/>
            <a:ext cx="1772935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C1231552-C2DF-2460-9DCB-33B1379D750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86474" y="2983478"/>
            <a:ext cx="1768919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4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B17915-F2EE-16C0-9704-0911520961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2064" y="1655064"/>
            <a:ext cx="11164824" cy="4599432"/>
          </a:xfrm>
        </p:spPr>
        <p:txBody>
          <a:bodyPr>
            <a:noAutofit/>
          </a:bodyPr>
          <a:lstStyle>
            <a:lvl1pPr>
              <a:defRPr sz="3200"/>
            </a:lvl1pPr>
            <a:lvl2pPr marL="457200" indent="0" algn="l">
              <a:buNone/>
              <a:defRPr sz="1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95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A29FDC8-4969-6E0E-767C-B89B08D3D23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2336" y="2195513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94B01F3-B2C5-4835-6EF9-A40EB06012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55389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9CE4F9C-B2A8-323E-0B57-0B8FD348FA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20511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E9B260B4-D1BC-635B-D388-0E1A9CF2C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30848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470C7D3-57C4-0583-E642-C6AB3565F6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32902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6978037E-3163-1C71-E997-16A7D05981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810474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75FF4D9-84C9-19DB-9830-B3FFCD6F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621792"/>
            <a:ext cx="12192000" cy="7825230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5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Master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8CB881-B4B6-F9E5-06B7-B87D6D5300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31067" y="-2"/>
            <a:ext cx="5329866" cy="6858002"/>
          </a:xfrm>
          <a:custGeom>
            <a:avLst/>
            <a:gdLst>
              <a:gd name="connsiteX0" fmla="*/ 1468671 w 5329866"/>
              <a:gd name="connsiteY0" fmla="*/ 0 h 6858002"/>
              <a:gd name="connsiteX1" fmla="*/ 3861196 w 5329866"/>
              <a:gd name="connsiteY1" fmla="*/ 0 h 6858002"/>
              <a:gd name="connsiteX2" fmla="*/ 3935199 w 5329866"/>
              <a:gd name="connsiteY2" fmla="*/ 35649 h 6858002"/>
              <a:gd name="connsiteX3" fmla="*/ 5329866 w 5329866"/>
              <a:gd name="connsiteY3" fmla="*/ 2378940 h 6858002"/>
              <a:gd name="connsiteX4" fmla="*/ 5326197 w 5329866"/>
              <a:gd name="connsiteY4" fmla="*/ 2451598 h 6858002"/>
              <a:gd name="connsiteX5" fmla="*/ 5329866 w 5329866"/>
              <a:gd name="connsiteY5" fmla="*/ 2451598 h 6858002"/>
              <a:gd name="connsiteX6" fmla="*/ 5329866 w 5329866"/>
              <a:gd name="connsiteY6" fmla="*/ 4479063 h 6858002"/>
              <a:gd name="connsiteX7" fmla="*/ 5329866 w 5329866"/>
              <a:gd name="connsiteY7" fmla="*/ 4613615 h 6858002"/>
              <a:gd name="connsiteX8" fmla="*/ 5323072 w 5329866"/>
              <a:gd name="connsiteY8" fmla="*/ 4613615 h 6858002"/>
              <a:gd name="connsiteX9" fmla="*/ 5316108 w 5329866"/>
              <a:gd name="connsiteY9" fmla="*/ 4751537 h 6858002"/>
              <a:gd name="connsiteX10" fmla="*/ 4074162 w 5329866"/>
              <a:gd name="connsiteY10" fmla="*/ 6741332 h 6858002"/>
              <a:gd name="connsiteX11" fmla="*/ 3866899 w 5329866"/>
              <a:gd name="connsiteY11" fmla="*/ 6858002 h 6858002"/>
              <a:gd name="connsiteX12" fmla="*/ 1462968 w 5329866"/>
              <a:gd name="connsiteY12" fmla="*/ 6858002 h 6858002"/>
              <a:gd name="connsiteX13" fmla="*/ 1255705 w 5329866"/>
              <a:gd name="connsiteY13" fmla="*/ 6741332 h 6858002"/>
              <a:gd name="connsiteX14" fmla="*/ 13759 w 5329866"/>
              <a:gd name="connsiteY14" fmla="*/ 4751537 h 6858002"/>
              <a:gd name="connsiteX15" fmla="*/ 6794 w 5329866"/>
              <a:gd name="connsiteY15" fmla="*/ 4613615 h 6858002"/>
              <a:gd name="connsiteX16" fmla="*/ 2 w 5329866"/>
              <a:gd name="connsiteY16" fmla="*/ 4613615 h 6858002"/>
              <a:gd name="connsiteX17" fmla="*/ 2 w 5329866"/>
              <a:gd name="connsiteY17" fmla="*/ 4479105 h 6858002"/>
              <a:gd name="connsiteX18" fmla="*/ 0 w 5329866"/>
              <a:gd name="connsiteY18" fmla="*/ 4479063 h 6858002"/>
              <a:gd name="connsiteX19" fmla="*/ 2 w 5329866"/>
              <a:gd name="connsiteY19" fmla="*/ 4479021 h 6858002"/>
              <a:gd name="connsiteX20" fmla="*/ 2 w 5329866"/>
              <a:gd name="connsiteY20" fmla="*/ 2451598 h 6858002"/>
              <a:gd name="connsiteX21" fmla="*/ 3670 w 5329866"/>
              <a:gd name="connsiteY21" fmla="*/ 2451598 h 6858002"/>
              <a:gd name="connsiteX22" fmla="*/ 0 w 5329866"/>
              <a:gd name="connsiteY22" fmla="*/ 2378940 h 6858002"/>
              <a:gd name="connsiteX23" fmla="*/ 1394668 w 5329866"/>
              <a:gd name="connsiteY23" fmla="*/ 35649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8002">
                <a:moveTo>
                  <a:pt x="1468671" y="0"/>
                </a:moveTo>
                <a:lnTo>
                  <a:pt x="3861196" y="0"/>
                </a:lnTo>
                <a:lnTo>
                  <a:pt x="3935199" y="35649"/>
                </a:lnTo>
                <a:cubicBezTo>
                  <a:pt x="4765925" y="486927"/>
                  <a:pt x="5329866" y="1367076"/>
                  <a:pt x="5329866" y="2378940"/>
                </a:cubicBezTo>
                <a:lnTo>
                  <a:pt x="5326197" y="2451598"/>
                </a:lnTo>
                <a:lnTo>
                  <a:pt x="5329866" y="2451598"/>
                </a:lnTo>
                <a:lnTo>
                  <a:pt x="5329866" y="4479063"/>
                </a:lnTo>
                <a:lnTo>
                  <a:pt x="5329866" y="4613615"/>
                </a:lnTo>
                <a:lnTo>
                  <a:pt x="5323072" y="4613615"/>
                </a:lnTo>
                <a:lnTo>
                  <a:pt x="5316108" y="4751537"/>
                </a:lnTo>
                <a:cubicBezTo>
                  <a:pt x="5230813" y="5591419"/>
                  <a:pt x="4755512" y="6316003"/>
                  <a:pt x="4074162" y="6741332"/>
                </a:cubicBezTo>
                <a:lnTo>
                  <a:pt x="3866899" y="6858002"/>
                </a:lnTo>
                <a:lnTo>
                  <a:pt x="1462968" y="6858002"/>
                </a:lnTo>
                <a:lnTo>
                  <a:pt x="1255705" y="6741332"/>
                </a:lnTo>
                <a:cubicBezTo>
                  <a:pt x="574355" y="6316003"/>
                  <a:pt x="99054" y="5591419"/>
                  <a:pt x="13759" y="4751537"/>
                </a:cubicBezTo>
                <a:lnTo>
                  <a:pt x="6794" y="4613615"/>
                </a:lnTo>
                <a:lnTo>
                  <a:pt x="2" y="4613615"/>
                </a:lnTo>
                <a:lnTo>
                  <a:pt x="2" y="4479105"/>
                </a:lnTo>
                <a:lnTo>
                  <a:pt x="0" y="4479063"/>
                </a:lnTo>
                <a:lnTo>
                  <a:pt x="2" y="4479021"/>
                </a:lnTo>
                <a:lnTo>
                  <a:pt x="2" y="2451598"/>
                </a:lnTo>
                <a:lnTo>
                  <a:pt x="3670" y="2451598"/>
                </a:lnTo>
                <a:lnTo>
                  <a:pt x="0" y="2378940"/>
                </a:lnTo>
                <a:cubicBezTo>
                  <a:pt x="0" y="1367076"/>
                  <a:pt x="563941" y="486927"/>
                  <a:pt x="1394668" y="3564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731088F-47E0-33BA-856D-6E68D4A69A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4054639"/>
            <a:ext cx="12192000" cy="996696"/>
          </a:xfrm>
        </p:spPr>
        <p:txBody>
          <a:bodyPr vert="horz" lIns="0" tIns="0" rIns="0" bIns="0" rtlCol="0" anchor="t">
            <a:noAutofit/>
          </a:bodyPr>
          <a:lstStyle>
            <a:lvl1pPr algn="ctr">
              <a:defRPr lang="en-US" sz="8500" b="0" i="0" spc="10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18828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6099858" cy="1335273"/>
          </a:xfrm>
        </p:spPr>
        <p:txBody>
          <a:bodyPr lIns="0" tIns="0" rIns="0" bIns="0" anchor="t">
            <a:noAutofit/>
          </a:bodyPr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897E40-8096-E77D-E61A-A0AAC64EA4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38481" y="581371"/>
            <a:ext cx="3884344" cy="5415673"/>
          </a:xfrm>
          <a:custGeom>
            <a:avLst/>
            <a:gdLst>
              <a:gd name="connsiteX0" fmla="*/ 1942453 w 3884344"/>
              <a:gd name="connsiteY0" fmla="*/ 0 h 5415673"/>
              <a:gd name="connsiteX1" fmla="*/ 3874878 w 3884344"/>
              <a:gd name="connsiteY1" fmla="*/ 1743849 h 5415673"/>
              <a:gd name="connsiteX2" fmla="*/ 3884344 w 3884344"/>
              <a:gd name="connsiteY2" fmla="*/ 1931324 h 5415673"/>
              <a:gd name="connsiteX3" fmla="*/ 3884344 w 3884344"/>
              <a:gd name="connsiteY3" fmla="*/ 1953581 h 5415673"/>
              <a:gd name="connsiteX4" fmla="*/ 3882232 w 3884344"/>
              <a:gd name="connsiteY4" fmla="*/ 1995413 h 5415673"/>
              <a:gd name="connsiteX5" fmla="*/ 3884344 w 3884344"/>
              <a:gd name="connsiteY5" fmla="*/ 1995413 h 5415673"/>
              <a:gd name="connsiteX6" fmla="*/ 3884344 w 3884344"/>
              <a:gd name="connsiteY6" fmla="*/ 3571294 h 5415673"/>
              <a:gd name="connsiteX7" fmla="*/ 3879954 w 3884344"/>
              <a:gd name="connsiteY7" fmla="*/ 3571294 h 5415673"/>
              <a:gd name="connsiteX8" fmla="*/ 3874878 w 3884344"/>
              <a:gd name="connsiteY8" fmla="*/ 3671825 h 5415673"/>
              <a:gd name="connsiteX9" fmla="*/ 1942453 w 3884344"/>
              <a:gd name="connsiteY9" fmla="*/ 5415673 h 5415673"/>
              <a:gd name="connsiteX10" fmla="*/ 10029 w 3884344"/>
              <a:gd name="connsiteY10" fmla="*/ 3671825 h 5415673"/>
              <a:gd name="connsiteX11" fmla="*/ 4952 w 3884344"/>
              <a:gd name="connsiteY11" fmla="*/ 3571294 h 5415673"/>
              <a:gd name="connsiteX12" fmla="*/ 2 w 3884344"/>
              <a:gd name="connsiteY12" fmla="*/ 3571294 h 5415673"/>
              <a:gd name="connsiteX13" fmla="*/ 2 w 3884344"/>
              <a:gd name="connsiteY13" fmla="*/ 3473251 h 5415673"/>
              <a:gd name="connsiteX14" fmla="*/ 0 w 3884344"/>
              <a:gd name="connsiteY14" fmla="*/ 3473220 h 5415673"/>
              <a:gd name="connsiteX15" fmla="*/ 2 w 3884344"/>
              <a:gd name="connsiteY15" fmla="*/ 3473189 h 5415673"/>
              <a:gd name="connsiteX16" fmla="*/ 2 w 3884344"/>
              <a:gd name="connsiteY16" fmla="*/ 1995413 h 5415673"/>
              <a:gd name="connsiteX17" fmla="*/ 2675 w 3884344"/>
              <a:gd name="connsiteY17" fmla="*/ 1995413 h 5415673"/>
              <a:gd name="connsiteX18" fmla="*/ 0 w 3884344"/>
              <a:gd name="connsiteY18" fmla="*/ 1942453 h 5415673"/>
              <a:gd name="connsiteX19" fmla="*/ 1942453 w 3884344"/>
              <a:gd name="connsiteY19" fmla="*/ 0 h 541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84344" h="5415673">
                <a:moveTo>
                  <a:pt x="1942453" y="0"/>
                </a:moveTo>
                <a:cubicBezTo>
                  <a:pt x="2948191" y="0"/>
                  <a:pt x="3775405" y="764355"/>
                  <a:pt x="3874878" y="1743849"/>
                </a:cubicBezTo>
                <a:lnTo>
                  <a:pt x="3884344" y="1931324"/>
                </a:lnTo>
                <a:lnTo>
                  <a:pt x="3884344" y="1953581"/>
                </a:lnTo>
                <a:lnTo>
                  <a:pt x="3882232" y="1995413"/>
                </a:lnTo>
                <a:lnTo>
                  <a:pt x="3884344" y="1995413"/>
                </a:lnTo>
                <a:lnTo>
                  <a:pt x="3884344" y="3571294"/>
                </a:lnTo>
                <a:lnTo>
                  <a:pt x="3879954" y="3571294"/>
                </a:lnTo>
                <a:lnTo>
                  <a:pt x="3874878" y="3671825"/>
                </a:lnTo>
                <a:cubicBezTo>
                  <a:pt x="3775404" y="4651319"/>
                  <a:pt x="2948192" y="5415673"/>
                  <a:pt x="1942453" y="5415673"/>
                </a:cubicBezTo>
                <a:cubicBezTo>
                  <a:pt x="936714" y="5415673"/>
                  <a:pt x="109502" y="4651319"/>
                  <a:pt x="10029" y="3671825"/>
                </a:cubicBezTo>
                <a:lnTo>
                  <a:pt x="4952" y="3571294"/>
                </a:lnTo>
                <a:lnTo>
                  <a:pt x="2" y="3571294"/>
                </a:lnTo>
                <a:lnTo>
                  <a:pt x="2" y="3473251"/>
                </a:lnTo>
                <a:lnTo>
                  <a:pt x="0" y="3473220"/>
                </a:lnTo>
                <a:lnTo>
                  <a:pt x="2" y="3473189"/>
                </a:lnTo>
                <a:lnTo>
                  <a:pt x="2" y="1995413"/>
                </a:lnTo>
                <a:lnTo>
                  <a:pt x="2675" y="1995413"/>
                </a:lnTo>
                <a:lnTo>
                  <a:pt x="0" y="1942453"/>
                </a:lnTo>
                <a:cubicBezTo>
                  <a:pt x="0" y="869666"/>
                  <a:pt x="869666" y="0"/>
                  <a:pt x="1942453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414DEE6-A86D-4699-E6EF-CE6745F5D4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90571" y="3000733"/>
            <a:ext cx="2916821" cy="4282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68EE5CA-4729-4FEA-F1BC-F976BEEBC4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773609" y="3000733"/>
            <a:ext cx="2916821" cy="4282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A3BC7A6-D12C-160A-CB5C-E556052508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90571" y="3530279"/>
            <a:ext cx="2916821" cy="2466764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DF7BAB-7F6A-3D7B-F8A9-D7C4BD1D3B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73609" y="3530279"/>
            <a:ext cx="2916821" cy="2466764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94F4E-FF39-0408-C3C6-A986750D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1" y="365125"/>
            <a:ext cx="109150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16EB-5E9D-04D9-F6DC-33F7E5BB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460" y="1825625"/>
            <a:ext cx="109150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C11A-4AAF-B1E1-B1F3-67C0A55E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03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3DBDAD-8830-10AA-86C7-A42D12292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46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5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11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i="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B0AC52-4011-6BBE-311B-3BEF59F1B5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The competition</a:t>
            </a:r>
          </a:p>
          <a:p>
            <a:r>
              <a:rPr lang="en-US" dirty="0"/>
              <a:t>The competition</a:t>
            </a:r>
          </a:p>
          <a:p>
            <a:r>
              <a:rPr lang="en-US" dirty="0"/>
              <a:t>The competition</a:t>
            </a:r>
          </a:p>
          <a:p>
            <a:r>
              <a:rPr lang="en-US" dirty="0"/>
              <a:t>The competition</a:t>
            </a:r>
          </a:p>
          <a:p>
            <a:r>
              <a:rPr lang="en-US" dirty="0"/>
              <a:t>The competition</a:t>
            </a:r>
          </a:p>
          <a:p>
            <a:r>
              <a:rPr lang="en-US" dirty="0"/>
              <a:t>The competition</a:t>
            </a:r>
          </a:p>
          <a:p>
            <a:r>
              <a:rPr lang="en-US" dirty="0"/>
              <a:t>The competition</a:t>
            </a:r>
          </a:p>
        </p:txBody>
      </p:sp>
      <p:pic>
        <p:nvPicPr>
          <p:cNvPr id="11" name="Picture Placeholder 10" descr="Person walking on steps">
            <a:extLst>
              <a:ext uri="{FF2B5EF4-FFF2-40B4-BE49-F238E27FC236}">
                <a16:creationId xmlns:a16="http://schemas.microsoft.com/office/drawing/2014/main" id="{279EF615-D537-BB61-236B-7F595827F4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/>
        </p:blipFill>
        <p:spPr>
          <a:xfrm>
            <a:off x="3158112" y="-1617501"/>
            <a:ext cx="5329866" cy="6858002"/>
          </a:xfr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AB4C074D-3275-5F66-54A1-F239FE37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competition</a:t>
            </a:r>
          </a:p>
        </p:txBody>
      </p:sp>
      <p:pic>
        <p:nvPicPr>
          <p:cNvPr id="1026" name="Picture 2" descr="Sebuah ilustrasi tujuan SMART.">
            <a:extLst>
              <a:ext uri="{FF2B5EF4-FFF2-40B4-BE49-F238E27FC236}">
                <a16:creationId xmlns:a16="http://schemas.microsoft.com/office/drawing/2014/main" id="{D8333FF3-117C-65F5-4D32-B689B008C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95" y="-431636"/>
            <a:ext cx="85725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4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84AE-BD2E-60E8-D843-BB0B7BCB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11" name="Picture Placeholder 10" descr="Person using cellphone to take photo of food on plates, beverages, and cutlery on round table in café">
            <a:extLst>
              <a:ext uri="{FF2B5EF4-FFF2-40B4-BE49-F238E27FC236}">
                <a16:creationId xmlns:a16="http://schemas.microsoft.com/office/drawing/2014/main" id="{22A5557B-5BA3-26FB-4A37-255760122B0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897947-B469-B9FE-BF14-D3F36C685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Our product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7510DD-84F1-3900-70E8-FE08D029C5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Competitive research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1506EC-0924-5261-B6EA-746D20E0C5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ZA" dirty="0"/>
              <a:t>Our product is priced below that of other companies on the market</a:t>
            </a:r>
            <a:endParaRPr lang="en-US" dirty="0"/>
          </a:p>
          <a:p>
            <a:r>
              <a:rPr lang="en-ZA" dirty="0"/>
              <a:t>Simple and easy to use, compared to the complex equipment of the competitors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2DA987-3F13-6F52-C518-DD2467E3B5A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ZA" dirty="0"/>
              <a:t>Company A</a:t>
            </a:r>
            <a:br>
              <a:rPr lang="en-ZA" dirty="0"/>
            </a:br>
            <a:r>
              <a:rPr lang="en-ZA" dirty="0"/>
              <a:t>Product is more expensive</a:t>
            </a:r>
            <a:endParaRPr lang="en-US" dirty="0"/>
          </a:p>
          <a:p>
            <a:r>
              <a:rPr lang="en-ZA" dirty="0"/>
              <a:t>Companies B &amp; C </a:t>
            </a:r>
            <a:br>
              <a:rPr lang="en-ZA" dirty="0"/>
            </a:br>
            <a:r>
              <a:rPr lang="en-ZA" dirty="0"/>
              <a:t>Product is expensive and inconvenient to use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B0563-2076-A96B-B015-632F6A459D98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81866-CCAA-E4BC-90F2-F3D61AF0324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Three Types Of Competitors To Include In A Competitor Analysis: Direct, Indirect, And Replacement">
            <a:extLst>
              <a:ext uri="{FF2B5EF4-FFF2-40B4-BE49-F238E27FC236}">
                <a16:creationId xmlns:a16="http://schemas.microsoft.com/office/drawing/2014/main" id="{107A5057-0C8D-B004-ECDB-2BC0FA7F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78" y="1547992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0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E613-9A3F-405C-D8F5-1BA9A713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overview</a:t>
            </a:r>
          </a:p>
        </p:txBody>
      </p:sp>
      <p:graphicFrame>
        <p:nvGraphicFramePr>
          <p:cNvPr id="14" name="Content Placeholder 13" descr="Line chart">
            <a:extLst>
              <a:ext uri="{FF2B5EF4-FFF2-40B4-BE49-F238E27FC236}">
                <a16:creationId xmlns:a16="http://schemas.microsoft.com/office/drawing/2014/main" id="{0FCAF48E-A023-465C-A99C-CD63E0E67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773966"/>
              </p:ext>
            </p:extLst>
          </p:nvPr>
        </p:nvGraphicFramePr>
        <p:xfrm>
          <a:off x="419100" y="1838326"/>
          <a:ext cx="4114800" cy="2850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2A28A5-546C-FBDB-90AD-09A8FB34F3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12%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62886F-3D00-2C7F-9422-DB9AB56FE48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31%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5F3CC0-4C16-7DF4-3A39-F7C5B43780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49%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6AF370-D804-0260-FA82-F28349BBD5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91%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2F90FA-2E7F-9322-E8C2-E45944AEA29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Retail sales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974DB4-C5F6-391F-EC09-36D3DA048C5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Online sales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54FFD3-FA73-24CC-E88D-FFBA2B3A67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Market sales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0DE366-F9CC-48C6-AE52-EEF2760CDAF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Product satisfaction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87607-FBE9-0586-917C-1365BBFA76C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D2109-7E70-58F1-F37E-D9D99ABA3D3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Content Placeholder 13" descr="Line chart">
            <a:extLst>
              <a:ext uri="{FF2B5EF4-FFF2-40B4-BE49-F238E27FC236}">
                <a16:creationId xmlns:a16="http://schemas.microsoft.com/office/drawing/2014/main" id="{DCED26FC-2002-C139-1BB8-34A726F95A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853515"/>
              </p:ext>
            </p:extLst>
          </p:nvPr>
        </p:nvGraphicFramePr>
        <p:xfrm>
          <a:off x="3928921" y="1838326"/>
          <a:ext cx="4334160" cy="2823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ontent Placeholder 13" descr="Line chart">
            <a:extLst>
              <a:ext uri="{FF2B5EF4-FFF2-40B4-BE49-F238E27FC236}">
                <a16:creationId xmlns:a16="http://schemas.microsoft.com/office/drawing/2014/main" id="{83366826-38B7-9D29-876D-B303ACB90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257265"/>
              </p:ext>
            </p:extLst>
          </p:nvPr>
        </p:nvGraphicFramePr>
        <p:xfrm>
          <a:off x="7658102" y="1838326"/>
          <a:ext cx="4334160" cy="2823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0060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10EE3C-B2C8-8259-C6FD-8E6EB78A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Mirjam Nilsson​</a:t>
            </a:r>
            <a:br>
              <a:rPr lang="en-US" dirty="0"/>
            </a:br>
            <a:r>
              <a:rPr lang="en-US" dirty="0"/>
              <a:t>206-555-0146</a:t>
            </a:r>
            <a:br>
              <a:rPr lang="en-US" dirty="0"/>
            </a:br>
            <a:r>
              <a:rPr lang="en-US" dirty="0"/>
              <a:t>mirjam@contoso.com</a:t>
            </a:r>
            <a:br>
              <a:rPr lang="en-US" dirty="0"/>
            </a:br>
            <a:r>
              <a:rPr lang="en-US" dirty="0"/>
              <a:t>www.contoso.com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2C5D4E-F481-B17C-DFEF-7F9F7D414F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Thank</a:t>
            </a:r>
          </a:p>
          <a:p>
            <a:r>
              <a:rPr lang="en-US" dirty="0"/>
              <a:t>thank</a:t>
            </a:r>
          </a:p>
          <a:p>
            <a:r>
              <a:rPr lang="en-US" dirty="0"/>
              <a:t>Thank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you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B71A9C-F374-B122-4E3F-6FED019092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80723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Product-Summary">
      <a:dk1>
        <a:srgbClr val="000000"/>
      </a:dk1>
      <a:lt1>
        <a:srgbClr val="FFFFFF"/>
      </a:lt1>
      <a:dk2>
        <a:srgbClr val="C16548"/>
      </a:dk2>
      <a:lt2>
        <a:srgbClr val="E7E6E6"/>
      </a:lt2>
      <a:accent1>
        <a:srgbClr val="C16548"/>
      </a:accent1>
      <a:accent2>
        <a:srgbClr val="E1C9C1"/>
      </a:accent2>
      <a:accent3>
        <a:srgbClr val="EFE9E7"/>
      </a:accent3>
      <a:accent4>
        <a:srgbClr val="7C8C5F"/>
      </a:accent4>
      <a:accent5>
        <a:srgbClr val="DAE7C3"/>
      </a:accent5>
      <a:accent6>
        <a:srgbClr val="ECF1E3"/>
      </a:accent6>
      <a:hlink>
        <a:srgbClr val="0563C1"/>
      </a:hlink>
      <a:folHlink>
        <a:srgbClr val="954F72"/>
      </a:folHlink>
    </a:clrScheme>
    <a:fontScheme name="Custom 1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0" tIns="0" rIns="0" bIns="0" rtlCol="0" anchor="t">
        <a:noAutofit/>
      </a:bodyPr>
      <a:lstStyle>
        <a:defPPr algn="l">
          <a:defRPr sz="75000" spc="500" dirty="0">
            <a:solidFill>
              <a:srgbClr val="C16548">
                <a:alpha val="5000"/>
              </a:srgbClr>
            </a:solidFill>
            <a:latin typeface="Felix Titling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-Summary-Presentation_tm89238778_Win32_SD_v8" id="{83613DEE-2222-4516-BF39-225A8B689624}" vid="{C7950C3C-93B9-4DBC-A4D6-8707F2151D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86A7F9-7B0E-43E8-B063-049D1D0FA4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E1AB1A2-A05A-4E6B-8751-9ECD694019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F27D58-EA11-4029-B24D-EE7DC9A46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193</TotalTime>
  <Words>118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Book</vt:lpstr>
      <vt:lpstr>Avenir Next LT Pro</vt:lpstr>
      <vt:lpstr>Calibri</vt:lpstr>
      <vt:lpstr>Felix Titling</vt:lpstr>
      <vt:lpstr>Custom Design</vt:lpstr>
      <vt:lpstr>The competition</vt:lpstr>
      <vt:lpstr>Competitive analysis</vt:lpstr>
      <vt:lpstr>Industry overview</vt:lpstr>
      <vt:lpstr>Mirjam Nilsson​ 206-555-0146 mirjam@contoso.com www.contoso.com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competition</dc:title>
  <dc:creator>karjono karjono</dc:creator>
  <cp:lastModifiedBy>karjono karjono</cp:lastModifiedBy>
  <cp:revision>1</cp:revision>
  <dcterms:created xsi:type="dcterms:W3CDTF">2023-05-26T03:43:08Z</dcterms:created>
  <dcterms:modified xsi:type="dcterms:W3CDTF">2023-05-26T06:56:11Z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