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8" r:id="rId5"/>
    <p:sldId id="277" r:id="rId6"/>
    <p:sldId id="282" r:id="rId7"/>
    <p:sldId id="283" r:id="rId8"/>
    <p:sldId id="281" r:id="rId9"/>
    <p:sldId id="284" r:id="rId10"/>
    <p:sldId id="285" r:id="rId11"/>
    <p:sldId id="286" r:id="rId12"/>
    <p:sldId id="279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80" r:id="rId23"/>
    <p:sldId id="297" r:id="rId24"/>
    <p:sldId id="298" r:id="rId25"/>
    <p:sldId id="2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87949" autoAdjust="0"/>
  </p:normalViewPr>
  <p:slideViewPr>
    <p:cSldViewPr snapToGrid="0" showGuides="1">
      <p:cViewPr varScale="1">
        <p:scale>
          <a:sx n="74" d="100"/>
          <a:sy n="74" d="100"/>
        </p:scale>
        <p:origin x="8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7/1/2019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2BA90-3772-4C94-8992-EB88D67E6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=""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=""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=""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=""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=""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=""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=""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=""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=""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=""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9015-5B70-4D85-AA05-A54131EA11AC}" type="datetime3">
              <a:rPr lang="en-US" smtClean="0"/>
              <a:t>1 July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54CF-9D4B-4816-9E54-74AD4D838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=""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=""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=""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=""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=""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7/1/2019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440180"/>
            <a:ext cx="6069813" cy="2286706"/>
          </a:xfrm>
        </p:spPr>
        <p:txBody>
          <a:bodyPr/>
          <a:lstStyle/>
          <a:p>
            <a:r>
              <a:rPr lang="en-US" sz="2800"/>
              <a:t>RANCANG BANGUN APLIKASI BERBASIS WEB UNTUK VISUALISASI POHON KELUARGA TOKOH SEJARAH INDONESIA MENGGUNAKAN ONTOLOGI DBPEDIA DAN PELLET REASONER</a:t>
            </a:r>
            <a:endParaRPr lang="en-US" sz="28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219" y="3819933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Penyusun Tugas Akhir :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Faiq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05111540000007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9219" y="4986499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Dosen Pembimbing : </a:t>
            </a:r>
          </a:p>
          <a:p>
            <a:r>
              <a:rPr lang="en-US" sz="2000">
                <a:solidFill>
                  <a:schemeClr val="bg1"/>
                </a:solidFill>
              </a:rPr>
              <a:t>Nurul Fajrin 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Adhatus Sholichah </a:t>
            </a:r>
            <a:r>
              <a:rPr lang="en-US" sz="2000">
                <a:solidFill>
                  <a:schemeClr val="bg1"/>
                </a:solidFill>
              </a:rPr>
              <a:t>A.,S.Kom., </a:t>
            </a:r>
            <a:r>
              <a:rPr lang="en-US" sz="2000" smtClean="0">
                <a:solidFill>
                  <a:schemeClr val="bg1"/>
                </a:solidFill>
              </a:rPr>
              <a:t>M.Sc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502" y="99376"/>
            <a:ext cx="6959771" cy="587408"/>
          </a:xfrm>
        </p:spPr>
        <p:txBody>
          <a:bodyPr/>
          <a:lstStyle/>
          <a:p>
            <a:r>
              <a:rPr lang="en-US" smtClean="0"/>
              <a:t>Reasoning property isspouseof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7" y="2939320"/>
            <a:ext cx="5858331" cy="3779256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idx="19"/>
          </p:nvPr>
        </p:nvPicPr>
        <p:blipFill>
          <a:blip r:embed="rId3"/>
          <a:stretch>
            <a:fillRect/>
          </a:stretch>
        </p:blipFill>
        <p:spPr>
          <a:xfrm>
            <a:off x="6298782" y="1023807"/>
            <a:ext cx="5861304" cy="35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502" y="99376"/>
            <a:ext cx="6959771" cy="587408"/>
          </a:xfrm>
        </p:spPr>
        <p:txBody>
          <a:bodyPr/>
          <a:lstStyle/>
          <a:p>
            <a:r>
              <a:rPr lang="en-US" smtClean="0"/>
              <a:t>Reasoning property haschild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4347" y="2723886"/>
            <a:ext cx="5861304" cy="391922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258750" y="686784"/>
            <a:ext cx="5861304" cy="39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502" y="99376"/>
            <a:ext cx="6959771" cy="587408"/>
          </a:xfrm>
        </p:spPr>
        <p:txBody>
          <a:bodyPr/>
          <a:lstStyle/>
          <a:p>
            <a:r>
              <a:rPr lang="en-US" smtClean="0"/>
              <a:t>Reasoning property hasparent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mtClean="0"/>
              <a:t>Sebelum reasoning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mtClean="0"/>
              <a:t>Sesudah reasoning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/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1501" y="3030958"/>
            <a:ext cx="5861304" cy="375031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298782" y="686784"/>
            <a:ext cx="5861304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1 (kasus tidak memiliki anak)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517"/>
            <a:ext cx="12192000" cy="38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9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2 (kasus memiliki anak)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957"/>
            <a:ext cx="12192000" cy="49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6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3 (kasus memiliki cucu)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" y="1166957"/>
            <a:ext cx="12192000" cy="49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5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4 (kasus memiliki cicit)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256"/>
            <a:ext cx="12192000" cy="49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1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5 (kasus memiliki pasangan lebih dari satu)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92"/>
          <a:stretch/>
        </p:blipFill>
        <p:spPr>
          <a:xfrm>
            <a:off x="3224210" y="1166957"/>
            <a:ext cx="5734055" cy="49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Visualisasi 6 (kasus memiliki relasi yang tidak memiliki properti nama)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205"/>
            <a:ext cx="12192000" cy="44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4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</a:t>
            </a:r>
            <a:r>
              <a:rPr lang="en-US" sz="2000" dirty="0"/>
              <a:t>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1828800"/>
            <a:ext cx="3657599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</a:t>
            </a:r>
            <a:r>
              <a:rPr lang="id-ID" sz="2000" dirty="0"/>
              <a:t>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lvl="0"/>
            <a:r>
              <a:rPr lang="en-US" sz="2800"/>
              <a:t>Data p</a:t>
            </a:r>
            <a:r>
              <a:rPr lang="id-ID" sz="2800"/>
              <a:t>roperti yang dimiliki oleh </a:t>
            </a:r>
            <a:r>
              <a:rPr lang="id-ID" sz="2800" i="1"/>
              <a:t>Family Relationship Ontology</a:t>
            </a:r>
            <a:r>
              <a:rPr lang="id-ID" sz="2800"/>
              <a:t> dapat digunakan pada domain tokoh sejarah Indonesia. </a:t>
            </a:r>
            <a:endParaRPr lang="en-US" sz="2800"/>
          </a:p>
          <a:p>
            <a:pPr lvl="0"/>
            <a:r>
              <a:rPr lang="id-ID" sz="2800"/>
              <a:t>Studi kasus visualisasi pohon keluarga tokoh sejarah Indonesia mampu dimodelkan dan digabungkan dengan model ontologi lokal dengan Apache Jena</a:t>
            </a:r>
            <a:r>
              <a:rPr lang="en-US" sz="2800"/>
              <a:t> serta bisa melakukan proses </a:t>
            </a:r>
            <a:r>
              <a:rPr lang="en-US" sz="2800" i="1"/>
              <a:t>reasoning </a:t>
            </a:r>
            <a:r>
              <a:rPr lang="en-US" sz="2800"/>
              <a:t>dengan Pellet Reasoner.</a:t>
            </a:r>
          </a:p>
          <a:p>
            <a:pPr lvl="0"/>
            <a:r>
              <a:rPr lang="en-US" sz="2800"/>
              <a:t>Aplikasi untuk visualisasi pohon keluarga tokoh sejarah Indonesia dapat dikembangkan dengan l</a:t>
            </a:r>
            <a:r>
              <a:rPr lang="id-ID" sz="2800"/>
              <a:t>ibrary SPARQL Lib </a:t>
            </a:r>
            <a:r>
              <a:rPr lang="en-US" sz="2800"/>
              <a:t>yang </a:t>
            </a:r>
            <a:r>
              <a:rPr lang="id-ID" sz="2800"/>
              <a:t>mampu menghubungkan basis data Apache Jena Fuseki</a:t>
            </a:r>
            <a:r>
              <a:rPr lang="en-US" sz="2800"/>
              <a:t> dengan perangkat lunak yang </a:t>
            </a:r>
            <a:r>
              <a:rPr lang="id-ID" sz="2800"/>
              <a:t>menggunakan bahasa pemrograman PHP.</a:t>
            </a:r>
            <a:endParaRPr lang="en-US" sz="2800"/>
          </a:p>
          <a:p>
            <a:pPr marL="457200" indent="-457200">
              <a:buFont typeface="+mj-lt"/>
              <a:buAutoNum type="arabicPeriod"/>
            </a:pPr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Kesimpulan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10824736" cy="4351338"/>
          </a:xfrm>
        </p:spPr>
        <p:txBody>
          <a:bodyPr/>
          <a:lstStyle/>
          <a:p>
            <a:pPr lvl="0"/>
            <a:r>
              <a:rPr lang="id-ID" sz="3200"/>
              <a:t>Penggunaan perangkat uji coba dengan spesfikasi kapasitas memori yang lebih besar agar waktu yang dibutuhkan untuk proses </a:t>
            </a:r>
            <a:r>
              <a:rPr lang="id-ID" sz="3200" i="1"/>
              <a:t>export inferenced axiom</a:t>
            </a:r>
            <a:r>
              <a:rPr lang="id-ID" sz="3200"/>
              <a:t> lebih cepat</a:t>
            </a:r>
            <a:r>
              <a:rPr lang="en-US" sz="3200"/>
              <a:t>.</a:t>
            </a:r>
          </a:p>
          <a:p>
            <a:pPr lvl="0"/>
            <a:r>
              <a:rPr lang="en-US" sz="3200"/>
              <a:t>Penambahan visualisasi generasi pendahulu dan penerus.</a:t>
            </a:r>
          </a:p>
          <a:p>
            <a:pPr lvl="0"/>
            <a:r>
              <a:rPr lang="en-US" sz="3200"/>
              <a:t>Fitur penambahan data secara </a:t>
            </a:r>
            <a:r>
              <a:rPr lang="en-US" sz="3200"/>
              <a:t>dinamis</a:t>
            </a:r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saran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219" y="1602811"/>
            <a:ext cx="5796460" cy="981048"/>
          </a:xfrm>
        </p:spPr>
        <p:txBody>
          <a:bodyPr/>
          <a:lstStyle/>
          <a:p>
            <a:r>
              <a:rPr lang="en-US" sz="6600" smtClean="0"/>
              <a:t>TERIma kasih</a:t>
            </a:r>
            <a:endParaRPr lang="en-US" sz="660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1240" y="320040"/>
            <a:ext cx="208026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50280" y="3715456"/>
            <a:ext cx="3482340" cy="1120140"/>
          </a:xfrm>
          <a:prstGeom prst="rect">
            <a:avLst/>
          </a:prstGeom>
          <a:ln>
            <a:solidFill>
              <a:srgbClr val="2C5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t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5" y="1602811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219" y="4025995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Penyusun Tugas Akhir : 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Faiq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05111540000007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5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Tokoh sejarah </a:t>
            </a:r>
            <a:r>
              <a:rPr lang="en-US" sz="2800" smtClean="0"/>
              <a:t>adalah seseorang yang namanya dikenang atas jasanya</a:t>
            </a:r>
          </a:p>
          <a:p>
            <a:r>
              <a:rPr lang="en-US" sz="2800" smtClean="0"/>
              <a:t>Setiap tokoh memiliki </a:t>
            </a:r>
            <a:r>
              <a:rPr lang="en-US" sz="2800" b="1" smtClean="0"/>
              <a:t>relasi</a:t>
            </a:r>
            <a:r>
              <a:rPr lang="en-US" sz="2800" smtClean="0"/>
              <a:t> yang berbeda-beda</a:t>
            </a:r>
          </a:p>
          <a:p>
            <a:r>
              <a:rPr lang="en-US" sz="2800" smtClean="0"/>
              <a:t>Keterkaitan antar tokoh dapat dimodelkan dengan </a:t>
            </a:r>
            <a:r>
              <a:rPr lang="en-US" sz="2800" b="1" smtClean="0"/>
              <a:t>ontologi</a:t>
            </a:r>
          </a:p>
          <a:p>
            <a:r>
              <a:rPr lang="en-US" sz="2800" b="1" smtClean="0"/>
              <a:t>Memodelkan</a:t>
            </a:r>
            <a:r>
              <a:rPr lang="en-US" sz="2800" smtClean="0"/>
              <a:t> dan </a:t>
            </a:r>
            <a:r>
              <a:rPr lang="en-US" sz="2800" b="1" smtClean="0"/>
              <a:t>melengkapi</a:t>
            </a:r>
            <a:r>
              <a:rPr lang="en-US" sz="2800" smtClean="0"/>
              <a:t> data tokoh untuk </a:t>
            </a:r>
            <a:r>
              <a:rPr lang="en-US" sz="2800" b="1" smtClean="0"/>
              <a:t>visualisasi</a:t>
            </a:r>
            <a:r>
              <a:rPr lang="en-US" sz="2800" smtClean="0"/>
              <a:t> pohon keluarga tokoh sejarah</a:t>
            </a:r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Latar belakang</a:t>
            </a:r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8" t="27760" r="12479" b="18356"/>
          <a:stretch/>
        </p:blipFill>
        <p:spPr/>
      </p:pic>
    </p:spTree>
    <p:extLst>
      <p:ext uri="{BB962C8B-B14F-4D97-AF65-F5344CB8AC3E}">
        <p14:creationId xmlns:p14="http://schemas.microsoft.com/office/powerpoint/2010/main" val="3244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54880" y="3191246"/>
            <a:ext cx="2583180" cy="3451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437005"/>
            <a:ext cx="10824736" cy="5018734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/>
              <a:t>Bagaimana menentukan data property yang nantinya dapat digunakan untuk mendefinisikan relasi dalam domain tokoh </a:t>
            </a:r>
            <a:r>
              <a:rPr lang="en-US" sz="2800" smtClean="0"/>
              <a:t>sejarah Indonesia?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/>
          </a:p>
          <a:p>
            <a:pPr marL="514350" lvl="0" indent="-514350">
              <a:buFont typeface="+mj-lt"/>
              <a:buAutoNum type="arabicPeriod"/>
            </a:pPr>
            <a:r>
              <a:rPr lang="en-US" sz="2800"/>
              <a:t>Bagaimana memodelkan proses reasoning untuk melengkapi relasi tokoh sejarah pada DBpedia</a:t>
            </a:r>
            <a:r>
              <a:rPr lang="en-US" sz="280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/>
          </a:p>
          <a:p>
            <a:pPr marL="514350" lvl="0" indent="-514350">
              <a:buFont typeface="+mj-lt"/>
              <a:buAutoNum type="arabicPeriod"/>
            </a:pPr>
            <a:r>
              <a:rPr lang="en-US" sz="2800"/>
              <a:t>Bagaimana membuat aplikasi untuk menampilkan visualisasi pohon keluarga tokoh </a:t>
            </a:r>
            <a:r>
              <a:rPr lang="en-US" sz="2800" smtClean="0"/>
              <a:t>sejarah Indonesia?</a:t>
            </a:r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Rumusan masalah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Arsitektur sistem</a:t>
            </a:r>
            <a:endParaRPr lang="en-US"/>
          </a:p>
        </p:txBody>
      </p:sp>
      <p:pic>
        <p:nvPicPr>
          <p:cNvPr id="6" name="Picture 5" descr="C:\Users\ASUS\Pictures\arsitektur T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23" y="1375646"/>
            <a:ext cx="8500056" cy="526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97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9648229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smtClean="0"/>
              <a:t>Mengunduh file RDF tokoh dari DBpedia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Memodelkan file RDF tokoh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Menggabungkan model tokoh dengan </a:t>
            </a:r>
            <a:r>
              <a:rPr lang="en-US" sz="3200" i="1" smtClean="0"/>
              <a:t>Family Relationship Ontology</a:t>
            </a:r>
            <a:endParaRPr lang="en-US" sz="3200" smtClean="0"/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Melakukan proses reasoning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Mencetak model hasil reasoning ke dalam format RDF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Implementasi program ekstraksi (java)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960" y="1825625"/>
            <a:ext cx="9648229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smtClean="0"/>
              <a:t>Mengunggah data RDF hasil ke Apache Jena Fuseki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SPARQL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smtClean="0"/>
              <a:t>Visualisasi struktur pohon keluarga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938" y="499595"/>
            <a:ext cx="10057617" cy="1325563"/>
          </a:xfrm>
        </p:spPr>
        <p:txBody>
          <a:bodyPr/>
          <a:lstStyle/>
          <a:p>
            <a:r>
              <a:rPr lang="en-US" smtClean="0"/>
              <a:t>Implementasi program visualisasi (php)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TUGAS AKHIR – KI141502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267201" y="1828800"/>
            <a:ext cx="3657599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67200" y="2730455"/>
            <a:ext cx="3657600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2000" dirty="0"/>
              <a:t>PERANCANGAN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267201" y="3644855"/>
            <a:ext cx="3657598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67201" y="4572000"/>
            <a:ext cx="3657598" cy="6126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/>
              <a:t>KESIMPULAN &amp; SARAN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16c05727-aa75-4e4a-9b5f-8a80a1165891"/>
    <ds:schemaRef ds:uri="http://schemas.openxmlformats.org/package/2006/metadata/core-properties"/>
    <ds:schemaRef ds:uri="http://purl.org/dc/elements/1.1/"/>
    <ds:schemaRef ds:uri="http://purl.org/dc/terms/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444</Words>
  <Application>Microsoft Office PowerPoint</Application>
  <PresentationFormat>Widescreen</PresentationFormat>
  <Paragraphs>96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Tahoma</vt:lpstr>
      <vt:lpstr>Office Theme</vt:lpstr>
      <vt:lpstr>RANCANG BANGUN APLIKASI BERBASIS WEB UNTUK VISUALISASI POHON KELUARGA TOKOH SEJARAH INDONESIA MENGGUNAKAN ONTOLOGI DBPEDIA DAN PELLET REASONER</vt:lpstr>
      <vt:lpstr>PowerPoint Presentation</vt:lpstr>
      <vt:lpstr>Latar belakang</vt:lpstr>
      <vt:lpstr>Rumusan masalah</vt:lpstr>
      <vt:lpstr>PowerPoint Presentation</vt:lpstr>
      <vt:lpstr>Arsitektur sistem</vt:lpstr>
      <vt:lpstr>Implementasi program ekstraksi (java)</vt:lpstr>
      <vt:lpstr>Implementasi program visualisasi (php)</vt:lpstr>
      <vt:lpstr>PowerPoint Presentation</vt:lpstr>
      <vt:lpstr>Reasoning property isspouseof</vt:lpstr>
      <vt:lpstr>Reasoning property haschild</vt:lpstr>
      <vt:lpstr>Reasoning property hasparent</vt:lpstr>
      <vt:lpstr>Visualisasi 1 (kasus tidak memiliki anak)</vt:lpstr>
      <vt:lpstr>Visualisasi 2 (kasus memiliki anak)</vt:lpstr>
      <vt:lpstr>Visualisasi 3 (kasus memiliki cucu)</vt:lpstr>
      <vt:lpstr>Visualisasi 4 (kasus memiliki cicit)</vt:lpstr>
      <vt:lpstr>Visualisasi 5 (kasus memiliki pasangan lebih dari satu)</vt:lpstr>
      <vt:lpstr>Visualisasi 6 (kasus memiliki relasi yang tidak memiliki properti nama)</vt:lpstr>
      <vt:lpstr>PowerPoint Presentation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2019-06-30T17:08:48Z</dcterms:created>
  <dcterms:modified xsi:type="dcterms:W3CDTF">2019-07-01T16:17:26Z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