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8" r:id="rId5"/>
    <p:sldId id="277" r:id="rId6"/>
    <p:sldId id="282" r:id="rId7"/>
    <p:sldId id="283" r:id="rId8"/>
    <p:sldId id="281" r:id="rId9"/>
    <p:sldId id="284" r:id="rId10"/>
    <p:sldId id="279" r:id="rId11"/>
    <p:sldId id="28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 autoAdjust="0"/>
    <p:restoredTop sz="87949" autoAdjust="0"/>
  </p:normalViewPr>
  <p:slideViewPr>
    <p:cSldViewPr snapToGrid="0" showGuides="1">
      <p:cViewPr varScale="1">
        <p:scale>
          <a:sx n="42" d="100"/>
          <a:sy n="42" d="100"/>
        </p:scale>
        <p:origin x="54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7/1/2019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1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xmlns="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xmlns="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xmlns="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xmlns="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xmlns="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xmlns="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xmlns="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xmlns="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9015-5B70-4D85-AA05-A54131EA11AC}" type="datetime3">
              <a:rPr lang="en-US" smtClean="0"/>
              <a:t>1 July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2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xmlns="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xmlns="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xmlns="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xmlns="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xmlns="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xmlns="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xmlns="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7/1/2019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219" y="1440180"/>
            <a:ext cx="6069813" cy="2286706"/>
          </a:xfrm>
        </p:spPr>
        <p:txBody>
          <a:bodyPr/>
          <a:lstStyle/>
          <a:p>
            <a:r>
              <a:rPr lang="en-US" sz="2800"/>
              <a:t>RANCANG BANGUN APLIKASI BERBASIS WEB UNTUK VISUALISASI POHON KELUARGA TOKOH SEJARAH INDONESIA MENGGUNAKAN ONTOLOGI DBPEDIA DAN PELLET REASONER</a:t>
            </a:r>
            <a:endParaRPr lang="en-US" sz="280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21240" y="320040"/>
            <a:ext cx="208026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50280" y="3715456"/>
            <a:ext cx="348234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t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35" y="1602811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89219" y="3819933"/>
            <a:ext cx="557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Penyusun Tugas Akhir : 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Faiq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05111540000007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9219" y="4986499"/>
            <a:ext cx="557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Dosen Pembimbing : </a:t>
            </a:r>
          </a:p>
          <a:p>
            <a:r>
              <a:rPr lang="en-US" sz="2000">
                <a:solidFill>
                  <a:schemeClr val="bg1"/>
                </a:solidFill>
              </a:rPr>
              <a:t>Nurul Fajrin A.,S.Kom</a:t>
            </a:r>
            <a:r>
              <a:rPr lang="en-US" sz="2000">
                <a:solidFill>
                  <a:schemeClr val="bg1"/>
                </a:solidFill>
              </a:rPr>
              <a:t>., </a:t>
            </a:r>
            <a:r>
              <a:rPr lang="en-US" sz="2000" smtClean="0">
                <a:solidFill>
                  <a:schemeClr val="bg1"/>
                </a:solidFill>
              </a:rPr>
              <a:t>M.Sc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Adhatus Sholichah </a:t>
            </a:r>
            <a:r>
              <a:rPr lang="en-US" sz="2000">
                <a:solidFill>
                  <a:schemeClr val="bg1"/>
                </a:solidFill>
              </a:rPr>
              <a:t>A.,S.Kom</a:t>
            </a:r>
            <a:r>
              <a:rPr lang="en-US" sz="2000">
                <a:solidFill>
                  <a:schemeClr val="bg1"/>
                </a:solidFill>
              </a:rPr>
              <a:t>., </a:t>
            </a:r>
            <a:r>
              <a:rPr lang="en-US" sz="2000" smtClean="0">
                <a:solidFill>
                  <a:schemeClr val="bg1"/>
                </a:solidFill>
              </a:rPr>
              <a:t>M.Sc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1828800"/>
            <a:ext cx="3657599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</a:t>
            </a:r>
            <a:r>
              <a:rPr lang="id-ID" sz="2000" dirty="0"/>
              <a:t>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4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/>
              <a:t>Tokoh sejarah </a:t>
            </a:r>
            <a:r>
              <a:rPr lang="en-US" sz="2800" smtClean="0"/>
              <a:t>adalah seseorang yang namanya dikenang atas jasanya</a:t>
            </a:r>
          </a:p>
          <a:p>
            <a:r>
              <a:rPr lang="en-US" sz="2800" smtClean="0"/>
              <a:t>Setiap tokoh memiliki </a:t>
            </a:r>
            <a:r>
              <a:rPr lang="en-US" sz="2800" b="1" smtClean="0"/>
              <a:t>relasi</a:t>
            </a:r>
            <a:r>
              <a:rPr lang="en-US" sz="2800" smtClean="0"/>
              <a:t> yang berbeda-beda</a:t>
            </a:r>
          </a:p>
          <a:p>
            <a:r>
              <a:rPr lang="en-US" sz="2800" smtClean="0"/>
              <a:t>Keterkaitan antar tokoh dapat dimodelkan dengan </a:t>
            </a:r>
            <a:r>
              <a:rPr lang="en-US" sz="2800" b="1" smtClean="0"/>
              <a:t>ontologi</a:t>
            </a:r>
          </a:p>
          <a:p>
            <a:r>
              <a:rPr lang="en-US" sz="2800" b="1" smtClean="0"/>
              <a:t>Memodelkan</a:t>
            </a:r>
            <a:r>
              <a:rPr lang="en-US" sz="2800" smtClean="0"/>
              <a:t> dan </a:t>
            </a:r>
            <a:r>
              <a:rPr lang="en-US" sz="2800" b="1" smtClean="0"/>
              <a:t>melengkapi</a:t>
            </a:r>
            <a:r>
              <a:rPr lang="en-US" sz="2800" smtClean="0"/>
              <a:t> data tokoh untuk </a:t>
            </a:r>
            <a:r>
              <a:rPr lang="en-US" sz="2800" b="1" smtClean="0"/>
              <a:t>visualisasi</a:t>
            </a:r>
            <a:r>
              <a:rPr lang="en-US" sz="2800" smtClean="0"/>
              <a:t> pohon keluarga tokoh sejarah</a:t>
            </a:r>
            <a:endParaRPr 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Latar belakang</a:t>
            </a:r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8" t="27760" r="12479" b="18356"/>
          <a:stretch/>
        </p:blipFill>
        <p:spPr/>
      </p:pic>
    </p:spTree>
    <p:extLst>
      <p:ext uri="{BB962C8B-B14F-4D97-AF65-F5344CB8AC3E}">
        <p14:creationId xmlns:p14="http://schemas.microsoft.com/office/powerpoint/2010/main" val="32440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800"/>
              <a:t>Bagaimana menentukan data property yang nantinya dapat digunakan untuk mendefinisikan relasi dalam domain </a:t>
            </a:r>
            <a:r>
              <a:rPr lang="en-US" sz="2800"/>
              <a:t>tokoh </a:t>
            </a:r>
            <a:r>
              <a:rPr lang="en-US" sz="2800" smtClean="0"/>
              <a:t>sejarah Indonesia?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/>
          </a:p>
          <a:p>
            <a:pPr marL="514350" lvl="0" indent="-514350">
              <a:buFont typeface="+mj-lt"/>
              <a:buAutoNum type="arabicPeriod"/>
            </a:pPr>
            <a:r>
              <a:rPr lang="en-US" sz="2800"/>
              <a:t>Bagaimana memodelkan proses reasoning untuk melengkapi relasi tokoh sejarah pada </a:t>
            </a:r>
            <a:r>
              <a:rPr lang="en-US" sz="2800"/>
              <a:t>DBpedia</a:t>
            </a:r>
            <a:r>
              <a:rPr lang="en-US" sz="2800" smtClean="0"/>
              <a:t>?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/>
          </a:p>
          <a:p>
            <a:pPr marL="514350" lvl="0" indent="-514350">
              <a:buFont typeface="+mj-lt"/>
              <a:buAutoNum type="arabicPeriod"/>
            </a:pPr>
            <a:r>
              <a:rPr lang="en-US" sz="2800"/>
              <a:t>Bagaimana membuat aplikasi untuk menampilkan visualisasi pohon keluarga </a:t>
            </a:r>
            <a:r>
              <a:rPr lang="en-US" sz="2800"/>
              <a:t>tokoh </a:t>
            </a:r>
            <a:r>
              <a:rPr lang="en-US" sz="2800" smtClean="0"/>
              <a:t>sejarah Indonesia?</a:t>
            </a:r>
            <a:endParaRPr 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Rumusan masalah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5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2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1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</a:t>
            </a:r>
            <a:r>
              <a:rPr lang="en-US" sz="2000" dirty="0"/>
              <a:t>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872" y="4365615"/>
            <a:ext cx="10515600" cy="940181"/>
          </a:xfrm>
        </p:spPr>
        <p:txBody>
          <a:bodyPr/>
          <a:lstStyle/>
          <a:p>
            <a:r>
              <a:rPr lang="en-US" smtClean="0"/>
              <a:t>TERIMA KASIH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5522966"/>
            <a:ext cx="208026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28483" y="5737860"/>
            <a:ext cx="208026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Image result for it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922" y="472440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16c05727-aa75-4e4a-9b5f-8a80a1165891"/>
    <ds:schemaRef ds:uri="http://schemas.openxmlformats.org/package/2006/metadata/core-properties"/>
    <ds:schemaRef ds:uri="http://purl.org/dc/elements/1.1/"/>
    <ds:schemaRef ds:uri="http://purl.org/dc/terms/"/>
    <ds:schemaRef ds:uri="71af3243-3dd4-4a8d-8c0d-dd76da1f02a5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182</Words>
  <Application>Microsoft Office PowerPoint</Application>
  <PresentationFormat>Widescreen</PresentationFormat>
  <Paragraphs>46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Tahoma</vt:lpstr>
      <vt:lpstr>Office Theme</vt:lpstr>
      <vt:lpstr>RANCANG BANGUN APLIKASI BERBASIS WEB UNTUK VISUALISASI POHON KELUARGA TOKOH SEJARAH INDONESIA MENGGUNAKAN ONTOLOGI DBPEDIA DAN PELLET REASONER</vt:lpstr>
      <vt:lpstr>PowerPoint Presentation</vt:lpstr>
      <vt:lpstr>Latar belakang</vt:lpstr>
      <vt:lpstr>Rumusan masalah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2019-06-30T17:08:48Z</dcterms:created>
  <dcterms:modified xsi:type="dcterms:W3CDTF">2019-06-30T17:34:09Z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