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q6/zVsTJh3A7WkKX9jTztccA4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355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/>
          <p:nvPr/>
        </p:nvSpPr>
        <p:spPr>
          <a:xfrm>
            <a:off x="3845672" y="2276872"/>
            <a:ext cx="709596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dirty="0"/>
              <a:t>Cálculos e funções usuais</a:t>
            </a:r>
            <a:endParaRPr sz="4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91744" y="1700808"/>
            <a:ext cx="75608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/>
              <a:t>Cálculos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Outra utilização bastante importante de SQL é fazer cálculos e totalizações de valores unitários. Podemos fazer cálculos quando realizamos buscas no banco de dados, simplesmente aplicando um dos operadores aritméticos a colunas.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429000"/>
            <a:ext cx="4114378" cy="278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29558" y="2636912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rgbClr val="0070C0"/>
                </a:solidFill>
              </a:rPr>
              <a:t>select</a:t>
            </a:r>
            <a:r>
              <a:rPr lang="pt-BR" sz="2400" dirty="0"/>
              <a:t> </a:t>
            </a:r>
            <a:r>
              <a:rPr lang="pt-BR" sz="2400" dirty="0" err="1"/>
              <a:t>PedidoID</a:t>
            </a:r>
            <a:r>
              <a:rPr lang="pt-BR" sz="2400" dirty="0"/>
              <a:t>, </a:t>
            </a:r>
            <a:r>
              <a:rPr lang="pt-BR" sz="2400" dirty="0" err="1"/>
              <a:t>ValorTotal</a:t>
            </a:r>
            <a:r>
              <a:rPr lang="pt-BR" sz="2400" dirty="0"/>
              <a:t>, </a:t>
            </a:r>
            <a:r>
              <a:rPr lang="pt-BR" sz="2400" dirty="0" err="1"/>
              <a:t>ValorTotal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C000"/>
                </a:solidFill>
              </a:rPr>
              <a:t>* 10 </a:t>
            </a:r>
            <a:r>
              <a:rPr lang="pt-BR" sz="2400" dirty="0" err="1">
                <a:solidFill>
                  <a:srgbClr val="0070C0"/>
                </a:solidFill>
              </a:rPr>
              <a:t>from</a:t>
            </a:r>
            <a:r>
              <a:rPr lang="pt-BR" sz="2400" dirty="0"/>
              <a:t> pedidos;</a:t>
            </a:r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7320136" y="3429000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0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31704" y="263691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MIN() </a:t>
            </a:r>
            <a:r>
              <a:rPr lang="pt-BR" sz="2400" dirty="0"/>
              <a:t>– Para obter o valor mínimo em uma coluna;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MAX() </a:t>
            </a:r>
            <a:r>
              <a:rPr lang="pt-BR" sz="2400" dirty="0"/>
              <a:t>– Para obter o valor máximo em uma coluna;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AVG() </a:t>
            </a:r>
            <a:r>
              <a:rPr lang="pt-BR" sz="2400" dirty="0"/>
              <a:t>– Para obter a media dos valores;</a:t>
            </a:r>
          </a:p>
        </p:txBody>
      </p:sp>
    </p:spTree>
    <p:extLst>
      <p:ext uri="{BB962C8B-B14F-4D97-AF65-F5344CB8AC3E}">
        <p14:creationId xmlns:p14="http://schemas.microsoft.com/office/powerpoint/2010/main" val="399435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59696" y="2276872"/>
            <a:ext cx="777686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 err="1"/>
              <a:t>Upper</a:t>
            </a:r>
            <a:r>
              <a:rPr lang="pt-BR" sz="2400" dirty="0"/>
              <a:t> – todas as letras maiúsculas SELECT UPPER()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err="1"/>
              <a:t>Lower</a:t>
            </a:r>
            <a:r>
              <a:rPr lang="pt-BR" sz="2400" dirty="0"/>
              <a:t> – todas letras minúsculas SELECT LOWER()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err="1"/>
              <a:t>Length</a:t>
            </a:r>
            <a:r>
              <a:rPr lang="pt-BR" sz="2400" dirty="0"/>
              <a:t> – conta caractere SELECT LENGTH()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57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927648" y="3002092"/>
            <a:ext cx="89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err="1"/>
              <a:t>Substring</a:t>
            </a:r>
            <a:r>
              <a:rPr lang="pt-BR" dirty="0"/>
              <a:t> – </a:t>
            </a:r>
            <a:r>
              <a:rPr lang="pt-BR" sz="2400" dirty="0"/>
              <a:t>Retorna uma parte de uma cadeia de caracteres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0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11624" y="2636912"/>
            <a:ext cx="8928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b="1" dirty="0" err="1"/>
              <a:t>Replace</a:t>
            </a:r>
            <a:r>
              <a:rPr lang="pt-BR" sz="2400" dirty="0"/>
              <a:t> – substitui caractere porem </a:t>
            </a:r>
            <a:r>
              <a:rPr lang="pt-BR" sz="2400" dirty="0" err="1"/>
              <a:t>so</a:t>
            </a:r>
            <a:r>
              <a:rPr lang="pt-BR" sz="2400" dirty="0"/>
              <a:t> um argumento.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45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55640" y="2276872"/>
            <a:ext cx="9145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DATE</a:t>
            </a:r>
            <a:r>
              <a:rPr lang="pt-BR" sz="2400" dirty="0"/>
              <a:t> – APENAS DATA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TIME</a:t>
            </a:r>
            <a:r>
              <a:rPr lang="pt-BR" sz="2400" dirty="0"/>
              <a:t> – APENAS HORA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TIMESTAMP</a:t>
            </a:r>
            <a:r>
              <a:rPr lang="pt-BR" sz="2400" dirty="0"/>
              <a:t> – DATA E HORA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INTERVAL</a:t>
            </a:r>
            <a:r>
              <a:rPr lang="pt-BR" sz="2400" dirty="0"/>
              <a:t> – INTERVALO ENTRE OS DOIS TIPOS DE DADOS ANTERIORES</a:t>
            </a:r>
          </a:p>
          <a:p>
            <a:pPr algn="just">
              <a:lnSpc>
                <a:spcPct val="150000"/>
              </a:lnSpc>
            </a:pPr>
            <a:r>
              <a:rPr lang="pt-BR" sz="2400" b="1" dirty="0"/>
              <a:t>CURRENT_DATE() </a:t>
            </a:r>
            <a:r>
              <a:rPr lang="pt-BR" sz="2400" dirty="0"/>
              <a:t>– Data atual do sistema</a:t>
            </a:r>
          </a:p>
        </p:txBody>
      </p:sp>
    </p:spTree>
    <p:extLst>
      <p:ext uri="{BB962C8B-B14F-4D97-AF65-F5344CB8AC3E}">
        <p14:creationId xmlns:p14="http://schemas.microsoft.com/office/powerpoint/2010/main" val="402060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161</Words>
  <Application>Microsoft Office PowerPoint</Application>
  <PresentationFormat>Widescreen</PresentationFormat>
  <Paragraphs>19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Francispaula Capistrano Costa</dc:creator>
  <cp:lastModifiedBy>ead</cp:lastModifiedBy>
  <cp:revision>31</cp:revision>
  <dcterms:created xsi:type="dcterms:W3CDTF">2020-09-24T14:34:10Z</dcterms:created>
  <dcterms:modified xsi:type="dcterms:W3CDTF">2023-10-24T14:27:27Z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