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  <p:sldId id="264" r:id="rId10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6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45672" y="2276872"/>
            <a:ext cx="709596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/>
              <a:t>Cálculos e funções usuais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1744" y="1700808"/>
            <a:ext cx="75608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Cálculos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Outra utilização bastante importante de SQL é fazer cálculos e totalizações de valores unitários. Podemos fazer cálculos quando realizamos buscas no banco de dados, simplesmente aplicando um dos operadores aritméticos a colunas.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429000"/>
            <a:ext cx="4114378" cy="278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29558" y="263691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0070C0"/>
                </a:solidFill>
              </a:rPr>
              <a:t>select</a:t>
            </a:r>
            <a:r>
              <a:rPr lang="pt-BR" sz="2400" dirty="0"/>
              <a:t> </a:t>
            </a:r>
            <a:r>
              <a:rPr lang="pt-BR" sz="2400" dirty="0" err="1"/>
              <a:t>PedidoID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C000"/>
                </a:solidFill>
              </a:rPr>
              <a:t>* 10 </a:t>
            </a:r>
            <a:r>
              <a:rPr lang="pt-BR" sz="2400" dirty="0" err="1">
                <a:solidFill>
                  <a:srgbClr val="0070C0"/>
                </a:solidFill>
              </a:rPr>
              <a:t>from</a:t>
            </a:r>
            <a:r>
              <a:rPr lang="pt-BR" sz="2400" dirty="0"/>
              <a:t> pedidos;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7320136" y="342900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31704" y="26369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MIN() </a:t>
            </a:r>
            <a:r>
              <a:rPr lang="pt-BR" sz="2400" dirty="0"/>
              <a:t>– Para obter o valor mínimo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MAX() </a:t>
            </a:r>
            <a:r>
              <a:rPr lang="pt-BR" sz="2400" dirty="0"/>
              <a:t>– Para obter o valor máximo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AVG() </a:t>
            </a:r>
            <a:r>
              <a:rPr lang="pt-BR" sz="2400" dirty="0"/>
              <a:t>– Para obter a media dos valores;</a:t>
            </a:r>
          </a:p>
        </p:txBody>
      </p:sp>
    </p:spTree>
    <p:extLst>
      <p:ext uri="{BB962C8B-B14F-4D97-AF65-F5344CB8AC3E}">
        <p14:creationId xmlns:p14="http://schemas.microsoft.com/office/powerpoint/2010/main" val="39943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59696" y="2276872"/>
            <a:ext cx="77768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Upper</a:t>
            </a:r>
            <a:r>
              <a:rPr lang="pt-BR" sz="2400" dirty="0"/>
              <a:t> – todas as letras maiúsculas SELECT UPPER()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Lower</a:t>
            </a:r>
            <a:r>
              <a:rPr lang="pt-BR" sz="2400" dirty="0"/>
              <a:t> – todas letras minúsculas SELECT LOWER()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Length</a:t>
            </a:r>
            <a:r>
              <a:rPr lang="pt-BR" sz="2400" dirty="0"/>
              <a:t> – conta caractere SELECT LENGTH()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57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27648" y="3002092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err="1"/>
              <a:t>Substring</a:t>
            </a:r>
            <a:r>
              <a:rPr lang="pt-BR" dirty="0"/>
              <a:t> – </a:t>
            </a:r>
            <a:r>
              <a:rPr lang="pt-BR" sz="2400" dirty="0"/>
              <a:t>Retorna uma parte de uma cadeia de caracteres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11624" y="2636912"/>
            <a:ext cx="8928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Replace</a:t>
            </a:r>
            <a:r>
              <a:rPr lang="pt-BR" sz="2400" dirty="0"/>
              <a:t> – substitui caractere porem </a:t>
            </a:r>
            <a:r>
              <a:rPr lang="pt-BR" sz="2400" dirty="0" err="1"/>
              <a:t>so</a:t>
            </a:r>
            <a:r>
              <a:rPr lang="pt-BR" sz="2400" dirty="0"/>
              <a:t> um argumento.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5640" y="2276872"/>
            <a:ext cx="9145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DATE</a:t>
            </a:r>
            <a:r>
              <a:rPr lang="pt-BR" sz="2400" dirty="0"/>
              <a:t> – APENAS DATA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</a:t>
            </a:r>
            <a:r>
              <a:rPr lang="pt-BR" sz="2400" dirty="0"/>
              <a:t> – APENAS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TIMESTAMP</a:t>
            </a:r>
            <a:r>
              <a:rPr lang="pt-BR" sz="2400" dirty="0"/>
              <a:t> – DATA E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INTERVAL</a:t>
            </a:r>
            <a:r>
              <a:rPr lang="pt-BR" sz="2400" dirty="0"/>
              <a:t> – INTERVALO ENTRE OS DOIS TIPOS DE DADOS ANTERIORES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CURRENT_DATE() </a:t>
            </a:r>
            <a:r>
              <a:rPr lang="pt-BR" sz="2400" dirty="0"/>
              <a:t>– Data atual do sistema</a:t>
            </a:r>
          </a:p>
        </p:txBody>
      </p:sp>
    </p:spTree>
    <p:extLst>
      <p:ext uri="{BB962C8B-B14F-4D97-AF65-F5344CB8AC3E}">
        <p14:creationId xmlns:p14="http://schemas.microsoft.com/office/powerpoint/2010/main" val="40206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252248-2861-429D-98AD-83F75A998305}"/>
              </a:ext>
            </a:extLst>
          </p:cNvPr>
          <p:cNvSpPr txBox="1"/>
          <p:nvPr/>
        </p:nvSpPr>
        <p:spPr>
          <a:xfrm>
            <a:off x="2855640" y="2564904"/>
            <a:ext cx="8820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DATEDIFF() - </a:t>
            </a:r>
            <a:r>
              <a:rPr lang="pt-BR" sz="2400" dirty="0"/>
              <a:t>RETORNA A QUANTIDADE DE DIAS ENTRE DUAS DATAS</a:t>
            </a:r>
          </a:p>
          <a:p>
            <a:r>
              <a:rPr lang="pt-BR" sz="2400" b="1" dirty="0"/>
              <a:t>DATE_ADD() – </a:t>
            </a:r>
            <a:r>
              <a:rPr lang="pt-BR" sz="2400" dirty="0"/>
              <a:t>ADICIONA DIAS</a:t>
            </a:r>
          </a:p>
          <a:p>
            <a:r>
              <a:rPr lang="pt-BR" sz="2400" b="1" dirty="0"/>
              <a:t>DATE_SUB() – </a:t>
            </a:r>
            <a:r>
              <a:rPr lang="pt-BR" sz="2400" dirty="0"/>
              <a:t>REMOVE DIAS </a:t>
            </a:r>
          </a:p>
        </p:txBody>
      </p:sp>
    </p:spTree>
    <p:extLst>
      <p:ext uri="{BB962C8B-B14F-4D97-AF65-F5344CB8AC3E}">
        <p14:creationId xmlns:p14="http://schemas.microsoft.com/office/powerpoint/2010/main" val="17061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186</Words>
  <Application>Microsoft Office PowerPoint</Application>
  <PresentationFormat>Widescreen</PresentationFormat>
  <Paragraphs>22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ead</cp:lastModifiedBy>
  <cp:revision>36</cp:revision>
  <dcterms:created xsi:type="dcterms:W3CDTF">2020-09-24T14:34:10Z</dcterms:created>
  <dcterms:modified xsi:type="dcterms:W3CDTF">2023-10-25T14:05:05Z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