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66" r:id="rId4"/>
    <p:sldId id="260" r:id="rId5"/>
    <p:sldId id="261" r:id="rId6"/>
    <p:sldId id="256" r:id="rId7"/>
    <p:sldId id="257" r:id="rId8"/>
    <p:sldId id="258" r:id="rId9"/>
    <p:sldId id="259" r:id="rId10"/>
    <p:sldId id="264" r:id="rId11"/>
    <p:sldId id="265" r:id="rId12"/>
    <p:sldId id="267" r:id="rId13"/>
    <p:sldId id="268" r:id="rId14"/>
    <p:sldId id="269" r:id="rId1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2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91744" y="20608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Operadores</a:t>
            </a:r>
          </a:p>
        </p:txBody>
      </p:sp>
      <p:pic>
        <p:nvPicPr>
          <p:cNvPr id="2050" name="Picture 2" descr="C:\Users\Dell\Documents\Processo seletivo SANAI\execircios modelagem\operadores log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484784"/>
            <a:ext cx="48672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7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91744" y="2157512"/>
            <a:ext cx="763284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</a:t>
            </a:r>
            <a:r>
              <a:rPr lang="pt-BR" sz="2400" b="1" dirty="0"/>
              <a:t>LEFT JOIN </a:t>
            </a:r>
            <a:r>
              <a:rPr lang="pt-BR" sz="2400" dirty="0"/>
              <a:t>retorna todos os registros da tabela esquerda e os registros correspondentes da tabela direita mesmo que na tabela.</a:t>
            </a:r>
          </a:p>
        </p:txBody>
      </p:sp>
    </p:spTree>
    <p:extLst>
      <p:ext uri="{BB962C8B-B14F-4D97-AF65-F5344CB8AC3E}">
        <p14:creationId xmlns:p14="http://schemas.microsoft.com/office/powerpoint/2010/main" val="290439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material join\left outer 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772816"/>
            <a:ext cx="5389562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material join\RIGHT OUTER 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916832"/>
            <a:ext cx="5237510" cy="34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159896" y="14127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accent6">
                    <a:lumMod val="75000"/>
                  </a:schemeClr>
                </a:solidFill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88118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4204A24-2AC5-444C-A5DE-D3AA3226B8B0}"/>
              </a:ext>
            </a:extLst>
          </p:cNvPr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SELECT + LIKE</a:t>
            </a:r>
          </a:p>
        </p:txBody>
      </p:sp>
    </p:spTree>
    <p:extLst>
      <p:ext uri="{BB962C8B-B14F-4D97-AF65-F5344CB8AC3E}">
        <p14:creationId xmlns:p14="http://schemas.microsoft.com/office/powerpoint/2010/main" val="137724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E8BA1F-1567-49A7-8686-31870AEF12F9}"/>
              </a:ext>
            </a:extLst>
          </p:cNvPr>
          <p:cNvSpPr txBox="1"/>
          <p:nvPr/>
        </p:nvSpPr>
        <p:spPr>
          <a:xfrm>
            <a:off x="3719736" y="1556792"/>
            <a:ext cx="820891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LIKE é o operador usado para procurar um padrão especificado em uma coluna. Ele é usado na cláusula WHERE e possui dois curingas.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sinal de porcentagem (%) zero, um ou vários caracteres.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Sinal de sublinhado (_) representa um único caractere.</a:t>
            </a:r>
          </a:p>
        </p:txBody>
      </p:sp>
    </p:spTree>
    <p:extLst>
      <p:ext uri="{BB962C8B-B14F-4D97-AF65-F5344CB8AC3E}">
        <p14:creationId xmlns:p14="http://schemas.microsoft.com/office/powerpoint/2010/main" val="36108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SELECT + BETWEEN</a:t>
            </a:r>
          </a:p>
        </p:txBody>
      </p:sp>
    </p:spTree>
    <p:extLst>
      <p:ext uri="{BB962C8B-B14F-4D97-AF65-F5344CB8AC3E}">
        <p14:creationId xmlns:p14="http://schemas.microsoft.com/office/powerpoint/2010/main" val="37914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03712" y="184482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Esse operador é usado quando precisamos recuperar as linhas de uma tabela cujo valor de um campo encontra-se em um intervalo especificado. Esse tipo de consulta é muito comum quando queremos filtrar os dados por intervalos de datas, por exemplo, para retornar os registros de um determinado período</a:t>
            </a:r>
          </a:p>
        </p:txBody>
      </p:sp>
    </p:spTree>
    <p:extLst>
      <p:ext uri="{BB962C8B-B14F-4D97-AF65-F5344CB8AC3E}">
        <p14:creationId xmlns:p14="http://schemas.microsoft.com/office/powerpoint/2010/main" val="253448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SELECT + LIMIT</a:t>
            </a:r>
          </a:p>
        </p:txBody>
      </p:sp>
    </p:spTree>
    <p:extLst>
      <p:ext uri="{BB962C8B-B14F-4D97-AF65-F5344CB8AC3E}">
        <p14:creationId xmlns:p14="http://schemas.microsoft.com/office/powerpoint/2010/main" val="382531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87688" y="234888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LIMIT</a:t>
            </a:r>
            <a:r>
              <a:rPr lang="pt-BR" sz="2400" dirty="0"/>
              <a:t> é uma cláusula SQL que especifica o número de linhas que devem ser retornadas no resultado de uma consulta.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1784" y="4581128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* Este recurso não está disponível em todos os SGBDS.</a:t>
            </a:r>
          </a:p>
        </p:txBody>
      </p:sp>
    </p:spTree>
    <p:extLst>
      <p:ext uri="{BB962C8B-B14F-4D97-AF65-F5344CB8AC3E}">
        <p14:creationId xmlns:p14="http://schemas.microsoft.com/office/powerpoint/2010/main" val="100018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62440" y="1905480"/>
            <a:ext cx="709596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/>
              <a:t>SELECT + JOIN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pt-BR" sz="4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/>
              <a:t>INNER, LEFT, RIGHT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63752" y="2204864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b="1" dirty="0"/>
              <a:t>INNER JOIN </a:t>
            </a:r>
            <a:r>
              <a:rPr lang="pt-BR" sz="2400" dirty="0"/>
              <a:t>é uma cláusula utilizada em consultas SQL para combinar registros de duas ou mais tabelas com base em uma condição específica, retornando apenas os campos que possuem relação.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556793"/>
            <a:ext cx="5976664" cy="42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75372" y="2593236"/>
            <a:ext cx="849694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SELECT </a:t>
            </a:r>
            <a:r>
              <a:rPr lang="pt-BR" sz="2000" b="1" dirty="0">
                <a:solidFill>
                  <a:schemeClr val="tx1"/>
                </a:solidFill>
              </a:rPr>
              <a:t>Clientes.Nome, Pedidos.NumeroPedido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FROM </a:t>
            </a:r>
            <a:r>
              <a:rPr lang="pt-BR" sz="2000" b="1" dirty="0">
                <a:solidFill>
                  <a:schemeClr val="tx1"/>
                </a:solidFill>
              </a:rPr>
              <a:t>Clientes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INNER JOIN </a:t>
            </a:r>
            <a:r>
              <a:rPr lang="pt-BR" sz="2000" b="1" dirty="0">
                <a:solidFill>
                  <a:schemeClr val="tx1"/>
                </a:solidFill>
              </a:rPr>
              <a:t>Pedidos</a:t>
            </a:r>
            <a:r>
              <a:rPr lang="pt-BR" sz="2000" b="1" dirty="0">
                <a:solidFill>
                  <a:schemeClr val="accent1"/>
                </a:solidFill>
              </a:rPr>
              <a:t> ON </a:t>
            </a:r>
            <a:r>
              <a:rPr lang="pt-BR" sz="2000" b="1" dirty="0">
                <a:solidFill>
                  <a:schemeClr val="tx1"/>
                </a:solidFill>
              </a:rPr>
              <a:t>Clientes.ClienteID = Pedidos.ClienteID;</a:t>
            </a:r>
          </a:p>
        </p:txBody>
      </p:sp>
    </p:spTree>
    <p:extLst>
      <p:ext uri="{BB962C8B-B14F-4D97-AF65-F5344CB8AC3E}">
        <p14:creationId xmlns:p14="http://schemas.microsoft.com/office/powerpoint/2010/main" val="5818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229</Words>
  <Application>Microsoft Office PowerPoint</Application>
  <PresentationFormat>Widescreen</PresentationFormat>
  <Paragraphs>19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ead</cp:lastModifiedBy>
  <cp:revision>16</cp:revision>
  <dcterms:created xsi:type="dcterms:W3CDTF">2020-09-24T14:34:10Z</dcterms:created>
  <dcterms:modified xsi:type="dcterms:W3CDTF">2023-10-10T14:53:26Z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