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62" r:id="rId2"/>
    <p:sldId id="263" r:id="rId3"/>
    <p:sldId id="266" r:id="rId4"/>
    <p:sldId id="260" r:id="rId5"/>
    <p:sldId id="261" r:id="rId6"/>
    <p:sldId id="256" r:id="rId7"/>
    <p:sldId id="257" r:id="rId8"/>
    <p:sldId id="258" r:id="rId9"/>
    <p:sldId id="259" r:id="rId10"/>
    <p:sldId id="264" r:id="rId11"/>
    <p:sldId id="265" r:id="rId12"/>
    <p:sldId id="267" r:id="rId13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q6/zVsTJh3A7WkKX9jTztccA4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16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13557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01688"/>
            <a:ext cx="7126287" cy="40100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laboratorio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9905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01688"/>
            <a:ext cx="7126287" cy="40100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laboratorio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698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01688"/>
            <a:ext cx="7126287" cy="40100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laboratorio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2880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01688"/>
            <a:ext cx="7126287" cy="40100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laboratorio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154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791744" y="206084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Operadores</a:t>
            </a:r>
            <a:endParaRPr lang="pt-BR" sz="2800" b="1" dirty="0"/>
          </a:p>
        </p:txBody>
      </p:sp>
      <p:pic>
        <p:nvPicPr>
          <p:cNvPr id="2050" name="Picture 2" descr="C:\Users\Dell\Documents\Processo seletivo SANAI\execircios modelagem\operadores logic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1484784"/>
            <a:ext cx="48672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876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791744" y="2157512"/>
            <a:ext cx="7632848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/>
              <a:t>O </a:t>
            </a:r>
            <a:r>
              <a:rPr lang="pt-BR" sz="2400" b="1" dirty="0" smtClean="0"/>
              <a:t>LEFT JOIN </a:t>
            </a:r>
            <a:r>
              <a:rPr lang="pt-BR" sz="2400" dirty="0"/>
              <a:t>r</a:t>
            </a:r>
            <a:r>
              <a:rPr lang="pt-BR" sz="2400" dirty="0" smtClean="0"/>
              <a:t>etorna </a:t>
            </a:r>
            <a:r>
              <a:rPr lang="pt-BR" sz="2400" dirty="0"/>
              <a:t>todos os registros da tabela esquerda e os registros correspondentes da tabela </a:t>
            </a:r>
            <a:r>
              <a:rPr lang="pt-BR" sz="2400" dirty="0" smtClean="0"/>
              <a:t>direita mesmo que na tabela.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0439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ocuments\material join\left outer jo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1772816"/>
            <a:ext cx="5389562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73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ocuments\material join\RIGHT OUTER JO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1916832"/>
            <a:ext cx="5237510" cy="340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159896" y="141277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>
                <a:solidFill>
                  <a:schemeClr val="accent6">
                    <a:lumMod val="75000"/>
                  </a:schemeClr>
                </a:solidFill>
              </a:rPr>
              <a:t>RIGHT OUTER JOIN</a:t>
            </a:r>
            <a:endParaRPr lang="pt-BR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8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223792" y="2852936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 smtClean="0"/>
              <a:t>SELECT + BETWEEN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79140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503712" y="1844824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Esse operador é usado quando precisamos recuperar as linhas de uma tabela cujo valor de um campo encontra-se em um intervalo especificado. Esse tipo de consulta é muito comum quando queremos filtrar os dados por intervalos de datas, por exemplo, para retornar os registros de um determinado período</a:t>
            </a:r>
          </a:p>
        </p:txBody>
      </p:sp>
    </p:spTree>
    <p:extLst>
      <p:ext uri="{BB962C8B-B14F-4D97-AF65-F5344CB8AC3E}">
        <p14:creationId xmlns:p14="http://schemas.microsoft.com/office/powerpoint/2010/main" val="253448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223792" y="2852936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 smtClean="0"/>
              <a:t>SELECT + LIMIT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82531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87688" y="2348880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/>
              <a:t>LIMIT</a:t>
            </a:r>
            <a:r>
              <a:rPr lang="pt-BR" sz="2400" dirty="0"/>
              <a:t> é uma cláusula SQL que especifica o número de linhas que devem ser retornadas no resultado de uma consulta.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151784" y="4581128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* Este </a:t>
            </a:r>
            <a:r>
              <a:rPr lang="pt-BR" sz="2000" dirty="0"/>
              <a:t>recurso não está disponível em todos os </a:t>
            </a:r>
            <a:r>
              <a:rPr lang="pt-BR" sz="2000" dirty="0" smtClean="0"/>
              <a:t>SGBDS.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0018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/>
          <p:nvPr/>
        </p:nvSpPr>
        <p:spPr>
          <a:xfrm>
            <a:off x="3862440" y="1905480"/>
            <a:ext cx="7095960" cy="230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 b="1" dirty="0" smtClean="0"/>
              <a:t>SELECT + JOIN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lang="pt-BR" sz="48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 b="1" dirty="0" smtClean="0"/>
              <a:t>INNER, LEFT, RIGHT</a:t>
            </a:r>
            <a:endParaRPr sz="4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63752" y="2204864"/>
            <a:ext cx="6984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 </a:t>
            </a:r>
            <a:r>
              <a:rPr lang="pt-BR" sz="2400" b="1" dirty="0"/>
              <a:t>INNER JOIN </a:t>
            </a:r>
            <a:r>
              <a:rPr lang="pt-BR" sz="2400" dirty="0"/>
              <a:t>é uma cláusula utilizada em consultas SQL para combinar registros de duas ou mais tabelas com base em uma condição </a:t>
            </a:r>
            <a:r>
              <a:rPr lang="pt-BR" sz="2400" dirty="0" smtClean="0"/>
              <a:t>específica, retornando apenas os campos que possuem relação.</a:t>
            </a:r>
            <a:endParaRPr lang="pt-B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1556793"/>
            <a:ext cx="5976664" cy="421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8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775372" y="2593236"/>
            <a:ext cx="8496944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1" dirty="0">
                <a:solidFill>
                  <a:schemeClr val="accent1"/>
                </a:solidFill>
              </a:rPr>
              <a:t>SELECT </a:t>
            </a:r>
            <a:r>
              <a:rPr lang="pt-BR" sz="2000" b="1" dirty="0">
                <a:solidFill>
                  <a:schemeClr val="tx1"/>
                </a:solidFill>
              </a:rPr>
              <a:t>Clientes.Nome, Pedidos.NumeroPedido</a:t>
            </a:r>
          </a:p>
          <a:p>
            <a:pPr algn="just">
              <a:lnSpc>
                <a:spcPct val="150000"/>
              </a:lnSpc>
            </a:pPr>
            <a:r>
              <a:rPr lang="pt-BR" sz="2000" b="1" dirty="0">
                <a:solidFill>
                  <a:schemeClr val="accent1"/>
                </a:solidFill>
              </a:rPr>
              <a:t>FROM </a:t>
            </a:r>
            <a:r>
              <a:rPr lang="pt-BR" sz="2000" b="1" dirty="0">
                <a:solidFill>
                  <a:schemeClr val="tx1"/>
                </a:solidFill>
              </a:rPr>
              <a:t>Clientes</a:t>
            </a:r>
          </a:p>
          <a:p>
            <a:pPr algn="just">
              <a:lnSpc>
                <a:spcPct val="150000"/>
              </a:lnSpc>
            </a:pPr>
            <a:r>
              <a:rPr lang="pt-BR" sz="2000" b="1" dirty="0">
                <a:solidFill>
                  <a:schemeClr val="accent1"/>
                </a:solidFill>
              </a:rPr>
              <a:t>INNER JOIN </a:t>
            </a:r>
            <a:r>
              <a:rPr lang="pt-BR" sz="2000" b="1" dirty="0">
                <a:solidFill>
                  <a:schemeClr val="tx1"/>
                </a:solidFill>
              </a:rPr>
              <a:t>Pedidos</a:t>
            </a:r>
            <a:r>
              <a:rPr lang="pt-BR" sz="2000" b="1" dirty="0">
                <a:solidFill>
                  <a:schemeClr val="accent1"/>
                </a:solidFill>
              </a:rPr>
              <a:t> ON </a:t>
            </a:r>
            <a:r>
              <a:rPr lang="pt-BR" sz="2000" b="1" dirty="0">
                <a:solidFill>
                  <a:schemeClr val="tx1"/>
                </a:solidFill>
              </a:rPr>
              <a:t>Clientes.ClienteID = Pedidos.ClienteID;</a:t>
            </a:r>
          </a:p>
        </p:txBody>
      </p:sp>
    </p:spTree>
    <p:extLst>
      <p:ext uri="{BB962C8B-B14F-4D97-AF65-F5344CB8AC3E}">
        <p14:creationId xmlns:p14="http://schemas.microsoft.com/office/powerpoint/2010/main" val="58187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</TotalTime>
  <Words>174</Words>
  <Application>Microsoft Office PowerPoint</Application>
  <PresentationFormat>Personalizar</PresentationFormat>
  <Paragraphs>19</Paragraphs>
  <Slides>12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Francispaula Capistrano Costa</dc:creator>
  <cp:lastModifiedBy>Dell</cp:lastModifiedBy>
  <cp:revision>15</cp:revision>
  <dcterms:created xsi:type="dcterms:W3CDTF">2020-09-24T14:34:10Z</dcterms:created>
  <dcterms:modified xsi:type="dcterms:W3CDTF">2023-10-09T20:38:56Z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