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2BBAF-542D-4E53-800B-A06F90596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75AE-A5DC-434D-B8D1-E662F4A5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78960-D833-42EC-AA0D-CADA8167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B400D-0D94-49AF-B4FD-286B84EC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0BF5A-544D-4E2B-922C-6C744BC9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460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86183-1C94-410C-9688-E0430E60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D729B-F9ED-4FA4-859C-7E2AD671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B897B-B41B-4CD8-8086-E3B05EAC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0464B-BBCB-4AD3-8821-68B20A07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80E63-CF7F-4887-88F4-FC4211B0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042C08-416B-4807-8ADE-241CFCD8E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ED62EF-A2DB-440F-820F-4EEEE1D9F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D9A26D-E5A5-4984-9E2D-3960B658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BF954-44F1-4DC5-BADD-7EDC56EB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53D42-C4C0-4723-B225-CCB41CB3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7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C6A10-6583-4D59-B267-18F4D70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48BBF-A3ED-48F4-9DBE-11807D6E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85D9C-5AFB-4FAD-B225-CE13F5BF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A3229-F23A-41F3-AFF6-270D7A2C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86FA0-5F77-4E08-BDE1-208D7C88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5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4E40D-1A94-44E0-A170-A84FC711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04D189-A6D3-4EA4-94D0-95A9421A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9A881-A069-4ED8-BEC1-C8488B37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34002-AF23-44A2-B7FD-15C63BC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B9515-766C-4EEC-9BCB-1D38803D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89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4487A-3AA3-47EB-B9CB-6E012E02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2EA0C-5CB0-4D7F-9DCF-4970A15E1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6875AC-75A4-4FC0-AC43-FCCB6E01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8C6A5E-8F86-4516-9EA1-AFC8A386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0795A4-E098-452E-A1E9-13988B74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4550A7-CA88-4BA3-90A0-2047C19D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914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FD76-1442-4847-9515-FD1D2365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E1783-AD36-441F-8F64-B1763491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D3252-025B-460B-A73A-556A48F38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0E0902-4BA2-4E9B-B554-A770D900E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047E7E-FE11-4B74-B146-A0CBD4001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19BE84-069F-47C5-8E8D-D0E777F0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B2350A-DE33-402B-92B2-3A8EA5BA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33BEEE-E4B1-427D-98DA-C93E0126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0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3F77-8B73-4A93-9991-A23ECF11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C39EE0-C9F8-4FCC-8F5F-C9DD305B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107958-72A0-40C4-B909-7D8C2639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5B61C4-F129-4809-850E-BEDE6F7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00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D6C302-467E-41E0-910B-E7B63C9C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6DF9B4-6E28-452C-A667-7838A71F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3107D8-8866-4713-9A56-30E0D6D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49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3656D-FE80-4245-9CF0-6BF6B2E4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1388D-2350-4286-9715-A0B87C5E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4EC727-CC4C-4E2A-8540-9AB2530A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9947F-5B59-48E0-9FB7-799BD9E6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B607CE-4C60-4E26-A17B-1445A0F4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DAADE1-0F37-466C-92C7-1800A182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0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4A3A9-1B3D-434C-BC61-67951B22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0D155C-3DC2-493A-804E-649C46773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34B8B-B2BA-4114-9742-D75DDC56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B20ED-FA89-46FB-AB68-ACBCE043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2898D-F46D-4542-9564-91F0AF89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7A574-74CB-4D26-9205-8A281788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0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9AEE7B-609E-4D56-B305-475F3C2B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E94E1E-2C87-4F5C-A1C8-2697D9F8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7BD910-E7C6-4787-95B9-9A95D41D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EAFB-9B40-4DCA-B9D1-8F55F946455B}" type="datetimeFigureOut">
              <a:rPr lang="pt-BR" smtClean="0"/>
              <a:t>27/10/2023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9EA85-46A6-435B-9D7A-4519ED64C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75F26-876B-4746-8B6E-19E0AB9F2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4F80-6872-40DC-A561-5B4A7059EF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41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4CABF-DAE1-449C-80C5-4065535F7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SELECTs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51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FDE58C-059E-4A3E-AD93-CBB3333CC39A}"/>
              </a:ext>
            </a:extLst>
          </p:cNvPr>
          <p:cNvSpPr txBox="1"/>
          <p:nvPr/>
        </p:nvSpPr>
        <p:spPr>
          <a:xfrm>
            <a:off x="1392936" y="1472470"/>
            <a:ext cx="570585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SELECT WHERE</a:t>
            </a:r>
            <a:br>
              <a:rPr lang="pt-BR" sz="2400" dirty="0"/>
            </a:br>
            <a:r>
              <a:rPr lang="pt-BR" sz="2400" dirty="0"/>
              <a:t>SELECT ORDER BY</a:t>
            </a:r>
            <a:br>
              <a:rPr lang="pt-BR" sz="2400" dirty="0"/>
            </a:br>
            <a:r>
              <a:rPr lang="pt-BR" sz="2400" dirty="0"/>
              <a:t>SELECT LIMIT</a:t>
            </a:r>
            <a:br>
              <a:rPr lang="pt-BR" sz="2400" dirty="0"/>
            </a:br>
            <a:r>
              <a:rPr lang="pt-BR" sz="2400" dirty="0"/>
              <a:t>SELECT INNER JOIN</a:t>
            </a:r>
            <a:br>
              <a:rPr lang="pt-BR" sz="2400" dirty="0"/>
            </a:br>
            <a:r>
              <a:rPr lang="pt-BR" sz="2400" dirty="0"/>
              <a:t>SELECT LEFT JOIN</a:t>
            </a:r>
            <a:br>
              <a:rPr lang="pt-BR" sz="2400" dirty="0"/>
            </a:br>
            <a:r>
              <a:rPr lang="pt-BR" sz="2400" dirty="0"/>
              <a:t>SELECT RIGTH JOIN</a:t>
            </a:r>
            <a:br>
              <a:rPr lang="pt-BR" sz="2400" dirty="0"/>
            </a:br>
            <a:r>
              <a:rPr lang="pt-BR" sz="2400" dirty="0"/>
              <a:t>SELECT BETWEEN</a:t>
            </a:r>
          </a:p>
        </p:txBody>
      </p:sp>
    </p:spTree>
    <p:extLst>
      <p:ext uri="{BB962C8B-B14F-4D97-AF65-F5344CB8AC3E}">
        <p14:creationId xmlns:p14="http://schemas.microsoft.com/office/powerpoint/2010/main" val="205522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299864-6CC7-49D5-8AB9-76899CFB947C}"/>
              </a:ext>
            </a:extLst>
          </p:cNvPr>
          <p:cNvSpPr txBox="1"/>
          <p:nvPr/>
        </p:nvSpPr>
        <p:spPr>
          <a:xfrm>
            <a:off x="786384" y="1591056"/>
            <a:ext cx="10799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SELECT * FROM;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SELECT – Nome das Colunas.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FROM – Nome da Tabela.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>
                <a:solidFill>
                  <a:srgbClr val="FF0000"/>
                </a:solidFill>
              </a:rPr>
              <a:t>O * significa que estou selecionando todas as colunas da tabela;</a:t>
            </a:r>
          </a:p>
        </p:txBody>
      </p:sp>
    </p:spTree>
    <p:extLst>
      <p:ext uri="{BB962C8B-B14F-4D97-AF65-F5344CB8AC3E}">
        <p14:creationId xmlns:p14="http://schemas.microsoft.com/office/powerpoint/2010/main" val="329349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8E4D7D-6F52-422B-AE29-404DE08A7E90}"/>
              </a:ext>
            </a:extLst>
          </p:cNvPr>
          <p:cNvSpPr txBox="1"/>
          <p:nvPr/>
        </p:nvSpPr>
        <p:spPr>
          <a:xfrm>
            <a:off x="2232709" y="2026468"/>
            <a:ext cx="857707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SELECT WHERE </a:t>
            </a:r>
            <a:r>
              <a:rPr lang="pt-BR" sz="2400" dirty="0"/>
              <a:t>– Com o uso da cláusula </a:t>
            </a:r>
            <a:r>
              <a:rPr lang="pt-BR" sz="2400" dirty="0" err="1"/>
              <a:t>where</a:t>
            </a:r>
            <a:r>
              <a:rPr lang="pt-BR" sz="2400" dirty="0"/>
              <a:t>, eu aplico uma condição na minha consulta. 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EX: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Mostre o aluno com ID = 2;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70C0"/>
                </a:solidFill>
              </a:rPr>
              <a:t>SELECT * FROM </a:t>
            </a:r>
            <a:r>
              <a:rPr lang="pt-BR" sz="2400" dirty="0"/>
              <a:t>aluno </a:t>
            </a:r>
            <a:r>
              <a:rPr lang="pt-BR" sz="2400" dirty="0">
                <a:solidFill>
                  <a:srgbClr val="0070C0"/>
                </a:solidFill>
              </a:rPr>
              <a:t>WHERE</a:t>
            </a:r>
            <a:r>
              <a:rPr lang="pt-BR" sz="2400" dirty="0"/>
              <a:t> </a:t>
            </a:r>
            <a:r>
              <a:rPr lang="pt-BR" sz="2400" dirty="0" err="1"/>
              <a:t>id_aluno</a:t>
            </a:r>
            <a:r>
              <a:rPr lang="pt-BR" sz="2400" dirty="0"/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47760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ECB7DB2-520E-4005-8C7F-E0D0051AAECF}"/>
              </a:ext>
            </a:extLst>
          </p:cNvPr>
          <p:cNvSpPr txBox="1"/>
          <p:nvPr/>
        </p:nvSpPr>
        <p:spPr>
          <a:xfrm>
            <a:off x="1828800" y="1691640"/>
            <a:ext cx="978408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</a:rPr>
              <a:t>SELECT * FROM </a:t>
            </a:r>
            <a:r>
              <a:rPr lang="pt-BR" sz="2400" dirty="0"/>
              <a:t>aluno </a:t>
            </a:r>
            <a:r>
              <a:rPr lang="pt-BR" sz="2400" dirty="0">
                <a:solidFill>
                  <a:srgbClr val="0070C0"/>
                </a:solidFill>
              </a:rPr>
              <a:t>ORDER BY </a:t>
            </a:r>
            <a:r>
              <a:rPr lang="pt-BR" sz="2400" dirty="0"/>
              <a:t>nome </a:t>
            </a:r>
            <a:r>
              <a:rPr lang="pt-BR" sz="2400" dirty="0">
                <a:solidFill>
                  <a:srgbClr val="0070C0"/>
                </a:solidFill>
              </a:rPr>
              <a:t>ASC | DESC;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ORDER BY – Ordena o resultado em crescente ou decrescente.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ASC – Significa ascendente (crescente).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DESC – Significa descendente (decrescente).</a:t>
            </a:r>
          </a:p>
        </p:txBody>
      </p:sp>
    </p:spTree>
    <p:extLst>
      <p:ext uri="{BB962C8B-B14F-4D97-AF65-F5344CB8AC3E}">
        <p14:creationId xmlns:p14="http://schemas.microsoft.com/office/powerpoint/2010/main" val="409380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0F8D840-9A0A-41F8-A310-C9F554F7B027}"/>
              </a:ext>
            </a:extLst>
          </p:cNvPr>
          <p:cNvSpPr txBox="1"/>
          <p:nvPr/>
        </p:nvSpPr>
        <p:spPr>
          <a:xfrm>
            <a:off x="1425676" y="1731932"/>
            <a:ext cx="96847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</a:rPr>
              <a:t>SELECT * FROM </a:t>
            </a:r>
            <a:r>
              <a:rPr lang="pt-BR" sz="2400" dirty="0"/>
              <a:t>aluno </a:t>
            </a:r>
            <a:r>
              <a:rPr lang="pt-BR" sz="2400" dirty="0">
                <a:solidFill>
                  <a:srgbClr val="0070C0"/>
                </a:solidFill>
              </a:rPr>
              <a:t>LIMIT 5</a:t>
            </a:r>
            <a:r>
              <a:rPr lang="pt-BR" sz="24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LIMIT – Limita a quantidade de linhas (</a:t>
            </a:r>
            <a:r>
              <a:rPr lang="pt-BR" sz="2400" dirty="0" err="1"/>
              <a:t>tuplas</a:t>
            </a:r>
            <a:r>
              <a:rPr lang="pt-BR" sz="2400" dirty="0"/>
              <a:t>) que eu quero exibir.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Em seguida informo a quantidade de linhas.</a:t>
            </a:r>
          </a:p>
        </p:txBody>
      </p:sp>
    </p:spTree>
    <p:extLst>
      <p:ext uri="{BB962C8B-B14F-4D97-AF65-F5344CB8AC3E}">
        <p14:creationId xmlns:p14="http://schemas.microsoft.com/office/powerpoint/2010/main" val="340277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D53AC1-AFC9-41AF-A206-14E1A453980C}"/>
              </a:ext>
            </a:extLst>
          </p:cNvPr>
          <p:cNvSpPr txBox="1"/>
          <p:nvPr/>
        </p:nvSpPr>
        <p:spPr>
          <a:xfrm>
            <a:off x="1582993" y="1720645"/>
            <a:ext cx="942913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0070C0"/>
                </a:solidFill>
              </a:rPr>
              <a:t>SELECT * FROM </a:t>
            </a:r>
            <a:r>
              <a:rPr lang="pt-BR" sz="2400" dirty="0"/>
              <a:t>aluno </a:t>
            </a:r>
            <a:r>
              <a:rPr lang="pt-BR" sz="2400" b="1" dirty="0">
                <a:solidFill>
                  <a:srgbClr val="0070C0"/>
                </a:solidFill>
              </a:rPr>
              <a:t>WHERE</a:t>
            </a:r>
            <a:r>
              <a:rPr lang="pt-BR" sz="2400" dirty="0"/>
              <a:t> </a:t>
            </a:r>
            <a:r>
              <a:rPr lang="pt-BR" sz="2400" dirty="0" err="1"/>
              <a:t>id_aluno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070C0"/>
                </a:solidFill>
              </a:rPr>
              <a:t>BETWEEN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</a:rPr>
              <a:t> 1 </a:t>
            </a:r>
            <a:r>
              <a:rPr lang="pt-BR" sz="2400" b="1" dirty="0">
                <a:solidFill>
                  <a:srgbClr val="0070C0"/>
                </a:solidFill>
              </a:rPr>
              <a:t>AND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pt-BR" sz="2400" b="1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WHERE – Usamos para aplicar a condição na coluna ‘aluno’.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BETWEEN – Clausula de condição, para buscar um intervalo de valores informados.</a:t>
            </a:r>
          </a:p>
        </p:txBody>
      </p:sp>
    </p:spTree>
    <p:extLst>
      <p:ext uri="{BB962C8B-B14F-4D97-AF65-F5344CB8AC3E}">
        <p14:creationId xmlns:p14="http://schemas.microsoft.com/office/powerpoint/2010/main" val="221005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9B05EDC-1E7D-4131-9E54-5AA0BC428A26}"/>
              </a:ext>
            </a:extLst>
          </p:cNvPr>
          <p:cNvSpPr txBox="1"/>
          <p:nvPr/>
        </p:nvSpPr>
        <p:spPr>
          <a:xfrm>
            <a:off x="1337187" y="1297858"/>
            <a:ext cx="963561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0070C0"/>
                </a:solidFill>
              </a:rPr>
              <a:t>SELECT </a:t>
            </a:r>
            <a:r>
              <a:rPr lang="pt-BR" sz="2400" b="1" dirty="0" err="1">
                <a:solidFill>
                  <a:srgbClr val="0070C0"/>
                </a:solidFill>
              </a:rPr>
              <a:t>JOINs</a:t>
            </a:r>
            <a:endParaRPr lang="pt-BR" sz="2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Usamos o JOIN para unir tabelas, lembrando da teoria de conjuntos, onde pegamos objetos que estejam em uma área A e objetos de uma área B e fazemos a relação, dessa forma temos objetos que só pertencem a área A, objetos que estão na área B e ainda objetos que estão nas duas áreas.</a:t>
            </a:r>
          </a:p>
        </p:txBody>
      </p:sp>
    </p:spTree>
    <p:extLst>
      <p:ext uri="{BB962C8B-B14F-4D97-AF65-F5344CB8AC3E}">
        <p14:creationId xmlns:p14="http://schemas.microsoft.com/office/powerpoint/2010/main" val="360161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5575BE-997F-42D1-AA05-67878E90932D}"/>
              </a:ext>
            </a:extLst>
          </p:cNvPr>
          <p:cNvSpPr txBox="1"/>
          <p:nvPr/>
        </p:nvSpPr>
        <p:spPr>
          <a:xfrm>
            <a:off x="521110" y="1750142"/>
            <a:ext cx="1061883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0070C0"/>
                </a:solidFill>
              </a:rPr>
              <a:t>INNER JOIN </a:t>
            </a:r>
            <a:r>
              <a:rPr lang="pt-BR" sz="2400" dirty="0"/>
              <a:t>– Retorno apenas os objetos que fazem parte das duas áreas.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0070C0"/>
                </a:solidFill>
              </a:rPr>
              <a:t>LEFT JOIN </a:t>
            </a:r>
            <a:r>
              <a:rPr lang="pt-BR" sz="2400" dirty="0"/>
              <a:t>– Retorno todos os objetos que estão na área A independente de também estarem na área B.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0070C0"/>
                </a:solidFill>
              </a:rPr>
              <a:t>RIGHT JOIN </a:t>
            </a:r>
            <a:r>
              <a:rPr lang="pt-BR" sz="2400" dirty="0"/>
              <a:t>– Retorno todos os objetos que estão na área B independente de também estarem na área A.</a:t>
            </a:r>
          </a:p>
        </p:txBody>
      </p:sp>
    </p:spTree>
    <p:extLst>
      <p:ext uri="{BB962C8B-B14F-4D97-AF65-F5344CB8AC3E}">
        <p14:creationId xmlns:p14="http://schemas.microsoft.com/office/powerpoint/2010/main" val="2681364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SELECTs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SELECTs</dc:title>
  <dc:creator>Karython Gomes de Oliveira</dc:creator>
  <cp:lastModifiedBy>Karython Gomes de Oliveira</cp:lastModifiedBy>
  <cp:revision>5</cp:revision>
  <dcterms:created xsi:type="dcterms:W3CDTF">2023-10-27T16:09:46Z</dcterms:created>
  <dcterms:modified xsi:type="dcterms:W3CDTF">2023-10-27T20:16:30Z</dcterms:modified>
</cp:coreProperties>
</file>