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59" r:id="rId4"/>
    <p:sldId id="260" r:id="rId5"/>
    <p:sldId id="261" r:id="rId6"/>
    <p:sldId id="256" r:id="rId7"/>
    <p:sldId id="257" r:id="rId8"/>
    <p:sldId id="25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67684-B077-4AB4-A852-C6652BC39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65644E-62A7-4ADA-8EA6-3F18F68C6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1D9202-BC10-4451-83DF-EB247D17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07E-B247-4072-A7C1-6D51098099F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DDCAE-C22D-45C4-8025-CEE89FDC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C049D6-4C08-4341-ADD5-4C211A46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C8D-33D9-403E-8611-2525E229E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00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1339E-38B3-4F7C-81F0-4D96572C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15506B-C3FF-4CE2-8E0F-1802D1C01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A6FF34-9862-4D56-A23D-14A56795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07E-B247-4072-A7C1-6D51098099F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FF3872-5804-4582-9F96-14214B73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3C0D84-7F17-41C5-8EF6-5FBC8A96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C8D-33D9-403E-8611-2525E229E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5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7CDB74-1505-4A2E-A9B0-BC77FFB47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99019C-3479-48F4-9500-5C3B23902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72D9F0-7F7B-4481-B09D-74B7817A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07E-B247-4072-A7C1-6D51098099F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411777-0716-4AC6-99ED-37787DDF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D56138-CBE2-4E97-B37B-809AB5A6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C8D-33D9-403E-8611-2525E229E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6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F294C-5414-4010-918F-C16F6513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71A296-9275-40B7-AF0C-185DC2A2C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873DB2-67E1-47E5-A7F9-184162B4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07E-B247-4072-A7C1-6D51098099F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1240C1-A9AB-4269-99FF-BDDAF999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F77835-252C-48BC-BD64-E3081A3B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C8D-33D9-403E-8611-2525E229E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93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4014E-9B05-45B0-A148-861CCB01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024B13-B83C-40B1-959B-96427204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20117A-E0DA-45A2-99E0-C96CF7BB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07E-B247-4072-A7C1-6D51098099F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24F4D-A809-48F2-96CD-EE9F8EC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06F8C6-A9F2-4CDB-9E74-CE8D2903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C8D-33D9-403E-8611-2525E229E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52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4A21A-2A69-44A8-8257-499A61E5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080B8-5D09-46A2-B7F1-DC0B32E22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DEA9AA-1329-4671-967D-EE5DEF74E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9821B0-BE64-4600-AF86-9F897D7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07E-B247-4072-A7C1-6D51098099F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02389C-E873-47C5-9C97-C8DD91E8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E77C13-F4E5-46AF-8E18-BF77E440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C8D-33D9-403E-8611-2525E229E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19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66C5A-B433-4F22-9228-AD9D45DC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179984-EF4D-4DD2-805E-24D709101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ACFB5A-054D-441F-A3D1-DAAA6D67C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5C3D01-D64C-41AE-90F8-25A4607D3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4FAB14-AB6F-493C-B0AA-04451A04F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9EED800-F322-40A0-A7FB-AFE4039A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07E-B247-4072-A7C1-6D51098099F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4C5A06-F88E-4718-868B-28A75CA3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EA1DCA-E096-4E4B-A6DE-0E3358BA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C8D-33D9-403E-8611-2525E229E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67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21316-CC23-48C5-AE76-A9A4BD80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228A11-7DF3-4D26-A120-F5E0AFE9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07E-B247-4072-A7C1-6D51098099F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338E77-6762-425A-9970-65C1A0D3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01463A-D383-4090-8D65-8C55ACD0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C8D-33D9-403E-8611-2525E229E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8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903296-4F57-407F-9A8C-50AEC27D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07E-B247-4072-A7C1-6D51098099F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424CCD-FCB8-42B1-84BF-E3D8199B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0F7C7D-7272-4C4B-9D6E-32EAAB99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C8D-33D9-403E-8611-2525E229E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04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D87F6-C35F-419D-974A-67E693D4B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42EA3E-587F-494C-9FFC-B817D6BAE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380EE7-F622-4D4B-B1FE-10B58AA97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F94CED-7084-4E4F-A034-8BEDF158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07E-B247-4072-A7C1-6D51098099F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05C2FD-472B-4070-A133-3A34BCD6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505A5A-58EF-4654-A0C8-C2E0E936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C8D-33D9-403E-8611-2525E229E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4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E35EB-E90B-4288-98A1-C635A229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3A708E-4AC2-4B2C-99DE-CDC2DBEBB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856C16-95F9-47BD-B3BE-1B1AEEA8E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BEFD55-C3B6-4664-951B-C435DBB9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07E-B247-4072-A7C1-6D51098099F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78EBF6-4BA2-4248-BF9E-7B32626B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C29EA7-4977-4D7E-A53B-C7913567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C8D-33D9-403E-8611-2525E229E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52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D459BC-9CA6-4C82-B12B-AFE614B0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A0FA40-228F-4514-A00F-0C9F57A04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A94642-542A-4A13-93A0-744008FE6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407E-B247-4072-A7C1-6D51098099F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BD9EE-9091-4A65-A252-51AFB83F8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37CFD7-FBD1-43ED-9109-FB9660542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33C8D-33D9-403E-8611-2525E229E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7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0251B-574E-498A-9DBB-331B5A02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Minimum</a:t>
            </a:r>
            <a:r>
              <a:rPr lang="pt-BR" dirty="0"/>
              <a:t> </a:t>
            </a:r>
            <a:r>
              <a:rPr lang="pt-BR" dirty="0" err="1"/>
              <a:t>Viable</a:t>
            </a:r>
            <a:r>
              <a:rPr lang="pt-BR" dirty="0"/>
              <a:t> </a:t>
            </a:r>
            <a:r>
              <a:rPr lang="pt-BR" dirty="0" err="1"/>
              <a:t>Product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EC754F-E81A-4210-BD07-D927183F9B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1365" y="2859613"/>
            <a:ext cx="3738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Produto com minima viabilidade</a:t>
            </a:r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25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B601A61-50DE-4ABA-84A8-FA2D256D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873" y="375386"/>
            <a:ext cx="5127964" cy="610722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0569443-189C-47D3-8294-DD765542005D}"/>
              </a:ext>
            </a:extLst>
          </p:cNvPr>
          <p:cNvSpPr txBox="1"/>
          <p:nvPr/>
        </p:nvSpPr>
        <p:spPr>
          <a:xfrm>
            <a:off x="266331" y="292964"/>
            <a:ext cx="5166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Implementação Modelo Físico</a:t>
            </a:r>
          </a:p>
        </p:txBody>
      </p:sp>
    </p:spTree>
    <p:extLst>
      <p:ext uri="{BB962C8B-B14F-4D97-AF65-F5344CB8AC3E}">
        <p14:creationId xmlns:p14="http://schemas.microsoft.com/office/powerpoint/2010/main" val="69543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ADDB033-79DE-447A-BF1E-9CC3DBC4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484" y="538992"/>
            <a:ext cx="5556890" cy="578001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5D95899-22A0-4814-B158-47080B3ADE09}"/>
              </a:ext>
            </a:extLst>
          </p:cNvPr>
          <p:cNvSpPr txBox="1"/>
          <p:nvPr/>
        </p:nvSpPr>
        <p:spPr>
          <a:xfrm>
            <a:off x="266331" y="292964"/>
            <a:ext cx="5166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Implementação Modelo Físico</a:t>
            </a:r>
          </a:p>
        </p:txBody>
      </p:sp>
    </p:spTree>
    <p:extLst>
      <p:ext uri="{BB962C8B-B14F-4D97-AF65-F5344CB8AC3E}">
        <p14:creationId xmlns:p14="http://schemas.microsoft.com/office/powerpoint/2010/main" val="286959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A69D1D5-1BE0-4915-BC65-738C945D4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583" y="353782"/>
            <a:ext cx="5819755" cy="600784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2FBFCC8-EED7-41AF-843E-9A3767F5BFEC}"/>
              </a:ext>
            </a:extLst>
          </p:cNvPr>
          <p:cNvSpPr txBox="1"/>
          <p:nvPr/>
        </p:nvSpPr>
        <p:spPr>
          <a:xfrm>
            <a:off x="266331" y="292964"/>
            <a:ext cx="5166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Implementação Modelo Físico</a:t>
            </a:r>
          </a:p>
        </p:txBody>
      </p:sp>
    </p:spTree>
    <p:extLst>
      <p:ext uri="{BB962C8B-B14F-4D97-AF65-F5344CB8AC3E}">
        <p14:creationId xmlns:p14="http://schemas.microsoft.com/office/powerpoint/2010/main" val="1791941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3D53B42-7A8E-421E-91A9-B0FD0799A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13" y="368136"/>
            <a:ext cx="7483491" cy="587354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5C4152-F505-43D5-B27D-F95897EBC349}"/>
              </a:ext>
            </a:extLst>
          </p:cNvPr>
          <p:cNvSpPr txBox="1"/>
          <p:nvPr/>
        </p:nvSpPr>
        <p:spPr>
          <a:xfrm>
            <a:off x="266331" y="292964"/>
            <a:ext cx="5166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Implementação Modelo Físico</a:t>
            </a:r>
          </a:p>
        </p:txBody>
      </p:sp>
    </p:spTree>
    <p:extLst>
      <p:ext uri="{BB962C8B-B14F-4D97-AF65-F5344CB8AC3E}">
        <p14:creationId xmlns:p14="http://schemas.microsoft.com/office/powerpoint/2010/main" val="1019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2038F94-4F8B-4119-AD88-04B3A84CE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628" y="289186"/>
            <a:ext cx="6488582" cy="627962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D0ABC8-A0C2-463E-AFD9-0FC35FBAF40F}"/>
              </a:ext>
            </a:extLst>
          </p:cNvPr>
          <p:cNvSpPr txBox="1"/>
          <p:nvPr/>
        </p:nvSpPr>
        <p:spPr>
          <a:xfrm>
            <a:off x="266331" y="292964"/>
            <a:ext cx="5166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Implementação Modelo Físico</a:t>
            </a:r>
          </a:p>
        </p:txBody>
      </p:sp>
    </p:spTree>
    <p:extLst>
      <p:ext uri="{BB962C8B-B14F-4D97-AF65-F5344CB8AC3E}">
        <p14:creationId xmlns:p14="http://schemas.microsoft.com/office/powerpoint/2010/main" val="92932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0C7C20F-8CAD-4291-AC9C-B138047E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057" y="0"/>
            <a:ext cx="4938944" cy="684377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4D42BA7-50C5-40B9-865A-C2668782A04B}"/>
              </a:ext>
            </a:extLst>
          </p:cNvPr>
          <p:cNvSpPr txBox="1"/>
          <p:nvPr/>
        </p:nvSpPr>
        <p:spPr>
          <a:xfrm>
            <a:off x="266330" y="292964"/>
            <a:ext cx="6844683" cy="184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dirty="0"/>
              <a:t>Implementação Modelo Físico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Criação executada;</a:t>
            </a:r>
          </a:p>
        </p:txBody>
      </p:sp>
    </p:spTree>
    <p:extLst>
      <p:ext uri="{BB962C8B-B14F-4D97-AF65-F5344CB8AC3E}">
        <p14:creationId xmlns:p14="http://schemas.microsoft.com/office/powerpoint/2010/main" val="3424216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9DE121-69DC-4B2E-85A9-3C472D6F7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474" y="71022"/>
            <a:ext cx="8264526" cy="656503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124B81D-F2BC-42E5-925C-40D5CD65C385}"/>
              </a:ext>
            </a:extLst>
          </p:cNvPr>
          <p:cNvSpPr txBox="1"/>
          <p:nvPr/>
        </p:nvSpPr>
        <p:spPr>
          <a:xfrm>
            <a:off x="266331" y="292964"/>
            <a:ext cx="4048218" cy="184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dirty="0"/>
              <a:t>Diagramas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Usuário;</a:t>
            </a:r>
          </a:p>
        </p:txBody>
      </p:sp>
    </p:spTree>
    <p:extLst>
      <p:ext uri="{BB962C8B-B14F-4D97-AF65-F5344CB8AC3E}">
        <p14:creationId xmlns:p14="http://schemas.microsoft.com/office/powerpoint/2010/main" val="321898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D316654-F1C6-45C6-93E2-A478D80B6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874" y="0"/>
            <a:ext cx="10612126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332D1D1-3DC0-4EEF-AF41-AEB567768FD0}"/>
              </a:ext>
            </a:extLst>
          </p:cNvPr>
          <p:cNvSpPr txBox="1"/>
          <p:nvPr/>
        </p:nvSpPr>
        <p:spPr>
          <a:xfrm>
            <a:off x="275209" y="168677"/>
            <a:ext cx="4048218" cy="184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dirty="0"/>
              <a:t>Diagramas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Imóvel;</a:t>
            </a:r>
          </a:p>
        </p:txBody>
      </p:sp>
    </p:spTree>
    <p:extLst>
      <p:ext uri="{BB962C8B-B14F-4D97-AF65-F5344CB8AC3E}">
        <p14:creationId xmlns:p14="http://schemas.microsoft.com/office/powerpoint/2010/main" val="106333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5C1B6F8-CE63-4807-A6A7-F85E3A212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964" y="1578208"/>
            <a:ext cx="8969705" cy="370158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B49E1E4-5861-4614-89EE-067A72DE3138}"/>
              </a:ext>
            </a:extLst>
          </p:cNvPr>
          <p:cNvSpPr txBox="1"/>
          <p:nvPr/>
        </p:nvSpPr>
        <p:spPr>
          <a:xfrm>
            <a:off x="266331" y="292964"/>
            <a:ext cx="4048218" cy="184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dirty="0"/>
              <a:t>Diagramas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Contato;</a:t>
            </a:r>
          </a:p>
        </p:txBody>
      </p:sp>
    </p:spTree>
    <p:extLst>
      <p:ext uri="{BB962C8B-B14F-4D97-AF65-F5344CB8AC3E}">
        <p14:creationId xmlns:p14="http://schemas.microsoft.com/office/powerpoint/2010/main" val="21192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BC7C9-FA88-459C-8F07-B6FD0FA4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25401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Banco Mínimo (</a:t>
            </a:r>
            <a:r>
              <a:rPr lang="pt-BR" sz="2200" b="1" i="1" dirty="0" err="1"/>
              <a:t>Made</a:t>
            </a:r>
            <a:r>
              <a:rPr lang="pt-BR" sz="2200" b="1" i="1" dirty="0"/>
              <a:t> in SENAI Taguatinga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 err="1"/>
              <a:t>Microserviços</a:t>
            </a:r>
            <a:br>
              <a:rPr lang="pt-BR" dirty="0"/>
            </a:br>
            <a:r>
              <a:rPr lang="pt-BR" dirty="0"/>
              <a:t>Mínima API</a:t>
            </a:r>
          </a:p>
        </p:txBody>
      </p:sp>
    </p:spTree>
    <p:extLst>
      <p:ext uri="{BB962C8B-B14F-4D97-AF65-F5344CB8AC3E}">
        <p14:creationId xmlns:p14="http://schemas.microsoft.com/office/powerpoint/2010/main" val="128194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199FD-C56F-4F87-9B05-30A95311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58592" cy="1325563"/>
          </a:xfrm>
        </p:spPr>
        <p:txBody>
          <a:bodyPr/>
          <a:lstStyle/>
          <a:p>
            <a:r>
              <a:rPr lang="pt-BR" b="1" dirty="0"/>
              <a:t>Conceitual</a:t>
            </a:r>
            <a:br>
              <a:rPr lang="pt-BR" b="1" dirty="0"/>
            </a:br>
            <a:r>
              <a:rPr lang="pt-BR" b="1" dirty="0"/>
              <a:t>Endereço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B5EAAE-D6AD-488E-B28A-850B7932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383" y="0"/>
            <a:ext cx="5067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E935D77-F7D8-429A-A2EF-7EDD39A51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251" y="132411"/>
            <a:ext cx="5191850" cy="6725589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6749CFE9-5474-422F-B4E2-CD6D82F797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45859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Conceitual</a:t>
            </a:r>
            <a:br>
              <a:rPr lang="pt-BR" b="1" dirty="0"/>
            </a:br>
            <a:r>
              <a:rPr lang="pt-BR" b="1" dirty="0"/>
              <a:t>Imóvel</a:t>
            </a:r>
          </a:p>
        </p:txBody>
      </p:sp>
    </p:spTree>
    <p:extLst>
      <p:ext uri="{BB962C8B-B14F-4D97-AF65-F5344CB8AC3E}">
        <p14:creationId xmlns:p14="http://schemas.microsoft.com/office/powerpoint/2010/main" val="359758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2C82E47-6681-4A3C-82CF-38085E563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995" y="0"/>
            <a:ext cx="5903089" cy="68580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A3E1138-E7C8-4EE7-B809-238DE09BE24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45859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Conceitual</a:t>
            </a:r>
            <a:br>
              <a:rPr lang="pt-BR" b="1" dirty="0"/>
            </a:br>
            <a:r>
              <a:rPr lang="pt-BR" b="1" dirty="0"/>
              <a:t>Usuário</a:t>
            </a:r>
          </a:p>
        </p:txBody>
      </p:sp>
    </p:spTree>
    <p:extLst>
      <p:ext uri="{BB962C8B-B14F-4D97-AF65-F5344CB8AC3E}">
        <p14:creationId xmlns:p14="http://schemas.microsoft.com/office/powerpoint/2010/main" val="59674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5D3A9-C439-4D8F-ABFF-D63F90020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351"/>
            <a:ext cx="9144000" cy="2387600"/>
          </a:xfrm>
        </p:spPr>
        <p:txBody>
          <a:bodyPr/>
          <a:lstStyle/>
          <a:p>
            <a:r>
              <a:rPr lang="pt-BR" b="1" dirty="0"/>
              <a:t>Tela Usuário</a:t>
            </a:r>
            <a:br>
              <a:rPr lang="pt-BR" b="1" dirty="0"/>
            </a:br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9627C7-7D66-4FF3-B1ED-25CCB3932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033" y="1913476"/>
            <a:ext cx="6613934" cy="474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6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C201A88-D59A-4806-9C25-9F5075B1FB10}"/>
              </a:ext>
            </a:extLst>
          </p:cNvPr>
          <p:cNvSpPr txBox="1"/>
          <p:nvPr/>
        </p:nvSpPr>
        <p:spPr>
          <a:xfrm>
            <a:off x="754602" y="1145219"/>
            <a:ext cx="3717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/>
              <a:t>Tela Endereço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0CEB04-CF68-4AAF-8DC3-67FFB0C87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95" y="0"/>
            <a:ext cx="6399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2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D187E-79F2-4248-BDE5-BCCC12DC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96953" cy="1325563"/>
          </a:xfrm>
        </p:spPr>
        <p:txBody>
          <a:bodyPr/>
          <a:lstStyle/>
          <a:p>
            <a:r>
              <a:rPr lang="pt-BR" b="1" dirty="0"/>
              <a:t>Tela Imóvel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93644F-F50C-4F00-A736-786DE1C7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5" y="0"/>
            <a:ext cx="7019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BCA3F9E-AE03-4557-B5D5-2D779D5EA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184" y="437732"/>
            <a:ext cx="5553850" cy="598253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A27529A-4CC5-4E8B-AFDF-2653061605B2}"/>
              </a:ext>
            </a:extLst>
          </p:cNvPr>
          <p:cNvSpPr txBox="1"/>
          <p:nvPr/>
        </p:nvSpPr>
        <p:spPr>
          <a:xfrm>
            <a:off x="266331" y="292964"/>
            <a:ext cx="5166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Implementação Modelo Físico</a:t>
            </a:r>
          </a:p>
        </p:txBody>
      </p:sp>
    </p:spTree>
    <p:extLst>
      <p:ext uri="{BB962C8B-B14F-4D97-AF65-F5344CB8AC3E}">
        <p14:creationId xmlns:p14="http://schemas.microsoft.com/office/powerpoint/2010/main" val="4261031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69</Words>
  <Application>Microsoft Office PowerPoint</Application>
  <PresentationFormat>Widescreen</PresentationFormat>
  <Paragraphs>23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Tema do Office</vt:lpstr>
      <vt:lpstr>Minimum Viable Product</vt:lpstr>
      <vt:lpstr>Banco Mínimo (Made in SENAI Taguatinga) Microserviços Mínima API</vt:lpstr>
      <vt:lpstr>Conceitual Endereço</vt:lpstr>
      <vt:lpstr>Apresentação do PowerPoint</vt:lpstr>
      <vt:lpstr>Apresentação do PowerPoint</vt:lpstr>
      <vt:lpstr>Tela Usuário </vt:lpstr>
      <vt:lpstr>Apresentação do PowerPoint</vt:lpstr>
      <vt:lpstr>Tela Imóvel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Tela Usuário</dc:title>
  <dc:creator>ead</dc:creator>
  <cp:lastModifiedBy>ead</cp:lastModifiedBy>
  <cp:revision>11</cp:revision>
  <dcterms:created xsi:type="dcterms:W3CDTF">2023-11-13T13:41:56Z</dcterms:created>
  <dcterms:modified xsi:type="dcterms:W3CDTF">2023-11-16T15:02:39Z</dcterms:modified>
</cp:coreProperties>
</file>