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CF48F-125B-4AF7-BFB3-95946834B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B5DB0D-8CE4-4D81-A705-FD159CF81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09D20D-60E0-4DD4-808B-0A237F6F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EDEC-D350-499C-8185-5FDAF3AFB7B7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9BE30C-C08E-4D09-A578-1DD8032F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06307F-E442-43DA-BF21-EAD67E3E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51C8-C358-4B64-A072-186CC5D9FC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49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9D6DF-1FF7-4971-A63B-E78150D2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B6A735-BF37-4A5E-9958-A156BC856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33C8DD-651B-45BD-9112-C1BF8E88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EDEC-D350-499C-8185-5FDAF3AFB7B7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75F33D-F52F-4229-9424-3631F46A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FFB7C9-760B-4947-BFF2-DC97FE74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51C8-C358-4B64-A072-186CC5D9FC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65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A0D74B-5482-44EB-BF6D-B12D41D45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F3CF41-4B2C-4A4F-B943-C8888D9F2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10301C-A23E-431C-AE6A-908113A3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EDEC-D350-499C-8185-5FDAF3AFB7B7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09195B-9928-4B19-B256-B31ABA79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A119A0-AE8E-4EA4-A146-E302BBEF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51C8-C358-4B64-A072-186CC5D9FC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94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553AB-5979-4EAA-8EC4-FFAD75A1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965934-A96C-44CA-87E8-0A76B8B4C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32BE7B-FA2C-42A9-AA5F-22611261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EDEC-D350-499C-8185-5FDAF3AFB7B7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F8043C-D06F-4C1B-A56B-A422412A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5A7228-93D7-49F9-804D-B9E5EF198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51C8-C358-4B64-A072-186CC5D9FC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97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FF73D-9711-4902-97D2-88B7D426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FD27DC-B0C7-4E7D-9097-9B4C22987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2B5A33-3755-4872-AA87-6A69ECC2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EDEC-D350-499C-8185-5FDAF3AFB7B7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1656A7-A72A-4A9D-B267-CD512649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49F46E-BE39-46C3-ADD7-70B3496F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51C8-C358-4B64-A072-186CC5D9FC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15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92E06-04BA-463E-82D2-AEAE68072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953BD0-B9EC-4A3C-84BC-13C0BAC5A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EB07E2-3C67-4866-A7EF-0CB03E909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45EACE-76D0-44D4-AF46-B74D225C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EDEC-D350-499C-8185-5FDAF3AFB7B7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96A724-4501-4C9B-AB73-665B9C66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BB36B3-2EFE-4F9F-A65C-11106D75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51C8-C358-4B64-A072-186CC5D9FC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28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57B61-10CF-46BE-BAEB-BAB78AAE4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627180-BE40-474D-8974-919D482F4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3823A3-CDF5-4368-8956-0913870E0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1DE9F9B-DD64-41C3-BA41-A83ED0725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E23B6D9-EE2D-4056-A32B-95AAEA4F2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79C2CEF-FA12-463F-B7EF-4697E9C2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EDEC-D350-499C-8185-5FDAF3AFB7B7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0C576A4-A044-4371-BBCC-BF6225EB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40E2D7D-4801-4F4D-9583-E1435C4B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51C8-C358-4B64-A072-186CC5D9FC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5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4826C-93E0-4019-B2F0-83CD1B47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53A2021-752D-4F7A-A5E9-4EAA3FFE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EDEC-D350-499C-8185-5FDAF3AFB7B7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537B12-4B03-428F-9990-B8FFC5BF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14453CF-2A84-4CB8-812B-6782FA50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51C8-C358-4B64-A072-186CC5D9FC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93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032EBA0-633D-459A-A3A5-DB8C943A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EDEC-D350-499C-8185-5FDAF3AFB7B7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1D9EEBE-58B6-4B2F-A738-8772C5526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E6422A-1082-4EEE-AEDE-1AEE1F9A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51C8-C358-4B64-A072-186CC5D9FC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2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45E5F-128C-44B7-8251-ACC2AD4FE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0DA67B-609E-4E33-9997-6374FBA4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9FEC42-A3AB-4304-B1CE-3C1ACE006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E3FBC3-663D-47F6-9C01-3198B54B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EDEC-D350-499C-8185-5FDAF3AFB7B7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BD822C-8146-4B6D-8FA0-72BDD00E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481C10-3713-48C6-BEB6-E4AD2ADD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51C8-C358-4B64-A072-186CC5D9FC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33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A2839-8D66-425A-881E-50C592D9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384FEE-DA23-408E-B8A9-1A09F59D4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E4B5DE-AFC6-4964-B970-CFCA8A4F9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3BE718-5296-448A-AF78-1669CE1B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EDEC-D350-499C-8185-5FDAF3AFB7B7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B9C7D5-ADB6-486C-ACBE-59B644A53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99AC11-037D-4B1A-BF73-22C4CE6F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51C8-C358-4B64-A072-186CC5D9FC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90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F00F10-027C-4361-A3F6-47A3A85E6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483672-B6CB-48BA-8E62-57421453A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E12BBC-82FE-4F90-BD79-D5333AB3E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CEDEC-D350-499C-8185-5FDAF3AFB7B7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40741C-08A4-48EF-846F-744637DCA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6919EB-2B95-453E-B393-6DD9AF69B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F51C8-C358-4B64-A072-186CC5D9FC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37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F24C45C-52AE-4229-8715-86C3331789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C7F223-A17C-421F-B226-C148041DF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3310"/>
            <a:ext cx="11860499" cy="457052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383E7D2-FE49-4D15-8ACB-C0AD02D1745C}"/>
              </a:ext>
            </a:extLst>
          </p:cNvPr>
          <p:cNvSpPr txBox="1"/>
          <p:nvPr/>
        </p:nvSpPr>
        <p:spPr>
          <a:xfrm>
            <a:off x="941033" y="532660"/>
            <a:ext cx="504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SINTAXE PROCEDURE</a:t>
            </a:r>
          </a:p>
        </p:txBody>
      </p:sp>
    </p:spTree>
    <p:extLst>
      <p:ext uri="{BB962C8B-B14F-4D97-AF65-F5344CB8AC3E}">
        <p14:creationId xmlns:p14="http://schemas.microsoft.com/office/powerpoint/2010/main" val="63698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2796AE2-A355-4384-BB3D-8A8494890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85" y="2595562"/>
            <a:ext cx="10382250" cy="16668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A79A6A7-0A1A-4BCE-B38B-66743EDC9B31}"/>
              </a:ext>
            </a:extLst>
          </p:cNvPr>
          <p:cNvSpPr txBox="1"/>
          <p:nvPr/>
        </p:nvSpPr>
        <p:spPr>
          <a:xfrm>
            <a:off x="1145220" y="1065321"/>
            <a:ext cx="70866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Chamando a Procedure criada</a:t>
            </a:r>
          </a:p>
        </p:txBody>
      </p:sp>
    </p:spTree>
    <p:extLst>
      <p:ext uri="{BB962C8B-B14F-4D97-AF65-F5344CB8AC3E}">
        <p14:creationId xmlns:p14="http://schemas.microsoft.com/office/powerpoint/2010/main" val="348413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1C3B6-7160-4BF9-BE76-542DE61F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Procedure para inserir </a:t>
            </a:r>
            <a:r>
              <a:rPr lang="pt-BR" dirty="0" err="1"/>
              <a:t>Usuarios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31DDDB0-5827-41CC-90E2-F90608667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675" y="1934369"/>
            <a:ext cx="90106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6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E63D5-C328-42A1-879B-715E7692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7583"/>
            <a:ext cx="10515600" cy="1325563"/>
          </a:xfrm>
        </p:spPr>
        <p:txBody>
          <a:bodyPr/>
          <a:lstStyle/>
          <a:p>
            <a:r>
              <a:rPr lang="pt-BR" dirty="0"/>
              <a:t>Inserindo Registros de Login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1DF2F7-CBFF-457B-9DAD-5A84A737D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" y="2686553"/>
            <a:ext cx="10931751" cy="125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7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1E06496-6AA2-4179-BD8D-A4B8E95406A7}"/>
              </a:ext>
            </a:extLst>
          </p:cNvPr>
          <p:cNvSpPr txBox="1"/>
          <p:nvPr/>
        </p:nvSpPr>
        <p:spPr>
          <a:xfrm>
            <a:off x="2024108" y="1020931"/>
            <a:ext cx="7981025" cy="4928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4400" dirty="0"/>
              <a:t>Erros mais comuns:</a:t>
            </a:r>
            <a:endParaRPr lang="pt-BR" sz="2400" dirty="0"/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Escrita errada;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Pontuação atribuída de maneira errada;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Alterar procedure que já foi criada;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Não atribuição do tipo de dado no parâmetro;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Quantidade de parâmetros não correspondente;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Não atribuição do valor e sinal de igual;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Inserindo dados relacionais sem existir uma origem;</a:t>
            </a:r>
          </a:p>
        </p:txBody>
      </p:sp>
    </p:spTree>
    <p:extLst>
      <p:ext uri="{BB962C8B-B14F-4D97-AF65-F5344CB8AC3E}">
        <p14:creationId xmlns:p14="http://schemas.microsoft.com/office/powerpoint/2010/main" val="248619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5FF5746-16EA-43D3-BB0E-594E93FFF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666505"/>
            <a:ext cx="10877550" cy="4057650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3AC6D7A2-07BC-4421-AFF1-958661277276}"/>
              </a:ext>
            </a:extLst>
          </p:cNvPr>
          <p:cNvSpPr txBox="1">
            <a:spLocks/>
          </p:cNvSpPr>
          <p:nvPr/>
        </p:nvSpPr>
        <p:spPr>
          <a:xfrm>
            <a:off x="838200" y="66696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Inserindo Registros de Login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197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E2F6F9C-3018-46B3-8AB7-8FDA1183A843}"/>
              </a:ext>
            </a:extLst>
          </p:cNvPr>
          <p:cNvSpPr txBox="1"/>
          <p:nvPr/>
        </p:nvSpPr>
        <p:spPr>
          <a:xfrm>
            <a:off x="1394609" y="834503"/>
            <a:ext cx="8441850" cy="3266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4400" dirty="0"/>
              <a:t>Erros mais Comuns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Nome da Tabela diferente;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SET sem a colocação de um valor de parâmetro;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Associação incorreta na clausula WHERE;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Numero de parâmetros declarados diferente do chamamento;</a:t>
            </a:r>
          </a:p>
        </p:txBody>
      </p:sp>
    </p:spTree>
    <p:extLst>
      <p:ext uri="{BB962C8B-B14F-4D97-AF65-F5344CB8AC3E}">
        <p14:creationId xmlns:p14="http://schemas.microsoft.com/office/powerpoint/2010/main" val="99672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D997350-4DB0-4F4E-8DEB-403D23BB7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023937"/>
            <a:ext cx="11020425" cy="48101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F3CBCC9-43AE-41D0-819E-92FE1A599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" y="1023937"/>
            <a:ext cx="10848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929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102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Procedure para inserir Usuarios</vt:lpstr>
      <vt:lpstr>Inserindo Registros de Login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ead</dc:creator>
  <cp:lastModifiedBy>ead</cp:lastModifiedBy>
  <cp:revision>4</cp:revision>
  <dcterms:created xsi:type="dcterms:W3CDTF">2023-11-21T12:08:03Z</dcterms:created>
  <dcterms:modified xsi:type="dcterms:W3CDTF">2023-11-21T14:19:49Z</dcterms:modified>
</cp:coreProperties>
</file>