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7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3C020-A11B-B048-B030-25C43ED4E8CE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7CD26-F1D7-F742-8560-1B48FD63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1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2C68-F044-7E43-BD78-9EAE43EBECF2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6790-9C92-8749-92B7-D6BCB8298006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3CE4-8984-AD4A-87EA-6F721010C490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2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5FDC-8E65-FC43-8F8E-7E8C5DA676D4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2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69CF-034C-FD4D-B459-43A0D64CEE71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F129-11E1-3A49-8E45-CC9440058E6F}" type="datetime1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35E9-EC44-FF40-AE13-954DAF00F627}" type="datetime1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BDFB-CF06-914A-A8F2-6BDBAF0B4976}" type="datetime1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0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382A-8C2A-E94F-950A-176CECA6FEAA}" type="datetime1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3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3287-A819-7044-A157-174BB961AC5D}" type="datetime1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0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7B9A-D8A5-8B47-9FF8-8F5BC33E9C73}" type="datetime1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4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8D10-2355-2141-9BEF-A9165F5D3750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1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/>
              <a:t>Chapter 3 - Java Programming Language</a:t>
            </a:r>
          </a:p>
          <a:p>
            <a:r>
              <a:rPr lang="en-US" i="1" dirty="0"/>
              <a:t>Chapter 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FB07F-B19C-644B-B5C9-92965BE4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 in java-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74951-EC3A-734D-9723-FA6EFC202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03" y="1504950"/>
            <a:ext cx="8559800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619B69-4347-3046-9CD2-20E2017BC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0" y="662922"/>
            <a:ext cx="3454400" cy="60833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9367AB-324C-DB4C-9674-E1EE5B6E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3- Do…while loop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8EDFD-9EF6-A347-A3E0-D822E2D5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do...while</a:t>
            </a:r>
            <a:r>
              <a:rPr lang="en-US" dirty="0"/>
              <a:t> loop is similar to a while loop, except that a do...while loop is guaranteed to execute at least one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DC9F0-EA91-C34B-8126-4043B3DD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45" y="3094081"/>
            <a:ext cx="7083910" cy="30828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552091-D7B1-FE48-BD57-2C96CF5B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1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Do…while loop in java - 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E458E-F616-7F49-AF06-7C4192BCF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72" y="1327149"/>
            <a:ext cx="4322978" cy="51657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8F1DE-B01E-1D41-94A3-4493883F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6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Do…while loop in java -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931C7-4DD0-D440-8D0B-703F2EEA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648"/>
            <a:ext cx="8345969" cy="4447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E24549-EBEF-474B-83DA-8919D0642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695" y="685886"/>
            <a:ext cx="2830875" cy="52898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97DA0-6FC2-B747-9B08-AC2EC659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3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 Control Statements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F0B1D-6A75-8649-9DC0-BEDE6834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5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Loop control statements change execution from its normal sequence. </a:t>
            </a:r>
            <a:r>
              <a:rPr lang="en-US" dirty="0">
                <a:solidFill>
                  <a:srgbClr val="FF0000"/>
                </a:solidFill>
              </a:rPr>
              <a:t>When execution leaves a scope, all automatic objects that were created in that scope are destroyed.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loop control statements types:</a:t>
            </a:r>
          </a:p>
          <a:p>
            <a:pPr marL="457200" lvl="1" indent="0">
              <a:buNone/>
            </a:pPr>
            <a:r>
              <a:rPr lang="en-US" dirty="0"/>
              <a:t>1- break statement</a:t>
            </a:r>
          </a:p>
          <a:p>
            <a:pPr marL="457200" lvl="1" indent="0">
              <a:buNone/>
            </a:pPr>
            <a:r>
              <a:rPr lang="en-US" dirty="0"/>
              <a:t>2- continue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EF205-DF01-2647-B66D-40E8CD4C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 Break statement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Break</a:t>
            </a:r>
            <a:r>
              <a:rPr lang="en-US" dirty="0"/>
              <a:t> statement is encountered inside a loop, the loop is immediately terminated and the program control resumes at the next statement following the loop.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2C9E1-783B-3949-B311-573E1A198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42" y="3587356"/>
            <a:ext cx="8589375" cy="21276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92AB0-4EE9-344F-AB72-E114E228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09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Break statement in java -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99EF7-8AA1-3845-B2E6-71EAC0BA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920" y="1327149"/>
            <a:ext cx="4447830" cy="51657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0984A-FC6F-AC42-B356-77C58259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8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statement in java -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AF65B5-6BE5-3841-8C72-1AF62B20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8750"/>
            <a:ext cx="7604604" cy="4959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0B7DD8-33F6-F842-9108-B8C4053C3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500" y="1428750"/>
            <a:ext cx="1803045" cy="19475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B608B-3ECF-FD41-8CD5-3F9F6497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0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 Continue statement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continue</a:t>
            </a:r>
            <a:r>
              <a:rPr lang="en-US" dirty="0"/>
              <a:t> keyword can be used in any of the loop control structures. It causes the loop to immediately jump to the next iteration of the loop.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 a for loop, the continue keyword causes control to immediately jump to the update statement.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 a while loop or do/while loop, control immediately jumps to the Boolean expression.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BAAAD-9088-7141-977C-34768E65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32" y="4545766"/>
            <a:ext cx="8705763" cy="21368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4EF94-80B4-5A46-872D-58E65FBB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5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7BAC6A-4986-1A40-ACFC-84DAE7BC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Continue statement in java - 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7A283-9C8F-2E4C-A9E7-4E75CA794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920" y="1327149"/>
            <a:ext cx="4447830" cy="51657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3B192-9C19-6940-A54C-9F996213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8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Continue statement in java -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40366-6C1B-7C4C-B597-B9584BA6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4256"/>
            <a:ext cx="7406331" cy="4998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F5EBE-D13F-2745-AD31-E0B72878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660" y="1494256"/>
            <a:ext cx="2023533" cy="34660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A73315-2C9D-1246-A563-FF7D8E60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1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Enhanced Loop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B28B7C-CBAE-2344-8FD7-FEB203F0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92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Enhanced for loop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enhanced for loop was introduced. This is mainly used to traverse collection of elements including arrays.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AFC91-D4FF-7140-8712-826CA041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80" y="3024729"/>
            <a:ext cx="7507440" cy="31522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D3F7C-5544-FA40-9086-6035BDE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48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Enhanced for loop in Java -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AEF600-C53C-554D-B9CC-4469C8872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7100"/>
            <a:ext cx="8084485" cy="5294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F1A5D8-EB2B-5D44-B579-55D5B4FED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763" y="1582672"/>
            <a:ext cx="48641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F90C1D-FC15-D540-9312-C5968865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2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-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 loop statement allows us to execute a statement or group of statements multiple times.</a:t>
            </a:r>
            <a:r>
              <a:rPr lang="en-US" dirty="0">
                <a:solidFill>
                  <a:srgbClr val="FF0000"/>
                </a:solidFill>
              </a:rPr>
              <a:t> and following is the general form of a loop statement in most of the programming languages −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A6544-E21D-294E-9D79-F5EED1F62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849" y="3233417"/>
            <a:ext cx="3166302" cy="362458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75C73-A1F2-D34D-96B6-1DD55158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- Loop Control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Java programming language provides the following types of loop to handle looping requirements. Click the following links to check their detail.</a:t>
            </a:r>
          </a:p>
          <a:p>
            <a:pPr marL="0" indent="0">
              <a:buNone/>
            </a:pPr>
            <a:r>
              <a:rPr lang="en-US" b="1" dirty="0"/>
              <a:t>Java loop control types:</a:t>
            </a:r>
          </a:p>
          <a:p>
            <a:pPr marL="457200" lvl="1" indent="0">
              <a:buNone/>
            </a:pPr>
            <a:r>
              <a:rPr lang="en-US" dirty="0"/>
              <a:t>1- While loop</a:t>
            </a:r>
          </a:p>
          <a:p>
            <a:pPr marL="457200" lvl="1" indent="0">
              <a:buNone/>
            </a:pPr>
            <a:r>
              <a:rPr lang="en-US" dirty="0"/>
              <a:t>2- For loop</a:t>
            </a:r>
          </a:p>
          <a:p>
            <a:pPr marL="457200" lvl="1" indent="0">
              <a:buNone/>
            </a:pPr>
            <a:r>
              <a:rPr lang="en-US" dirty="0"/>
              <a:t>3- Do…while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D8B12-4902-1249-9098-0AE94EE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4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 While Loop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while</a:t>
            </a:r>
            <a:r>
              <a:rPr lang="en-US" dirty="0"/>
              <a:t> loop statement in Java programming language repeatedly executes a target statement as long as a given condition is true.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FB608-EBA6-5C40-A015-F1AAE1438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04" y="2887663"/>
            <a:ext cx="6248400" cy="32893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52AEA-B47E-5946-A74E-9A3F1452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5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While Loop in java –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6B88F-674A-4B49-8B32-12B991A0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83" y="1435894"/>
            <a:ext cx="3340100" cy="51308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516A-69AD-B540-B448-61D1C126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 in java-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60885-1C8E-9A4E-84C7-8CC9455B5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70430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20DE74-006E-324E-990B-58559F36C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838" y="1690688"/>
            <a:ext cx="2423208" cy="47454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B1F7C-B3C5-0A46-9563-DAAE4234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6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 For loop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for</a:t>
            </a:r>
            <a:r>
              <a:rPr lang="en-US" dirty="0"/>
              <a:t> loop is a repetition control structure that allows you to efficiently write a loop that needs to be executed a specific number of times.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AC285-DD89-2242-B7CC-66BC79E95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585" y="3032286"/>
            <a:ext cx="7758830" cy="31446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0C0FA-9BB4-464A-8DFD-0FD560EE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7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loop in java-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2C87A-0D9F-064A-87B8-46EE052F8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09" y="1293614"/>
            <a:ext cx="3897639" cy="547189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CF38F7-E445-C54D-BD4D-035F70E4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4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263</Words>
  <Application>Microsoft Macintosh PowerPoint</Application>
  <PresentationFormat>Widescreen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Programming Fundamentals</vt:lpstr>
      <vt:lpstr>Loop Control</vt:lpstr>
      <vt:lpstr>Java - Loop Control</vt:lpstr>
      <vt:lpstr>Java - Loop Control (cont.)</vt:lpstr>
      <vt:lpstr>1- While Loop in java</vt:lpstr>
      <vt:lpstr>While Loop in java – Flow Diagram</vt:lpstr>
      <vt:lpstr>While Loop in java- Example</vt:lpstr>
      <vt:lpstr>2- For loop in java</vt:lpstr>
      <vt:lpstr>For loop in java- Flow Diagram</vt:lpstr>
      <vt:lpstr>For loop in java- Example</vt:lpstr>
      <vt:lpstr>3- Do…while loop in java</vt:lpstr>
      <vt:lpstr>Do…while loop in java - Flow Diagram</vt:lpstr>
      <vt:lpstr>Do…while loop in java - Example</vt:lpstr>
      <vt:lpstr>Loop Control Statements</vt:lpstr>
      <vt:lpstr>Loop Control Statements</vt:lpstr>
      <vt:lpstr>1- Break statement in java</vt:lpstr>
      <vt:lpstr>Break statement in java - Flow Diagram</vt:lpstr>
      <vt:lpstr>Break statement in java - Example</vt:lpstr>
      <vt:lpstr>2- Continue statement in java</vt:lpstr>
      <vt:lpstr>Continue statement in java - Flow Diagram</vt:lpstr>
      <vt:lpstr>Continue statement in java - Example</vt:lpstr>
      <vt:lpstr>Enhanced Loop</vt:lpstr>
      <vt:lpstr>Enhanced for loop in Java</vt:lpstr>
      <vt:lpstr>Enhanced for loop in Java 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Microsoft Office User</dc:creator>
  <cp:lastModifiedBy>Microsoft Office User</cp:lastModifiedBy>
  <cp:revision>34</cp:revision>
  <dcterms:created xsi:type="dcterms:W3CDTF">2018-11-23T17:16:29Z</dcterms:created>
  <dcterms:modified xsi:type="dcterms:W3CDTF">2019-11-23T08:55:01Z</dcterms:modified>
</cp:coreProperties>
</file>