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3C020-A11B-B048-B030-25C43ED4E8C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7CD26-F1D7-F742-8560-1B48FD6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277B-EAAD-F24B-9A75-1BBD5B59844E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C00A-4D4A-1B4A-BF5A-FD34A7F7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Chapter 3 - Java Programming Language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 in java-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74951-EC3A-734D-9723-FA6EFC20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3" y="1504950"/>
            <a:ext cx="8559800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19B69-4347-3046-9CD2-20E2017BC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662922"/>
            <a:ext cx="34544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3- Do…while loop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8EDFD-9EF6-A347-A3E0-D822E2D5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do...while</a:t>
            </a:r>
            <a:r>
              <a:rPr lang="en-US" dirty="0"/>
              <a:t> loop is similar to a while loop, except that a do...while loop is guaranteed to execute at least one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DC9F0-EA91-C34B-8126-4043B3DD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45" y="3094081"/>
            <a:ext cx="7083910" cy="30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Do…while loop in java -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E458E-F616-7F49-AF06-7C4192BCF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72" y="1327149"/>
            <a:ext cx="4322978" cy="51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6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Do…while loop in java -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931C7-4DD0-D440-8D0B-703F2EEA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648"/>
            <a:ext cx="8345969" cy="4447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E24549-EBEF-474B-83DA-8919D064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695" y="685886"/>
            <a:ext cx="2830875" cy="52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3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184355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Loop control statements change execution from its normal sequence. When execution leaves a scope, all automatic objects that were created in that scope are destroyed.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loop control statements types:</a:t>
            </a:r>
          </a:p>
          <a:p>
            <a:pPr marL="457200" lvl="1" indent="0">
              <a:buNone/>
            </a:pPr>
            <a:r>
              <a:rPr lang="en-US" dirty="0"/>
              <a:t>1- break statement</a:t>
            </a:r>
          </a:p>
          <a:p>
            <a:pPr marL="457200" lvl="1" indent="0">
              <a:buNone/>
            </a:pPr>
            <a:r>
              <a:rPr lang="en-US" dirty="0"/>
              <a:t>2- continue statement</a:t>
            </a:r>
          </a:p>
        </p:txBody>
      </p:sp>
    </p:spTree>
    <p:extLst>
      <p:ext uri="{BB962C8B-B14F-4D97-AF65-F5344CB8AC3E}">
        <p14:creationId xmlns:p14="http://schemas.microsoft.com/office/powerpoint/2010/main" val="5889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 Break statement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Break</a:t>
            </a:r>
            <a:r>
              <a:rPr lang="en-US" dirty="0"/>
              <a:t> statement is encountered inside a loop, the loop is immediately terminated and the program control resumes at the next statement following the loop.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2C9E1-783B-3949-B311-573E1A19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42" y="3587356"/>
            <a:ext cx="8589375" cy="21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0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statement in java -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99EF7-8AA1-3845-B2E6-71EAC0BA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20" y="1327149"/>
            <a:ext cx="4447830" cy="51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8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statement in java -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F65B5-6BE5-3841-8C72-1AF62B20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8750"/>
            <a:ext cx="7604604" cy="495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B7DD8-33F6-F842-9108-B8C4053C3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500" y="1428750"/>
            <a:ext cx="1803045" cy="19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0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Continue statement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continue</a:t>
            </a:r>
            <a:r>
              <a:rPr lang="en-US" dirty="0"/>
              <a:t> keyword can be used in any of the loop control structures. It causes the loop to immediately jump to the next iteration of the loop.</a:t>
            </a:r>
          </a:p>
          <a:p>
            <a:pPr lvl="1"/>
            <a:r>
              <a:rPr lang="en-US" dirty="0"/>
              <a:t>In a for loop, the continue keyword causes control to immediately jump to the update statement.</a:t>
            </a:r>
          </a:p>
          <a:p>
            <a:pPr lvl="1"/>
            <a:r>
              <a:rPr lang="en-US" dirty="0"/>
              <a:t>In a while loop or do/while loop, control immediately jumps to the Boolean expression.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BAAAD-9088-7141-977C-34768E65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2" y="4545766"/>
            <a:ext cx="8705763" cy="21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5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 Control</a:t>
            </a:r>
          </a:p>
        </p:txBody>
      </p:sp>
    </p:spTree>
    <p:extLst>
      <p:ext uri="{BB962C8B-B14F-4D97-AF65-F5344CB8AC3E}">
        <p14:creationId xmlns:p14="http://schemas.microsoft.com/office/powerpoint/2010/main" val="9000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statement in java -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7A283-9C8F-2E4C-A9E7-4E75CA794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20" y="1327149"/>
            <a:ext cx="4447830" cy="51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statement in java -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40366-6C1B-7C4C-B597-B9584BA6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256"/>
            <a:ext cx="7406331" cy="4998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F5EBE-D13F-2745-AD31-E0B72878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660" y="1494256"/>
            <a:ext cx="2023533" cy="34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1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Enhanced Loop</a:t>
            </a:r>
          </a:p>
        </p:txBody>
      </p:sp>
    </p:spTree>
    <p:extLst>
      <p:ext uri="{BB962C8B-B14F-4D97-AF65-F5344CB8AC3E}">
        <p14:creationId xmlns:p14="http://schemas.microsoft.com/office/powerpoint/2010/main" val="386119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Enhanced for loop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enhanced for loop was introduced. This is mainly used to traverse collection of elements including arrays.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AFC91-D4FF-7140-8712-826CA041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80" y="3024729"/>
            <a:ext cx="7507440" cy="31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4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Enhanced for loop in Java -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EF600-C53C-554D-B9CC-4469C887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7100"/>
            <a:ext cx="8084485" cy="5294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1A5D8-EB2B-5D44-B579-55D5B4FE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63" y="1582672"/>
            <a:ext cx="4864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762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-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 loop statement allows us to execute a statement or group of statements multiple times and following is the general form of a loop statement in most of the programming languages −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A6544-E21D-294E-9D79-F5EED1F6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49" y="3233417"/>
            <a:ext cx="3166302" cy="36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- Loop Control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programming language provides the following types of loop to handle looping requirements. Click the following links to check their detail.</a:t>
            </a:r>
          </a:p>
          <a:p>
            <a:pPr marL="0" indent="0">
              <a:buNone/>
            </a:pPr>
            <a:r>
              <a:rPr lang="en-US" b="1" dirty="0"/>
              <a:t>Java loop control types:</a:t>
            </a:r>
          </a:p>
          <a:p>
            <a:pPr marL="457200" lvl="1" indent="0">
              <a:buNone/>
            </a:pPr>
            <a:r>
              <a:rPr lang="en-US" dirty="0"/>
              <a:t>1- While loop</a:t>
            </a:r>
          </a:p>
          <a:p>
            <a:pPr marL="457200" lvl="1" indent="0">
              <a:buNone/>
            </a:pPr>
            <a:r>
              <a:rPr lang="en-US" dirty="0"/>
              <a:t>2- For loop</a:t>
            </a:r>
          </a:p>
          <a:p>
            <a:pPr marL="457200" lvl="1" indent="0">
              <a:buNone/>
            </a:pPr>
            <a:r>
              <a:rPr lang="en-US" dirty="0"/>
              <a:t>3- Do…while loop</a:t>
            </a:r>
          </a:p>
        </p:txBody>
      </p:sp>
    </p:spTree>
    <p:extLst>
      <p:ext uri="{BB962C8B-B14F-4D97-AF65-F5344CB8AC3E}">
        <p14:creationId xmlns:p14="http://schemas.microsoft.com/office/powerpoint/2010/main" val="209454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 While Loop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while</a:t>
            </a:r>
            <a:r>
              <a:rPr lang="en-US" dirty="0"/>
              <a:t> loop statement in Java programming language repeatedly executes a target statement as long as a given condition is true.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FB608-EBA6-5C40-A015-F1AAE143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04" y="2887663"/>
            <a:ext cx="62484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5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 in java –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B88F-674A-4B49-8B32-12B991A0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3" y="1435894"/>
            <a:ext cx="3340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5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 in java-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60885-1C8E-9A4E-84C7-8CC9455B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70430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0DE74-006E-324E-990B-58559F36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838" y="1690688"/>
            <a:ext cx="2423208" cy="47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For loop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for</a:t>
            </a:r>
            <a:r>
              <a:rPr lang="en-US" dirty="0"/>
              <a:t> loop is a repetition control structure that allows you to efficiently write a loop that needs to be executed a specific number of times.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AC285-DD89-2242-B7CC-66BC79E9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85" y="3032286"/>
            <a:ext cx="7758830" cy="314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7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 in java-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C87A-0D9F-064A-87B8-46EE052F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09" y="1293614"/>
            <a:ext cx="3897639" cy="54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237</Words>
  <Application>Microsoft Macintosh PowerPoint</Application>
  <PresentationFormat>Widescreen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Programming Fundamentals</vt:lpstr>
      <vt:lpstr>Loop Control</vt:lpstr>
      <vt:lpstr>Java - Loop Control</vt:lpstr>
      <vt:lpstr>Java - Loop Control (cont.)</vt:lpstr>
      <vt:lpstr>1- While Loop in java</vt:lpstr>
      <vt:lpstr>While Loop in java – Flow Diagram</vt:lpstr>
      <vt:lpstr>While Loop in java- Example</vt:lpstr>
      <vt:lpstr>2- For loop in java</vt:lpstr>
      <vt:lpstr>For loop in java- Flow Diagram</vt:lpstr>
      <vt:lpstr>For loop in java- Example</vt:lpstr>
      <vt:lpstr>3- Do…while loop in java</vt:lpstr>
      <vt:lpstr>Do…while loop in java - Flow Diagram</vt:lpstr>
      <vt:lpstr>Do…while loop in java - Example</vt:lpstr>
      <vt:lpstr>Loop Control Statements</vt:lpstr>
      <vt:lpstr>Loop Control Statements</vt:lpstr>
      <vt:lpstr>1- Break statement in java</vt:lpstr>
      <vt:lpstr>Break statement in java - Flow Diagram</vt:lpstr>
      <vt:lpstr>Break statement in java - Example</vt:lpstr>
      <vt:lpstr>2- Continue statement in java</vt:lpstr>
      <vt:lpstr>Continue statement in java - Flow Diagram</vt:lpstr>
      <vt:lpstr>Continue statement in java - Example</vt:lpstr>
      <vt:lpstr>Enhanced Loop</vt:lpstr>
      <vt:lpstr>Enhanced for loop in Java</vt:lpstr>
      <vt:lpstr>Enhanced for loop in Java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Microsoft Office User</dc:creator>
  <cp:lastModifiedBy>Microsoft Office User</cp:lastModifiedBy>
  <cp:revision>33</cp:revision>
  <dcterms:created xsi:type="dcterms:W3CDTF">2018-11-23T17:16:29Z</dcterms:created>
  <dcterms:modified xsi:type="dcterms:W3CDTF">2019-01-25T17:46:19Z</dcterms:modified>
</cp:coreProperties>
</file>