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71" saveSubsetFonts="1" autoCompressPictures="0">
  <p:sldMasterIdLst>
    <p:sldMasterId id="2147483648" r:id="rId1"/>
  </p:sldMasterIdLst>
  <p:notesMasterIdLst>
    <p:notesMasterId r:id="rId13"/>
  </p:notesMasterIdLst>
  <p:sldIdLst>
    <p:sldId id="256" r:id="rId2"/>
    <p:sldId id="278" r:id="rId3"/>
    <p:sldId id="257" r:id="rId4"/>
    <p:sldId id="281" r:id="rId5"/>
    <p:sldId id="282" r:id="rId6"/>
    <p:sldId id="283" r:id="rId7"/>
    <p:sldId id="284" r:id="rId8"/>
    <p:sldId id="285" r:id="rId9"/>
    <p:sldId id="286" r:id="rId10"/>
    <p:sldId id="287" r:id="rId11"/>
    <p:sldId id="28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35"/>
    <p:restoredTop sz="94586"/>
  </p:normalViewPr>
  <p:slideViewPr>
    <p:cSldViewPr snapToGrid="0" snapToObjects="1">
      <p:cViewPr varScale="1">
        <p:scale>
          <a:sx n="102" d="100"/>
          <a:sy n="102" d="100"/>
        </p:scale>
        <p:origin x="7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63C020-A11B-B048-B030-25C43ED4E8CE}" type="datetimeFigureOut">
              <a:rPr lang="en-US" smtClean="0"/>
              <a:t>12/4/19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7CD26-F1D7-F742-8560-1B48FD6374EA}" type="slidenum">
              <a:rPr lang="en-US" smtClean="0"/>
              <a:t>‹#›</a:t>
            </a:fld>
            <a:endParaRPr lang="en-US"/>
          </a:p>
        </p:txBody>
      </p:sp>
    </p:spTree>
    <p:extLst>
      <p:ext uri="{BB962C8B-B14F-4D97-AF65-F5344CB8AC3E}">
        <p14:creationId xmlns:p14="http://schemas.microsoft.com/office/powerpoint/2010/main" val="1042214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6D31C75-8269-9447-B8DE-8E627E4A8661}" type="datetime1">
              <a:rPr lang="en-US" smtClean="0"/>
              <a:t>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162897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FD30C8-5F30-564A-8852-78C8C374BB29}" type="datetime1">
              <a:rPr lang="en-US" smtClean="0"/>
              <a:t>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646098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796809-6A7E-DF4A-9CC8-BAEEA8975235}" type="datetime1">
              <a:rPr lang="en-US" smtClean="0"/>
              <a:t>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1298724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B111BD-788B-3447-AD99-649BEBA9701F}" type="datetime1">
              <a:rPr lang="en-US" smtClean="0"/>
              <a:t>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1915729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576A12-0EF5-434C-8EFE-8CD0818919B3}" type="datetime1">
              <a:rPr lang="en-US" smtClean="0"/>
              <a:t>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443874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906E75-3BBC-9248-BF70-190C4A3309B6}" type="datetime1">
              <a:rPr lang="en-US" smtClean="0"/>
              <a:t>12/4/19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1986872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79E534-AB20-784D-9274-4C4A9AE91670}" type="datetime1">
              <a:rPr lang="en-US" smtClean="0"/>
              <a:t>12/4/19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2144443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08CFAA-AD60-2A44-AC83-676EC7E0FE7D}" type="datetime1">
              <a:rPr lang="en-US" smtClean="0"/>
              <a:t>12/4/19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441302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DF8C02-39E1-1C40-87F7-84BA2C5E9A8B}" type="datetime1">
              <a:rPr lang="en-US" smtClean="0"/>
              <a:t>12/4/19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1705630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D5F5C4-0B6D-E94C-A029-794AB1535A94}" type="datetime1">
              <a:rPr lang="en-US" smtClean="0"/>
              <a:t>12/4/19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1921000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0E0886-98D2-6744-8BAC-A3411E3D2655}" type="datetime1">
              <a:rPr lang="en-US" smtClean="0"/>
              <a:t>12/4/19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993347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17455C-309B-3C47-A8D7-D385D9133EF2}" type="datetime1">
              <a:rPr lang="en-US" smtClean="0"/>
              <a:t>12/4/19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52C00A-4D4A-1B4A-BF5A-FD34A7F77AA7}" type="slidenum">
              <a:rPr lang="en-US" smtClean="0"/>
              <a:t>‹#›</a:t>
            </a:fld>
            <a:endParaRPr lang="en-US"/>
          </a:p>
        </p:txBody>
      </p:sp>
    </p:spTree>
    <p:extLst>
      <p:ext uri="{BB962C8B-B14F-4D97-AF65-F5344CB8AC3E}">
        <p14:creationId xmlns:p14="http://schemas.microsoft.com/office/powerpoint/2010/main" val="1322717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Programming Fundamentals</a:t>
            </a:r>
          </a:p>
        </p:txBody>
      </p:sp>
      <p:sp>
        <p:nvSpPr>
          <p:cNvPr id="3" name="Subtitle 2"/>
          <p:cNvSpPr>
            <a:spLocks noGrp="1"/>
          </p:cNvSpPr>
          <p:nvPr>
            <p:ph type="subTitle" idx="1"/>
          </p:nvPr>
        </p:nvSpPr>
        <p:spPr/>
        <p:txBody>
          <a:bodyPr>
            <a:normAutofit/>
          </a:bodyPr>
          <a:lstStyle/>
          <a:p>
            <a:endParaRPr lang="en-US" dirty="0"/>
          </a:p>
          <a:p>
            <a:r>
              <a:rPr lang="en-US" i="1" dirty="0"/>
              <a:t>Chapter 4 - Java Scanner &amp; Decision Making</a:t>
            </a:r>
          </a:p>
          <a:p>
            <a:r>
              <a:rPr lang="en-US" i="1" dirty="0"/>
              <a:t>Chapter 4</a:t>
            </a:r>
          </a:p>
          <a:p>
            <a:endParaRPr lang="en-US" dirty="0"/>
          </a:p>
          <a:p>
            <a:endParaRPr lang="en-US" dirty="0"/>
          </a:p>
        </p:txBody>
      </p:sp>
      <p:sp>
        <p:nvSpPr>
          <p:cNvPr id="4" name="Slide Number Placeholder 3">
            <a:extLst>
              <a:ext uri="{FF2B5EF4-FFF2-40B4-BE49-F238E27FC236}">
                <a16:creationId xmlns:a16="http://schemas.microsoft.com/office/drawing/2014/main" id="{395FB07F-B19C-644B-B5C9-92965BE4E23C}"/>
              </a:ext>
            </a:extLst>
          </p:cNvPr>
          <p:cNvSpPr>
            <a:spLocks noGrp="1"/>
          </p:cNvSpPr>
          <p:nvPr>
            <p:ph type="sldNum" sz="quarter" idx="12"/>
          </p:nvPr>
        </p:nvSpPr>
        <p:spPr/>
        <p:txBody>
          <a:bodyPr/>
          <a:lstStyle/>
          <a:p>
            <a:r>
              <a:rPr lang="en-US" dirty="0"/>
              <a:t>71</a:t>
            </a:r>
          </a:p>
        </p:txBody>
      </p:sp>
    </p:spTree>
    <p:extLst>
      <p:ext uri="{BB962C8B-B14F-4D97-AF65-F5344CB8AC3E}">
        <p14:creationId xmlns:p14="http://schemas.microsoft.com/office/powerpoint/2010/main" val="645034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 Switch statement in java</a:t>
            </a:r>
          </a:p>
        </p:txBody>
      </p:sp>
      <p:sp>
        <p:nvSpPr>
          <p:cNvPr id="3" name="Content Placeholder 2"/>
          <p:cNvSpPr>
            <a:spLocks noGrp="1"/>
          </p:cNvSpPr>
          <p:nvPr>
            <p:ph idx="1"/>
          </p:nvPr>
        </p:nvSpPr>
        <p:spPr>
          <a:xfrm>
            <a:off x="838200" y="1352811"/>
            <a:ext cx="10515600" cy="4824152"/>
          </a:xfrm>
        </p:spPr>
        <p:txBody>
          <a:bodyPr>
            <a:normAutofit/>
          </a:bodyPr>
          <a:lstStyle/>
          <a:p>
            <a:pPr marL="0" indent="0">
              <a:buNone/>
            </a:pPr>
            <a:r>
              <a:rPr lang="en-US" dirty="0"/>
              <a:t>A </a:t>
            </a:r>
            <a:r>
              <a:rPr lang="en-US" b="1" dirty="0"/>
              <a:t>switch</a:t>
            </a:r>
            <a:r>
              <a:rPr lang="en-US" dirty="0"/>
              <a:t> statement allows a variable to be tested for equality against a list of values. Each value is called a case, and the variable being switched on is checked for each case.</a:t>
            </a:r>
          </a:p>
          <a:p>
            <a:pPr marL="0" indent="0">
              <a:buNone/>
            </a:pPr>
            <a:br>
              <a:rPr lang="en-US" dirty="0"/>
            </a:br>
            <a:endParaRPr lang="en-US" dirty="0">
              <a:solidFill>
                <a:srgbClr val="FF0000"/>
              </a:solidFill>
            </a:endParaRPr>
          </a:p>
        </p:txBody>
      </p:sp>
      <p:sp>
        <p:nvSpPr>
          <p:cNvPr id="5" name="Slide Number Placeholder 4">
            <a:extLst>
              <a:ext uri="{FF2B5EF4-FFF2-40B4-BE49-F238E27FC236}">
                <a16:creationId xmlns:a16="http://schemas.microsoft.com/office/drawing/2014/main" id="{36F75C73-A1F2-D34D-96B6-1DD55158C1AC}"/>
              </a:ext>
            </a:extLst>
          </p:cNvPr>
          <p:cNvSpPr>
            <a:spLocks noGrp="1"/>
          </p:cNvSpPr>
          <p:nvPr>
            <p:ph type="sldNum" sz="quarter" idx="12"/>
          </p:nvPr>
        </p:nvSpPr>
        <p:spPr/>
        <p:txBody>
          <a:bodyPr/>
          <a:lstStyle/>
          <a:p>
            <a:fld id="{2352C00A-4D4A-1B4A-BF5A-FD34A7F77AA7}" type="slidenum">
              <a:rPr lang="en-US" smtClean="0"/>
              <a:t>80</a:t>
            </a:fld>
            <a:endParaRPr lang="en-US"/>
          </a:p>
        </p:txBody>
      </p:sp>
      <p:pic>
        <p:nvPicPr>
          <p:cNvPr id="6" name="Picture 5">
            <a:extLst>
              <a:ext uri="{FF2B5EF4-FFF2-40B4-BE49-F238E27FC236}">
                <a16:creationId xmlns:a16="http://schemas.microsoft.com/office/drawing/2014/main" id="{AF1084CD-F58A-544D-A53A-02D8F1E25E28}"/>
              </a:ext>
            </a:extLst>
          </p:cNvPr>
          <p:cNvPicPr>
            <a:picLocks noChangeAspect="1"/>
          </p:cNvPicPr>
          <p:nvPr/>
        </p:nvPicPr>
        <p:blipFill>
          <a:blip r:embed="rId2"/>
          <a:stretch>
            <a:fillRect/>
          </a:stretch>
        </p:blipFill>
        <p:spPr>
          <a:xfrm>
            <a:off x="1139869" y="2628900"/>
            <a:ext cx="5812076" cy="4229100"/>
          </a:xfrm>
          <a:prstGeom prst="rect">
            <a:avLst/>
          </a:prstGeom>
        </p:spPr>
      </p:pic>
    </p:spTree>
    <p:extLst>
      <p:ext uri="{BB962C8B-B14F-4D97-AF65-F5344CB8AC3E}">
        <p14:creationId xmlns:p14="http://schemas.microsoft.com/office/powerpoint/2010/main" val="1241906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a:t>
            </a:r>
          </a:p>
        </p:txBody>
      </p:sp>
      <p:sp>
        <p:nvSpPr>
          <p:cNvPr id="5" name="Slide Number Placeholder 4">
            <a:extLst>
              <a:ext uri="{FF2B5EF4-FFF2-40B4-BE49-F238E27FC236}">
                <a16:creationId xmlns:a16="http://schemas.microsoft.com/office/drawing/2014/main" id="{36F75C73-A1F2-D34D-96B6-1DD55158C1AC}"/>
              </a:ext>
            </a:extLst>
          </p:cNvPr>
          <p:cNvSpPr>
            <a:spLocks noGrp="1"/>
          </p:cNvSpPr>
          <p:nvPr>
            <p:ph type="sldNum" sz="quarter" idx="12"/>
          </p:nvPr>
        </p:nvSpPr>
        <p:spPr/>
        <p:txBody>
          <a:bodyPr/>
          <a:lstStyle/>
          <a:p>
            <a:fld id="{2352C00A-4D4A-1B4A-BF5A-FD34A7F77AA7}" type="slidenum">
              <a:rPr lang="en-US" smtClean="0"/>
              <a:t>81</a:t>
            </a:fld>
            <a:endParaRPr lang="en-US"/>
          </a:p>
        </p:txBody>
      </p:sp>
      <p:pic>
        <p:nvPicPr>
          <p:cNvPr id="7" name="Content Placeholder 6">
            <a:extLst>
              <a:ext uri="{FF2B5EF4-FFF2-40B4-BE49-F238E27FC236}">
                <a16:creationId xmlns:a16="http://schemas.microsoft.com/office/drawing/2014/main" id="{47CBF26C-0B17-8F46-B4F4-679ABE73B2F8}"/>
              </a:ext>
            </a:extLst>
          </p:cNvPr>
          <p:cNvPicPr>
            <a:picLocks noGrp="1" noChangeAspect="1"/>
          </p:cNvPicPr>
          <p:nvPr>
            <p:ph idx="1"/>
          </p:nvPr>
        </p:nvPicPr>
        <p:blipFill>
          <a:blip r:embed="rId2"/>
          <a:stretch>
            <a:fillRect/>
          </a:stretch>
        </p:blipFill>
        <p:spPr>
          <a:xfrm>
            <a:off x="928864" y="1362162"/>
            <a:ext cx="5496987" cy="5539310"/>
          </a:xfrm>
        </p:spPr>
      </p:pic>
      <p:pic>
        <p:nvPicPr>
          <p:cNvPr id="10" name="Picture 9">
            <a:extLst>
              <a:ext uri="{FF2B5EF4-FFF2-40B4-BE49-F238E27FC236}">
                <a16:creationId xmlns:a16="http://schemas.microsoft.com/office/drawing/2014/main" id="{F6ED6F26-7F00-7443-AEA8-A5157B3BF416}"/>
              </a:ext>
            </a:extLst>
          </p:cNvPr>
          <p:cNvPicPr>
            <a:picLocks noChangeAspect="1"/>
          </p:cNvPicPr>
          <p:nvPr/>
        </p:nvPicPr>
        <p:blipFill>
          <a:blip r:embed="rId3"/>
          <a:stretch>
            <a:fillRect/>
          </a:stretch>
        </p:blipFill>
        <p:spPr>
          <a:xfrm>
            <a:off x="6851650" y="4600575"/>
            <a:ext cx="3517900" cy="2120900"/>
          </a:xfrm>
          <a:prstGeom prst="rect">
            <a:avLst/>
          </a:prstGeom>
          <a:ln>
            <a:solidFill>
              <a:schemeClr val="accent1"/>
            </a:solidFill>
          </a:ln>
        </p:spPr>
      </p:pic>
    </p:spTree>
    <p:extLst>
      <p:ext uri="{BB962C8B-B14F-4D97-AF65-F5344CB8AC3E}">
        <p14:creationId xmlns:p14="http://schemas.microsoft.com/office/powerpoint/2010/main" val="2231594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Scanner</a:t>
            </a:r>
          </a:p>
        </p:txBody>
      </p:sp>
      <p:sp>
        <p:nvSpPr>
          <p:cNvPr id="3" name="Slide Number Placeholder 2">
            <a:extLst>
              <a:ext uri="{FF2B5EF4-FFF2-40B4-BE49-F238E27FC236}">
                <a16:creationId xmlns:a16="http://schemas.microsoft.com/office/drawing/2014/main" id="{A07BAC6A-4986-1A40-ACFC-84DAE7BCC396}"/>
              </a:ext>
            </a:extLst>
          </p:cNvPr>
          <p:cNvSpPr>
            <a:spLocks noGrp="1"/>
          </p:cNvSpPr>
          <p:nvPr>
            <p:ph type="sldNum" sz="quarter" idx="12"/>
          </p:nvPr>
        </p:nvSpPr>
        <p:spPr/>
        <p:txBody>
          <a:bodyPr/>
          <a:lstStyle/>
          <a:p>
            <a:fld id="{2352C00A-4D4A-1B4A-BF5A-FD34A7F77AA7}" type="slidenum">
              <a:rPr lang="en-US" smtClean="0"/>
              <a:t>72</a:t>
            </a:fld>
            <a:endParaRPr lang="en-US"/>
          </a:p>
        </p:txBody>
      </p:sp>
    </p:spTree>
    <p:extLst>
      <p:ext uri="{BB962C8B-B14F-4D97-AF65-F5344CB8AC3E}">
        <p14:creationId xmlns:p14="http://schemas.microsoft.com/office/powerpoint/2010/main" val="90009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User Input</a:t>
            </a:r>
          </a:p>
        </p:txBody>
      </p:sp>
      <p:sp>
        <p:nvSpPr>
          <p:cNvPr id="3" name="Content Placeholder 2"/>
          <p:cNvSpPr>
            <a:spLocks noGrp="1"/>
          </p:cNvSpPr>
          <p:nvPr>
            <p:ph idx="1"/>
          </p:nvPr>
        </p:nvSpPr>
        <p:spPr>
          <a:xfrm>
            <a:off x="838200" y="1503123"/>
            <a:ext cx="10515600" cy="4673840"/>
          </a:xfrm>
        </p:spPr>
        <p:txBody>
          <a:bodyPr>
            <a:normAutofit/>
          </a:bodyPr>
          <a:lstStyle/>
          <a:p>
            <a:pPr marL="0" indent="0">
              <a:buNone/>
            </a:pPr>
            <a:r>
              <a:rPr lang="en-US" dirty="0"/>
              <a:t>The Scanner class is used to get user input, and it is found in the </a:t>
            </a:r>
            <a:r>
              <a:rPr lang="en-US" dirty="0" err="1"/>
              <a:t>java.util</a:t>
            </a:r>
            <a:r>
              <a:rPr lang="en-US" dirty="0"/>
              <a:t> package.</a:t>
            </a:r>
          </a:p>
          <a:p>
            <a:pPr marL="0" indent="0">
              <a:buNone/>
            </a:pPr>
            <a:endParaRPr lang="en-US" dirty="0">
              <a:solidFill>
                <a:srgbClr val="FF0000"/>
              </a:solidFill>
            </a:endParaRPr>
          </a:p>
        </p:txBody>
      </p:sp>
      <p:sp>
        <p:nvSpPr>
          <p:cNvPr id="5" name="Slide Number Placeholder 4">
            <a:extLst>
              <a:ext uri="{FF2B5EF4-FFF2-40B4-BE49-F238E27FC236}">
                <a16:creationId xmlns:a16="http://schemas.microsoft.com/office/drawing/2014/main" id="{36F75C73-A1F2-D34D-96B6-1DD55158C1AC}"/>
              </a:ext>
            </a:extLst>
          </p:cNvPr>
          <p:cNvSpPr>
            <a:spLocks noGrp="1"/>
          </p:cNvSpPr>
          <p:nvPr>
            <p:ph type="sldNum" sz="quarter" idx="12"/>
          </p:nvPr>
        </p:nvSpPr>
        <p:spPr/>
        <p:txBody>
          <a:bodyPr/>
          <a:lstStyle/>
          <a:p>
            <a:fld id="{2352C00A-4D4A-1B4A-BF5A-FD34A7F77AA7}" type="slidenum">
              <a:rPr lang="en-US" smtClean="0"/>
              <a:t>73</a:t>
            </a:fld>
            <a:endParaRPr lang="en-US"/>
          </a:p>
        </p:txBody>
      </p:sp>
      <p:pic>
        <p:nvPicPr>
          <p:cNvPr id="7" name="Picture 6">
            <a:extLst>
              <a:ext uri="{FF2B5EF4-FFF2-40B4-BE49-F238E27FC236}">
                <a16:creationId xmlns:a16="http://schemas.microsoft.com/office/drawing/2014/main" id="{641D5DB9-A8A6-C84E-B19D-00BA53E8DF0D}"/>
              </a:ext>
            </a:extLst>
          </p:cNvPr>
          <p:cNvPicPr>
            <a:picLocks noChangeAspect="1"/>
          </p:cNvPicPr>
          <p:nvPr/>
        </p:nvPicPr>
        <p:blipFill>
          <a:blip r:embed="rId2"/>
          <a:stretch>
            <a:fillRect/>
          </a:stretch>
        </p:blipFill>
        <p:spPr>
          <a:xfrm>
            <a:off x="838200" y="2632075"/>
            <a:ext cx="6223000" cy="4089400"/>
          </a:xfrm>
          <a:prstGeom prst="rect">
            <a:avLst/>
          </a:prstGeom>
          <a:ln>
            <a:solidFill>
              <a:schemeClr val="accent1"/>
            </a:solidFill>
          </a:ln>
        </p:spPr>
      </p:pic>
    </p:spTree>
    <p:extLst>
      <p:ext uri="{BB962C8B-B14F-4D97-AF65-F5344CB8AC3E}">
        <p14:creationId xmlns:p14="http://schemas.microsoft.com/office/powerpoint/2010/main" val="345222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Decision Making</a:t>
            </a:r>
          </a:p>
        </p:txBody>
      </p:sp>
      <p:sp>
        <p:nvSpPr>
          <p:cNvPr id="3" name="Slide Number Placeholder 2">
            <a:extLst>
              <a:ext uri="{FF2B5EF4-FFF2-40B4-BE49-F238E27FC236}">
                <a16:creationId xmlns:a16="http://schemas.microsoft.com/office/drawing/2014/main" id="{A07BAC6A-4986-1A40-ACFC-84DAE7BCC396}"/>
              </a:ext>
            </a:extLst>
          </p:cNvPr>
          <p:cNvSpPr>
            <a:spLocks noGrp="1"/>
          </p:cNvSpPr>
          <p:nvPr>
            <p:ph type="sldNum" sz="quarter" idx="12"/>
          </p:nvPr>
        </p:nvSpPr>
        <p:spPr/>
        <p:txBody>
          <a:bodyPr/>
          <a:lstStyle/>
          <a:p>
            <a:fld id="{2352C00A-4D4A-1B4A-BF5A-FD34A7F77AA7}" type="slidenum">
              <a:rPr lang="en-US" smtClean="0"/>
              <a:t>74</a:t>
            </a:fld>
            <a:endParaRPr lang="en-US"/>
          </a:p>
        </p:txBody>
      </p:sp>
    </p:spTree>
    <p:extLst>
      <p:ext uri="{BB962C8B-B14F-4D97-AF65-F5344CB8AC3E}">
        <p14:creationId xmlns:p14="http://schemas.microsoft.com/office/powerpoint/2010/main" val="2894231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 Decision Making</a:t>
            </a:r>
          </a:p>
        </p:txBody>
      </p:sp>
      <p:sp>
        <p:nvSpPr>
          <p:cNvPr id="3" name="Content Placeholder 2"/>
          <p:cNvSpPr>
            <a:spLocks noGrp="1"/>
          </p:cNvSpPr>
          <p:nvPr>
            <p:ph idx="1"/>
          </p:nvPr>
        </p:nvSpPr>
        <p:spPr/>
        <p:txBody>
          <a:bodyPr>
            <a:normAutofit fontScale="92500"/>
          </a:bodyPr>
          <a:lstStyle/>
          <a:p>
            <a:pPr marL="0" indent="0">
              <a:buNone/>
            </a:pPr>
            <a:r>
              <a:rPr lang="en-US" dirty="0"/>
              <a:t>Decision making structures have one or more conditions to be evaluated or tested by the program, along with a statement or statements that are to be executed if the condition is determined to be true, and optionally, other statements to be executed if the condition is determined to be false.</a:t>
            </a:r>
          </a:p>
          <a:p>
            <a:pPr marL="0" indent="0">
              <a:buNone/>
            </a:pPr>
            <a:endParaRPr lang="en-US" dirty="0"/>
          </a:p>
          <a:p>
            <a:pPr marL="0" indent="0">
              <a:buNone/>
            </a:pPr>
            <a:r>
              <a:rPr lang="en-US" dirty="0"/>
              <a:t>Java programming language provides following types of decision making statements.</a:t>
            </a:r>
          </a:p>
          <a:p>
            <a:pPr marL="0" indent="0">
              <a:buNone/>
            </a:pPr>
            <a:r>
              <a:rPr lang="en-US" dirty="0"/>
              <a:t>1-if statement</a:t>
            </a:r>
          </a:p>
          <a:p>
            <a:pPr marL="0" indent="0">
              <a:buNone/>
            </a:pPr>
            <a:r>
              <a:rPr lang="en-US" dirty="0"/>
              <a:t>2-if…else statement</a:t>
            </a:r>
          </a:p>
          <a:p>
            <a:pPr marL="0" indent="0">
              <a:buNone/>
            </a:pPr>
            <a:r>
              <a:rPr lang="en-US" dirty="0"/>
              <a:t>3-switch statement</a:t>
            </a:r>
          </a:p>
          <a:p>
            <a:pPr marL="0" indent="0">
              <a:buNone/>
            </a:pPr>
            <a:endParaRPr lang="en-US" dirty="0">
              <a:solidFill>
                <a:srgbClr val="FF0000"/>
              </a:solidFill>
            </a:endParaRPr>
          </a:p>
        </p:txBody>
      </p:sp>
      <p:sp>
        <p:nvSpPr>
          <p:cNvPr id="5" name="Slide Number Placeholder 4">
            <a:extLst>
              <a:ext uri="{FF2B5EF4-FFF2-40B4-BE49-F238E27FC236}">
                <a16:creationId xmlns:a16="http://schemas.microsoft.com/office/drawing/2014/main" id="{36F75C73-A1F2-D34D-96B6-1DD55158C1AC}"/>
              </a:ext>
            </a:extLst>
          </p:cNvPr>
          <p:cNvSpPr>
            <a:spLocks noGrp="1"/>
          </p:cNvSpPr>
          <p:nvPr>
            <p:ph type="sldNum" sz="quarter" idx="12"/>
          </p:nvPr>
        </p:nvSpPr>
        <p:spPr/>
        <p:txBody>
          <a:bodyPr/>
          <a:lstStyle/>
          <a:p>
            <a:fld id="{2352C00A-4D4A-1B4A-BF5A-FD34A7F77AA7}" type="slidenum">
              <a:rPr lang="en-US" smtClean="0"/>
              <a:t>75</a:t>
            </a:fld>
            <a:endParaRPr lang="en-US"/>
          </a:p>
        </p:txBody>
      </p:sp>
    </p:spTree>
    <p:extLst>
      <p:ext uri="{BB962C8B-B14F-4D97-AF65-F5344CB8AC3E}">
        <p14:creationId xmlns:p14="http://schemas.microsoft.com/office/powerpoint/2010/main" val="1308111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 if statement in java</a:t>
            </a:r>
          </a:p>
        </p:txBody>
      </p:sp>
      <p:sp>
        <p:nvSpPr>
          <p:cNvPr id="3" name="Content Placeholder 2"/>
          <p:cNvSpPr>
            <a:spLocks noGrp="1"/>
          </p:cNvSpPr>
          <p:nvPr>
            <p:ph idx="1"/>
          </p:nvPr>
        </p:nvSpPr>
        <p:spPr/>
        <p:txBody>
          <a:bodyPr>
            <a:normAutofit/>
          </a:bodyPr>
          <a:lstStyle/>
          <a:p>
            <a:pPr marL="0" indent="0">
              <a:buNone/>
            </a:pPr>
            <a:r>
              <a:rPr lang="en-US" dirty="0"/>
              <a:t>An </a:t>
            </a:r>
            <a:r>
              <a:rPr lang="en-US" b="1" dirty="0"/>
              <a:t>if</a:t>
            </a:r>
            <a:r>
              <a:rPr lang="en-US" dirty="0"/>
              <a:t> statement consists of a Boolean expression followed by one or more statements.</a:t>
            </a:r>
          </a:p>
          <a:p>
            <a:pPr marL="0" indent="0">
              <a:buNone/>
            </a:pPr>
            <a:br>
              <a:rPr lang="en-US" dirty="0"/>
            </a:br>
            <a:endParaRPr lang="en-US" dirty="0">
              <a:solidFill>
                <a:srgbClr val="FF0000"/>
              </a:solidFill>
            </a:endParaRPr>
          </a:p>
        </p:txBody>
      </p:sp>
      <p:sp>
        <p:nvSpPr>
          <p:cNvPr id="5" name="Slide Number Placeholder 4">
            <a:extLst>
              <a:ext uri="{FF2B5EF4-FFF2-40B4-BE49-F238E27FC236}">
                <a16:creationId xmlns:a16="http://schemas.microsoft.com/office/drawing/2014/main" id="{36F75C73-A1F2-D34D-96B6-1DD55158C1AC}"/>
              </a:ext>
            </a:extLst>
          </p:cNvPr>
          <p:cNvSpPr>
            <a:spLocks noGrp="1"/>
          </p:cNvSpPr>
          <p:nvPr>
            <p:ph type="sldNum" sz="quarter" idx="12"/>
          </p:nvPr>
        </p:nvSpPr>
        <p:spPr/>
        <p:txBody>
          <a:bodyPr/>
          <a:lstStyle/>
          <a:p>
            <a:fld id="{2352C00A-4D4A-1B4A-BF5A-FD34A7F77AA7}" type="slidenum">
              <a:rPr lang="en-US" smtClean="0"/>
              <a:t>76</a:t>
            </a:fld>
            <a:endParaRPr lang="en-US"/>
          </a:p>
        </p:txBody>
      </p:sp>
      <p:pic>
        <p:nvPicPr>
          <p:cNvPr id="6" name="Picture 5">
            <a:extLst>
              <a:ext uri="{FF2B5EF4-FFF2-40B4-BE49-F238E27FC236}">
                <a16:creationId xmlns:a16="http://schemas.microsoft.com/office/drawing/2014/main" id="{7D5FEAB6-4524-AC46-A603-CD3816152EF3}"/>
              </a:ext>
            </a:extLst>
          </p:cNvPr>
          <p:cNvPicPr>
            <a:picLocks noChangeAspect="1"/>
          </p:cNvPicPr>
          <p:nvPr/>
        </p:nvPicPr>
        <p:blipFill>
          <a:blip r:embed="rId2"/>
          <a:stretch>
            <a:fillRect/>
          </a:stretch>
        </p:blipFill>
        <p:spPr>
          <a:xfrm>
            <a:off x="838200" y="2860631"/>
            <a:ext cx="9055100" cy="2514600"/>
          </a:xfrm>
          <a:prstGeom prst="rect">
            <a:avLst/>
          </a:prstGeom>
        </p:spPr>
      </p:pic>
    </p:spTree>
    <p:extLst>
      <p:ext uri="{BB962C8B-B14F-4D97-AF65-F5344CB8AC3E}">
        <p14:creationId xmlns:p14="http://schemas.microsoft.com/office/powerpoint/2010/main" val="1287476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a:t>
            </a:r>
          </a:p>
        </p:txBody>
      </p:sp>
      <p:pic>
        <p:nvPicPr>
          <p:cNvPr id="7" name="Content Placeholder 6">
            <a:extLst>
              <a:ext uri="{FF2B5EF4-FFF2-40B4-BE49-F238E27FC236}">
                <a16:creationId xmlns:a16="http://schemas.microsoft.com/office/drawing/2014/main" id="{7D2ACAE7-9638-2941-B64B-10553B01DC78}"/>
              </a:ext>
            </a:extLst>
          </p:cNvPr>
          <p:cNvPicPr>
            <a:picLocks noGrp="1" noChangeAspect="1"/>
          </p:cNvPicPr>
          <p:nvPr>
            <p:ph idx="1"/>
          </p:nvPr>
        </p:nvPicPr>
        <p:blipFill>
          <a:blip r:embed="rId2"/>
          <a:stretch>
            <a:fillRect/>
          </a:stretch>
        </p:blipFill>
        <p:spPr>
          <a:xfrm>
            <a:off x="838199" y="1459554"/>
            <a:ext cx="8709997" cy="4239787"/>
          </a:xfrm>
        </p:spPr>
      </p:pic>
      <p:sp>
        <p:nvSpPr>
          <p:cNvPr id="5" name="Slide Number Placeholder 4">
            <a:extLst>
              <a:ext uri="{FF2B5EF4-FFF2-40B4-BE49-F238E27FC236}">
                <a16:creationId xmlns:a16="http://schemas.microsoft.com/office/drawing/2014/main" id="{36F75C73-A1F2-D34D-96B6-1DD55158C1AC}"/>
              </a:ext>
            </a:extLst>
          </p:cNvPr>
          <p:cNvSpPr>
            <a:spLocks noGrp="1"/>
          </p:cNvSpPr>
          <p:nvPr>
            <p:ph type="sldNum" sz="quarter" idx="12"/>
          </p:nvPr>
        </p:nvSpPr>
        <p:spPr/>
        <p:txBody>
          <a:bodyPr/>
          <a:lstStyle/>
          <a:p>
            <a:fld id="{2352C00A-4D4A-1B4A-BF5A-FD34A7F77AA7}" type="slidenum">
              <a:rPr lang="en-US" smtClean="0"/>
              <a:t>77</a:t>
            </a:fld>
            <a:endParaRPr lang="en-US"/>
          </a:p>
        </p:txBody>
      </p:sp>
      <p:pic>
        <p:nvPicPr>
          <p:cNvPr id="9" name="Picture 8">
            <a:extLst>
              <a:ext uri="{FF2B5EF4-FFF2-40B4-BE49-F238E27FC236}">
                <a16:creationId xmlns:a16="http://schemas.microsoft.com/office/drawing/2014/main" id="{C4F220C1-EF9F-7444-8527-EF6E831E525B}"/>
              </a:ext>
            </a:extLst>
          </p:cNvPr>
          <p:cNvPicPr>
            <a:picLocks noChangeAspect="1"/>
          </p:cNvPicPr>
          <p:nvPr/>
        </p:nvPicPr>
        <p:blipFill>
          <a:blip r:embed="rId3"/>
          <a:stretch>
            <a:fillRect/>
          </a:stretch>
        </p:blipFill>
        <p:spPr>
          <a:xfrm>
            <a:off x="6262665" y="5038941"/>
            <a:ext cx="3098800" cy="1320800"/>
          </a:xfrm>
          <a:prstGeom prst="rect">
            <a:avLst/>
          </a:prstGeom>
          <a:ln>
            <a:solidFill>
              <a:schemeClr val="accent1"/>
            </a:solidFill>
          </a:ln>
        </p:spPr>
      </p:pic>
    </p:spTree>
    <p:extLst>
      <p:ext uri="{BB962C8B-B14F-4D97-AF65-F5344CB8AC3E}">
        <p14:creationId xmlns:p14="http://schemas.microsoft.com/office/powerpoint/2010/main" val="2939705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 if-else statement in java</a:t>
            </a:r>
          </a:p>
        </p:txBody>
      </p:sp>
      <p:sp>
        <p:nvSpPr>
          <p:cNvPr id="3" name="Content Placeholder 2"/>
          <p:cNvSpPr>
            <a:spLocks noGrp="1"/>
          </p:cNvSpPr>
          <p:nvPr>
            <p:ph idx="1"/>
          </p:nvPr>
        </p:nvSpPr>
        <p:spPr/>
        <p:txBody>
          <a:bodyPr>
            <a:normAutofit/>
          </a:bodyPr>
          <a:lstStyle/>
          <a:p>
            <a:pPr marL="0" indent="0">
              <a:buNone/>
            </a:pPr>
            <a:r>
              <a:rPr lang="en-US" dirty="0"/>
              <a:t>An </a:t>
            </a:r>
            <a:r>
              <a:rPr lang="en-US" b="1" dirty="0"/>
              <a:t>if</a:t>
            </a:r>
            <a:r>
              <a:rPr lang="en-US" dirty="0"/>
              <a:t> statement can be followed by an optional </a:t>
            </a:r>
            <a:r>
              <a:rPr lang="en-US" b="1" dirty="0"/>
              <a:t>else</a:t>
            </a:r>
            <a:r>
              <a:rPr lang="en-US" dirty="0"/>
              <a:t> statement, which executes when the Boolean expression is false.</a:t>
            </a:r>
          </a:p>
          <a:p>
            <a:pPr marL="0" indent="0">
              <a:buNone/>
            </a:pPr>
            <a:br>
              <a:rPr lang="en-US" dirty="0"/>
            </a:br>
            <a:endParaRPr lang="en-US" dirty="0">
              <a:solidFill>
                <a:srgbClr val="FF0000"/>
              </a:solidFill>
            </a:endParaRPr>
          </a:p>
        </p:txBody>
      </p:sp>
      <p:sp>
        <p:nvSpPr>
          <p:cNvPr id="5" name="Slide Number Placeholder 4">
            <a:extLst>
              <a:ext uri="{FF2B5EF4-FFF2-40B4-BE49-F238E27FC236}">
                <a16:creationId xmlns:a16="http://schemas.microsoft.com/office/drawing/2014/main" id="{36F75C73-A1F2-D34D-96B6-1DD55158C1AC}"/>
              </a:ext>
            </a:extLst>
          </p:cNvPr>
          <p:cNvSpPr>
            <a:spLocks noGrp="1"/>
          </p:cNvSpPr>
          <p:nvPr>
            <p:ph type="sldNum" sz="quarter" idx="12"/>
          </p:nvPr>
        </p:nvSpPr>
        <p:spPr/>
        <p:txBody>
          <a:bodyPr/>
          <a:lstStyle/>
          <a:p>
            <a:fld id="{2352C00A-4D4A-1B4A-BF5A-FD34A7F77AA7}" type="slidenum">
              <a:rPr lang="en-US" smtClean="0"/>
              <a:t>78</a:t>
            </a:fld>
            <a:endParaRPr lang="en-US"/>
          </a:p>
        </p:txBody>
      </p:sp>
      <p:pic>
        <p:nvPicPr>
          <p:cNvPr id="7" name="Picture 6">
            <a:extLst>
              <a:ext uri="{FF2B5EF4-FFF2-40B4-BE49-F238E27FC236}">
                <a16:creationId xmlns:a16="http://schemas.microsoft.com/office/drawing/2014/main" id="{D181BCC0-6AE0-BE49-97BD-333B7455C005}"/>
              </a:ext>
            </a:extLst>
          </p:cNvPr>
          <p:cNvPicPr>
            <a:picLocks noChangeAspect="1"/>
          </p:cNvPicPr>
          <p:nvPr/>
        </p:nvPicPr>
        <p:blipFill>
          <a:blip r:embed="rId2"/>
          <a:stretch>
            <a:fillRect/>
          </a:stretch>
        </p:blipFill>
        <p:spPr>
          <a:xfrm>
            <a:off x="838200" y="2839243"/>
            <a:ext cx="7165932" cy="3114883"/>
          </a:xfrm>
          <a:prstGeom prst="rect">
            <a:avLst/>
          </a:prstGeom>
        </p:spPr>
      </p:pic>
    </p:spTree>
    <p:extLst>
      <p:ext uri="{BB962C8B-B14F-4D97-AF65-F5344CB8AC3E}">
        <p14:creationId xmlns:p14="http://schemas.microsoft.com/office/powerpoint/2010/main" val="1370182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a:t>
            </a:r>
          </a:p>
        </p:txBody>
      </p:sp>
      <p:sp>
        <p:nvSpPr>
          <p:cNvPr id="5" name="Slide Number Placeholder 4">
            <a:extLst>
              <a:ext uri="{FF2B5EF4-FFF2-40B4-BE49-F238E27FC236}">
                <a16:creationId xmlns:a16="http://schemas.microsoft.com/office/drawing/2014/main" id="{36F75C73-A1F2-D34D-96B6-1DD55158C1AC}"/>
              </a:ext>
            </a:extLst>
          </p:cNvPr>
          <p:cNvSpPr>
            <a:spLocks noGrp="1"/>
          </p:cNvSpPr>
          <p:nvPr>
            <p:ph type="sldNum" sz="quarter" idx="12"/>
          </p:nvPr>
        </p:nvSpPr>
        <p:spPr/>
        <p:txBody>
          <a:bodyPr/>
          <a:lstStyle/>
          <a:p>
            <a:fld id="{2352C00A-4D4A-1B4A-BF5A-FD34A7F77AA7}" type="slidenum">
              <a:rPr lang="en-US" smtClean="0"/>
              <a:t>79</a:t>
            </a:fld>
            <a:endParaRPr lang="en-US"/>
          </a:p>
        </p:txBody>
      </p:sp>
      <p:pic>
        <p:nvPicPr>
          <p:cNvPr id="8" name="Content Placeholder 7">
            <a:extLst>
              <a:ext uri="{FF2B5EF4-FFF2-40B4-BE49-F238E27FC236}">
                <a16:creationId xmlns:a16="http://schemas.microsoft.com/office/drawing/2014/main" id="{F7C415C5-044F-BA4D-8B75-DDF4B103DBD5}"/>
              </a:ext>
            </a:extLst>
          </p:cNvPr>
          <p:cNvPicPr>
            <a:picLocks noGrp="1" noChangeAspect="1"/>
          </p:cNvPicPr>
          <p:nvPr>
            <p:ph idx="1"/>
          </p:nvPr>
        </p:nvPicPr>
        <p:blipFill>
          <a:blip r:embed="rId2"/>
          <a:stretch>
            <a:fillRect/>
          </a:stretch>
        </p:blipFill>
        <p:spPr>
          <a:xfrm>
            <a:off x="838200" y="1487423"/>
            <a:ext cx="7794763" cy="4351338"/>
          </a:xfrm>
        </p:spPr>
      </p:pic>
      <p:pic>
        <p:nvPicPr>
          <p:cNvPr id="11" name="Picture 10">
            <a:extLst>
              <a:ext uri="{FF2B5EF4-FFF2-40B4-BE49-F238E27FC236}">
                <a16:creationId xmlns:a16="http://schemas.microsoft.com/office/drawing/2014/main" id="{75B086F3-7226-634F-974C-69DC9DFA313E}"/>
              </a:ext>
            </a:extLst>
          </p:cNvPr>
          <p:cNvPicPr>
            <a:picLocks noChangeAspect="1"/>
          </p:cNvPicPr>
          <p:nvPr/>
        </p:nvPicPr>
        <p:blipFill>
          <a:blip r:embed="rId3"/>
          <a:stretch>
            <a:fillRect/>
          </a:stretch>
        </p:blipFill>
        <p:spPr>
          <a:xfrm>
            <a:off x="6096000" y="5283200"/>
            <a:ext cx="3924300" cy="1574800"/>
          </a:xfrm>
          <a:prstGeom prst="rect">
            <a:avLst/>
          </a:prstGeom>
          <a:ln>
            <a:solidFill>
              <a:schemeClr val="accent1"/>
            </a:solidFill>
          </a:ln>
        </p:spPr>
      </p:pic>
    </p:spTree>
    <p:extLst>
      <p:ext uri="{BB962C8B-B14F-4D97-AF65-F5344CB8AC3E}">
        <p14:creationId xmlns:p14="http://schemas.microsoft.com/office/powerpoint/2010/main" val="998564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TotalTime>
  <Words>130</Words>
  <Application>Microsoft Macintosh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Programming Fundamentals</vt:lpstr>
      <vt:lpstr>Java Scanner</vt:lpstr>
      <vt:lpstr>Java User Input</vt:lpstr>
      <vt:lpstr>Java Decision Making</vt:lpstr>
      <vt:lpstr>Java - Decision Making</vt:lpstr>
      <vt:lpstr>1- if statement in java</vt:lpstr>
      <vt:lpstr>Example</vt:lpstr>
      <vt:lpstr>2- if-else statement in java</vt:lpstr>
      <vt:lpstr>Example</vt:lpstr>
      <vt:lpstr>3- Switch statement in java</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dc:title>
  <dc:creator>Microsoft Office User</dc:creator>
  <cp:lastModifiedBy>Microsoft Office User</cp:lastModifiedBy>
  <cp:revision>38</cp:revision>
  <dcterms:created xsi:type="dcterms:W3CDTF">2018-11-23T17:16:29Z</dcterms:created>
  <dcterms:modified xsi:type="dcterms:W3CDTF">2019-12-04T19:52:59Z</dcterms:modified>
</cp:coreProperties>
</file>