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155"/>
    <p:restoredTop sz="94645"/>
  </p:normalViewPr>
  <p:slideViewPr>
    <p:cSldViewPr snapToGrid="0" snapToObjects="1">
      <p:cViewPr varScale="1">
        <p:scale>
          <a:sx n="19" d="100"/>
          <a:sy n="19" d="100"/>
        </p:scale>
        <p:origin x="232" y="2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DCC-CE48-BF4B-B75A-A32F8D6DA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24DB-B3A3-E34A-9139-E6423824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DCC-CE48-BF4B-B75A-A32F8D6DA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24DB-B3A3-E34A-9139-E6423824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0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DCC-CE48-BF4B-B75A-A32F8D6DA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24DB-B3A3-E34A-9139-E6423824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4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DCC-CE48-BF4B-B75A-A32F8D6DA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24DB-B3A3-E34A-9139-E6423824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DCC-CE48-BF4B-B75A-A32F8D6DA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24DB-B3A3-E34A-9139-E6423824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DCC-CE48-BF4B-B75A-A32F8D6DA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24DB-B3A3-E34A-9139-E6423824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DCC-CE48-BF4B-B75A-A32F8D6DA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24DB-B3A3-E34A-9139-E6423824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4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DCC-CE48-BF4B-B75A-A32F8D6DA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24DB-B3A3-E34A-9139-E6423824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8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DCC-CE48-BF4B-B75A-A32F8D6DA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24DB-B3A3-E34A-9139-E6423824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2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DCC-CE48-BF4B-B75A-A32F8D6DA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24DB-B3A3-E34A-9139-E6423824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DCC-CE48-BF4B-B75A-A32F8D6DA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24DB-B3A3-E34A-9139-E6423824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0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9BDCC-CE48-BF4B-B75A-A32F8D6DA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24DB-B3A3-E34A-9139-E6423824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6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53" y="166927"/>
            <a:ext cx="2449689" cy="177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Gesture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53" y="2233534"/>
            <a:ext cx="28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Myo</a:t>
            </a:r>
            <a:r>
              <a:rPr lang="en-US" dirty="0" smtClean="0"/>
              <a:t> armband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2846" y="2923081"/>
            <a:ext cx="250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Flask server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0516" y="2633485"/>
            <a:ext cx="145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2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5294" y="125012"/>
            <a:ext cx="2449689" cy="177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098623"/>
            <a:ext cx="8724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Quicker way of checking out:</a:t>
            </a:r>
          </a:p>
          <a:p>
            <a:r>
              <a:rPr lang="en-US" dirty="0"/>
              <a:t>	</a:t>
            </a:r>
            <a:r>
              <a:rPr lang="en-US" dirty="0" smtClean="0"/>
              <a:t>Have your phone with you?</a:t>
            </a:r>
          </a:p>
          <a:p>
            <a:r>
              <a:rPr lang="en-US" dirty="0"/>
              <a:t>	</a:t>
            </a:r>
            <a:r>
              <a:rPr lang="en-US" dirty="0" smtClean="0"/>
              <a:t>	Don’t have to type your pin</a:t>
            </a:r>
          </a:p>
          <a:p>
            <a:r>
              <a:rPr lang="en-US" dirty="0"/>
              <a:t>	</a:t>
            </a:r>
            <a:r>
              <a:rPr lang="en-US" dirty="0" smtClean="0"/>
              <a:t>Else?</a:t>
            </a:r>
          </a:p>
          <a:p>
            <a:r>
              <a:rPr lang="en-US" dirty="0"/>
              <a:t>	</a:t>
            </a:r>
            <a:r>
              <a:rPr lang="en-US" dirty="0" smtClean="0"/>
              <a:t>	Have to type your pin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1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0284" y="250897"/>
            <a:ext cx="2449689" cy="177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Gait/Walking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8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15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S</dc:creator>
  <cp:lastModifiedBy>Ken S</cp:lastModifiedBy>
  <cp:revision>8</cp:revision>
  <dcterms:created xsi:type="dcterms:W3CDTF">2017-06-07T15:52:18Z</dcterms:created>
  <dcterms:modified xsi:type="dcterms:W3CDTF">2017-06-07T17:10:04Z</dcterms:modified>
</cp:coreProperties>
</file>