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6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-168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8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83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20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5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33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87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66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15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85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8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79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2B7C-7A04-4533-9710-C7BA01F67CE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F257-665A-4C00-BC89-DFE6B8A6C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51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200" dirty="0" err="1" smtClean="0">
                <a:solidFill>
                  <a:schemeClr val="bg1"/>
                </a:solidFill>
              </a:rPr>
              <a:t>ПлОт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Платформа отчетов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Импортозамещение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3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Экран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ПлОт</vt:lpstr>
      <vt:lpstr>Импортозамещение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ПлОт</dc:title>
  <dc:creator>Пользователь Windows</dc:creator>
  <cp:lastModifiedBy>Пользователь Windows</cp:lastModifiedBy>
  <cp:revision>2</cp:revision>
  <dcterms:created xsi:type="dcterms:W3CDTF">2020-09-12T10:41:13Z</dcterms:created>
  <dcterms:modified xsi:type="dcterms:W3CDTF">2020-09-12T10:48:04Z</dcterms:modified>
</cp:coreProperties>
</file>