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71" r:id="rId8"/>
    <p:sldId id="269" r:id="rId9"/>
    <p:sldId id="270" r:id="rId10"/>
    <p:sldId id="262" r:id="rId11"/>
    <p:sldId id="266" r:id="rId12"/>
    <p:sldId id="260" r:id="rId13"/>
    <p:sldId id="267" r:id="rId14"/>
    <p:sldId id="268" r:id="rId15"/>
    <p:sldId id="26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6" autoAdjust="0"/>
    <p:restoredTop sz="94622" autoAdjust="0"/>
  </p:normalViewPr>
  <p:slideViewPr>
    <p:cSldViewPr>
      <p:cViewPr>
        <p:scale>
          <a:sx n="100" d="100"/>
          <a:sy n="100" d="100"/>
        </p:scale>
        <p:origin x="-1948" y="-3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8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83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20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5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33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87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66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15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85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8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79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1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Одинокая палатка на плоту. Незабываемое одиночество. » Смешные Анекдоты  Истории Цитаты Афоризмы Стишки Картинки прикольные Иг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9208"/>
            <a:ext cx="4876800" cy="32575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blog.kvv213.com/wp-content/uploads/2018/11/PUNCH-TAPE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3"/>
            <a:ext cx="3080555" cy="18002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80411" y="404664"/>
            <a:ext cx="3456384" cy="1080120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Команда Перфолента</a:t>
            </a:r>
            <a:br>
              <a:rPr lang="ru-RU" sz="3200" dirty="0" smtClean="0"/>
            </a:br>
            <a:r>
              <a:rPr lang="ru-RU" sz="3200" dirty="0" smtClean="0"/>
              <a:t>представляет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41848" y="1491096"/>
            <a:ext cx="4384576" cy="984610"/>
          </a:xfrm>
        </p:spPr>
        <p:txBody>
          <a:bodyPr>
            <a:normAutofit fontScale="92500" lnSpcReduction="10000"/>
          </a:bodyPr>
          <a:lstStyle/>
          <a:p>
            <a:r>
              <a:rPr lang="ru-RU" sz="6600" dirty="0" err="1" smtClean="0">
                <a:solidFill>
                  <a:schemeClr val="bg1"/>
                </a:solidFill>
              </a:rPr>
              <a:t>ПлОт</a:t>
            </a:r>
            <a:r>
              <a:rPr lang="ru-RU" sz="6600" dirty="0" smtClean="0">
                <a:solidFill>
                  <a:schemeClr val="bg1"/>
                </a:solidFill>
              </a:rPr>
              <a:t>!</a:t>
            </a:r>
            <a:endParaRPr lang="ru-RU" sz="6600" dirty="0">
              <a:solidFill>
                <a:schemeClr val="bg1"/>
              </a:solidFill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653613" y="5756758"/>
            <a:ext cx="8208912" cy="98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bg1"/>
                </a:solidFill>
              </a:rPr>
              <a:t>Или просто - платформа отчётов.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Плот загрузит справочники по расписанию…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Облегчит ввод информации пользователю…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86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В суматохе дня Вы забудете?</a:t>
            </a:r>
            <a:br>
              <a:rPr lang="ru-RU" sz="24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Мы напомним!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1268760"/>
            <a:ext cx="5326347" cy="4328616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580526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Наш телеграмм-бот всегда на страже интересов бизнеса!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Заботливо сохранит всё самое важное…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67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Autofit/>
          </a:bodyPr>
          <a:lstStyle/>
          <a:p>
            <a:r>
              <a:rPr lang="ru-RU" sz="3800" dirty="0" smtClean="0">
                <a:solidFill>
                  <a:schemeClr val="bg1"/>
                </a:solidFill>
              </a:rPr>
              <a:t>И соберёт всю разрозненную информацию вместе специально для Вас!</a:t>
            </a:r>
            <a:endParaRPr lang="ru-RU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Признательны за внимание.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Всегда Ваша, Перфолента.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Picture 2" descr="https://blog.kvv213.com/wp-content/uploads/2018/11/PUNCH-TAP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6912768" cy="40396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545" y="4941168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Чтобы это было возможным, руководитель должен обладать достоверной и оперативной информацией!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Как выглядит человек, который думает только о себе? - Как выглядит человек,  который думает только о себе? - Олег Сунц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44004"/>
            <a:ext cx="7193491" cy="315314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solidFill>
                  <a:schemeClr val="bg1"/>
                </a:solidFill>
              </a:rPr>
              <a:t>В бурном потоке финансовой информации, чтобы оставаться на плаву, необходимо своевременно принимать взвешенные и зачастую непростые решения.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0 причин любить корпоративную жизн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58313"/>
            <a:ext cx="6057900" cy="42862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Иногда так сложно получить нужное вовремя, за всем не уследишь, всего не сделаешь один…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09600" y="53732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</a:rPr>
              <a:t>И почему не заставить современные информационные технологии работать на Вас!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Капризные </a:t>
            </a:r>
            <a:r>
              <a:rPr lang="ru-RU" sz="3200" dirty="0" err="1" smtClean="0">
                <a:solidFill>
                  <a:schemeClr val="bg1"/>
                </a:solidFill>
              </a:rPr>
              <a:t>вендоры</a:t>
            </a:r>
            <a:r>
              <a:rPr lang="ru-RU" sz="3200" dirty="0" smtClean="0">
                <a:solidFill>
                  <a:schemeClr val="bg1"/>
                </a:solidFill>
              </a:rPr>
              <a:t>.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5157192"/>
            <a:ext cx="8144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800" dirty="0" smtClean="0">
                <a:solidFill>
                  <a:schemeClr val="bg1"/>
                </a:solidFill>
              </a:rPr>
              <a:t>Открытость и юридическая чистота используемых нами технологий гарантирует независимость от любых санкций!</a:t>
            </a:r>
          </a:p>
        </p:txBody>
      </p:sp>
      <p:sp>
        <p:nvSpPr>
          <p:cNvPr id="7" name="AutoShape 6" descr="Spring Bo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Spring Bo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Spring Bo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26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85" y="2204864"/>
            <a:ext cx="2973635" cy="2749492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7" name="Picture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664" y="1618389"/>
            <a:ext cx="3029006" cy="2757622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50137"/>
            <a:ext cx="3229586" cy="1709453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2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Открытые технологии.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165" y="5373216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 smtClean="0">
                <a:solidFill>
                  <a:schemeClr val="bg1"/>
                </a:solidFill>
              </a:rPr>
              <a:t>Поддержка решения так же не составит труда, ведь мы используем популярное! А популярное оно, потому что ЛУЧШЕЕ!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AutoShape 6" descr="Spring Bo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Spring Bo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Spring Bo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8" name="Picture 12" descr="Spring Tutorial | Dariaw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492" y="2132856"/>
            <a:ext cx="2162610" cy="108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Java – Logos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92896"/>
            <a:ext cx="3220174" cy="180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PostgreSQL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502352"/>
            <a:ext cx="1537848" cy="158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5" name="Picture 29" descr="отлично png 1 » PNG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37" y="5252900"/>
            <a:ext cx="1163960" cy="116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7070" y="1052736"/>
            <a:ext cx="8267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Наш «</a:t>
            </a:r>
            <a:r>
              <a:rPr lang="ru-RU" dirty="0" err="1">
                <a:solidFill>
                  <a:schemeClr val="bg1"/>
                </a:solidFill>
              </a:rPr>
              <a:t>ПлОт</a:t>
            </a:r>
            <a:r>
              <a:rPr lang="ru-RU" dirty="0">
                <a:solidFill>
                  <a:schemeClr val="bg1"/>
                </a:solidFill>
              </a:rPr>
              <a:t>» сложен из современных, но надёжных компонент, таких как </a:t>
            </a:r>
            <a:r>
              <a:rPr lang="en-US" dirty="0">
                <a:solidFill>
                  <a:schemeClr val="bg1"/>
                </a:solidFill>
              </a:rPr>
              <a:t>Java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PosgreSQL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Spring, </a:t>
            </a:r>
            <a:r>
              <a:rPr lang="en-US" dirty="0" err="1">
                <a:solidFill>
                  <a:schemeClr val="bg1"/>
                </a:solidFill>
              </a:rPr>
              <a:t>ApachCamel</a:t>
            </a:r>
            <a:r>
              <a:rPr lang="ru-RU" dirty="0">
                <a:solidFill>
                  <a:schemeClr val="bg1"/>
                </a:solidFill>
              </a:rPr>
              <a:t> и связан профессиональной командой разработчиков!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9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Не потопляемый </a:t>
            </a:r>
            <a:r>
              <a:rPr lang="ru-RU" sz="3200" dirty="0" err="1" smtClean="0">
                <a:solidFill>
                  <a:schemeClr val="bg1"/>
                </a:solidFill>
              </a:rPr>
              <a:t>ПлОт</a:t>
            </a:r>
            <a:r>
              <a:rPr lang="ru-RU" sz="3200" dirty="0" smtClean="0">
                <a:solidFill>
                  <a:schemeClr val="bg1"/>
                </a:solidFill>
              </a:rPr>
              <a:t>!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975" y="4941168"/>
            <a:ext cx="8633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400" dirty="0" smtClean="0">
                <a:solidFill>
                  <a:schemeClr val="bg1"/>
                </a:solidFill>
              </a:rPr>
              <a:t>Профессионализм сборки и потенциальные возможности использованных элементов конструкции позволяют легко масштабировать наш «</a:t>
            </a:r>
            <a:r>
              <a:rPr lang="ru-RU" sz="2400" dirty="0" err="1" smtClean="0">
                <a:solidFill>
                  <a:schemeClr val="bg1"/>
                </a:solidFill>
              </a:rPr>
              <a:t>ПлОт</a:t>
            </a:r>
            <a:r>
              <a:rPr lang="ru-RU" sz="2400" dirty="0" smtClean="0">
                <a:solidFill>
                  <a:schemeClr val="bg1"/>
                </a:solidFill>
              </a:rPr>
              <a:t>» до океанского лайнера!</a:t>
            </a:r>
          </a:p>
        </p:txBody>
      </p:sp>
      <p:sp>
        <p:nvSpPr>
          <p:cNvPr id="7" name="AutoShape 6" descr="Spring Bo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Spring Bo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Spring Bo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39" y="1700808"/>
            <a:ext cx="7715250" cy="2800350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8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А работает всё очень просто, надёжно и безопасно.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72816"/>
            <a:ext cx="4496906" cy="4464496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66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Безопасность прежде всего!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Предъяви ЭЦП для входа!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0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А что же вы можете здесь делать?...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824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228</Words>
  <Application>Microsoft Office PowerPoint</Application>
  <PresentationFormat>Экран (4:3)</PresentationFormat>
  <Paragraphs>24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Команда Перфолента представляет</vt:lpstr>
      <vt:lpstr>Чтобы это было возможным, руководитель должен обладать достоверной и оперативной информацией!</vt:lpstr>
      <vt:lpstr>Иногда так сложно получить нужное вовремя, за всем не уследишь, всего не сделаешь один…</vt:lpstr>
      <vt:lpstr>Капризные вендоры.</vt:lpstr>
      <vt:lpstr>Открытые технологии.</vt:lpstr>
      <vt:lpstr>Не потопляемый ПлОт!</vt:lpstr>
      <vt:lpstr>А работает всё очень просто, надёжно и безопасно.</vt:lpstr>
      <vt:lpstr>Безопасность прежде всего! Предъяви ЭЦП для входа!</vt:lpstr>
      <vt:lpstr>А что же вы можете здесь делать?...</vt:lpstr>
      <vt:lpstr>Плот загрузит справочники по расписанию…</vt:lpstr>
      <vt:lpstr>Облегчит ввод информации пользователю…</vt:lpstr>
      <vt:lpstr>В суматохе дня Вы забудете? Мы напомним!</vt:lpstr>
      <vt:lpstr>Заботливо сохранит всё самое важное…</vt:lpstr>
      <vt:lpstr>И соберёт всю разрозненную информацию вместе специально для Вас!</vt:lpstr>
      <vt:lpstr>Признательны за внимание. Всегда Ваша, Перфолента.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ПлОт</dc:title>
  <dc:creator>Пользователь Windows</dc:creator>
  <cp:lastModifiedBy>Шевелев Кирилл Анатольевич</cp:lastModifiedBy>
  <cp:revision>18</cp:revision>
  <dcterms:created xsi:type="dcterms:W3CDTF">2020-09-12T10:41:13Z</dcterms:created>
  <dcterms:modified xsi:type="dcterms:W3CDTF">2020-09-12T21:32:49Z</dcterms:modified>
</cp:coreProperties>
</file>