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Ubuntu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Ubuntu Medium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UbuntuMedium-bold.fntdata"/><Relationship Id="rId23" Type="http://schemas.openxmlformats.org/officeDocument/2006/relationships/font" Target="fonts/Ubuntu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boldItalic.fntdata"/><Relationship Id="rId25" Type="http://schemas.openxmlformats.org/officeDocument/2006/relationships/font" Target="fonts/UbuntuMedium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Roboto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73c045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73c045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73c045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73c045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73c045f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73c045f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73c045f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73c045f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73c045f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73c045f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73c045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73c045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27932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 Medium"/>
                <a:ea typeface="Ubuntu Medium"/>
                <a:cs typeface="Ubuntu Medium"/>
                <a:sym typeface="Ubuntu Medium"/>
              </a:rPr>
              <a:t>Green U</a:t>
            </a:r>
            <a:endParaRPr sz="4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2090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eam 18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Our Objective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696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Aligned with Rare’s goal to create an app that can help track and incentivize our generation to create eco-friendly habits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Create an app that not only incentivizes people to be more eco-friendly but be competitive about it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College-focused: Inspire college students to be more conscious of the environment through competing individual and collegiate leaderboards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553650" y="364150"/>
            <a:ext cx="2036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Built with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25" y="1027800"/>
            <a:ext cx="2036700" cy="20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-2719" l="-15930" r="15929" t="2720"/>
          <a:stretch/>
        </p:blipFill>
        <p:spPr>
          <a:xfrm>
            <a:off x="596425" y="2914563"/>
            <a:ext cx="1638525" cy="16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950" y="1464209"/>
            <a:ext cx="1163875" cy="1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775" y="3184036"/>
            <a:ext cx="1099600" cy="10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4588" y="3016550"/>
            <a:ext cx="1333850" cy="13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1788" y="1407875"/>
            <a:ext cx="1163875" cy="1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53638" y="1324600"/>
            <a:ext cx="1487887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09000" y="3117255"/>
            <a:ext cx="1163875" cy="123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8" y="152400"/>
            <a:ext cx="704686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7443100" y="1905325"/>
            <a:ext cx="16164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example of our SQLite database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00" y="152400"/>
            <a:ext cx="64973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019475" y="2092450"/>
            <a:ext cx="1536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snippet of our Python-based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API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52400"/>
            <a:ext cx="26963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075" y="152400"/>
            <a:ext cx="26963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049" y="152400"/>
            <a:ext cx="2696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Pitch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 has real world applications and encourages consistent 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U hits what Rare wants for their organization - nudging and rewarding users for taking positive actions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stable platform that we can easily add more features onto - social media implementations, sponsorships, and collecting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