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71313"/>
          </a:xfrm>
        </p:spPr>
        <p:txBody>
          <a:bodyPr/>
          <a:lstStyle/>
          <a:p>
            <a:r>
              <a:rPr lang="en-US" sz="4000" b="1" dirty="0" smtClean="0"/>
              <a:t>Maharishi </a:t>
            </a:r>
            <a:r>
              <a:rPr lang="en-US" sz="4000" b="1" dirty="0"/>
              <a:t>I</a:t>
            </a:r>
            <a:r>
              <a:rPr lang="en-US" sz="4000" b="1" dirty="0" smtClean="0"/>
              <a:t>nternational University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ACH </a:t>
            </a:r>
            <a:r>
              <a:rPr lang="en-US" dirty="0"/>
              <a:t>P</a:t>
            </a:r>
            <a:r>
              <a:rPr lang="en-US" dirty="0" smtClean="0"/>
              <a:t>ayment </a:t>
            </a:r>
            <a:r>
              <a:rPr lang="en-US" dirty="0"/>
              <a:t>S</a:t>
            </a:r>
            <a:r>
              <a:rPr lang="en-US" dirty="0" smtClean="0"/>
              <a:t>ystem Integration</a:t>
            </a:r>
          </a:p>
          <a:p>
            <a:r>
              <a:rPr lang="en-US" smtClean="0"/>
              <a:t>MSD, Project </a:t>
            </a:r>
            <a:r>
              <a:rPr lang="en-US" dirty="0" smtClean="0"/>
              <a:t>@</a:t>
            </a:r>
            <a:r>
              <a:rPr lang="en-US" smtClean="0"/>
              <a:t>MIU 07/29/2021</a:t>
            </a:r>
            <a:endParaRPr lang="en-US" dirty="0" smtClean="0"/>
          </a:p>
          <a:p>
            <a:pPr algn="r"/>
            <a:r>
              <a:rPr lang="en-US" dirty="0" smtClean="0"/>
              <a:t>Prepared by Kasahun </a:t>
            </a:r>
            <a:r>
              <a:rPr lang="en-US" dirty="0" err="1" smtClean="0"/>
              <a:t>Tehone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General objective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800" dirty="0"/>
              <a:t>ACH (Automated Clearing House</a:t>
            </a:r>
            <a:r>
              <a:rPr lang="en-US" sz="2800" dirty="0" smtClean="0"/>
              <a:t>) payment custom implementation client side  with </a:t>
            </a:r>
            <a:r>
              <a:rPr lang="en-US" sz="2800" b="1" dirty="0" smtClean="0"/>
              <a:t>Angular</a:t>
            </a:r>
            <a:r>
              <a:rPr lang="en-US" sz="2800" dirty="0" smtClean="0"/>
              <a:t> and </a:t>
            </a:r>
            <a:r>
              <a:rPr lang="en-US" sz="2800" b="1" dirty="0" smtClean="0"/>
              <a:t>Server side with Node </a:t>
            </a:r>
            <a:r>
              <a:rPr lang="en-US" sz="2800" b="1" dirty="0" err="1" smtClean="0"/>
              <a:t>Js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96" y="1007890"/>
            <a:ext cx="9601196" cy="1014093"/>
          </a:xfrm>
        </p:spPr>
        <p:txBody>
          <a:bodyPr/>
          <a:lstStyle/>
          <a:p>
            <a:r>
              <a:rPr lang="en-US" dirty="0" smtClean="0"/>
              <a:t>ACH payment flow </a:t>
            </a:r>
            <a:r>
              <a:rPr lang="en-US" dirty="0" err="1" smtClean="0"/>
              <a:t>daigram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2434106"/>
            <a:ext cx="6503831" cy="3515933"/>
          </a:xfrm>
        </p:spPr>
      </p:pic>
      <p:sp>
        <p:nvSpPr>
          <p:cNvPr id="5" name="Flowchart: Connector 4"/>
          <p:cNvSpPr/>
          <p:nvPr/>
        </p:nvSpPr>
        <p:spPr>
          <a:xfrm>
            <a:off x="1751527" y="3193961"/>
            <a:ext cx="206062" cy="3348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alf Frame 5"/>
          <p:cNvSpPr/>
          <p:nvPr/>
        </p:nvSpPr>
        <p:spPr>
          <a:xfrm>
            <a:off x="1751527" y="3528811"/>
            <a:ext cx="618186" cy="117197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59865" y="3644721"/>
            <a:ext cx="605307" cy="25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850714"/>
            <a:ext cx="10676586" cy="51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ccepting </a:t>
            </a:r>
            <a:r>
              <a:rPr lang="en-US" dirty="0"/>
              <a:t>ACH payments consists of four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966" y="2560320"/>
            <a:ext cx="4718304" cy="3310128"/>
          </a:xfrm>
        </p:spPr>
        <p:txBody>
          <a:bodyPr/>
          <a:lstStyle/>
          <a:p>
            <a:r>
              <a:rPr lang="en-US" dirty="0"/>
              <a:t>Tokenizing</a:t>
            </a:r>
          </a:p>
          <a:p>
            <a:r>
              <a:rPr lang="en-US" dirty="0"/>
              <a:t>Vaulting</a:t>
            </a:r>
          </a:p>
          <a:p>
            <a:r>
              <a:rPr lang="en-US" dirty="0"/>
              <a:t>Verifying</a:t>
            </a:r>
          </a:p>
          <a:p>
            <a:r>
              <a:rPr lang="en-US" dirty="0"/>
              <a:t>Transacting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2912" y="2560320"/>
            <a:ext cx="5786735" cy="3310128"/>
          </a:xfrm>
        </p:spPr>
        <p:txBody>
          <a:bodyPr/>
          <a:lstStyle/>
          <a:p>
            <a:r>
              <a:rPr lang="en-US" dirty="0"/>
              <a:t>Tokenizing is the process of exchanging raw payment </a:t>
            </a:r>
            <a:r>
              <a:rPr lang="en-US" dirty="0" smtClean="0"/>
              <a:t>information</a:t>
            </a:r>
          </a:p>
          <a:p>
            <a:r>
              <a:rPr lang="en-US" dirty="0"/>
              <a:t>Vaulting is the process of exchanging a one-time-use payment method nonce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57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Maharishi International University</vt:lpstr>
      <vt:lpstr>General objective</vt:lpstr>
      <vt:lpstr>ACH payment flow daigram</vt:lpstr>
      <vt:lpstr>PowerPoint Presentation</vt:lpstr>
      <vt:lpstr>Accepting ACH payments consists of four concepts: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 2021 Graduate</dc:title>
  <dc:creator>Microsoft account</dc:creator>
  <cp:lastModifiedBy>Microsoft account</cp:lastModifiedBy>
  <cp:revision>8</cp:revision>
  <dcterms:created xsi:type="dcterms:W3CDTF">2021-07-28T03:17:57Z</dcterms:created>
  <dcterms:modified xsi:type="dcterms:W3CDTF">2021-07-28T05:23:38Z</dcterms:modified>
</cp:coreProperties>
</file>