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6" r:id="rId9"/>
    <p:sldId id="263"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8E89F-1C47-4DD0-9BC3-6E08AB6F45AB}" v="112" dt="2023-05-07T14:33:19.645"/>
    <p1510:client id="{AC3884F0-6D8D-45D7-BA45-7FD28C692572}" v="500" dt="2023-04-27T15:55:02.360"/>
    <p1510:client id="{BA129ADB-D584-41C8-B2D2-4B8A5267F8DE}" v="2" dt="2023-05-07T14:36:30.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笠井 粋花" userId="d5e2976839a84816" providerId="Windows Live" clId="Web-{8AA8E89F-1C47-4DD0-9BC3-6E08AB6F45AB}"/>
    <pc:docChg chg="addSld modSld sldOrd">
      <pc:chgData name="笠井 粋花" userId="d5e2976839a84816" providerId="Windows Live" clId="Web-{8AA8E89F-1C47-4DD0-9BC3-6E08AB6F45AB}" dt="2023-05-07T14:33:19.645" v="80" actId="20577"/>
      <pc:docMkLst>
        <pc:docMk/>
      </pc:docMkLst>
      <pc:sldChg chg="addSp modSp">
        <pc:chgData name="笠井 粋花" userId="d5e2976839a84816" providerId="Windows Live" clId="Web-{8AA8E89F-1C47-4DD0-9BC3-6E08AB6F45AB}" dt="2023-05-07T14:32:29.706" v="70" actId="20577"/>
        <pc:sldMkLst>
          <pc:docMk/>
          <pc:sldMk cId="3050735707" sldId="258"/>
        </pc:sldMkLst>
        <pc:spChg chg="add mod">
          <ac:chgData name="笠井 粋花" userId="d5e2976839a84816" providerId="Windows Live" clId="Web-{8AA8E89F-1C47-4DD0-9BC3-6E08AB6F45AB}" dt="2023-05-07T14:27:45.731" v="24" actId="14100"/>
          <ac:spMkLst>
            <pc:docMk/>
            <pc:sldMk cId="3050735707" sldId="258"/>
            <ac:spMk id="2" creationId="{994671E5-FAEE-4653-805A-F0EF68BB692A}"/>
          </ac:spMkLst>
        </pc:spChg>
        <pc:spChg chg="add mod">
          <ac:chgData name="笠井 粋花" userId="d5e2976839a84816" providerId="Windows Live" clId="Web-{8AA8E89F-1C47-4DD0-9BC3-6E08AB6F45AB}" dt="2023-05-07T14:27:57.106" v="27" actId="14100"/>
          <ac:spMkLst>
            <pc:docMk/>
            <pc:sldMk cId="3050735707" sldId="258"/>
            <ac:spMk id="3" creationId="{BAE59B55-69C2-2D02-CBB4-E40A59A73480}"/>
          </ac:spMkLst>
        </pc:spChg>
        <pc:spChg chg="mod">
          <ac:chgData name="笠井 粋花" userId="d5e2976839a84816" providerId="Windows Live" clId="Web-{8AA8E89F-1C47-4DD0-9BC3-6E08AB6F45AB}" dt="2023-05-07T14:26:13.932" v="15" actId="1076"/>
          <ac:spMkLst>
            <pc:docMk/>
            <pc:sldMk cId="3050735707" sldId="258"/>
            <ac:spMk id="7" creationId="{66FF9E38-5CC8-002D-1073-A74570E92E0F}"/>
          </ac:spMkLst>
        </pc:spChg>
        <pc:spChg chg="mod">
          <ac:chgData name="笠井 粋花" userId="d5e2976839a84816" providerId="Windows Live" clId="Web-{8AA8E89F-1C47-4DD0-9BC3-6E08AB6F45AB}" dt="2023-05-07T14:32:29.706" v="70" actId="20577"/>
          <ac:spMkLst>
            <pc:docMk/>
            <pc:sldMk cId="3050735707" sldId="258"/>
            <ac:spMk id="16" creationId="{9ABD0B2B-9FC0-FE22-D49B-A81FE86B8C7D}"/>
          </ac:spMkLst>
        </pc:spChg>
      </pc:sldChg>
      <pc:sldChg chg="addSp modSp">
        <pc:chgData name="笠井 粋花" userId="d5e2976839a84816" providerId="Windows Live" clId="Web-{8AA8E89F-1C47-4DD0-9BC3-6E08AB6F45AB}" dt="2023-05-07T14:31:45.486" v="63"/>
        <pc:sldMkLst>
          <pc:docMk/>
          <pc:sldMk cId="2166758431" sldId="259"/>
        </pc:sldMkLst>
        <pc:spChg chg="mod">
          <ac:chgData name="笠井 粋花" userId="d5e2976839a84816" providerId="Windows Live" clId="Web-{8AA8E89F-1C47-4DD0-9BC3-6E08AB6F45AB}" dt="2023-05-07T14:31:36.111" v="62"/>
          <ac:spMkLst>
            <pc:docMk/>
            <pc:sldMk cId="2166758431" sldId="259"/>
            <ac:spMk id="5" creationId="{A17ED790-1A3D-A493-4CD4-89EBEADC7259}"/>
          </ac:spMkLst>
        </pc:spChg>
        <pc:spChg chg="mod">
          <ac:chgData name="笠井 粋花" userId="d5e2976839a84816" providerId="Windows Live" clId="Web-{8AA8E89F-1C47-4DD0-9BC3-6E08AB6F45AB}" dt="2023-05-07T14:31:07.423" v="57" actId="1076"/>
          <ac:spMkLst>
            <pc:docMk/>
            <pc:sldMk cId="2166758431" sldId="259"/>
            <ac:spMk id="6" creationId="{418B3A36-9CA0-A332-0B03-D1B0EBBB30BF}"/>
          </ac:spMkLst>
        </pc:spChg>
        <pc:cxnChg chg="add mod">
          <ac:chgData name="笠井 粋花" userId="d5e2976839a84816" providerId="Windows Live" clId="Web-{8AA8E89F-1C47-4DD0-9BC3-6E08AB6F45AB}" dt="2023-05-07T14:31:45.486" v="63"/>
          <ac:cxnSpMkLst>
            <pc:docMk/>
            <pc:sldMk cId="2166758431" sldId="259"/>
            <ac:cxnSpMk id="3" creationId="{50C9BBD2-C73B-8C85-5663-7484C73E1D0D}"/>
          </ac:cxnSpMkLst>
        </pc:cxnChg>
      </pc:sldChg>
      <pc:sldChg chg="add ord">
        <pc:chgData name="笠井 粋花" userId="d5e2976839a84816" providerId="Windows Live" clId="Web-{8AA8E89F-1C47-4DD0-9BC3-6E08AB6F45AB}" dt="2023-05-07T14:22:47.567" v="1"/>
        <pc:sldMkLst>
          <pc:docMk/>
          <pc:sldMk cId="3765451696" sldId="264"/>
        </pc:sldMkLst>
      </pc:sldChg>
      <pc:sldChg chg="addSp modSp add">
        <pc:chgData name="笠井 粋花" userId="d5e2976839a84816" providerId="Windows Live" clId="Web-{8AA8E89F-1C47-4DD0-9BC3-6E08AB6F45AB}" dt="2023-05-07T14:24:20.304" v="12" actId="1076"/>
        <pc:sldMkLst>
          <pc:docMk/>
          <pc:sldMk cId="183265556" sldId="265"/>
        </pc:sldMkLst>
        <pc:spChg chg="add mod">
          <ac:chgData name="笠井 粋花" userId="d5e2976839a84816" providerId="Windows Live" clId="Web-{8AA8E89F-1C47-4DD0-9BC3-6E08AB6F45AB}" dt="2023-05-07T14:23:58.975" v="10" actId="20577"/>
          <ac:spMkLst>
            <pc:docMk/>
            <pc:sldMk cId="183265556" sldId="265"/>
            <ac:spMk id="4" creationId="{4C65EA7E-8285-506F-A1B7-837FBDCA6F17}"/>
          </ac:spMkLst>
        </pc:spChg>
        <pc:picChg chg="mod modCrop">
          <ac:chgData name="笠井 粋花" userId="d5e2976839a84816" providerId="Windows Live" clId="Web-{8AA8E89F-1C47-4DD0-9BC3-6E08AB6F45AB}" dt="2023-05-07T14:24:20.304" v="12" actId="1076"/>
          <ac:picMkLst>
            <pc:docMk/>
            <pc:sldMk cId="183265556" sldId="265"/>
            <ac:picMk id="2" creationId="{8BC9D652-0621-79F6-39D5-54D0BA17A0AF}"/>
          </ac:picMkLst>
        </pc:picChg>
      </pc:sldChg>
      <pc:sldChg chg="modSp add replId">
        <pc:chgData name="笠井 粋花" userId="d5e2976839a84816" providerId="Windows Live" clId="Web-{8AA8E89F-1C47-4DD0-9BC3-6E08AB6F45AB}" dt="2023-05-07T14:33:19.645" v="80" actId="20577"/>
        <pc:sldMkLst>
          <pc:docMk/>
          <pc:sldMk cId="1302157902" sldId="266"/>
        </pc:sldMkLst>
        <pc:spChg chg="mod">
          <ac:chgData name="笠井 粋花" userId="d5e2976839a84816" providerId="Windows Live" clId="Web-{8AA8E89F-1C47-4DD0-9BC3-6E08AB6F45AB}" dt="2023-05-07T14:33:19.645" v="80" actId="20577"/>
          <ac:spMkLst>
            <pc:docMk/>
            <pc:sldMk cId="1302157902" sldId="266"/>
            <ac:spMk id="2" creationId="{1A60CAE4-4F90-7919-47E6-46AB9784E264}"/>
          </ac:spMkLst>
        </pc:spChg>
        <pc:spChg chg="mod">
          <ac:chgData name="笠井 粋花" userId="d5e2976839a84816" providerId="Windows Live" clId="Web-{8AA8E89F-1C47-4DD0-9BC3-6E08AB6F45AB}" dt="2023-05-07T14:33:10.520" v="73" actId="20577"/>
          <ac:spMkLst>
            <pc:docMk/>
            <pc:sldMk cId="1302157902" sldId="266"/>
            <ac:spMk id="3" creationId="{EC76E50B-7621-BC7E-B456-38A6515212D2}"/>
          </ac:spMkLst>
        </pc:spChg>
      </pc:sldChg>
    </pc:docChg>
  </pc:docChgLst>
  <pc:docChgLst>
    <pc:chgData name="笠井 粋花" userId="d5e2976839a84816" providerId="Windows Live" clId="Web-{BA129ADB-D584-41C8-B2D2-4B8A5267F8DE}"/>
    <pc:docChg chg="modSld">
      <pc:chgData name="笠井 粋花" userId="d5e2976839a84816" providerId="Windows Live" clId="Web-{BA129ADB-D584-41C8-B2D2-4B8A5267F8DE}" dt="2023-05-07T14:36:30.373" v="1" actId="1076"/>
      <pc:docMkLst>
        <pc:docMk/>
      </pc:docMkLst>
      <pc:sldChg chg="addSp modSp">
        <pc:chgData name="笠井 粋花" userId="d5e2976839a84816" providerId="Windows Live" clId="Web-{BA129ADB-D584-41C8-B2D2-4B8A5267F8DE}" dt="2023-05-07T14:36:30.373" v="1" actId="1076"/>
        <pc:sldMkLst>
          <pc:docMk/>
          <pc:sldMk cId="183265556" sldId="265"/>
        </pc:sldMkLst>
        <pc:spChg chg="add mod">
          <ac:chgData name="笠井 粋花" userId="d5e2976839a84816" providerId="Windows Live" clId="Web-{BA129ADB-D584-41C8-B2D2-4B8A5267F8DE}" dt="2023-05-07T14:36:30.373" v="1" actId="1076"/>
          <ac:spMkLst>
            <pc:docMk/>
            <pc:sldMk cId="183265556" sldId="265"/>
            <ac:spMk id="3" creationId="{44BFB9EA-21EE-9409-5092-75CEFA9E69A1}"/>
          </ac:spMkLst>
        </pc:spChg>
      </pc:sldChg>
    </pc:docChg>
  </pc:docChgLst>
  <pc:docChgLst>
    <pc:chgData name="笠井 粋花" userId="d5e2976839a84816" providerId="Windows Live" clId="Web-{AC3884F0-6D8D-45D7-BA45-7FD28C692572}"/>
    <pc:docChg chg="addSld modSld sldOrd">
      <pc:chgData name="笠井 粋花" userId="d5e2976839a84816" providerId="Windows Live" clId="Web-{AC3884F0-6D8D-45D7-BA45-7FD28C692572}" dt="2023-04-27T15:55:02.360" v="396" actId="20577"/>
      <pc:docMkLst>
        <pc:docMk/>
      </pc:docMkLst>
      <pc:sldChg chg="modSp">
        <pc:chgData name="笠井 粋花" userId="d5e2976839a84816" providerId="Windows Live" clId="Web-{AC3884F0-6D8D-45D7-BA45-7FD28C692572}" dt="2023-04-27T13:25:03.500" v="1" actId="20577"/>
        <pc:sldMkLst>
          <pc:docMk/>
          <pc:sldMk cId="2128380218" sldId="256"/>
        </pc:sldMkLst>
        <pc:spChg chg="mod">
          <ac:chgData name="笠井 粋花" userId="d5e2976839a84816" providerId="Windows Live" clId="Web-{AC3884F0-6D8D-45D7-BA45-7FD28C692572}" dt="2023-04-27T13:25:03.500" v="1" actId="20577"/>
          <ac:spMkLst>
            <pc:docMk/>
            <pc:sldMk cId="2128380218" sldId="256"/>
            <ac:spMk id="2" creationId="{00000000-0000-0000-0000-000000000000}"/>
          </ac:spMkLst>
        </pc:spChg>
      </pc:sldChg>
      <pc:sldChg chg="addSp delSp modSp new">
        <pc:chgData name="笠井 粋花" userId="d5e2976839a84816" providerId="Windows Live" clId="Web-{AC3884F0-6D8D-45D7-BA45-7FD28C692572}" dt="2023-04-27T13:30:28.882" v="33" actId="20577"/>
        <pc:sldMkLst>
          <pc:docMk/>
          <pc:sldMk cId="776430921" sldId="257"/>
        </pc:sldMkLst>
        <pc:spChg chg="mod">
          <ac:chgData name="笠井 粋花" userId="d5e2976839a84816" providerId="Windows Live" clId="Web-{AC3884F0-6D8D-45D7-BA45-7FD28C692572}" dt="2023-04-27T13:30:28.882" v="33" actId="20577"/>
          <ac:spMkLst>
            <pc:docMk/>
            <pc:sldMk cId="776430921" sldId="257"/>
            <ac:spMk id="2" creationId="{51F4AEA6-3D30-DC06-BD9B-45A6CD39B5C1}"/>
          </ac:spMkLst>
        </pc:spChg>
        <pc:spChg chg="del">
          <ac:chgData name="笠井 粋花" userId="d5e2976839a84816" providerId="Windows Live" clId="Web-{AC3884F0-6D8D-45D7-BA45-7FD28C692572}" dt="2023-04-27T13:27:26.597" v="3"/>
          <ac:spMkLst>
            <pc:docMk/>
            <pc:sldMk cId="776430921" sldId="257"/>
            <ac:spMk id="3" creationId="{742A0E5F-D49B-B241-A543-137D576AA7C1}"/>
          </ac:spMkLst>
        </pc:spChg>
        <pc:spChg chg="add mod">
          <ac:chgData name="笠井 粋花" userId="d5e2976839a84816" providerId="Windows Live" clId="Web-{AC3884F0-6D8D-45D7-BA45-7FD28C692572}" dt="2023-04-27T13:29:29.724" v="22" actId="1076"/>
          <ac:spMkLst>
            <pc:docMk/>
            <pc:sldMk cId="776430921" sldId="257"/>
            <ac:spMk id="6" creationId="{450C9E66-A283-C82D-C39D-2157E50597F7}"/>
          </ac:spMkLst>
        </pc:spChg>
        <pc:spChg chg="add mod">
          <ac:chgData name="笠井 粋花" userId="d5e2976839a84816" providerId="Windows Live" clId="Web-{AC3884F0-6D8D-45D7-BA45-7FD28C692572}" dt="2023-04-27T13:29:22.349" v="21" actId="1076"/>
          <ac:spMkLst>
            <pc:docMk/>
            <pc:sldMk cId="776430921" sldId="257"/>
            <ac:spMk id="7" creationId="{7ADB2CF6-261B-6A08-8A38-8C29E2F300DE}"/>
          </ac:spMkLst>
        </pc:spChg>
        <pc:spChg chg="add mod">
          <ac:chgData name="笠井 粋花" userId="d5e2976839a84816" providerId="Windows Live" clId="Web-{AC3884F0-6D8D-45D7-BA45-7FD28C692572}" dt="2023-04-27T13:29:45.037" v="28" actId="1076"/>
          <ac:spMkLst>
            <pc:docMk/>
            <pc:sldMk cId="776430921" sldId="257"/>
            <ac:spMk id="8" creationId="{8A75ADC9-8B39-A251-C91F-DDB9261781A5}"/>
          </ac:spMkLst>
        </pc:spChg>
        <pc:spChg chg="add mod">
          <ac:chgData name="笠井 粋花" userId="d5e2976839a84816" providerId="Windows Live" clId="Web-{AC3884F0-6D8D-45D7-BA45-7FD28C692572}" dt="2023-04-27T13:29:51.303" v="30" actId="1076"/>
          <ac:spMkLst>
            <pc:docMk/>
            <pc:sldMk cId="776430921" sldId="257"/>
            <ac:spMk id="9" creationId="{F0A9B58E-02A3-017F-5AE8-8281F58A18FD}"/>
          </ac:spMkLst>
        </pc:spChg>
        <pc:picChg chg="add mod ord">
          <ac:chgData name="笠井 粋花" userId="d5e2976839a84816" providerId="Windows Live" clId="Web-{AC3884F0-6D8D-45D7-BA45-7FD28C692572}" dt="2023-04-27T13:28:16.488" v="5" actId="1076"/>
          <ac:picMkLst>
            <pc:docMk/>
            <pc:sldMk cId="776430921" sldId="257"/>
            <ac:picMk id="4" creationId="{CCFF0031-41E9-78E7-5034-9D6FBD9A1A55}"/>
          </ac:picMkLst>
        </pc:picChg>
        <pc:picChg chg="add mod">
          <ac:chgData name="笠井 粋花" userId="d5e2976839a84816" providerId="Windows Live" clId="Web-{AC3884F0-6D8D-45D7-BA45-7FD28C692572}" dt="2023-04-27T13:28:24.004" v="8" actId="14100"/>
          <ac:picMkLst>
            <pc:docMk/>
            <pc:sldMk cId="776430921" sldId="257"/>
            <ac:picMk id="5" creationId="{5264B9C7-0B0F-0478-DE9B-E20779AD3BB7}"/>
          </ac:picMkLst>
        </pc:picChg>
      </pc:sldChg>
      <pc:sldChg chg="addSp delSp modSp new">
        <pc:chgData name="笠井 粋花" userId="d5e2976839a84816" providerId="Windows Live" clId="Web-{AC3884F0-6D8D-45D7-BA45-7FD28C692572}" dt="2023-04-27T15:48:20.412" v="287" actId="20577"/>
        <pc:sldMkLst>
          <pc:docMk/>
          <pc:sldMk cId="3050735707" sldId="258"/>
        </pc:sldMkLst>
        <pc:spChg chg="del">
          <ac:chgData name="笠井 粋花" userId="d5e2976839a84816" providerId="Windows Live" clId="Web-{AC3884F0-6D8D-45D7-BA45-7FD28C692572}" dt="2023-04-27T15:19:12.916" v="44"/>
          <ac:spMkLst>
            <pc:docMk/>
            <pc:sldMk cId="3050735707" sldId="258"/>
            <ac:spMk id="2" creationId="{7566F29A-AB4A-2C55-BB3B-8352805CF64C}"/>
          </ac:spMkLst>
        </pc:spChg>
        <pc:spChg chg="del">
          <ac:chgData name="笠井 粋花" userId="d5e2976839a84816" providerId="Windows Live" clId="Web-{AC3884F0-6D8D-45D7-BA45-7FD28C692572}" dt="2023-04-27T15:18:32.243" v="35"/>
          <ac:spMkLst>
            <pc:docMk/>
            <pc:sldMk cId="3050735707" sldId="258"/>
            <ac:spMk id="3" creationId="{3E8C409B-4DA0-35AE-BABE-EACDA5BB3FA8}"/>
          </ac:spMkLst>
        </pc:spChg>
        <pc:spChg chg="add mod">
          <ac:chgData name="笠井 粋花" userId="d5e2976839a84816" providerId="Windows Live" clId="Web-{AC3884F0-6D8D-45D7-BA45-7FD28C692572}" dt="2023-04-27T15:20:05.620" v="62" actId="1076"/>
          <ac:spMkLst>
            <pc:docMk/>
            <pc:sldMk cId="3050735707" sldId="258"/>
            <ac:spMk id="7" creationId="{66FF9E38-5CC8-002D-1073-A74570E92E0F}"/>
          </ac:spMkLst>
        </pc:spChg>
        <pc:spChg chg="add mod">
          <ac:chgData name="笠井 粋花" userId="d5e2976839a84816" providerId="Windows Live" clId="Web-{AC3884F0-6D8D-45D7-BA45-7FD28C692572}" dt="2023-04-27T15:19:50.901" v="57" actId="1076"/>
          <ac:spMkLst>
            <pc:docMk/>
            <pc:sldMk cId="3050735707" sldId="258"/>
            <ac:spMk id="9" creationId="{B1CEADA4-9C16-233D-782F-87640805D28C}"/>
          </ac:spMkLst>
        </pc:spChg>
        <pc:spChg chg="add mod">
          <ac:chgData name="笠井 粋花" userId="d5e2976839a84816" providerId="Windows Live" clId="Web-{AC3884F0-6D8D-45D7-BA45-7FD28C692572}" dt="2023-04-27T15:20:00.979" v="61" actId="1076"/>
          <ac:spMkLst>
            <pc:docMk/>
            <pc:sldMk cId="3050735707" sldId="258"/>
            <ac:spMk id="11" creationId="{7773A36E-A053-E8FE-AA0B-AAD5587057EA}"/>
          </ac:spMkLst>
        </pc:spChg>
        <pc:spChg chg="add mod">
          <ac:chgData name="笠井 粋花" userId="d5e2976839a84816" providerId="Windows Live" clId="Web-{AC3884F0-6D8D-45D7-BA45-7FD28C692572}" dt="2023-04-27T15:19:55.339" v="60" actId="1076"/>
          <ac:spMkLst>
            <pc:docMk/>
            <pc:sldMk cId="3050735707" sldId="258"/>
            <ac:spMk id="13" creationId="{40C1AB52-A309-1FD1-7792-05790ED99AA7}"/>
          </ac:spMkLst>
        </pc:spChg>
        <pc:spChg chg="add mod">
          <ac:chgData name="笠井 粋花" userId="d5e2976839a84816" providerId="Windows Live" clId="Web-{AC3884F0-6D8D-45D7-BA45-7FD28C692572}" dt="2023-04-27T15:48:20.412" v="287" actId="20577"/>
          <ac:spMkLst>
            <pc:docMk/>
            <pc:sldMk cId="3050735707" sldId="258"/>
            <ac:spMk id="16" creationId="{9ABD0B2B-9FC0-FE22-D49B-A81FE86B8C7D}"/>
          </ac:spMkLst>
        </pc:spChg>
        <pc:picChg chg="add mod ord">
          <ac:chgData name="笠井 粋花" userId="d5e2976839a84816" providerId="Windows Live" clId="Web-{AC3884F0-6D8D-45D7-BA45-7FD28C692572}" dt="2023-04-27T15:19:33.151" v="51" actId="1076"/>
          <ac:picMkLst>
            <pc:docMk/>
            <pc:sldMk cId="3050735707" sldId="258"/>
            <ac:picMk id="4" creationId="{1698F30E-34BD-4294-F403-BE18CAD4ED93}"/>
          </ac:picMkLst>
        </pc:picChg>
        <pc:picChg chg="add mod">
          <ac:chgData name="笠井 粋花" userId="d5e2976839a84816" providerId="Windows Live" clId="Web-{AC3884F0-6D8D-45D7-BA45-7FD28C692572}" dt="2023-04-27T15:19:29.026" v="50" actId="1076"/>
          <ac:picMkLst>
            <pc:docMk/>
            <pc:sldMk cId="3050735707" sldId="258"/>
            <ac:picMk id="5" creationId="{C7876E1E-5027-5CA7-F962-466C271F82BB}"/>
          </ac:picMkLst>
        </pc:picChg>
        <pc:picChg chg="add mod modCrop">
          <ac:chgData name="笠井 粋花" userId="d5e2976839a84816" providerId="Windows Live" clId="Web-{AC3884F0-6D8D-45D7-BA45-7FD28C692572}" dt="2023-04-27T15:38:52.444" v="244" actId="14100"/>
          <ac:picMkLst>
            <pc:docMk/>
            <pc:sldMk cId="3050735707" sldId="258"/>
            <ac:picMk id="15" creationId="{9AECAA7A-43BB-195C-B144-BC533CCC8B15}"/>
          </ac:picMkLst>
        </pc:picChg>
      </pc:sldChg>
      <pc:sldChg chg="addSp delSp modSp new">
        <pc:chgData name="笠井 粋花" userId="d5e2976839a84816" providerId="Windows Live" clId="Web-{AC3884F0-6D8D-45D7-BA45-7FD28C692572}" dt="2023-04-27T15:52:44.966" v="363" actId="20577"/>
        <pc:sldMkLst>
          <pc:docMk/>
          <pc:sldMk cId="2166758431" sldId="259"/>
        </pc:sldMkLst>
        <pc:spChg chg="mod">
          <ac:chgData name="笠井 粋花" userId="d5e2976839a84816" providerId="Windows Live" clId="Web-{AC3884F0-6D8D-45D7-BA45-7FD28C692572}" dt="2023-04-27T15:21:06.512" v="64" actId="20577"/>
          <ac:spMkLst>
            <pc:docMk/>
            <pc:sldMk cId="2166758431" sldId="259"/>
            <ac:spMk id="2" creationId="{067FB4D0-94C0-E006-FBD9-914C905E1286}"/>
          </ac:spMkLst>
        </pc:spChg>
        <pc:spChg chg="del">
          <ac:chgData name="笠井 粋花" userId="d5e2976839a84816" providerId="Windows Live" clId="Web-{AC3884F0-6D8D-45D7-BA45-7FD28C692572}" dt="2023-04-27T15:21:08.872" v="65"/>
          <ac:spMkLst>
            <pc:docMk/>
            <pc:sldMk cId="2166758431" sldId="259"/>
            <ac:spMk id="3" creationId="{7933D6BF-FF42-4C3B-37E4-9064947A7773}"/>
          </ac:spMkLst>
        </pc:spChg>
        <pc:spChg chg="add mod">
          <ac:chgData name="笠井 粋花" userId="d5e2976839a84816" providerId="Windows Live" clId="Web-{AC3884F0-6D8D-45D7-BA45-7FD28C692572}" dt="2023-04-27T15:22:03.904" v="74"/>
          <ac:spMkLst>
            <pc:docMk/>
            <pc:sldMk cId="2166758431" sldId="259"/>
            <ac:spMk id="5" creationId="{A17ED790-1A3D-A493-4CD4-89EBEADC7259}"/>
          </ac:spMkLst>
        </pc:spChg>
        <pc:spChg chg="add mod">
          <ac:chgData name="笠井 粋花" userId="d5e2976839a84816" providerId="Windows Live" clId="Web-{AC3884F0-6D8D-45D7-BA45-7FD28C692572}" dt="2023-04-27T15:52:44.966" v="363" actId="20577"/>
          <ac:spMkLst>
            <pc:docMk/>
            <pc:sldMk cId="2166758431" sldId="259"/>
            <ac:spMk id="6" creationId="{418B3A36-9CA0-A332-0B03-D1B0EBBB30BF}"/>
          </ac:spMkLst>
        </pc:spChg>
        <pc:picChg chg="add mod ord">
          <ac:chgData name="笠井 粋花" userId="d5e2976839a84816" providerId="Windows Live" clId="Web-{AC3884F0-6D8D-45D7-BA45-7FD28C692572}" dt="2023-04-27T15:21:26.700" v="71" actId="1076"/>
          <ac:picMkLst>
            <pc:docMk/>
            <pc:sldMk cId="2166758431" sldId="259"/>
            <ac:picMk id="4" creationId="{3890367E-3D43-1388-1225-51668DB69DC6}"/>
          </ac:picMkLst>
        </pc:picChg>
      </pc:sldChg>
      <pc:sldChg chg="addSp delSp modSp new">
        <pc:chgData name="笠井 粋花" userId="d5e2976839a84816" providerId="Windows Live" clId="Web-{AC3884F0-6D8D-45D7-BA45-7FD28C692572}" dt="2023-04-27T15:55:02.360" v="396" actId="20577"/>
        <pc:sldMkLst>
          <pc:docMk/>
          <pc:sldMk cId="1172268997" sldId="260"/>
        </pc:sldMkLst>
        <pc:spChg chg="mod">
          <ac:chgData name="笠井 粋花" userId="d5e2976839a84816" providerId="Windows Live" clId="Web-{AC3884F0-6D8D-45D7-BA45-7FD28C692572}" dt="2023-04-27T15:32:18.435" v="201" actId="20577"/>
          <ac:spMkLst>
            <pc:docMk/>
            <pc:sldMk cId="1172268997" sldId="260"/>
            <ac:spMk id="2" creationId="{1A60CAE4-4F90-7919-47E6-46AB9784E264}"/>
          </ac:spMkLst>
        </pc:spChg>
        <pc:spChg chg="mod">
          <ac:chgData name="笠井 粋花" userId="d5e2976839a84816" providerId="Windows Live" clId="Web-{AC3884F0-6D8D-45D7-BA45-7FD28C692572}" dt="2023-04-27T15:55:02.360" v="396" actId="20577"/>
          <ac:spMkLst>
            <pc:docMk/>
            <pc:sldMk cId="1172268997" sldId="260"/>
            <ac:spMk id="3" creationId="{EC76E50B-7621-BC7E-B456-38A6515212D2}"/>
          </ac:spMkLst>
        </pc:spChg>
        <pc:picChg chg="add del mod">
          <ac:chgData name="笠井 粋花" userId="d5e2976839a84816" providerId="Windows Live" clId="Web-{AC3884F0-6D8D-45D7-BA45-7FD28C692572}" dt="2023-04-27T15:53:21.170" v="367"/>
          <ac:picMkLst>
            <pc:docMk/>
            <pc:sldMk cId="1172268997" sldId="260"/>
            <ac:picMk id="5" creationId="{8C9CAA3C-715F-D048-3DEC-A2FE42B9B80F}"/>
          </ac:picMkLst>
        </pc:picChg>
      </pc:sldChg>
      <pc:sldChg chg="modSp new">
        <pc:chgData name="笠井 粋花" userId="d5e2976839a84816" providerId="Windows Live" clId="Web-{AC3884F0-6D8D-45D7-BA45-7FD28C692572}" dt="2023-04-27T15:36:17.253" v="214" actId="20577"/>
        <pc:sldMkLst>
          <pc:docMk/>
          <pc:sldMk cId="1935174102" sldId="261"/>
        </pc:sldMkLst>
        <pc:spChg chg="mod">
          <ac:chgData name="笠井 粋花" userId="d5e2976839a84816" providerId="Windows Live" clId="Web-{AC3884F0-6D8D-45D7-BA45-7FD28C692572}" dt="2023-04-27T15:36:04.065" v="210" actId="20577"/>
          <ac:spMkLst>
            <pc:docMk/>
            <pc:sldMk cId="1935174102" sldId="261"/>
            <ac:spMk id="2" creationId="{4906BCC5-11C7-25E5-B0A0-04F3ABAEA091}"/>
          </ac:spMkLst>
        </pc:spChg>
        <pc:spChg chg="mod">
          <ac:chgData name="笠井 粋花" userId="d5e2976839a84816" providerId="Windows Live" clId="Web-{AC3884F0-6D8D-45D7-BA45-7FD28C692572}" dt="2023-04-27T15:36:17.253" v="214" actId="20577"/>
          <ac:spMkLst>
            <pc:docMk/>
            <pc:sldMk cId="1935174102" sldId="261"/>
            <ac:spMk id="3" creationId="{9BE50723-2CF5-4D30-1365-20B66C73649F}"/>
          </ac:spMkLst>
        </pc:spChg>
      </pc:sldChg>
      <pc:sldChg chg="modSp new ord">
        <pc:chgData name="笠井 粋花" userId="d5e2976839a84816" providerId="Windows Live" clId="Web-{AC3884F0-6D8D-45D7-BA45-7FD28C692572}" dt="2023-04-27T15:47:34.926" v="284" actId="20577"/>
        <pc:sldMkLst>
          <pc:docMk/>
          <pc:sldMk cId="297399293" sldId="262"/>
        </pc:sldMkLst>
        <pc:spChg chg="mod">
          <ac:chgData name="笠井 粋花" userId="d5e2976839a84816" providerId="Windows Live" clId="Web-{AC3884F0-6D8D-45D7-BA45-7FD28C692572}" dt="2023-04-27T15:47:34.926" v="284" actId="20577"/>
          <ac:spMkLst>
            <pc:docMk/>
            <pc:sldMk cId="297399293" sldId="262"/>
            <ac:spMk id="2" creationId="{A6D6F511-3A1C-C65A-0C81-013946E96316}"/>
          </ac:spMkLst>
        </pc:spChg>
      </pc:sldChg>
      <pc:sldChg chg="addSp delSp modSp new ord">
        <pc:chgData name="笠井 粋花" userId="d5e2976839a84816" providerId="Windows Live" clId="Web-{AC3884F0-6D8D-45D7-BA45-7FD28C692572}" dt="2023-04-27T15:51:41.245" v="349"/>
        <pc:sldMkLst>
          <pc:docMk/>
          <pc:sldMk cId="3882919582" sldId="263"/>
        </pc:sldMkLst>
        <pc:spChg chg="mod">
          <ac:chgData name="笠井 粋花" userId="d5e2976839a84816" providerId="Windows Live" clId="Web-{AC3884F0-6D8D-45D7-BA45-7FD28C692572}" dt="2023-04-27T15:48:38.100" v="291" actId="20577"/>
          <ac:spMkLst>
            <pc:docMk/>
            <pc:sldMk cId="3882919582" sldId="263"/>
            <ac:spMk id="2" creationId="{4DEF5E52-F92F-6197-5B5E-0BC1B51A0F0C}"/>
          </ac:spMkLst>
        </pc:spChg>
        <pc:spChg chg="del">
          <ac:chgData name="笠井 粋花" userId="d5e2976839a84816" providerId="Windows Live" clId="Web-{AC3884F0-6D8D-45D7-BA45-7FD28C692572}" dt="2023-04-27T15:49:28.164" v="301"/>
          <ac:spMkLst>
            <pc:docMk/>
            <pc:sldMk cId="3882919582" sldId="263"/>
            <ac:spMk id="3" creationId="{5271F05C-B5C7-8F1D-382F-1FACFCC0D049}"/>
          </ac:spMkLst>
        </pc:spChg>
        <pc:spChg chg="add mod">
          <ac:chgData name="笠井 粋花" userId="d5e2976839a84816" providerId="Windows Live" clId="Web-{AC3884F0-6D8D-45D7-BA45-7FD28C692572}" dt="2023-04-27T15:49:24.023" v="300"/>
          <ac:spMkLst>
            <pc:docMk/>
            <pc:sldMk cId="3882919582" sldId="263"/>
            <ac:spMk id="6" creationId="{EAF5966A-1668-7B9C-7079-D2CAFEAF540C}"/>
          </ac:spMkLst>
        </pc:spChg>
        <pc:spChg chg="add mod">
          <ac:chgData name="笠井 粋花" userId="d5e2976839a84816" providerId="Windows Live" clId="Web-{AC3884F0-6D8D-45D7-BA45-7FD28C692572}" dt="2023-04-27T15:51:26.823" v="348" actId="20577"/>
          <ac:spMkLst>
            <pc:docMk/>
            <pc:sldMk cId="3882919582" sldId="263"/>
            <ac:spMk id="7" creationId="{F8F2B2BC-DF90-4D81-0956-05FE10E2FCB3}"/>
          </ac:spMkLst>
        </pc:spChg>
        <pc:picChg chg="add mod">
          <ac:chgData name="笠井 粋花" userId="d5e2976839a84816" providerId="Windows Live" clId="Web-{AC3884F0-6D8D-45D7-BA45-7FD28C692572}" dt="2023-04-27T15:48:46.554" v="294" actId="14100"/>
          <ac:picMkLst>
            <pc:docMk/>
            <pc:sldMk cId="3882919582" sldId="263"/>
            <ac:picMk id="5" creationId="{51D04962-B78C-71DE-3BA2-D7ADCEA94A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2023/5/7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2023/5/7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a:ea typeface="ＭＳ Ｐゴシック"/>
                <a:cs typeface="Calibri Light"/>
              </a:rPr>
              <a:t>クリーンアーキテクチャ</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6BCC5-11C7-25E5-B0A0-04F3ABAEA091}"/>
              </a:ext>
            </a:extLst>
          </p:cNvPr>
          <p:cNvSpPr>
            <a:spLocks noGrp="1"/>
          </p:cNvSpPr>
          <p:nvPr>
            <p:ph type="title"/>
          </p:nvPr>
        </p:nvSpPr>
        <p:spPr/>
        <p:txBody>
          <a:bodyPr/>
          <a:lstStyle/>
          <a:p>
            <a:r>
              <a:rPr lang="ja-JP" altLang="en-US">
                <a:ea typeface="ＭＳ Ｐゴシック"/>
                <a:cs typeface="Calibri Light"/>
              </a:rPr>
              <a:t>Viewとのつながり</a:t>
            </a:r>
          </a:p>
        </p:txBody>
      </p:sp>
      <p:sp>
        <p:nvSpPr>
          <p:cNvPr id="3" name="コンテンツ プレースホルダー 2">
            <a:extLst>
              <a:ext uri="{FF2B5EF4-FFF2-40B4-BE49-F238E27FC236}">
                <a16:creationId xmlns:a16="http://schemas.microsoft.com/office/drawing/2014/main" id="{9BE50723-2CF5-4D30-1365-20B66C73649F}"/>
              </a:ext>
            </a:extLst>
          </p:cNvPr>
          <p:cNvSpPr>
            <a:spLocks noGrp="1"/>
          </p:cNvSpPr>
          <p:nvPr>
            <p:ph idx="1"/>
          </p:nvPr>
        </p:nvSpPr>
        <p:spPr/>
        <p:txBody>
          <a:bodyPr vert="horz" lIns="91440" tIns="45720" rIns="91440" bIns="45720" rtlCol="0" anchor="t">
            <a:normAutofit/>
          </a:bodyPr>
          <a:lstStyle/>
          <a:p>
            <a:r>
              <a:rPr lang="ja-JP" altLang="en-US">
                <a:ea typeface="ＭＳ Ｐゴシック"/>
                <a:cs typeface="Calibri"/>
              </a:rPr>
              <a:t>わからない</a:t>
            </a:r>
          </a:p>
          <a:p>
            <a:r>
              <a:rPr lang="ja-JP" altLang="en-US">
                <a:ea typeface="ＭＳ Ｐゴシック"/>
                <a:cs typeface="Calibri"/>
              </a:rPr>
              <a:t>MVVMパターン</a:t>
            </a:r>
            <a:endParaRPr lang="ja-JP" altLang="en-US" dirty="0">
              <a:ea typeface="ＭＳ Ｐゴシック"/>
              <a:cs typeface="Calibri"/>
            </a:endParaRPr>
          </a:p>
        </p:txBody>
      </p:sp>
    </p:spTree>
    <p:extLst>
      <p:ext uri="{BB962C8B-B14F-4D97-AF65-F5344CB8AC3E}">
        <p14:creationId xmlns:p14="http://schemas.microsoft.com/office/powerpoint/2010/main" val="193517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D6F511-3A1C-C65A-0C81-013946E96316}"/>
              </a:ext>
            </a:extLst>
          </p:cNvPr>
          <p:cNvSpPr>
            <a:spLocks noGrp="1"/>
          </p:cNvSpPr>
          <p:nvPr>
            <p:ph type="title"/>
          </p:nvPr>
        </p:nvSpPr>
        <p:spPr/>
        <p:txBody>
          <a:bodyPr/>
          <a:lstStyle/>
          <a:p>
            <a:r>
              <a:rPr lang="ja-JP" altLang="en-US">
                <a:ea typeface="ＭＳ Ｐゴシック"/>
                <a:cs typeface="Calibri Light"/>
              </a:rPr>
              <a:t>どうしたら活用できる？</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CCAFFFC-E4AB-38AA-E639-90E81E4A6B1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739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25BFF-25A6-9A4D-0DF8-6F97A563E0AA}"/>
              </a:ext>
            </a:extLst>
          </p:cNvPr>
          <p:cNvSpPr>
            <a:spLocks noGrp="1"/>
          </p:cNvSpPr>
          <p:nvPr>
            <p:ph type="title"/>
          </p:nvPr>
        </p:nvSpPr>
        <p:spPr/>
        <p:txBody>
          <a:bodyPr/>
          <a:lstStyle/>
          <a:p>
            <a:r>
              <a:rPr lang="ja-JP" altLang="en-US">
                <a:ea typeface="ＭＳ Ｐゴシック"/>
                <a:cs typeface="Calibri Light"/>
              </a:rPr>
              <a:t>アーキテクチャの種類</a:t>
            </a:r>
            <a:endParaRPr kumimoji="1" lang="ja-JP" altLang="en-US"/>
          </a:p>
        </p:txBody>
      </p:sp>
      <p:sp>
        <p:nvSpPr>
          <p:cNvPr id="3" name="コンテンツ プレースホルダー 2">
            <a:extLst>
              <a:ext uri="{FF2B5EF4-FFF2-40B4-BE49-F238E27FC236}">
                <a16:creationId xmlns:a16="http://schemas.microsoft.com/office/drawing/2014/main" id="{980287D9-F1C2-2477-9A28-67BCEF277848}"/>
              </a:ext>
            </a:extLst>
          </p:cNvPr>
          <p:cNvSpPr>
            <a:spLocks noGrp="1"/>
          </p:cNvSpPr>
          <p:nvPr>
            <p:ph idx="1"/>
          </p:nvPr>
        </p:nvSpPr>
        <p:spPr>
          <a:xfrm>
            <a:off x="622540" y="2041285"/>
            <a:ext cx="5397260" cy="2884848"/>
          </a:xfrm>
        </p:spPr>
        <p:txBody>
          <a:bodyPr vert="horz" lIns="91440" tIns="45720" rIns="91440" bIns="45720" rtlCol="0" anchor="t">
            <a:normAutofit/>
          </a:bodyPr>
          <a:lstStyle/>
          <a:p>
            <a:r>
              <a:rPr lang="en-US" altLang="ja-JP" sz="2000" dirty="0">
                <a:ea typeface="+mn-lt"/>
                <a:cs typeface="+mn-lt"/>
              </a:rPr>
              <a:t>GUI</a:t>
            </a:r>
            <a:r>
              <a:rPr lang="ja-JP" altLang="en-US" sz="2000" dirty="0">
                <a:ea typeface="+mn-lt"/>
                <a:cs typeface="+mn-lt"/>
              </a:rPr>
              <a:t> </a:t>
            </a:r>
            <a:r>
              <a:rPr lang="en-US" altLang="ja-JP" sz="2000" dirty="0">
                <a:ea typeface="+mn-lt"/>
                <a:cs typeface="+mn-lt"/>
              </a:rPr>
              <a:t>Architecture</a:t>
            </a:r>
            <a:r>
              <a:rPr lang="ja-JP" altLang="en-US" sz="2000">
                <a:ea typeface="+mn-lt"/>
                <a:cs typeface="+mn-lt"/>
              </a:rPr>
              <a:t>：サブ</a:t>
            </a:r>
            <a:r>
              <a:rPr lang="en-US" altLang="ja-JP" sz="2000" dirty="0">
                <a:ea typeface="+mn-lt"/>
                <a:cs typeface="+mn-lt"/>
              </a:rPr>
              <a:t>system</a:t>
            </a:r>
            <a:r>
              <a:rPr lang="ja-JP" altLang="en-US" sz="2000">
                <a:ea typeface="+mn-lt"/>
                <a:cs typeface="+mn-lt"/>
              </a:rPr>
              <a:t>が対象</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(1979~)</a:t>
            </a:r>
            <a:r>
              <a:rPr lang="ja-JP" altLang="en-US" sz="2000" dirty="0">
                <a:ea typeface="+mn-lt"/>
                <a:cs typeface="+mn-lt"/>
              </a:rPr>
              <a:t> </a:t>
            </a:r>
            <a:r>
              <a:rPr lang="en-US" altLang="ja-JP" sz="2000" dirty="0">
                <a:ea typeface="+mn-lt"/>
                <a:cs typeface="+mn-lt"/>
              </a:rPr>
              <a:t>MVC</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(2009~)</a:t>
            </a:r>
            <a:r>
              <a:rPr lang="en-US" altLang="ja-JP" sz="2000" dirty="0" err="1">
                <a:ea typeface="+mn-lt"/>
                <a:cs typeface="+mn-lt"/>
              </a:rPr>
              <a:t>DCIArchitecture</a:t>
            </a:r>
            <a:r>
              <a:rPr lang="en-US" altLang="ja-JP" sz="2000" dirty="0">
                <a:ea typeface="+mn-lt"/>
                <a:cs typeface="+mn-lt"/>
              </a:rPr>
              <a:t>(MVC</a:t>
            </a:r>
            <a:r>
              <a:rPr lang="ja-JP" altLang="en-US" sz="2000">
                <a:ea typeface="+mn-lt"/>
                <a:cs typeface="+mn-lt"/>
              </a:rPr>
              <a:t>っぽいもの</a:t>
            </a:r>
            <a:r>
              <a:rPr lang="en-US" altLang="ja-JP" sz="2000" dirty="0">
                <a:ea typeface="+mn-lt"/>
                <a:cs typeface="+mn-lt"/>
              </a:rPr>
              <a:t>)</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(1999~)MVC</a:t>
            </a:r>
            <a:r>
              <a:rPr lang="ja-JP" altLang="en-US" sz="2000" dirty="0">
                <a:ea typeface="+mn-lt"/>
                <a:cs typeface="+mn-lt"/>
              </a:rPr>
              <a:t> </a:t>
            </a:r>
            <a:r>
              <a:rPr lang="en-US" altLang="ja-JP" sz="2000" dirty="0">
                <a:ea typeface="+mn-lt"/>
                <a:cs typeface="+mn-lt"/>
              </a:rPr>
              <a:t>Model2</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(1990~)</a:t>
            </a:r>
            <a:r>
              <a:rPr lang="ja-JP" altLang="en-US" sz="2000" dirty="0">
                <a:ea typeface="+mn-lt"/>
                <a:cs typeface="+mn-lt"/>
              </a:rPr>
              <a:t> </a:t>
            </a:r>
            <a:r>
              <a:rPr lang="en-US" altLang="ja-JP" sz="2000" dirty="0">
                <a:ea typeface="+mn-lt"/>
                <a:cs typeface="+mn-lt"/>
              </a:rPr>
              <a:t>MVP(Supervising</a:t>
            </a:r>
            <a:r>
              <a:rPr lang="ja-JP" altLang="en-US" sz="2000" dirty="0">
                <a:ea typeface="+mn-lt"/>
                <a:cs typeface="+mn-lt"/>
              </a:rPr>
              <a:t> </a:t>
            </a:r>
            <a:r>
              <a:rPr lang="en-US" altLang="ja-JP" sz="2000" dirty="0">
                <a:ea typeface="+mn-lt"/>
                <a:cs typeface="+mn-lt"/>
              </a:rPr>
              <a:t>Controller)</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(2006~)</a:t>
            </a:r>
            <a:r>
              <a:rPr lang="ja-JP" altLang="en-US" sz="2000" dirty="0">
                <a:ea typeface="+mn-lt"/>
                <a:cs typeface="+mn-lt"/>
              </a:rPr>
              <a:t> </a:t>
            </a:r>
            <a:r>
              <a:rPr lang="en-US" altLang="ja-JP" sz="2000" dirty="0">
                <a:ea typeface="+mn-lt"/>
                <a:cs typeface="+mn-lt"/>
              </a:rPr>
              <a:t>MVP(Passive</a:t>
            </a:r>
            <a:r>
              <a:rPr lang="ja-JP" altLang="en-US" sz="2000" dirty="0">
                <a:ea typeface="+mn-lt"/>
                <a:cs typeface="+mn-lt"/>
              </a:rPr>
              <a:t> </a:t>
            </a:r>
            <a:r>
              <a:rPr lang="en-US" altLang="ja-JP" sz="2000" dirty="0">
                <a:ea typeface="+mn-lt"/>
                <a:cs typeface="+mn-lt"/>
              </a:rPr>
              <a:t>Views)</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(2009~)MVVM</a:t>
            </a:r>
            <a:br>
              <a:rPr lang="ja-JP" altLang="en-US" sz="2000" dirty="0">
                <a:ea typeface="+mn-lt"/>
                <a:cs typeface="+mn-lt"/>
              </a:rPr>
            </a:br>
            <a:r>
              <a:rPr lang="ja-JP" altLang="en-US" sz="2000">
                <a:ea typeface="+mn-lt"/>
                <a:cs typeface="+mn-lt"/>
              </a:rPr>
              <a:t>　→</a:t>
            </a:r>
            <a:r>
              <a:rPr lang="en-US" altLang="ja-JP" sz="2000" dirty="0">
                <a:ea typeface="+mn-lt"/>
                <a:cs typeface="+mn-lt"/>
              </a:rPr>
              <a:t>Microsoft</a:t>
            </a:r>
            <a:r>
              <a:rPr lang="ja-JP" altLang="en-US" sz="2000">
                <a:ea typeface="+mn-lt"/>
                <a:cs typeface="+mn-lt"/>
              </a:rPr>
              <a:t>発祥</a:t>
            </a:r>
            <a:br>
              <a:rPr lang="ja-JP" altLang="en-US" sz="2000" dirty="0">
                <a:ea typeface="+mn-lt"/>
                <a:cs typeface="+mn-lt"/>
              </a:rPr>
            </a:br>
            <a:r>
              <a:rPr lang="en-US" altLang="ja-JP" sz="2000" dirty="0">
                <a:ea typeface="+mn-lt"/>
                <a:cs typeface="+mn-lt"/>
              </a:rPr>
              <a:t>-</a:t>
            </a:r>
            <a:r>
              <a:rPr lang="ja-JP" altLang="en-US" sz="2000" dirty="0">
                <a:ea typeface="+mn-lt"/>
                <a:cs typeface="+mn-lt"/>
              </a:rPr>
              <a:t> </a:t>
            </a:r>
            <a:r>
              <a:rPr lang="en-US" altLang="ja-JP" sz="2000" dirty="0">
                <a:ea typeface="+mn-lt"/>
                <a:cs typeface="+mn-lt"/>
              </a:rPr>
              <a:t>(2014~)Flux</a:t>
            </a:r>
            <a:br>
              <a:rPr lang="ja-JP" altLang="en-US" sz="2000" dirty="0">
                <a:ea typeface="+mn-lt"/>
                <a:cs typeface="+mn-lt"/>
              </a:rPr>
            </a:br>
            <a:r>
              <a:rPr lang="ja-JP" altLang="en-US" sz="2000">
                <a:ea typeface="+mn-lt"/>
                <a:cs typeface="+mn-lt"/>
              </a:rPr>
              <a:t>　→</a:t>
            </a:r>
            <a:r>
              <a:rPr lang="en-US" altLang="ja-JP" sz="2000" dirty="0">
                <a:ea typeface="+mn-lt"/>
                <a:cs typeface="+mn-lt"/>
              </a:rPr>
              <a:t>Facebook</a:t>
            </a:r>
            <a:r>
              <a:rPr lang="ja-JP" altLang="en-US" sz="2000">
                <a:ea typeface="+mn-lt"/>
                <a:cs typeface="+mn-lt"/>
              </a:rPr>
              <a:t>製のデータフローモデル</a:t>
            </a:r>
            <a:endParaRPr lang="ja-JP" altLang="en-US" sz="4400">
              <a:ea typeface="ＭＳ Ｐゴシック" panose="020B0600070205080204" pitchFamily="34" charset="-128"/>
              <a:cs typeface="Calibri"/>
            </a:endParaRPr>
          </a:p>
        </p:txBody>
      </p:sp>
      <p:sp>
        <p:nvSpPr>
          <p:cNvPr id="5" name="コンテンツ プレースホルダー 2">
            <a:extLst>
              <a:ext uri="{FF2B5EF4-FFF2-40B4-BE49-F238E27FC236}">
                <a16:creationId xmlns:a16="http://schemas.microsoft.com/office/drawing/2014/main" id="{1CD56EE8-FE84-F2F3-E81E-20E7F66A7C72}"/>
              </a:ext>
            </a:extLst>
          </p:cNvPr>
          <p:cNvSpPr txBox="1">
            <a:spLocks/>
          </p:cNvSpPr>
          <p:nvPr/>
        </p:nvSpPr>
        <p:spPr>
          <a:xfrm>
            <a:off x="5907656" y="2035534"/>
            <a:ext cx="5555411" cy="249665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000" dirty="0">
                <a:ea typeface="+mn-lt"/>
                <a:cs typeface="+mn-lt"/>
              </a:rPr>
              <a:t>S</a:t>
            </a:r>
            <a:r>
              <a:rPr lang="ja-JP" sz="2000">
                <a:ea typeface="+mn-lt"/>
                <a:cs typeface="+mn-lt"/>
              </a:rPr>
              <a:t>ystem Architecture：system全体が対象</a:t>
            </a:r>
            <a:br>
              <a:rPr lang="ja-JP" sz="2000" dirty="0">
                <a:ea typeface="+mn-lt"/>
                <a:cs typeface="+mn-lt"/>
              </a:rPr>
            </a:br>
            <a:r>
              <a:rPr lang="ja-JP" sz="2000">
                <a:ea typeface="+mn-lt"/>
                <a:cs typeface="+mn-lt"/>
              </a:rPr>
              <a:t>- Layered Architecture</a:t>
            </a:r>
            <a:br>
              <a:rPr lang="ja-JP" sz="2000" dirty="0">
                <a:ea typeface="+mn-lt"/>
                <a:cs typeface="+mn-lt"/>
              </a:rPr>
            </a:br>
            <a:r>
              <a:rPr lang="ja-JP" sz="2000">
                <a:ea typeface="+mn-lt"/>
                <a:cs typeface="+mn-lt"/>
              </a:rPr>
              <a:t>- (2008~)Onion Architecture</a:t>
            </a:r>
            <a:br>
              <a:rPr lang="ja-JP" sz="2000" dirty="0">
                <a:ea typeface="+mn-lt"/>
                <a:cs typeface="+mn-lt"/>
              </a:rPr>
            </a:br>
            <a:r>
              <a:rPr lang="ja-JP" sz="2000">
                <a:ea typeface="+mn-lt"/>
                <a:cs typeface="+mn-lt"/>
              </a:rPr>
              <a:t>- (2012~)Clean Architecture</a:t>
            </a:r>
            <a:br>
              <a:rPr lang="ja-JP" sz="2000" dirty="0">
                <a:ea typeface="+mn-lt"/>
                <a:cs typeface="+mn-lt"/>
              </a:rPr>
            </a:br>
            <a:r>
              <a:rPr lang="ja-JP" sz="2000">
                <a:ea typeface="+mn-lt"/>
                <a:cs typeface="+mn-lt"/>
              </a:rPr>
              <a:t>- (2013~)VIPER</a:t>
            </a:r>
            <a:br>
              <a:rPr lang="ja-JP" sz="2000" dirty="0">
                <a:ea typeface="+mn-lt"/>
                <a:cs typeface="+mn-lt"/>
              </a:rPr>
            </a:br>
            <a:r>
              <a:rPr lang="ja-JP" sz="2000">
                <a:ea typeface="+mn-lt"/>
                <a:cs typeface="+mn-lt"/>
              </a:rPr>
              <a:t>- (2014~)MVA</a:t>
            </a:r>
            <a:br>
              <a:rPr lang="ja-JP" sz="2000" dirty="0">
                <a:ea typeface="+mn-lt"/>
                <a:cs typeface="+mn-lt"/>
              </a:rPr>
            </a:br>
            <a:r>
              <a:rPr lang="ja-JP" sz="2000">
                <a:ea typeface="+mn-lt"/>
                <a:cs typeface="+mn-lt"/>
              </a:rPr>
              <a:t>- (2016~)MVVM-C</a:t>
            </a:r>
            <a:endParaRPr lang="ja-JP" altLang="en-US" sz="4400">
              <a:ea typeface="+mn-lt"/>
              <a:cs typeface="+mn-lt"/>
            </a:endParaRPr>
          </a:p>
          <a:p>
            <a:endParaRPr lang="ja-JP" sz="2000" dirty="0">
              <a:ea typeface="ＭＳ Ｐゴシック"/>
              <a:cs typeface="Calibri"/>
            </a:endParaRPr>
          </a:p>
        </p:txBody>
      </p:sp>
    </p:spTree>
    <p:extLst>
      <p:ext uri="{BB962C8B-B14F-4D97-AF65-F5344CB8AC3E}">
        <p14:creationId xmlns:p14="http://schemas.microsoft.com/office/powerpoint/2010/main" val="376545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2" descr="ダイアグラム&#10;&#10;説明は自動で生成されたものです">
            <a:extLst>
              <a:ext uri="{FF2B5EF4-FFF2-40B4-BE49-F238E27FC236}">
                <a16:creationId xmlns:a16="http://schemas.microsoft.com/office/drawing/2014/main" id="{8BC9D652-0621-79F6-39D5-54D0BA17A0AF}"/>
              </a:ext>
            </a:extLst>
          </p:cNvPr>
          <p:cNvPicPr>
            <a:picLocks noChangeAspect="1"/>
          </p:cNvPicPr>
          <p:nvPr/>
        </p:nvPicPr>
        <p:blipFill rotWithShape="1">
          <a:blip r:embed="rId2"/>
          <a:srcRect t="8763" r="-175" b="258"/>
          <a:stretch/>
        </p:blipFill>
        <p:spPr>
          <a:xfrm>
            <a:off x="1351907" y="729731"/>
            <a:ext cx="9200667" cy="5658002"/>
          </a:xfrm>
          <a:prstGeom prst="rect">
            <a:avLst/>
          </a:prstGeom>
        </p:spPr>
      </p:pic>
      <p:sp>
        <p:nvSpPr>
          <p:cNvPr id="4" name="タイトル 1">
            <a:extLst>
              <a:ext uri="{FF2B5EF4-FFF2-40B4-BE49-F238E27FC236}">
                <a16:creationId xmlns:a16="http://schemas.microsoft.com/office/drawing/2014/main" id="{4C65EA7E-8285-506F-A1B7-837FBDCA6F17}"/>
              </a:ext>
            </a:extLst>
          </p:cNvPr>
          <p:cNvSpPr txBox="1">
            <a:spLocks/>
          </p:cNvSpPr>
          <p:nvPr/>
        </p:nvSpPr>
        <p:spPr>
          <a:xfrm>
            <a:off x="838200" y="365125"/>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ea typeface="ＭＳ Ｐゴシック"/>
                <a:cs typeface="Calibri Light"/>
              </a:rPr>
              <a:t>概念の種類</a:t>
            </a:r>
            <a:endParaRPr lang="ja-JP" altLang="en-US" dirty="0">
              <a:ea typeface="ＭＳ Ｐゴシック"/>
              <a:cs typeface="Calibri Light"/>
            </a:endParaRPr>
          </a:p>
        </p:txBody>
      </p:sp>
      <p:sp>
        <p:nvSpPr>
          <p:cNvPr id="3" name="テキスト ボックス 1">
            <a:extLst>
              <a:ext uri="{FF2B5EF4-FFF2-40B4-BE49-F238E27FC236}">
                <a16:creationId xmlns:a16="http://schemas.microsoft.com/office/drawing/2014/main" id="{44BFB9EA-21EE-9409-5092-75CEFA9E69A1}"/>
              </a:ext>
            </a:extLst>
          </p:cNvPr>
          <p:cNvSpPr txBox="1"/>
          <p:nvPr/>
        </p:nvSpPr>
        <p:spPr>
          <a:xfrm>
            <a:off x="838079" y="6053466"/>
            <a:ext cx="10015327"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af-ZA" dirty="0"/>
              <a:t>・10</a:t>
            </a:r>
            <a:r>
              <a:rPr lang="ja-JP" altLang="af-ZA"/>
              <a:t>分て</a:t>
            </a:r>
            <a:r>
              <a:rPr lang="af-ZA" dirty="0"/>
              <a:t>゙</a:t>
            </a:r>
            <a:r>
              <a:rPr lang="ja-JP" altLang="af-ZA"/>
              <a:t>振り返るソフトウェアアーキテクチャの歴史</a:t>
            </a:r>
            <a:r>
              <a:rPr lang="af-ZA" dirty="0"/>
              <a:t>2017</a:t>
            </a:r>
            <a:endParaRPr lang="ja-JP" altLang="en-US" dirty="0">
              <a:ea typeface="ＭＳ Ｐゴシック"/>
            </a:endParaRPr>
          </a:p>
          <a:p>
            <a:r>
              <a:rPr lang="af-ZA" dirty="0"/>
              <a:t>https://speakerdeck.com/takasek/10fen-tezhen-rifan-rusohutoueaakitekutiyafalseli-shi-2017?slide=11</a:t>
            </a:r>
            <a:endParaRPr lang="ja-JP" altLang="en-US" dirty="0">
              <a:ea typeface="ＭＳ Ｐゴシック"/>
              <a:cs typeface="Calibri"/>
            </a:endParaRPr>
          </a:p>
        </p:txBody>
      </p:sp>
    </p:spTree>
    <p:extLst>
      <p:ext uri="{BB962C8B-B14F-4D97-AF65-F5344CB8AC3E}">
        <p14:creationId xmlns:p14="http://schemas.microsoft.com/office/powerpoint/2010/main" val="18326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4AEA6-3D30-DC06-BD9B-45A6CD39B5C1}"/>
              </a:ext>
            </a:extLst>
          </p:cNvPr>
          <p:cNvSpPr>
            <a:spLocks noGrp="1"/>
          </p:cNvSpPr>
          <p:nvPr>
            <p:ph type="title"/>
          </p:nvPr>
        </p:nvSpPr>
        <p:spPr/>
        <p:txBody>
          <a:bodyPr/>
          <a:lstStyle/>
          <a:p>
            <a:r>
              <a:rPr lang="ja-JP" altLang="en-US">
                <a:ea typeface="ＭＳ Ｐゴシック"/>
                <a:cs typeface="Calibri Light"/>
              </a:rPr>
              <a:t>代表イメージ図</a:t>
            </a:r>
            <a:endParaRPr kumimoji="1" lang="ja-JP" altLang="en-US"/>
          </a:p>
        </p:txBody>
      </p:sp>
      <p:pic>
        <p:nvPicPr>
          <p:cNvPr id="4" name="図 4" descr="ダイアグラム&#10;&#10;説明は自動で生成されたものです">
            <a:extLst>
              <a:ext uri="{FF2B5EF4-FFF2-40B4-BE49-F238E27FC236}">
                <a16:creationId xmlns:a16="http://schemas.microsoft.com/office/drawing/2014/main" id="{CCFF0031-41E9-78E7-5034-9D6FBD9A1A55}"/>
              </a:ext>
            </a:extLst>
          </p:cNvPr>
          <p:cNvPicPr>
            <a:picLocks noGrp="1" noChangeAspect="1"/>
          </p:cNvPicPr>
          <p:nvPr>
            <p:ph idx="1"/>
          </p:nvPr>
        </p:nvPicPr>
        <p:blipFill>
          <a:blip r:embed="rId2"/>
          <a:stretch>
            <a:fillRect/>
          </a:stretch>
        </p:blipFill>
        <p:spPr>
          <a:xfrm>
            <a:off x="833336" y="1868757"/>
            <a:ext cx="5924573" cy="4351338"/>
          </a:xfrm>
        </p:spPr>
      </p:pic>
      <p:pic>
        <p:nvPicPr>
          <p:cNvPr id="5" name="図 5" descr="ダイアグラム&#10;&#10;説明は自動で生成されたものです">
            <a:extLst>
              <a:ext uri="{FF2B5EF4-FFF2-40B4-BE49-F238E27FC236}">
                <a16:creationId xmlns:a16="http://schemas.microsoft.com/office/drawing/2014/main" id="{5264B9C7-0B0F-0478-DE9B-E20779AD3BB7}"/>
              </a:ext>
            </a:extLst>
          </p:cNvPr>
          <p:cNvPicPr>
            <a:picLocks noChangeAspect="1"/>
          </p:cNvPicPr>
          <p:nvPr/>
        </p:nvPicPr>
        <p:blipFill>
          <a:blip r:embed="rId3"/>
          <a:stretch>
            <a:fillRect/>
          </a:stretch>
        </p:blipFill>
        <p:spPr>
          <a:xfrm>
            <a:off x="6812532" y="2016784"/>
            <a:ext cx="4648559" cy="4089639"/>
          </a:xfrm>
          <a:prstGeom prst="rect">
            <a:avLst/>
          </a:prstGeom>
        </p:spPr>
      </p:pic>
      <p:sp>
        <p:nvSpPr>
          <p:cNvPr id="6" name="テキスト ボックス 5">
            <a:extLst>
              <a:ext uri="{FF2B5EF4-FFF2-40B4-BE49-F238E27FC236}">
                <a16:creationId xmlns:a16="http://schemas.microsoft.com/office/drawing/2014/main" id="{450C9E66-A283-C82D-C39D-2157E50597F7}"/>
              </a:ext>
            </a:extLst>
          </p:cNvPr>
          <p:cNvSpPr txBox="1"/>
          <p:nvPr/>
        </p:nvSpPr>
        <p:spPr>
          <a:xfrm>
            <a:off x="10527664" y="4574813"/>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7" name="テキスト ボックス 6">
            <a:extLst>
              <a:ext uri="{FF2B5EF4-FFF2-40B4-BE49-F238E27FC236}">
                <a16:creationId xmlns:a16="http://schemas.microsoft.com/office/drawing/2014/main" id="{7ADB2CF6-261B-6A08-8A38-8C29E2F300DE}"/>
              </a:ext>
            </a:extLst>
          </p:cNvPr>
          <p:cNvSpPr txBox="1"/>
          <p:nvPr/>
        </p:nvSpPr>
        <p:spPr>
          <a:xfrm>
            <a:off x="8816758" y="2145039"/>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8" name="テキスト ボックス 7">
            <a:extLst>
              <a:ext uri="{FF2B5EF4-FFF2-40B4-BE49-F238E27FC236}">
                <a16:creationId xmlns:a16="http://schemas.microsoft.com/office/drawing/2014/main" id="{8A75ADC9-8B39-A251-C91F-DDB9261781A5}"/>
              </a:ext>
            </a:extLst>
          </p:cNvPr>
          <p:cNvSpPr txBox="1"/>
          <p:nvPr/>
        </p:nvSpPr>
        <p:spPr>
          <a:xfrm>
            <a:off x="10527664" y="3295228"/>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
        <p:nvSpPr>
          <p:cNvPr id="9" name="テキスト ボックス 8">
            <a:extLst>
              <a:ext uri="{FF2B5EF4-FFF2-40B4-BE49-F238E27FC236}">
                <a16:creationId xmlns:a16="http://schemas.microsoft.com/office/drawing/2014/main" id="{F0A9B58E-02A3-017F-5AE8-8281F58A18FD}"/>
              </a:ext>
            </a:extLst>
          </p:cNvPr>
          <p:cNvSpPr txBox="1"/>
          <p:nvPr/>
        </p:nvSpPr>
        <p:spPr>
          <a:xfrm>
            <a:off x="8687362" y="5609982"/>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Tree>
    <p:extLst>
      <p:ext uri="{BB962C8B-B14F-4D97-AF65-F5344CB8AC3E}">
        <p14:creationId xmlns:p14="http://schemas.microsoft.com/office/powerpoint/2010/main" val="77643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4" descr="ダイアグラム&#10;&#10;説明は自動で生成されたものです">
            <a:extLst>
              <a:ext uri="{FF2B5EF4-FFF2-40B4-BE49-F238E27FC236}">
                <a16:creationId xmlns:a16="http://schemas.microsoft.com/office/drawing/2014/main" id="{1698F30E-34BD-4294-F403-BE18CAD4ED93}"/>
              </a:ext>
            </a:extLst>
          </p:cNvPr>
          <p:cNvPicPr>
            <a:picLocks noGrp="1" noChangeAspect="1"/>
          </p:cNvPicPr>
          <p:nvPr>
            <p:ph idx="1"/>
          </p:nvPr>
        </p:nvPicPr>
        <p:blipFill>
          <a:blip r:embed="rId2"/>
          <a:stretch>
            <a:fillRect/>
          </a:stretch>
        </p:blipFill>
        <p:spPr>
          <a:xfrm>
            <a:off x="5751114" y="3062077"/>
            <a:ext cx="5161131" cy="3330546"/>
          </a:xfrm>
        </p:spPr>
      </p:pic>
      <p:pic>
        <p:nvPicPr>
          <p:cNvPr id="5" name="図 5" descr="テキスト, 手紙&#10;&#10;説明は自動で生成されたものです">
            <a:extLst>
              <a:ext uri="{FF2B5EF4-FFF2-40B4-BE49-F238E27FC236}">
                <a16:creationId xmlns:a16="http://schemas.microsoft.com/office/drawing/2014/main" id="{C7876E1E-5027-5CA7-F962-466C271F82BB}"/>
              </a:ext>
            </a:extLst>
          </p:cNvPr>
          <p:cNvPicPr>
            <a:picLocks noChangeAspect="1"/>
          </p:cNvPicPr>
          <p:nvPr/>
        </p:nvPicPr>
        <p:blipFill>
          <a:blip r:embed="rId3"/>
          <a:stretch>
            <a:fillRect/>
          </a:stretch>
        </p:blipFill>
        <p:spPr>
          <a:xfrm>
            <a:off x="195532" y="777838"/>
            <a:ext cx="11815313" cy="2541871"/>
          </a:xfrm>
          <a:prstGeom prst="rect">
            <a:avLst/>
          </a:prstGeom>
        </p:spPr>
      </p:pic>
      <p:sp>
        <p:nvSpPr>
          <p:cNvPr id="7" name="テキスト ボックス 6">
            <a:extLst>
              <a:ext uri="{FF2B5EF4-FFF2-40B4-BE49-F238E27FC236}">
                <a16:creationId xmlns:a16="http://schemas.microsoft.com/office/drawing/2014/main" id="{66FF9E38-5CC8-002D-1073-A74570E92E0F}"/>
              </a:ext>
            </a:extLst>
          </p:cNvPr>
          <p:cNvSpPr txBox="1"/>
          <p:nvPr/>
        </p:nvSpPr>
        <p:spPr>
          <a:xfrm>
            <a:off x="9952570" y="5164285"/>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9" name="テキスト ボックス 8">
            <a:extLst>
              <a:ext uri="{FF2B5EF4-FFF2-40B4-BE49-F238E27FC236}">
                <a16:creationId xmlns:a16="http://schemas.microsoft.com/office/drawing/2014/main" id="{B1CEADA4-9C16-233D-782F-87640805D28C}"/>
              </a:ext>
            </a:extLst>
          </p:cNvPr>
          <p:cNvSpPr txBox="1"/>
          <p:nvPr/>
        </p:nvSpPr>
        <p:spPr>
          <a:xfrm>
            <a:off x="7939739" y="3137077"/>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汎化</a:t>
            </a:r>
            <a:endParaRPr lang="ja-JP" altLang="en-US" dirty="0">
              <a:ea typeface="ＭＳ Ｐゴシック"/>
              <a:cs typeface="Calibri"/>
            </a:endParaRPr>
          </a:p>
        </p:txBody>
      </p:sp>
      <p:sp>
        <p:nvSpPr>
          <p:cNvPr id="11" name="テキスト ボックス 10">
            <a:extLst>
              <a:ext uri="{FF2B5EF4-FFF2-40B4-BE49-F238E27FC236}">
                <a16:creationId xmlns:a16="http://schemas.microsoft.com/office/drawing/2014/main" id="{7773A36E-A053-E8FE-AA0B-AAD5587057EA}"/>
              </a:ext>
            </a:extLst>
          </p:cNvPr>
          <p:cNvSpPr txBox="1"/>
          <p:nvPr/>
        </p:nvSpPr>
        <p:spPr>
          <a:xfrm>
            <a:off x="10081966" y="4057228"/>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sp>
        <p:nvSpPr>
          <p:cNvPr id="13" name="テキスト ボックス 12">
            <a:extLst>
              <a:ext uri="{FF2B5EF4-FFF2-40B4-BE49-F238E27FC236}">
                <a16:creationId xmlns:a16="http://schemas.microsoft.com/office/drawing/2014/main" id="{40C1AB52-A309-1FD1-7792-05790ED99AA7}"/>
              </a:ext>
            </a:extLst>
          </p:cNvPr>
          <p:cNvSpPr txBox="1"/>
          <p:nvPr/>
        </p:nvSpPr>
        <p:spPr>
          <a:xfrm>
            <a:off x="7882230" y="6026926"/>
            <a:ext cx="1143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依存</a:t>
            </a:r>
            <a:endParaRPr lang="ja-JP" altLang="en-US" dirty="0">
              <a:ea typeface="ＭＳ Ｐゴシック"/>
              <a:cs typeface="Calibri"/>
            </a:endParaRPr>
          </a:p>
        </p:txBody>
      </p:sp>
      <p:pic>
        <p:nvPicPr>
          <p:cNvPr id="15" name="図 4" descr="ダイアグラム&#10;&#10;説明は自動で生成されたものです">
            <a:extLst>
              <a:ext uri="{FF2B5EF4-FFF2-40B4-BE49-F238E27FC236}">
                <a16:creationId xmlns:a16="http://schemas.microsoft.com/office/drawing/2014/main" id="{9AECAA7A-43BB-195C-B144-BC533CCC8B15}"/>
              </a:ext>
            </a:extLst>
          </p:cNvPr>
          <p:cNvPicPr>
            <a:picLocks noChangeAspect="1"/>
          </p:cNvPicPr>
          <p:nvPr/>
        </p:nvPicPr>
        <p:blipFill rotWithShape="1">
          <a:blip r:embed="rId4"/>
          <a:srcRect l="22449" t="11148" r="40188" b="24197"/>
          <a:stretch/>
        </p:blipFill>
        <p:spPr>
          <a:xfrm>
            <a:off x="3320619" y="3422365"/>
            <a:ext cx="2287898" cy="2890248"/>
          </a:xfrm>
          <a:prstGeom prst="rect">
            <a:avLst/>
          </a:prstGeom>
        </p:spPr>
      </p:pic>
      <p:sp>
        <p:nvSpPr>
          <p:cNvPr id="16" name="テキスト ボックス 15">
            <a:extLst>
              <a:ext uri="{FF2B5EF4-FFF2-40B4-BE49-F238E27FC236}">
                <a16:creationId xmlns:a16="http://schemas.microsoft.com/office/drawing/2014/main" id="{9ABD0B2B-9FC0-FE22-D49B-A81FE86B8C7D}"/>
              </a:ext>
            </a:extLst>
          </p:cNvPr>
          <p:cNvSpPr txBox="1"/>
          <p:nvPr/>
        </p:nvSpPr>
        <p:spPr>
          <a:xfrm>
            <a:off x="449762" y="3568397"/>
            <a:ext cx="242570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緑 ～ 緑は</a:t>
            </a:r>
            <a:endParaRPr lang="ja-JP"/>
          </a:p>
          <a:p>
            <a:r>
              <a:rPr lang="ja-JP" altLang="en-US">
                <a:ea typeface="ＭＳ Ｐゴシック"/>
                <a:cs typeface="Calibri"/>
              </a:rPr>
              <a:t>直接アクセスしない</a:t>
            </a:r>
            <a:endParaRPr lang="ja-JP"/>
          </a:p>
          <a:p>
            <a:endParaRPr lang="ja-JP" altLang="en-US" dirty="0">
              <a:ea typeface="ＭＳ Ｐゴシック"/>
              <a:cs typeface="Calibri"/>
            </a:endParaRPr>
          </a:p>
          <a:p>
            <a:r>
              <a:rPr lang="ja-JP" altLang="en-US">
                <a:ea typeface="ＭＳ Ｐゴシック"/>
                <a:cs typeface="Calibri"/>
              </a:rPr>
              <a:t>緑は赤にのみ依存するので</a:t>
            </a:r>
            <a:endParaRPr lang="ja-JP" altLang="en-US" dirty="0">
              <a:ea typeface="ＭＳ Ｐゴシック"/>
              <a:cs typeface="Calibri"/>
            </a:endParaRPr>
          </a:p>
          <a:p>
            <a:r>
              <a:rPr lang="ja-JP" altLang="en-US">
                <a:ea typeface="ＭＳ Ｐゴシック"/>
                <a:cs typeface="Calibri"/>
              </a:rPr>
              <a:t>赤を介して処理が流れる</a:t>
            </a:r>
            <a:endParaRPr lang="ja-JP" altLang="en-US" dirty="0">
              <a:ea typeface="ＭＳ Ｐゴシック"/>
              <a:cs typeface="Calibri"/>
            </a:endParaRPr>
          </a:p>
          <a:p>
            <a:endParaRPr lang="ja-JP" altLang="en-US" dirty="0">
              <a:ea typeface="ＭＳ Ｐゴシック"/>
              <a:cs typeface="Calibri"/>
            </a:endParaRPr>
          </a:p>
          <a:p>
            <a:r>
              <a:rPr lang="ja-JP" altLang="en-US">
                <a:ea typeface="ＭＳ Ｐゴシック"/>
                <a:cs typeface="Calibri"/>
              </a:rPr>
              <a:t>依存先はintefaceクラス</a:t>
            </a: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2" name="正方形/長方形 1">
            <a:extLst>
              <a:ext uri="{FF2B5EF4-FFF2-40B4-BE49-F238E27FC236}">
                <a16:creationId xmlns:a16="http://schemas.microsoft.com/office/drawing/2014/main" id="{994671E5-FAEE-4653-805A-F0EF68BB692A}"/>
              </a:ext>
            </a:extLst>
          </p:cNvPr>
          <p:cNvSpPr/>
          <p:nvPr/>
        </p:nvSpPr>
        <p:spPr>
          <a:xfrm>
            <a:off x="8899585" y="3318474"/>
            <a:ext cx="1955320" cy="67573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正方形/長方形 2">
            <a:extLst>
              <a:ext uri="{FF2B5EF4-FFF2-40B4-BE49-F238E27FC236}">
                <a16:creationId xmlns:a16="http://schemas.microsoft.com/office/drawing/2014/main" id="{BAE59B55-69C2-2D02-CBB4-E40A59A73480}"/>
              </a:ext>
            </a:extLst>
          </p:cNvPr>
          <p:cNvSpPr/>
          <p:nvPr/>
        </p:nvSpPr>
        <p:spPr>
          <a:xfrm>
            <a:off x="8971471" y="5532587"/>
            <a:ext cx="1883434" cy="77637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05073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FB4D0-94C0-E006-FBD9-914C905E1286}"/>
              </a:ext>
            </a:extLst>
          </p:cNvPr>
          <p:cNvSpPr>
            <a:spLocks noGrp="1"/>
          </p:cNvSpPr>
          <p:nvPr>
            <p:ph type="title"/>
          </p:nvPr>
        </p:nvSpPr>
        <p:spPr/>
        <p:txBody>
          <a:bodyPr/>
          <a:lstStyle/>
          <a:p>
            <a:r>
              <a:rPr lang="ja-JP" altLang="en-US">
                <a:ea typeface="ＭＳ Ｐゴシック"/>
                <a:cs typeface="Calibri Light"/>
              </a:rPr>
              <a:t>依存</a:t>
            </a:r>
            <a:endParaRPr kumimoji="1" lang="ja-JP" altLang="en-US"/>
          </a:p>
        </p:txBody>
      </p:sp>
      <p:pic>
        <p:nvPicPr>
          <p:cNvPr id="4" name="図 4" descr="テキスト&#10;&#10;説明は自動で生成されたものです">
            <a:extLst>
              <a:ext uri="{FF2B5EF4-FFF2-40B4-BE49-F238E27FC236}">
                <a16:creationId xmlns:a16="http://schemas.microsoft.com/office/drawing/2014/main" id="{3890367E-3D43-1388-1225-51668DB69DC6}"/>
              </a:ext>
            </a:extLst>
          </p:cNvPr>
          <p:cNvPicPr>
            <a:picLocks noGrp="1" noChangeAspect="1"/>
          </p:cNvPicPr>
          <p:nvPr>
            <p:ph idx="1"/>
          </p:nvPr>
        </p:nvPicPr>
        <p:blipFill>
          <a:blip r:embed="rId2"/>
          <a:stretch>
            <a:fillRect/>
          </a:stretch>
        </p:blipFill>
        <p:spPr>
          <a:xfrm>
            <a:off x="540948" y="1710532"/>
            <a:ext cx="11124481" cy="2309901"/>
          </a:xfrm>
        </p:spPr>
      </p:pic>
      <p:sp>
        <p:nvSpPr>
          <p:cNvPr id="5" name="正方形/長方形 4">
            <a:extLst>
              <a:ext uri="{FF2B5EF4-FFF2-40B4-BE49-F238E27FC236}">
                <a16:creationId xmlns:a16="http://schemas.microsoft.com/office/drawing/2014/main" id="{A17ED790-1A3D-A493-4CD4-89EBEADC7259}"/>
              </a:ext>
            </a:extLst>
          </p:cNvPr>
          <p:cNvSpPr/>
          <p:nvPr/>
        </p:nvSpPr>
        <p:spPr>
          <a:xfrm>
            <a:off x="3495260" y="2816086"/>
            <a:ext cx="4212566" cy="330679"/>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テキスト ボックス 5">
            <a:extLst>
              <a:ext uri="{FF2B5EF4-FFF2-40B4-BE49-F238E27FC236}">
                <a16:creationId xmlns:a16="http://schemas.microsoft.com/office/drawing/2014/main" id="{418B3A36-9CA0-A332-0B03-D1B0EBBB30BF}"/>
              </a:ext>
            </a:extLst>
          </p:cNvPr>
          <p:cNvSpPr txBox="1"/>
          <p:nvPr/>
        </p:nvSpPr>
        <p:spPr>
          <a:xfrm>
            <a:off x="842326" y="4406035"/>
            <a:ext cx="102344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依存しているIUserCreateUseCaseはinterface</a:t>
            </a:r>
            <a:endParaRPr lang="ja-JP" altLang="en-US">
              <a:ea typeface="ＭＳ Ｐゴシック" panose="020B0600070205080204" pitchFamily="34" charset="-128"/>
              <a:cs typeface="Calibri"/>
            </a:endParaRPr>
          </a:p>
          <a:p>
            <a:r>
              <a:rPr lang="ja-JP" altLang="en-US">
                <a:ea typeface="ＭＳ Ｐゴシック"/>
                <a:cs typeface="Calibri"/>
              </a:rPr>
              <a:t>実装クラスのすげ替えが容易</a:t>
            </a:r>
            <a:endParaRPr lang="ja-JP" altLang="en-US" dirty="0">
              <a:ea typeface="ＭＳ Ｐゴシック"/>
              <a:cs typeface="Calibri"/>
            </a:endParaRPr>
          </a:p>
          <a:p>
            <a:r>
              <a:rPr lang="ja-JP" altLang="en-US">
                <a:ea typeface="ＭＳ Ｐゴシック"/>
                <a:cs typeface="Calibri"/>
              </a:rPr>
              <a:t>（すげ替えてもこの依存しているのはinterfaceのクラスなので、使用者側はコードを修正する必要がない）</a:t>
            </a:r>
          </a:p>
          <a:p>
            <a:pPr algn="l"/>
            <a:endParaRPr lang="ja-JP" altLang="en-US" dirty="0">
              <a:ea typeface="ＭＳ Ｐゴシック"/>
              <a:cs typeface="Calibri"/>
            </a:endParaRPr>
          </a:p>
          <a:p>
            <a:r>
              <a:rPr lang="ja-JP" altLang="en-US">
                <a:latin typeface="Calibri" panose="020F0502020204030204"/>
                <a:ea typeface="ＭＳ Ｐゴシック"/>
                <a:cs typeface="Calibri"/>
              </a:rPr>
              <a:t>どの実装クラスを使用するかは…</a:t>
            </a:r>
            <a:endParaRPr lang="ja-JP" altLang="en-US" dirty="0">
              <a:latin typeface="Calibri" panose="020F0502020204030204"/>
              <a:ea typeface="ＭＳ Ｐゴシック"/>
              <a:cs typeface="Calibri"/>
            </a:endParaRPr>
          </a:p>
          <a:p>
            <a:r>
              <a:rPr lang="ja-JP">
                <a:latin typeface="ＭＳ Ｐゴシック"/>
                <a:ea typeface="ＭＳ Ｐゴシック"/>
                <a:cs typeface="Calibri"/>
              </a:rPr>
              <a:t>DIContainer などを利用し、</a:t>
            </a:r>
            <a:endParaRPr lang="ja-JP" altLang="en-US">
              <a:latin typeface="Calibri" panose="020F0502020204030204"/>
              <a:ea typeface="ＭＳ Ｐゴシック" panose="020B0600070205080204" pitchFamily="34" charset="-128"/>
              <a:cs typeface="Calibri"/>
            </a:endParaRPr>
          </a:p>
          <a:p>
            <a:r>
              <a:rPr lang="ja-JP">
                <a:latin typeface="ＭＳ Ｐゴシック"/>
                <a:ea typeface="ＭＳ Ｐゴシック"/>
                <a:cs typeface="Calibri"/>
              </a:rPr>
              <a:t>プログラム起動時に抽象クラスとそれに紐づける具象クラスを結びつける設定を行</a:t>
            </a:r>
            <a:r>
              <a:rPr lang="ja-JP" altLang="en-US">
                <a:latin typeface="ＭＳ Ｐゴシック"/>
                <a:ea typeface="ＭＳ Ｐゴシック"/>
                <a:cs typeface="Calibri"/>
              </a:rPr>
              <a:t>う</a:t>
            </a:r>
          </a:p>
        </p:txBody>
      </p:sp>
      <p:cxnSp>
        <p:nvCxnSpPr>
          <p:cNvPr id="3" name="直線矢印コネクタ 2">
            <a:extLst>
              <a:ext uri="{FF2B5EF4-FFF2-40B4-BE49-F238E27FC236}">
                <a16:creationId xmlns:a16="http://schemas.microsoft.com/office/drawing/2014/main" id="{50C9BBD2-C73B-8C85-5663-7484C73E1D0D}"/>
              </a:ext>
            </a:extLst>
          </p:cNvPr>
          <p:cNvCxnSpPr/>
          <p:nvPr/>
        </p:nvCxnSpPr>
        <p:spPr>
          <a:xfrm flipV="1">
            <a:off x="3510951" y="3224842"/>
            <a:ext cx="641231" cy="124220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6675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0CAE4-4F90-7919-47E6-46AB9784E264}"/>
              </a:ext>
            </a:extLst>
          </p:cNvPr>
          <p:cNvSpPr>
            <a:spLocks noGrp="1"/>
          </p:cNvSpPr>
          <p:nvPr>
            <p:ph type="title"/>
          </p:nvPr>
        </p:nvSpPr>
        <p:spPr/>
        <p:txBody>
          <a:bodyPr/>
          <a:lstStyle/>
          <a:p>
            <a:r>
              <a:rPr lang="ja-JP" altLang="en-US">
                <a:ea typeface="ＭＳ Ｐゴシック"/>
                <a:cs typeface="Calibri Light"/>
              </a:rPr>
              <a:t>メリット - テスト</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EC76E50B-7621-BC7E-B456-38A6515212D2}"/>
              </a:ext>
            </a:extLst>
          </p:cNvPr>
          <p:cNvSpPr>
            <a:spLocks noGrp="1"/>
          </p:cNvSpPr>
          <p:nvPr>
            <p:ph idx="1"/>
          </p:nvPr>
        </p:nvSpPr>
        <p:spPr/>
        <p:txBody>
          <a:bodyPr vert="horz" lIns="91440" tIns="45720" rIns="91440" bIns="45720" rtlCol="0" anchor="t">
            <a:normAutofit fontScale="92500" lnSpcReduction="20000"/>
          </a:bodyPr>
          <a:lstStyle/>
          <a:p>
            <a:r>
              <a:rPr lang="ja-JP" altLang="en-US">
                <a:ea typeface="ＭＳ Ｐゴシック"/>
                <a:cs typeface="Calibri"/>
              </a:rPr>
              <a:t>大枠だけ作成すればテストができる</a:t>
            </a:r>
            <a:endParaRPr lang="ja-JP" altLang="en-US" dirty="0">
              <a:ea typeface="ＭＳ Ｐゴシック"/>
              <a:cs typeface="Calibri"/>
            </a:endParaRPr>
          </a:p>
          <a:p>
            <a:pPr marL="0" indent="0">
              <a:buNone/>
            </a:pPr>
            <a:r>
              <a:rPr lang="ja-JP" altLang="en-US">
                <a:ea typeface="ＭＳ Ｐゴシック"/>
                <a:cs typeface="Calibri"/>
              </a:rPr>
              <a:t>　テストしたい部分以外はMocの実装クラスを用意して</a:t>
            </a:r>
            <a:endParaRPr lang="ja-JP" altLang="en-US" dirty="0">
              <a:ea typeface="ＭＳ Ｐゴシック"/>
              <a:cs typeface="Calibri"/>
            </a:endParaRPr>
          </a:p>
          <a:p>
            <a:pPr marL="0" indent="0">
              <a:buNone/>
            </a:pPr>
            <a:r>
              <a:rPr lang="ja-JP" altLang="en-US">
                <a:ea typeface="ＭＳ Ｐゴシック"/>
                <a:cs typeface="Calibri"/>
              </a:rPr>
              <a:t>　DIContainer に設定すればいい</a:t>
            </a:r>
          </a:p>
          <a:p>
            <a:pPr marL="0" indent="0">
              <a:buNone/>
            </a:pPr>
            <a:r>
              <a:rPr lang="ja-JP" altLang="en-US">
                <a:ea typeface="ＭＳ Ｐゴシック"/>
                <a:cs typeface="Calibri"/>
              </a:rPr>
              <a:t>　依存はinterfaceについているので、</a:t>
            </a:r>
            <a:endParaRPr lang="ja-JP" altLang="en-US" dirty="0">
              <a:ea typeface="ＭＳ Ｐゴシック"/>
              <a:cs typeface="Calibri"/>
            </a:endParaRPr>
          </a:p>
          <a:p>
            <a:pPr marL="0" indent="0">
              <a:buNone/>
            </a:pPr>
            <a:r>
              <a:rPr lang="ja-JP" altLang="en-US">
                <a:ea typeface="ＭＳ Ｐゴシック"/>
                <a:cs typeface="Calibri"/>
              </a:rPr>
              <a:t>　MoCクラスのクラス名への編集が不要でクラスの差し替えが容易</a:t>
            </a:r>
          </a:p>
          <a:p>
            <a:pPr marL="0" indent="0">
              <a:buNone/>
            </a:pPr>
            <a:endParaRPr lang="ja-JP" altLang="en-US" dirty="0">
              <a:ea typeface="ＭＳ Ｐゴシック"/>
              <a:cs typeface="Calibri"/>
            </a:endParaRPr>
          </a:p>
          <a:p>
            <a:pPr marL="457200" indent="-457200"/>
            <a:r>
              <a:rPr lang="ja-JP" altLang="en-US">
                <a:ea typeface="ＭＳ Ｐゴシック"/>
                <a:cs typeface="Calibri"/>
              </a:rPr>
              <a:t>再現性の低いテストが容易</a:t>
            </a:r>
            <a:endParaRPr lang="ja-JP" altLang="en-US" dirty="0">
              <a:ea typeface="ＭＳ Ｐゴシック"/>
              <a:cs typeface="Calibri"/>
            </a:endParaRPr>
          </a:p>
          <a:p>
            <a:pPr marL="0" indent="0">
              <a:buNone/>
            </a:pPr>
            <a:r>
              <a:rPr lang="ja-JP" altLang="en-US">
                <a:ea typeface="ＭＳ Ｐゴシック"/>
                <a:cs typeface="Calibri"/>
              </a:rPr>
              <a:t>　　再現性の低い現象が必ず起こるMoc実装クラスに</a:t>
            </a:r>
            <a:endParaRPr lang="ja-JP" altLang="en-US" dirty="0">
              <a:ea typeface="ＭＳ Ｐゴシック"/>
              <a:cs typeface="Calibri"/>
            </a:endParaRPr>
          </a:p>
          <a:p>
            <a:pPr marL="0" indent="0">
              <a:buNone/>
            </a:pPr>
            <a:r>
              <a:rPr lang="ja-JP" altLang="en-US">
                <a:ea typeface="ＭＳ Ｐゴシック"/>
                <a:cs typeface="Calibri"/>
              </a:rPr>
              <a:t>　　差し替えてテストすればいい</a:t>
            </a:r>
          </a:p>
          <a:p>
            <a:pPr marL="0" indent="0">
              <a:buNone/>
            </a:pPr>
            <a:r>
              <a:rPr lang="ja-JP" altLang="en-US">
                <a:ea typeface="ＭＳ Ｐゴシック"/>
                <a:cs typeface="Calibri"/>
              </a:rPr>
              <a:t>　　用意するのはそのMoc実装クラスと、</a:t>
            </a:r>
            <a:r>
              <a:rPr lang="ja-JP">
                <a:ea typeface="ＭＳ Ｐゴシック"/>
                <a:cs typeface="Calibri"/>
              </a:rPr>
              <a:t>DIContainer </a:t>
            </a:r>
            <a:endParaRPr lang="ja-JP" altLang="en-US" dirty="0">
              <a:ea typeface="ＭＳ Ｐゴシック"/>
              <a:cs typeface="Calibri"/>
            </a:endParaRPr>
          </a:p>
        </p:txBody>
      </p:sp>
    </p:spTree>
    <p:extLst>
      <p:ext uri="{BB962C8B-B14F-4D97-AF65-F5344CB8AC3E}">
        <p14:creationId xmlns:p14="http://schemas.microsoft.com/office/powerpoint/2010/main" val="11722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0CAE4-4F90-7919-47E6-46AB9784E264}"/>
              </a:ext>
            </a:extLst>
          </p:cNvPr>
          <p:cNvSpPr>
            <a:spLocks noGrp="1"/>
          </p:cNvSpPr>
          <p:nvPr>
            <p:ph type="title"/>
          </p:nvPr>
        </p:nvSpPr>
        <p:spPr/>
        <p:txBody>
          <a:bodyPr/>
          <a:lstStyle/>
          <a:p>
            <a:r>
              <a:rPr lang="ja-JP" altLang="en-US">
                <a:ea typeface="ＭＳ Ｐゴシック"/>
                <a:cs typeface="Calibri Light"/>
              </a:rPr>
              <a:t>デメリット</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EC76E50B-7621-BC7E-B456-38A6515212D2}"/>
              </a:ext>
            </a:extLst>
          </p:cNvPr>
          <p:cNvSpPr>
            <a:spLocks noGrp="1"/>
          </p:cNvSpPr>
          <p:nvPr>
            <p:ph idx="1"/>
          </p:nvPr>
        </p:nvSpPr>
        <p:spPr/>
        <p:txBody>
          <a:bodyPr vert="horz" lIns="91440" tIns="45720" rIns="91440" bIns="45720" rtlCol="0" anchor="t">
            <a:normAutofit/>
          </a:bodyPr>
          <a:lstStyle/>
          <a:p>
            <a:r>
              <a:rPr lang="ja-JP">
                <a:ea typeface="ＭＳ Ｐゴシック"/>
                <a:cs typeface="Calibri"/>
              </a:rPr>
              <a:t>- クラスの肥大化</a:t>
            </a:r>
            <a:br>
              <a:rPr lang="ja-JP" dirty="0">
                <a:ea typeface="ＭＳ Ｐゴシック"/>
                <a:cs typeface="Calibri"/>
              </a:rPr>
            </a:br>
            <a:r>
              <a:rPr lang="ja-JP">
                <a:ea typeface="ＭＳ Ｐゴシック"/>
                <a:cs typeface="Calibri"/>
              </a:rPr>
              <a:t>- 役割分担がしにくい</a:t>
            </a:r>
            <a:br>
              <a:rPr lang="ja-JP" dirty="0">
                <a:ea typeface="ＭＳ Ｐゴシック"/>
                <a:cs typeface="Calibri"/>
              </a:rPr>
            </a:br>
            <a:r>
              <a:rPr lang="ja-JP">
                <a:ea typeface="ＭＳ Ｐゴシック"/>
                <a:cs typeface="Calibri"/>
              </a:rPr>
              <a:t>- どこになにが書いてあるのかすぐにわからない </a:t>
            </a:r>
            <a:endParaRPr lang="ja-JP" altLang="en-US" dirty="0">
              <a:ea typeface="ＭＳ Ｐゴシック"/>
              <a:cs typeface="Calibri"/>
            </a:endParaRPr>
          </a:p>
        </p:txBody>
      </p:sp>
    </p:spTree>
    <p:extLst>
      <p:ext uri="{BB962C8B-B14F-4D97-AF65-F5344CB8AC3E}">
        <p14:creationId xmlns:p14="http://schemas.microsoft.com/office/powerpoint/2010/main" val="130215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F5E52-F92F-6197-5B5E-0BC1B51A0F0C}"/>
              </a:ext>
            </a:extLst>
          </p:cNvPr>
          <p:cNvSpPr>
            <a:spLocks noGrp="1"/>
          </p:cNvSpPr>
          <p:nvPr>
            <p:ph type="title"/>
          </p:nvPr>
        </p:nvSpPr>
        <p:spPr/>
        <p:txBody>
          <a:bodyPr/>
          <a:lstStyle/>
          <a:p>
            <a:r>
              <a:rPr lang="ja-JP" altLang="en-US">
                <a:ea typeface="ＭＳ Ｐゴシック"/>
                <a:cs typeface="Calibri Light"/>
              </a:rPr>
              <a:t>なんでここ赤？</a:t>
            </a:r>
            <a:endParaRPr kumimoji="1" lang="ja-JP" altLang="en-US"/>
          </a:p>
        </p:txBody>
      </p:sp>
      <p:pic>
        <p:nvPicPr>
          <p:cNvPr id="5" name="図 4" descr="ダイアグラム&#10;&#10;説明は自動で生成されたものです">
            <a:extLst>
              <a:ext uri="{FF2B5EF4-FFF2-40B4-BE49-F238E27FC236}">
                <a16:creationId xmlns:a16="http://schemas.microsoft.com/office/drawing/2014/main" id="{51D04962-B78C-71DE-3BA2-D7ADCEA94A80}"/>
              </a:ext>
            </a:extLst>
          </p:cNvPr>
          <p:cNvPicPr>
            <a:picLocks noChangeAspect="1"/>
          </p:cNvPicPr>
          <p:nvPr/>
        </p:nvPicPr>
        <p:blipFill>
          <a:blip r:embed="rId2"/>
          <a:stretch>
            <a:fillRect/>
          </a:stretch>
        </p:blipFill>
        <p:spPr>
          <a:xfrm>
            <a:off x="834057" y="1696228"/>
            <a:ext cx="6555734" cy="4236319"/>
          </a:xfrm>
          <a:prstGeom prst="rect">
            <a:avLst/>
          </a:prstGeom>
        </p:spPr>
      </p:pic>
      <p:sp>
        <p:nvSpPr>
          <p:cNvPr id="6" name="正方形/長方形 5">
            <a:extLst>
              <a:ext uri="{FF2B5EF4-FFF2-40B4-BE49-F238E27FC236}">
                <a16:creationId xmlns:a16="http://schemas.microsoft.com/office/drawing/2014/main" id="{EAF5966A-1668-7B9C-7079-D2CAFEAF540C}"/>
              </a:ext>
            </a:extLst>
          </p:cNvPr>
          <p:cNvSpPr/>
          <p:nvPr/>
        </p:nvSpPr>
        <p:spPr>
          <a:xfrm>
            <a:off x="4671391" y="1722782"/>
            <a:ext cx="2846716" cy="1222075"/>
          </a:xfrm>
          <a:prstGeom prst="rect">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ja-JP" altLang="en-US">
              <a:solidFill>
                <a:srgbClr val="FF0000"/>
              </a:solidFill>
            </a:endParaRPr>
          </a:p>
        </p:txBody>
      </p:sp>
      <p:sp>
        <p:nvSpPr>
          <p:cNvPr id="7" name="テキスト ボックス 6">
            <a:extLst>
              <a:ext uri="{FF2B5EF4-FFF2-40B4-BE49-F238E27FC236}">
                <a16:creationId xmlns:a16="http://schemas.microsoft.com/office/drawing/2014/main" id="{F8F2B2BC-DF90-4D81-0956-05FE10E2FCB3}"/>
              </a:ext>
            </a:extLst>
          </p:cNvPr>
          <p:cNvSpPr txBox="1"/>
          <p:nvPr/>
        </p:nvSpPr>
        <p:spPr>
          <a:xfrm>
            <a:off x="8282608" y="1258956"/>
            <a:ext cx="26173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Presenerは緑</a:t>
            </a:r>
          </a:p>
          <a:p>
            <a:r>
              <a:rPr lang="ja-JP" altLang="en-US">
                <a:ea typeface="ＭＳ Ｐゴシック"/>
                <a:cs typeface="Calibri"/>
              </a:rPr>
              <a:t>だけどinterfaceは赤</a:t>
            </a:r>
          </a:p>
          <a:p>
            <a:endParaRPr lang="ja-JP" altLang="en-US" dirty="0">
              <a:ea typeface="ＭＳ Ｐゴシック"/>
              <a:cs typeface="Calibri"/>
            </a:endParaRPr>
          </a:p>
          <a:p>
            <a:r>
              <a:rPr lang="ja-JP" altLang="en-US">
                <a:ea typeface="ＭＳ Ｐゴシック"/>
                <a:cs typeface="Calibri"/>
              </a:rPr>
              <a:t>UseCaseの実装クラスと依存をつけるから</a:t>
            </a:r>
          </a:p>
          <a:p>
            <a:r>
              <a:rPr lang="ja-JP" altLang="en-US">
                <a:ea typeface="ＭＳ Ｐゴシック"/>
                <a:cs typeface="Calibri"/>
              </a:rPr>
              <a:t>という理由で赤？</a:t>
            </a:r>
          </a:p>
        </p:txBody>
      </p:sp>
    </p:spTree>
    <p:extLst>
      <p:ext uri="{BB962C8B-B14F-4D97-AF65-F5344CB8AC3E}">
        <p14:creationId xmlns:p14="http://schemas.microsoft.com/office/powerpoint/2010/main" val="38829195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11</Slides>
  <Notes>0</Notes>
  <HiddenSlides>0</HiddenSlides>
  <MMClips>0</MMClips>
  <ScaleCrop>false</ScaleCrop>
  <HeadingPairs>
    <vt:vector size="4" baseType="variant">
      <vt:variant>
        <vt:lpstr>テーマ</vt:lpstr>
      </vt:variant>
      <vt:variant>
        <vt:i4>1</vt:i4>
      </vt:variant>
      <vt:variant>
        <vt:lpstr>スライド タイトル</vt:lpstr>
      </vt:variant>
      <vt:variant>
        <vt:i4>11</vt:i4>
      </vt:variant>
    </vt:vector>
  </HeadingPairs>
  <TitlesOfParts>
    <vt:vector size="12" baseType="lpstr">
      <vt:lpstr>Office テーマ</vt:lpstr>
      <vt:lpstr>クリーンアーキテクチャ</vt:lpstr>
      <vt:lpstr>アーキテクチャの種類</vt:lpstr>
      <vt:lpstr>PowerPoint プレゼンテーション</vt:lpstr>
      <vt:lpstr>代表イメージ図</vt:lpstr>
      <vt:lpstr>PowerPoint プレゼンテーション</vt:lpstr>
      <vt:lpstr>依存</vt:lpstr>
      <vt:lpstr>メリット - テスト</vt:lpstr>
      <vt:lpstr>デメリット</vt:lpstr>
      <vt:lpstr>なんでここ赤？</vt:lpstr>
      <vt:lpstr>Viewとのつながり</vt:lpstr>
      <vt:lpstr>どうしたら活用できる？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213</cp:revision>
  <dcterms:created xsi:type="dcterms:W3CDTF">2023-04-27T13:24:32Z</dcterms:created>
  <dcterms:modified xsi:type="dcterms:W3CDTF">2023-05-07T14:36:31Z</dcterms:modified>
</cp:coreProperties>
</file>