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1" d="100"/>
          <a:sy n="101" d="100"/>
        </p:scale>
        <p:origin x="68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A2A1B-CEC2-A047-28EE-FEE23D39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957ED8-FE20-9AC7-A4CE-910F5B86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4DEFDB-0AE7-55D6-D4F3-EEF5DE17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50E2E9-A9FA-6853-F030-AEF30F02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CE3EAB-C3D9-A82B-70B9-B7785C56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2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22217-DEF9-A962-3CBA-05B4B6A1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6539F7-DEC2-C376-3190-834AEB64F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167A2-1794-EF15-D125-7985985E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F0D1F6-AC31-CD82-E574-B635FAF2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BE8AC-D9F6-C477-6354-C8E3ECCC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1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622366-D05A-571B-5096-9C5BCD474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6DFF74-15EE-02EC-6159-C085DDAAF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9D0A-4EDC-9E86-30F9-9B5BDABC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085A3-CCF0-88F0-0E92-71906A0E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775064-A582-434E-8F33-D0BBFA54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01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7EA7-5137-58FA-4A43-C537C34C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7E66FB-F33F-B9F6-E274-8289B91D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C8B45-5FFE-1136-DA59-38212598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5FD5CC-C3FC-39D6-D35B-BDE5C353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E0444-4880-6B2E-DC13-645FCE9B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8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D67F5-0F3B-1418-2CA3-911C2F89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29F804-64D5-5FB2-8BFB-0C1AD9C9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B02BA-4ADE-2885-3A90-1E40C91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EA1D8-FF44-7F1C-02B5-C7973925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DA8E4-3F01-57DD-4DBC-1F6FC614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07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0E54F-9B74-44DE-C47F-2F89A14D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12AC-2F0E-616E-CC99-8612917A7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7B7A0-F6D6-C800-0720-F6C108E7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0C112-73EC-3218-248B-10F2B64D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49422-7A77-98C9-B542-ED21FC68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AF8C19-1326-3DAC-F389-2CD9161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03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22762-5D77-F717-1776-F31E8E82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B7A903-B0F3-FBF5-B915-D42EEAE6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AAA374-09B0-891C-E13B-D5D875C6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3D6465-A256-BD9C-E44B-A59229333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0686A4-12A2-9D9E-0279-F4F9EAE71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1100D2-2502-1681-5CDA-77CB79AE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4F2638-D4CC-CB67-841A-3DF7D9D1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8955C3-DCCA-8DA0-7BEE-063D110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27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F29CC-F5BC-E2E9-A13E-BA43776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C7B992-84CF-109D-AB1A-E3A2146C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D90EA7-EE85-7E0B-70D4-3692D74D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3F0F62-BA96-0B39-A877-674FD421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1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30839C-39F6-96F2-05BC-4FC71351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5396FB-5C51-5EE6-2A55-B1A428A4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D54437-626C-60EA-A872-E03409FF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1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CB83F-B41D-64B9-63E0-28EF2BC5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A05B8-3BA2-8DF4-F354-7A67DED9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2C2BA1-85A3-A2C6-6F78-5952B172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706E9F-2D27-EED9-D676-8566EA48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D5698D-C36C-7B86-433D-D8E1FD17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79FF22-5052-F0DB-0D81-71B4E133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C4281-B359-D739-B5CA-9DC45E75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B7D2AF-D5FD-C0BF-49AE-F3FB0DD32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7447A8-6335-8FE0-1CA6-511968E9E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C347C5-B8CD-4E34-6B3E-74BA5850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171507-B5CD-0A50-7DA2-F47C4A7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40DDCC-B0F6-ED1B-DDC7-CE183AC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1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8D79BA-5805-66D9-2843-2AB838A0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6C3BE3-C76D-BAFA-8ABE-0FF6D8EF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F326E-98DC-15F6-734D-FF28385B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2EC7-18B1-429A-A99C-89D4AA095DF0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39B7F2-0787-2299-9E27-952B89F91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3B025-5A9D-7422-EB03-7DAE304CF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BEA5-D776-4564-9029-D06175979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goo.ne.jp/word/%E5%AD%98%E5%9C%A8/" TargetMode="External"/><Relationship Id="rId2" Type="http://schemas.openxmlformats.org/officeDocument/2006/relationships/hyperlink" Target="https://dictionary.goo.ne.jp/word/%E9%9B%91%E7%84%B6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tionary.goo.ne.jp/word/%E4%B8%96%E9%96%9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8E81E-7227-B921-D2E1-B5C253CCD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班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6BE64F-B0AE-AC44-861E-5AB45F244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上原　平田　</a:t>
            </a:r>
          </a:p>
        </p:txBody>
      </p:sp>
    </p:spTree>
    <p:extLst>
      <p:ext uri="{BB962C8B-B14F-4D97-AF65-F5344CB8AC3E}">
        <p14:creationId xmlns:p14="http://schemas.microsoft.com/office/powerpoint/2010/main" val="34083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527F5-4DB2-C0FF-C9F6-A9B8876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「ゴロゴロ」を深掘る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B541E3-96F4-52D2-15F6-18A28B4166C7}"/>
              </a:ext>
            </a:extLst>
          </p:cNvPr>
          <p:cNvSpPr txBox="1"/>
          <p:nvPr/>
        </p:nvSpPr>
        <p:spPr>
          <a:xfrm>
            <a:off x="460352" y="1281427"/>
            <a:ext cx="114142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 latinLnBrk="1"/>
            <a:r>
              <a:rPr lang="en-US" altLang="ja-JP" sz="2800" b="1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en-US" altLang="ja-JP" sz="280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.</a:t>
            </a:r>
            <a:r>
              <a:rPr lang="ja-JP" altLang="en-US" sz="2800" b="1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大きくて重い物が、音を立ててゆっくり転がるさま。また、その音を表す語。「岩が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—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（と）転がり落ちる」</a:t>
            </a:r>
          </a:p>
          <a:p>
            <a:pPr algn="l" fontAlgn="base" latinLnBrk="1"/>
            <a:r>
              <a:rPr lang="en-US" altLang="ja-JP" sz="2800" b="1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2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.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猫がのどを鳴らす声、また、そのような音を表す語。「腹が減って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—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いう」</a:t>
            </a:r>
          </a:p>
          <a:p>
            <a:pPr algn="l" fontAlgn="base" latinLnBrk="1"/>
            <a:r>
              <a:rPr lang="en-US" altLang="ja-JP" sz="2800" b="1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3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.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あちこちに物が</a:t>
            </a:r>
            <a:r>
              <a:rPr lang="ja-JP" altLang="en-US" sz="2800" b="0" i="0" u="none" strike="noStrike" dirty="0">
                <a:solidFill>
                  <a:srgbClr val="0D47A1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  <a:hlinkClick r:id="rId2"/>
              </a:rPr>
              <a:t>雑然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と転がっているさま。「石が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—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している川原」</a:t>
            </a:r>
          </a:p>
          <a:p>
            <a:pPr algn="l" fontAlgn="base" latinLnBrk="1"/>
            <a:r>
              <a:rPr lang="en-US" altLang="ja-JP" sz="2800" b="1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4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.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いくらでもあって、ありふれた</a:t>
            </a:r>
            <a:r>
              <a:rPr lang="ja-JP" altLang="en-US" sz="2800" b="0" i="0" u="none" strike="noStrike" dirty="0">
                <a:solidFill>
                  <a:srgbClr val="0D47A1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  <a:hlinkClick r:id="rId3"/>
              </a:rPr>
              <a:t>存在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であるさま。「</a:t>
            </a:r>
            <a:r>
              <a:rPr lang="ja-JP" altLang="en-US" sz="2800" b="0" i="0" u="none" strike="noStrike" dirty="0">
                <a:solidFill>
                  <a:srgbClr val="0D47A1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  <a:hlinkClick r:id="rId4"/>
              </a:rPr>
              <a:t>世間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に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—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している話」</a:t>
            </a:r>
          </a:p>
          <a:p>
            <a:pPr algn="l" fontAlgn="base" latinLnBrk="1"/>
            <a:r>
              <a:rPr lang="en-US" altLang="ja-JP" sz="2800" b="1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5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.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何もしないで、暇をもてあましているさま。「一日じゅう家で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—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している」</a:t>
            </a:r>
          </a:p>
          <a:p>
            <a:pPr algn="l" fontAlgn="base" latinLnBrk="1"/>
            <a:r>
              <a:rPr lang="en-US" altLang="ja-JP" sz="2800" b="1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6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.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 目や腹の中に異物のあるさま。「目の中が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—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して痛い」</a:t>
            </a:r>
          </a:p>
          <a:p>
            <a:r>
              <a:rPr lang="en-US" altLang="ja-JP" sz="2800" b="1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7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.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雷鳴のとどろき響く音、また、それに類する音を表す語。「雷が</a:t>
            </a:r>
            <a:r>
              <a:rPr lang="en-US" altLang="ja-JP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—</a:t>
            </a:r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鳴りだす」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77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8F4C2-33FB-28BF-5363-0D5F15C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401"/>
            <a:ext cx="10515600" cy="6041981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目の中に異物がある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⇒花粉症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・いくらでもあるさま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⇒ゲームにありがち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01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99B02-E883-6EEC-0601-E96F2D8B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花粉症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いくらでもあるさま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vampire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suvivers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風にしたら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いい感じ</a:t>
            </a:r>
          </a:p>
        </p:txBody>
      </p:sp>
    </p:spTree>
    <p:extLst>
      <p:ext uri="{BB962C8B-B14F-4D97-AF65-F5344CB8AC3E}">
        <p14:creationId xmlns:p14="http://schemas.microsoft.com/office/powerpoint/2010/main" val="231112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504D221-864B-BE58-8E98-4200C3F6D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3" y="290083"/>
            <a:ext cx="11503313" cy="6104409"/>
          </a:xfrm>
        </p:spPr>
      </p:pic>
    </p:spTree>
    <p:extLst>
      <p:ext uri="{BB962C8B-B14F-4D97-AF65-F5344CB8AC3E}">
        <p14:creationId xmlns:p14="http://schemas.microsoft.com/office/powerpoint/2010/main" val="24035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611BD-3F71-4C89-8E6D-92EA80A3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ゲーム説明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65D57-112F-08B6-31DF-055EA175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動かすのは杉の木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殺るのは人間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WASD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攻撃方法は花粉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敵が一定確率で落とすオーブで自身の強化、回復を行う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4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993A7-C0CC-F035-9453-220E339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魅力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C4DE3-9AF0-27DA-241B-F13CF68F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16" y="1825625"/>
            <a:ext cx="10931284" cy="4351338"/>
          </a:xfrm>
        </p:spPr>
        <p:txBody>
          <a:bodyPr/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花粉で攻撃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花粉は移動するダメージ床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かなり難易度高め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近場⇒速度早い⇒あんまりダメージが出ない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射程ギリギリ⇒速度遅い⇒ダメージ多め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105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74914-4935-8F5C-DD25-D2DB0D32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改善点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76A2C1-DF48-FA98-5506-3F296DC8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キャラを増やす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ヒノキ、稲などの花粉症を引き起こす植物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攻撃方法を増やす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花粉の弾丸、毒みたいな持続ダメージ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25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310</Words>
  <Application>Microsoft Office PowerPoint</Application>
  <PresentationFormat>ワイド画面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メイリオ</vt:lpstr>
      <vt:lpstr>游ゴシック</vt:lpstr>
      <vt:lpstr>游ゴシック Light</vt:lpstr>
      <vt:lpstr>Arial</vt:lpstr>
      <vt:lpstr>Office テーマ</vt:lpstr>
      <vt:lpstr>C班</vt:lpstr>
      <vt:lpstr>「ゴロゴロ」を深掘る</vt:lpstr>
      <vt:lpstr>・目の中に異物がある ⇒花粉症 ・いくらでもあるさま ⇒ゲームにありがち   </vt:lpstr>
      <vt:lpstr>花粉症×いくらでもあるさま×ゲーム ⇒vampire suvivers風にしたら いい感じ</vt:lpstr>
      <vt:lpstr>PowerPoint プレゼンテーション</vt:lpstr>
      <vt:lpstr>ゲーム説明</vt:lpstr>
      <vt:lpstr>魅力</vt:lpstr>
      <vt:lpstr>改善点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C班</dc:title>
  <dc:creator>直照 平田</dc:creator>
  <cp:lastModifiedBy>直照 平田</cp:lastModifiedBy>
  <cp:revision>2</cp:revision>
  <dcterms:created xsi:type="dcterms:W3CDTF">2024-03-13T02:05:54Z</dcterms:created>
  <dcterms:modified xsi:type="dcterms:W3CDTF">2024-03-13T05:13:45Z</dcterms:modified>
</cp:coreProperties>
</file>