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77" r:id="rId5"/>
    <p:sldId id="379" r:id="rId6"/>
    <p:sldId id="329" r:id="rId7"/>
    <p:sldId id="361" r:id="rId8"/>
    <p:sldId id="384" r:id="rId9"/>
    <p:sldId id="385" r:id="rId10"/>
    <p:sldId id="386" r:id="rId11"/>
    <p:sldId id="387" r:id="rId12"/>
    <p:sldId id="388" r:id="rId13"/>
    <p:sldId id="389" r:id="rId14"/>
    <p:sldId id="362" r:id="rId15"/>
    <p:sldId id="393" r:id="rId16"/>
    <p:sldId id="331" r:id="rId17"/>
    <p:sldId id="381" r:id="rId18"/>
    <p:sldId id="391" r:id="rId19"/>
    <p:sldId id="390" r:id="rId20"/>
    <p:sldId id="341" r:id="rId21"/>
    <p:sldId id="392" r:id="rId22"/>
    <p:sldId id="395" r:id="rId23"/>
    <p:sldId id="394" r:id="rId24"/>
    <p:sldId id="378" r:id="rId2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3CC7A-92E7-4DC9-B92E-77560A17B658}">
          <p14:sldIdLst>
            <p14:sldId id="377"/>
            <p14:sldId id="379"/>
            <p14:sldId id="329"/>
            <p14:sldId id="361"/>
            <p14:sldId id="384"/>
            <p14:sldId id="385"/>
            <p14:sldId id="386"/>
            <p14:sldId id="387"/>
            <p14:sldId id="388"/>
            <p14:sldId id="389"/>
            <p14:sldId id="362"/>
            <p14:sldId id="393"/>
            <p14:sldId id="331"/>
            <p14:sldId id="381"/>
            <p14:sldId id="391"/>
            <p14:sldId id="390"/>
            <p14:sldId id="341"/>
            <p14:sldId id="392"/>
            <p14:sldId id="395"/>
            <p14:sldId id="394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74" autoAdjust="0"/>
  </p:normalViewPr>
  <p:slideViewPr>
    <p:cSldViewPr snapToGrid="0">
      <p:cViewPr varScale="1">
        <p:scale>
          <a:sx n="69" d="100"/>
          <a:sy n="69" d="100"/>
        </p:scale>
        <p:origin x="1157" y="67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8/24/2024 9:36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219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1016" y="16897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270962" y="2715397"/>
            <a:ext cx="9352541" cy="4112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PREPARED BY :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NAME			:	MASRANI KASAK ATULBHAI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ROLL NO.			:	1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ENROLLMENT NO.	:	23002170110083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BATCH			: 	D1</a:t>
            </a:r>
          </a:p>
          <a:p>
            <a:pPr lvl="0">
              <a:lnSpc>
                <a:spcPct val="15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BRANCH			:	CE</a:t>
            </a:r>
          </a:p>
          <a:p>
            <a:pPr lvl="0">
              <a:lnSpc>
                <a:spcPct val="150000"/>
              </a:lnSpc>
            </a:pP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  <a:p>
            <a:pPr lvl="0">
              <a:lnSpc>
                <a:spcPct val="150000"/>
              </a:lnSpc>
            </a:pP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0218" y="854108"/>
            <a:ext cx="8804365" cy="1204605"/>
          </a:xfr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8086" y="1818157"/>
            <a:ext cx="9461500" cy="874205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119160" y="2412120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27494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2" y="47314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B130D-0CA5-4C57-727A-ADC97A7B708F}"/>
              </a:ext>
            </a:extLst>
          </p:cNvPr>
          <p:cNvSpPr txBox="1"/>
          <p:nvPr/>
        </p:nvSpPr>
        <p:spPr>
          <a:xfrm>
            <a:off x="0" y="154395"/>
            <a:ext cx="833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LJ INSTITUTE OF ENGINEERING AND TECHNOLOGY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AF281-DA8D-1D65-8348-7375101477CD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Short Note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AB4D21-03EC-1223-7945-0255D7956BAF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C5216B-1748-3EB2-8C9E-F5D45918CB71}"/>
              </a:ext>
            </a:extLst>
          </p:cNvPr>
          <p:cNvCxnSpPr>
            <a:cxnSpLocks/>
          </p:cNvCxnSpPr>
          <p:nvPr/>
        </p:nvCxnSpPr>
        <p:spPr>
          <a:xfrm flipV="1">
            <a:off x="2427101" y="546844"/>
            <a:ext cx="1372892" cy="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26CD701-272B-05B6-B9A6-54E1F849C663}"/>
              </a:ext>
            </a:extLst>
          </p:cNvPr>
          <p:cNvSpPr/>
          <p:nvPr/>
        </p:nvSpPr>
        <p:spPr>
          <a:xfrm>
            <a:off x="3799992" y="228035"/>
            <a:ext cx="1489637" cy="7605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40FCA3-162E-0083-024C-0D2004A5AE52}"/>
              </a:ext>
            </a:extLst>
          </p:cNvPr>
          <p:cNvSpPr/>
          <p:nvPr/>
        </p:nvSpPr>
        <p:spPr>
          <a:xfrm>
            <a:off x="3688283" y="1307388"/>
            <a:ext cx="171305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Message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F79C1-B08C-A05E-359E-B76110634E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544810" y="988580"/>
            <a:ext cx="1" cy="31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F1C7B-BF76-DB1C-2E47-E61666AB2B8F}"/>
              </a:ext>
            </a:extLst>
          </p:cNvPr>
          <p:cNvSpPr/>
          <p:nvPr/>
        </p:nvSpPr>
        <p:spPr>
          <a:xfrm>
            <a:off x="6096000" y="1307388"/>
            <a:ext cx="1855808" cy="50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228184-59B9-85CB-DC62-A7F8188E9B9D}"/>
              </a:ext>
            </a:extLst>
          </p:cNvPr>
          <p:cNvSpPr/>
          <p:nvPr/>
        </p:nvSpPr>
        <p:spPr>
          <a:xfrm>
            <a:off x="5860649" y="3492261"/>
            <a:ext cx="23265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File Name And Path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10A12B-0AAC-D85B-280A-BDD9EE443B86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5289629" y="608308"/>
            <a:ext cx="1734275" cy="699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4B216-2B77-BF11-0C61-1462A32A6098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7023904" y="1810901"/>
            <a:ext cx="0" cy="3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1DDB3002-48FB-C5E9-2345-FF740444FC81}"/>
              </a:ext>
            </a:extLst>
          </p:cNvPr>
          <p:cNvSpPr/>
          <p:nvPr/>
        </p:nvSpPr>
        <p:spPr>
          <a:xfrm>
            <a:off x="5382046" y="449001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E6A560-60C6-B174-6872-88AADDDF5EC8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3676151" y="3090447"/>
            <a:ext cx="2574554" cy="83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3A86E6D-144E-16B7-894D-792271465983}"/>
              </a:ext>
            </a:extLst>
          </p:cNvPr>
          <p:cNvCxnSpPr>
            <a:stCxn id="13" idx="2"/>
            <a:endCxn id="18" idx="3"/>
          </p:cNvCxnSpPr>
          <p:nvPr/>
        </p:nvCxnSpPr>
        <p:spPr>
          <a:xfrm rot="5400000">
            <a:off x="6465335" y="4237772"/>
            <a:ext cx="389681" cy="72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F73960-111F-ECF6-01C0-995BCF962F35}"/>
              </a:ext>
            </a:extLst>
          </p:cNvPr>
          <p:cNvSpPr/>
          <p:nvPr/>
        </p:nvSpPr>
        <p:spPr>
          <a:xfrm>
            <a:off x="9055259" y="3640332"/>
            <a:ext cx="1458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C67567-5594-D960-2645-CBB264EB2DD2}"/>
              </a:ext>
            </a:extLst>
          </p:cNvPr>
          <p:cNvSpPr/>
          <p:nvPr/>
        </p:nvSpPr>
        <p:spPr>
          <a:xfrm>
            <a:off x="8187159" y="3894016"/>
            <a:ext cx="868100" cy="203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762C306B-E6D6-B102-5AE7-1772016427BD}"/>
              </a:ext>
            </a:extLst>
          </p:cNvPr>
          <p:cNvSpPr/>
          <p:nvPr/>
        </p:nvSpPr>
        <p:spPr>
          <a:xfrm>
            <a:off x="5721752" y="2155121"/>
            <a:ext cx="2604304" cy="9929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File Creation Success?</a:t>
            </a:r>
            <a:endParaRPr lang="en-IN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C37DAC-2669-3E4B-F463-8411A4CD3609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>
            <a:off x="7023904" y="3148041"/>
            <a:ext cx="0" cy="3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9DFE17-5BE4-B90F-962E-A44B4374EFEE}"/>
              </a:ext>
            </a:extLst>
          </p:cNvPr>
          <p:cNvSpPr/>
          <p:nvPr/>
        </p:nvSpPr>
        <p:spPr>
          <a:xfrm>
            <a:off x="8955128" y="2198788"/>
            <a:ext cx="202557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Error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800B17-D0D3-9068-E5F5-D1C78A64D071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>
            <a:off x="8326056" y="2651581"/>
            <a:ext cx="629072" cy="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3EE0B79-BD7F-8F31-9CAA-213D0DBFD639}"/>
              </a:ext>
            </a:extLst>
          </p:cNvPr>
          <p:cNvSpPr/>
          <p:nvPr/>
        </p:nvSpPr>
        <p:spPr>
          <a:xfrm>
            <a:off x="6792228" y="603751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643EA3-2291-28FB-0315-8B46CE3A8D33}"/>
              </a:ext>
            </a:extLst>
          </p:cNvPr>
          <p:cNvCxnSpPr>
            <a:cxnSpLocks/>
          </p:cNvCxnSpPr>
          <p:nvPr/>
        </p:nvCxnSpPr>
        <p:spPr>
          <a:xfrm>
            <a:off x="5860649" y="5645205"/>
            <a:ext cx="3923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9BA4E7-2293-4632-E8FB-9AF4F494FD76}"/>
              </a:ext>
            </a:extLst>
          </p:cNvPr>
          <p:cNvCxnSpPr>
            <a:stCxn id="18" idx="2"/>
          </p:cNvCxnSpPr>
          <p:nvPr/>
        </p:nvCxnSpPr>
        <p:spPr>
          <a:xfrm>
            <a:off x="5839246" y="5102666"/>
            <a:ext cx="0" cy="48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3BC6FD-1B34-D898-BC7A-ADB391AE078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84464" y="4554732"/>
            <a:ext cx="0" cy="103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F114B2-138B-8C04-13CE-5FBDD833E0D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704694" y="5645205"/>
            <a:ext cx="0" cy="3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2098C654-9227-D277-1BF3-6F795A1E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7A2CF35-CB93-4864-A7D2-D1FBBE0E69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48118" y="44727"/>
            <a:ext cx="4376615" cy="757130"/>
          </a:xfrm>
        </p:spPr>
        <p:txBody>
          <a:bodyPr/>
          <a:lstStyle/>
          <a:p>
            <a:r>
              <a:rPr lang="en-US" sz="4800" dirty="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75389-D3FF-59BD-23FD-3E6B670FC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CD360-B1B6-D3EC-8672-7E0F25D66C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F82F3-138A-007E-C3D3-54EF800EA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87" y="1092820"/>
            <a:ext cx="11608419" cy="56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E40E3-023D-B7B0-9338-64DB238315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53C2F-2A38-CAB4-7532-49B3E9D8C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3B5FE-A018-9796-E513-C4577CB2A485}"/>
              </a:ext>
            </a:extLst>
          </p:cNvPr>
          <p:cNvSpPr txBox="1"/>
          <p:nvPr/>
        </p:nvSpPr>
        <p:spPr>
          <a:xfrm>
            <a:off x="-122663" y="188350"/>
            <a:ext cx="295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 CASE </a:t>
            </a:r>
          </a:p>
          <a:p>
            <a:pPr algn="ctr"/>
            <a:r>
              <a:rPr lang="en-US" sz="2400" b="1" dirty="0"/>
              <a:t>DIAGRAM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6152F-823A-8D22-E225-0F829D26C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7345" y="811713"/>
            <a:ext cx="6224744" cy="60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986268" y="414842"/>
            <a:ext cx="6389226" cy="646331"/>
          </a:xfrm>
        </p:spPr>
        <p:txBody>
          <a:bodyPr/>
          <a:lstStyle/>
          <a:p>
            <a:r>
              <a:rPr lang="en-US" sz="4000" dirty="0"/>
              <a:t>Functionalities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F6E95-9C2F-EEA1-F12E-90FF107ADB32}"/>
              </a:ext>
            </a:extLst>
          </p:cNvPr>
          <p:cNvSpPr txBox="1"/>
          <p:nvPr/>
        </p:nvSpPr>
        <p:spPr>
          <a:xfrm>
            <a:off x="393539" y="1035188"/>
            <a:ext cx="112274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Java program implements a dictionary system with the following functionalities: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User Authentication: Users can register, log in, and authenticate themselves.</a:t>
            </a:r>
          </a:p>
          <a:p>
            <a:pPr marL="457200" indent="-457200">
              <a:buAutoNum type="arabicPeriod"/>
            </a:pPr>
            <a:r>
              <a:rPr lang="en-US" sz="2400" dirty="0"/>
              <a:t>Word Search: Users can search for words, and the system displays the word's meaning, pronunciation, and part of speech.</a:t>
            </a:r>
          </a:p>
          <a:p>
            <a:pPr marL="457200" indent="-457200">
              <a:buAutoNum type="arabicPeriod"/>
            </a:pPr>
            <a:r>
              <a:rPr lang="en-US" sz="2400" dirty="0"/>
              <a:t>Word Suggestion: Users can suggest new words to add to the dictionary.</a:t>
            </a:r>
          </a:p>
          <a:p>
            <a:pPr marL="457200" indent="-457200">
              <a:buAutoNum type="arabicPeriod"/>
            </a:pPr>
            <a:r>
              <a:rPr lang="en-US" sz="2400" dirty="0"/>
              <a:t>Dictionary Reading: The system allows users to read the dictionary, and they can add words to a short note or quick revision list</a:t>
            </a:r>
          </a:p>
          <a:p>
            <a:pPr marL="457200" indent="-457200">
              <a:buAutoNum type="arabicPeriod"/>
            </a:pPr>
            <a:r>
              <a:rPr lang="en-US" sz="2400" dirty="0"/>
              <a:t>Short Note Management: Users can create, modify, and print their </a:t>
            </a:r>
            <a:r>
              <a:rPr lang="en-US" sz="2400" dirty="0" err="1"/>
              <a:t>personilzed</a:t>
            </a:r>
            <a:r>
              <a:rPr lang="en-US" sz="2400" dirty="0"/>
              <a:t> short notes.</a:t>
            </a:r>
          </a:p>
          <a:p>
            <a:pPr marL="457200" indent="-457200">
              <a:buAutoNum type="arabicPeriod"/>
            </a:pPr>
            <a:r>
              <a:rPr lang="en-US" sz="2400" dirty="0"/>
              <a:t>Word Data: The system provides additional information about words, including synonyms, antonyms, hypernyms, hyponyms, and example sentences.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E8767-21B2-B03A-D7D4-02B55F64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8B259-1399-B3A4-D90C-DC3A0EBF1E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905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3895" y="2331142"/>
            <a:ext cx="11658600" cy="4314001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Exception Handling: The code uses try-catch blocks to handle exceptions that may occur during database operations.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Object-Oriented Programming (OOP) Concepts: The code defines classes (e.g., </a:t>
            </a:r>
            <a:r>
              <a:rPr lang="en-US" dirty="0" err="1"/>
              <a:t>WordsListClass</a:t>
            </a:r>
            <a:r>
              <a:rPr lang="en-US" dirty="0"/>
              <a:t>, Dictionary, User, </a:t>
            </a:r>
            <a:r>
              <a:rPr lang="en-US" dirty="0" err="1"/>
              <a:t>LoginRegister</a:t>
            </a:r>
            <a:r>
              <a:rPr lang="en-US" dirty="0"/>
              <a:t>)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File Input/Output: The code writes to a file using </a:t>
            </a:r>
            <a:r>
              <a:rPr lang="en-US" dirty="0" err="1"/>
              <a:t>BufferedWriter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User Input: The code uses Scanner to get user input.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String class methods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Math class methods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Validates User Input for Integer data type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Automatic generates unique Username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818989" y="499736"/>
            <a:ext cx="2628412" cy="1200329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9575B-447E-58E6-94C4-AAC194EA6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12E76-33A8-20D2-3FE8-2ADA8A075C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CF68-EE6A-59DF-EF0C-08CD54E64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699" y="1668725"/>
            <a:ext cx="11658600" cy="5155257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Doubly LinkedList: Used to implement the revision list for short notes (revision).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	-	</a:t>
            </a:r>
            <a:r>
              <a:rPr lang="en-US" b="0" dirty="0"/>
              <a:t>Add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	Remove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 	Replace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 	Print Short Note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Queue: Used to store frequently searched words (queue).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List: Used to store the list of words (</a:t>
            </a:r>
            <a:r>
              <a:rPr lang="en-US" dirty="0" err="1"/>
              <a:t>wordList</a:t>
            </a:r>
            <a:r>
              <a:rPr lang="en-US" dirty="0"/>
              <a:t>).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Collections:    - None explicitly used, but collections are used internally by the </a:t>
            </a:r>
            <a:r>
              <a:rPr lang="en-US" dirty="0" err="1"/>
              <a:t>PreparedStatement</a:t>
            </a:r>
            <a:r>
              <a:rPr lang="en-US" dirty="0"/>
              <a:t> and </a:t>
            </a:r>
            <a:r>
              <a:rPr lang="en-US" dirty="0" err="1"/>
              <a:t>ResultSet</a:t>
            </a:r>
            <a:r>
              <a:rPr lang="en-US" dirty="0"/>
              <a:t> classes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CE6B-FD0B-9650-97C0-32FB6AB2EA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1884" y="221599"/>
            <a:ext cx="3368230" cy="1439368"/>
          </a:xfrm>
        </p:spPr>
        <p:txBody>
          <a:bodyPr/>
          <a:lstStyle/>
          <a:p>
            <a:r>
              <a:rPr lang="en-US" sz="4400" dirty="0"/>
              <a:t>DATA </a:t>
            </a:r>
          </a:p>
          <a:p>
            <a:r>
              <a:rPr lang="en-US" sz="4400" dirty="0"/>
              <a:t>STRUCTURE</a:t>
            </a: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B52D6-1788-879B-A693-676F60B4B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59E61-F8C5-C15E-1822-94FE834E0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0C157-45DA-4263-6D1E-010C9DC7A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905" y="2284843"/>
            <a:ext cx="11658600" cy="426167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MySQL database to store and retrieve word definitions, synonyms, antonyms, hypernyms, hyponyms, and sentence examples.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User History: The code records user actions in the database, such as searching for words, viewing synonyms, antonyms, hypernyms, hyponyms, and sentence examples.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Stored Procedures: The code uses stored procedures to retrieve word data, such as synonyms, antonyms, hypernyms, hyponyms, and sentence examples.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Database Connection: The code establishes a connection to a MySQL database using the </a:t>
            </a:r>
            <a:r>
              <a:rPr lang="en-US" dirty="0" err="1"/>
              <a:t>DriverManager</a:t>
            </a:r>
            <a:r>
              <a:rPr lang="en-US" dirty="0"/>
              <a:t> class.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Relational database (e.g., MySQL) used to store user data, with tables register, </a:t>
            </a:r>
            <a:r>
              <a:rPr lang="en-US" dirty="0" err="1"/>
              <a:t>user_auth</a:t>
            </a:r>
            <a:r>
              <a:rPr lang="en-US" dirty="0"/>
              <a:t>, and login.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4AB3-387C-6328-6E46-6FC6AF6E9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4709" y="289386"/>
            <a:ext cx="4042582" cy="923330"/>
          </a:xfrm>
        </p:spPr>
        <p:txBody>
          <a:bodyPr/>
          <a:lstStyle/>
          <a:p>
            <a:r>
              <a:rPr lang="en-US" sz="6000" dirty="0"/>
              <a:t>DATABASE</a:t>
            </a:r>
            <a:endParaRPr lang="en-IN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8233B-F678-BF3C-116C-7618ABF03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97C5-B900-9E08-E0EA-0FF2F4816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6D50E4-6E1B-E771-A87C-63C54D71A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" y="1282145"/>
            <a:ext cx="11141405" cy="4563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DBA08F-FF52-96E9-35AA-14723CCF9598}"/>
              </a:ext>
            </a:extLst>
          </p:cNvPr>
          <p:cNvSpPr txBox="1"/>
          <p:nvPr/>
        </p:nvSpPr>
        <p:spPr>
          <a:xfrm>
            <a:off x="613458" y="358815"/>
            <a:ext cx="1062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</a:rPr>
              <a:t>PROCEDURE</a:t>
            </a:r>
            <a:endParaRPr lang="en-IN" sz="5400" dirty="0">
              <a:solidFill>
                <a:schemeClr val="accent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9FD03A-59C6-89A5-7766-1506CEE365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A07BF-8BB8-8E49-6E8C-52D819FD93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CF0690-47A1-248F-EEAA-D1905F897AE6}"/>
              </a:ext>
            </a:extLst>
          </p:cNvPr>
          <p:cNvSpPr txBox="1"/>
          <p:nvPr/>
        </p:nvSpPr>
        <p:spPr>
          <a:xfrm>
            <a:off x="525297" y="5877650"/>
            <a:ext cx="1108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Procedures Used for displaying synonym, antonyms, hypernyms, hyponyms and sentence of searched word.</a:t>
            </a:r>
          </a:p>
          <a:p>
            <a:r>
              <a:rPr lang="en-IN" dirty="0"/>
              <a:t>One of 5 five procedure is shown here.</a:t>
            </a:r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4AB3-387C-6328-6E46-6FC6AF6E9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6444" y="483285"/>
            <a:ext cx="4059125" cy="535531"/>
          </a:xfrm>
        </p:spPr>
        <p:txBody>
          <a:bodyPr/>
          <a:lstStyle/>
          <a:p>
            <a:r>
              <a:rPr lang="en-US" sz="3200" dirty="0"/>
              <a:t>MERITS - DEMERITS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8233B-F678-BF3C-116C-7618ABF03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97C5-B900-9E08-E0EA-0FF2F4816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8E2AB-F335-1F0E-43AA-8957540E5072}"/>
              </a:ext>
            </a:extLst>
          </p:cNvPr>
          <p:cNvSpPr txBox="1"/>
          <p:nvPr/>
        </p:nvSpPr>
        <p:spPr>
          <a:xfrm>
            <a:off x="791738" y="2267706"/>
            <a:ext cx="4839629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/>
              <a:t>User-friendly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Search functionality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Note-taking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Customization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Data Analysis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Scalability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Printable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6ADFD-1802-5905-44CF-AC88D81614C0}"/>
              </a:ext>
            </a:extLst>
          </p:cNvPr>
          <p:cNvSpPr txBox="1"/>
          <p:nvPr/>
        </p:nvSpPr>
        <p:spPr>
          <a:xfrm>
            <a:off x="6311589" y="2267706"/>
            <a:ext cx="50886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High Development Costs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Complexity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Dependence on Technology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Data Security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Maintenance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Limited words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No multimedia support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F832F-E6B2-E2D9-71FE-83AA6C504EF4}"/>
              </a:ext>
            </a:extLst>
          </p:cNvPr>
          <p:cNvSpPr txBox="1"/>
          <p:nvPr/>
        </p:nvSpPr>
        <p:spPr>
          <a:xfrm>
            <a:off x="1650380" y="143850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Merits</a:t>
            </a:r>
            <a:endParaRPr lang="en-IN" sz="32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6686-2D11-54D9-4F0E-4233072C5AA3}"/>
              </a:ext>
            </a:extLst>
          </p:cNvPr>
          <p:cNvSpPr txBox="1"/>
          <p:nvPr/>
        </p:nvSpPr>
        <p:spPr>
          <a:xfrm>
            <a:off x="7985994" y="1438508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Demerits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3774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A4AB-8C2D-C61A-C039-038EE20C3B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1516566"/>
            <a:ext cx="11658600" cy="134601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Oxford Dictionaries</a:t>
            </a:r>
          </a:p>
          <a:p>
            <a:pPr marL="457200" indent="-457200" algn="l">
              <a:buAutoNum type="arabicPeriod"/>
            </a:pPr>
            <a:r>
              <a:rPr lang="en-IN" dirty="0"/>
              <a:t>Google Dictionary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IN" dirty="0"/>
              <a:t>The Free 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BCB69-D6CB-F402-FD14-0F4CF68D0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4020" y="615338"/>
            <a:ext cx="3223959" cy="646331"/>
          </a:xfrm>
        </p:spPr>
        <p:txBody>
          <a:bodyPr/>
          <a:lstStyle/>
          <a:p>
            <a:r>
              <a:rPr lang="en-US" sz="4000" dirty="0"/>
              <a:t>REFERENCES</a:t>
            </a:r>
            <a:endParaRPr lang="en-IN" sz="4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364EC0-B43F-21B9-D67C-633F3A63B9D8}"/>
              </a:ext>
            </a:extLst>
          </p:cNvPr>
          <p:cNvSpPr txBox="1">
            <a:spLocks/>
          </p:cNvSpPr>
          <p:nvPr/>
        </p:nvSpPr>
        <p:spPr>
          <a:xfrm>
            <a:off x="4511607" y="2875308"/>
            <a:ext cx="324499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TOOLS USED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29F47D-A28C-1D54-F844-34319935D4DE}"/>
              </a:ext>
            </a:extLst>
          </p:cNvPr>
          <p:cNvSpPr txBox="1">
            <a:spLocks/>
          </p:cNvSpPr>
          <p:nvPr/>
        </p:nvSpPr>
        <p:spPr>
          <a:xfrm>
            <a:off x="304801" y="3776546"/>
            <a:ext cx="11658600" cy="1806648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Visual Studio Code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MySQL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Xampp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ChatGPT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B0047-F883-76DD-45E2-321E54E062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4CA5A-A35C-7D58-9E1A-4A9AE605A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900" y="463933"/>
            <a:ext cx="11887200" cy="535531"/>
          </a:xfrm>
        </p:spPr>
        <p:txBody>
          <a:bodyPr/>
          <a:lstStyle/>
          <a:p>
            <a:pPr algn="ctr"/>
            <a:r>
              <a:rPr lang="en-US" sz="3200" b="1" dirty="0"/>
              <a:t>PROJECT OUTLINES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F3AA-7E81-565D-5F2E-FF102183E3EA}"/>
              </a:ext>
            </a:extLst>
          </p:cNvPr>
          <p:cNvSpPr txBox="1"/>
          <p:nvPr/>
        </p:nvSpPr>
        <p:spPr>
          <a:xfrm>
            <a:off x="577515" y="1604210"/>
            <a:ext cx="10603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Flow –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Data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Merits &amp; Demerits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Scope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70" y="25279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66B3-DB26-2A36-E7E9-393726A21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2360815"/>
            <a:ext cx="11658600" cy="359688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Machine Learning-based Suggestions: Implement machine learning algorithms to provide personalized word suggestions based on user behavior and preferences.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Multimedia Support: Add audio and video pronunciations, images, and examples to enhance user understanding and engagement.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Integrations and APIs: Develop APIs for integrating the dictionary with other applications, such as language learning platforms, writing tools, and more.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740B7-DF22-51FF-F13D-7D45B0FFE8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69962" y="464213"/>
            <a:ext cx="3726469" cy="590931"/>
          </a:xfrm>
        </p:spPr>
        <p:txBody>
          <a:bodyPr/>
          <a:lstStyle/>
          <a:p>
            <a:r>
              <a:rPr lang="en-US" sz="3600" dirty="0"/>
              <a:t>FUTUTRE SCOPE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D2B42-CB39-BE21-F6CD-BCEEE6B17C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D5FB4-1C90-EB07-E586-31804C13F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1716" y="1814011"/>
            <a:ext cx="9237543" cy="226703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C0638-EE48-66D4-B577-FF798CA94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D2A6A-A3AE-9158-8746-AB0F913FD9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32519" y="2155786"/>
            <a:ext cx="5044876" cy="3188565"/>
          </a:xfrm>
        </p:spPr>
        <p:txBody>
          <a:bodyPr/>
          <a:lstStyle/>
          <a:p>
            <a:r>
              <a:rPr lang="en-US" sz="2400" dirty="0"/>
              <a:t>A dictionary system that provides various features such as: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searching for 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suggesting 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reading the dictionary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creating a short note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printing the short note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174013"/>
            <a:ext cx="5671764" cy="4348883"/>
          </a:xfrm>
        </p:spPr>
        <p:txBody>
          <a:bodyPr/>
          <a:lstStyle/>
          <a:p>
            <a:r>
              <a:rPr lang="en-US" b="0" dirty="0"/>
              <a:t>Additional Feature</a:t>
            </a:r>
          </a:p>
          <a:p>
            <a:r>
              <a:rPr lang="en-US" sz="2000" b="0" dirty="0"/>
              <a:t>The system also records user history and provides additional word data like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 err="1"/>
              <a:t>Pronounciation</a:t>
            </a:r>
            <a:endParaRPr lang="en-US" sz="2000" b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Part Of Speech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Synonyms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Antonyms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Hypernyms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Hyponyms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Sentence examples</a:t>
            </a:r>
          </a:p>
          <a:p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70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9344" y="2229492"/>
            <a:ext cx="3714704" cy="14147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“Word reference”</a:t>
            </a:r>
          </a:p>
          <a:p>
            <a:pPr lvl="1"/>
            <a:r>
              <a:rPr lang="en-US" sz="1800" dirty="0"/>
              <a:t>Provides definitions, meanings, and explanations for words</a:t>
            </a:r>
            <a:r>
              <a:rPr lang="en-US" dirty="0"/>
              <a:t>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18035" y="2173906"/>
            <a:ext cx="3840480" cy="16086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“Language learning”</a:t>
            </a:r>
          </a:p>
          <a:p>
            <a:pPr lvl="1"/>
            <a:r>
              <a:rPr lang="en-US" sz="1800" dirty="0"/>
              <a:t>Assists language learners by offering translations, pronunciation guides, and example sentences.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49579" y="2037646"/>
            <a:ext cx="3773077" cy="75713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“Communication / Entertainment”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A dictionary system's purpose is to: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4360" y="2918001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23698" y="2918397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3691" y="2936289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FCE78-7112-98A6-5144-5C7732079301}"/>
              </a:ext>
            </a:extLst>
          </p:cNvPr>
          <p:cNvSpPr txBox="1"/>
          <p:nvPr/>
        </p:nvSpPr>
        <p:spPr>
          <a:xfrm>
            <a:off x="4347587" y="4684094"/>
            <a:ext cx="3381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“Research”</a:t>
            </a:r>
          </a:p>
          <a:p>
            <a:pPr algn="ctr"/>
            <a:endParaRPr lang="en-IN" dirty="0"/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researchers, scholars, and students in understanding complex terms, concepts, and theories.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D4F41-D0E8-8786-0629-B071C24F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17" y="5350810"/>
            <a:ext cx="3381375" cy="19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1189FF-86F6-4B5D-9891-09786A3B2231}"/>
              </a:ext>
            </a:extLst>
          </p:cNvPr>
          <p:cNvSpPr txBox="1"/>
          <p:nvPr/>
        </p:nvSpPr>
        <p:spPr>
          <a:xfrm>
            <a:off x="352400" y="4314762"/>
            <a:ext cx="33832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“Language preservation”</a:t>
            </a:r>
          </a:p>
          <a:p>
            <a:pPr algn="ctr"/>
            <a:endParaRPr lang="en-IN" dirty="0"/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Preserves and documents languages, dialects, and regional variations for cultural and historical significance.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3699D0-B480-8AFD-7D8D-7250328A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4" y="5341285"/>
            <a:ext cx="3381375" cy="190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848E77-9335-09C7-10B5-C3727310DE1D}"/>
              </a:ext>
            </a:extLst>
          </p:cNvPr>
          <p:cNvSpPr txBox="1"/>
          <p:nvPr/>
        </p:nvSpPr>
        <p:spPr>
          <a:xfrm>
            <a:off x="8537944" y="4684094"/>
            <a:ext cx="3189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“Knowledge graph”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0C606-F1A6-9FE6-FEB7-575F17C1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82" y="5322235"/>
            <a:ext cx="3381375" cy="19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97687" y="40447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79" y="30911"/>
            <a:ext cx="741512" cy="776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1A31A-5AB7-EC90-C5EB-A2B0DD34A4BD}"/>
              </a:ext>
            </a:extLst>
          </p:cNvPr>
          <p:cNvSpPr txBox="1"/>
          <p:nvPr/>
        </p:nvSpPr>
        <p:spPr>
          <a:xfrm>
            <a:off x="8323698" y="2933923"/>
            <a:ext cx="359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Helps writers, communicators, and students improve their writing, grammar, and vocabulary.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2D1F5-697F-733C-2D01-BCA05CDAF09D}"/>
              </a:ext>
            </a:extLst>
          </p:cNvPr>
          <p:cNvSpPr txBox="1"/>
          <p:nvPr/>
        </p:nvSpPr>
        <p:spPr>
          <a:xfrm>
            <a:off x="8378553" y="5341285"/>
            <a:ext cx="3273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Builds a knowledge graph, connecting words, concepts, and relationships to enable semantic search and AI applications.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436A1-6C88-0713-45A9-D75281E25381}"/>
              </a:ext>
            </a:extLst>
          </p:cNvPr>
          <p:cNvSpPr txBox="1"/>
          <p:nvPr/>
        </p:nvSpPr>
        <p:spPr>
          <a:xfrm>
            <a:off x="361506" y="202018"/>
            <a:ext cx="222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FLOW - CHART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00521-707C-ED35-A1EF-A8F9C785BA2F}"/>
              </a:ext>
            </a:extLst>
          </p:cNvPr>
          <p:cNvSpPr/>
          <p:nvPr/>
        </p:nvSpPr>
        <p:spPr>
          <a:xfrm>
            <a:off x="5840101" y="108961"/>
            <a:ext cx="2158006" cy="710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Take User Choices</a:t>
            </a:r>
            <a:endParaRPr lang="en-IN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D81BD-E83A-9C52-0F1C-16EA37E91F4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2566" y="464074"/>
            <a:ext cx="1807535" cy="4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4C9DB-1C43-0148-2ABB-D595C1734A15}"/>
              </a:ext>
            </a:extLst>
          </p:cNvPr>
          <p:cNvCxnSpPr>
            <a:cxnSpLocks/>
          </p:cNvCxnSpPr>
          <p:nvPr/>
        </p:nvCxnSpPr>
        <p:spPr>
          <a:xfrm>
            <a:off x="1584249" y="1580314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68697-4F8C-DF74-0662-EF7303609723}"/>
              </a:ext>
            </a:extLst>
          </p:cNvPr>
          <p:cNvCxnSpPr>
            <a:cxnSpLocks/>
          </p:cNvCxnSpPr>
          <p:nvPr/>
        </p:nvCxnSpPr>
        <p:spPr>
          <a:xfrm>
            <a:off x="6919104" y="834395"/>
            <a:ext cx="0" cy="7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201E2-528E-A4D2-57BF-8450534DBE2A}"/>
              </a:ext>
            </a:extLst>
          </p:cNvPr>
          <p:cNvCxnSpPr>
            <a:cxnSpLocks/>
          </p:cNvCxnSpPr>
          <p:nvPr/>
        </p:nvCxnSpPr>
        <p:spPr>
          <a:xfrm flipH="1">
            <a:off x="1584250" y="1580314"/>
            <a:ext cx="1417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A6D6C6-C6FF-91D2-8DC4-D08841BAC14F}"/>
              </a:ext>
            </a:extLst>
          </p:cNvPr>
          <p:cNvCxnSpPr/>
          <p:nvPr/>
        </p:nvCxnSpPr>
        <p:spPr>
          <a:xfrm>
            <a:off x="7448540" y="160676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8A4EE-90AF-D9D5-E066-E2FC30C998C7}"/>
              </a:ext>
            </a:extLst>
          </p:cNvPr>
          <p:cNvCxnSpPr>
            <a:cxnSpLocks/>
          </p:cNvCxnSpPr>
          <p:nvPr/>
        </p:nvCxnSpPr>
        <p:spPr>
          <a:xfrm>
            <a:off x="11185448" y="1602118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DC031F-DF9A-9908-C92E-7F837F75D0CF}"/>
              </a:ext>
            </a:extLst>
          </p:cNvPr>
          <p:cNvSpPr/>
          <p:nvPr/>
        </p:nvSpPr>
        <p:spPr>
          <a:xfrm>
            <a:off x="761054" y="1789644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85E920-460C-9EE6-886A-A8B2160CB365}"/>
              </a:ext>
            </a:extLst>
          </p:cNvPr>
          <p:cNvCxnSpPr>
            <a:cxnSpLocks/>
          </p:cNvCxnSpPr>
          <p:nvPr/>
        </p:nvCxnSpPr>
        <p:spPr>
          <a:xfrm flipH="1">
            <a:off x="1584249" y="2468678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A6DDCD9-F466-2339-1E05-2A1AB40276FD}"/>
              </a:ext>
            </a:extLst>
          </p:cNvPr>
          <p:cNvSpPr/>
          <p:nvPr/>
        </p:nvSpPr>
        <p:spPr>
          <a:xfrm>
            <a:off x="6629866" y="1813768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53DCD8-960A-ECE4-0B26-9B6D0087D32A}"/>
              </a:ext>
            </a:extLst>
          </p:cNvPr>
          <p:cNvSpPr/>
          <p:nvPr/>
        </p:nvSpPr>
        <p:spPr>
          <a:xfrm>
            <a:off x="10348076" y="1789644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AD97F-03FE-A65C-AAB1-BBB0F26B0B73}"/>
              </a:ext>
            </a:extLst>
          </p:cNvPr>
          <p:cNvCxnSpPr/>
          <p:nvPr/>
        </p:nvCxnSpPr>
        <p:spPr>
          <a:xfrm>
            <a:off x="7382673" y="246867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AA350A-B6A7-AA09-6327-DF262217CA8F}"/>
              </a:ext>
            </a:extLst>
          </p:cNvPr>
          <p:cNvCxnSpPr/>
          <p:nvPr/>
        </p:nvCxnSpPr>
        <p:spPr>
          <a:xfrm>
            <a:off x="11218112" y="245938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94797C4-B591-D534-7BBA-FF5008477A2E}"/>
              </a:ext>
            </a:extLst>
          </p:cNvPr>
          <p:cNvSpPr/>
          <p:nvPr/>
        </p:nvSpPr>
        <p:spPr>
          <a:xfrm>
            <a:off x="770712" y="2696532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Name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E0F3A1-C8CB-B8A4-F7FC-49629DFCA66E}"/>
              </a:ext>
            </a:extLst>
          </p:cNvPr>
          <p:cNvCxnSpPr>
            <a:cxnSpLocks/>
          </p:cNvCxnSpPr>
          <p:nvPr/>
        </p:nvCxnSpPr>
        <p:spPr>
          <a:xfrm>
            <a:off x="1598427" y="3352562"/>
            <a:ext cx="9658" cy="35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9167AC0D-088A-F60B-6042-D4A5FC2B9002}"/>
              </a:ext>
            </a:extLst>
          </p:cNvPr>
          <p:cNvSpPr/>
          <p:nvPr/>
        </p:nvSpPr>
        <p:spPr>
          <a:xfrm>
            <a:off x="684027" y="3691829"/>
            <a:ext cx="1828800" cy="8229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exists?</a:t>
            </a:r>
            <a:endParaRPr lang="en-IN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AA134B8-1360-4725-33F5-02453B407D12}"/>
              </a:ext>
            </a:extLst>
          </p:cNvPr>
          <p:cNvCxnSpPr>
            <a:stCxn id="53" idx="1"/>
          </p:cNvCxnSpPr>
          <p:nvPr/>
        </p:nvCxnSpPr>
        <p:spPr>
          <a:xfrm rot="10800000" flipV="1">
            <a:off x="546411" y="4103308"/>
            <a:ext cx="137617" cy="762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633FFCB4-06D4-998D-2D40-B17D003CFEC5}"/>
              </a:ext>
            </a:extLst>
          </p:cNvPr>
          <p:cNvSpPr/>
          <p:nvPr/>
        </p:nvSpPr>
        <p:spPr>
          <a:xfrm>
            <a:off x="203032" y="4884245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6736AA-3687-F021-A7DF-726578ABFFB1}"/>
              </a:ext>
            </a:extLst>
          </p:cNvPr>
          <p:cNvSpPr txBox="1"/>
          <p:nvPr/>
        </p:nvSpPr>
        <p:spPr>
          <a:xfrm>
            <a:off x="93712" y="4159988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0F7CF-26F8-E56A-E1B0-87B7EDC1F1A3}"/>
              </a:ext>
            </a:extLst>
          </p:cNvPr>
          <p:cNvSpPr txBox="1"/>
          <p:nvPr/>
        </p:nvSpPr>
        <p:spPr>
          <a:xfrm>
            <a:off x="2445459" y="4059509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CE5A2D-226E-2A44-117E-CDBB58342B7D}"/>
              </a:ext>
            </a:extLst>
          </p:cNvPr>
          <p:cNvSpPr/>
          <p:nvPr/>
        </p:nvSpPr>
        <p:spPr>
          <a:xfrm>
            <a:off x="3184014" y="149544"/>
            <a:ext cx="1575207" cy="605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IN" sz="32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6B38389-6266-56D9-ADCA-969259CC5A71}"/>
              </a:ext>
            </a:extLst>
          </p:cNvPr>
          <p:cNvSpPr/>
          <p:nvPr/>
        </p:nvSpPr>
        <p:spPr>
          <a:xfrm>
            <a:off x="2979612" y="3820998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details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59B8D-0898-B5CB-B2E3-D5941534387F}"/>
              </a:ext>
            </a:extLst>
          </p:cNvPr>
          <p:cNvCxnSpPr>
            <a:cxnSpLocks/>
          </p:cNvCxnSpPr>
          <p:nvPr/>
        </p:nvCxnSpPr>
        <p:spPr>
          <a:xfrm flipV="1">
            <a:off x="2488019" y="4103613"/>
            <a:ext cx="495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A20B6C2-C593-B6B9-CBB8-670FB97002F4}"/>
              </a:ext>
            </a:extLst>
          </p:cNvPr>
          <p:cNvSpPr/>
          <p:nvPr/>
        </p:nvSpPr>
        <p:spPr>
          <a:xfrm>
            <a:off x="4953660" y="3706360"/>
            <a:ext cx="1828800" cy="8229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?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36E43-70E9-6624-F2ED-AC2101871DD9}"/>
              </a:ext>
            </a:extLst>
          </p:cNvPr>
          <p:cNvCxnSpPr>
            <a:stCxn id="13" idx="3"/>
          </p:cNvCxnSpPr>
          <p:nvPr/>
        </p:nvCxnSpPr>
        <p:spPr>
          <a:xfrm>
            <a:off x="4384665" y="4127322"/>
            <a:ext cx="61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FAFB3D-8010-F2DA-6107-1805B635E3AD}"/>
              </a:ext>
            </a:extLst>
          </p:cNvPr>
          <p:cNvSpPr txBox="1"/>
          <p:nvPr/>
        </p:nvSpPr>
        <p:spPr>
          <a:xfrm>
            <a:off x="5344799" y="4380670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08A196A-8642-326B-BA7F-31435351D489}"/>
              </a:ext>
            </a:extLst>
          </p:cNvPr>
          <p:cNvSpPr/>
          <p:nvPr/>
        </p:nvSpPr>
        <p:spPr>
          <a:xfrm>
            <a:off x="5233941" y="4709284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user &amp; notify</a:t>
            </a:r>
            <a:endParaRPr lang="en-IN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59E412C-D46E-EDE6-3BAF-97C19FBD672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64711" y="4117840"/>
            <a:ext cx="683830" cy="586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1B1533-598F-580F-2FB9-89C6A44DA004}"/>
              </a:ext>
            </a:extLst>
          </p:cNvPr>
          <p:cNvSpPr txBox="1"/>
          <p:nvPr/>
        </p:nvSpPr>
        <p:spPr>
          <a:xfrm>
            <a:off x="6818785" y="3785796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6E099860-4111-91AE-4916-C44F2E0E10E5}"/>
              </a:ext>
            </a:extLst>
          </p:cNvPr>
          <p:cNvSpPr/>
          <p:nvPr/>
        </p:nvSpPr>
        <p:spPr>
          <a:xfrm>
            <a:off x="6746014" y="4704080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</a:t>
            </a:r>
            <a:endParaRPr lang="en-IN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DBF400A5-0F5C-F115-20FB-F9F49B82FC71}"/>
              </a:ext>
            </a:extLst>
          </p:cNvPr>
          <p:cNvSpPr/>
          <p:nvPr/>
        </p:nvSpPr>
        <p:spPr>
          <a:xfrm>
            <a:off x="6240755" y="537818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B402D11-E2FB-D5D1-C81A-B5B83E842207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5808966" y="5252716"/>
            <a:ext cx="543938" cy="31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B77CCC-B01F-F387-0EDA-DD13C0B0F9B7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7043699" y="5291426"/>
            <a:ext cx="504535" cy="28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C65EBD-A900-479B-4550-41A1DEEF89D6}"/>
              </a:ext>
            </a:extLst>
          </p:cNvPr>
          <p:cNvCxnSpPr>
            <a:cxnSpLocks/>
          </p:cNvCxnSpPr>
          <p:nvPr/>
        </p:nvCxnSpPr>
        <p:spPr>
          <a:xfrm>
            <a:off x="893854" y="6338403"/>
            <a:ext cx="58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619BA8-F0B4-1286-A786-86B4F331AC4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905559" y="5496893"/>
            <a:ext cx="0" cy="8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BC48D2-E2DE-7127-8C0D-F042116784D8}"/>
              </a:ext>
            </a:extLst>
          </p:cNvPr>
          <p:cNvCxnSpPr>
            <a:stCxn id="18" idx="2"/>
          </p:cNvCxnSpPr>
          <p:nvPr/>
        </p:nvCxnSpPr>
        <p:spPr>
          <a:xfrm>
            <a:off x="5868060" y="452931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FEBE9B-D037-5DD7-84D6-91831DED24FA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697955" y="5990829"/>
            <a:ext cx="0" cy="3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2B67842-3AE5-133F-DB3F-70F07B5E4D97}"/>
              </a:ext>
            </a:extLst>
          </p:cNvPr>
          <p:cNvCxnSpPr/>
          <p:nvPr/>
        </p:nvCxnSpPr>
        <p:spPr>
          <a:xfrm>
            <a:off x="3682138" y="6338403"/>
            <a:ext cx="0" cy="32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652E30-DFCB-E442-F85A-9D13690A5B8D}"/>
              </a:ext>
            </a:extLst>
          </p:cNvPr>
          <p:cNvCxnSpPr/>
          <p:nvPr/>
        </p:nvCxnSpPr>
        <p:spPr>
          <a:xfrm flipH="1">
            <a:off x="93712" y="6667018"/>
            <a:ext cx="3588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B16EBDC-B56C-2A4D-7878-1320710456B6}"/>
              </a:ext>
            </a:extLst>
          </p:cNvPr>
          <p:cNvCxnSpPr/>
          <p:nvPr/>
        </p:nvCxnSpPr>
        <p:spPr>
          <a:xfrm flipV="1">
            <a:off x="93712" y="1272982"/>
            <a:ext cx="0" cy="5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AB221C-E6E1-75BE-2A00-5FB82E99FF41}"/>
              </a:ext>
            </a:extLst>
          </p:cNvPr>
          <p:cNvCxnSpPr>
            <a:cxnSpLocks/>
          </p:cNvCxnSpPr>
          <p:nvPr/>
        </p:nvCxnSpPr>
        <p:spPr>
          <a:xfrm>
            <a:off x="93712" y="1276331"/>
            <a:ext cx="6147043" cy="3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E6B008-52A6-0FC3-7FB3-7C10605F0F45}"/>
              </a:ext>
            </a:extLst>
          </p:cNvPr>
          <p:cNvCxnSpPr/>
          <p:nvPr/>
        </p:nvCxnSpPr>
        <p:spPr>
          <a:xfrm flipV="1">
            <a:off x="6240755" y="808905"/>
            <a:ext cx="0" cy="4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BF30735-2C38-76E5-EBD1-128B3835EE6F}"/>
              </a:ext>
            </a:extLst>
          </p:cNvPr>
          <p:cNvSpPr/>
          <p:nvPr/>
        </p:nvSpPr>
        <p:spPr>
          <a:xfrm>
            <a:off x="10548980" y="2925878"/>
            <a:ext cx="1473843" cy="4571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16823"/>
            <a:ext cx="3152518" cy="6038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88" y="42789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EF63D-E363-45C7-5D12-C781552FA0CC}"/>
              </a:ext>
            </a:extLst>
          </p:cNvPr>
          <p:cNvCxnSpPr/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1300-4CE0-9650-7FF5-21C23EA088A2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5233E-5AA5-CACF-9447-8AE68DAAEA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98D2F4-95AA-07BB-9167-04CB39B3E92C}"/>
              </a:ext>
            </a:extLst>
          </p:cNvPr>
          <p:cNvSpPr/>
          <p:nvPr/>
        </p:nvSpPr>
        <p:spPr>
          <a:xfrm>
            <a:off x="3310359" y="98851"/>
            <a:ext cx="181722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username and password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B5230-192F-2161-35AC-1B8019351867}"/>
              </a:ext>
            </a:extLst>
          </p:cNvPr>
          <p:cNvCxnSpPr>
            <a:cxnSpLocks/>
          </p:cNvCxnSpPr>
          <p:nvPr/>
        </p:nvCxnSpPr>
        <p:spPr>
          <a:xfrm>
            <a:off x="5127585" y="556051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53788AC-C90A-E58B-1D45-D1859F4D338D}"/>
              </a:ext>
            </a:extLst>
          </p:cNvPr>
          <p:cNvSpPr/>
          <p:nvPr/>
        </p:nvSpPr>
        <p:spPr>
          <a:xfrm>
            <a:off x="5787342" y="150937"/>
            <a:ext cx="1516283" cy="81022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user?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1746C-D520-14AE-E6CC-00D690877B73}"/>
              </a:ext>
            </a:extLst>
          </p:cNvPr>
          <p:cNvSpPr txBox="1"/>
          <p:nvPr/>
        </p:nvSpPr>
        <p:spPr>
          <a:xfrm>
            <a:off x="7406979" y="5560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E22DE-A836-8F87-F505-C958167FCFD5}"/>
              </a:ext>
            </a:extLst>
          </p:cNvPr>
          <p:cNvSpPr/>
          <p:nvPr/>
        </p:nvSpPr>
        <p:spPr>
          <a:xfrm>
            <a:off x="7888118" y="1654002"/>
            <a:ext cx="12153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Failed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84551D-77F1-D303-2312-3A46D217929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45484" y="961165"/>
            <a:ext cx="0" cy="61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E212B0-322B-FB2E-1E21-8C7D6286B60A}"/>
              </a:ext>
            </a:extLst>
          </p:cNvPr>
          <p:cNvSpPr txBox="1"/>
          <p:nvPr/>
        </p:nvSpPr>
        <p:spPr>
          <a:xfrm>
            <a:off x="6040618" y="1031375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3FB30B-E45B-4692-E0AF-595690B9AA4E}"/>
              </a:ext>
            </a:extLst>
          </p:cNvPr>
          <p:cNvSpPr/>
          <p:nvPr/>
        </p:nvSpPr>
        <p:spPr>
          <a:xfrm>
            <a:off x="5690189" y="2493641"/>
            <a:ext cx="1824932" cy="612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2ED3DA-0F94-3675-6880-8C1BCE779ACA}"/>
              </a:ext>
            </a:extLst>
          </p:cNvPr>
          <p:cNvSpPr/>
          <p:nvPr/>
        </p:nvSpPr>
        <p:spPr>
          <a:xfrm>
            <a:off x="5646517" y="1574156"/>
            <a:ext cx="1936806" cy="612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Login Success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1506F-7E79-6A7E-5E48-60DDDBC94B60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flipH="1">
            <a:off x="6602655" y="2187146"/>
            <a:ext cx="12265" cy="30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D4838D3-71C0-690A-F0DB-BC2FD9C4E9AA}"/>
              </a:ext>
            </a:extLst>
          </p:cNvPr>
          <p:cNvSpPr/>
          <p:nvPr/>
        </p:nvSpPr>
        <p:spPr>
          <a:xfrm rot="10800000">
            <a:off x="4710895" y="1730410"/>
            <a:ext cx="935621" cy="282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8666D2-FC43-B2D2-B8E6-E6B50E25773F}"/>
              </a:ext>
            </a:extLst>
          </p:cNvPr>
          <p:cNvSpPr/>
          <p:nvPr/>
        </p:nvSpPr>
        <p:spPr>
          <a:xfrm>
            <a:off x="3161269" y="1574157"/>
            <a:ext cx="1549625" cy="612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Login Time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A97FA6-3C55-85DC-C32A-CC6F6CCA9A9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602655" y="3106633"/>
            <a:ext cx="0" cy="30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EF9CB-A28D-38D8-1C46-72D26EABB942}"/>
              </a:ext>
            </a:extLst>
          </p:cNvPr>
          <p:cNvCxnSpPr>
            <a:cxnSpLocks/>
          </p:cNvCxnSpPr>
          <p:nvPr/>
        </p:nvCxnSpPr>
        <p:spPr>
          <a:xfrm>
            <a:off x="636608" y="3429000"/>
            <a:ext cx="7788797" cy="1816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FA3DB8-3325-2CF4-B270-451869E53561}"/>
              </a:ext>
            </a:extLst>
          </p:cNvPr>
          <p:cNvCxnSpPr/>
          <p:nvPr/>
        </p:nvCxnSpPr>
        <p:spPr>
          <a:xfrm>
            <a:off x="636608" y="3429000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A0D6A4-70C3-D143-21C3-FC04892196BE}"/>
              </a:ext>
            </a:extLst>
          </p:cNvPr>
          <p:cNvSpPr/>
          <p:nvPr/>
        </p:nvSpPr>
        <p:spPr>
          <a:xfrm>
            <a:off x="257055" y="4039564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Word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A012E2-282E-EA8A-29F0-20D5CD21F755}"/>
              </a:ext>
            </a:extLst>
          </p:cNvPr>
          <p:cNvSpPr/>
          <p:nvPr/>
        </p:nvSpPr>
        <p:spPr>
          <a:xfrm>
            <a:off x="1696655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Word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19C503C-CF18-E7F4-C4B3-1D0D32006F86}"/>
              </a:ext>
            </a:extLst>
          </p:cNvPr>
          <p:cNvSpPr/>
          <p:nvPr/>
        </p:nvSpPr>
        <p:spPr>
          <a:xfrm>
            <a:off x="3242840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Word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9E2B89C-6D51-1D2B-12C1-272F2901A807}"/>
              </a:ext>
            </a:extLst>
          </p:cNvPr>
          <p:cNvSpPr/>
          <p:nvPr/>
        </p:nvSpPr>
        <p:spPr>
          <a:xfrm>
            <a:off x="4731152" y="4039565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Note 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7DB046-AC26-689A-9C72-29D37B6DD8F1}"/>
              </a:ext>
            </a:extLst>
          </p:cNvPr>
          <p:cNvSpPr/>
          <p:nvPr/>
        </p:nvSpPr>
        <p:spPr>
          <a:xfrm>
            <a:off x="6257083" y="4039564"/>
            <a:ext cx="1416932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Short Note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4C97674-CEE8-DA46-6E9C-B487047B10F1}"/>
              </a:ext>
            </a:extLst>
          </p:cNvPr>
          <p:cNvSpPr/>
          <p:nvPr/>
        </p:nvSpPr>
        <p:spPr>
          <a:xfrm>
            <a:off x="7823522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18CA5E-1AB9-BF53-52F5-92171F711896}"/>
              </a:ext>
            </a:extLst>
          </p:cNvPr>
          <p:cNvCxnSpPr/>
          <p:nvPr/>
        </p:nvCxnSpPr>
        <p:spPr>
          <a:xfrm>
            <a:off x="6965549" y="3415646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2D3FBD-46D6-3C81-390D-C5FF22E8D12D}"/>
              </a:ext>
            </a:extLst>
          </p:cNvPr>
          <p:cNvCxnSpPr/>
          <p:nvPr/>
        </p:nvCxnSpPr>
        <p:spPr>
          <a:xfrm>
            <a:off x="5336894" y="3428035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7F7D1E-A686-9548-844B-737E32702939}"/>
              </a:ext>
            </a:extLst>
          </p:cNvPr>
          <p:cNvCxnSpPr/>
          <p:nvPr/>
        </p:nvCxnSpPr>
        <p:spPr>
          <a:xfrm>
            <a:off x="3840864" y="344716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EE03CD-7C32-7E93-8F5A-6A559AADECFD}"/>
              </a:ext>
            </a:extLst>
          </p:cNvPr>
          <p:cNvCxnSpPr/>
          <p:nvPr/>
        </p:nvCxnSpPr>
        <p:spPr>
          <a:xfrm>
            <a:off x="2285035" y="344716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EC012F-2DC2-291D-F47A-A351C9DB8C2A}"/>
              </a:ext>
            </a:extLst>
          </p:cNvPr>
          <p:cNvCxnSpPr/>
          <p:nvPr/>
        </p:nvCxnSpPr>
        <p:spPr>
          <a:xfrm>
            <a:off x="8425405" y="3447161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8A2EC6-5123-E92F-76BD-71C24BECBC4B}"/>
              </a:ext>
            </a:extLst>
          </p:cNvPr>
          <p:cNvCxnSpPr/>
          <p:nvPr/>
        </p:nvCxnSpPr>
        <p:spPr>
          <a:xfrm>
            <a:off x="2298538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7FF35-519E-05D2-A814-257F40B27430}"/>
              </a:ext>
            </a:extLst>
          </p:cNvPr>
          <p:cNvCxnSpPr/>
          <p:nvPr/>
        </p:nvCxnSpPr>
        <p:spPr>
          <a:xfrm>
            <a:off x="835787" y="4757188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BD333-36D6-FDBB-A739-B35AECF9B8C2}"/>
              </a:ext>
            </a:extLst>
          </p:cNvPr>
          <p:cNvCxnSpPr/>
          <p:nvPr/>
        </p:nvCxnSpPr>
        <p:spPr>
          <a:xfrm>
            <a:off x="3732836" y="4757189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A932C5-E3DA-33F2-76A8-3D0C918A308C}"/>
              </a:ext>
            </a:extLst>
          </p:cNvPr>
          <p:cNvCxnSpPr/>
          <p:nvPr/>
        </p:nvCxnSpPr>
        <p:spPr>
          <a:xfrm>
            <a:off x="8421547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5F85D2-235A-C160-00AE-CF72CC63652E}"/>
              </a:ext>
            </a:extLst>
          </p:cNvPr>
          <p:cNvCxnSpPr/>
          <p:nvPr/>
        </p:nvCxnSpPr>
        <p:spPr>
          <a:xfrm>
            <a:off x="5333035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64CAFA-E375-17B9-CCC0-7905A8030047}"/>
              </a:ext>
            </a:extLst>
          </p:cNvPr>
          <p:cNvCxnSpPr/>
          <p:nvPr/>
        </p:nvCxnSpPr>
        <p:spPr>
          <a:xfrm>
            <a:off x="6930825" y="4757189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D1CFF93-2C7F-68C5-125A-949785ECF8D3}"/>
              </a:ext>
            </a:extLst>
          </p:cNvPr>
          <p:cNvCxnSpPr>
            <a:cxnSpLocks/>
            <a:stCxn id="20" idx="3"/>
            <a:endCxn id="65" idx="0"/>
          </p:cNvCxnSpPr>
          <p:nvPr/>
        </p:nvCxnSpPr>
        <p:spPr>
          <a:xfrm>
            <a:off x="9103460" y="2111202"/>
            <a:ext cx="1626271" cy="314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A979426-2D01-D778-4D52-460065280ABF}"/>
              </a:ext>
            </a:extLst>
          </p:cNvPr>
          <p:cNvSpPr/>
          <p:nvPr/>
        </p:nvSpPr>
        <p:spPr>
          <a:xfrm>
            <a:off x="9949407" y="5259932"/>
            <a:ext cx="1560647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A93A340-03F4-C472-F7F9-8A2126F9F774}"/>
              </a:ext>
            </a:extLst>
          </p:cNvPr>
          <p:cNvSpPr/>
          <p:nvPr/>
        </p:nvSpPr>
        <p:spPr>
          <a:xfrm>
            <a:off x="7823522" y="5387586"/>
            <a:ext cx="1560647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2AAF95-850B-CB32-F620-5BAC18AA57BE}"/>
              </a:ext>
            </a:extLst>
          </p:cNvPr>
          <p:cNvCxnSpPr>
            <a:cxnSpLocks/>
          </p:cNvCxnSpPr>
          <p:nvPr/>
        </p:nvCxnSpPr>
        <p:spPr>
          <a:xfrm>
            <a:off x="104171" y="2800137"/>
            <a:ext cx="561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9E9A21-60D7-824D-D8A3-8A0DFD942107}"/>
              </a:ext>
            </a:extLst>
          </p:cNvPr>
          <p:cNvCxnSpPr>
            <a:cxnSpLocks/>
          </p:cNvCxnSpPr>
          <p:nvPr/>
        </p:nvCxnSpPr>
        <p:spPr>
          <a:xfrm>
            <a:off x="104171" y="2800137"/>
            <a:ext cx="0" cy="378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27289" y="0"/>
            <a:ext cx="3152518" cy="603849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637F9C8-C1C4-470B-E0C2-BF202C78E8A4}"/>
              </a:ext>
            </a:extLst>
          </p:cNvPr>
          <p:cNvCxnSpPr>
            <a:cxnSpLocks/>
          </p:cNvCxnSpPr>
          <p:nvPr/>
        </p:nvCxnSpPr>
        <p:spPr>
          <a:xfrm>
            <a:off x="7303625" y="1012910"/>
            <a:ext cx="1214742" cy="664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89" y="15579"/>
            <a:ext cx="741512" cy="776377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F73D3B4-C271-1F91-2936-DA9494FD7DAE}"/>
              </a:ext>
            </a:extLst>
          </p:cNvPr>
          <p:cNvCxnSpPr>
            <a:cxnSpLocks/>
          </p:cNvCxnSpPr>
          <p:nvPr/>
        </p:nvCxnSpPr>
        <p:spPr>
          <a:xfrm>
            <a:off x="7303625" y="556051"/>
            <a:ext cx="0" cy="4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F8329F-0FBF-F548-DFE6-436631250AA9}"/>
              </a:ext>
            </a:extLst>
          </p:cNvPr>
          <p:cNvCxnSpPr/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17EE58-6F4B-9769-D1C1-7A9E71D3DA1A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Word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A3B668-9619-1803-0DF8-9CC41A215C16}"/>
              </a:ext>
            </a:extLst>
          </p:cNvPr>
          <p:cNvCxnSpPr>
            <a:cxnSpLocks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A474E-1E0D-E9A4-8D6D-EE0BB5ABFBAE}"/>
              </a:ext>
            </a:extLst>
          </p:cNvPr>
          <p:cNvSpPr/>
          <p:nvPr/>
        </p:nvSpPr>
        <p:spPr>
          <a:xfrm>
            <a:off x="3310359" y="98851"/>
            <a:ext cx="140053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frequent searches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D71B5-317F-9182-894F-F97A083DA384}"/>
              </a:ext>
            </a:extLst>
          </p:cNvPr>
          <p:cNvCxnSpPr>
            <a:stCxn id="7" idx="3"/>
          </p:cNvCxnSpPr>
          <p:nvPr/>
        </p:nvCxnSpPr>
        <p:spPr>
          <a:xfrm>
            <a:off x="4710896" y="556051"/>
            <a:ext cx="71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99EA5-8B24-25C0-EFAE-C123D5106D14}"/>
              </a:ext>
            </a:extLst>
          </p:cNvPr>
          <p:cNvSpPr/>
          <p:nvPr/>
        </p:nvSpPr>
        <p:spPr>
          <a:xfrm>
            <a:off x="5428527" y="98851"/>
            <a:ext cx="1169043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Search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DE062D-6818-34B3-A525-F40BCBE6826D}"/>
              </a:ext>
            </a:extLst>
          </p:cNvPr>
          <p:cNvCxnSpPr>
            <a:stCxn id="10" idx="3"/>
          </p:cNvCxnSpPr>
          <p:nvPr/>
        </p:nvCxnSpPr>
        <p:spPr>
          <a:xfrm>
            <a:off x="6597570" y="556051"/>
            <a:ext cx="64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1949489-7E54-8958-DDED-11153552C75B}"/>
              </a:ext>
            </a:extLst>
          </p:cNvPr>
          <p:cNvSpPr/>
          <p:nvPr/>
        </p:nvSpPr>
        <p:spPr>
          <a:xfrm>
            <a:off x="7245752" y="184797"/>
            <a:ext cx="1498921" cy="7425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Found?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A9DF7-D7F7-3C51-1C90-70AF67E0A41F}"/>
              </a:ext>
            </a:extLst>
          </p:cNvPr>
          <p:cNvSpPr txBox="1"/>
          <p:nvPr/>
        </p:nvSpPr>
        <p:spPr>
          <a:xfrm>
            <a:off x="8292411" y="8100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3EB912-D0C1-5C53-E81E-812BFBC21277}"/>
              </a:ext>
            </a:extLst>
          </p:cNvPr>
          <p:cNvSpPr/>
          <p:nvPr/>
        </p:nvSpPr>
        <p:spPr>
          <a:xfrm>
            <a:off x="9548859" y="750003"/>
            <a:ext cx="144130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Not Found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37594-6771-506A-908A-920C857C883D}"/>
              </a:ext>
            </a:extLst>
          </p:cNvPr>
          <p:cNvSpPr/>
          <p:nvPr/>
        </p:nvSpPr>
        <p:spPr>
          <a:xfrm>
            <a:off x="9357046" y="2358538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E56309-B87F-89E7-9AB1-45AD5D174AF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0269512" y="1664403"/>
            <a:ext cx="0" cy="69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05D5DC-3184-33D0-2867-BF49A06E0A55}"/>
              </a:ext>
            </a:extLst>
          </p:cNvPr>
          <p:cNvCxnSpPr>
            <a:stCxn id="14" idx="2"/>
          </p:cNvCxnSpPr>
          <p:nvPr/>
        </p:nvCxnSpPr>
        <p:spPr>
          <a:xfrm flipH="1">
            <a:off x="7995212" y="927305"/>
            <a:ext cx="1" cy="45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1D818-AECE-4923-C66B-CA6B41714441}"/>
              </a:ext>
            </a:extLst>
          </p:cNvPr>
          <p:cNvSpPr txBox="1"/>
          <p:nvPr/>
        </p:nvSpPr>
        <p:spPr>
          <a:xfrm>
            <a:off x="7513755" y="931602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6F4461-BE9B-1102-65BB-47B60F2A5CDD}"/>
              </a:ext>
            </a:extLst>
          </p:cNvPr>
          <p:cNvSpPr/>
          <p:nvPr/>
        </p:nvSpPr>
        <p:spPr>
          <a:xfrm>
            <a:off x="7299353" y="1383049"/>
            <a:ext cx="1606114" cy="612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Word Meaning </a:t>
            </a:r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585CC2-A208-F5C2-F5E6-A49E5093AC73}"/>
              </a:ext>
            </a:extLst>
          </p:cNvPr>
          <p:cNvSpPr/>
          <p:nvPr/>
        </p:nvSpPr>
        <p:spPr>
          <a:xfrm rot="10800000">
            <a:off x="6358908" y="1570817"/>
            <a:ext cx="935621" cy="282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DAB833-02AB-08F8-41D0-4FD85CE948D6}"/>
              </a:ext>
            </a:extLst>
          </p:cNvPr>
          <p:cNvSpPr/>
          <p:nvPr/>
        </p:nvSpPr>
        <p:spPr>
          <a:xfrm>
            <a:off x="4814107" y="1393815"/>
            <a:ext cx="1549625" cy="612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Word Search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2ACAE1-EB0C-6428-A1BF-0716B056FF40}"/>
              </a:ext>
            </a:extLst>
          </p:cNvPr>
          <p:cNvCxnSpPr>
            <a:stCxn id="25" idx="2"/>
          </p:cNvCxnSpPr>
          <p:nvPr/>
        </p:nvCxnSpPr>
        <p:spPr>
          <a:xfrm>
            <a:off x="8102410" y="1996041"/>
            <a:ext cx="0" cy="4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23EDD1-CE0B-C7FB-BE86-870732AE0974}"/>
              </a:ext>
            </a:extLst>
          </p:cNvPr>
          <p:cNvCxnSpPr>
            <a:cxnSpLocks/>
          </p:cNvCxnSpPr>
          <p:nvPr/>
        </p:nvCxnSpPr>
        <p:spPr>
          <a:xfrm>
            <a:off x="1134319" y="3298784"/>
            <a:ext cx="9757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1A2156-DDC2-3BF7-5602-67D7F19D46CD}"/>
              </a:ext>
            </a:extLst>
          </p:cNvPr>
          <p:cNvSpPr/>
          <p:nvPr/>
        </p:nvSpPr>
        <p:spPr>
          <a:xfrm>
            <a:off x="7430950" y="2390404"/>
            <a:ext cx="1474517" cy="612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User Choices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57CDA3-CABB-16F5-0D72-01BD319C06D4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168208" y="3003395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94DD9-B3AD-70F6-0238-DCF2D5E848D2}"/>
              </a:ext>
            </a:extLst>
          </p:cNvPr>
          <p:cNvCxnSpPr>
            <a:cxnSpLocks/>
          </p:cNvCxnSpPr>
          <p:nvPr/>
        </p:nvCxnSpPr>
        <p:spPr>
          <a:xfrm flipH="1">
            <a:off x="1144603" y="3296006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33F05A-966D-5A5C-7DC3-600B4343AD60}"/>
              </a:ext>
            </a:extLst>
          </p:cNvPr>
          <p:cNvCxnSpPr>
            <a:cxnSpLocks/>
          </p:cNvCxnSpPr>
          <p:nvPr/>
        </p:nvCxnSpPr>
        <p:spPr>
          <a:xfrm flipH="1">
            <a:off x="10891777" y="3298784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C39EDE-1419-1B28-869E-836155BA75B1}"/>
              </a:ext>
            </a:extLst>
          </p:cNvPr>
          <p:cNvCxnSpPr>
            <a:cxnSpLocks/>
          </p:cNvCxnSpPr>
          <p:nvPr/>
        </p:nvCxnSpPr>
        <p:spPr>
          <a:xfrm flipH="1">
            <a:off x="6597569" y="331656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CC85AD-B9A3-7688-55FC-5366D4EBB8AD}"/>
              </a:ext>
            </a:extLst>
          </p:cNvPr>
          <p:cNvCxnSpPr>
            <a:cxnSpLocks/>
          </p:cNvCxnSpPr>
          <p:nvPr/>
        </p:nvCxnSpPr>
        <p:spPr>
          <a:xfrm flipH="1">
            <a:off x="4710895" y="3292765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06ED77-2EEB-0695-E3F1-F6E403FFC33C}"/>
              </a:ext>
            </a:extLst>
          </p:cNvPr>
          <p:cNvCxnSpPr>
            <a:cxnSpLocks/>
          </p:cNvCxnSpPr>
          <p:nvPr/>
        </p:nvCxnSpPr>
        <p:spPr>
          <a:xfrm flipH="1">
            <a:off x="3010167" y="3310708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1A48A0-5755-870E-CF2E-796D41C6BD12}"/>
              </a:ext>
            </a:extLst>
          </p:cNvPr>
          <p:cNvCxnSpPr>
            <a:cxnSpLocks/>
          </p:cNvCxnSpPr>
          <p:nvPr/>
        </p:nvCxnSpPr>
        <p:spPr>
          <a:xfrm flipH="1">
            <a:off x="8538598" y="331656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867B668-D25C-38DF-322C-668C799C999C}"/>
              </a:ext>
            </a:extLst>
          </p:cNvPr>
          <p:cNvSpPr/>
          <p:nvPr/>
        </p:nvSpPr>
        <p:spPr>
          <a:xfrm>
            <a:off x="455912" y="3606097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Synonyms?</a:t>
            </a:r>
            <a:endParaRPr lang="en-IN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530099-245B-C399-F9D5-812602EA5FB9}"/>
              </a:ext>
            </a:extLst>
          </p:cNvPr>
          <p:cNvSpPr/>
          <p:nvPr/>
        </p:nvSpPr>
        <p:spPr>
          <a:xfrm>
            <a:off x="4115178" y="3598028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Hypernym?</a:t>
            </a:r>
            <a:endParaRPr lang="en-IN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245021-D353-BDD2-CB46-7150E8D38ED7}"/>
              </a:ext>
            </a:extLst>
          </p:cNvPr>
          <p:cNvSpPr/>
          <p:nvPr/>
        </p:nvSpPr>
        <p:spPr>
          <a:xfrm>
            <a:off x="5992892" y="3611958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Hyponyms?</a:t>
            </a:r>
            <a:endParaRPr lang="en-IN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3B406A-ED7C-553C-0362-2DD272A0EE1D}"/>
              </a:ext>
            </a:extLst>
          </p:cNvPr>
          <p:cNvSpPr/>
          <p:nvPr/>
        </p:nvSpPr>
        <p:spPr>
          <a:xfrm>
            <a:off x="7769081" y="3598028"/>
            <a:ext cx="162272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Use in Sentence?</a:t>
            </a:r>
            <a:endParaRPr lang="en-IN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188CC63-F58D-A10A-E355-95839B823575}"/>
              </a:ext>
            </a:extLst>
          </p:cNvPr>
          <p:cNvSpPr/>
          <p:nvPr/>
        </p:nvSpPr>
        <p:spPr>
          <a:xfrm>
            <a:off x="10053907" y="3602953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ED07ED-AE69-D37A-E42A-F53DC7FD19B4}"/>
              </a:ext>
            </a:extLst>
          </p:cNvPr>
          <p:cNvSpPr/>
          <p:nvPr/>
        </p:nvSpPr>
        <p:spPr>
          <a:xfrm>
            <a:off x="2396940" y="3606097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Antonyms?</a:t>
            </a:r>
            <a:endParaRPr lang="en-IN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0325CA-4D12-12B4-3E52-66F8D139FB0F}"/>
              </a:ext>
            </a:extLst>
          </p:cNvPr>
          <p:cNvCxnSpPr/>
          <p:nvPr/>
        </p:nvCxnSpPr>
        <p:spPr>
          <a:xfrm>
            <a:off x="10891777" y="4262127"/>
            <a:ext cx="0" cy="3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2FA17AB-4A25-06FD-6D20-AC73E5AD70D0}"/>
              </a:ext>
            </a:extLst>
          </p:cNvPr>
          <p:cNvSpPr/>
          <p:nvPr/>
        </p:nvSpPr>
        <p:spPr>
          <a:xfrm>
            <a:off x="10089494" y="4631925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86A689-9511-99EE-100E-6409E9536785}"/>
              </a:ext>
            </a:extLst>
          </p:cNvPr>
          <p:cNvSpPr/>
          <p:nvPr/>
        </p:nvSpPr>
        <p:spPr>
          <a:xfrm>
            <a:off x="447745" y="4567105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Synonyms</a:t>
            </a:r>
            <a:endParaRPr lang="en-IN" sz="16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035FA8-0761-4C4C-4A3A-697854ADEB4C}"/>
              </a:ext>
            </a:extLst>
          </p:cNvPr>
          <p:cNvSpPr/>
          <p:nvPr/>
        </p:nvSpPr>
        <p:spPr>
          <a:xfrm>
            <a:off x="5923299" y="4545641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Hyponyms</a:t>
            </a:r>
            <a:endParaRPr lang="en-IN" sz="16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16BDA-F23C-EDE4-7BF7-DF76AA0F20BA}"/>
              </a:ext>
            </a:extLst>
          </p:cNvPr>
          <p:cNvSpPr/>
          <p:nvPr/>
        </p:nvSpPr>
        <p:spPr>
          <a:xfrm>
            <a:off x="7891748" y="4535517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Sentence</a:t>
            </a:r>
            <a:endParaRPr lang="en-IN" sz="16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9D2026B-DA3F-2324-AA6E-8E3302996537}"/>
              </a:ext>
            </a:extLst>
          </p:cNvPr>
          <p:cNvSpPr/>
          <p:nvPr/>
        </p:nvSpPr>
        <p:spPr>
          <a:xfrm>
            <a:off x="4164224" y="4545642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Hypernyms</a:t>
            </a:r>
            <a:endParaRPr lang="en-IN" sz="16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0EB4E94-8B26-1080-2CB4-49F2EB323D5E}"/>
              </a:ext>
            </a:extLst>
          </p:cNvPr>
          <p:cNvSpPr/>
          <p:nvPr/>
        </p:nvSpPr>
        <p:spPr>
          <a:xfrm>
            <a:off x="2346894" y="4561503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Antonyms</a:t>
            </a:r>
            <a:endParaRPr lang="en-IN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472545-AE7B-AD66-E4DC-5844DE53E1FC}"/>
              </a:ext>
            </a:extLst>
          </p:cNvPr>
          <p:cNvCxnSpPr>
            <a:cxnSpLocks/>
          </p:cNvCxnSpPr>
          <p:nvPr/>
        </p:nvCxnSpPr>
        <p:spPr>
          <a:xfrm flipH="1">
            <a:off x="3010166" y="4274050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F9EE58-0B89-8B59-4DCD-A849FBCCB56C}"/>
              </a:ext>
            </a:extLst>
          </p:cNvPr>
          <p:cNvCxnSpPr>
            <a:cxnSpLocks/>
          </p:cNvCxnSpPr>
          <p:nvPr/>
        </p:nvCxnSpPr>
        <p:spPr>
          <a:xfrm flipH="1">
            <a:off x="4814107" y="4271716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370A6C-D233-A32C-AAF7-1D33CEE161F0}"/>
              </a:ext>
            </a:extLst>
          </p:cNvPr>
          <p:cNvCxnSpPr>
            <a:cxnSpLocks/>
          </p:cNvCxnSpPr>
          <p:nvPr/>
        </p:nvCxnSpPr>
        <p:spPr>
          <a:xfrm flipH="1">
            <a:off x="6611990" y="427534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3C492C-EE49-D965-20A3-90AC0BC04D07}"/>
              </a:ext>
            </a:extLst>
          </p:cNvPr>
          <p:cNvCxnSpPr>
            <a:cxnSpLocks/>
          </p:cNvCxnSpPr>
          <p:nvPr/>
        </p:nvCxnSpPr>
        <p:spPr>
          <a:xfrm flipH="1">
            <a:off x="8580439" y="4241213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3D43DA-9301-6C57-057B-4F26935825A4}"/>
              </a:ext>
            </a:extLst>
          </p:cNvPr>
          <p:cNvCxnSpPr>
            <a:cxnSpLocks/>
          </p:cNvCxnSpPr>
          <p:nvPr/>
        </p:nvCxnSpPr>
        <p:spPr>
          <a:xfrm flipH="1">
            <a:off x="1132055" y="4265018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A0F1EA-9F32-1EC3-8C94-507452F54FD9}"/>
              </a:ext>
            </a:extLst>
          </p:cNvPr>
          <p:cNvCxnSpPr>
            <a:cxnSpLocks/>
          </p:cNvCxnSpPr>
          <p:nvPr/>
        </p:nvCxnSpPr>
        <p:spPr>
          <a:xfrm flipH="1">
            <a:off x="1139847" y="610524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786A3-EE0F-4E69-8624-0427757B70D3}"/>
              </a:ext>
            </a:extLst>
          </p:cNvPr>
          <p:cNvCxnSpPr>
            <a:cxnSpLocks/>
          </p:cNvCxnSpPr>
          <p:nvPr/>
        </p:nvCxnSpPr>
        <p:spPr>
          <a:xfrm flipH="1">
            <a:off x="3310358" y="606627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63A3B1-FBD5-C7B9-2088-F353A0F69A96}"/>
              </a:ext>
            </a:extLst>
          </p:cNvPr>
          <p:cNvCxnSpPr>
            <a:cxnSpLocks/>
          </p:cNvCxnSpPr>
          <p:nvPr/>
        </p:nvCxnSpPr>
        <p:spPr>
          <a:xfrm flipH="1">
            <a:off x="4859170" y="604151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0FCAD-FBF0-6BBE-8191-B523CDE4E615}"/>
              </a:ext>
            </a:extLst>
          </p:cNvPr>
          <p:cNvCxnSpPr>
            <a:cxnSpLocks/>
          </p:cNvCxnSpPr>
          <p:nvPr/>
        </p:nvCxnSpPr>
        <p:spPr>
          <a:xfrm flipH="1">
            <a:off x="6597568" y="603116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06FAA8-1DF5-A1C2-096D-A0768B43549F}"/>
              </a:ext>
            </a:extLst>
          </p:cNvPr>
          <p:cNvCxnSpPr>
            <a:cxnSpLocks/>
          </p:cNvCxnSpPr>
          <p:nvPr/>
        </p:nvCxnSpPr>
        <p:spPr>
          <a:xfrm flipH="1">
            <a:off x="8602948" y="601304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A52DD4-83D3-33A8-A665-E33416B56392}"/>
              </a:ext>
            </a:extLst>
          </p:cNvPr>
          <p:cNvCxnSpPr>
            <a:cxnSpLocks/>
          </p:cNvCxnSpPr>
          <p:nvPr/>
        </p:nvCxnSpPr>
        <p:spPr>
          <a:xfrm flipV="1">
            <a:off x="1132055" y="6343419"/>
            <a:ext cx="7490367" cy="5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DB7A8C1-8AD8-9E23-C9E1-9A8E33C5150B}"/>
              </a:ext>
            </a:extLst>
          </p:cNvPr>
          <p:cNvSpPr/>
          <p:nvPr/>
        </p:nvSpPr>
        <p:spPr>
          <a:xfrm rot="5400000">
            <a:off x="926668" y="5300353"/>
            <a:ext cx="410773" cy="259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C3E49DF-E1BD-C86B-75EA-05A32755FD6E}"/>
              </a:ext>
            </a:extLst>
          </p:cNvPr>
          <p:cNvSpPr/>
          <p:nvPr/>
        </p:nvSpPr>
        <p:spPr>
          <a:xfrm rot="5400000">
            <a:off x="8393100" y="5267385"/>
            <a:ext cx="364953" cy="214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52C0B23-C285-7064-2186-77A75816855D}"/>
              </a:ext>
            </a:extLst>
          </p:cNvPr>
          <p:cNvSpPr/>
          <p:nvPr/>
        </p:nvSpPr>
        <p:spPr>
          <a:xfrm rot="5400000">
            <a:off x="6420992" y="5274607"/>
            <a:ext cx="399893" cy="21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AB03C49-53DF-869B-0E9A-F9598137A10A}"/>
              </a:ext>
            </a:extLst>
          </p:cNvPr>
          <p:cNvSpPr/>
          <p:nvPr/>
        </p:nvSpPr>
        <p:spPr>
          <a:xfrm rot="5400000">
            <a:off x="4614161" y="5267512"/>
            <a:ext cx="399891" cy="259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9DE2774-E98D-A83E-FD3C-5FA051C7F898}"/>
              </a:ext>
            </a:extLst>
          </p:cNvPr>
          <p:cNvSpPr/>
          <p:nvPr/>
        </p:nvSpPr>
        <p:spPr>
          <a:xfrm rot="5400000">
            <a:off x="2846165" y="5319105"/>
            <a:ext cx="410773" cy="214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EDCBBBC-1E9F-DDB9-6DDA-80E2DC422B54}"/>
              </a:ext>
            </a:extLst>
          </p:cNvPr>
          <p:cNvSpPr/>
          <p:nvPr/>
        </p:nvSpPr>
        <p:spPr>
          <a:xfrm>
            <a:off x="355879" y="5617023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F05E11-8A84-03EA-498A-802EE6912219}"/>
              </a:ext>
            </a:extLst>
          </p:cNvPr>
          <p:cNvSpPr/>
          <p:nvPr/>
        </p:nvSpPr>
        <p:spPr>
          <a:xfrm>
            <a:off x="7887799" y="5548987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E7957B7-6B4B-0520-5BA1-BC8A8B3D4BE3}"/>
              </a:ext>
            </a:extLst>
          </p:cNvPr>
          <p:cNvSpPr/>
          <p:nvPr/>
        </p:nvSpPr>
        <p:spPr>
          <a:xfrm>
            <a:off x="5946958" y="5575003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2D75DE9-C9F8-3435-7B78-801CEAD37DEE}"/>
              </a:ext>
            </a:extLst>
          </p:cNvPr>
          <p:cNvSpPr/>
          <p:nvPr/>
        </p:nvSpPr>
        <p:spPr>
          <a:xfrm>
            <a:off x="4109851" y="5595041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1EB1E97-7590-E70F-1637-B1632BBB9EA0}"/>
              </a:ext>
            </a:extLst>
          </p:cNvPr>
          <p:cNvSpPr/>
          <p:nvPr/>
        </p:nvSpPr>
        <p:spPr>
          <a:xfrm>
            <a:off x="2346113" y="5643991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671A72-3947-04FE-7AAA-549898149A9E}"/>
              </a:ext>
            </a:extLst>
          </p:cNvPr>
          <p:cNvCxnSpPr/>
          <p:nvPr/>
        </p:nvCxnSpPr>
        <p:spPr>
          <a:xfrm>
            <a:off x="4294208" y="6361668"/>
            <a:ext cx="0" cy="24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279BCC-0657-3A02-8467-FD13E2C790BF}"/>
              </a:ext>
            </a:extLst>
          </p:cNvPr>
          <p:cNvCxnSpPr/>
          <p:nvPr/>
        </p:nvCxnSpPr>
        <p:spPr>
          <a:xfrm flipH="1">
            <a:off x="219918" y="6609144"/>
            <a:ext cx="407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93B2D2-787D-8BFE-813F-32F465D5AEEE}"/>
              </a:ext>
            </a:extLst>
          </p:cNvPr>
          <p:cNvCxnSpPr/>
          <p:nvPr/>
        </p:nvCxnSpPr>
        <p:spPr>
          <a:xfrm flipV="1">
            <a:off x="219918" y="2696899"/>
            <a:ext cx="0" cy="391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49192C-5720-289B-FC45-A23BEE4CC6BF}"/>
              </a:ext>
            </a:extLst>
          </p:cNvPr>
          <p:cNvCxnSpPr>
            <a:endCxn id="35" idx="1"/>
          </p:cNvCxnSpPr>
          <p:nvPr/>
        </p:nvCxnSpPr>
        <p:spPr>
          <a:xfrm>
            <a:off x="219918" y="2696899"/>
            <a:ext cx="7211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E5D5EF5F-6159-4FB9-7469-586EFDA4C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62D46E-DD52-6E33-A61E-5A3700DE79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4673" y="556051"/>
            <a:ext cx="14545" cy="65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734A71-9C5D-F620-AFCD-0DD5046EB4AB}"/>
              </a:ext>
            </a:extLst>
          </p:cNvPr>
          <p:cNvCxnSpPr>
            <a:cxnSpLocks/>
          </p:cNvCxnSpPr>
          <p:nvPr/>
        </p:nvCxnSpPr>
        <p:spPr>
          <a:xfrm>
            <a:off x="8751945" y="1219188"/>
            <a:ext cx="786869" cy="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2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5273-6FC3-D999-1F17-FA54D4231B0A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217528-D44E-A131-1C14-FEBF54BFC376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Word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D38C84-2D00-5772-68FC-A64494223E03}"/>
              </a:ext>
            </a:extLst>
          </p:cNvPr>
          <p:cNvCxnSpPr>
            <a:cxnSpLocks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9C2C9D-140C-EB07-AAC8-C1A8A07F1380}"/>
              </a:ext>
            </a:extLst>
          </p:cNvPr>
          <p:cNvSpPr/>
          <p:nvPr/>
        </p:nvSpPr>
        <p:spPr>
          <a:xfrm>
            <a:off x="3310359" y="228037"/>
            <a:ext cx="1527859" cy="5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340EB4-A741-FBBD-8E76-6F98971D12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838218" y="512054"/>
            <a:ext cx="846539" cy="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9A97A01-9255-2F13-8812-B8F315F9365D}"/>
              </a:ext>
            </a:extLst>
          </p:cNvPr>
          <p:cNvSpPr/>
          <p:nvPr/>
        </p:nvSpPr>
        <p:spPr>
          <a:xfrm>
            <a:off x="5684757" y="226450"/>
            <a:ext cx="13426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exists?</a:t>
            </a:r>
            <a:endParaRPr lang="en-IN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CDFC4C-9E39-0058-B05D-90E7E9A71082}"/>
              </a:ext>
            </a:extLst>
          </p:cNvPr>
          <p:cNvSpPr/>
          <p:nvPr/>
        </p:nvSpPr>
        <p:spPr>
          <a:xfrm>
            <a:off x="8190418" y="928928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Word Exists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159C0-AE72-E57F-475F-B682BFCA5708}"/>
              </a:ext>
            </a:extLst>
          </p:cNvPr>
          <p:cNvSpPr txBox="1"/>
          <p:nvPr/>
        </p:nvSpPr>
        <p:spPr>
          <a:xfrm>
            <a:off x="7059872" y="188559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2FA91B-87DF-8A91-6D6F-902C088AFB72}"/>
              </a:ext>
            </a:extLst>
          </p:cNvPr>
          <p:cNvSpPr/>
          <p:nvPr/>
        </p:nvSpPr>
        <p:spPr>
          <a:xfrm>
            <a:off x="9712038" y="1155987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5F283E-825C-86C1-91D4-A459CC4512E6}"/>
              </a:ext>
            </a:extLst>
          </p:cNvPr>
          <p:cNvSpPr/>
          <p:nvPr/>
        </p:nvSpPr>
        <p:spPr>
          <a:xfrm>
            <a:off x="10445102" y="796071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D7E313-6883-5EFC-F2C9-141D2C4076F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6089" y="839098"/>
            <a:ext cx="7714" cy="3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E41C-4A9A-E877-FB05-EBF8900E8B0C}"/>
              </a:ext>
            </a:extLst>
          </p:cNvPr>
          <p:cNvSpPr txBox="1"/>
          <p:nvPr/>
        </p:nvSpPr>
        <p:spPr>
          <a:xfrm>
            <a:off x="5849778" y="84142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E7045BA2-F493-B862-B68F-2FE073ABC27E}"/>
              </a:ext>
            </a:extLst>
          </p:cNvPr>
          <p:cNvSpPr/>
          <p:nvPr/>
        </p:nvSpPr>
        <p:spPr>
          <a:xfrm>
            <a:off x="5204404" y="1205910"/>
            <a:ext cx="231879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Already Suggested?</a:t>
            </a:r>
            <a:endParaRPr lang="en-IN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F874C25-7408-18B8-B2B6-B71BC501D143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5018868" y="1512234"/>
            <a:ext cx="185536" cy="251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E38356F-DED5-C204-9724-3A11BA37E9E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23202" y="1512234"/>
            <a:ext cx="185536" cy="24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ECB955-82D6-CD32-9DAB-F2F1B138052E}"/>
              </a:ext>
            </a:extLst>
          </p:cNvPr>
          <p:cNvSpPr/>
          <p:nvPr/>
        </p:nvSpPr>
        <p:spPr>
          <a:xfrm>
            <a:off x="4209828" y="1746573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Word Already Suggested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6FE7D-03D9-F26B-C008-1AE1F0C1203D}"/>
              </a:ext>
            </a:extLst>
          </p:cNvPr>
          <p:cNvSpPr txBox="1"/>
          <p:nvPr/>
        </p:nvSpPr>
        <p:spPr>
          <a:xfrm>
            <a:off x="4915021" y="1165932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A4006-CDC1-9586-E29E-C23E8AC8FD69}"/>
              </a:ext>
            </a:extLst>
          </p:cNvPr>
          <p:cNvSpPr txBox="1"/>
          <p:nvPr/>
        </p:nvSpPr>
        <p:spPr>
          <a:xfrm>
            <a:off x="7729701" y="1392459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EE78BA2-3C87-C2E0-7466-464F10441880}"/>
              </a:ext>
            </a:extLst>
          </p:cNvPr>
          <p:cNvSpPr/>
          <p:nvPr/>
        </p:nvSpPr>
        <p:spPr>
          <a:xfrm rot="10800000">
            <a:off x="3476764" y="1956008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069521D-E488-697B-AEF1-7A361C8EF5C3}"/>
              </a:ext>
            </a:extLst>
          </p:cNvPr>
          <p:cNvSpPr/>
          <p:nvPr/>
        </p:nvSpPr>
        <p:spPr>
          <a:xfrm>
            <a:off x="2124585" y="1686353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C989DF-025C-64F6-754F-AB5163077FAD}"/>
              </a:ext>
            </a:extLst>
          </p:cNvPr>
          <p:cNvSpPr/>
          <p:nvPr/>
        </p:nvSpPr>
        <p:spPr>
          <a:xfrm>
            <a:off x="6979511" y="1761791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Suggest Word to Database</a:t>
            </a:r>
            <a:endParaRPr lang="en-IN" sz="14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CB5B11B-D840-C2E6-7D35-03DE547ED050}"/>
              </a:ext>
            </a:extLst>
          </p:cNvPr>
          <p:cNvSpPr/>
          <p:nvPr/>
        </p:nvSpPr>
        <p:spPr>
          <a:xfrm>
            <a:off x="8513480" y="2029383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903AF3-9FD3-325E-1DC7-DA15F06993B1}"/>
              </a:ext>
            </a:extLst>
          </p:cNvPr>
          <p:cNvSpPr/>
          <p:nvPr/>
        </p:nvSpPr>
        <p:spPr>
          <a:xfrm>
            <a:off x="9267507" y="1764245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91080D-529D-AC71-7802-273F4429EB28}"/>
              </a:ext>
            </a:extLst>
          </p:cNvPr>
          <p:cNvCxnSpPr>
            <a:cxnSpLocks/>
            <a:stCxn id="25" idx="2"/>
            <a:endCxn id="39" idx="1"/>
          </p:cNvCxnSpPr>
          <p:nvPr/>
        </p:nvCxnSpPr>
        <p:spPr>
          <a:xfrm rot="16200000" flipH="1">
            <a:off x="5400844" y="2083011"/>
            <a:ext cx="140468" cy="994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659F3D-4E30-0909-4983-AA439E1C00E4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rot="5400000">
            <a:off x="7250495" y="2157619"/>
            <a:ext cx="125250" cy="86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DBB49745-390A-8B3C-9CB6-FA3D666431D4}"/>
              </a:ext>
            </a:extLst>
          </p:cNvPr>
          <p:cNvSpPr/>
          <p:nvPr/>
        </p:nvSpPr>
        <p:spPr>
          <a:xfrm>
            <a:off x="5968398" y="234424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9FFF6D-292A-4A49-A79C-02C0BF680BA9}"/>
              </a:ext>
            </a:extLst>
          </p:cNvPr>
          <p:cNvSpPr/>
          <p:nvPr/>
        </p:nvSpPr>
        <p:spPr>
          <a:xfrm>
            <a:off x="5530289" y="3137963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A80FC2-B694-5599-7569-E120AEC0825E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6425598" y="2956889"/>
            <a:ext cx="17157" cy="18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E21B1A2-B6D4-1900-9960-6BF11E3455E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5930" y="4529349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F94259-570B-1BAC-9BFF-9A86472594AA}"/>
              </a:ext>
            </a:extLst>
          </p:cNvPr>
          <p:cNvSpPr/>
          <p:nvPr/>
        </p:nvSpPr>
        <p:spPr>
          <a:xfrm>
            <a:off x="578366" y="4201334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Words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A4C45B-719C-9B88-7242-8CCE130460FE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>
            <a:off x="2253113" y="4529349"/>
            <a:ext cx="428496" cy="1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05C8319-B8CD-D00B-C4F1-185FECC9F765}"/>
              </a:ext>
            </a:extLst>
          </p:cNvPr>
          <p:cNvSpPr/>
          <p:nvPr/>
        </p:nvSpPr>
        <p:spPr>
          <a:xfrm>
            <a:off x="2681609" y="4289719"/>
            <a:ext cx="1546868" cy="511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User Input</a:t>
            </a:r>
            <a:endParaRPr lang="en-IN" sz="1600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A6C141E-C800-A5EA-F3AD-E2E9E0FDCFFC}"/>
              </a:ext>
            </a:extLst>
          </p:cNvPr>
          <p:cNvSpPr/>
          <p:nvPr/>
        </p:nvSpPr>
        <p:spPr>
          <a:xfrm rot="16200000">
            <a:off x="3262005" y="3926265"/>
            <a:ext cx="437540" cy="289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BED77C1-A44E-3BBD-62C8-B06BA40D484C}"/>
              </a:ext>
            </a:extLst>
          </p:cNvPr>
          <p:cNvSpPr/>
          <p:nvPr/>
        </p:nvSpPr>
        <p:spPr>
          <a:xfrm>
            <a:off x="2851282" y="3392414"/>
            <a:ext cx="1338804" cy="436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CD0DE8-81FB-F858-28C0-39813ADBD03F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>
            <a:off x="4228477" y="4545395"/>
            <a:ext cx="660667" cy="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053B856F-2969-377E-F8CD-8E7A94FDE7A9}"/>
              </a:ext>
            </a:extLst>
          </p:cNvPr>
          <p:cNvSpPr/>
          <p:nvPr/>
        </p:nvSpPr>
        <p:spPr>
          <a:xfrm>
            <a:off x="4889144" y="4263263"/>
            <a:ext cx="15543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= ‘O’?</a:t>
            </a:r>
            <a:endParaRPr lang="en-IN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AB4E5D-1236-66B3-4864-1253ACA83DEA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>
            <a:off x="5666326" y="4875911"/>
            <a:ext cx="0" cy="33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487B8E-9228-340B-7DAB-E5081C51DA84}"/>
              </a:ext>
            </a:extLst>
          </p:cNvPr>
          <p:cNvSpPr/>
          <p:nvPr/>
        </p:nvSpPr>
        <p:spPr>
          <a:xfrm>
            <a:off x="4881678" y="5208137"/>
            <a:ext cx="1569295" cy="6126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Word To Short Note</a:t>
            </a:r>
            <a:endParaRPr lang="en-IN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4830F0-7526-9CBF-3789-B7B633DABCFE}"/>
              </a:ext>
            </a:extLst>
          </p:cNvPr>
          <p:cNvSpPr txBox="1"/>
          <p:nvPr/>
        </p:nvSpPr>
        <p:spPr>
          <a:xfrm>
            <a:off x="5001645" y="4725887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915948-F5E1-6837-DE97-B7E64DBAA460}"/>
              </a:ext>
            </a:extLst>
          </p:cNvPr>
          <p:cNvCxnSpPr>
            <a:stCxn id="90" idx="3"/>
          </p:cNvCxnSpPr>
          <p:nvPr/>
        </p:nvCxnSpPr>
        <p:spPr>
          <a:xfrm flipV="1">
            <a:off x="6443507" y="4568800"/>
            <a:ext cx="510511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B7F9A79-C5EA-9CA4-10A3-C3765DE6B047}"/>
              </a:ext>
            </a:extLst>
          </p:cNvPr>
          <p:cNvSpPr txBox="1"/>
          <p:nvPr/>
        </p:nvSpPr>
        <p:spPr>
          <a:xfrm>
            <a:off x="6419357" y="4216610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41D51AAC-43E4-E3BE-6858-3D929C79C2F9}"/>
              </a:ext>
            </a:extLst>
          </p:cNvPr>
          <p:cNvSpPr/>
          <p:nvPr/>
        </p:nvSpPr>
        <p:spPr>
          <a:xfrm>
            <a:off x="6930010" y="4270329"/>
            <a:ext cx="15543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= ‘E’?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33E267-214B-B6C1-A914-273E880EDA38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flipH="1">
            <a:off x="7681026" y="4882977"/>
            <a:ext cx="26166" cy="33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31288A4-3A66-B1DF-6ABE-D53115259922}"/>
              </a:ext>
            </a:extLst>
          </p:cNvPr>
          <p:cNvSpPr txBox="1"/>
          <p:nvPr/>
        </p:nvSpPr>
        <p:spPr>
          <a:xfrm>
            <a:off x="7126295" y="475104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2AA7480-FC2B-A045-3040-930952D3F0AE}"/>
              </a:ext>
            </a:extLst>
          </p:cNvPr>
          <p:cNvSpPr/>
          <p:nvPr/>
        </p:nvSpPr>
        <p:spPr>
          <a:xfrm>
            <a:off x="6864670" y="5219908"/>
            <a:ext cx="1632712" cy="589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Next Word</a:t>
            </a:r>
            <a:endParaRPr lang="en-IN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23394A8-28F9-5DA8-13A2-96409B3DA807}"/>
              </a:ext>
            </a:extLst>
          </p:cNvPr>
          <p:cNvCxnSpPr>
            <a:cxnSpLocks/>
            <a:stCxn id="94" idx="3"/>
            <a:endCxn id="111" idx="1"/>
          </p:cNvCxnSpPr>
          <p:nvPr/>
        </p:nvCxnSpPr>
        <p:spPr>
          <a:xfrm>
            <a:off x="6450973" y="5514461"/>
            <a:ext cx="413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DF42B1-D914-7E55-890F-B478C11ECEB3}"/>
              </a:ext>
            </a:extLst>
          </p:cNvPr>
          <p:cNvCxnSpPr>
            <a:cxnSpLocks/>
            <a:stCxn id="105" idx="3"/>
            <a:endCxn id="120" idx="1"/>
          </p:cNvCxnSpPr>
          <p:nvPr/>
        </p:nvCxnSpPr>
        <p:spPr>
          <a:xfrm flipV="1">
            <a:off x="8484373" y="4573110"/>
            <a:ext cx="521266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5D8EC46-8A4B-DDE4-11A8-BE6B25DE5AFE}"/>
              </a:ext>
            </a:extLst>
          </p:cNvPr>
          <p:cNvSpPr txBox="1"/>
          <p:nvPr/>
        </p:nvSpPr>
        <p:spPr>
          <a:xfrm>
            <a:off x="8460223" y="4168040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929B793-D94F-2620-34BA-B01ABB78F464}"/>
              </a:ext>
            </a:extLst>
          </p:cNvPr>
          <p:cNvSpPr/>
          <p:nvPr/>
        </p:nvSpPr>
        <p:spPr>
          <a:xfrm>
            <a:off x="9005639" y="4248366"/>
            <a:ext cx="1554363" cy="64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Reading</a:t>
            </a:r>
            <a:endParaRPr lang="en-IN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2797311-B52D-1955-E25C-708B73D4201C}"/>
              </a:ext>
            </a:extLst>
          </p:cNvPr>
          <p:cNvCxnSpPr>
            <a:cxnSpLocks/>
            <a:stCxn id="111" idx="2"/>
          </p:cNvCxnSpPr>
          <p:nvPr/>
        </p:nvCxnSpPr>
        <p:spPr>
          <a:xfrm rot="5400000">
            <a:off x="4367463" y="2892386"/>
            <a:ext cx="396935" cy="62301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64FA17-CA35-5D22-42A8-197DDAFB567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1415739" y="4857364"/>
            <a:ext cx="1" cy="13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1D96C952-5AE5-8143-54A4-A735C949DC23}"/>
              </a:ext>
            </a:extLst>
          </p:cNvPr>
          <p:cNvSpPr/>
          <p:nvPr/>
        </p:nvSpPr>
        <p:spPr>
          <a:xfrm>
            <a:off x="8879924" y="516881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A23962E-91B5-E7A7-8B2C-7FAB29129B16}"/>
              </a:ext>
            </a:extLst>
          </p:cNvPr>
          <p:cNvCxnSpPr>
            <a:cxnSpLocks/>
            <a:stCxn id="120" idx="2"/>
            <a:endCxn id="137" idx="0"/>
          </p:cNvCxnSpPr>
          <p:nvPr/>
        </p:nvCxnSpPr>
        <p:spPr>
          <a:xfrm>
            <a:off x="9782821" y="4897853"/>
            <a:ext cx="9569" cy="27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97C0A7BD-D7C1-2653-6930-F764D38A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84EC028-E61F-85AD-8DA9-BEDE47D2084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027420" y="532774"/>
            <a:ext cx="1162998" cy="777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D466FD-BC1E-A548-CD40-894F86ACAD16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3A770E-1EC5-E20F-14E4-1B9AF88856DA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Note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07B7F4-521D-5587-828B-82367C1136D0}"/>
              </a:ext>
            </a:extLst>
          </p:cNvPr>
          <p:cNvCxnSpPr>
            <a:cxnSpLocks/>
            <a:stCxn id="5" idx="3"/>
            <a:endCxn id="235" idx="1"/>
          </p:cNvCxnSpPr>
          <p:nvPr/>
        </p:nvCxnSpPr>
        <p:spPr>
          <a:xfrm flipV="1">
            <a:off x="2427101" y="546844"/>
            <a:ext cx="1372892" cy="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F2D619-8BF0-A8E7-F841-FE50820D69FF}"/>
              </a:ext>
            </a:extLst>
          </p:cNvPr>
          <p:cNvCxnSpPr>
            <a:cxnSpLocks/>
            <a:stCxn id="235" idx="2"/>
          </p:cNvCxnSpPr>
          <p:nvPr/>
        </p:nvCxnSpPr>
        <p:spPr>
          <a:xfrm>
            <a:off x="4848637" y="806345"/>
            <a:ext cx="0" cy="54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F526BD-369C-17D2-787C-721667F32636}"/>
              </a:ext>
            </a:extLst>
          </p:cNvPr>
          <p:cNvCxnSpPr>
            <a:cxnSpLocks/>
          </p:cNvCxnSpPr>
          <p:nvPr/>
        </p:nvCxnSpPr>
        <p:spPr>
          <a:xfrm>
            <a:off x="1057274" y="1361486"/>
            <a:ext cx="9680013" cy="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E7259D-E7F3-1493-CB9F-6DE8AF38472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7274" y="1361486"/>
            <a:ext cx="30746" cy="29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43D83-DF9D-3D15-C70E-2C086320CF3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0768032" y="1348231"/>
            <a:ext cx="1" cy="3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6545B8-3E7A-BCEE-D88C-DE1E54A0DC3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646172" y="1399982"/>
            <a:ext cx="4157" cy="2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CC744B-7416-9A65-3751-A92E97310C9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619770" y="1379206"/>
            <a:ext cx="1" cy="30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0DC1F-0012-62AC-8348-BDB39DD45AC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362555" y="1379206"/>
            <a:ext cx="15370" cy="2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B722FD-0368-ECC3-DC5C-879F22C372F9}"/>
              </a:ext>
            </a:extLst>
          </p:cNvPr>
          <p:cNvSpPr/>
          <p:nvPr/>
        </p:nvSpPr>
        <p:spPr>
          <a:xfrm>
            <a:off x="462990" y="1655179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80C776-B1FF-EC4E-B9EE-4A5742E4974B}"/>
              </a:ext>
            </a:extLst>
          </p:cNvPr>
          <p:cNvSpPr/>
          <p:nvPr/>
        </p:nvSpPr>
        <p:spPr>
          <a:xfrm>
            <a:off x="4025299" y="1668573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Word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713C1E-5F5B-F8D2-DCD1-5EE5E90FFB63}"/>
              </a:ext>
            </a:extLst>
          </p:cNvPr>
          <p:cNvSpPr/>
          <p:nvPr/>
        </p:nvSpPr>
        <p:spPr>
          <a:xfrm>
            <a:off x="5994741" y="1679839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Word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DA3101-4623-47BA-BE85-E0CF8A2C4B57}"/>
              </a:ext>
            </a:extLst>
          </p:cNvPr>
          <p:cNvSpPr/>
          <p:nvPr/>
        </p:nvSpPr>
        <p:spPr>
          <a:xfrm>
            <a:off x="8737525" y="1647420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Note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A2DB3E-8290-2CE9-B3A6-F599396EA5F8}"/>
              </a:ext>
            </a:extLst>
          </p:cNvPr>
          <p:cNvSpPr/>
          <p:nvPr/>
        </p:nvSpPr>
        <p:spPr>
          <a:xfrm>
            <a:off x="10143003" y="1668573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5F4FBB-30AD-786A-7751-B91A069D150E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flipH="1">
            <a:off x="10768032" y="2324596"/>
            <a:ext cx="1" cy="2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4D1A9F2-D8EB-4CCA-9B83-49F35CADB828}"/>
              </a:ext>
            </a:extLst>
          </p:cNvPr>
          <p:cNvSpPr/>
          <p:nvPr/>
        </p:nvSpPr>
        <p:spPr>
          <a:xfrm>
            <a:off x="9855566" y="256392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49AA960-E7BB-4828-9792-8DF3CE05B208}"/>
              </a:ext>
            </a:extLst>
          </p:cNvPr>
          <p:cNvSpPr/>
          <p:nvPr/>
        </p:nvSpPr>
        <p:spPr>
          <a:xfrm>
            <a:off x="462991" y="2531355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BA9432F-4888-CF78-AC1A-D5BFC62688BD}"/>
              </a:ext>
            </a:extLst>
          </p:cNvPr>
          <p:cNvSpPr/>
          <p:nvPr/>
        </p:nvSpPr>
        <p:spPr>
          <a:xfrm>
            <a:off x="5994742" y="2501512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2770AEB-1D2F-EA58-6BA1-43108FCAD039}"/>
              </a:ext>
            </a:extLst>
          </p:cNvPr>
          <p:cNvSpPr/>
          <p:nvPr/>
        </p:nvSpPr>
        <p:spPr>
          <a:xfrm>
            <a:off x="4025299" y="2485318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16E8E7-05BC-CA0E-AF5F-285250FF5E2B}"/>
              </a:ext>
            </a:extLst>
          </p:cNvPr>
          <p:cNvCxnSpPr>
            <a:stCxn id="27" idx="2"/>
            <a:endCxn id="57" idx="0"/>
          </p:cNvCxnSpPr>
          <p:nvPr/>
        </p:nvCxnSpPr>
        <p:spPr>
          <a:xfrm>
            <a:off x="1088020" y="2311202"/>
            <a:ext cx="0" cy="2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F32F74-F224-5A5F-290A-C6F950E39CAE}"/>
              </a:ext>
            </a:extLst>
          </p:cNvPr>
          <p:cNvCxnSpPr>
            <a:stCxn id="33" idx="2"/>
            <a:endCxn id="60" idx="0"/>
          </p:cNvCxnSpPr>
          <p:nvPr/>
        </p:nvCxnSpPr>
        <p:spPr>
          <a:xfrm flipH="1">
            <a:off x="4650328" y="2324596"/>
            <a:ext cx="1" cy="16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C77020-0CDA-18DE-9816-90F3BD5C38C9}"/>
              </a:ext>
            </a:extLst>
          </p:cNvPr>
          <p:cNvCxnSpPr>
            <a:stCxn id="34" idx="2"/>
            <a:endCxn id="59" idx="0"/>
          </p:cNvCxnSpPr>
          <p:nvPr/>
        </p:nvCxnSpPr>
        <p:spPr>
          <a:xfrm>
            <a:off x="6619771" y="2335862"/>
            <a:ext cx="0" cy="16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0CD578-9A2C-532E-7E26-FCA5C7C946C1}"/>
              </a:ext>
            </a:extLst>
          </p:cNvPr>
          <p:cNvCxnSpPr>
            <a:cxnSpLocks/>
            <a:stCxn id="35" idx="2"/>
            <a:endCxn id="182" idx="0"/>
          </p:cNvCxnSpPr>
          <p:nvPr/>
        </p:nvCxnSpPr>
        <p:spPr>
          <a:xfrm>
            <a:off x="9362555" y="2303443"/>
            <a:ext cx="15370" cy="84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E9E9730E-7284-04A4-2B05-57A3CB05C584}"/>
              </a:ext>
            </a:extLst>
          </p:cNvPr>
          <p:cNvSpPr/>
          <p:nvPr/>
        </p:nvSpPr>
        <p:spPr>
          <a:xfrm>
            <a:off x="462990" y="322325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Exists</a:t>
            </a:r>
            <a:endParaRPr lang="en-IN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997AF4-2A0A-1D83-F540-8D70F105ABD6}"/>
              </a:ext>
            </a:extLst>
          </p:cNvPr>
          <p:cNvSpPr/>
          <p:nvPr/>
        </p:nvSpPr>
        <p:spPr>
          <a:xfrm>
            <a:off x="277791" y="4077611"/>
            <a:ext cx="1620456" cy="557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5EF971-EAF6-1C43-0910-9DEACBBCCE73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088019" y="3835899"/>
            <a:ext cx="0" cy="24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BE476E-179A-40A8-1895-877AA1AF225F}"/>
              </a:ext>
            </a:extLst>
          </p:cNvPr>
          <p:cNvSpPr/>
          <p:nvPr/>
        </p:nvSpPr>
        <p:spPr>
          <a:xfrm>
            <a:off x="2006416" y="4071687"/>
            <a:ext cx="1311053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Meaning</a:t>
            </a:r>
            <a:endParaRPr lang="en-IN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3EF4B0E-F342-C22F-ADD5-04A39665ECA4}"/>
              </a:ext>
            </a:extLst>
          </p:cNvPr>
          <p:cNvCxnSpPr>
            <a:cxnSpLocks/>
            <a:stCxn id="70" idx="3"/>
            <a:endCxn id="74" idx="0"/>
          </p:cNvCxnSpPr>
          <p:nvPr/>
        </p:nvCxnSpPr>
        <p:spPr>
          <a:xfrm>
            <a:off x="1713048" y="3529575"/>
            <a:ext cx="948895" cy="542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AC97AD6-584F-76E2-5848-53E401CB15D9}"/>
              </a:ext>
            </a:extLst>
          </p:cNvPr>
          <p:cNvSpPr txBox="1"/>
          <p:nvPr/>
        </p:nvSpPr>
        <p:spPr>
          <a:xfrm>
            <a:off x="497027" y="36512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A03F8-6E1A-97E3-011B-F937144C0EEA}"/>
              </a:ext>
            </a:extLst>
          </p:cNvPr>
          <p:cNvSpPr txBox="1"/>
          <p:nvPr/>
        </p:nvSpPr>
        <p:spPr>
          <a:xfrm>
            <a:off x="1713048" y="320853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5EDF5F-64EA-A643-FC01-B0CCB018308E}"/>
              </a:ext>
            </a:extLst>
          </p:cNvPr>
          <p:cNvSpPr/>
          <p:nvPr/>
        </p:nvSpPr>
        <p:spPr>
          <a:xfrm>
            <a:off x="2072282" y="4855519"/>
            <a:ext cx="1207763" cy="676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Word to Note</a:t>
            </a:r>
            <a:endParaRPr lang="en-IN" sz="1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3DC596-A931-C10B-D728-A5F8C406C591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>
            <a:off x="2661943" y="4622647"/>
            <a:ext cx="14221" cy="2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D86491E6-ADC1-BA51-586A-596DBB3F7044}"/>
              </a:ext>
            </a:extLst>
          </p:cNvPr>
          <p:cNvSpPr/>
          <p:nvPr/>
        </p:nvSpPr>
        <p:spPr>
          <a:xfrm>
            <a:off x="1337385" y="544606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311450B-9986-235A-8B0E-C4921A7D2AEB}"/>
              </a:ext>
            </a:extLst>
          </p:cNvPr>
          <p:cNvCxnSpPr>
            <a:stCxn id="79" idx="2"/>
            <a:endCxn id="98" idx="3"/>
          </p:cNvCxnSpPr>
          <p:nvPr/>
        </p:nvCxnSpPr>
        <p:spPr>
          <a:xfrm rot="5400000">
            <a:off x="2353977" y="5430198"/>
            <a:ext cx="219996" cy="424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35D9F05-33B0-5A44-2D8A-C16583CED6C5}"/>
              </a:ext>
            </a:extLst>
          </p:cNvPr>
          <p:cNvCxnSpPr>
            <a:stCxn id="71" idx="2"/>
            <a:endCxn id="98" idx="1"/>
          </p:cNvCxnSpPr>
          <p:nvPr/>
        </p:nvCxnSpPr>
        <p:spPr>
          <a:xfrm rot="16200000" flipH="1">
            <a:off x="654272" y="5069271"/>
            <a:ext cx="1116861" cy="24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6DE47D8A-3496-0B4B-75CF-8EEEC0A511C9}"/>
              </a:ext>
            </a:extLst>
          </p:cNvPr>
          <p:cNvSpPr/>
          <p:nvPr/>
        </p:nvSpPr>
        <p:spPr>
          <a:xfrm>
            <a:off x="4025299" y="327154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ECA6B-C205-C8C3-CE9D-E09BFBE5078A}"/>
              </a:ext>
            </a:extLst>
          </p:cNvPr>
          <p:cNvCxnSpPr>
            <a:stCxn id="60" idx="2"/>
            <a:endCxn id="117" idx="0"/>
          </p:cNvCxnSpPr>
          <p:nvPr/>
        </p:nvCxnSpPr>
        <p:spPr>
          <a:xfrm>
            <a:off x="4650328" y="3036278"/>
            <a:ext cx="0" cy="2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7E9EAAC-D968-45E0-FD37-F93DF7A51EA9}"/>
              </a:ext>
            </a:extLst>
          </p:cNvPr>
          <p:cNvSpPr/>
          <p:nvPr/>
        </p:nvSpPr>
        <p:spPr>
          <a:xfrm>
            <a:off x="3363790" y="4054366"/>
            <a:ext cx="1311053" cy="537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0AC5E22-5535-8E4B-1118-052F5291A467}"/>
              </a:ext>
            </a:extLst>
          </p:cNvPr>
          <p:cNvSpPr/>
          <p:nvPr/>
        </p:nvSpPr>
        <p:spPr>
          <a:xfrm>
            <a:off x="4887700" y="4074246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Word</a:t>
            </a:r>
            <a:endParaRPr lang="en-IN" sz="1600" dirty="0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F0403A7-1C4D-C835-93DE-D1764D3C2822}"/>
              </a:ext>
            </a:extLst>
          </p:cNvPr>
          <p:cNvCxnSpPr>
            <a:stCxn id="117" idx="3"/>
            <a:endCxn id="124" idx="0"/>
          </p:cNvCxnSpPr>
          <p:nvPr/>
        </p:nvCxnSpPr>
        <p:spPr>
          <a:xfrm>
            <a:off x="5275357" y="3577865"/>
            <a:ext cx="138991" cy="49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33B2E3C-194F-F1F8-62E7-E5890383E6AC}"/>
              </a:ext>
            </a:extLst>
          </p:cNvPr>
          <p:cNvCxnSpPr>
            <a:cxnSpLocks/>
            <a:stCxn id="117" idx="1"/>
            <a:endCxn id="123" idx="0"/>
          </p:cNvCxnSpPr>
          <p:nvPr/>
        </p:nvCxnSpPr>
        <p:spPr>
          <a:xfrm flipH="1">
            <a:off x="4019317" y="3577865"/>
            <a:ext cx="5982" cy="4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4709DB7-59E6-A6AE-A004-0BA62F764F12}"/>
              </a:ext>
            </a:extLst>
          </p:cNvPr>
          <p:cNvCxnSpPr>
            <a:stCxn id="117" idx="1"/>
            <a:endCxn id="123" idx="0"/>
          </p:cNvCxnSpPr>
          <p:nvPr/>
        </p:nvCxnSpPr>
        <p:spPr>
          <a:xfrm rot="10800000" flipV="1">
            <a:off x="4019317" y="3577864"/>
            <a:ext cx="5982" cy="476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>
            <a:extLst>
              <a:ext uri="{FF2B5EF4-FFF2-40B4-BE49-F238E27FC236}">
                <a16:creationId xmlns:a16="http://schemas.microsoft.com/office/drawing/2014/main" id="{6FE80FDE-8423-D5DE-B4D7-4226E741492E}"/>
              </a:ext>
            </a:extLst>
          </p:cNvPr>
          <p:cNvSpPr/>
          <p:nvPr/>
        </p:nvSpPr>
        <p:spPr>
          <a:xfrm>
            <a:off x="4346017" y="487595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2B08B24-BBBB-80A1-0DA7-48B26C574469}"/>
              </a:ext>
            </a:extLst>
          </p:cNvPr>
          <p:cNvCxnSpPr>
            <a:stCxn id="124" idx="2"/>
            <a:endCxn id="146" idx="3"/>
          </p:cNvCxnSpPr>
          <p:nvPr/>
        </p:nvCxnSpPr>
        <p:spPr>
          <a:xfrm rot="5400000">
            <a:off x="5084130" y="4852055"/>
            <a:ext cx="506507" cy="153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00B13A6D-9E70-C124-993D-8F9A59289FC5}"/>
              </a:ext>
            </a:extLst>
          </p:cNvPr>
          <p:cNvCxnSpPr>
            <a:stCxn id="123" idx="2"/>
            <a:endCxn id="146" idx="1"/>
          </p:cNvCxnSpPr>
          <p:nvPr/>
        </p:nvCxnSpPr>
        <p:spPr>
          <a:xfrm rot="16200000" flipH="1">
            <a:off x="3887247" y="4723503"/>
            <a:ext cx="590841" cy="32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Decision 152">
            <a:extLst>
              <a:ext uri="{FF2B5EF4-FFF2-40B4-BE49-F238E27FC236}">
                <a16:creationId xmlns:a16="http://schemas.microsoft.com/office/drawing/2014/main" id="{D8EFA8AD-E69A-1A6A-D0A3-1C1D1C3F4539}"/>
              </a:ext>
            </a:extLst>
          </p:cNvPr>
          <p:cNvSpPr/>
          <p:nvPr/>
        </p:nvSpPr>
        <p:spPr>
          <a:xfrm>
            <a:off x="5994742" y="327154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A498C0B-470F-9C9C-D46C-E760349D464A}"/>
              </a:ext>
            </a:extLst>
          </p:cNvPr>
          <p:cNvCxnSpPr>
            <a:stCxn id="59" idx="2"/>
            <a:endCxn id="153" idx="0"/>
          </p:cNvCxnSpPr>
          <p:nvPr/>
        </p:nvCxnSpPr>
        <p:spPr>
          <a:xfrm>
            <a:off x="6619771" y="3052472"/>
            <a:ext cx="0" cy="21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2D7AE54-2557-9032-2A2A-6B6532590238}"/>
              </a:ext>
            </a:extLst>
          </p:cNvPr>
          <p:cNvSpPr/>
          <p:nvPr/>
        </p:nvSpPr>
        <p:spPr>
          <a:xfrm>
            <a:off x="6096000" y="4103345"/>
            <a:ext cx="1053296" cy="751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3614122-99E9-E968-ECD4-05A9A1CF75D0}"/>
              </a:ext>
            </a:extLst>
          </p:cNvPr>
          <p:cNvSpPr/>
          <p:nvPr/>
        </p:nvSpPr>
        <p:spPr>
          <a:xfrm>
            <a:off x="8041967" y="5377936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Replace word</a:t>
            </a:r>
            <a:endParaRPr lang="en-IN" sz="16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EFD18D-C830-EB3A-1695-A9CAD46E9D17}"/>
              </a:ext>
            </a:extLst>
          </p:cNvPr>
          <p:cNvCxnSpPr>
            <a:cxnSpLocks/>
            <a:stCxn id="153" idx="2"/>
            <a:endCxn id="158" idx="0"/>
          </p:cNvCxnSpPr>
          <p:nvPr/>
        </p:nvCxnSpPr>
        <p:spPr>
          <a:xfrm>
            <a:off x="6619771" y="3884189"/>
            <a:ext cx="2877" cy="2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1DA2307-6D7C-85CC-407B-C61E4F33A503}"/>
              </a:ext>
            </a:extLst>
          </p:cNvPr>
          <p:cNvCxnSpPr>
            <a:cxnSpLocks/>
            <a:stCxn id="153" idx="3"/>
            <a:endCxn id="7" idx="0"/>
          </p:cNvCxnSpPr>
          <p:nvPr/>
        </p:nvCxnSpPr>
        <p:spPr>
          <a:xfrm flipV="1">
            <a:off x="7244800" y="3396128"/>
            <a:ext cx="667786" cy="181737"/>
          </a:xfrm>
          <a:prstGeom prst="bentConnector4">
            <a:avLst>
              <a:gd name="adj1" fmla="val 3201"/>
              <a:gd name="adj2" fmla="val 29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Decision 172">
            <a:extLst>
              <a:ext uri="{FF2B5EF4-FFF2-40B4-BE49-F238E27FC236}">
                <a16:creationId xmlns:a16="http://schemas.microsoft.com/office/drawing/2014/main" id="{9BFE68D1-19E3-9F6B-B3B1-C586B9FE55DA}"/>
              </a:ext>
            </a:extLst>
          </p:cNvPr>
          <p:cNvSpPr/>
          <p:nvPr/>
        </p:nvSpPr>
        <p:spPr>
          <a:xfrm>
            <a:off x="6619068" y="5399582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D6756E10-2B89-CD51-D95A-75E908DF19D6}"/>
              </a:ext>
            </a:extLst>
          </p:cNvPr>
          <p:cNvCxnSpPr>
            <a:cxnSpLocks/>
            <a:stCxn id="158" idx="2"/>
            <a:endCxn id="173" idx="1"/>
          </p:cNvCxnSpPr>
          <p:nvPr/>
        </p:nvCxnSpPr>
        <p:spPr>
          <a:xfrm rot="5400000">
            <a:off x="6195461" y="5278719"/>
            <a:ext cx="850794" cy="3580"/>
          </a:xfrm>
          <a:prstGeom prst="bentConnector4">
            <a:avLst>
              <a:gd name="adj1" fmla="val 31998"/>
              <a:gd name="adj2" fmla="val 648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4D5F0572-902F-127E-97AB-938265AE804B}"/>
              </a:ext>
            </a:extLst>
          </p:cNvPr>
          <p:cNvCxnSpPr>
            <a:stCxn id="159" idx="2"/>
            <a:endCxn id="173" idx="3"/>
          </p:cNvCxnSpPr>
          <p:nvPr/>
        </p:nvCxnSpPr>
        <p:spPr>
          <a:xfrm rot="5400000" flipH="1">
            <a:off x="7914266" y="5325109"/>
            <a:ext cx="273551" cy="1035147"/>
          </a:xfrm>
          <a:prstGeom prst="bentConnector4">
            <a:avLst>
              <a:gd name="adj1" fmla="val -83568"/>
              <a:gd name="adj2" fmla="val 7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Decision 181">
            <a:extLst>
              <a:ext uri="{FF2B5EF4-FFF2-40B4-BE49-F238E27FC236}">
                <a16:creationId xmlns:a16="http://schemas.microsoft.com/office/drawing/2014/main" id="{AC75AA83-D35B-0485-2108-C7A7CCD50CDD}"/>
              </a:ext>
            </a:extLst>
          </p:cNvPr>
          <p:cNvSpPr/>
          <p:nvPr/>
        </p:nvSpPr>
        <p:spPr>
          <a:xfrm>
            <a:off x="8752896" y="3149000"/>
            <a:ext cx="1250058" cy="58492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6A69BE9-065D-EA98-DDF5-ABAD2FC19459}"/>
              </a:ext>
            </a:extLst>
          </p:cNvPr>
          <p:cNvSpPr/>
          <p:nvPr/>
        </p:nvSpPr>
        <p:spPr>
          <a:xfrm>
            <a:off x="8889278" y="4070517"/>
            <a:ext cx="1005425" cy="751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BDB4C0E-C22E-6D62-92CF-484D192056EB}"/>
              </a:ext>
            </a:extLst>
          </p:cNvPr>
          <p:cNvSpPr/>
          <p:nvPr/>
        </p:nvSpPr>
        <p:spPr>
          <a:xfrm>
            <a:off x="10339766" y="4178469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Word</a:t>
            </a:r>
            <a:endParaRPr lang="en-IN" sz="16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D6BB938-8A9A-D6C7-4C34-05D29E2F6951}"/>
              </a:ext>
            </a:extLst>
          </p:cNvPr>
          <p:cNvCxnSpPr>
            <a:cxnSpLocks/>
            <a:stCxn id="182" idx="2"/>
            <a:endCxn id="186" idx="0"/>
          </p:cNvCxnSpPr>
          <p:nvPr/>
        </p:nvCxnSpPr>
        <p:spPr>
          <a:xfrm>
            <a:off x="9377925" y="3733926"/>
            <a:ext cx="14066" cy="3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2AA486E-84DA-F262-14BB-542F4B6EA938}"/>
              </a:ext>
            </a:extLst>
          </p:cNvPr>
          <p:cNvCxnSpPr>
            <a:cxnSpLocks/>
            <a:stCxn id="182" idx="3"/>
            <a:endCxn id="187" idx="0"/>
          </p:cNvCxnSpPr>
          <p:nvPr/>
        </p:nvCxnSpPr>
        <p:spPr>
          <a:xfrm>
            <a:off x="10002954" y="3441463"/>
            <a:ext cx="863460" cy="7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Decision 197">
            <a:extLst>
              <a:ext uri="{FF2B5EF4-FFF2-40B4-BE49-F238E27FC236}">
                <a16:creationId xmlns:a16="http://schemas.microsoft.com/office/drawing/2014/main" id="{AFD6576F-4B2F-B4E3-CD94-F71799E18AAC}"/>
              </a:ext>
            </a:extLst>
          </p:cNvPr>
          <p:cNvSpPr/>
          <p:nvPr/>
        </p:nvSpPr>
        <p:spPr>
          <a:xfrm>
            <a:off x="9483015" y="4952819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E597FBC3-2E24-C9F4-9926-E0370467908C}"/>
              </a:ext>
            </a:extLst>
          </p:cNvPr>
          <p:cNvCxnSpPr>
            <a:stCxn id="187" idx="2"/>
            <a:endCxn id="198" idx="3"/>
          </p:cNvCxnSpPr>
          <p:nvPr/>
        </p:nvCxnSpPr>
        <p:spPr>
          <a:xfrm rot="5400000">
            <a:off x="10392339" y="4785067"/>
            <a:ext cx="479153" cy="46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054D15A-709A-8F9E-237F-5D43BFB67C3D}"/>
              </a:ext>
            </a:extLst>
          </p:cNvPr>
          <p:cNvCxnSpPr>
            <a:cxnSpLocks/>
            <a:endCxn id="198" idx="1"/>
          </p:cNvCxnSpPr>
          <p:nvPr/>
        </p:nvCxnSpPr>
        <p:spPr>
          <a:xfrm rot="16200000" flipH="1">
            <a:off x="9156682" y="4932810"/>
            <a:ext cx="436860" cy="21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C2720-6E43-BAFE-7708-1BB399865FBE}"/>
              </a:ext>
            </a:extLst>
          </p:cNvPr>
          <p:cNvSpPr txBox="1"/>
          <p:nvPr/>
        </p:nvSpPr>
        <p:spPr>
          <a:xfrm>
            <a:off x="3554763" y="36512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3DB3E6-39FC-A02E-DE0E-7EA6E2F14829}"/>
              </a:ext>
            </a:extLst>
          </p:cNvPr>
          <p:cNvSpPr txBox="1"/>
          <p:nvPr/>
        </p:nvSpPr>
        <p:spPr>
          <a:xfrm>
            <a:off x="5997927" y="3733926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BABAFC-DDDA-D4E6-3EEC-1182867CAE67}"/>
              </a:ext>
            </a:extLst>
          </p:cNvPr>
          <p:cNvSpPr txBox="1"/>
          <p:nvPr/>
        </p:nvSpPr>
        <p:spPr>
          <a:xfrm>
            <a:off x="8871511" y="3652089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D78E4AB-F712-44BF-8AFE-C3A85E79FAE3}"/>
              </a:ext>
            </a:extLst>
          </p:cNvPr>
          <p:cNvSpPr txBox="1"/>
          <p:nvPr/>
        </p:nvSpPr>
        <p:spPr>
          <a:xfrm>
            <a:off x="5404838" y="36413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04FA504-EF75-D559-5922-7579D8C4F154}"/>
              </a:ext>
            </a:extLst>
          </p:cNvPr>
          <p:cNvSpPr txBox="1"/>
          <p:nvPr/>
        </p:nvSpPr>
        <p:spPr>
          <a:xfrm>
            <a:off x="7330209" y="26936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43E44AD-A474-8524-3BFE-EDD7CC6473C5}"/>
              </a:ext>
            </a:extLst>
          </p:cNvPr>
          <p:cNvSpPr txBox="1"/>
          <p:nvPr/>
        </p:nvSpPr>
        <p:spPr>
          <a:xfrm>
            <a:off x="10446978" y="359676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B9D210B-EF8E-63F5-C98C-7CB33BB02D3E}"/>
              </a:ext>
            </a:extLst>
          </p:cNvPr>
          <p:cNvCxnSpPr>
            <a:cxnSpLocks/>
          </p:cNvCxnSpPr>
          <p:nvPr/>
        </p:nvCxnSpPr>
        <p:spPr>
          <a:xfrm>
            <a:off x="1794585" y="6319777"/>
            <a:ext cx="8109987" cy="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DD4AD6F-7B50-78BA-3BAB-349EE1EDEF22}"/>
              </a:ext>
            </a:extLst>
          </p:cNvPr>
          <p:cNvCxnSpPr>
            <a:stCxn id="98" idx="2"/>
          </p:cNvCxnSpPr>
          <p:nvPr/>
        </p:nvCxnSpPr>
        <p:spPr>
          <a:xfrm>
            <a:off x="1794585" y="6058709"/>
            <a:ext cx="0" cy="25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14D1AC6-5A99-8AE9-7FFE-973E0E95DB3A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9940215" y="5565467"/>
            <a:ext cx="0" cy="77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FAE8E02-D593-2B55-CD2A-D6C07846E41E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4803217" y="5488598"/>
            <a:ext cx="0" cy="85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66119F3-D663-8183-34BA-427E39C66BCD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7076268" y="6012230"/>
            <a:ext cx="0" cy="3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46EBB9A-E789-C644-F3B3-8B9B553858B3}"/>
              </a:ext>
            </a:extLst>
          </p:cNvPr>
          <p:cNvCxnSpPr/>
          <p:nvPr/>
        </p:nvCxnSpPr>
        <p:spPr>
          <a:xfrm>
            <a:off x="5414348" y="6365034"/>
            <a:ext cx="0" cy="35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07EA1C2-05C1-A928-9E86-62973343D8A3}"/>
              </a:ext>
            </a:extLst>
          </p:cNvPr>
          <p:cNvCxnSpPr/>
          <p:nvPr/>
        </p:nvCxnSpPr>
        <p:spPr>
          <a:xfrm flipH="1">
            <a:off x="219918" y="6724891"/>
            <a:ext cx="5194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B3ABA61-AAA5-8C3F-5AD6-72DFCBE6FD77}"/>
              </a:ext>
            </a:extLst>
          </p:cNvPr>
          <p:cNvCxnSpPr/>
          <p:nvPr/>
        </p:nvCxnSpPr>
        <p:spPr>
          <a:xfrm flipV="1">
            <a:off x="219918" y="1238491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5DB2C24-83EC-86F6-3666-DEEDD05D996D}"/>
              </a:ext>
            </a:extLst>
          </p:cNvPr>
          <p:cNvSpPr/>
          <p:nvPr/>
        </p:nvSpPr>
        <p:spPr>
          <a:xfrm>
            <a:off x="3799993" y="287342"/>
            <a:ext cx="2097287" cy="519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  <a:endParaRPr lang="en-IN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C0A0581-66CC-9AE9-DF5F-1DD0B6A06767}"/>
              </a:ext>
            </a:extLst>
          </p:cNvPr>
          <p:cNvCxnSpPr/>
          <p:nvPr/>
        </p:nvCxnSpPr>
        <p:spPr>
          <a:xfrm>
            <a:off x="219918" y="1238491"/>
            <a:ext cx="4126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71309E6-8A59-1480-B35D-30B41C22BAD5}"/>
              </a:ext>
            </a:extLst>
          </p:cNvPr>
          <p:cNvCxnSpPr>
            <a:cxnSpLocks/>
          </p:cNvCxnSpPr>
          <p:nvPr/>
        </p:nvCxnSpPr>
        <p:spPr>
          <a:xfrm flipV="1">
            <a:off x="4346017" y="806345"/>
            <a:ext cx="0" cy="4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>
            <a:extLst>
              <a:ext uri="{FF2B5EF4-FFF2-40B4-BE49-F238E27FC236}">
                <a16:creationId xmlns:a16="http://schemas.microsoft.com/office/drawing/2014/main" id="{6DA5195E-ECE5-F0EA-DFA9-E7C226DB6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11575"/>
            <a:ext cx="3152518" cy="60384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A0A968E6-27DD-B933-C6BB-FCB04B4E8F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74D7C2-40C4-88D9-D617-43E1DFFAECA5}"/>
              </a:ext>
            </a:extLst>
          </p:cNvPr>
          <p:cNvSpPr/>
          <p:nvPr/>
        </p:nvSpPr>
        <p:spPr>
          <a:xfrm>
            <a:off x="7287557" y="3396128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Old &amp; new same?</a:t>
            </a:r>
            <a:endParaRPr lang="en-IN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0490FA-35F0-D01B-99AB-33664313401A}"/>
              </a:ext>
            </a:extLst>
          </p:cNvPr>
          <p:cNvSpPr/>
          <p:nvPr/>
        </p:nvSpPr>
        <p:spPr>
          <a:xfrm>
            <a:off x="7185281" y="4462305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E084-E682-E75B-5B47-D73D1B4002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287557" y="3702452"/>
            <a:ext cx="24851" cy="78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311C4C-4CF7-289A-78D4-45A87D49F12E}"/>
              </a:ext>
            </a:extLst>
          </p:cNvPr>
          <p:cNvCxnSpPr>
            <a:stCxn id="7" idx="3"/>
            <a:endCxn id="159" idx="0"/>
          </p:cNvCxnSpPr>
          <p:nvPr/>
        </p:nvCxnSpPr>
        <p:spPr>
          <a:xfrm>
            <a:off x="8537615" y="3702452"/>
            <a:ext cx="31000" cy="167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D2B4C0-7E3D-8245-506C-2F32B866B428}"/>
              </a:ext>
            </a:extLst>
          </p:cNvPr>
          <p:cNvSpPr txBox="1"/>
          <p:nvPr/>
        </p:nvSpPr>
        <p:spPr>
          <a:xfrm>
            <a:off x="7261029" y="4039712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3457E5-CA2E-35FE-2989-CB82D539D979}"/>
              </a:ext>
            </a:extLst>
          </p:cNvPr>
          <p:cNvSpPr txBox="1"/>
          <p:nvPr/>
        </p:nvSpPr>
        <p:spPr>
          <a:xfrm>
            <a:off x="8058188" y="39288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64762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1026</TotalTime>
  <Words>1247</Words>
  <Application>Microsoft Office PowerPoint</Application>
  <PresentationFormat>Widescreen</PresentationFormat>
  <Paragraphs>281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Segoe UI</vt:lpstr>
      <vt:lpstr>Segoe UI Black</vt:lpstr>
      <vt:lpstr>Segoe UI Semibold</vt:lpstr>
      <vt:lpstr>Segoe UI Semilight</vt:lpstr>
      <vt:lpstr>Wingdings</vt:lpstr>
      <vt:lpstr>Storybuilding Neal Creative</vt:lpstr>
      <vt:lpstr>DICTIONARY</vt:lpstr>
      <vt:lpstr>PowerPoint Presentation</vt:lpstr>
      <vt:lpstr>INTRODUCTION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pushti kasakmasrani</dc:creator>
  <cp:keywords/>
  <dc:description/>
  <cp:lastModifiedBy>Kasak Masrani</cp:lastModifiedBy>
  <cp:revision>317</cp:revision>
  <dcterms:created xsi:type="dcterms:W3CDTF">2024-08-18T12:25:54Z</dcterms:created>
  <dcterms:modified xsi:type="dcterms:W3CDTF">2024-08-24T04:16:03Z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