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77" r:id="rId5"/>
    <p:sldId id="379" r:id="rId6"/>
    <p:sldId id="329" r:id="rId7"/>
    <p:sldId id="397" r:id="rId8"/>
    <p:sldId id="384" r:id="rId9"/>
    <p:sldId id="385" r:id="rId10"/>
    <p:sldId id="386" r:id="rId11"/>
    <p:sldId id="395" r:id="rId12"/>
    <p:sldId id="387" r:id="rId13"/>
    <p:sldId id="388" r:id="rId14"/>
    <p:sldId id="396" r:id="rId15"/>
    <p:sldId id="362" r:id="rId16"/>
    <p:sldId id="378" r:id="rId17"/>
  </p:sldIdLst>
  <p:sldSz cx="12192000" cy="6858000"/>
  <p:notesSz cx="9388475" cy="7102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CC3CC7A-92E7-4DC9-B92E-77560A17B658}">
          <p14:sldIdLst>
            <p14:sldId id="377"/>
            <p14:sldId id="379"/>
            <p14:sldId id="329"/>
            <p14:sldId id="397"/>
            <p14:sldId id="384"/>
            <p14:sldId id="385"/>
            <p14:sldId id="386"/>
            <p14:sldId id="395"/>
            <p14:sldId id="387"/>
            <p14:sldId id="388"/>
            <p14:sldId id="396"/>
            <p14:sldId id="362"/>
            <p14:sldId id="37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E6E6"/>
    <a:srgbClr val="DC5924"/>
    <a:srgbClr val="B7472A"/>
    <a:srgbClr val="000000"/>
    <a:srgbClr val="FFFFFF"/>
    <a:srgbClr val="75D1FF"/>
    <a:srgbClr val="11161C"/>
    <a:srgbClr val="7F7F7F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33" autoAdjust="0"/>
  </p:normalViewPr>
  <p:slideViewPr>
    <p:cSldViewPr snapToGrid="0">
      <p:cViewPr varScale="1">
        <p:scale>
          <a:sx n="75" d="100"/>
          <a:sy n="75" d="100"/>
        </p:scale>
        <p:origin x="902" y="53"/>
      </p:cViewPr>
      <p:guideLst/>
    </p:cSldViewPr>
  </p:slideViewPr>
  <p:outlineViewPr>
    <p:cViewPr>
      <p:scale>
        <a:sx n="33" d="100"/>
        <a:sy n="33" d="100"/>
      </p:scale>
      <p:origin x="0" y="-116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8" d="100"/>
        <a:sy n="108" d="100"/>
      </p:scale>
      <p:origin x="0" y="-3162"/>
    </p:cViewPr>
  </p:sorterViewPr>
  <p:notesViewPr>
    <p:cSldViewPr snapToGrid="0">
      <p:cViewPr>
        <p:scale>
          <a:sx n="66" d="100"/>
          <a:sy n="66" d="100"/>
        </p:scale>
        <p:origin x="2539" y="28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7CCA049B-3A46-4BDA-A8F5-2925B00FE570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DBAA5490-FD59-4087-AC7E-016E8A4124C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0926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317963" y="1"/>
            <a:ext cx="4068339" cy="356357"/>
          </a:xfrm>
          <a:prstGeom prst="rect">
            <a:avLst/>
          </a:prstGeom>
        </p:spPr>
        <p:txBody>
          <a:bodyPr vert="horz" lIns="94229" tIns="47114" rIns="94229" bIns="47114" rtlCol="0"/>
          <a:lstStyle>
            <a:lvl1pPr algn="r">
              <a:defRPr sz="1200"/>
            </a:lvl1pPr>
          </a:lstStyle>
          <a:p>
            <a:fld id="{44C46CEC-428A-4DD0-A7C7-21AF8DE33E93}" type="datetimeFigureOut">
              <a:rPr lang="en-US" smtClean="0"/>
              <a:t>4/19/2025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63813" y="887413"/>
            <a:ext cx="4260850" cy="23971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229" tIns="47114" rIns="94229" bIns="47114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38848" y="3418066"/>
            <a:ext cx="7510780" cy="2796600"/>
          </a:xfrm>
          <a:prstGeom prst="rect">
            <a:avLst/>
          </a:prstGeom>
        </p:spPr>
        <p:txBody>
          <a:bodyPr vert="horz" lIns="94229" tIns="47114" rIns="94229" bIns="47114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317963" y="6746119"/>
            <a:ext cx="4068339" cy="356356"/>
          </a:xfrm>
          <a:prstGeom prst="rect">
            <a:avLst/>
          </a:prstGeom>
        </p:spPr>
        <p:txBody>
          <a:bodyPr vert="horz" lIns="94229" tIns="47114" rIns="94229" bIns="47114" rtlCol="0" anchor="b"/>
          <a:lstStyle>
            <a:lvl1pPr algn="r">
              <a:defRPr sz="1200"/>
            </a:lvl1pPr>
          </a:lstStyle>
          <a:p>
            <a:fld id="{4CBCEA92-F142-4D57-B507-37BDAF44710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0205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this title animation slide with a new image simply 1) move the top semi-transparent shape</a:t>
            </a:r>
            <a:r>
              <a:rPr lang="en-US" baseline="0" dirty="0"/>
              <a:t> </a:t>
            </a:r>
            <a:r>
              <a:rPr lang="en-US" dirty="0"/>
              <a:t>to the side, 2) delete placeholder image,</a:t>
            </a:r>
            <a:r>
              <a:rPr lang="en-US" baseline="0" dirty="0"/>
              <a:t> </a:t>
            </a:r>
            <a:br>
              <a:rPr lang="en-US" baseline="0" dirty="0"/>
            </a:br>
            <a:r>
              <a:rPr lang="en-US" baseline="0" dirty="0"/>
              <a:t>3) click on the picture icon to add a new picture, 4) </a:t>
            </a:r>
            <a:r>
              <a:rPr lang="en-US" dirty="0"/>
              <a:t>Move semi-transparent shape back to original position, 5) Update text on slide.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8255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64678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5766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CF485-90C1-575F-C8A7-BD78BE70CC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D0A90B-50A4-EFB4-FF07-7180CD8CA2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DEB311-8EF3-A2B7-C4D7-51F150D4A5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C67779-22EB-BA17-2B2D-A75E9F2060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928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0035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BCEA92-F142-4D57-B507-37BDAF44710C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51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hyperlink" Target="http://www.nealanalytics.com/neal-creative/templates/" TargetMode="Externa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nealanalytics.com/neal-creative/templates/" TargetMode="External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ealanalytics.com/templates/" TargetMode="External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www.nealanalytics.com/neal-creative/templates/" TargetMode="Externa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00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3010430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6096000" y="431800"/>
            <a:ext cx="5371038" cy="1830245"/>
          </a:xfrm>
        </p:spPr>
        <p:txBody>
          <a:bodyPr wrap="square" lIns="146304" rIns="146304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293687" y="3436331"/>
            <a:ext cx="2286000" cy="1802032"/>
          </a:xfrm>
        </p:spPr>
        <p:txBody>
          <a:bodyPr lIns="182880" tIns="146304" rIns="182880"/>
          <a:lstStyle>
            <a:lvl1pPr marL="0" indent="0" algn="l">
              <a:buNone/>
              <a:defRPr sz="1600" b="1">
                <a:latin typeface="+mn-lt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>
                <a:latin typeface="+mn-lt"/>
              </a:defRPr>
            </a:lvl3pPr>
            <a:lvl4pPr marL="0" indent="0" algn="l">
              <a:buNone/>
              <a:defRPr sz="1100">
                <a:latin typeface="+mn-lt"/>
              </a:defRPr>
            </a:lvl4pPr>
            <a:lvl5pPr marL="0" indent="0" algn="l">
              <a:buNone/>
              <a:defRPr sz="11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266101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502834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sz="1400" b="0">
                <a:solidFill>
                  <a:schemeClr val="tx1"/>
                </a:solidFill>
                <a:latin typeface="+mn-lt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7395677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9763006" y="3436331"/>
            <a:ext cx="2286000" cy="1802032"/>
          </a:xfrm>
        </p:spPr>
        <p:txBody>
          <a:bodyPr lIns="182880" tIns="146304" rIns="91440"/>
          <a:lstStyle>
            <a:lvl1pPr marL="0" indent="0" algn="l">
              <a:buNone/>
              <a:defRPr lang="en-US" sz="16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>
              <a:buNone/>
              <a:defRPr lang="en-US" sz="14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>
              <a:buNone/>
              <a:defRPr sz="1200" b="0">
                <a:latin typeface="+mn-lt"/>
              </a:defRPr>
            </a:lvl3pPr>
            <a:lvl4pPr marL="0" indent="0" algn="l">
              <a:buNone/>
              <a:defRPr sz="1100" b="0">
                <a:latin typeface="+mn-lt"/>
              </a:defRPr>
            </a:lvl4pPr>
            <a:lvl5pPr marL="0" indent="0" algn="l">
              <a:buNone/>
              <a:defRPr sz="1100" b="0">
                <a:latin typeface="+mn-lt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804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>
        <p:tmplLst>
          <p:tmpl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0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1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598127"/>
            <a:ext cx="3714704" cy="2524794"/>
          </a:xfrm>
        </p:spPr>
        <p:txBody>
          <a:bodyPr lIns="91440" rIns="91440"/>
          <a:lstStyle>
            <a:lvl1pPr algn="ctr">
              <a:spcAft>
                <a:spcPts val="3000"/>
              </a:spcAft>
              <a:defRPr sz="24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4168631" y="2598127"/>
            <a:ext cx="3840480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8158238" y="2598127"/>
            <a:ext cx="3773077" cy="2524794"/>
          </a:xfrm>
        </p:spPr>
        <p:txBody>
          <a:bodyPr lIns="91440" rIns="91440"/>
          <a:lstStyle>
            <a:lvl1pPr algn="ctr">
              <a:defRPr lang="en-US" sz="2400" kern="120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None/>
              <a:defRPr lang="en-US" sz="2000" kern="1200" dirty="0">
                <a:solidFill>
                  <a:schemeClr val="tx1"/>
                </a:solidFill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3000"/>
              </a:spcAft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Freeform: Shape 10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6322" y="339408"/>
            <a:ext cx="2375877" cy="535531"/>
          </a:xfrm>
        </p:spPr>
        <p:txBody>
          <a:bodyPr/>
          <a:lstStyle>
            <a:lvl1pPr algn="ctr">
              <a:defRPr lang="en-US" sz="3200" b="0" i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2879003" y="419100"/>
            <a:ext cx="9084398" cy="13700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865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,  5 Pillars smal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92000" cy="12143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58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4"/>
          </p:nvPr>
        </p:nvSpPr>
        <p:spPr>
          <a:xfrm>
            <a:off x="2483635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2"/>
          <p:cNvSpPr>
            <a:spLocks noGrp="1"/>
          </p:cNvSpPr>
          <p:nvPr>
            <p:ph idx="15"/>
          </p:nvPr>
        </p:nvSpPr>
        <p:spPr>
          <a:xfrm>
            <a:off x="4898612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6"/>
          </p:nvPr>
        </p:nvSpPr>
        <p:spPr>
          <a:xfrm>
            <a:off x="7313589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2"/>
          <p:cNvSpPr>
            <a:spLocks noGrp="1"/>
          </p:cNvSpPr>
          <p:nvPr>
            <p:ph idx="17"/>
          </p:nvPr>
        </p:nvSpPr>
        <p:spPr>
          <a:xfrm>
            <a:off x="9728566" y="3493674"/>
            <a:ext cx="2377440" cy="2226763"/>
          </a:xfrm>
        </p:spPr>
        <p:txBody>
          <a:bodyPr lIns="146304" rIns="146304"/>
          <a:lstStyle>
            <a:lvl1pPr algn="ctr">
              <a:defRPr sz="220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297258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2712235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/>
          <p:cNvSpPr/>
          <p:nvPr userDrawn="1"/>
        </p:nvSpPr>
        <p:spPr>
          <a:xfrm>
            <a:off x="7542189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9957166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5127212" y="3382066"/>
            <a:ext cx="1920240" cy="1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470361"/>
            <a:ext cx="12192000" cy="535531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32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68658" y="2577396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8" name="Content Placeholder 2"/>
          <p:cNvSpPr>
            <a:spLocks noGrp="1"/>
          </p:cNvSpPr>
          <p:nvPr>
            <p:ph idx="19" hasCustomPrompt="1"/>
          </p:nvPr>
        </p:nvSpPr>
        <p:spPr>
          <a:xfrm>
            <a:off x="2483635" y="2577396"/>
            <a:ext cx="2377440" cy="840230"/>
          </a:xfrm>
        </p:spPr>
        <p:txBody>
          <a:bodyPr lIns="146304" rIns="146304"/>
          <a:lstStyle>
            <a:lvl1pPr algn="ctr">
              <a:defRPr lang="en-US" sz="5400" b="1" kern="12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#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20" hasCustomPrompt="1"/>
          </p:nvPr>
        </p:nvSpPr>
        <p:spPr>
          <a:xfrm>
            <a:off x="4898612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21" hasCustomPrompt="1"/>
          </p:nvPr>
        </p:nvSpPr>
        <p:spPr>
          <a:xfrm>
            <a:off x="7313589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22" hasCustomPrompt="1"/>
          </p:nvPr>
        </p:nvSpPr>
        <p:spPr>
          <a:xfrm>
            <a:off x="9728566" y="2577396"/>
            <a:ext cx="2377440" cy="840230"/>
          </a:xfrm>
        </p:spPr>
        <p:txBody>
          <a:bodyPr vert="horz" wrap="square" lIns="146304" tIns="45720" rIns="146304" bIns="45720" rtlCol="0">
            <a:spAutoFit/>
          </a:bodyPr>
          <a:lstStyle>
            <a:lvl1pPr algn="ctr">
              <a:defRPr lang="en-US" sz="5400" dirty="0">
                <a:solidFill>
                  <a:schemeClr val="tx1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</a:lstStyle>
          <a:p>
            <a:pPr lvl="0" algn="ctr"/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249118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 p14:presetBounceEnd="3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32000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32000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 p14:presetBounceEnd="32000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 p14:bounceEnd="32000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750" fill="hold"/>
                                            <p:tgtEl>
                                              <p:spTgt spid="1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1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2" dur="750" fill="hold"/>
                                            <p:tgtEl>
                                              <p:spTgt spid="1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750" fill="hold"/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7" fill="hold">
                          <p:stCondLst>
                            <p:cond delay="indefinite"/>
                          </p:stCondLst>
                          <p:childTnLst>
                            <p:par>
                              <p:cTn id="1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9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1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2" dur="750" fill="hold"/>
                                            <p:tgtEl>
                                              <p:spTgt spid="1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3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750" fill="hold"/>
                                            <p:tgtEl>
                                              <p:spTgt spid="1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7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9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0" dur="75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75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7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9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0" dur="750" fill="hold"/>
                                            <p:tgtEl>
                                              <p:spTgt spid="1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41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3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4" dur="750" fill="hold"/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5" fill="hold">
                          <p:stCondLst>
                            <p:cond delay="indefinite"/>
                          </p:stCondLst>
                          <p:childTnLst>
                            <p:par>
                              <p:cTn id="4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7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9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0" dur="750" fill="hold"/>
                                            <p:tgtEl>
                                              <p:spTgt spid="1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1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3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4" dur="750" fill="hold"/>
                                            <p:tgtEl>
                                              <p:spTgt spid="2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55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57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58" dur="750" fill="hold"/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2" presetClass="entr" presetSubtype="4" decel="10000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3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4" dur="750" fill="hold"/>
                                            <p:tgtEl>
                                              <p:spTgt spid="1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5" presetID="2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67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68" dur="750" fill="hold"/>
                                            <p:tgtEl>
                                              <p:spTgt spid="2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69" presetID="2" presetClass="entr" presetSubtype="4" decel="10000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1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2" dur="750" fill="hold"/>
                                            <p:tgtEl>
                                              <p:spTgt spid="1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3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3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7" grpId="0" uiExpand="1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9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0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1" grpId="0">
            <p:tmplLst>
              <p:tmpl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2" grpId="0" animBg="1"/>
          <p:bldP spid="13" grpId="0" animBg="1"/>
          <p:bldP spid="14" grpId="0" animBg="1"/>
          <p:bldP spid="15" grpId="0" animBg="1"/>
          <p:bldP spid="16" grpId="0" animBg="1"/>
          <p:bldP spid="17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7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7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8" grpId="0" uiExpand="1" build="p">
            <p:tmplLst>
              <p:tmpl lvl="1"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2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3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4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  <p:tmpl lvl="5">
                <p:tnLst>
                  <p:par>
                    <p:cTn presetID="2" presetClass="entr" presetSubtype="4" decel="100000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8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8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1+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19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19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19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0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0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0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  <p:bldP spid="21" grpId="0">
            <p:tmplLst>
              <p:tmpl>
                <p:tnLst>
                  <p:par>
                    <p:cTn presetID="2" presetClass="entr" presetSubtype="1" fill="hold" nodeType="withEffect">
                      <p:stCondLst>
                        <p:cond delay="0"/>
                      </p:stCondLst>
                      <p:childTnLst>
                        <p:set>
                          <p:cBhvr>
                            <p:cTn dur="1" fill="hold">
                              <p:stCondLst>
                                <p:cond delay="0"/>
                              </p:stCondLst>
                            </p:cTn>
                            <p:tgtEl>
                              <p:spTgt spid="21"/>
                            </p:tgtEl>
                            <p:attrNameLst>
                              <p:attrName>style.visibility</p:attrName>
                            </p:attrNameLst>
                          </p:cBhvr>
                          <p:to>
                            <p:strVal val="visible"/>
                          </p:to>
                        </p:set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ppt_x</p:attrName>
                            </p:attrNameLst>
                          </p:cBhvr>
                          <p:tavLst>
                            <p:tav tm="0">
                              <p:val>
                                <p:strVal val="#ppt_x"/>
                              </p:val>
                            </p:tav>
                            <p:tav tm="100000">
                              <p:val>
                                <p:strVal val="#ppt_x"/>
                              </p:val>
                            </p:tav>
                          </p:tavLst>
                        </p:anim>
                        <p:anim calcmode="lin" valueType="num">
                          <p:cBhvr additive="base">
                            <p:cTn dur="750" fill="hold"/>
                            <p:tgtEl>
                              <p:spTgt spid="21"/>
                            </p:tgtEl>
                            <p:attrNameLst>
                              <p:attrName>ppt_y</p:attrName>
                            </p:attrNameLst>
                          </p:cBhvr>
                          <p:tavLst>
                            <p:tav tm="0">
                              <p:val>
                                <p:strVal val="0-#ppt_h/2"/>
                              </p:val>
                            </p:tav>
                            <p:tav tm="100000">
                              <p:val>
                                <p:strVal val="#ppt_y"/>
                              </p:val>
                            </p:tav>
                          </p:tavLst>
                        </p:anim>
                      </p:childTnLst>
                    </p:cTn>
                  </p:par>
                </p:tnLst>
              </p:tmpl>
            </p:tmplLst>
          </p:bldP>
        </p:bldLst>
      </p:timing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 dirty="0"/>
              <a:t>Click icon to add pictures or go online at…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805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1935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837561" y="6484937"/>
            <a:ext cx="38774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1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096000" cy="2594043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096000" cy="548957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2" name="Slide Number Placeholder 7"/>
          <p:cNvSpPr txBox="1">
            <a:spLocks/>
          </p:cNvSpPr>
          <p:nvPr userDrawn="1"/>
        </p:nvSpPr>
        <p:spPr>
          <a:xfrm>
            <a:off x="10343911" y="6498718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97E989-D798-4C62-8E93-3D2D613C2488}" type="slidenum">
              <a:rPr lang="en-US" smtClean="0">
                <a:solidFill>
                  <a:schemeClr val="bg1"/>
                </a:solidFill>
              </a:rPr>
              <a:pPr/>
              <a:t>‹#›</a:t>
            </a:fld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39579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Right Photo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6129304" y="0"/>
            <a:ext cx="6062696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3600" b="1" cap="none" baseline="0">
                <a:solidFill>
                  <a:srgbClr val="FFC000"/>
                </a:soli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0" y="3429000"/>
            <a:ext cx="6129304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0" y="1554163"/>
            <a:ext cx="612930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82334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4443" y="3425619"/>
            <a:ext cx="6097555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094443" y="1554163"/>
            <a:ext cx="6097556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0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5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>
            <a:off x="0" y="0"/>
            <a:ext cx="6094444" cy="6856100"/>
          </a:xfrm>
          <a:blipFill>
            <a:blip r:embed="rId2"/>
            <a:srcRect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80534" y="3429000"/>
            <a:ext cx="6011466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9"/>
          </p:nvPr>
        </p:nvSpPr>
        <p:spPr>
          <a:xfrm>
            <a:off x="6180534" y="1554163"/>
            <a:ext cx="5791200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algn="ctr"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7433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2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0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138266" y="3457545"/>
            <a:ext cx="6053733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solidFill>
                  <a:schemeClr val="tx2"/>
                </a:soli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6138267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50/50 photo layout</a:t>
            </a:r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8845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 bwMode="ltGray">
          <a:xfrm flipH="1">
            <a:off x="-1" y="0"/>
            <a:ext cx="6094444" cy="6856100"/>
          </a:xfrm>
          <a:blipFill>
            <a:blip r:embed="rId2"/>
            <a:stretch>
              <a:fillRect/>
            </a:stretch>
          </a:blipFill>
        </p:spPr>
        <p:txBody>
          <a:bodyPr tIns="548640" anchor="ctr" anchorCtr="0">
            <a:noAutofit/>
          </a:bodyPr>
          <a:lstStyle>
            <a:lvl1pPr marL="0" indent="0" algn="ctr">
              <a:buNone/>
              <a:defRPr sz="1568" b="1" cap="none" baseline="0">
                <a:gradFill>
                  <a:gsLst>
                    <a:gs pos="0">
                      <a:srgbClr val="FFFFFF"/>
                    </a:gs>
                    <a:gs pos="27000">
                      <a:srgbClr val="FFFFFF"/>
                    </a:gs>
                  </a:gsLst>
                  <a:lin ang="5400000" scaled="0"/>
                </a:gradFill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6096000" y="2356398"/>
            <a:ext cx="6096000" cy="2145203"/>
          </a:xfrm>
        </p:spPr>
        <p:txBody>
          <a:bodyPr anchor="ctr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ts val="2400"/>
              </a:spcBef>
              <a:spcAft>
                <a:spcPts val="6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spcBef>
                <a:spcPts val="0"/>
              </a:spcBef>
              <a:spcAft>
                <a:spcPts val="600"/>
              </a:spcAft>
              <a:defRPr sz="2800"/>
            </a:lvl2pPr>
            <a:lvl3pPr algn="ctr">
              <a:spcBef>
                <a:spcPts val="0"/>
              </a:spcBef>
              <a:spcAft>
                <a:spcPts val="600"/>
              </a:spcAft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spcBef>
                <a:spcPts val="0"/>
              </a:spcBef>
              <a:spcAft>
                <a:spcPts val="600"/>
              </a:spcAft>
              <a:defRPr sz="2000" b="1"/>
            </a:lvl4pPr>
            <a:lvl5pPr algn="ctr">
              <a:spcBef>
                <a:spcPts val="0"/>
              </a:spcBef>
              <a:spcAft>
                <a:spcPts val="600"/>
              </a:spcAft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54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 with numb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Freeform: Shape 18"/>
          <p:cNvSpPr/>
          <p:nvPr userDrawn="1"/>
        </p:nvSpPr>
        <p:spPr>
          <a:xfrm>
            <a:off x="3803737" y="-65233"/>
            <a:ext cx="4584526" cy="2297766"/>
          </a:xfrm>
          <a:custGeom>
            <a:avLst/>
            <a:gdLst>
              <a:gd name="connsiteX0" fmla="*/ 278 w 4584526"/>
              <a:gd name="connsiteY0" fmla="*/ 0 h 2297766"/>
              <a:gd name="connsiteX1" fmla="*/ 4584248 w 4584526"/>
              <a:gd name="connsiteY1" fmla="*/ 0 h 2297766"/>
              <a:gd name="connsiteX2" fmla="*/ 4584526 w 4584526"/>
              <a:gd name="connsiteY2" fmla="*/ 5503 h 2297766"/>
              <a:gd name="connsiteX3" fmla="*/ 2292263 w 4584526"/>
              <a:gd name="connsiteY3" fmla="*/ 2297766 h 2297766"/>
              <a:gd name="connsiteX4" fmla="*/ 0 w 4584526"/>
              <a:gd name="connsiteY4" fmla="*/ 5503 h 2297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84526" h="2297766">
                <a:moveTo>
                  <a:pt x="278" y="0"/>
                </a:moveTo>
                <a:lnTo>
                  <a:pt x="4584248" y="0"/>
                </a:lnTo>
                <a:lnTo>
                  <a:pt x="4584526" y="5503"/>
                </a:lnTo>
                <a:cubicBezTo>
                  <a:pt x="4584526" y="1271485"/>
                  <a:pt x="3558245" y="2297766"/>
                  <a:pt x="2292263" y="2297766"/>
                </a:cubicBezTo>
                <a:cubicBezTo>
                  <a:pt x="1026281" y="2297766"/>
                  <a:pt x="0" y="1271485"/>
                  <a:pt x="0" y="5503"/>
                </a:cubicBezTo>
                <a:close/>
              </a:path>
            </a:pathLst>
          </a:custGeom>
          <a:solidFill>
            <a:srgbClr val="00000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7" name="Footer Placeholder 4"/>
          <p:cNvSpPr txBox="1">
            <a:spLocks/>
          </p:cNvSpPr>
          <p:nvPr userDrawn="1"/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 hasCustomPrompt="1"/>
          </p:nvPr>
        </p:nvSpPr>
        <p:spPr>
          <a:xfrm>
            <a:off x="302995" y="3383280"/>
            <a:ext cx="11660405" cy="625641"/>
          </a:xfrm>
          <a:prstGeom prst="rect">
            <a:avLst/>
          </a:prstGeom>
        </p:spPr>
        <p:txBody>
          <a:bodyPr vert="horz" lIns="457200" tIns="45720" rIns="45720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i="0" kern="1200" spc="40" baseline="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marR="0" lvl="0" indent="0" fontAlgn="auto">
              <a:spcAft>
                <a:spcPts val="0"/>
              </a:spcAft>
              <a:buClrTx/>
              <a:buSzTx/>
              <a:buFontTx/>
              <a:tabLst/>
            </a:pPr>
            <a:r>
              <a:rPr lang="en-US" dirty="0"/>
              <a:t>CLICK TO EDIT MASTER TITLE STYLE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923323" y="186061"/>
            <a:ext cx="4376615" cy="627351"/>
          </a:xfrm>
        </p:spPr>
        <p:txBody>
          <a:bodyPr/>
          <a:lstStyle>
            <a:lvl1pPr algn="ctr">
              <a:defRPr sz="2000">
                <a:solidFill>
                  <a:schemeClr val="bg1"/>
                </a:solidFill>
              </a:defRPr>
            </a:lvl1pPr>
            <a:lvl2pPr algn="ctr">
              <a:defRPr sz="1400">
                <a:solidFill>
                  <a:schemeClr val="bg1"/>
                </a:solidFill>
              </a:defRPr>
            </a:lvl2pPr>
            <a:lvl3pPr algn="ctr">
              <a:defRPr>
                <a:solidFill>
                  <a:schemeClr val="bg1"/>
                </a:solidFill>
              </a:defRPr>
            </a:lvl3pPr>
            <a:lvl4pPr algn="ctr"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Your Section Title Here</a:t>
            </a:r>
          </a:p>
          <a:p>
            <a:pPr lvl="1"/>
            <a:r>
              <a:rPr lang="en-US" dirty="0"/>
              <a:t>1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304801" y="4206240"/>
            <a:ext cx="11658600" cy="424732"/>
          </a:xfrm>
        </p:spPr>
        <p:txBody>
          <a:bodyPr lIns="457200" rIns="457200"/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rPr>
              <a:t>Add a short summary sentence here about title/statement above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5737094" y="1007413"/>
            <a:ext cx="792205" cy="1200329"/>
          </a:xfrm>
        </p:spPr>
        <p:txBody>
          <a:bodyPr wrap="none" anchor="ctr"/>
          <a:lstStyle>
            <a:lvl1pPr algn="ctr">
              <a:defRPr kumimoji="0" lang="en-US" sz="8000" b="1" i="0" u="none" strike="noStrike" kern="1200" cap="none" spc="0" normalizeH="0" baseline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6418748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50-50 Left Photo Layout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2" hasCustomPrompt="1"/>
          </p:nvPr>
        </p:nvSpPr>
        <p:spPr>
          <a:xfrm>
            <a:off x="0" y="0"/>
            <a:ext cx="12190413" cy="6858000"/>
          </a:xfrm>
          <a:blipFill>
            <a:blip r:embed="rId2"/>
            <a:stretch>
              <a:fillRect/>
            </a:stretch>
          </a:blipFill>
        </p:spPr>
        <p:txBody>
          <a:bodyPr anchor="ctr" anchorCtr="0">
            <a:noAutofit/>
          </a:bodyPr>
          <a:lstStyle>
            <a:lvl1pPr algn="r">
              <a:defRPr baseline="0"/>
            </a:lvl1pPr>
          </a:lstStyle>
          <a:p>
            <a:r>
              <a:rPr lang="en-US" dirty="0"/>
              <a:t>Full Bleed Picture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8" hasCustomPrompt="1"/>
          </p:nvPr>
        </p:nvSpPr>
        <p:spPr>
          <a:xfrm>
            <a:off x="1875949" y="419100"/>
            <a:ext cx="2377440" cy="840230"/>
          </a:xfrm>
        </p:spPr>
        <p:txBody>
          <a:bodyPr lIns="146304" rIns="146304"/>
          <a:lstStyle>
            <a:lvl1pPr marL="0" algn="ctr" defTabSz="914400" rtl="0" eaLnBrk="1" latinLnBrk="0" hangingPunct="1">
              <a:defRPr lang="en-US" sz="5400" kern="1200" dirty="0">
                <a:solidFill>
                  <a:schemeClr val="accent4"/>
                </a:solidFill>
                <a:latin typeface="Segoe UI Black" panose="020B0A02040204020203" pitchFamily="34" charset="0"/>
                <a:ea typeface="Segoe UI Black" panose="020B0A02040204020203" pitchFamily="34" charset="0"/>
                <a:cs typeface="Segoe UI Black" panose="020B0A02040204020203" pitchFamily="34" charset="0"/>
              </a:defRPr>
            </a:lvl1pPr>
            <a:lvl2pPr algn="ctr">
              <a:defRPr sz="2200">
                <a:solidFill>
                  <a:schemeClr val="tx1">
                    <a:lumMod val="75000"/>
                    <a:lumOff val="25000"/>
                  </a:schemeClr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 algn="ctr">
              <a:defRPr sz="1800"/>
            </a:lvl3pPr>
            <a:lvl4pPr algn="ctr">
              <a:defRPr sz="1800">
                <a:latin typeface="+mn-lt"/>
              </a:defRPr>
            </a:lvl4pPr>
            <a:lvl5pPr algn="ctr">
              <a:defRPr sz="1600">
                <a:latin typeface="+mn-lt"/>
              </a:defRPr>
            </a:lvl5pPr>
          </a:lstStyle>
          <a:p>
            <a:pPr lvl="0"/>
            <a:r>
              <a:rPr lang="en-US" dirty="0"/>
              <a:t>#</a:t>
            </a:r>
          </a:p>
        </p:txBody>
      </p:sp>
      <p:sp>
        <p:nvSpPr>
          <p:cNvPr id="11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304800" y="3429000"/>
            <a:ext cx="5960269" cy="2754087"/>
          </a:xfrm>
        </p:spPr>
        <p:txBody>
          <a:bodyPr anchor="t" anchorCtr="0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3000"/>
              </a:spcAft>
              <a:buNone/>
              <a:defRPr lang="en-US" sz="3600" b="0" i="0" kern="1200" spc="0" baseline="0" dirty="0">
                <a:gradFill>
                  <a:gsLst>
                    <a:gs pos="0">
                      <a:schemeClr val="tx2"/>
                    </a:gs>
                    <a:gs pos="100000">
                      <a:schemeClr val="tx2"/>
                    </a:gs>
                  </a:gsLst>
                  <a:lin ang="5400000" scaled="1"/>
                </a:gradFill>
                <a:latin typeface="Segoe UI Semibold" panose="020B0702040204020203" pitchFamily="34" charset="0"/>
                <a:ea typeface="+mn-ea"/>
                <a:cs typeface="Segoe UI Semibold" panose="020B0702040204020203" pitchFamily="34" charset="0"/>
              </a:defRPr>
            </a:lvl1pPr>
            <a:lvl2pPr algn="ctr">
              <a:defRPr sz="2800"/>
            </a:lvl2pPr>
            <a:lvl3pPr algn="ctr">
              <a:defRPr lang="en-US" sz="2400" b="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algn="ctr">
              <a:defRPr sz="2000" b="1"/>
            </a:lvl4pPr>
            <a:lvl5pPr algn="ctr"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"/>
          <p:cNvSpPr>
            <a:spLocks noGrp="1"/>
          </p:cNvSpPr>
          <p:nvPr>
            <p:ph type="body" sz="quarter" idx="19" hasCustomPrompt="1"/>
          </p:nvPr>
        </p:nvSpPr>
        <p:spPr>
          <a:xfrm>
            <a:off x="304800" y="1554164"/>
            <a:ext cx="5875734" cy="535531"/>
          </a:xfrm>
        </p:spPr>
        <p:txBody>
          <a:bodyPr/>
          <a:lstStyle>
            <a:lvl1pPr algn="ctr">
              <a:defRPr sz="3600" b="0">
                <a:latin typeface="+mj-lt"/>
              </a:defRPr>
            </a:lvl1pPr>
            <a:lvl2pPr marL="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3200" b="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n-ea"/>
                <a:cs typeface="+mn-cs"/>
              </a:defRPr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marL="0" lvl="1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pPr>
            <a:r>
              <a:rPr lang="en-US" dirty="0"/>
              <a:t>Headline</a:t>
            </a:r>
          </a:p>
        </p:txBody>
      </p:sp>
      <p:sp>
        <p:nvSpPr>
          <p:cNvPr id="13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14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19812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 noChangeAspect="1"/>
          </p:cNvSpPr>
          <p:nvPr>
            <p:ph type="pic" sz="quarter" idx="14"/>
          </p:nvPr>
        </p:nvSpPr>
        <p:spPr>
          <a:xfrm>
            <a:off x="0" y="0"/>
            <a:ext cx="12192000" cy="6858000"/>
          </a:xfrm>
        </p:spPr>
        <p:txBody>
          <a:bodyPr lIns="91440">
            <a:noAutofit/>
          </a:bodyPr>
          <a:lstStyle>
            <a:lvl1pPr algn="ctr">
              <a:defRPr/>
            </a:lvl1pPr>
          </a:lstStyle>
          <a:p>
            <a:r>
              <a:rPr lang="en-US" baseline="0"/>
              <a:t>Click icon to add picture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6652" y="2567613"/>
            <a:ext cx="8804365" cy="1403495"/>
          </a:xfrm>
          <a:prstGeom prst="rect">
            <a:avLst/>
          </a:prstGeom>
        </p:spPr>
        <p:txBody>
          <a:bodyPr/>
          <a:lstStyle>
            <a:lvl1pPr algn="l">
              <a:defRPr lang="en-US" sz="8800" b="1" i="0" kern="1200" spc="1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1581150" y="3971108"/>
            <a:ext cx="9461500" cy="757130"/>
          </a:xfrm>
        </p:spPr>
        <p:txBody>
          <a:bodyPr/>
          <a:lstStyle>
            <a:lvl1pPr algn="l">
              <a:defRPr lang="en-US" sz="4800" b="1" i="0" kern="1200" spc="300" dirty="0" smtClean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dirty="0"/>
              <a:t>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40735672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sz="quarter" idx="13"/>
          </p:nvPr>
        </p:nvSpPr>
        <p:spPr>
          <a:xfrm>
            <a:off x="0" y="0"/>
            <a:ext cx="12066954" cy="6858000"/>
          </a:xfrm>
        </p:spPr>
        <p:txBody>
          <a:bodyPr anchor="ctr">
            <a:no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9581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64822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tep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14BDA58-9C93-4222-A4EC-4BEB46CE06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"/>
            <a:ext cx="12192000" cy="6851649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747687" y="6465381"/>
            <a:ext cx="431425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FC5E276D-531E-45A9-B450-EFEC62CDC8DF}"/>
              </a:ext>
            </a:extLst>
          </p:cNvPr>
          <p:cNvSpPr txBox="1"/>
          <p:nvPr userDrawn="1"/>
        </p:nvSpPr>
        <p:spPr>
          <a:xfrm>
            <a:off x="4961284" y="93791"/>
            <a:ext cx="2269433" cy="316517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</p:spPr>
        <p:txBody>
          <a:bodyPr wrap="square" lIns="0" rIns="0" rtlCol="0" anchor="ctr" anchorCtr="0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05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7" name="TextBox 6">
            <a:hlinkClick r:id="rId4"/>
          </p:cNvPr>
          <p:cNvSpPr txBox="1"/>
          <p:nvPr userDrawn="1"/>
        </p:nvSpPr>
        <p:spPr>
          <a:xfrm>
            <a:off x="0" y="6548363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tx1"/>
                </a:solidFill>
              </a:rPr>
              <a:t>Neal Creative </a:t>
            </a:r>
            <a:r>
              <a: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tx1"/>
                </a:solidFill>
              </a:rPr>
              <a:t> </a:t>
            </a:r>
            <a:endParaRPr lang="en-US" sz="1000" b="1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F273A61-5610-4355-89F3-7C90515BFCC9}"/>
              </a:ext>
            </a:extLst>
          </p:cNvPr>
          <p:cNvGrpSpPr/>
          <p:nvPr userDrawn="1"/>
        </p:nvGrpSpPr>
        <p:grpSpPr>
          <a:xfrm>
            <a:off x="5976075" y="3634505"/>
            <a:ext cx="1700633" cy="1798732"/>
            <a:chOff x="5976075" y="3634505"/>
            <a:chExt cx="1700633" cy="17987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6A49345F-7A53-4131-8BB4-087032A6CC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061135" y="4142336"/>
              <a:ext cx="860601" cy="1290901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6D35F-1F19-4447-829C-790DF2B8D2DD}"/>
                </a:ext>
              </a:extLst>
            </p:cNvPr>
            <p:cNvSpPr txBox="1"/>
            <p:nvPr/>
          </p:nvSpPr>
          <p:spPr>
            <a:xfrm>
              <a:off x="5976075" y="3634505"/>
              <a:ext cx="170063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TIP 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│ Use the built-in c</a:t>
              </a:r>
              <a:r>
                <a:rPr lang="en-US" sz="900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olor palette with green and yellow for callouts and accents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355674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R TRANSITION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19" name="Oval 18"/>
          <p:cNvSpPr/>
          <p:nvPr userDrawn="1"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1" name="Oval 20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2" name="Oval 21"/>
          <p:cNvSpPr/>
          <p:nvPr userDrawn="1"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ap="flat" cmpd="sng" algn="ctr">
            <a:solidFill>
              <a:srgbClr val="75D1FF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Segoe U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19939" y="2240230"/>
            <a:ext cx="9107555" cy="2308324"/>
          </a:xfrm>
          <a:prstGeom prst="rect">
            <a:avLst/>
          </a:prstGeom>
          <a:noFill/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8000" b="1" i="0" kern="1200" spc="-300" dirty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tx1"/>
                    </a:gs>
                  </a:gsLst>
                  <a:lin ang="5400000" scaled="1"/>
                </a:gra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TextBox 7">
            <a:hlinkClick r:id="rId2"/>
            <a:extLst>
              <a:ext uri="{FF2B5EF4-FFF2-40B4-BE49-F238E27FC236}">
                <a16:creationId xmlns:a16="http://schemas.microsoft.com/office/drawing/2014/main" id="{E516C148-33F4-423B-AB9D-096AA82E12F1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noProof="0" dirty="0">
                <a:solidFill>
                  <a:schemeClr val="bg2">
                    <a:lumMod val="50000"/>
                  </a:schemeClr>
                </a:solidFill>
              </a:rPr>
              <a:t>Neal Creative </a:t>
            </a:r>
            <a:r>
              <a:rPr lang="en-US" sz="900" kern="1200" noProof="0" dirty="0">
                <a:solidFill>
                  <a:schemeClr val="bg2">
                    <a:lumMod val="50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noProof="0" dirty="0">
                <a:solidFill>
                  <a:schemeClr val="bg2">
                    <a:lumMod val="50000"/>
                  </a:schemeClr>
                </a:solidFill>
              </a:rPr>
              <a:t> </a:t>
            </a:r>
            <a:endParaRPr lang="en-US" sz="1000" b="1" noProof="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66202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19" grpId="0" animBg="1"/>
      <p:bldP spid="19" grpId="1" animBg="1"/>
      <p:bldP spid="21" grpId="0" animBg="1"/>
      <p:bldP spid="21" grpId="1" animBg="1"/>
      <p:bldP spid="22" grpId="0" animBg="1"/>
      <p:bldP spid="22" grpId="1" animBg="1"/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0"/>
            <a:ext cx="12192000" cy="29748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269240" y="3367878"/>
            <a:ext cx="5192775" cy="1830245"/>
          </a:xfrm>
        </p:spPr>
        <p:txBody>
          <a:bodyPr wrap="square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3137" kern="1200" spc="0" baseline="0" dirty="0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253316" y="3503950"/>
            <a:ext cx="5671764" cy="1705723"/>
          </a:xfrm>
        </p:spPr>
        <p:txBody>
          <a:bodyPr/>
          <a:lstStyle>
            <a:lvl1pPr marL="0" indent="0" algn="l">
              <a:buNone/>
              <a:defRPr sz="1961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2974848"/>
          </a:xfrm>
          <a:blipFill>
            <a:blip r:embed="rId2"/>
            <a:srcRect/>
            <a:stretch>
              <a:fillRect t="-65721" r="-4798" b="-46455"/>
            </a:stretch>
          </a:blipFill>
        </p:spPr>
        <p:txBody>
          <a:bodyPr anchor="ctr" anchorCtr="0">
            <a:noAutofit/>
          </a:bodyPr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extBox 11">
            <a:hlinkClick r:id="rId3"/>
            <a:extLst>
              <a:ext uri="{FF2B5EF4-FFF2-40B4-BE49-F238E27FC236}">
                <a16:creationId xmlns:a16="http://schemas.microsoft.com/office/drawing/2014/main" id="{B2DA80A1-9E22-4BFF-8562-466123B36943}"/>
              </a:ext>
            </a:extLst>
          </p:cNvPr>
          <p:cNvSpPr txBox="1"/>
          <p:nvPr userDrawn="1"/>
        </p:nvSpPr>
        <p:spPr>
          <a:xfrm>
            <a:off x="9089198" y="6298102"/>
            <a:ext cx="2466220" cy="367873"/>
          </a:xfrm>
          <a:prstGeom prst="roundRect">
            <a:avLst>
              <a:gd name="adj" fmla="val 50000"/>
            </a:avLst>
          </a:prstGeom>
          <a:solidFill>
            <a:srgbClr val="004568"/>
          </a:solidFill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Neal Creative  | click &amp; </a:t>
            </a: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Learn more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4800" y="419099"/>
            <a:ext cx="8917577" cy="62592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>
            <a:hlinkClick r:id="rId4"/>
            <a:extLst>
              <a:ext uri="{FF2B5EF4-FFF2-40B4-BE49-F238E27FC236}">
                <a16:creationId xmlns:a16="http://schemas.microsoft.com/office/drawing/2014/main" id="{1AF511EA-044E-4300-B921-D56138FE402E}"/>
              </a:ext>
            </a:extLst>
          </p:cNvPr>
          <p:cNvSpPr txBox="1"/>
          <p:nvPr userDrawn="1"/>
        </p:nvSpPr>
        <p:spPr>
          <a:xfrm>
            <a:off x="191616" y="6337795"/>
            <a:ext cx="1209664" cy="346234"/>
          </a:xfrm>
          <a:prstGeom prst="roundRect">
            <a:avLst>
              <a:gd name="adj" fmla="val 50000"/>
            </a:avLst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75000"/>
                  </a:schemeClr>
                </a:solidFill>
              </a:rPr>
              <a:t>Neal Creative </a:t>
            </a:r>
            <a:r>
              <a:rPr lang="en-US" sz="900" kern="1200" dirty="0">
                <a:solidFill>
                  <a:schemeClr val="bg1">
                    <a:lumMod val="75000"/>
                  </a:schemeClr>
                </a:solidFill>
                <a:latin typeface="+mn-lt"/>
                <a:ea typeface="+mn-ea"/>
                <a:cs typeface="+mn-cs"/>
              </a:rPr>
              <a:t>©</a:t>
            </a:r>
            <a:r>
              <a:rPr lang="en-US" sz="1000" baseline="0" dirty="0">
                <a:solidFill>
                  <a:schemeClr val="bg1">
                    <a:lumMod val="75000"/>
                  </a:schemeClr>
                </a:solidFill>
              </a:rPr>
              <a:t> </a:t>
            </a:r>
            <a:endParaRPr lang="en-US" sz="1000" b="1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23406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ONUT BASE SECTION DIVI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/>
          <p:cNvSpPr/>
          <p:nvPr userDrawn="1"/>
        </p:nvSpPr>
        <p:spPr>
          <a:xfrm>
            <a:off x="2861702" y="157952"/>
            <a:ext cx="6483179" cy="6483179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448777" y="2935629"/>
            <a:ext cx="5208335" cy="927824"/>
          </a:xfrm>
          <a:prstGeom prst="rect">
            <a:avLst/>
          </a:prstGeom>
        </p:spPr>
        <p:txBody>
          <a:bodyPr anchor="ctr"/>
          <a:lstStyle>
            <a:lvl1pPr algn="ctr">
              <a:lnSpc>
                <a:spcPct val="95000"/>
              </a:lnSpc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9" name="dots"/>
          <p:cNvSpPr>
            <a:spLocks noChangeAspect="1"/>
          </p:cNvSpPr>
          <p:nvPr userDrawn="1"/>
        </p:nvSpPr>
        <p:spPr>
          <a:xfrm>
            <a:off x="3448777" y="745024"/>
            <a:ext cx="5309024" cy="5309025"/>
          </a:xfrm>
          <a:prstGeom prst="ellipse">
            <a:avLst/>
          </a:prstGeom>
          <a:noFill/>
          <a:ln w="184150" cap="rnd" cmpd="sng" algn="ctr">
            <a:solidFill>
              <a:schemeClr val="accent4"/>
            </a:solidFill>
            <a:prstDash val="sysDot"/>
          </a:ln>
          <a:effectLst/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63763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Quote dark option FLUSH LEFT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26628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dark option CENTERED"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algn="ctr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30316313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Quote dark option FLUSH LEF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marL="231775" indent="-231775" algn="l">
              <a:spcBef>
                <a:spcPts val="0"/>
              </a:spcBef>
              <a:defRPr sz="3600" b="0" baseline="0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</a:defRPr>
            </a:lvl1pPr>
            <a:lvl2pPr marL="109538" indent="0" algn="l">
              <a:spcBef>
                <a:spcPts val="0"/>
              </a:spcBef>
              <a:defRPr sz="3600" b="1">
                <a:gradFill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100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 BOLD</a:t>
            </a:r>
          </a:p>
        </p:txBody>
      </p:sp>
      <p:sp>
        <p:nvSpPr>
          <p:cNvPr id="7" name="Freeform: Shape 6"/>
          <p:cNvSpPr/>
          <p:nvPr userDrawn="1"/>
        </p:nvSpPr>
        <p:spPr>
          <a:xfrm>
            <a:off x="129521" y="0"/>
            <a:ext cx="2749481" cy="1364786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865562" y="5276808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 b="0">
                <a:solidFill>
                  <a:schemeClr val="bg1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</p:spTree>
    <p:extLst>
      <p:ext uri="{BB962C8B-B14F-4D97-AF65-F5344CB8AC3E}">
        <p14:creationId xmlns:p14="http://schemas.microsoft.com/office/powerpoint/2010/main" val="207573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e light option CENT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 userDrawn="1"/>
        </p:nvSpPr>
        <p:spPr>
          <a:xfrm>
            <a:off x="5648960" y="419100"/>
            <a:ext cx="894080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500" dirty="0">
                <a:solidFill>
                  <a:schemeClr val="accent4"/>
                </a:solidFill>
                <a:latin typeface="Arial Black" panose="020B0A04020102020204" pitchFamily="34" charset="0"/>
              </a:rPr>
              <a:t>“</a:t>
            </a:r>
            <a:endParaRPr lang="en-US" sz="2800" dirty="0">
              <a:solidFill>
                <a:schemeClr val="accent4"/>
              </a:solidFill>
            </a:endParaRPr>
          </a:p>
        </p:txBody>
      </p:sp>
      <p:sp>
        <p:nvSpPr>
          <p:cNvPr id="5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3408362" y="5335071"/>
            <a:ext cx="8097838" cy="369332"/>
          </a:xfrm>
        </p:spPr>
        <p:txBody>
          <a:bodyPr/>
          <a:lstStyle>
            <a:lvl1pPr algn="r">
              <a:spcBef>
                <a:spcPts val="0"/>
              </a:spcBef>
              <a:defRPr sz="2000">
                <a:solidFill>
                  <a:schemeClr val="tx2"/>
                </a:solidFill>
              </a:defRPr>
            </a:lvl1pPr>
            <a:lvl2pPr algn="r"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 dirty="0"/>
              <a:t>—Name and Company/Source goes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04800" y="2884235"/>
            <a:ext cx="11658600" cy="1089529"/>
          </a:xfrm>
        </p:spPr>
        <p:txBody>
          <a:bodyPr anchor="ctr"/>
          <a:lstStyle>
            <a:lvl1pPr algn="ctr">
              <a:spcBef>
                <a:spcPts val="0"/>
              </a:spcBef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36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2pPr>
          </a:lstStyle>
          <a:p>
            <a:pPr lvl="0"/>
            <a:r>
              <a:rPr lang="en-US" dirty="0"/>
              <a:t>“QUOTATION.”</a:t>
            </a:r>
          </a:p>
          <a:p>
            <a:pPr lvl="1"/>
            <a:r>
              <a:rPr lang="en-US" dirty="0"/>
              <a:t>BOLD</a:t>
            </a:r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0922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ark Callout with small Non-bulleted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597273"/>
            <a:ext cx="4868985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357295"/>
          </a:xfrm>
          <a:prstGeom prst="rect">
            <a:avLst/>
          </a:prstGeom>
        </p:spPr>
        <p:txBody>
          <a:bodyPr lIns="146304" tIns="420624" rIns="146304" anchor="t" anchorCtr="0"/>
          <a:lstStyle>
            <a:lvl1pPr algn="ctr"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599498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779896"/>
            <a:ext cx="5671764" cy="1843069"/>
          </a:xfrm>
        </p:spPr>
        <p:txBody>
          <a:bodyPr/>
          <a:lstStyle>
            <a:lvl1pPr marL="0" indent="0" algn="l">
              <a:buNone/>
              <a:defRPr sz="22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1pPr>
            <a:lvl2pPr marL="0" indent="0" algn="l">
              <a:buNone/>
              <a:defRPr sz="20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2pPr>
            <a:lvl3pPr marL="0" indent="0" algn="l">
              <a:buNone/>
              <a:defRPr sz="18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3pPr>
            <a:lvl4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4pPr>
            <a:lvl5pPr marL="0" indent="0" algn="l">
              <a:buNone/>
              <a:defRPr sz="160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006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allout with small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reeform: Shape 13"/>
          <p:cNvSpPr/>
          <p:nvPr userDrawn="1"/>
        </p:nvSpPr>
        <p:spPr>
          <a:xfrm>
            <a:off x="129521" y="0"/>
            <a:ext cx="4741280" cy="2353474"/>
          </a:xfrm>
          <a:custGeom>
            <a:avLst/>
            <a:gdLst>
              <a:gd name="connsiteX0" fmla="*/ 0 w 4741280"/>
              <a:gd name="connsiteY0" fmla="*/ 0 h 2353474"/>
              <a:gd name="connsiteX1" fmla="*/ 4741280 w 4741280"/>
              <a:gd name="connsiteY1" fmla="*/ 0 h 2353474"/>
              <a:gd name="connsiteX2" fmla="*/ 4729949 w 4741280"/>
              <a:gd name="connsiteY2" fmla="*/ 224399 h 2353474"/>
              <a:gd name="connsiteX3" fmla="*/ 2370640 w 4741280"/>
              <a:gd name="connsiteY3" fmla="*/ 2353474 h 2353474"/>
              <a:gd name="connsiteX4" fmla="*/ 11331 w 4741280"/>
              <a:gd name="connsiteY4" fmla="*/ 224399 h 2353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41280" h="2353474">
                <a:moveTo>
                  <a:pt x="0" y="0"/>
                </a:moveTo>
                <a:lnTo>
                  <a:pt x="4741280" y="0"/>
                </a:lnTo>
                <a:lnTo>
                  <a:pt x="4729949" y="224399"/>
                </a:lnTo>
                <a:cubicBezTo>
                  <a:pt x="4608502" y="1420269"/>
                  <a:pt x="3598552" y="2353474"/>
                  <a:pt x="2370640" y="2353474"/>
                </a:cubicBezTo>
                <a:cubicBezTo>
                  <a:pt x="1142728" y="2353474"/>
                  <a:pt x="132779" y="1420269"/>
                  <a:pt x="11331" y="224399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04800" y="2472751"/>
            <a:ext cx="4566001" cy="1643527"/>
          </a:xfrm>
        </p:spPr>
        <p:txBody>
          <a:bodyPr wrap="square" lIns="91440" rIns="9144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tx1"/>
              </a:buClr>
              <a:buSzPct val="90000"/>
              <a:buFont typeface="Wingdings" pitchFamily="2" charset="2"/>
              <a:buNone/>
              <a:tabLst/>
              <a:defRPr lang="en-US" sz="2800" b="0" kern="1200" spc="0" baseline="0" dirty="0">
                <a:gradFill>
                  <a:gsLst>
                    <a:gs pos="15000">
                      <a:schemeClr val="tx2"/>
                    </a:gs>
                    <a:gs pos="47000">
                      <a:schemeClr val="tx2"/>
                    </a:gs>
                  </a:gsLst>
                  <a:lin ang="5400000" scaled="1"/>
                </a:gradFill>
                <a:latin typeface="+mj-lt"/>
                <a:ea typeface="+mn-ea"/>
                <a:cs typeface="+mn-cs"/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r>
              <a:rPr lang="en-US" dirty="0"/>
              <a:t>A short introduction</a:t>
            </a:r>
            <a:br>
              <a:rPr lang="en-US" dirty="0"/>
            </a:br>
            <a:r>
              <a:rPr lang="en-US" dirty="0"/>
              <a:t>to the data, revealing</a:t>
            </a:r>
            <a:br>
              <a:rPr lang="en-US" dirty="0"/>
            </a:br>
            <a:r>
              <a:rPr lang="en-US" dirty="0"/>
              <a:t>points one at a time, will enhance comprehension.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/>
          </p:nvPr>
        </p:nvSpPr>
        <p:spPr>
          <a:xfrm>
            <a:off x="6096000" y="419100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750600" y="6484937"/>
            <a:ext cx="42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5AE1514C-5E56-4738-A1FF-4B1CFD2A3E3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 hasCustomPrompt="1"/>
          </p:nvPr>
        </p:nvSpPr>
        <p:spPr>
          <a:xfrm>
            <a:off x="555244" y="0"/>
            <a:ext cx="4083304" cy="1926336"/>
          </a:xfrm>
          <a:prstGeom prst="rect">
            <a:avLst/>
          </a:prstGeom>
        </p:spPr>
        <p:txBody>
          <a:bodyPr lIns="146304" tIns="420624" rIns="146304" anchor="t" anchorCtr="0"/>
          <a:lstStyle>
            <a:lvl1pPr>
              <a:defRPr lang="en-US" sz="3200" b="0" kern="1200" spc="60" baseline="0" dirty="0">
                <a:solidFill>
                  <a:schemeClr val="bg1"/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pPr marL="0" lv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master title style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2"/>
          </p:nvPr>
        </p:nvSpPr>
        <p:spPr>
          <a:xfrm>
            <a:off x="6096000" y="2697329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6096000" y="4975558"/>
            <a:ext cx="5671764" cy="1705723"/>
          </a:xfrm>
        </p:spPr>
        <p:txBody>
          <a:bodyPr/>
          <a:lstStyle>
            <a:lvl1pPr marL="0" indent="0" algn="l">
              <a:buNone/>
              <a:defRPr sz="2200">
                <a:latin typeface="+mn-lt"/>
              </a:defRPr>
            </a:lvl1pPr>
            <a:lvl2pPr marL="0" indent="0" algn="l">
              <a:buNone/>
              <a:defRPr sz="1765">
                <a:latin typeface="+mn-lt"/>
              </a:defRPr>
            </a:lvl2pPr>
            <a:lvl3pPr marL="0" indent="0" algn="l">
              <a:buNone/>
              <a:defRPr sz="1568">
                <a:latin typeface="+mn-lt"/>
              </a:defRPr>
            </a:lvl3pPr>
            <a:lvl4pPr marL="0" indent="0" algn="l">
              <a:buNone/>
              <a:defRPr sz="1372">
                <a:latin typeface="+mn-lt"/>
              </a:defRPr>
            </a:lvl4pPr>
            <a:lvl5pPr marL="0" indent="0" algn="l">
              <a:buNone/>
              <a:defRPr sz="1372"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0674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07407E-6 L 0.03178 0.00047 " pathEditMode="relative" rAng="0" ptsTypes="AA">
                                      <p:cBhvr>
                                        <p:cTn id="9" dur="75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9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" grpId="1" build="p">
        <p:tmplLst>
          <p:tmpl lvl="1">
            <p:tnLst>
              <p:par>
                <p:cTn presetID="63" presetClass="path" presetSubtype="0" accel="50000" decel="50000" fill="hold" nodeType="withEffect">
                  <p:stCondLst>
                    <p:cond delay="0"/>
                  </p:stCondLst>
                  <p:childTnLst>
                    <p:animMotion origin="layout" path="M -4.375E-6 -4.07407E-6 L 0.03178 0.00047 " pathEditMode="relative" rAng="0" ptsTypes="AA">
                      <p:cBhvr>
                        <p:cTn dur="750" fill="hold"/>
                        <p:tgtEl>
                          <p:spTgt spid="4"/>
                        </p:tgtEl>
                        <p:attrNameLst>
                          <p:attrName>ppt_x</p:attrName>
                          <p:attrName>ppt_y</p:attrName>
                        </p:attrNameLst>
                      </p:cBhvr>
                      <p:rCtr x="1589" y="23"/>
                    </p:animMotion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75347"/>
            <a:ext cx="11658600" cy="1870769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04800" y="419100"/>
            <a:ext cx="11658600" cy="590931"/>
          </a:xfrm>
          <a:prstGeom prst="rect">
            <a:avLst/>
          </a:prstGeom>
        </p:spPr>
        <p:txBody>
          <a:bodyPr vert="horz" wrap="square" lIns="91440" tIns="45720" rIns="91440" bIns="45720" rtlCol="0" anchor="t" anchorCtr="0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1668594" y="6484937"/>
            <a:ext cx="523406" cy="365125"/>
          </a:xfrm>
          <a:prstGeom prst="rect">
            <a:avLst/>
          </a:prstGeom>
        </p:spPr>
        <p:txBody>
          <a:bodyPr vert="horz" wrap="none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4997E989-D798-4C62-8E93-3D2D613C248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510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12" r:id="rId2"/>
    <p:sldLayoutId id="2147483672" r:id="rId3"/>
    <p:sldLayoutId id="2147483749" r:id="rId4"/>
    <p:sldLayoutId id="2147483750" r:id="rId5"/>
    <p:sldLayoutId id="2147483752" r:id="rId6"/>
    <p:sldLayoutId id="2147483674" r:id="rId7"/>
    <p:sldLayoutId id="2147483720" r:id="rId8"/>
    <p:sldLayoutId id="2147483721" r:id="rId9"/>
    <p:sldLayoutId id="2147483732" r:id="rId10"/>
    <p:sldLayoutId id="2147483730" r:id="rId11"/>
    <p:sldLayoutId id="2147483716" r:id="rId12"/>
    <p:sldLayoutId id="2147483735" r:id="rId13"/>
    <p:sldLayoutId id="2147483700" r:id="rId14"/>
    <p:sldLayoutId id="2147483734" r:id="rId15"/>
    <p:sldLayoutId id="2147483701" r:id="rId16"/>
    <p:sldLayoutId id="2147483736" r:id="rId17"/>
    <p:sldLayoutId id="2147483733" r:id="rId18"/>
    <p:sldLayoutId id="2147483741" r:id="rId19"/>
    <p:sldLayoutId id="2147483727" r:id="rId20"/>
    <p:sldLayoutId id="2147483719" r:id="rId21"/>
    <p:sldLayoutId id="2147483655" r:id="rId22"/>
    <p:sldLayoutId id="2147483748" r:id="rId23"/>
    <p:sldLayoutId id="2147483753" r:id="rId24"/>
    <p:sldLayoutId id="2147483747" r:id="rId25"/>
    <p:sldLayoutId id="2147483745" r:id="rId26"/>
    <p:sldLayoutId id="2147483737" r:id="rId2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600" b="0" i="0" kern="1200" spc="300" dirty="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Segoe UI Semibold" panose="020B0702040204020203" pitchFamily="34" charset="0"/>
          <a:ea typeface="+mn-ea"/>
          <a:cs typeface="Segoe UI Semibold" panose="020B0702040204020203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400" b="1" kern="1200">
          <a:gradFill>
            <a:gsLst>
              <a:gs pos="15000">
                <a:schemeClr val="tx1"/>
              </a:gs>
              <a:gs pos="47000">
                <a:schemeClr val="tx1"/>
              </a:gs>
            </a:gsLst>
            <a:lin ang="5400000" scaled="1"/>
          </a:gra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0" indent="0" algn="l" defTabSz="914400" rtl="0" eaLnBrk="1" latinLnBrk="0" hangingPunct="1">
        <a:lnSpc>
          <a:spcPct val="90000"/>
        </a:lnSpc>
        <a:spcBef>
          <a:spcPts val="1200"/>
        </a:spcBef>
        <a:spcAft>
          <a:spcPts val="1200"/>
        </a:spcAft>
        <a:buFont typeface="Arial" panose="020B0604020202020204" pitchFamily="34" charset="0"/>
        <a:buNone/>
        <a:defRPr sz="20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0" indent="0" algn="l" defTabSz="914400" rtl="0" eaLnBrk="1" latinLnBrk="0" hangingPunct="1">
        <a:lnSpc>
          <a:spcPct val="90000"/>
        </a:lnSpc>
        <a:spcBef>
          <a:spcPts val="0"/>
        </a:spcBef>
        <a:spcAft>
          <a:spcPts val="1200"/>
        </a:spcAft>
        <a:buFont typeface="Arial" panose="020B0604020202020204" pitchFamily="34" charset="0"/>
        <a:buNone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192" userDrawn="1">
          <p15:clr>
            <a:srgbClr val="F26B43"/>
          </p15:clr>
        </p15:guide>
        <p15:guide id="4" pos="7536" userDrawn="1">
          <p15:clr>
            <a:srgbClr val="F26B43"/>
          </p15:clr>
        </p15:guide>
        <p15:guide id="5" orient="horz" pos="264" userDrawn="1">
          <p15:clr>
            <a:srgbClr val="F26B43"/>
          </p15:clr>
        </p15:guide>
        <p15:guide id="6" orient="horz" pos="792" userDrawn="1">
          <p15:clr>
            <a:srgbClr val="F26B43"/>
          </p15:clr>
        </p15:guide>
        <p15:guide id="7" orient="horz" pos="42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nealanalytics.com/creative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6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alpha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Placeholder 30"/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4" name="Rectangle 3"/>
          <p:cNvSpPr/>
          <p:nvPr/>
        </p:nvSpPr>
        <p:spPr>
          <a:xfrm>
            <a:off x="31016" y="16897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5" name="Oval 14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6" name="Oval 15"/>
          <p:cNvSpPr/>
          <p:nvPr/>
        </p:nvSpPr>
        <p:spPr>
          <a:xfrm>
            <a:off x="1219939" y="-739444"/>
            <a:ext cx="9107555" cy="9034439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" name="Oval 9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val 10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2" name="Oval 11"/>
          <p:cNvSpPr/>
          <p:nvPr/>
        </p:nvSpPr>
        <p:spPr>
          <a:xfrm>
            <a:off x="5907634" y="3213970"/>
            <a:ext cx="2805809" cy="2783284"/>
          </a:xfrm>
          <a:prstGeom prst="ellipse">
            <a:avLst/>
          </a:prstGeom>
          <a:noFill/>
          <a:ln w="19050" cmpd="thinThick">
            <a:solidFill>
              <a:schemeClr val="accent1"/>
            </a:solidFill>
            <a:prstDash val="soli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9" name="Title 6"/>
          <p:cNvSpPr txBox="1">
            <a:spLocks/>
          </p:cNvSpPr>
          <p:nvPr/>
        </p:nvSpPr>
        <p:spPr>
          <a:xfrm>
            <a:off x="1679957" y="3280601"/>
            <a:ext cx="5909265" cy="874205"/>
          </a:xfrm>
          <a:prstGeom prst="rect">
            <a:avLst/>
          </a:prstGeom>
        </p:spPr>
        <p:txBody>
          <a:bodyPr vert="horz" lIns="91440" tIns="0" rIns="91440" bIns="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sz="8800" spc="-300" dirty="0"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100000">
                    <a:schemeClr val="bg1"/>
                  </a:gs>
                </a:gsLst>
                <a:lin ang="5400000" scaled="1"/>
              </a:gradFill>
              <a:latin typeface="+mn-lt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20218" y="854108"/>
            <a:ext cx="8804365" cy="1311128"/>
          </a:xfrm>
        </p:spPr>
        <p:txBody>
          <a:bodyPr/>
          <a:lstStyle/>
          <a:p>
            <a:r>
              <a:rPr lang="en-US" dirty="0" err="1"/>
              <a:t>WanderWrite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3"/>
          </p:nvPr>
        </p:nvSpPr>
        <p:spPr>
          <a:xfrm>
            <a:off x="1398086" y="1818157"/>
            <a:ext cx="9461500" cy="1550168"/>
          </a:xfrm>
        </p:spPr>
        <p:txBody>
          <a:bodyPr/>
          <a:lstStyle/>
          <a:p>
            <a:r>
              <a:rPr lang="en-US" dirty="0"/>
              <a:t>A Blogging Platform</a:t>
            </a:r>
          </a:p>
          <a:p>
            <a:r>
              <a:rPr lang="en-US" dirty="0"/>
              <a:t> </a:t>
            </a:r>
          </a:p>
        </p:txBody>
      </p:sp>
      <p:sp>
        <p:nvSpPr>
          <p:cNvPr id="19" name="Freeform: Shape 18"/>
          <p:cNvSpPr/>
          <p:nvPr/>
        </p:nvSpPr>
        <p:spPr>
          <a:xfrm>
            <a:off x="8119160" y="2412120"/>
            <a:ext cx="488128" cy="488128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1514C-5E56-4738-A1FF-4B1CFD2A3E36}" type="slidenum">
              <a:rPr lang="en-US" smtClean="0"/>
              <a:t>1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0A1ABFC-AE90-4EE9-BAA9-5820F5EDC63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7E81F9E-9554-4840-A6CA-C59F6CE31245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DEB130D-0CA5-4C57-727A-ADC97A7B708F}"/>
              </a:ext>
            </a:extLst>
          </p:cNvPr>
          <p:cNvSpPr txBox="1"/>
          <p:nvPr/>
        </p:nvSpPr>
        <p:spPr>
          <a:xfrm>
            <a:off x="0" y="154395"/>
            <a:ext cx="83395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dirty="0"/>
              <a:t>LJ INSTITUTE OF ENGINEERING AND TECHNOLOGY</a:t>
            </a:r>
            <a:endParaRPr lang="en-IN" sz="2800" u="sng" dirty="0"/>
          </a:p>
        </p:txBody>
      </p:sp>
    </p:spTree>
    <p:extLst>
      <p:ext uri="{BB962C8B-B14F-4D97-AF65-F5344CB8AC3E}">
        <p14:creationId xmlns:p14="http://schemas.microsoft.com/office/powerpoint/2010/main" val="180389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ntr" presetSubtype="16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936329C-D2AB-0487-91EE-5F1B30231EDB}"/>
              </a:ext>
            </a:extLst>
          </p:cNvPr>
          <p:cNvSpPr txBox="1"/>
          <p:nvPr/>
        </p:nvSpPr>
        <p:spPr>
          <a:xfrm>
            <a:off x="751840" y="274320"/>
            <a:ext cx="14670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+mj-lt"/>
              </a:rPr>
              <a:t>MERITS</a:t>
            </a:r>
            <a:endParaRPr lang="en-IN" sz="32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003EF54-5511-4C5F-142D-2734BF50FA2C}"/>
              </a:ext>
            </a:extLst>
          </p:cNvPr>
          <p:cNvSpPr txBox="1"/>
          <p:nvPr/>
        </p:nvSpPr>
        <p:spPr>
          <a:xfrm>
            <a:off x="2040075" y="1341120"/>
            <a:ext cx="815040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IN" sz="2400" b="1" dirty="0">
                <a:solidFill>
                  <a:schemeClr val="bg1"/>
                </a:solidFill>
              </a:rPr>
              <a:t>✅ Merits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</a:rPr>
              <a:t>User-friendly Interface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</a:rPr>
              <a:t>Engaging UI with Carousel &amp; Accordions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</a:rPr>
              <a:t>Secure Blog Creation 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</a:rPr>
              <a:t> Authentication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N" sz="2400" b="1" dirty="0">
                <a:solidFill>
                  <a:schemeClr val="bg1"/>
                </a:solidFill>
              </a:rPr>
              <a:t>Scalable &amp; Expandable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DF072A-F43F-D5EA-C3DC-99406D92FFCA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234F2F-26F9-606A-6FE0-783DD20516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464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2D4BFF-4B6C-CC92-2A12-99E13ABD3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D5B5633-3077-48FE-793D-8684DE450C8A}"/>
              </a:ext>
            </a:extLst>
          </p:cNvPr>
          <p:cNvSpPr txBox="1"/>
          <p:nvPr/>
        </p:nvSpPr>
        <p:spPr>
          <a:xfrm>
            <a:off x="325120" y="274320"/>
            <a:ext cx="2265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+mj-lt"/>
              </a:rPr>
              <a:t>DE-MERITS</a:t>
            </a:r>
            <a:endParaRPr lang="en-IN" sz="3200" b="1" dirty="0"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E4C75E-A205-D58F-A382-51E3F97F0617}"/>
              </a:ext>
            </a:extLst>
          </p:cNvPr>
          <p:cNvSpPr txBox="1"/>
          <p:nvPr/>
        </p:nvSpPr>
        <p:spPr>
          <a:xfrm>
            <a:off x="2040075" y="1341120"/>
            <a:ext cx="815040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chemeClr val="bg1"/>
                </a:solidFill>
              </a:rPr>
              <a:t>❌ </a:t>
            </a:r>
            <a:r>
              <a:rPr lang="en-US" sz="2400" b="1" dirty="0">
                <a:solidFill>
                  <a:schemeClr val="bg1"/>
                </a:solidFill>
              </a:rPr>
              <a:t>De-</a:t>
            </a:r>
            <a:r>
              <a:rPr lang="en-IN" sz="2400" b="1" dirty="0">
                <a:solidFill>
                  <a:schemeClr val="bg1"/>
                </a:solidFill>
              </a:rPr>
              <a:t>Merits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Plain Text Password Storage (Security Concern)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No Video Upload for Blogs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Less Social Media Sharing Features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chemeClr val="bg1"/>
                </a:solidFill>
              </a:rPr>
              <a:t>Might Require Optimization for Large-Scale Use</a:t>
            </a:r>
            <a:endParaRPr lang="en-IN" sz="2400" b="1" dirty="0">
              <a:solidFill>
                <a:schemeClr val="bg1"/>
              </a:solidFill>
            </a:endParaRP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862FD8-3D2F-B79D-D9B6-C748F297A92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D1AA4C-94F7-FE10-3AEB-89FFBC5572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231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B3C867E-0AFD-B371-5D85-6ACF4B84B8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23323" y="186061"/>
            <a:ext cx="4376615" cy="940770"/>
          </a:xfrm>
        </p:spPr>
        <p:txBody>
          <a:bodyPr/>
          <a:lstStyle/>
          <a:p>
            <a:r>
              <a:rPr lang="en-US" sz="3200" b="1" dirty="0">
                <a:latin typeface="+mj-lt"/>
              </a:rPr>
              <a:t>Future Improvements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6C71ED-15C7-7C18-4FA7-B8635CD6D781}"/>
              </a:ext>
            </a:extLst>
          </p:cNvPr>
          <p:cNvSpPr txBox="1"/>
          <p:nvPr/>
        </p:nvSpPr>
        <p:spPr>
          <a:xfrm>
            <a:off x="619760" y="2243296"/>
            <a:ext cx="10109200" cy="22395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400" dirty="0"/>
              <a:t>🔒 </a:t>
            </a:r>
            <a:r>
              <a:rPr lang="en-US" sz="2400" dirty="0">
                <a:solidFill>
                  <a:schemeClr val="bg1"/>
                </a:solidFill>
              </a:rPr>
              <a:t>Implementing </a:t>
            </a:r>
            <a:r>
              <a:rPr lang="en-US" sz="2400" dirty="0" err="1">
                <a:solidFill>
                  <a:schemeClr val="bg1"/>
                </a:solidFill>
              </a:rPr>
              <a:t>bcrypt</a:t>
            </a:r>
            <a:r>
              <a:rPr lang="en-US" sz="2400" dirty="0">
                <a:solidFill>
                  <a:schemeClr val="bg1"/>
                </a:solidFill>
              </a:rPr>
              <a:t> for password hashing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🎥 </a:t>
            </a:r>
            <a:r>
              <a:rPr lang="en-IN" sz="2400" dirty="0">
                <a:solidFill>
                  <a:schemeClr val="bg1"/>
                </a:solidFill>
              </a:rPr>
              <a:t>Enabling video uploads for blog posts</a:t>
            </a:r>
          </a:p>
          <a:p>
            <a:pPr>
              <a:lnSpc>
                <a:spcPct val="150000"/>
              </a:lnSpc>
            </a:pPr>
            <a:r>
              <a:rPr lang="en-IN" sz="2400" dirty="0"/>
              <a:t>🔍 </a:t>
            </a:r>
            <a:r>
              <a:rPr lang="en-US" sz="2400" dirty="0">
                <a:solidFill>
                  <a:schemeClr val="bg1"/>
                </a:solidFill>
              </a:rPr>
              <a:t>Enhancing search &amp; filtering features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bg1"/>
                </a:solidFill>
              </a:rPr>
              <a:t>🧠 Integrating AI for Personalized Content Recommendations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F110723-1398-0134-4B07-7A06F1AC11F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CA359A-9F8B-3DF6-13DB-022B82F17C8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7079039"/>
      </p:ext>
    </p:extLst>
  </p:cSld>
  <p:clrMapOvr>
    <a:masterClrMapping/>
  </p:clrMapOvr>
  <p:transition spd="slow">
    <p:push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>
            <a:extLst>
              <a:ext uri="{FF2B5EF4-FFF2-40B4-BE49-F238E27FC236}">
                <a16:creationId xmlns:a16="http://schemas.microsoft.com/office/drawing/2014/main" id="{34BDD74C-5263-464C-AA3C-D945D23978FF}"/>
              </a:ext>
            </a:extLst>
          </p:cNvPr>
          <p:cNvSpPr txBox="1">
            <a:spLocks/>
          </p:cNvSpPr>
          <p:nvPr/>
        </p:nvSpPr>
        <p:spPr>
          <a:xfrm>
            <a:off x="441716" y="1814011"/>
            <a:ext cx="9237543" cy="2267034"/>
          </a:xfrm>
          <a:prstGeom prst="rect">
            <a:avLst/>
          </a:prstGeom>
        </p:spPr>
        <p:txBody>
          <a:bodyPr vert="horz" lIns="457200" tIns="45720" rIns="45720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3200" b="1" i="0" kern="1200" spc="30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n-ea"/>
                <a:cs typeface="Segoe UI Semilight" panose="020B0402040204020203" pitchFamily="34" charset="0"/>
              </a:defRPr>
            </a:lvl1pPr>
          </a:lstStyle>
          <a:p>
            <a:r>
              <a:rPr lang="en-US" dirty="0"/>
              <a:t>THANK YOU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8B99DC0F-548E-4A58-81EB-85144506AC7B}"/>
              </a:ext>
            </a:extLst>
          </p:cNvPr>
          <p:cNvSpPr txBox="1"/>
          <p:nvPr/>
        </p:nvSpPr>
        <p:spPr>
          <a:xfrm>
            <a:off x="9005881" y="6316156"/>
            <a:ext cx="2466220" cy="367873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</p:spPr>
        <p:txBody>
          <a:bodyPr wrap="none" rtlCol="0">
            <a:spAutoFit/>
          </a:bodyPr>
          <a:lstStyle/>
          <a:p>
            <a:r>
              <a:rPr lang="en-US" sz="1100" noProof="0" dirty="0">
                <a:solidFill>
                  <a:schemeClr val="tx1"/>
                </a:solidFill>
              </a:rPr>
              <a:t>Neal Creative</a:t>
            </a:r>
            <a:r>
              <a:rPr lang="en-US" sz="1100" baseline="0" noProof="0" dirty="0">
                <a:solidFill>
                  <a:schemeClr val="tx1"/>
                </a:solidFill>
              </a:rPr>
              <a:t>  | click &amp; </a:t>
            </a:r>
            <a:r>
              <a:rPr lang="en-US" sz="1100" b="1" baseline="0" noProof="0" dirty="0">
                <a:solidFill>
                  <a:schemeClr val="tx1"/>
                </a:solidFill>
              </a:rPr>
              <a:t>Learn more</a:t>
            </a:r>
            <a:endParaRPr lang="en-US" sz="1100" b="1" noProof="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B551AC-7ED4-4B52-D991-33AFB5C2A6AA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42486D-107A-A090-6F92-AF99AC2DC1D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82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/>
          <p:cNvSpPr>
            <a:spLocks noGrp="1"/>
          </p:cNvSpPr>
          <p:nvPr>
            <p:ph type="body" sz="quarter" idx="13"/>
          </p:nvPr>
        </p:nvSpPr>
        <p:spPr>
          <a:xfrm>
            <a:off x="88900" y="463933"/>
            <a:ext cx="11887200" cy="535531"/>
          </a:xfrm>
        </p:spPr>
        <p:txBody>
          <a:bodyPr/>
          <a:lstStyle/>
          <a:p>
            <a:pPr algn="ctr"/>
            <a:r>
              <a:rPr lang="en-US" sz="3200" b="1" dirty="0"/>
              <a:t>PROJECT OUTLINES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760200" y="6465888"/>
            <a:ext cx="431800" cy="365125"/>
          </a:xfrm>
          <a:prstGeom prst="rect">
            <a:avLst/>
          </a:prstGeom>
        </p:spPr>
        <p:txBody>
          <a:bodyPr/>
          <a:lstStyle/>
          <a:p>
            <a:fld id="{5AE1514C-5E56-4738-A1FF-4B1CFD2A3E36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E0F3AA-7E81-565D-5F2E-FF102183E3EA}"/>
              </a:ext>
            </a:extLst>
          </p:cNvPr>
          <p:cNvSpPr txBox="1"/>
          <p:nvPr/>
        </p:nvSpPr>
        <p:spPr>
          <a:xfrm>
            <a:off x="577515" y="1604210"/>
            <a:ext cx="10603832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Introduction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Key Features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Website Structure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Functionalities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Technology Stack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Merits &amp; Demerits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Future Enhancements</a:t>
            </a:r>
          </a:p>
          <a:p>
            <a:endParaRPr lang="en-US" sz="36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FD650A-8CE5-DE28-96C5-FAA206DAA3D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58C908-4888-433C-A535-E10C35D8721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1056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  <p:bldP spid="9" grpId="0" animBg="1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Freeform: Shape 64"/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0"/>
          </p:nvPr>
        </p:nvSpPr>
        <p:spPr>
          <a:xfrm>
            <a:off x="232519" y="2155786"/>
            <a:ext cx="5044876" cy="2702278"/>
          </a:xfrm>
        </p:spPr>
        <p:txBody>
          <a:bodyPr/>
          <a:lstStyle/>
          <a:p>
            <a:r>
              <a:rPr lang="en-US" sz="2400" dirty="0"/>
              <a:t>Target Audience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Bloggers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Readers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Content creators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Anyone passionate about writing travel, lifestyle and technology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1"/>
          </p:nvPr>
        </p:nvSpPr>
        <p:spPr>
          <a:xfrm>
            <a:off x="5938966" y="776377"/>
            <a:ext cx="5671764" cy="5595378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b="0" dirty="0"/>
              <a:t>Purpose:</a:t>
            </a:r>
          </a:p>
          <a:p>
            <a:endParaRPr lang="en-US" b="0" dirty="0"/>
          </a:p>
          <a:p>
            <a:r>
              <a:rPr lang="en-US" sz="2000" b="0" i="0" dirty="0">
                <a:solidFill>
                  <a:srgbClr val="F8FAFF"/>
                </a:solidFill>
                <a:effectLst/>
              </a:rPr>
              <a:t>A dynamic and user-friendly blogging platform designed to help users share their stories, gain exposure, and connect with a global audience.</a:t>
            </a:r>
          </a:p>
          <a:p>
            <a:br>
              <a:rPr lang="en-US" sz="2000" dirty="0"/>
            </a:br>
            <a:r>
              <a:rPr lang="en-US" sz="2000" b="0" i="0" dirty="0">
                <a:solidFill>
                  <a:srgbClr val="F8FAFF"/>
                </a:solidFill>
                <a:effectLst/>
              </a:rPr>
              <a:t>It provides a seamless experience for both bloggers and readers, fostering creativity and engagement.</a:t>
            </a:r>
            <a:endParaRPr lang="en-US" sz="2000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endParaRPr lang="en-US" b="0" dirty="0"/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b="0" dirty="0"/>
          </a:p>
          <a:p>
            <a:endParaRPr lang="en-US" dirty="0"/>
          </a:p>
        </p:txBody>
      </p:sp>
      <p:sp>
        <p:nvSpPr>
          <p:cNvPr id="32" name="Title 31"/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INTRODUCTION</a:t>
            </a:r>
          </a:p>
        </p:txBody>
      </p:sp>
      <p:pic>
        <p:nvPicPr>
          <p:cNvPr id="1026" name="Picture 2" descr="Image result for A person writing on a laptop or a creative workspace.">
            <a:extLst>
              <a:ext uri="{FF2B5EF4-FFF2-40B4-BE49-F238E27FC236}">
                <a16:creationId xmlns:a16="http://schemas.microsoft.com/office/drawing/2014/main" id="{352D8E46-0C6A-4508-E8A0-9D2941FDA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789" y="3930832"/>
            <a:ext cx="5088673" cy="222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A048A24-28C8-A67C-FB4B-14CE2AF247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C4AEE41-7C8C-70D9-B80A-2CB372537BD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049895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  <p:bldP spid="15" grpId="0" build="p"/>
      <p:bldP spid="3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372BC-5431-F195-9599-7A6A7747C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41">
            <a:extLst>
              <a:ext uri="{FF2B5EF4-FFF2-40B4-BE49-F238E27FC236}">
                <a16:creationId xmlns:a16="http://schemas.microsoft.com/office/drawing/2014/main" id="{9EA48AC7-788D-F504-5332-DD39ACF05FAE}"/>
              </a:ext>
            </a:extLst>
          </p:cNvPr>
          <p:cNvSpPr txBox="1">
            <a:spLocks/>
          </p:cNvSpPr>
          <p:nvPr/>
        </p:nvSpPr>
        <p:spPr>
          <a:xfrm>
            <a:off x="11432913" y="6316156"/>
            <a:ext cx="498402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AE1514C-5E56-4738-A1FF-4B1CFD2A3E36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C794E0-94CF-DB4E-F4A3-267A60290D02}"/>
              </a:ext>
            </a:extLst>
          </p:cNvPr>
          <p:cNvSpPr txBox="1"/>
          <p:nvPr/>
        </p:nvSpPr>
        <p:spPr>
          <a:xfrm>
            <a:off x="464764" y="1482127"/>
            <a:ext cx="5333870" cy="478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IN" sz="2000" b="1" i="0" dirty="0">
              <a:effectLst/>
            </a:endParaRPr>
          </a:p>
          <a:p>
            <a:pPr marL="342900" indent="-34290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</a:rPr>
              <a:t>Dynamic Content:</a:t>
            </a:r>
            <a:r>
              <a:rPr lang="en-IN" sz="2000" b="0" i="0" dirty="0">
                <a:effectLst/>
              </a:rPr>
              <a:t> Carousel, modal popups, filterable blog posts.</a:t>
            </a:r>
          </a:p>
          <a:p>
            <a:pPr marL="342900" indent="-34290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User Authentication &amp; Authorization</a:t>
            </a:r>
            <a:endParaRPr lang="en-IN" sz="2000" b="1" i="0" dirty="0">
              <a:effectLst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</a:rPr>
              <a:t>Responsive Design:</a:t>
            </a:r>
            <a:r>
              <a:rPr lang="en-IN" sz="2000" b="0" i="0" dirty="0">
                <a:effectLst/>
              </a:rPr>
              <a:t> Works on all devices.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</a:rPr>
              <a:t>User-Friendly Interface:</a:t>
            </a:r>
            <a:r>
              <a:rPr lang="en-IN" sz="2000" b="0" i="0" dirty="0">
                <a:effectLst/>
              </a:rPr>
              <a:t> Intuitive navigation.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1" dirty="0"/>
              <a:t>Articles </a:t>
            </a:r>
            <a:r>
              <a:rPr lang="en-IN" sz="2000" b="1" i="0" dirty="0">
                <a:effectLst/>
              </a:rPr>
              <a:t>:</a:t>
            </a:r>
            <a:r>
              <a:rPr lang="en-IN" sz="2000" b="0" i="0" dirty="0">
                <a:effectLst/>
              </a:rPr>
              <a:t> Articles based on real life topics.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</a:rPr>
              <a:t>Contact Form and Map Integration:</a:t>
            </a:r>
            <a:r>
              <a:rPr lang="en-IN" sz="2000" b="0" i="0" dirty="0">
                <a:effectLst/>
              </a:rPr>
              <a:t> For user engagement.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1" i="0" dirty="0">
                <a:effectLst/>
              </a:rPr>
              <a:t>Store Page:</a:t>
            </a:r>
            <a:r>
              <a:rPr lang="en-IN" sz="2000" b="0" i="0" dirty="0">
                <a:effectLst/>
              </a:rPr>
              <a:t> For purchasing merchandise.</a:t>
            </a:r>
          </a:p>
          <a:p>
            <a:endParaRPr lang="en-IN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2470137-FDC1-6D28-C7C7-B93057560C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2172" y="923290"/>
            <a:ext cx="4677838" cy="50114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C6B218-70CC-A6D7-6590-CCA590D74BD9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C2FD598-0A4A-7E93-6073-F4347D75C921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DA6F1CB-6CA4-7BC7-CB7A-AA89A5E75E58}"/>
              </a:ext>
            </a:extLst>
          </p:cNvPr>
          <p:cNvSpPr>
            <a:spLocks noChangeAspect="1"/>
          </p:cNvSpPr>
          <p:nvPr/>
        </p:nvSpPr>
        <p:spPr>
          <a:xfrm>
            <a:off x="232519" y="-2693505"/>
            <a:ext cx="4728754" cy="4728754"/>
          </a:xfrm>
          <a:custGeom>
            <a:avLst/>
            <a:gdLst>
              <a:gd name="connsiteX0" fmla="*/ 244064 w 488128"/>
              <a:gd name="connsiteY0" fmla="*/ 0 h 488128"/>
              <a:gd name="connsiteX1" fmla="*/ 488128 w 488128"/>
              <a:gd name="connsiteY1" fmla="*/ 244064 h 488128"/>
              <a:gd name="connsiteX2" fmla="*/ 244064 w 488128"/>
              <a:gd name="connsiteY2" fmla="*/ 488128 h 488128"/>
              <a:gd name="connsiteX3" fmla="*/ 0 w 488128"/>
              <a:gd name="connsiteY3" fmla="*/ 244064 h 488128"/>
              <a:gd name="connsiteX4" fmla="*/ 244064 w 488128"/>
              <a:gd name="connsiteY4" fmla="*/ 0 h 4881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8128" h="488128">
                <a:moveTo>
                  <a:pt x="244064" y="0"/>
                </a:moveTo>
                <a:cubicBezTo>
                  <a:pt x="378857" y="0"/>
                  <a:pt x="488128" y="109271"/>
                  <a:pt x="488128" y="244064"/>
                </a:cubicBezTo>
                <a:cubicBezTo>
                  <a:pt x="488128" y="378857"/>
                  <a:pt x="378857" y="488128"/>
                  <a:pt x="244064" y="488128"/>
                </a:cubicBezTo>
                <a:cubicBezTo>
                  <a:pt x="109271" y="488128"/>
                  <a:pt x="0" y="378857"/>
                  <a:pt x="0" y="244064"/>
                </a:cubicBezTo>
                <a:cubicBezTo>
                  <a:pt x="0" y="109271"/>
                  <a:pt x="109271" y="0"/>
                  <a:pt x="244064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4" name="Title 31">
            <a:extLst>
              <a:ext uri="{FF2B5EF4-FFF2-40B4-BE49-F238E27FC236}">
                <a16:creationId xmlns:a16="http://schemas.microsoft.com/office/drawing/2014/main" id="{02B4E3AC-DC40-7720-E413-0C34C8992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244" y="0"/>
            <a:ext cx="4083304" cy="914096"/>
          </a:xfrm>
        </p:spPr>
        <p:txBody>
          <a:bodyPr/>
          <a:lstStyle/>
          <a:p>
            <a:r>
              <a:rPr lang="en-US" b="1" dirty="0">
                <a:gradFill>
                  <a:gsLst>
                    <a:gs pos="15000">
                      <a:schemeClr val="bg1"/>
                    </a:gs>
                    <a:gs pos="47000">
                      <a:schemeClr val="bg1"/>
                    </a:gs>
                  </a:gsLst>
                  <a:lin ang="5400000" scaled="1"/>
                </a:gradFill>
              </a:rPr>
              <a:t>KEY FEATURES</a:t>
            </a:r>
          </a:p>
        </p:txBody>
      </p:sp>
    </p:spTree>
    <p:extLst>
      <p:ext uri="{BB962C8B-B14F-4D97-AF65-F5344CB8AC3E}">
        <p14:creationId xmlns:p14="http://schemas.microsoft.com/office/powerpoint/2010/main" val="2785362789"/>
      </p:ext>
    </p:extLst>
  </p:cSld>
  <p:clrMapOvr>
    <a:masterClrMapping/>
  </p:clrMapOvr>
  <p:transition spd="slow"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E71DD9-498D-131C-8FCD-74DA66862255}"/>
              </a:ext>
            </a:extLst>
          </p:cNvPr>
          <p:cNvSpPr txBox="1"/>
          <p:nvPr/>
        </p:nvSpPr>
        <p:spPr>
          <a:xfrm>
            <a:off x="203200" y="-65221"/>
            <a:ext cx="263144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latin typeface="+mj-lt"/>
              </a:rPr>
              <a:t>WEBSITE STRUCTURE</a:t>
            </a:r>
            <a:endParaRPr lang="en-IN" sz="3200" b="1" dirty="0">
              <a:latin typeface="+mj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FFF48-3F43-B917-7D15-B9B7492028EA}"/>
              </a:ext>
            </a:extLst>
          </p:cNvPr>
          <p:cNvSpPr txBox="1"/>
          <p:nvPr/>
        </p:nvSpPr>
        <p:spPr>
          <a:xfrm>
            <a:off x="945153" y="1661539"/>
            <a:ext cx="2966720" cy="30546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Pages:</a:t>
            </a:r>
          </a:p>
          <a:p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0" i="1" dirty="0">
                <a:solidFill>
                  <a:srgbClr val="F8FAFF"/>
                </a:solidFill>
                <a:effectLst/>
                <a:latin typeface="Inter"/>
              </a:rPr>
              <a:t>🏠 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Inter"/>
              </a:rPr>
              <a:t>Home</a:t>
            </a:r>
            <a:r>
              <a:rPr lang="en-IN" sz="2000" b="0" i="0" dirty="0">
                <a:solidFill>
                  <a:srgbClr val="F8FAFF"/>
                </a:solidFill>
                <a:effectLst/>
                <a:latin typeface="Inter"/>
              </a:rPr>
              <a:t> 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0" i="1" dirty="0">
                <a:solidFill>
                  <a:srgbClr val="F8FAFF"/>
                </a:solidFill>
                <a:effectLst/>
                <a:latin typeface="Inter"/>
              </a:rPr>
              <a:t>📝 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Inter"/>
              </a:rPr>
              <a:t>Blog</a:t>
            </a:r>
            <a:r>
              <a:rPr lang="en-IN" sz="2000" b="0" i="0" dirty="0">
                <a:solidFill>
                  <a:srgbClr val="F8FAFF"/>
                </a:solidFill>
                <a:effectLst/>
                <a:latin typeface="Inter"/>
              </a:rPr>
              <a:t> </a:t>
            </a:r>
            <a:endParaRPr lang="en-IN" sz="2000" b="0" i="1" dirty="0">
              <a:solidFill>
                <a:srgbClr val="F8FAFF"/>
              </a:solidFill>
              <a:effectLst/>
              <a:latin typeface="Inter"/>
            </a:endParaRP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0" i="1" dirty="0">
                <a:solidFill>
                  <a:srgbClr val="F8FAFF"/>
                </a:solidFill>
                <a:effectLst/>
                <a:latin typeface="Inter"/>
              </a:rPr>
              <a:t>📄 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Inter"/>
              </a:rPr>
              <a:t>Blog Post</a:t>
            </a:r>
            <a:r>
              <a:rPr lang="en-IN" sz="2000" b="0" i="0" dirty="0">
                <a:solidFill>
                  <a:srgbClr val="F8FAFF"/>
                </a:solidFill>
                <a:effectLst/>
                <a:latin typeface="Inter"/>
              </a:rPr>
              <a:t> </a:t>
            </a:r>
            <a:endParaRPr lang="en-IN" sz="2000" b="0" i="1" dirty="0">
              <a:solidFill>
                <a:srgbClr val="F8FAFF"/>
              </a:solidFill>
              <a:effectLst/>
              <a:latin typeface="Inter"/>
            </a:endParaRPr>
          </a:p>
          <a:p>
            <a:pPr marL="342900" indent="-342900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0" i="1" dirty="0">
                <a:solidFill>
                  <a:srgbClr val="F8FAFF"/>
                </a:solidFill>
                <a:effectLst/>
                <a:latin typeface="Inter"/>
              </a:rPr>
              <a:t>🛒 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Inter"/>
              </a:rPr>
              <a:t>Store</a:t>
            </a:r>
            <a:r>
              <a:rPr lang="en-IN" sz="2000" b="0" i="0" dirty="0">
                <a:solidFill>
                  <a:srgbClr val="F8FAFF"/>
                </a:solidFill>
                <a:effectLst/>
                <a:latin typeface="Inter"/>
              </a:rPr>
              <a:t> 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0" i="1" dirty="0">
                <a:solidFill>
                  <a:srgbClr val="F8FAFF"/>
                </a:solidFill>
                <a:effectLst/>
                <a:latin typeface="Inter"/>
              </a:rPr>
              <a:t>📞 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Inter"/>
              </a:rPr>
              <a:t>Contact</a:t>
            </a:r>
            <a:r>
              <a:rPr lang="en-IN" sz="2000" b="0" i="0" dirty="0">
                <a:solidFill>
                  <a:srgbClr val="F8FAFF"/>
                </a:solidFill>
                <a:effectLst/>
                <a:latin typeface="Inter"/>
              </a:rPr>
              <a:t> </a:t>
            </a:r>
          </a:p>
          <a:p>
            <a:pPr marL="342900" indent="-342900"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sz="2000" b="0" i="1" dirty="0">
                <a:solidFill>
                  <a:srgbClr val="F8FAFF"/>
                </a:solidFill>
                <a:effectLst/>
                <a:latin typeface="Inter"/>
              </a:rPr>
              <a:t>ℹ️ </a:t>
            </a:r>
            <a:r>
              <a:rPr lang="en-IN" sz="2000" b="1" i="0" dirty="0">
                <a:solidFill>
                  <a:srgbClr val="F8FAFF"/>
                </a:solidFill>
                <a:effectLst/>
                <a:latin typeface="Inter"/>
              </a:rPr>
              <a:t>About</a:t>
            </a:r>
            <a:r>
              <a:rPr lang="en-IN" sz="2000" b="0" i="0" dirty="0">
                <a:solidFill>
                  <a:srgbClr val="F8FAFF"/>
                </a:solidFill>
                <a:effectLst/>
                <a:latin typeface="Inter"/>
              </a:rPr>
              <a:t> </a:t>
            </a:r>
          </a:p>
          <a:p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2CD84-FE9F-3093-CF61-21953C4BB7B6}"/>
              </a:ext>
            </a:extLst>
          </p:cNvPr>
          <p:cNvSpPr txBox="1"/>
          <p:nvPr/>
        </p:nvSpPr>
        <p:spPr>
          <a:xfrm>
            <a:off x="5320133" y="623247"/>
            <a:ext cx="552704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Navigation Flow:</a:t>
            </a: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AB924C2-0481-4D39-63A8-711BD8A845D4}"/>
              </a:ext>
            </a:extLst>
          </p:cNvPr>
          <p:cNvSpPr/>
          <p:nvPr/>
        </p:nvSpPr>
        <p:spPr>
          <a:xfrm>
            <a:off x="7011814" y="1375891"/>
            <a:ext cx="1817226" cy="696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Home</a:t>
            </a:r>
            <a:endParaRPr lang="en-IN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DA1B90-9F1D-E657-FBFF-F474122E7923}"/>
              </a:ext>
            </a:extLst>
          </p:cNvPr>
          <p:cNvCxnSpPr>
            <a:cxnSpLocks/>
          </p:cNvCxnSpPr>
          <p:nvPr/>
        </p:nvCxnSpPr>
        <p:spPr>
          <a:xfrm>
            <a:off x="4125716" y="2837962"/>
            <a:ext cx="7442697" cy="1816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FFCAA7E-8229-5A61-4A0F-077AE091A749}"/>
              </a:ext>
            </a:extLst>
          </p:cNvPr>
          <p:cNvCxnSpPr/>
          <p:nvPr/>
        </p:nvCxnSpPr>
        <p:spPr>
          <a:xfrm>
            <a:off x="4125716" y="2837962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B88A796-76EF-D502-64ED-E2CE69D2DEF2}"/>
              </a:ext>
            </a:extLst>
          </p:cNvPr>
          <p:cNvSpPr/>
          <p:nvPr/>
        </p:nvSpPr>
        <p:spPr>
          <a:xfrm>
            <a:off x="3523833" y="3415646"/>
            <a:ext cx="1203767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Blog</a:t>
            </a:r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ACC8961-6C1A-C2BE-8814-C8BECFF9CC3D}"/>
              </a:ext>
            </a:extLst>
          </p:cNvPr>
          <p:cNvSpPr/>
          <p:nvPr/>
        </p:nvSpPr>
        <p:spPr>
          <a:xfrm>
            <a:off x="10586722" y="3429000"/>
            <a:ext cx="1459566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en-IN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0F00FE9A-1981-F1E6-67F0-74C5A21B6E71}"/>
              </a:ext>
            </a:extLst>
          </p:cNvPr>
          <p:cNvSpPr/>
          <p:nvPr/>
        </p:nvSpPr>
        <p:spPr>
          <a:xfrm>
            <a:off x="4975608" y="3466687"/>
            <a:ext cx="1464904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Blog Posts</a:t>
            </a:r>
            <a:endParaRPr lang="en-IN" dirty="0"/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06E0BDE7-FC82-B01A-6DFC-14ECD2253016}"/>
              </a:ext>
            </a:extLst>
          </p:cNvPr>
          <p:cNvSpPr/>
          <p:nvPr/>
        </p:nvSpPr>
        <p:spPr>
          <a:xfrm>
            <a:off x="6666721" y="3486185"/>
            <a:ext cx="1416932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Store</a:t>
            </a:r>
            <a:endParaRPr lang="en-IN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2354AD-C85F-726E-D4C1-7D781BC361B3}"/>
              </a:ext>
            </a:extLst>
          </p:cNvPr>
          <p:cNvSpPr/>
          <p:nvPr/>
        </p:nvSpPr>
        <p:spPr>
          <a:xfrm>
            <a:off x="8473440" y="3455686"/>
            <a:ext cx="1545783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en-IN" dirty="0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1392545-65FF-9181-7FE6-7B26229ED41B}"/>
              </a:ext>
            </a:extLst>
          </p:cNvPr>
          <p:cNvCxnSpPr/>
          <p:nvPr/>
        </p:nvCxnSpPr>
        <p:spPr>
          <a:xfrm>
            <a:off x="11568413" y="2847042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BBF394B-0F17-9C73-F57E-4CD427EA0558}"/>
              </a:ext>
            </a:extLst>
          </p:cNvPr>
          <p:cNvCxnSpPr/>
          <p:nvPr/>
        </p:nvCxnSpPr>
        <p:spPr>
          <a:xfrm>
            <a:off x="7268999" y="2856123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8642956-00B8-48C3-BB68-523E17A0186F}"/>
              </a:ext>
            </a:extLst>
          </p:cNvPr>
          <p:cNvCxnSpPr/>
          <p:nvPr/>
        </p:nvCxnSpPr>
        <p:spPr>
          <a:xfrm>
            <a:off x="5720820" y="2847042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E17627B8-F004-0415-8570-E71A17A182CF}"/>
              </a:ext>
            </a:extLst>
          </p:cNvPr>
          <p:cNvCxnSpPr/>
          <p:nvPr/>
        </p:nvCxnSpPr>
        <p:spPr>
          <a:xfrm>
            <a:off x="9366539" y="2856123"/>
            <a:ext cx="0" cy="6105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92747E1-F1A2-8F04-0ED2-5BB148AE384B}"/>
              </a:ext>
            </a:extLst>
          </p:cNvPr>
          <p:cNvCxnSpPr>
            <a:cxnSpLocks/>
          </p:cNvCxnSpPr>
          <p:nvPr/>
        </p:nvCxnSpPr>
        <p:spPr>
          <a:xfrm>
            <a:off x="7653790" y="2072640"/>
            <a:ext cx="0" cy="765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3B87CF30-1227-7B2E-43A8-7DE9A2E8688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EFD58F-D56A-D563-ADAC-5BF26CE2380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885F4A2-8BCE-4053-F103-CF5C01EF9E6F}"/>
              </a:ext>
            </a:extLst>
          </p:cNvPr>
          <p:cNvSpPr/>
          <p:nvPr/>
        </p:nvSpPr>
        <p:spPr>
          <a:xfrm>
            <a:off x="4224041" y="4583839"/>
            <a:ext cx="1203767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Sign Up</a:t>
            </a:r>
            <a:endParaRPr lang="en-IN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5FA7440-2D68-A573-4F48-5BF5FADECBA6}"/>
              </a:ext>
            </a:extLst>
          </p:cNvPr>
          <p:cNvSpPr/>
          <p:nvPr/>
        </p:nvSpPr>
        <p:spPr>
          <a:xfrm>
            <a:off x="5968757" y="4527352"/>
            <a:ext cx="1203767" cy="7176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Login</a:t>
            </a:r>
            <a:endParaRPr lang="en-IN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4C1DA09-F397-666E-3CD5-BA441011EFD6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4825925" y="2856123"/>
            <a:ext cx="19554" cy="17277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711910A-777D-D6A5-F448-A8DCB56867F6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563780" y="2837962"/>
            <a:ext cx="6861" cy="1689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1983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1BFA0C-99AE-D9B9-5674-8B804C860364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F1A392-34A7-47EF-DB9E-B0ED807BF77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89D45F-AEA5-3C6B-5B03-73C55C737B7E}"/>
              </a:ext>
            </a:extLst>
          </p:cNvPr>
          <p:cNvSpPr txBox="1"/>
          <p:nvPr/>
        </p:nvSpPr>
        <p:spPr>
          <a:xfrm>
            <a:off x="274320" y="161788"/>
            <a:ext cx="259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+mj-lt"/>
              </a:rPr>
              <a:t>FUNCTIONALITIES</a:t>
            </a:r>
            <a:endParaRPr lang="en-IN" sz="2400" b="1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02BDBD-2BF9-8659-EA8B-D54FC4B22700}"/>
              </a:ext>
            </a:extLst>
          </p:cNvPr>
          <p:cNvSpPr txBox="1"/>
          <p:nvPr/>
        </p:nvSpPr>
        <p:spPr>
          <a:xfrm>
            <a:off x="589280" y="1482313"/>
            <a:ext cx="9142078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F8FAFF"/>
                </a:solidFill>
                <a:effectLst/>
              </a:rPr>
              <a:t>User-Friendly Interface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8FAFF"/>
                </a:solidFill>
                <a:effectLst/>
              </a:rPr>
              <a:t>Responsive Design</a:t>
            </a:r>
            <a:r>
              <a:rPr lang="en-US" sz="2000" b="0" i="0" dirty="0">
                <a:solidFill>
                  <a:srgbClr val="F8FAFF"/>
                </a:solidFill>
                <a:effectLst/>
              </a:rPr>
              <a:t>: Works seamlessly on desktop, tablet, and mobile devices.</a:t>
            </a:r>
          </a:p>
          <a:p>
            <a:pPr marL="285750" indent="-28575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8FAFF"/>
                </a:solidFill>
                <a:effectLst/>
              </a:rPr>
              <a:t>Intuitive Navigation</a:t>
            </a:r>
            <a:r>
              <a:rPr lang="en-US" sz="2000" b="0" i="0" dirty="0">
                <a:solidFill>
                  <a:srgbClr val="F8FAFF"/>
                </a:solidFill>
                <a:effectLst/>
              </a:rPr>
              <a:t>: Easy-to-use menus and navigation bars for a smooth user experience.</a:t>
            </a:r>
          </a:p>
          <a:p>
            <a:endParaRPr lang="en-I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55B28A-B064-7D99-361F-6351C875BBA9}"/>
              </a:ext>
            </a:extLst>
          </p:cNvPr>
          <p:cNvSpPr txBox="1"/>
          <p:nvPr/>
        </p:nvSpPr>
        <p:spPr>
          <a:xfrm>
            <a:off x="555897" y="4395582"/>
            <a:ext cx="8781828" cy="22951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b="1" i="0" dirty="0">
                <a:solidFill>
                  <a:srgbClr val="F8FAFF"/>
                </a:solidFill>
                <a:effectLst/>
                <a:latin typeface="Inter"/>
              </a:rPr>
              <a:t> </a:t>
            </a:r>
            <a:r>
              <a:rPr lang="en-US" sz="2000" b="1" i="0" dirty="0">
                <a:solidFill>
                  <a:srgbClr val="F8FAFF"/>
                </a:solidFill>
                <a:effectLst/>
              </a:rPr>
              <a:t>Blog Creation and Management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8FAFF"/>
                </a:solidFill>
                <a:effectLst/>
              </a:rPr>
              <a:t>Rich Text Editor</a:t>
            </a:r>
            <a:r>
              <a:rPr lang="en-US" sz="2000" b="0" i="0" dirty="0">
                <a:solidFill>
                  <a:srgbClr val="F8FAFF"/>
                </a:solidFill>
                <a:effectLst/>
              </a:rPr>
              <a:t>: Allows users to create and format blog posts with ease.</a:t>
            </a:r>
          </a:p>
          <a:p>
            <a:pPr marL="342900" indent="-34290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8FAFF"/>
                </a:solidFill>
                <a:effectLst/>
              </a:rPr>
              <a:t>Media Integration</a:t>
            </a:r>
            <a:r>
              <a:rPr lang="en-US" sz="2000" b="0" i="0" dirty="0">
                <a:solidFill>
                  <a:srgbClr val="F8FAFF"/>
                </a:solidFill>
                <a:effectLst/>
              </a:rPr>
              <a:t>: Supports images.</a:t>
            </a:r>
          </a:p>
          <a:p>
            <a:pPr>
              <a:lnSpc>
                <a:spcPct val="150000"/>
              </a:lnSpc>
            </a:pP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5733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B11D1FE-8EB5-4FFA-1201-7C2CD1F45F1D}"/>
              </a:ext>
            </a:extLst>
          </p:cNvPr>
          <p:cNvSpPr txBox="1"/>
          <p:nvPr/>
        </p:nvSpPr>
        <p:spPr>
          <a:xfrm>
            <a:off x="650240" y="1432560"/>
            <a:ext cx="9451946" cy="22929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F8FAFF"/>
                </a:solidFill>
                <a:effectLst/>
              </a:rPr>
              <a:t>User Engagement Features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8FAFF"/>
                </a:solidFill>
                <a:effectLst/>
              </a:rPr>
              <a:t>Comments Section</a:t>
            </a:r>
            <a:r>
              <a:rPr lang="en-US" sz="2000" b="0" i="0" dirty="0">
                <a:solidFill>
                  <a:srgbClr val="F8FAFF"/>
                </a:solidFill>
                <a:effectLst/>
              </a:rPr>
              <a:t>: Readers can leave comments and interact with the author.</a:t>
            </a:r>
          </a:p>
          <a:p>
            <a:pPr marL="342900" indent="-34290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8FAFF"/>
                </a:solidFill>
                <a:effectLst/>
              </a:rPr>
              <a:t>Social Sharing</a:t>
            </a:r>
            <a:r>
              <a:rPr lang="en-US" sz="2000" b="0" i="0" dirty="0">
                <a:solidFill>
                  <a:srgbClr val="F8FAFF"/>
                </a:solidFill>
                <a:effectLst/>
              </a:rPr>
              <a:t>: Easy sharing of blog posts on social media platforms.</a:t>
            </a:r>
          </a:p>
          <a:p>
            <a:pPr marL="342900" indent="-342900" algn="l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F8FAFF"/>
                </a:solidFill>
                <a:effectLst/>
              </a:rPr>
              <a:t>Newsletter Subscription</a:t>
            </a:r>
            <a:r>
              <a:rPr lang="en-US" sz="2000" b="0" i="0" dirty="0">
                <a:solidFill>
                  <a:srgbClr val="F8FAFF"/>
                </a:solidFill>
                <a:effectLst/>
              </a:rPr>
              <a:t>: Readers can subscribe to newsletters for updates.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920F34-5B80-CAEF-CA8C-7F6699C72541}"/>
              </a:ext>
            </a:extLst>
          </p:cNvPr>
          <p:cNvSpPr txBox="1"/>
          <p:nvPr/>
        </p:nvSpPr>
        <p:spPr>
          <a:xfrm>
            <a:off x="650240" y="3648891"/>
            <a:ext cx="8340330" cy="3226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IN" sz="2000" b="1" dirty="0">
                <a:solidFill>
                  <a:schemeClr val="bg1"/>
                </a:solidFill>
              </a:rPr>
              <a:t>Dedicated Blog View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Full blog content display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Comment Section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Sidebar with Blog Recommendations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Newsletter Subscription Section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solidFill>
                  <a:schemeClr val="bg1"/>
                </a:solidFill>
              </a:rPr>
              <a:t>Call-to-Action (CTA) Button</a:t>
            </a:r>
            <a:br>
              <a:rPr lang="en-IN" sz="2000" dirty="0">
                <a:solidFill>
                  <a:schemeClr val="bg1"/>
                </a:solidFill>
              </a:rPr>
            </a:br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0EB7F30-C9D8-49CE-64BD-B75A18DFC98B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5A83565-5D5E-ED3D-0902-033B2A38506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375622D-D5A7-F865-32E8-DFB3F27D4FE2}"/>
              </a:ext>
            </a:extLst>
          </p:cNvPr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928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1BCB69-D6CB-F402-FD14-0F4CF68D089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304453" y="274219"/>
            <a:ext cx="3583097" cy="1328569"/>
          </a:xfrm>
        </p:spPr>
        <p:txBody>
          <a:bodyPr/>
          <a:lstStyle/>
          <a:p>
            <a:r>
              <a:rPr lang="en-US" sz="4000" dirty="0"/>
              <a:t>TECHNOLOGY</a:t>
            </a:r>
          </a:p>
          <a:p>
            <a:r>
              <a:rPr lang="en-US" sz="4000" dirty="0"/>
              <a:t>STACK</a:t>
            </a:r>
            <a:endParaRPr lang="en-IN" sz="4000" dirty="0"/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FE29F47D-A28C-1D54-F844-34319935D4DE}"/>
              </a:ext>
            </a:extLst>
          </p:cNvPr>
          <p:cNvSpPr txBox="1">
            <a:spLocks/>
          </p:cNvSpPr>
          <p:nvPr/>
        </p:nvSpPr>
        <p:spPr>
          <a:xfrm>
            <a:off x="266700" y="1775203"/>
            <a:ext cx="11658600" cy="4876143"/>
          </a:xfrm>
          <a:prstGeom prst="rect">
            <a:avLst/>
          </a:prstGeom>
        </p:spPr>
        <p:txBody>
          <a:bodyPr vert="horz" wrap="square" lIns="457200" tIns="45720" rIns="45720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lnSpc>
                <a:spcPct val="150000"/>
              </a:lnSpc>
              <a:buAutoNum type="arabicPeriod"/>
            </a:pPr>
            <a:r>
              <a:rPr lang="en-US" sz="2000" b="1" i="0" dirty="0">
                <a:solidFill>
                  <a:srgbClr val="F8FAFF"/>
                </a:solidFill>
                <a:effectLst/>
                <a:latin typeface="+mn-lt"/>
              </a:rPr>
              <a:t>Frontend Technologies</a:t>
            </a:r>
          </a:p>
          <a:p>
            <a:pPr algn="l">
              <a:lnSpc>
                <a:spcPct val="150000"/>
              </a:lnSpc>
            </a:pPr>
            <a:r>
              <a:rPr lang="en-IN" dirty="0"/>
              <a:t>📌 </a:t>
            </a:r>
            <a:r>
              <a:rPr lang="en-IN" b="1" dirty="0"/>
              <a:t>HTML</a:t>
            </a:r>
            <a:r>
              <a:rPr lang="en-IN" dirty="0"/>
              <a:t> – The foundational markup language that structures web pages.	</a:t>
            </a:r>
          </a:p>
          <a:p>
            <a:pPr algn="l">
              <a:lnSpc>
                <a:spcPct val="150000"/>
              </a:lnSpc>
            </a:pPr>
            <a:r>
              <a:rPr lang="en-IN" dirty="0"/>
              <a:t>🎨 </a:t>
            </a:r>
            <a:r>
              <a:rPr lang="en-IN" b="1" dirty="0"/>
              <a:t>CSS</a:t>
            </a:r>
            <a:r>
              <a:rPr lang="en-IN" dirty="0"/>
              <a:t> – Styles and enhances the layout to create a visually engaging user 		interface.	</a:t>
            </a:r>
          </a:p>
          <a:p>
            <a:pPr algn="l">
              <a:lnSpc>
                <a:spcPct val="150000"/>
              </a:lnSpc>
            </a:pPr>
            <a:r>
              <a:rPr lang="en-IN" dirty="0"/>
              <a:t>⚡ </a:t>
            </a:r>
            <a:r>
              <a:rPr lang="en-IN" b="1" dirty="0"/>
              <a:t>JavaScript</a:t>
            </a:r>
            <a:r>
              <a:rPr lang="en-IN" dirty="0"/>
              <a:t> – Enables interactivity and dynamic </a:t>
            </a:r>
            <a:r>
              <a:rPr lang="en-IN" dirty="0" err="1"/>
              <a:t>behavior</a:t>
            </a:r>
            <a:r>
              <a:rPr lang="en-IN" dirty="0"/>
              <a:t>, making the 		website responsive and user-friendly.	</a:t>
            </a:r>
          </a:p>
          <a:p>
            <a:pPr algn="l">
              <a:lnSpc>
                <a:spcPct val="150000"/>
              </a:lnSpc>
            </a:pPr>
            <a:r>
              <a:rPr lang="en-IN" dirty="0"/>
              <a:t>🚀 </a:t>
            </a:r>
            <a:r>
              <a:rPr lang="en-IN" b="1" dirty="0"/>
              <a:t>Bootstrap</a:t>
            </a:r>
            <a:r>
              <a:rPr lang="en-IN" dirty="0"/>
              <a:t> – A powerful frontend framework for building mobile-first, 		responsive designs efficiently.</a:t>
            </a:r>
            <a:endParaRPr lang="en-US" dirty="0">
              <a:latin typeface="+mn-lt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5E811-F248-4995-A63B-A0AB63448DB0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6EA8F17-64BE-3A53-FAFE-A37576A61176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378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CC1C5A3-F734-6FD4-243B-9F997BEB241C}"/>
              </a:ext>
            </a:extLst>
          </p:cNvPr>
          <p:cNvSpPr txBox="1"/>
          <p:nvPr/>
        </p:nvSpPr>
        <p:spPr>
          <a:xfrm>
            <a:off x="2580640" y="155448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46060F18-21A8-A9A0-0940-D9B2DD3E8F62}"/>
              </a:ext>
            </a:extLst>
          </p:cNvPr>
          <p:cNvSpPr txBox="1">
            <a:spLocks/>
          </p:cNvSpPr>
          <p:nvPr/>
        </p:nvSpPr>
        <p:spPr>
          <a:xfrm>
            <a:off x="71120" y="1378963"/>
            <a:ext cx="11658600" cy="1475212"/>
          </a:xfrm>
          <a:prstGeom prst="rect">
            <a:avLst/>
          </a:prstGeom>
        </p:spPr>
        <p:txBody>
          <a:bodyPr vert="horz" wrap="square" lIns="457200" tIns="45720" rIns="45720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</a:pPr>
            <a:r>
              <a:rPr lang="en-US" sz="2000" b="1" i="0" dirty="0">
                <a:solidFill>
                  <a:srgbClr val="F8FAFF"/>
                </a:solidFill>
                <a:effectLst/>
                <a:latin typeface="+mn-lt"/>
              </a:rPr>
              <a:t>2. Backend Technology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🖥️ </a:t>
            </a:r>
            <a:r>
              <a:rPr lang="en-US" sz="2000" b="1" dirty="0"/>
              <a:t>Node.js </a:t>
            </a:r>
            <a:r>
              <a:rPr lang="en-US" sz="2000" dirty="0"/>
              <a:t>– A high-performance runtime environment that enables server-side execution of 	JavaScript, allowing for scalable and efficient backend development.</a:t>
            </a:r>
            <a:r>
              <a:rPr lang="en-US" b="0" i="0" dirty="0">
                <a:solidFill>
                  <a:srgbClr val="F8FAFF"/>
                </a:solidFill>
                <a:effectLst/>
                <a:latin typeface="+mn-lt"/>
              </a:rPr>
              <a:t>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427729C7-EBC8-0539-D52F-602AA0FBBCA7}"/>
              </a:ext>
            </a:extLst>
          </p:cNvPr>
          <p:cNvSpPr txBox="1">
            <a:spLocks/>
          </p:cNvSpPr>
          <p:nvPr/>
        </p:nvSpPr>
        <p:spPr>
          <a:xfrm>
            <a:off x="0" y="3090652"/>
            <a:ext cx="11658600" cy="1363578"/>
          </a:xfrm>
          <a:prstGeom prst="rect">
            <a:avLst/>
          </a:prstGeom>
        </p:spPr>
        <p:txBody>
          <a:bodyPr vert="horz" wrap="square" lIns="457200" tIns="45720" rIns="457200" bIns="45720" rtlCol="0">
            <a:sp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kumimoji="0" lang="en-US" sz="2400" b="0" i="0" u="none" strike="noStrike" kern="1200" cap="none" spc="0" normalizeH="0" baseline="0">
                <a:ln>
                  <a:noFill/>
                </a:ln>
                <a:solidFill>
                  <a:srgbClr val="FFFFFF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 Semilight" panose="020B0402040204020203" pitchFamily="34" charset="0"/>
                <a:ea typeface="+mn-ea"/>
                <a:cs typeface="Segoe UI Semilight" panose="020B0402040204020203" pitchFamily="34" charset="0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 b="1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i="0" dirty="0">
                <a:solidFill>
                  <a:srgbClr val="F8FAFF"/>
                </a:solidFill>
                <a:effectLst/>
                <a:latin typeface="+mn-lt"/>
              </a:rPr>
              <a:t>3. Database</a:t>
            </a:r>
          </a:p>
          <a:p>
            <a:pPr algn="l">
              <a:lnSpc>
                <a:spcPct val="150000"/>
              </a:lnSpc>
            </a:pPr>
            <a:r>
              <a:rPr lang="en-US" sz="2000" dirty="0"/>
              <a:t>🗄️ </a:t>
            </a:r>
            <a:r>
              <a:rPr lang="en-US" sz="2000" b="1" dirty="0"/>
              <a:t>MySQL</a:t>
            </a:r>
            <a:r>
              <a:rPr lang="en-US" sz="2000" dirty="0"/>
              <a:t> – A powerful relational database management system (RDBMS) used for efficiently 	storing, managing, and retrieving structured data.</a:t>
            </a:r>
            <a:endParaRPr lang="en-US" sz="2000" b="0" i="0" dirty="0">
              <a:solidFill>
                <a:srgbClr val="F8FAFF"/>
              </a:solidFill>
              <a:effectLst/>
              <a:latin typeface="+mn-l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3C6930-02BB-CB79-BC9B-652A57F50BB5}"/>
              </a:ext>
            </a:extLst>
          </p:cNvPr>
          <p:cNvSpPr txBox="1"/>
          <p:nvPr/>
        </p:nvSpPr>
        <p:spPr>
          <a:xfrm>
            <a:off x="406400" y="4619587"/>
            <a:ext cx="11405686" cy="14200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i="0" dirty="0">
                <a:solidFill>
                  <a:srgbClr val="F8FAFF"/>
                </a:solidFill>
                <a:effectLst/>
              </a:rPr>
              <a:t>4. Additional Tools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📜 </a:t>
            </a:r>
            <a:r>
              <a:rPr lang="en-US" sz="2000" b="1" i="0" dirty="0">
                <a:solidFill>
                  <a:srgbClr val="F8FAFF"/>
                </a:solidFill>
                <a:effectLst/>
              </a:rPr>
              <a:t>jQuery</a:t>
            </a:r>
            <a:r>
              <a:rPr lang="en-US" sz="2000" dirty="0">
                <a:solidFill>
                  <a:srgbClr val="F8FAFF"/>
                </a:solidFill>
              </a:rPr>
              <a:t> -</a:t>
            </a:r>
            <a:r>
              <a:rPr lang="en-US" sz="2000" b="0" i="0" dirty="0">
                <a:solidFill>
                  <a:srgbClr val="F8FAFF"/>
                </a:solidFill>
                <a:effectLst/>
              </a:rPr>
              <a:t> A JavaScript library that simplifies DOM manipulation and event handling.</a:t>
            </a:r>
          </a:p>
          <a:p>
            <a:pPr>
              <a:lnSpc>
                <a:spcPct val="150000"/>
              </a:lnSpc>
            </a:pPr>
            <a:r>
              <a:rPr lang="en-IN" sz="2000" dirty="0"/>
              <a:t>🗺️ </a:t>
            </a:r>
            <a:r>
              <a:rPr lang="en-US" sz="2000" b="1" i="0" dirty="0">
                <a:solidFill>
                  <a:srgbClr val="F8FAFF"/>
                </a:solidFill>
                <a:effectLst/>
              </a:rPr>
              <a:t>Google Maps API</a:t>
            </a:r>
            <a:r>
              <a:rPr lang="en-US" sz="2000" dirty="0">
                <a:solidFill>
                  <a:srgbClr val="F8FAFF"/>
                </a:solidFill>
              </a:rPr>
              <a:t> - </a:t>
            </a:r>
            <a:r>
              <a:rPr lang="en-US" sz="2000" b="0" i="0" dirty="0">
                <a:solidFill>
                  <a:srgbClr val="F8FAFF"/>
                </a:solidFill>
                <a:effectLst/>
              </a:rPr>
              <a:t>Integrated for location-based services, such as displaying maps and routes.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4F255C21-56F3-A333-5CE7-4073DF5B2FA0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1358" y="27495"/>
            <a:ext cx="574788" cy="445893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3315A3FD-4D87-28E3-5397-9BD89D1FE7A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10358510" y="27495"/>
            <a:ext cx="1833490" cy="36512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9573F672-14A6-3CC4-891E-B38FD139BF4F}"/>
              </a:ext>
            </a:extLst>
          </p:cNvPr>
          <p:cNvSpPr txBox="1"/>
          <p:nvPr/>
        </p:nvSpPr>
        <p:spPr>
          <a:xfrm>
            <a:off x="1112688" y="243410"/>
            <a:ext cx="670312" cy="580653"/>
          </a:xfrm>
          <a:custGeom>
            <a:avLst/>
            <a:gdLst>
              <a:gd name="connsiteX0" fmla="*/ 603423 w 670312"/>
              <a:gd name="connsiteY0" fmla="*/ 0 h 580653"/>
              <a:gd name="connsiteX1" fmla="*/ 670312 w 670312"/>
              <a:gd name="connsiteY1" fmla="*/ 126662 h 580653"/>
              <a:gd name="connsiteX2" fmla="*/ 557170 w 670312"/>
              <a:gd name="connsiteY2" fmla="*/ 203157 h 580653"/>
              <a:gd name="connsiteX3" fmla="*/ 522302 w 670312"/>
              <a:gd name="connsiteY3" fmla="*/ 293172 h 580653"/>
              <a:gd name="connsiteX4" fmla="*/ 670312 w 670312"/>
              <a:gd name="connsiteY4" fmla="*/ 293172 h 580653"/>
              <a:gd name="connsiteX5" fmla="*/ 670312 w 670312"/>
              <a:gd name="connsiteY5" fmla="*/ 580653 h 580653"/>
              <a:gd name="connsiteX6" fmla="*/ 360772 w 670312"/>
              <a:gd name="connsiteY6" fmla="*/ 580653 h 580653"/>
              <a:gd name="connsiteX7" fmla="*/ 360772 w 670312"/>
              <a:gd name="connsiteY7" fmla="*/ 342272 h 580653"/>
              <a:gd name="connsiteX8" fmla="*/ 415564 w 670312"/>
              <a:gd name="connsiteY8" fmla="*/ 134489 h 580653"/>
              <a:gd name="connsiteX9" fmla="*/ 603423 w 670312"/>
              <a:gd name="connsiteY9" fmla="*/ 0 h 580653"/>
              <a:gd name="connsiteX10" fmla="*/ 242650 w 670312"/>
              <a:gd name="connsiteY10" fmla="*/ 0 h 580653"/>
              <a:gd name="connsiteX11" fmla="*/ 309539 w 670312"/>
              <a:gd name="connsiteY11" fmla="*/ 126662 h 580653"/>
              <a:gd name="connsiteX12" fmla="*/ 196397 w 670312"/>
              <a:gd name="connsiteY12" fmla="*/ 203157 h 580653"/>
              <a:gd name="connsiteX13" fmla="*/ 161530 w 670312"/>
              <a:gd name="connsiteY13" fmla="*/ 293172 h 580653"/>
              <a:gd name="connsiteX14" fmla="*/ 309539 w 670312"/>
              <a:gd name="connsiteY14" fmla="*/ 293172 h 580653"/>
              <a:gd name="connsiteX15" fmla="*/ 309539 w 670312"/>
              <a:gd name="connsiteY15" fmla="*/ 580653 h 580653"/>
              <a:gd name="connsiteX16" fmla="*/ 0 w 670312"/>
              <a:gd name="connsiteY16" fmla="*/ 580653 h 580653"/>
              <a:gd name="connsiteX17" fmla="*/ 0 w 670312"/>
              <a:gd name="connsiteY17" fmla="*/ 342272 h 580653"/>
              <a:gd name="connsiteX18" fmla="*/ 54792 w 670312"/>
              <a:gd name="connsiteY18" fmla="*/ 134489 h 580653"/>
              <a:gd name="connsiteX19" fmla="*/ 242650 w 670312"/>
              <a:gd name="connsiteY19" fmla="*/ 0 h 5806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670312" h="580653">
                <a:moveTo>
                  <a:pt x="603423" y="0"/>
                </a:moveTo>
                <a:lnTo>
                  <a:pt x="670312" y="126662"/>
                </a:lnTo>
                <a:cubicBezTo>
                  <a:pt x="615757" y="152279"/>
                  <a:pt x="578043" y="177777"/>
                  <a:pt x="557170" y="203157"/>
                </a:cubicBezTo>
                <a:cubicBezTo>
                  <a:pt x="536297" y="228537"/>
                  <a:pt x="524674" y="258542"/>
                  <a:pt x="522302" y="293172"/>
                </a:cubicBezTo>
                <a:lnTo>
                  <a:pt x="670312" y="293172"/>
                </a:lnTo>
                <a:lnTo>
                  <a:pt x="670312" y="580653"/>
                </a:lnTo>
                <a:lnTo>
                  <a:pt x="360772" y="580653"/>
                </a:lnTo>
                <a:lnTo>
                  <a:pt x="360772" y="342272"/>
                </a:lnTo>
                <a:cubicBezTo>
                  <a:pt x="360772" y="254510"/>
                  <a:pt x="379036" y="185249"/>
                  <a:pt x="415564" y="134489"/>
                </a:cubicBezTo>
                <a:cubicBezTo>
                  <a:pt x="452092" y="83729"/>
                  <a:pt x="514712" y="38900"/>
                  <a:pt x="603423" y="0"/>
                </a:cubicBezTo>
                <a:close/>
                <a:moveTo>
                  <a:pt x="242650" y="0"/>
                </a:moveTo>
                <a:lnTo>
                  <a:pt x="309539" y="126662"/>
                </a:lnTo>
                <a:cubicBezTo>
                  <a:pt x="254985" y="152279"/>
                  <a:pt x="217271" y="177777"/>
                  <a:pt x="196397" y="203157"/>
                </a:cubicBezTo>
                <a:cubicBezTo>
                  <a:pt x="175524" y="228537"/>
                  <a:pt x="163902" y="258542"/>
                  <a:pt x="161530" y="293172"/>
                </a:cubicBezTo>
                <a:lnTo>
                  <a:pt x="309539" y="293172"/>
                </a:lnTo>
                <a:lnTo>
                  <a:pt x="309539" y="580653"/>
                </a:lnTo>
                <a:lnTo>
                  <a:pt x="0" y="580653"/>
                </a:lnTo>
                <a:lnTo>
                  <a:pt x="0" y="342272"/>
                </a:lnTo>
                <a:cubicBezTo>
                  <a:pt x="0" y="254510"/>
                  <a:pt x="18264" y="185249"/>
                  <a:pt x="54792" y="134489"/>
                </a:cubicBezTo>
                <a:cubicBezTo>
                  <a:pt x="91320" y="83729"/>
                  <a:pt x="153940" y="38900"/>
                  <a:pt x="242650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28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226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1" grpId="0"/>
      <p:bldP spid="33" grpId="0"/>
      <p:bldP spid="38" grpId="0" animBg="1"/>
    </p:bldLst>
  </p:timing>
</p:sld>
</file>

<file path=ppt/theme/theme1.xml><?xml version="1.0" encoding="utf-8"?>
<a:theme xmlns:a="http://schemas.openxmlformats.org/drawingml/2006/main" name="Storybuilding Neal Creative">
  <a:themeElements>
    <a:clrScheme name="Neal Analytics 2">
      <a:dk1>
        <a:srgbClr val="000000"/>
      </a:dk1>
      <a:lt1>
        <a:srgbClr val="FFFFFF"/>
      </a:lt1>
      <a:dk2>
        <a:srgbClr val="0074AF"/>
      </a:dk2>
      <a:lt2>
        <a:srgbClr val="00B0F0"/>
      </a:lt2>
      <a:accent1>
        <a:srgbClr val="75D1FF"/>
      </a:accent1>
      <a:accent2>
        <a:srgbClr val="004568"/>
      </a:accent2>
      <a:accent3>
        <a:srgbClr val="92D050"/>
      </a:accent3>
      <a:accent4>
        <a:srgbClr val="FFC000"/>
      </a:accent4>
      <a:accent5>
        <a:srgbClr val="004568"/>
      </a:accent5>
      <a:accent6>
        <a:srgbClr val="0074AF"/>
      </a:accent6>
      <a:hlink>
        <a:srgbClr val="43C0FF"/>
      </a:hlink>
      <a:folHlink>
        <a:srgbClr val="75D1FF"/>
      </a:folHlink>
    </a:clrScheme>
    <a:fontScheme name="MICROSOF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6401425_Powerful Presentations_Win32_mlw - v2" id="{7CBB6D80-F69F-4458-A96A-A39B855A93D5}" vid="{827664DE-2D82-4B7F-8582-8671022436F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2E6351-E64A-42DD-A554-7DF752222129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530CA71C-6B24-463C-853F-076A02E27CB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C2FF92-1ACE-4D23-9586-85906FF02F9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Powerful Presentations</Template>
  <TotalTime>1550</TotalTime>
  <Words>609</Words>
  <Application>Microsoft Office PowerPoint</Application>
  <PresentationFormat>Widescreen</PresentationFormat>
  <Paragraphs>115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Arial Black</vt:lpstr>
      <vt:lpstr>Calibri</vt:lpstr>
      <vt:lpstr>Inter</vt:lpstr>
      <vt:lpstr>Segoe UI</vt:lpstr>
      <vt:lpstr>Segoe UI Black</vt:lpstr>
      <vt:lpstr>Segoe UI Semibold</vt:lpstr>
      <vt:lpstr>Segoe UI Semilight</vt:lpstr>
      <vt:lpstr>Wingdings</vt:lpstr>
      <vt:lpstr>Storybuilding Neal Creative</vt:lpstr>
      <vt:lpstr>WanderWrite</vt:lpstr>
      <vt:lpstr>PowerPoint Presentation</vt:lpstr>
      <vt:lpstr>INTRODUCTION</vt:lpstr>
      <vt:lpstr>KEY FEATURES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pushti kasakmasrani</dc:creator>
  <cp:keywords/>
  <dc:description/>
  <cp:lastModifiedBy>Kasak Masrani</cp:lastModifiedBy>
  <cp:revision>349</cp:revision>
  <dcterms:created xsi:type="dcterms:W3CDTF">2024-08-18T12:25:54Z</dcterms:created>
  <dcterms:modified xsi:type="dcterms:W3CDTF">2025-04-19T14:09:13Z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