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72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DA3E3-8836-40E4-97CC-7D3EB030E440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ECBD80B-D877-4F08-9CD0-68915D734527}">
      <dgm:prSet/>
      <dgm:spPr/>
      <dgm:t>
        <a:bodyPr/>
        <a:lstStyle/>
        <a:p>
          <a:r>
            <a:rPr lang="en-US"/>
            <a:t>Purpose: Predict near‑term churn risk and surface clear, actionable reasons per member.</a:t>
          </a:r>
        </a:p>
      </dgm:t>
    </dgm:pt>
    <dgm:pt modelId="{849E77AD-C2E0-445E-913A-49422BF9C147}" type="parTrans" cxnId="{71BEB261-3B39-437C-B55A-EA524D35DA50}">
      <dgm:prSet/>
      <dgm:spPr/>
      <dgm:t>
        <a:bodyPr/>
        <a:lstStyle/>
        <a:p>
          <a:endParaRPr lang="en-US"/>
        </a:p>
      </dgm:t>
    </dgm:pt>
    <dgm:pt modelId="{CB69D5CB-3AA0-44A7-B120-A24253A631B4}" type="sibTrans" cxnId="{71BEB261-3B39-437C-B55A-EA524D35DA50}">
      <dgm:prSet/>
      <dgm:spPr/>
      <dgm:t>
        <a:bodyPr/>
        <a:lstStyle/>
        <a:p>
          <a:endParaRPr lang="en-US"/>
        </a:p>
      </dgm:t>
    </dgm:pt>
    <dgm:pt modelId="{E61D69B0-3D9A-4FB1-BB7B-CB5B5A296898}">
      <dgm:prSet/>
      <dgm:spPr/>
      <dgm:t>
        <a:bodyPr/>
        <a:lstStyle/>
        <a:p>
          <a:r>
            <a:rPr lang="en-US"/>
            <a:t>Approach: Feature engineering on weekly engagement + two logistic models (drift + hazard).</a:t>
          </a:r>
        </a:p>
      </dgm:t>
    </dgm:pt>
    <dgm:pt modelId="{7C20449D-6934-469E-A743-6FE061295DE5}" type="parTrans" cxnId="{ABAF7E47-6F32-4903-A19C-F6A161179169}">
      <dgm:prSet/>
      <dgm:spPr/>
      <dgm:t>
        <a:bodyPr/>
        <a:lstStyle/>
        <a:p>
          <a:endParaRPr lang="en-US"/>
        </a:p>
      </dgm:t>
    </dgm:pt>
    <dgm:pt modelId="{612094CC-4D9C-4A9A-9AF1-2142E6ED7494}" type="sibTrans" cxnId="{ABAF7E47-6F32-4903-A19C-F6A161179169}">
      <dgm:prSet/>
      <dgm:spPr/>
      <dgm:t>
        <a:bodyPr/>
        <a:lstStyle/>
        <a:p>
          <a:endParaRPr lang="en-US"/>
        </a:p>
      </dgm:t>
    </dgm:pt>
    <dgm:pt modelId="{53664438-AF72-40A1-B2C6-B4A265B85E13}">
      <dgm:prSet/>
      <dgm:spPr/>
      <dgm:t>
        <a:bodyPr/>
        <a:lstStyle/>
        <a:p>
          <a:r>
            <a:rPr lang="en-US" dirty="0"/>
            <a:t>Output: An EWS score (0–1) per member-week + reason codes (e.g., </a:t>
          </a:r>
          <a:r>
            <a:rPr lang="en-US" dirty="0" err="1"/>
            <a:t>drought_streak</a:t>
          </a:r>
          <a:r>
            <a:rPr lang="en-US" dirty="0"/>
            <a:t>).</a:t>
          </a:r>
        </a:p>
      </dgm:t>
    </dgm:pt>
    <dgm:pt modelId="{F2922E8C-96F4-4409-B912-341A2D38C83B}" type="parTrans" cxnId="{BD7A0454-4825-4C8A-808B-E28EF14D6C9B}">
      <dgm:prSet/>
      <dgm:spPr/>
      <dgm:t>
        <a:bodyPr/>
        <a:lstStyle/>
        <a:p>
          <a:endParaRPr lang="en-US"/>
        </a:p>
      </dgm:t>
    </dgm:pt>
    <dgm:pt modelId="{363FAE16-0B07-4A85-9AE0-156374FCC94F}" type="sibTrans" cxnId="{BD7A0454-4825-4C8A-808B-E28EF14D6C9B}">
      <dgm:prSet/>
      <dgm:spPr/>
      <dgm:t>
        <a:bodyPr/>
        <a:lstStyle/>
        <a:p>
          <a:endParaRPr lang="en-US"/>
        </a:p>
      </dgm:t>
    </dgm:pt>
    <dgm:pt modelId="{C6798484-4B8A-4E09-AECA-DD31810B6D61}">
      <dgm:prSet/>
      <dgm:spPr/>
      <dgm:t>
        <a:bodyPr/>
        <a:lstStyle/>
        <a:p>
          <a:r>
            <a:rPr lang="en-US" dirty="0"/>
            <a:t>Business Impact: Prioritize outreach, offers, and retention campaigns to reduce churn.</a:t>
          </a:r>
        </a:p>
      </dgm:t>
    </dgm:pt>
    <dgm:pt modelId="{44813D30-8AA2-44C0-97C3-720FBFCE1AC2}" type="parTrans" cxnId="{C74DF1D6-5237-4E52-8766-3AB5034D93D8}">
      <dgm:prSet/>
      <dgm:spPr/>
      <dgm:t>
        <a:bodyPr/>
        <a:lstStyle/>
        <a:p>
          <a:endParaRPr lang="en-US"/>
        </a:p>
      </dgm:t>
    </dgm:pt>
    <dgm:pt modelId="{34D4CE80-E151-44ED-8166-EE11A190C925}" type="sibTrans" cxnId="{C74DF1D6-5237-4E52-8766-3AB5034D93D8}">
      <dgm:prSet/>
      <dgm:spPr/>
      <dgm:t>
        <a:bodyPr/>
        <a:lstStyle/>
        <a:p>
          <a:endParaRPr lang="en-US"/>
        </a:p>
      </dgm:t>
    </dgm:pt>
    <dgm:pt modelId="{A8EBFB1E-AF40-4423-9FF6-4977684DF4A2}" type="pres">
      <dgm:prSet presAssocID="{755DA3E3-8836-40E4-97CC-7D3EB030E440}" presName="matrix" presStyleCnt="0">
        <dgm:presLayoutVars>
          <dgm:chMax val="1"/>
          <dgm:dir/>
          <dgm:resizeHandles val="exact"/>
        </dgm:presLayoutVars>
      </dgm:prSet>
      <dgm:spPr/>
    </dgm:pt>
    <dgm:pt modelId="{1F386F0A-7D0A-4463-A18B-64FFC0E8DAAA}" type="pres">
      <dgm:prSet presAssocID="{755DA3E3-8836-40E4-97CC-7D3EB030E440}" presName="diamond" presStyleLbl="bgShp" presStyleIdx="0" presStyleCnt="1"/>
      <dgm:spPr/>
    </dgm:pt>
    <dgm:pt modelId="{85E8D037-728A-4405-B394-9B77FCA1F82F}" type="pres">
      <dgm:prSet presAssocID="{755DA3E3-8836-40E4-97CC-7D3EB030E4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CF55E7D-8A0C-44F5-B6D3-82721100EAFE}" type="pres">
      <dgm:prSet presAssocID="{755DA3E3-8836-40E4-97CC-7D3EB030E4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77D413C-9675-4F3C-900C-972927384221}" type="pres">
      <dgm:prSet presAssocID="{755DA3E3-8836-40E4-97CC-7D3EB030E4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4CD98BD-7831-4E39-8615-E98F13466DA3}" type="pres">
      <dgm:prSet presAssocID="{755DA3E3-8836-40E4-97CC-7D3EB030E4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17CE3E-CC52-4E9E-96E2-AF1A0A1AA4DB}" type="presOf" srcId="{755DA3E3-8836-40E4-97CC-7D3EB030E440}" destId="{A8EBFB1E-AF40-4423-9FF6-4977684DF4A2}" srcOrd="0" destOrd="0" presId="urn:microsoft.com/office/officeart/2005/8/layout/matrix3"/>
    <dgm:cxn modelId="{71BEB261-3B39-437C-B55A-EA524D35DA50}" srcId="{755DA3E3-8836-40E4-97CC-7D3EB030E440}" destId="{7ECBD80B-D877-4F08-9CD0-68915D734527}" srcOrd="0" destOrd="0" parTransId="{849E77AD-C2E0-445E-913A-49422BF9C147}" sibTransId="{CB69D5CB-3AA0-44A7-B120-A24253A631B4}"/>
    <dgm:cxn modelId="{ABAF7E47-6F32-4903-A19C-F6A161179169}" srcId="{755DA3E3-8836-40E4-97CC-7D3EB030E440}" destId="{E61D69B0-3D9A-4FB1-BB7B-CB5B5A296898}" srcOrd="1" destOrd="0" parTransId="{7C20449D-6934-469E-A743-6FE061295DE5}" sibTransId="{612094CC-4D9C-4A9A-9AF1-2142E6ED7494}"/>
    <dgm:cxn modelId="{BD7A0454-4825-4C8A-808B-E28EF14D6C9B}" srcId="{755DA3E3-8836-40E4-97CC-7D3EB030E440}" destId="{53664438-AF72-40A1-B2C6-B4A265B85E13}" srcOrd="2" destOrd="0" parTransId="{F2922E8C-96F4-4409-B912-341A2D38C83B}" sibTransId="{363FAE16-0B07-4A85-9AE0-156374FCC94F}"/>
    <dgm:cxn modelId="{740A587C-8ED6-4A82-AB93-0CDFDE3A6504}" type="presOf" srcId="{7ECBD80B-D877-4F08-9CD0-68915D734527}" destId="{85E8D037-728A-4405-B394-9B77FCA1F82F}" srcOrd="0" destOrd="0" presId="urn:microsoft.com/office/officeart/2005/8/layout/matrix3"/>
    <dgm:cxn modelId="{A07489B3-1906-4D16-8D19-5E6E427D85EE}" type="presOf" srcId="{E61D69B0-3D9A-4FB1-BB7B-CB5B5A296898}" destId="{1CF55E7D-8A0C-44F5-B6D3-82721100EAFE}" srcOrd="0" destOrd="0" presId="urn:microsoft.com/office/officeart/2005/8/layout/matrix3"/>
    <dgm:cxn modelId="{ACB932BE-8DED-4579-8C98-6868C08A24DC}" type="presOf" srcId="{C6798484-4B8A-4E09-AECA-DD31810B6D61}" destId="{B4CD98BD-7831-4E39-8615-E98F13466DA3}" srcOrd="0" destOrd="0" presId="urn:microsoft.com/office/officeart/2005/8/layout/matrix3"/>
    <dgm:cxn modelId="{C74DF1D6-5237-4E52-8766-3AB5034D93D8}" srcId="{755DA3E3-8836-40E4-97CC-7D3EB030E440}" destId="{C6798484-4B8A-4E09-AECA-DD31810B6D61}" srcOrd="3" destOrd="0" parTransId="{44813D30-8AA2-44C0-97C3-720FBFCE1AC2}" sibTransId="{34D4CE80-E151-44ED-8166-EE11A190C925}"/>
    <dgm:cxn modelId="{C508CCF8-B7B9-47C7-B3E0-71084EA86468}" type="presOf" srcId="{53664438-AF72-40A1-B2C6-B4A265B85E13}" destId="{D77D413C-9675-4F3C-900C-972927384221}" srcOrd="0" destOrd="0" presId="urn:microsoft.com/office/officeart/2005/8/layout/matrix3"/>
    <dgm:cxn modelId="{5A67CDAC-9AC1-4C00-A48A-2583A6C187CF}" type="presParOf" srcId="{A8EBFB1E-AF40-4423-9FF6-4977684DF4A2}" destId="{1F386F0A-7D0A-4463-A18B-64FFC0E8DAAA}" srcOrd="0" destOrd="0" presId="urn:microsoft.com/office/officeart/2005/8/layout/matrix3"/>
    <dgm:cxn modelId="{4CB819FA-7093-4047-A87A-CDD3232B2936}" type="presParOf" srcId="{A8EBFB1E-AF40-4423-9FF6-4977684DF4A2}" destId="{85E8D037-728A-4405-B394-9B77FCA1F82F}" srcOrd="1" destOrd="0" presId="urn:microsoft.com/office/officeart/2005/8/layout/matrix3"/>
    <dgm:cxn modelId="{BBA1117F-35EB-461E-9372-720AFFF0DF16}" type="presParOf" srcId="{A8EBFB1E-AF40-4423-9FF6-4977684DF4A2}" destId="{1CF55E7D-8A0C-44F5-B6D3-82721100EAFE}" srcOrd="2" destOrd="0" presId="urn:microsoft.com/office/officeart/2005/8/layout/matrix3"/>
    <dgm:cxn modelId="{36015FE0-39F7-4837-A9DC-3AF1BF66FDF7}" type="presParOf" srcId="{A8EBFB1E-AF40-4423-9FF6-4977684DF4A2}" destId="{D77D413C-9675-4F3C-900C-972927384221}" srcOrd="3" destOrd="0" presId="urn:microsoft.com/office/officeart/2005/8/layout/matrix3"/>
    <dgm:cxn modelId="{A659CBA2-1A75-4557-BBAF-2170EF357B9B}" type="presParOf" srcId="{A8EBFB1E-AF40-4423-9FF6-4977684DF4A2}" destId="{B4CD98BD-7831-4E39-8615-E98F13466DA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08D94-58F1-4910-A40B-7A81E74948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0EE248-EAAA-45C2-988D-B4FC316E06F6}">
      <dgm:prSet/>
      <dgm:spPr/>
      <dgm:t>
        <a:bodyPr/>
        <a:lstStyle/>
        <a:p>
          <a:r>
            <a:rPr lang="en-US"/>
            <a:t>_ema(): Exponential moving average for smoothing engagement.</a:t>
          </a:r>
        </a:p>
      </dgm:t>
    </dgm:pt>
    <dgm:pt modelId="{670AD2FC-5F8C-4307-8096-03EF9A476874}" type="parTrans" cxnId="{E71896E5-F464-4681-9DEA-38013A8D2819}">
      <dgm:prSet/>
      <dgm:spPr/>
      <dgm:t>
        <a:bodyPr/>
        <a:lstStyle/>
        <a:p>
          <a:endParaRPr lang="en-US"/>
        </a:p>
      </dgm:t>
    </dgm:pt>
    <dgm:pt modelId="{A41A4B22-5211-4D36-9085-FF576AC5FE1C}" type="sibTrans" cxnId="{E71896E5-F464-4681-9DEA-38013A8D2819}">
      <dgm:prSet/>
      <dgm:spPr/>
      <dgm:t>
        <a:bodyPr/>
        <a:lstStyle/>
        <a:p>
          <a:endParaRPr lang="en-US"/>
        </a:p>
      </dgm:t>
    </dgm:pt>
    <dgm:pt modelId="{A34914F0-E3D1-4F54-8E08-83DA2F7AC843}">
      <dgm:prSet/>
      <dgm:spPr/>
      <dgm:t>
        <a:bodyPr/>
        <a:lstStyle/>
        <a:p>
          <a:r>
            <a:rPr lang="en-US"/>
            <a:t>_safe_rank_pct(): Online percentile within member timeline (stable to append).</a:t>
          </a:r>
        </a:p>
      </dgm:t>
    </dgm:pt>
    <dgm:pt modelId="{2068EFD8-F94F-420A-B229-4B354C196FE3}" type="parTrans" cxnId="{A38F454A-C1F0-48E5-BE01-1A8510996883}">
      <dgm:prSet/>
      <dgm:spPr/>
      <dgm:t>
        <a:bodyPr/>
        <a:lstStyle/>
        <a:p>
          <a:endParaRPr lang="en-US"/>
        </a:p>
      </dgm:t>
    </dgm:pt>
    <dgm:pt modelId="{968DA4A0-F629-4AB9-8EA1-4A97B9B6ABC7}" type="sibTrans" cxnId="{A38F454A-C1F0-48E5-BE01-1A8510996883}">
      <dgm:prSet/>
      <dgm:spPr/>
      <dgm:t>
        <a:bodyPr/>
        <a:lstStyle/>
        <a:p>
          <a:endParaRPr lang="en-US"/>
        </a:p>
      </dgm:t>
    </dgm:pt>
    <dgm:pt modelId="{E1C8E589-453E-4521-923D-13EE057CF065}">
      <dgm:prSet/>
      <dgm:spPr/>
      <dgm:t>
        <a:bodyPr/>
        <a:lstStyle/>
        <a:p>
          <a:r>
            <a:rPr lang="en-US"/>
            <a:t>_consecutive_zeros(): Counts consecutive zero-engagement weeks.</a:t>
          </a:r>
        </a:p>
      </dgm:t>
    </dgm:pt>
    <dgm:pt modelId="{ACB69BE8-48FC-4AA0-A715-7B9849A60F8E}" type="parTrans" cxnId="{23B25936-8B6E-4CC5-A6BB-76B8AF27D59D}">
      <dgm:prSet/>
      <dgm:spPr/>
      <dgm:t>
        <a:bodyPr/>
        <a:lstStyle/>
        <a:p>
          <a:endParaRPr lang="en-US"/>
        </a:p>
      </dgm:t>
    </dgm:pt>
    <dgm:pt modelId="{DECF9215-41B6-40E5-8308-5FFDB86AB655}" type="sibTrans" cxnId="{23B25936-8B6E-4CC5-A6BB-76B8AF27D59D}">
      <dgm:prSet/>
      <dgm:spPr/>
      <dgm:t>
        <a:bodyPr/>
        <a:lstStyle/>
        <a:p>
          <a:endParaRPr lang="en-US"/>
        </a:p>
      </dgm:t>
    </dgm:pt>
    <dgm:pt modelId="{B1BB7C7B-12DB-4DAA-AED4-2FB5D5DBDAC2}">
      <dgm:prSet/>
      <dgm:spPr/>
      <dgm:t>
        <a:bodyPr/>
        <a:lstStyle/>
        <a:p>
          <a:r>
            <a:rPr lang="en-US"/>
            <a:t>_consecutive_zeros_excluding_paused(): Resets counter during pauses.</a:t>
          </a:r>
        </a:p>
      </dgm:t>
    </dgm:pt>
    <dgm:pt modelId="{850E8362-DF30-48EB-9A5D-2FF378ACC7B3}" type="parTrans" cxnId="{527CE225-DB06-4701-9867-A0BBBF2B923D}">
      <dgm:prSet/>
      <dgm:spPr/>
      <dgm:t>
        <a:bodyPr/>
        <a:lstStyle/>
        <a:p>
          <a:endParaRPr lang="en-US"/>
        </a:p>
      </dgm:t>
    </dgm:pt>
    <dgm:pt modelId="{B06B7ECA-A209-420F-B428-3F013955980B}" type="sibTrans" cxnId="{527CE225-DB06-4701-9867-A0BBBF2B923D}">
      <dgm:prSet/>
      <dgm:spPr/>
      <dgm:t>
        <a:bodyPr/>
        <a:lstStyle/>
        <a:p>
          <a:endParaRPr lang="en-US"/>
        </a:p>
      </dgm:t>
    </dgm:pt>
    <dgm:pt modelId="{DDE4B1E4-79F7-4E95-BCDB-1BCDB7C7622A}">
      <dgm:prSet/>
      <dgm:spPr/>
      <dgm:t>
        <a:bodyPr/>
        <a:lstStyle/>
        <a:p>
          <a:r>
            <a:rPr lang="en-US"/>
            <a:t>_standardize_by_group(): Per-member z-scores for engagement, EMA, momentum, volatility.</a:t>
          </a:r>
        </a:p>
      </dgm:t>
    </dgm:pt>
    <dgm:pt modelId="{90FB1554-07E2-4CAB-8861-E61A38D1BF0A}" type="parTrans" cxnId="{2768480E-2C55-4271-A9EA-0BC4F82BB1C5}">
      <dgm:prSet/>
      <dgm:spPr/>
      <dgm:t>
        <a:bodyPr/>
        <a:lstStyle/>
        <a:p>
          <a:endParaRPr lang="en-US"/>
        </a:p>
      </dgm:t>
    </dgm:pt>
    <dgm:pt modelId="{7866C270-7616-4DD0-A07A-502C5F273F37}" type="sibTrans" cxnId="{2768480E-2C55-4271-A9EA-0BC4F82BB1C5}">
      <dgm:prSet/>
      <dgm:spPr/>
      <dgm:t>
        <a:bodyPr/>
        <a:lstStyle/>
        <a:p>
          <a:endParaRPr lang="en-US"/>
        </a:p>
      </dgm:t>
    </dgm:pt>
    <dgm:pt modelId="{308595C3-A39E-4FCE-BCC4-246FE1C18A84}" type="pres">
      <dgm:prSet presAssocID="{76008D94-58F1-4910-A40B-7A81E749488E}" presName="linear" presStyleCnt="0">
        <dgm:presLayoutVars>
          <dgm:animLvl val="lvl"/>
          <dgm:resizeHandles val="exact"/>
        </dgm:presLayoutVars>
      </dgm:prSet>
      <dgm:spPr/>
    </dgm:pt>
    <dgm:pt modelId="{BB1DDC9B-D94D-497A-98CF-1685FF6EE490}" type="pres">
      <dgm:prSet presAssocID="{B90EE248-EAAA-45C2-988D-B4FC316E06F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46A182-6820-4080-B9BA-05C0A53B2509}" type="pres">
      <dgm:prSet presAssocID="{A41A4B22-5211-4D36-9085-FF576AC5FE1C}" presName="spacer" presStyleCnt="0"/>
      <dgm:spPr/>
    </dgm:pt>
    <dgm:pt modelId="{6654BA69-E3CE-4317-A644-D50FB651F1BE}" type="pres">
      <dgm:prSet presAssocID="{A34914F0-E3D1-4F54-8E08-83DA2F7AC8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374B69B-0EF0-4E5B-90F2-13CECB01DF2D}" type="pres">
      <dgm:prSet presAssocID="{968DA4A0-F629-4AB9-8EA1-4A97B9B6ABC7}" presName="spacer" presStyleCnt="0"/>
      <dgm:spPr/>
    </dgm:pt>
    <dgm:pt modelId="{06D52F62-722A-463C-BD75-2B95AF625C55}" type="pres">
      <dgm:prSet presAssocID="{E1C8E589-453E-4521-923D-13EE057CF0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4375E0B-B1AE-40DD-92B5-F041B43C3C7D}" type="pres">
      <dgm:prSet presAssocID="{DECF9215-41B6-40E5-8308-5FFDB86AB655}" presName="spacer" presStyleCnt="0"/>
      <dgm:spPr/>
    </dgm:pt>
    <dgm:pt modelId="{D8D5AD83-A63F-42EF-B89F-8CE05FF02B49}" type="pres">
      <dgm:prSet presAssocID="{B1BB7C7B-12DB-4DAA-AED4-2FB5D5DBDAC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DE97958-D0B2-4B12-97D8-0837A6644754}" type="pres">
      <dgm:prSet presAssocID="{B06B7ECA-A209-420F-B428-3F013955980B}" presName="spacer" presStyleCnt="0"/>
      <dgm:spPr/>
    </dgm:pt>
    <dgm:pt modelId="{FA6C8D5D-E888-4B2B-A304-8303987EFAD8}" type="pres">
      <dgm:prSet presAssocID="{DDE4B1E4-79F7-4E95-BCDB-1BCDB7C7622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768480E-2C55-4271-A9EA-0BC4F82BB1C5}" srcId="{76008D94-58F1-4910-A40B-7A81E749488E}" destId="{DDE4B1E4-79F7-4E95-BCDB-1BCDB7C7622A}" srcOrd="4" destOrd="0" parTransId="{90FB1554-07E2-4CAB-8861-E61A38D1BF0A}" sibTransId="{7866C270-7616-4DD0-A07A-502C5F273F37}"/>
    <dgm:cxn modelId="{527CE225-DB06-4701-9867-A0BBBF2B923D}" srcId="{76008D94-58F1-4910-A40B-7A81E749488E}" destId="{B1BB7C7B-12DB-4DAA-AED4-2FB5D5DBDAC2}" srcOrd="3" destOrd="0" parTransId="{850E8362-DF30-48EB-9A5D-2FF378ACC7B3}" sibTransId="{B06B7ECA-A209-420F-B428-3F013955980B}"/>
    <dgm:cxn modelId="{83172B31-8AEE-4D20-8D66-AF7EE467A8B4}" type="presOf" srcId="{76008D94-58F1-4910-A40B-7A81E749488E}" destId="{308595C3-A39E-4FCE-BCC4-246FE1C18A84}" srcOrd="0" destOrd="0" presId="urn:microsoft.com/office/officeart/2005/8/layout/vList2"/>
    <dgm:cxn modelId="{23B25936-8B6E-4CC5-A6BB-76B8AF27D59D}" srcId="{76008D94-58F1-4910-A40B-7A81E749488E}" destId="{E1C8E589-453E-4521-923D-13EE057CF065}" srcOrd="2" destOrd="0" parTransId="{ACB69BE8-48FC-4AA0-A715-7B9849A60F8E}" sibTransId="{DECF9215-41B6-40E5-8308-5FFDB86AB655}"/>
    <dgm:cxn modelId="{A38F454A-C1F0-48E5-BE01-1A8510996883}" srcId="{76008D94-58F1-4910-A40B-7A81E749488E}" destId="{A34914F0-E3D1-4F54-8E08-83DA2F7AC843}" srcOrd="1" destOrd="0" parTransId="{2068EFD8-F94F-420A-B229-4B354C196FE3}" sibTransId="{968DA4A0-F629-4AB9-8EA1-4A97B9B6ABC7}"/>
    <dgm:cxn modelId="{D4A5F751-CD7D-4171-874E-50BFA539ABA9}" type="presOf" srcId="{B90EE248-EAAA-45C2-988D-B4FC316E06F6}" destId="{BB1DDC9B-D94D-497A-98CF-1685FF6EE490}" srcOrd="0" destOrd="0" presId="urn:microsoft.com/office/officeart/2005/8/layout/vList2"/>
    <dgm:cxn modelId="{B5551A83-C9D5-4A87-9A46-0E5ACD8997D3}" type="presOf" srcId="{DDE4B1E4-79F7-4E95-BCDB-1BCDB7C7622A}" destId="{FA6C8D5D-E888-4B2B-A304-8303987EFAD8}" srcOrd="0" destOrd="0" presId="urn:microsoft.com/office/officeart/2005/8/layout/vList2"/>
    <dgm:cxn modelId="{15B32BA1-85BA-4341-8C1B-4B2FB4B5E491}" type="presOf" srcId="{B1BB7C7B-12DB-4DAA-AED4-2FB5D5DBDAC2}" destId="{D8D5AD83-A63F-42EF-B89F-8CE05FF02B49}" srcOrd="0" destOrd="0" presId="urn:microsoft.com/office/officeart/2005/8/layout/vList2"/>
    <dgm:cxn modelId="{DA9EA6B0-E476-4949-AAF6-BEA1AE77DC36}" type="presOf" srcId="{E1C8E589-453E-4521-923D-13EE057CF065}" destId="{06D52F62-722A-463C-BD75-2B95AF625C55}" srcOrd="0" destOrd="0" presId="urn:microsoft.com/office/officeart/2005/8/layout/vList2"/>
    <dgm:cxn modelId="{E71896E5-F464-4681-9DEA-38013A8D2819}" srcId="{76008D94-58F1-4910-A40B-7A81E749488E}" destId="{B90EE248-EAAA-45C2-988D-B4FC316E06F6}" srcOrd="0" destOrd="0" parTransId="{670AD2FC-5F8C-4307-8096-03EF9A476874}" sibTransId="{A41A4B22-5211-4D36-9085-FF576AC5FE1C}"/>
    <dgm:cxn modelId="{D72299FB-9998-4635-8F91-5EE11A6B2F78}" type="presOf" srcId="{A34914F0-E3D1-4F54-8E08-83DA2F7AC843}" destId="{6654BA69-E3CE-4317-A644-D50FB651F1BE}" srcOrd="0" destOrd="0" presId="urn:microsoft.com/office/officeart/2005/8/layout/vList2"/>
    <dgm:cxn modelId="{0C1458D3-5B2D-43E9-B646-2BA93B82ADF1}" type="presParOf" srcId="{308595C3-A39E-4FCE-BCC4-246FE1C18A84}" destId="{BB1DDC9B-D94D-497A-98CF-1685FF6EE490}" srcOrd="0" destOrd="0" presId="urn:microsoft.com/office/officeart/2005/8/layout/vList2"/>
    <dgm:cxn modelId="{423D68C8-A99A-4D38-8B7A-84DFC8F2C586}" type="presParOf" srcId="{308595C3-A39E-4FCE-BCC4-246FE1C18A84}" destId="{FE46A182-6820-4080-B9BA-05C0A53B2509}" srcOrd="1" destOrd="0" presId="urn:microsoft.com/office/officeart/2005/8/layout/vList2"/>
    <dgm:cxn modelId="{25C0494C-7CF1-4863-890C-194CB6F6E58E}" type="presParOf" srcId="{308595C3-A39E-4FCE-BCC4-246FE1C18A84}" destId="{6654BA69-E3CE-4317-A644-D50FB651F1BE}" srcOrd="2" destOrd="0" presId="urn:microsoft.com/office/officeart/2005/8/layout/vList2"/>
    <dgm:cxn modelId="{761E411B-7221-4F3C-81E2-31DD157740FC}" type="presParOf" srcId="{308595C3-A39E-4FCE-BCC4-246FE1C18A84}" destId="{2374B69B-0EF0-4E5B-90F2-13CECB01DF2D}" srcOrd="3" destOrd="0" presId="urn:microsoft.com/office/officeart/2005/8/layout/vList2"/>
    <dgm:cxn modelId="{A09FF6DC-5CA6-4093-8101-5B3C6775C5A7}" type="presParOf" srcId="{308595C3-A39E-4FCE-BCC4-246FE1C18A84}" destId="{06D52F62-722A-463C-BD75-2B95AF625C55}" srcOrd="4" destOrd="0" presId="urn:microsoft.com/office/officeart/2005/8/layout/vList2"/>
    <dgm:cxn modelId="{D002EA41-AF82-4248-93C9-C01213F70321}" type="presParOf" srcId="{308595C3-A39E-4FCE-BCC4-246FE1C18A84}" destId="{04375E0B-B1AE-40DD-92B5-F041B43C3C7D}" srcOrd="5" destOrd="0" presId="urn:microsoft.com/office/officeart/2005/8/layout/vList2"/>
    <dgm:cxn modelId="{28687427-E6E8-4608-9B30-3BF538B7A12E}" type="presParOf" srcId="{308595C3-A39E-4FCE-BCC4-246FE1C18A84}" destId="{D8D5AD83-A63F-42EF-B89F-8CE05FF02B49}" srcOrd="6" destOrd="0" presId="urn:microsoft.com/office/officeart/2005/8/layout/vList2"/>
    <dgm:cxn modelId="{48FE199E-65AA-47BB-8A3D-A8CF26FF71D8}" type="presParOf" srcId="{308595C3-A39E-4FCE-BCC4-246FE1C18A84}" destId="{EDE97958-D0B2-4B12-97D8-0837A6644754}" srcOrd="7" destOrd="0" presId="urn:microsoft.com/office/officeart/2005/8/layout/vList2"/>
    <dgm:cxn modelId="{F6EE8175-2921-4B21-98C9-C7E1E2300D0B}" type="presParOf" srcId="{308595C3-A39E-4FCE-BCC4-246FE1C18A84}" destId="{FA6C8D5D-E888-4B2B-A304-8303987EFA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28C80E-20B7-48FB-ACF8-DACFD13A38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2E1D3B-55B4-43DD-954E-EE4169770661}">
      <dgm:prSet/>
      <dgm:spPr/>
      <dgm:t>
        <a:bodyPr/>
        <a:lstStyle/>
        <a:p>
          <a:r>
            <a:rPr lang="en-US"/>
            <a:t>Implements L2‑regularized logistic regression with Newton steps.</a:t>
          </a:r>
        </a:p>
      </dgm:t>
    </dgm:pt>
    <dgm:pt modelId="{D084B318-50B3-44A5-9014-CA7EBBC2D3B3}" type="parTrans" cxnId="{5E139C9C-C73E-4A6A-9E20-4E06CD9FE149}">
      <dgm:prSet/>
      <dgm:spPr/>
      <dgm:t>
        <a:bodyPr/>
        <a:lstStyle/>
        <a:p>
          <a:endParaRPr lang="en-US"/>
        </a:p>
      </dgm:t>
    </dgm:pt>
    <dgm:pt modelId="{E01338D3-D6ED-47E3-B12A-DCC7D2FB9045}" type="sibTrans" cxnId="{5E139C9C-C73E-4A6A-9E20-4E06CD9FE149}">
      <dgm:prSet/>
      <dgm:spPr/>
      <dgm:t>
        <a:bodyPr/>
        <a:lstStyle/>
        <a:p>
          <a:endParaRPr lang="en-US"/>
        </a:p>
      </dgm:t>
    </dgm:pt>
    <dgm:pt modelId="{BB1BA2E8-F4BB-4E70-8B96-C86245C8C152}">
      <dgm:prSet/>
      <dgm:spPr/>
      <dgm:t>
        <a:bodyPr/>
        <a:lstStyle/>
        <a:p>
          <a:r>
            <a:rPr lang="en-US"/>
            <a:t>Numerically stable sigmoid + clipping; adds ridge to Hessian.</a:t>
          </a:r>
        </a:p>
      </dgm:t>
    </dgm:pt>
    <dgm:pt modelId="{4E9A586A-047D-4174-B34A-B1B47A73E93B}" type="parTrans" cxnId="{9330DE13-D262-45D1-8F49-A7048BB6B5FE}">
      <dgm:prSet/>
      <dgm:spPr/>
      <dgm:t>
        <a:bodyPr/>
        <a:lstStyle/>
        <a:p>
          <a:endParaRPr lang="en-US"/>
        </a:p>
      </dgm:t>
    </dgm:pt>
    <dgm:pt modelId="{F4D137EA-A006-4253-9728-89397B63E1EC}" type="sibTrans" cxnId="{9330DE13-D262-45D1-8F49-A7048BB6B5FE}">
      <dgm:prSet/>
      <dgm:spPr/>
      <dgm:t>
        <a:bodyPr/>
        <a:lstStyle/>
        <a:p>
          <a:endParaRPr lang="en-US"/>
        </a:p>
      </dgm:t>
    </dgm:pt>
    <dgm:pt modelId="{F39E3AC5-C692-434C-9A4A-3E959353D814}">
      <dgm:prSet/>
      <dgm:spPr/>
      <dgm:t>
        <a:bodyPr/>
        <a:lstStyle/>
        <a:p>
          <a:r>
            <a:rPr lang="en-US"/>
            <a:t>Supports sample weights for class imbalance (used in hazard model).</a:t>
          </a:r>
        </a:p>
      </dgm:t>
    </dgm:pt>
    <dgm:pt modelId="{504677F9-700E-40A9-837B-2BADF7C68F47}" type="parTrans" cxnId="{3D3F3857-A47C-4AB8-8B06-CED97C0765A5}">
      <dgm:prSet/>
      <dgm:spPr/>
      <dgm:t>
        <a:bodyPr/>
        <a:lstStyle/>
        <a:p>
          <a:endParaRPr lang="en-US"/>
        </a:p>
      </dgm:t>
    </dgm:pt>
    <dgm:pt modelId="{60666DD7-F287-4EE9-ADBE-8C3253FC9855}" type="sibTrans" cxnId="{3D3F3857-A47C-4AB8-8B06-CED97C0765A5}">
      <dgm:prSet/>
      <dgm:spPr/>
      <dgm:t>
        <a:bodyPr/>
        <a:lstStyle/>
        <a:p>
          <a:endParaRPr lang="en-US"/>
        </a:p>
      </dgm:t>
    </dgm:pt>
    <dgm:pt modelId="{88E879DA-0EE5-4228-9FE7-7A81808C0F8B}">
      <dgm:prSet/>
      <dgm:spPr/>
      <dgm:t>
        <a:bodyPr/>
        <a:lstStyle/>
        <a:p>
          <a:r>
            <a:rPr lang="en-US"/>
            <a:t>Predicts proba, labels; deterministic with random_state.</a:t>
          </a:r>
        </a:p>
      </dgm:t>
    </dgm:pt>
    <dgm:pt modelId="{A0EE327E-31AA-4ECA-BB96-86B501197778}" type="parTrans" cxnId="{3FD045A3-0DB6-4CF8-866B-4BAEC08C663C}">
      <dgm:prSet/>
      <dgm:spPr/>
      <dgm:t>
        <a:bodyPr/>
        <a:lstStyle/>
        <a:p>
          <a:endParaRPr lang="en-US"/>
        </a:p>
      </dgm:t>
    </dgm:pt>
    <dgm:pt modelId="{50551B17-1AA1-49EF-A5CC-BD833BA5481A}" type="sibTrans" cxnId="{3FD045A3-0DB6-4CF8-866B-4BAEC08C663C}">
      <dgm:prSet/>
      <dgm:spPr/>
      <dgm:t>
        <a:bodyPr/>
        <a:lstStyle/>
        <a:p>
          <a:endParaRPr lang="en-US"/>
        </a:p>
      </dgm:t>
    </dgm:pt>
    <dgm:pt modelId="{D10F0AED-A77D-452B-AD10-A9A8943DC28F}" type="pres">
      <dgm:prSet presAssocID="{BF28C80E-20B7-48FB-ACF8-DACFD13A3802}" presName="root" presStyleCnt="0">
        <dgm:presLayoutVars>
          <dgm:dir/>
          <dgm:resizeHandles val="exact"/>
        </dgm:presLayoutVars>
      </dgm:prSet>
      <dgm:spPr/>
    </dgm:pt>
    <dgm:pt modelId="{ABA2EDAF-BBAA-4722-8417-9B148497E990}" type="pres">
      <dgm:prSet presAssocID="{5E2E1D3B-55B4-43DD-954E-EE4169770661}" presName="compNode" presStyleCnt="0"/>
      <dgm:spPr/>
    </dgm:pt>
    <dgm:pt modelId="{CC57783E-735E-442D-92E8-99F8F3525BE8}" type="pres">
      <dgm:prSet presAssocID="{5E2E1D3B-55B4-43DD-954E-EE4169770661}" presName="bgRect" presStyleLbl="bgShp" presStyleIdx="0" presStyleCnt="4"/>
      <dgm:spPr/>
    </dgm:pt>
    <dgm:pt modelId="{C27F9AA0-7477-47BC-8A89-0BE7926612C4}" type="pres">
      <dgm:prSet presAssocID="{5E2E1D3B-55B4-43DD-954E-EE41697706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1E8B2CF-A2DB-44AC-9D48-301D4A3E0D31}" type="pres">
      <dgm:prSet presAssocID="{5E2E1D3B-55B4-43DD-954E-EE4169770661}" presName="spaceRect" presStyleCnt="0"/>
      <dgm:spPr/>
    </dgm:pt>
    <dgm:pt modelId="{30B90EAE-D945-4E10-BAF4-6601561457C9}" type="pres">
      <dgm:prSet presAssocID="{5E2E1D3B-55B4-43DD-954E-EE4169770661}" presName="parTx" presStyleLbl="revTx" presStyleIdx="0" presStyleCnt="4">
        <dgm:presLayoutVars>
          <dgm:chMax val="0"/>
          <dgm:chPref val="0"/>
        </dgm:presLayoutVars>
      </dgm:prSet>
      <dgm:spPr/>
    </dgm:pt>
    <dgm:pt modelId="{25009BFC-721E-418F-94A6-D60DEEA5F5AB}" type="pres">
      <dgm:prSet presAssocID="{E01338D3-D6ED-47E3-B12A-DCC7D2FB9045}" presName="sibTrans" presStyleCnt="0"/>
      <dgm:spPr/>
    </dgm:pt>
    <dgm:pt modelId="{8A154019-965D-4D95-9A07-5327A2D7CD41}" type="pres">
      <dgm:prSet presAssocID="{BB1BA2E8-F4BB-4E70-8B96-C86245C8C152}" presName="compNode" presStyleCnt="0"/>
      <dgm:spPr/>
    </dgm:pt>
    <dgm:pt modelId="{4C645037-7CAB-4515-A93F-CEB549120069}" type="pres">
      <dgm:prSet presAssocID="{BB1BA2E8-F4BB-4E70-8B96-C86245C8C152}" presName="bgRect" presStyleLbl="bgShp" presStyleIdx="1" presStyleCnt="4"/>
      <dgm:spPr/>
    </dgm:pt>
    <dgm:pt modelId="{0BF79800-31EC-4878-AD06-044DBE27C222}" type="pres">
      <dgm:prSet presAssocID="{BB1BA2E8-F4BB-4E70-8B96-C86245C8C1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B20B333D-16D7-4F91-A6FC-9C45A4FEE9AF}" type="pres">
      <dgm:prSet presAssocID="{BB1BA2E8-F4BB-4E70-8B96-C86245C8C152}" presName="spaceRect" presStyleCnt="0"/>
      <dgm:spPr/>
    </dgm:pt>
    <dgm:pt modelId="{CF55718A-24A8-4432-A18C-E6201D82190B}" type="pres">
      <dgm:prSet presAssocID="{BB1BA2E8-F4BB-4E70-8B96-C86245C8C152}" presName="parTx" presStyleLbl="revTx" presStyleIdx="1" presStyleCnt="4">
        <dgm:presLayoutVars>
          <dgm:chMax val="0"/>
          <dgm:chPref val="0"/>
        </dgm:presLayoutVars>
      </dgm:prSet>
      <dgm:spPr/>
    </dgm:pt>
    <dgm:pt modelId="{45C42FA6-4BC4-41D4-9B0B-EFAC5308010E}" type="pres">
      <dgm:prSet presAssocID="{F4D137EA-A006-4253-9728-89397B63E1EC}" presName="sibTrans" presStyleCnt="0"/>
      <dgm:spPr/>
    </dgm:pt>
    <dgm:pt modelId="{E82D7AC0-C9DB-45D6-BCD2-B251F0B6B3AA}" type="pres">
      <dgm:prSet presAssocID="{F39E3AC5-C692-434C-9A4A-3E959353D814}" presName="compNode" presStyleCnt="0"/>
      <dgm:spPr/>
    </dgm:pt>
    <dgm:pt modelId="{237E8A04-7539-4F78-AA9A-1E6717FC1455}" type="pres">
      <dgm:prSet presAssocID="{F39E3AC5-C692-434C-9A4A-3E959353D814}" presName="bgRect" presStyleLbl="bgShp" presStyleIdx="2" presStyleCnt="4"/>
      <dgm:spPr/>
    </dgm:pt>
    <dgm:pt modelId="{2553C51B-AA85-430B-9689-41817D1100A7}" type="pres">
      <dgm:prSet presAssocID="{F39E3AC5-C692-434C-9A4A-3E959353D8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A4ED37EE-EC94-4CE3-AE00-71419378E57D}" type="pres">
      <dgm:prSet presAssocID="{F39E3AC5-C692-434C-9A4A-3E959353D814}" presName="spaceRect" presStyleCnt="0"/>
      <dgm:spPr/>
    </dgm:pt>
    <dgm:pt modelId="{0FEFE754-8B15-4D07-9506-67F4F5155FAF}" type="pres">
      <dgm:prSet presAssocID="{F39E3AC5-C692-434C-9A4A-3E959353D814}" presName="parTx" presStyleLbl="revTx" presStyleIdx="2" presStyleCnt="4">
        <dgm:presLayoutVars>
          <dgm:chMax val="0"/>
          <dgm:chPref val="0"/>
        </dgm:presLayoutVars>
      </dgm:prSet>
      <dgm:spPr/>
    </dgm:pt>
    <dgm:pt modelId="{265DF25D-33B0-4FCC-955F-2EEB03033AB1}" type="pres">
      <dgm:prSet presAssocID="{60666DD7-F287-4EE9-ADBE-8C3253FC9855}" presName="sibTrans" presStyleCnt="0"/>
      <dgm:spPr/>
    </dgm:pt>
    <dgm:pt modelId="{3CF6A510-92E2-45BB-86EB-49538BCEBA3E}" type="pres">
      <dgm:prSet presAssocID="{88E879DA-0EE5-4228-9FE7-7A81808C0F8B}" presName="compNode" presStyleCnt="0"/>
      <dgm:spPr/>
    </dgm:pt>
    <dgm:pt modelId="{BC6C0B6E-50EF-4F55-A0D6-262FFCA725DF}" type="pres">
      <dgm:prSet presAssocID="{88E879DA-0EE5-4228-9FE7-7A81808C0F8B}" presName="bgRect" presStyleLbl="bgShp" presStyleIdx="3" presStyleCnt="4"/>
      <dgm:spPr/>
    </dgm:pt>
    <dgm:pt modelId="{D41642F5-135B-4EDD-9DF0-A6D68CA2EA54}" type="pres">
      <dgm:prSet presAssocID="{88E879DA-0EE5-4228-9FE7-7A81808C0F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E519075E-5901-445B-BCA7-CAA56E49D4D0}" type="pres">
      <dgm:prSet presAssocID="{88E879DA-0EE5-4228-9FE7-7A81808C0F8B}" presName="spaceRect" presStyleCnt="0"/>
      <dgm:spPr/>
    </dgm:pt>
    <dgm:pt modelId="{3AE137BD-2CC2-405C-B45B-A9285BE16732}" type="pres">
      <dgm:prSet presAssocID="{88E879DA-0EE5-4228-9FE7-7A81808C0F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30DE13-D262-45D1-8F49-A7048BB6B5FE}" srcId="{BF28C80E-20B7-48FB-ACF8-DACFD13A3802}" destId="{BB1BA2E8-F4BB-4E70-8B96-C86245C8C152}" srcOrd="1" destOrd="0" parTransId="{4E9A586A-047D-4174-B34A-B1B47A73E93B}" sibTransId="{F4D137EA-A006-4253-9728-89397B63E1EC}"/>
    <dgm:cxn modelId="{069AF05F-2C1B-4DBD-A728-AA6CC6603A98}" type="presOf" srcId="{5E2E1D3B-55B4-43DD-954E-EE4169770661}" destId="{30B90EAE-D945-4E10-BAF4-6601561457C9}" srcOrd="0" destOrd="0" presId="urn:microsoft.com/office/officeart/2018/2/layout/IconVerticalSolidList"/>
    <dgm:cxn modelId="{3D3F3857-A47C-4AB8-8B06-CED97C0765A5}" srcId="{BF28C80E-20B7-48FB-ACF8-DACFD13A3802}" destId="{F39E3AC5-C692-434C-9A4A-3E959353D814}" srcOrd="2" destOrd="0" parTransId="{504677F9-700E-40A9-837B-2BADF7C68F47}" sibTransId="{60666DD7-F287-4EE9-ADBE-8C3253FC9855}"/>
    <dgm:cxn modelId="{5E139C9C-C73E-4A6A-9E20-4E06CD9FE149}" srcId="{BF28C80E-20B7-48FB-ACF8-DACFD13A3802}" destId="{5E2E1D3B-55B4-43DD-954E-EE4169770661}" srcOrd="0" destOrd="0" parTransId="{D084B318-50B3-44A5-9014-CA7EBBC2D3B3}" sibTransId="{E01338D3-D6ED-47E3-B12A-DCC7D2FB9045}"/>
    <dgm:cxn modelId="{4B2649A2-AE45-44BA-BDED-C7638DFD3EA9}" type="presOf" srcId="{F39E3AC5-C692-434C-9A4A-3E959353D814}" destId="{0FEFE754-8B15-4D07-9506-67F4F5155FAF}" srcOrd="0" destOrd="0" presId="urn:microsoft.com/office/officeart/2018/2/layout/IconVerticalSolidList"/>
    <dgm:cxn modelId="{3FD045A3-0DB6-4CF8-866B-4BAEC08C663C}" srcId="{BF28C80E-20B7-48FB-ACF8-DACFD13A3802}" destId="{88E879DA-0EE5-4228-9FE7-7A81808C0F8B}" srcOrd="3" destOrd="0" parTransId="{A0EE327E-31AA-4ECA-BB96-86B501197778}" sibTransId="{50551B17-1AA1-49EF-A5CC-BD833BA5481A}"/>
    <dgm:cxn modelId="{3D82B1A4-E805-4DFF-9904-3FB61F419C82}" type="presOf" srcId="{BB1BA2E8-F4BB-4E70-8B96-C86245C8C152}" destId="{CF55718A-24A8-4432-A18C-E6201D82190B}" srcOrd="0" destOrd="0" presId="urn:microsoft.com/office/officeart/2018/2/layout/IconVerticalSolidList"/>
    <dgm:cxn modelId="{B4FBE7A9-24A0-481D-BDB9-258AC6D4E6D1}" type="presOf" srcId="{88E879DA-0EE5-4228-9FE7-7A81808C0F8B}" destId="{3AE137BD-2CC2-405C-B45B-A9285BE16732}" srcOrd="0" destOrd="0" presId="urn:microsoft.com/office/officeart/2018/2/layout/IconVerticalSolidList"/>
    <dgm:cxn modelId="{0C0879F2-23DB-4784-9016-B472008F721D}" type="presOf" srcId="{BF28C80E-20B7-48FB-ACF8-DACFD13A3802}" destId="{D10F0AED-A77D-452B-AD10-A9A8943DC28F}" srcOrd="0" destOrd="0" presId="urn:microsoft.com/office/officeart/2018/2/layout/IconVerticalSolidList"/>
    <dgm:cxn modelId="{1AFBF2E1-608F-4A1E-A3DC-069E6B57EE18}" type="presParOf" srcId="{D10F0AED-A77D-452B-AD10-A9A8943DC28F}" destId="{ABA2EDAF-BBAA-4722-8417-9B148497E990}" srcOrd="0" destOrd="0" presId="urn:microsoft.com/office/officeart/2018/2/layout/IconVerticalSolidList"/>
    <dgm:cxn modelId="{510792B3-1C29-4F12-B0AE-1207A70E088B}" type="presParOf" srcId="{ABA2EDAF-BBAA-4722-8417-9B148497E990}" destId="{CC57783E-735E-442D-92E8-99F8F3525BE8}" srcOrd="0" destOrd="0" presId="urn:microsoft.com/office/officeart/2018/2/layout/IconVerticalSolidList"/>
    <dgm:cxn modelId="{867C9F8C-3FD6-4DBD-AB31-833D3531D2F0}" type="presParOf" srcId="{ABA2EDAF-BBAA-4722-8417-9B148497E990}" destId="{C27F9AA0-7477-47BC-8A89-0BE7926612C4}" srcOrd="1" destOrd="0" presId="urn:microsoft.com/office/officeart/2018/2/layout/IconVerticalSolidList"/>
    <dgm:cxn modelId="{D3D7361C-3FDC-45FA-A4C9-B64716486636}" type="presParOf" srcId="{ABA2EDAF-BBAA-4722-8417-9B148497E990}" destId="{A1E8B2CF-A2DB-44AC-9D48-301D4A3E0D31}" srcOrd="2" destOrd="0" presId="urn:microsoft.com/office/officeart/2018/2/layout/IconVerticalSolidList"/>
    <dgm:cxn modelId="{B9C40421-FB92-4587-B433-B8F144AABCBA}" type="presParOf" srcId="{ABA2EDAF-BBAA-4722-8417-9B148497E990}" destId="{30B90EAE-D945-4E10-BAF4-6601561457C9}" srcOrd="3" destOrd="0" presId="urn:microsoft.com/office/officeart/2018/2/layout/IconVerticalSolidList"/>
    <dgm:cxn modelId="{6623DF6C-59E1-4982-8747-352DD3594214}" type="presParOf" srcId="{D10F0AED-A77D-452B-AD10-A9A8943DC28F}" destId="{25009BFC-721E-418F-94A6-D60DEEA5F5AB}" srcOrd="1" destOrd="0" presId="urn:microsoft.com/office/officeart/2018/2/layout/IconVerticalSolidList"/>
    <dgm:cxn modelId="{947B632E-E88E-427C-B884-DCA087C87EC9}" type="presParOf" srcId="{D10F0AED-A77D-452B-AD10-A9A8943DC28F}" destId="{8A154019-965D-4D95-9A07-5327A2D7CD41}" srcOrd="2" destOrd="0" presId="urn:microsoft.com/office/officeart/2018/2/layout/IconVerticalSolidList"/>
    <dgm:cxn modelId="{91C27321-13F6-46D3-97C3-7A597C4B680A}" type="presParOf" srcId="{8A154019-965D-4D95-9A07-5327A2D7CD41}" destId="{4C645037-7CAB-4515-A93F-CEB549120069}" srcOrd="0" destOrd="0" presId="urn:microsoft.com/office/officeart/2018/2/layout/IconVerticalSolidList"/>
    <dgm:cxn modelId="{97897DAB-85F2-459D-8EA1-D017F4B83B82}" type="presParOf" srcId="{8A154019-965D-4D95-9A07-5327A2D7CD41}" destId="{0BF79800-31EC-4878-AD06-044DBE27C222}" srcOrd="1" destOrd="0" presId="urn:microsoft.com/office/officeart/2018/2/layout/IconVerticalSolidList"/>
    <dgm:cxn modelId="{E1E1503B-8767-484D-9B2F-818E392603AD}" type="presParOf" srcId="{8A154019-965D-4D95-9A07-5327A2D7CD41}" destId="{B20B333D-16D7-4F91-A6FC-9C45A4FEE9AF}" srcOrd="2" destOrd="0" presId="urn:microsoft.com/office/officeart/2018/2/layout/IconVerticalSolidList"/>
    <dgm:cxn modelId="{EDDDD1F5-39B7-49CC-BFE0-DB570B02DFCE}" type="presParOf" srcId="{8A154019-965D-4D95-9A07-5327A2D7CD41}" destId="{CF55718A-24A8-4432-A18C-E6201D82190B}" srcOrd="3" destOrd="0" presId="urn:microsoft.com/office/officeart/2018/2/layout/IconVerticalSolidList"/>
    <dgm:cxn modelId="{B48390FC-044B-4346-82E7-B0563E285585}" type="presParOf" srcId="{D10F0AED-A77D-452B-AD10-A9A8943DC28F}" destId="{45C42FA6-4BC4-41D4-9B0B-EFAC5308010E}" srcOrd="3" destOrd="0" presId="urn:microsoft.com/office/officeart/2018/2/layout/IconVerticalSolidList"/>
    <dgm:cxn modelId="{70DEFE91-B636-4C50-A314-050DFF073304}" type="presParOf" srcId="{D10F0AED-A77D-452B-AD10-A9A8943DC28F}" destId="{E82D7AC0-C9DB-45D6-BCD2-B251F0B6B3AA}" srcOrd="4" destOrd="0" presId="urn:microsoft.com/office/officeart/2018/2/layout/IconVerticalSolidList"/>
    <dgm:cxn modelId="{750D99D0-3AEC-4DA0-8123-63A16CF371EE}" type="presParOf" srcId="{E82D7AC0-C9DB-45D6-BCD2-B251F0B6B3AA}" destId="{237E8A04-7539-4F78-AA9A-1E6717FC1455}" srcOrd="0" destOrd="0" presId="urn:microsoft.com/office/officeart/2018/2/layout/IconVerticalSolidList"/>
    <dgm:cxn modelId="{EC7E376C-A6DF-4251-85BD-DFAC3225AAF3}" type="presParOf" srcId="{E82D7AC0-C9DB-45D6-BCD2-B251F0B6B3AA}" destId="{2553C51B-AA85-430B-9689-41817D1100A7}" srcOrd="1" destOrd="0" presId="urn:microsoft.com/office/officeart/2018/2/layout/IconVerticalSolidList"/>
    <dgm:cxn modelId="{43C54412-1AF0-4B67-8100-5AB62CA68303}" type="presParOf" srcId="{E82D7AC0-C9DB-45D6-BCD2-B251F0B6B3AA}" destId="{A4ED37EE-EC94-4CE3-AE00-71419378E57D}" srcOrd="2" destOrd="0" presId="urn:microsoft.com/office/officeart/2018/2/layout/IconVerticalSolidList"/>
    <dgm:cxn modelId="{0E38B1B1-FFA2-4847-B20B-A19E89425C3E}" type="presParOf" srcId="{E82D7AC0-C9DB-45D6-BCD2-B251F0B6B3AA}" destId="{0FEFE754-8B15-4D07-9506-67F4F5155FAF}" srcOrd="3" destOrd="0" presId="urn:microsoft.com/office/officeart/2018/2/layout/IconVerticalSolidList"/>
    <dgm:cxn modelId="{81C9C069-FD2C-45EA-B587-84DE89C3A98D}" type="presParOf" srcId="{D10F0AED-A77D-452B-AD10-A9A8943DC28F}" destId="{265DF25D-33B0-4FCC-955F-2EEB03033AB1}" srcOrd="5" destOrd="0" presId="urn:microsoft.com/office/officeart/2018/2/layout/IconVerticalSolidList"/>
    <dgm:cxn modelId="{A0442582-2F1B-4A1E-B7CF-7860A03D1760}" type="presParOf" srcId="{D10F0AED-A77D-452B-AD10-A9A8943DC28F}" destId="{3CF6A510-92E2-45BB-86EB-49538BCEBA3E}" srcOrd="6" destOrd="0" presId="urn:microsoft.com/office/officeart/2018/2/layout/IconVerticalSolidList"/>
    <dgm:cxn modelId="{D1E10F4C-CDCC-4A68-9524-6C944648C89F}" type="presParOf" srcId="{3CF6A510-92E2-45BB-86EB-49538BCEBA3E}" destId="{BC6C0B6E-50EF-4F55-A0D6-262FFCA725DF}" srcOrd="0" destOrd="0" presId="urn:microsoft.com/office/officeart/2018/2/layout/IconVerticalSolidList"/>
    <dgm:cxn modelId="{B4EE667B-7C1F-48BA-905E-4A9044B23AC8}" type="presParOf" srcId="{3CF6A510-92E2-45BB-86EB-49538BCEBA3E}" destId="{D41642F5-135B-4EDD-9DF0-A6D68CA2EA54}" srcOrd="1" destOrd="0" presId="urn:microsoft.com/office/officeart/2018/2/layout/IconVerticalSolidList"/>
    <dgm:cxn modelId="{D2623664-8E0C-4642-91C5-23D6AB8A2BA4}" type="presParOf" srcId="{3CF6A510-92E2-45BB-86EB-49538BCEBA3E}" destId="{E519075E-5901-445B-BCA7-CAA56E49D4D0}" srcOrd="2" destOrd="0" presId="urn:microsoft.com/office/officeart/2018/2/layout/IconVerticalSolidList"/>
    <dgm:cxn modelId="{DF319B73-A135-4F48-9C7D-49F3BB3F66F4}" type="presParOf" srcId="{3CF6A510-92E2-45BB-86EB-49538BCEBA3E}" destId="{3AE137BD-2CC2-405C-B45B-A9285BE167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6720A-6A95-4368-882B-5E68D8DBD2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731B1B-4EC4-4265-8B2B-F97CB0E001C9}">
      <dgm:prSet/>
      <dgm:spPr/>
      <dgm:t>
        <a:bodyPr/>
        <a:lstStyle/>
        <a:p>
          <a:r>
            <a:rPr lang="en-US"/>
            <a:t>Drift model catches early behavioral change (trend/volatility/drought).</a:t>
          </a:r>
        </a:p>
      </dgm:t>
    </dgm:pt>
    <dgm:pt modelId="{6F92819E-9B83-4C08-8B2F-E16696BE824A}" type="parTrans" cxnId="{D1EFFAB6-54B6-4D76-8EC5-77818A492EFC}">
      <dgm:prSet/>
      <dgm:spPr/>
      <dgm:t>
        <a:bodyPr/>
        <a:lstStyle/>
        <a:p>
          <a:endParaRPr lang="en-US"/>
        </a:p>
      </dgm:t>
    </dgm:pt>
    <dgm:pt modelId="{AD527633-4FEF-4D65-B674-FA387DA3E8F9}" type="sibTrans" cxnId="{D1EFFAB6-54B6-4D76-8EC5-77818A492EFC}">
      <dgm:prSet/>
      <dgm:spPr/>
      <dgm:t>
        <a:bodyPr/>
        <a:lstStyle/>
        <a:p>
          <a:endParaRPr lang="en-US"/>
        </a:p>
      </dgm:t>
    </dgm:pt>
    <dgm:pt modelId="{1F5D78F3-651D-4AAC-9611-F5922386108D}">
      <dgm:prSet/>
      <dgm:spPr/>
      <dgm:t>
        <a:bodyPr/>
        <a:lstStyle/>
        <a:p>
          <a:r>
            <a:rPr lang="en-US"/>
            <a:t>Hazard model focuses on immediate event risk (this week) with class-imbalance weights.</a:t>
          </a:r>
        </a:p>
      </dgm:t>
    </dgm:pt>
    <dgm:pt modelId="{4DA0E356-E3EB-45BC-9DD0-A3C2661E30B2}" type="parTrans" cxnId="{B24470E2-A86D-436B-BB3F-9F59D9EB93A6}">
      <dgm:prSet/>
      <dgm:spPr/>
      <dgm:t>
        <a:bodyPr/>
        <a:lstStyle/>
        <a:p>
          <a:endParaRPr lang="en-US"/>
        </a:p>
      </dgm:t>
    </dgm:pt>
    <dgm:pt modelId="{A7B5C890-D856-4509-BEE8-4FD92814E8BA}" type="sibTrans" cxnId="{B24470E2-A86D-436B-BB3F-9F59D9EB93A6}">
      <dgm:prSet/>
      <dgm:spPr/>
      <dgm:t>
        <a:bodyPr/>
        <a:lstStyle/>
        <a:p>
          <a:endParaRPr lang="en-US"/>
        </a:p>
      </dgm:t>
    </dgm:pt>
    <dgm:pt modelId="{6A1F9426-D82A-4676-90FF-4E6BB41F7960}">
      <dgm:prSet/>
      <dgm:spPr/>
      <dgm:t>
        <a:bodyPr/>
        <a:lstStyle/>
        <a:p>
          <a:r>
            <a:rPr lang="en-US"/>
            <a:t>Blending balances early warnings with precision near the event to maximize actionable lead time.</a:t>
          </a:r>
        </a:p>
      </dgm:t>
    </dgm:pt>
    <dgm:pt modelId="{12478221-F23A-4A16-BD6D-5527B8DB5712}" type="parTrans" cxnId="{EDEE1E47-A733-4932-9AA8-1A5C1B3E5A56}">
      <dgm:prSet/>
      <dgm:spPr/>
      <dgm:t>
        <a:bodyPr/>
        <a:lstStyle/>
        <a:p>
          <a:endParaRPr lang="en-US"/>
        </a:p>
      </dgm:t>
    </dgm:pt>
    <dgm:pt modelId="{0B68FA2F-2A47-4D93-AC8B-194DE4682728}" type="sibTrans" cxnId="{EDEE1E47-A733-4932-9AA8-1A5C1B3E5A56}">
      <dgm:prSet/>
      <dgm:spPr/>
      <dgm:t>
        <a:bodyPr/>
        <a:lstStyle/>
        <a:p>
          <a:endParaRPr lang="en-US"/>
        </a:p>
      </dgm:t>
    </dgm:pt>
    <dgm:pt modelId="{A20174C8-D9E4-4426-8702-BC15BB0EAA05}" type="pres">
      <dgm:prSet presAssocID="{5BE6720A-6A95-4368-882B-5E68D8DBD21F}" presName="root" presStyleCnt="0">
        <dgm:presLayoutVars>
          <dgm:dir/>
          <dgm:resizeHandles val="exact"/>
        </dgm:presLayoutVars>
      </dgm:prSet>
      <dgm:spPr/>
    </dgm:pt>
    <dgm:pt modelId="{5C27BE7C-3DBB-4E78-8E8F-5893B69D4E84}" type="pres">
      <dgm:prSet presAssocID="{80731B1B-4EC4-4265-8B2B-F97CB0E001C9}" presName="compNode" presStyleCnt="0"/>
      <dgm:spPr/>
    </dgm:pt>
    <dgm:pt modelId="{1063D6A3-8C7E-48D3-BD83-5F283F175F9E}" type="pres">
      <dgm:prSet presAssocID="{80731B1B-4EC4-4265-8B2B-F97CB0E001C9}" presName="bgRect" presStyleLbl="bgShp" presStyleIdx="0" presStyleCnt="3"/>
      <dgm:spPr/>
    </dgm:pt>
    <dgm:pt modelId="{35FDF18D-B8E1-46C6-80E3-AD1158E122C7}" type="pres">
      <dgm:prSet presAssocID="{80731B1B-4EC4-4265-8B2B-F97CB0E001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E385CBF-60BB-4894-AEFD-EAD8E5EA9BBD}" type="pres">
      <dgm:prSet presAssocID="{80731B1B-4EC4-4265-8B2B-F97CB0E001C9}" presName="spaceRect" presStyleCnt="0"/>
      <dgm:spPr/>
    </dgm:pt>
    <dgm:pt modelId="{C123BBD8-E270-468E-982E-E427F192C5A3}" type="pres">
      <dgm:prSet presAssocID="{80731B1B-4EC4-4265-8B2B-F97CB0E001C9}" presName="parTx" presStyleLbl="revTx" presStyleIdx="0" presStyleCnt="3">
        <dgm:presLayoutVars>
          <dgm:chMax val="0"/>
          <dgm:chPref val="0"/>
        </dgm:presLayoutVars>
      </dgm:prSet>
      <dgm:spPr/>
    </dgm:pt>
    <dgm:pt modelId="{C68DD43E-5E31-4ED3-BC8A-B68C0DE60254}" type="pres">
      <dgm:prSet presAssocID="{AD527633-4FEF-4D65-B674-FA387DA3E8F9}" presName="sibTrans" presStyleCnt="0"/>
      <dgm:spPr/>
    </dgm:pt>
    <dgm:pt modelId="{2E26CE4A-2584-4E33-9CD8-E59B74EE16B4}" type="pres">
      <dgm:prSet presAssocID="{1F5D78F3-651D-4AAC-9611-F5922386108D}" presName="compNode" presStyleCnt="0"/>
      <dgm:spPr/>
    </dgm:pt>
    <dgm:pt modelId="{20614999-A95E-4AAE-9138-01DD09CF9700}" type="pres">
      <dgm:prSet presAssocID="{1F5D78F3-651D-4AAC-9611-F5922386108D}" presName="bgRect" presStyleLbl="bgShp" presStyleIdx="1" presStyleCnt="3"/>
      <dgm:spPr/>
    </dgm:pt>
    <dgm:pt modelId="{D2E35664-620A-451E-A7D5-ECDB1F13CA30}" type="pres">
      <dgm:prSet presAssocID="{1F5D78F3-651D-4AAC-9611-F592238610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015D0AE1-A452-4259-9518-E5FB392929AA}" type="pres">
      <dgm:prSet presAssocID="{1F5D78F3-651D-4AAC-9611-F5922386108D}" presName="spaceRect" presStyleCnt="0"/>
      <dgm:spPr/>
    </dgm:pt>
    <dgm:pt modelId="{0DB70EB3-49EA-4E84-856C-A5E51B4942B1}" type="pres">
      <dgm:prSet presAssocID="{1F5D78F3-651D-4AAC-9611-F5922386108D}" presName="parTx" presStyleLbl="revTx" presStyleIdx="1" presStyleCnt="3">
        <dgm:presLayoutVars>
          <dgm:chMax val="0"/>
          <dgm:chPref val="0"/>
        </dgm:presLayoutVars>
      </dgm:prSet>
      <dgm:spPr/>
    </dgm:pt>
    <dgm:pt modelId="{53E119FD-3B9D-4BD8-A9DA-CE656E241D91}" type="pres">
      <dgm:prSet presAssocID="{A7B5C890-D856-4509-BEE8-4FD92814E8BA}" presName="sibTrans" presStyleCnt="0"/>
      <dgm:spPr/>
    </dgm:pt>
    <dgm:pt modelId="{61F9C61C-525D-4ECC-8881-1CD93516543B}" type="pres">
      <dgm:prSet presAssocID="{6A1F9426-D82A-4676-90FF-4E6BB41F7960}" presName="compNode" presStyleCnt="0"/>
      <dgm:spPr/>
    </dgm:pt>
    <dgm:pt modelId="{5A8BB4D0-D90B-47D8-9875-4EBFFF485F0E}" type="pres">
      <dgm:prSet presAssocID="{6A1F9426-D82A-4676-90FF-4E6BB41F7960}" presName="bgRect" presStyleLbl="bgShp" presStyleIdx="2" presStyleCnt="3"/>
      <dgm:spPr/>
    </dgm:pt>
    <dgm:pt modelId="{5D42F140-54AB-4DF7-A3A1-12A4BFFA2927}" type="pres">
      <dgm:prSet presAssocID="{6A1F9426-D82A-4676-90FF-4E6BB41F7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DCA9077-D4F3-4C71-8074-4C4300E4BD5E}" type="pres">
      <dgm:prSet presAssocID="{6A1F9426-D82A-4676-90FF-4E6BB41F7960}" presName="spaceRect" presStyleCnt="0"/>
      <dgm:spPr/>
    </dgm:pt>
    <dgm:pt modelId="{F13CC9C7-2843-4761-92CE-CDA13089F3E5}" type="pres">
      <dgm:prSet presAssocID="{6A1F9426-D82A-4676-90FF-4E6BB41F79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EE1E47-A733-4932-9AA8-1A5C1B3E5A56}" srcId="{5BE6720A-6A95-4368-882B-5E68D8DBD21F}" destId="{6A1F9426-D82A-4676-90FF-4E6BB41F7960}" srcOrd="2" destOrd="0" parTransId="{12478221-F23A-4A16-BD6D-5527B8DB5712}" sibTransId="{0B68FA2F-2A47-4D93-AC8B-194DE4682728}"/>
    <dgm:cxn modelId="{5F4F7B79-33E1-4F12-8230-22C9CA811130}" type="presOf" srcId="{1F5D78F3-651D-4AAC-9611-F5922386108D}" destId="{0DB70EB3-49EA-4E84-856C-A5E51B4942B1}" srcOrd="0" destOrd="0" presId="urn:microsoft.com/office/officeart/2018/2/layout/IconVerticalSolidList"/>
    <dgm:cxn modelId="{7D6BCE84-EC4F-472D-8B9A-4288750E0E42}" type="presOf" srcId="{5BE6720A-6A95-4368-882B-5E68D8DBD21F}" destId="{A20174C8-D9E4-4426-8702-BC15BB0EAA05}" srcOrd="0" destOrd="0" presId="urn:microsoft.com/office/officeart/2018/2/layout/IconVerticalSolidList"/>
    <dgm:cxn modelId="{5E6779B0-0A7D-44E0-BC59-61FDE273C730}" type="presOf" srcId="{80731B1B-4EC4-4265-8B2B-F97CB0E001C9}" destId="{C123BBD8-E270-468E-982E-E427F192C5A3}" srcOrd="0" destOrd="0" presId="urn:microsoft.com/office/officeart/2018/2/layout/IconVerticalSolidList"/>
    <dgm:cxn modelId="{D1EFFAB6-54B6-4D76-8EC5-77818A492EFC}" srcId="{5BE6720A-6A95-4368-882B-5E68D8DBD21F}" destId="{80731B1B-4EC4-4265-8B2B-F97CB0E001C9}" srcOrd="0" destOrd="0" parTransId="{6F92819E-9B83-4C08-8B2F-E16696BE824A}" sibTransId="{AD527633-4FEF-4D65-B674-FA387DA3E8F9}"/>
    <dgm:cxn modelId="{37B2B0B9-8F06-4975-B8F1-D2B496654E4F}" type="presOf" srcId="{6A1F9426-D82A-4676-90FF-4E6BB41F7960}" destId="{F13CC9C7-2843-4761-92CE-CDA13089F3E5}" srcOrd="0" destOrd="0" presId="urn:microsoft.com/office/officeart/2018/2/layout/IconVerticalSolidList"/>
    <dgm:cxn modelId="{B24470E2-A86D-436B-BB3F-9F59D9EB93A6}" srcId="{5BE6720A-6A95-4368-882B-5E68D8DBD21F}" destId="{1F5D78F3-651D-4AAC-9611-F5922386108D}" srcOrd="1" destOrd="0" parTransId="{4DA0E356-E3EB-45BC-9DD0-A3C2661E30B2}" sibTransId="{A7B5C890-D856-4509-BEE8-4FD92814E8BA}"/>
    <dgm:cxn modelId="{3A168757-FDF7-4562-8013-5011EE64892B}" type="presParOf" srcId="{A20174C8-D9E4-4426-8702-BC15BB0EAA05}" destId="{5C27BE7C-3DBB-4E78-8E8F-5893B69D4E84}" srcOrd="0" destOrd="0" presId="urn:microsoft.com/office/officeart/2018/2/layout/IconVerticalSolidList"/>
    <dgm:cxn modelId="{41199606-54AE-437A-85E0-02C14C8F0277}" type="presParOf" srcId="{5C27BE7C-3DBB-4E78-8E8F-5893B69D4E84}" destId="{1063D6A3-8C7E-48D3-BD83-5F283F175F9E}" srcOrd="0" destOrd="0" presId="urn:microsoft.com/office/officeart/2018/2/layout/IconVerticalSolidList"/>
    <dgm:cxn modelId="{7ACA23C5-F8D5-46B3-A454-AE8CC4F911FD}" type="presParOf" srcId="{5C27BE7C-3DBB-4E78-8E8F-5893B69D4E84}" destId="{35FDF18D-B8E1-46C6-80E3-AD1158E122C7}" srcOrd="1" destOrd="0" presId="urn:microsoft.com/office/officeart/2018/2/layout/IconVerticalSolidList"/>
    <dgm:cxn modelId="{59A058ED-0A38-4C64-A4DA-AFBAA19AD7B9}" type="presParOf" srcId="{5C27BE7C-3DBB-4E78-8E8F-5893B69D4E84}" destId="{FE385CBF-60BB-4894-AEFD-EAD8E5EA9BBD}" srcOrd="2" destOrd="0" presId="urn:microsoft.com/office/officeart/2018/2/layout/IconVerticalSolidList"/>
    <dgm:cxn modelId="{896E8468-7330-40B5-81A1-2AAC272C9DDC}" type="presParOf" srcId="{5C27BE7C-3DBB-4E78-8E8F-5893B69D4E84}" destId="{C123BBD8-E270-468E-982E-E427F192C5A3}" srcOrd="3" destOrd="0" presId="urn:microsoft.com/office/officeart/2018/2/layout/IconVerticalSolidList"/>
    <dgm:cxn modelId="{4CE7D778-AEAE-457B-8E15-058E55F7EE6C}" type="presParOf" srcId="{A20174C8-D9E4-4426-8702-BC15BB0EAA05}" destId="{C68DD43E-5E31-4ED3-BC8A-B68C0DE60254}" srcOrd="1" destOrd="0" presId="urn:microsoft.com/office/officeart/2018/2/layout/IconVerticalSolidList"/>
    <dgm:cxn modelId="{D8967745-51CB-4B5D-B1CD-DE10DC53E436}" type="presParOf" srcId="{A20174C8-D9E4-4426-8702-BC15BB0EAA05}" destId="{2E26CE4A-2584-4E33-9CD8-E59B74EE16B4}" srcOrd="2" destOrd="0" presId="urn:microsoft.com/office/officeart/2018/2/layout/IconVerticalSolidList"/>
    <dgm:cxn modelId="{71AC1898-478A-459B-9B2C-D7AFC03EA31A}" type="presParOf" srcId="{2E26CE4A-2584-4E33-9CD8-E59B74EE16B4}" destId="{20614999-A95E-4AAE-9138-01DD09CF9700}" srcOrd="0" destOrd="0" presId="urn:microsoft.com/office/officeart/2018/2/layout/IconVerticalSolidList"/>
    <dgm:cxn modelId="{24C2719B-59C1-488C-835A-7C29A4868346}" type="presParOf" srcId="{2E26CE4A-2584-4E33-9CD8-E59B74EE16B4}" destId="{D2E35664-620A-451E-A7D5-ECDB1F13CA30}" srcOrd="1" destOrd="0" presId="urn:microsoft.com/office/officeart/2018/2/layout/IconVerticalSolidList"/>
    <dgm:cxn modelId="{F4A5D3CD-B101-455A-8F31-2F78501EDB66}" type="presParOf" srcId="{2E26CE4A-2584-4E33-9CD8-E59B74EE16B4}" destId="{015D0AE1-A452-4259-9518-E5FB392929AA}" srcOrd="2" destOrd="0" presId="urn:microsoft.com/office/officeart/2018/2/layout/IconVerticalSolidList"/>
    <dgm:cxn modelId="{CA902ABE-DBEC-4686-B56B-146311B737AF}" type="presParOf" srcId="{2E26CE4A-2584-4E33-9CD8-E59B74EE16B4}" destId="{0DB70EB3-49EA-4E84-856C-A5E51B4942B1}" srcOrd="3" destOrd="0" presId="urn:microsoft.com/office/officeart/2018/2/layout/IconVerticalSolidList"/>
    <dgm:cxn modelId="{78D6E237-66C4-4C89-A972-806F79D6F738}" type="presParOf" srcId="{A20174C8-D9E4-4426-8702-BC15BB0EAA05}" destId="{53E119FD-3B9D-4BD8-A9DA-CE656E241D91}" srcOrd="3" destOrd="0" presId="urn:microsoft.com/office/officeart/2018/2/layout/IconVerticalSolidList"/>
    <dgm:cxn modelId="{97602DC7-AF16-4B88-BF20-DC9A921EA2A7}" type="presParOf" srcId="{A20174C8-D9E4-4426-8702-BC15BB0EAA05}" destId="{61F9C61C-525D-4ECC-8881-1CD93516543B}" srcOrd="4" destOrd="0" presId="urn:microsoft.com/office/officeart/2018/2/layout/IconVerticalSolidList"/>
    <dgm:cxn modelId="{8DE79C4B-1DF7-4A55-97C3-35B0A95D06BD}" type="presParOf" srcId="{61F9C61C-525D-4ECC-8881-1CD93516543B}" destId="{5A8BB4D0-D90B-47D8-9875-4EBFFF485F0E}" srcOrd="0" destOrd="0" presId="urn:microsoft.com/office/officeart/2018/2/layout/IconVerticalSolidList"/>
    <dgm:cxn modelId="{7452ED0A-C198-46CC-AE47-E9DA4B9F31F8}" type="presParOf" srcId="{61F9C61C-525D-4ECC-8881-1CD93516543B}" destId="{5D42F140-54AB-4DF7-A3A1-12A4BFFA2927}" srcOrd="1" destOrd="0" presId="urn:microsoft.com/office/officeart/2018/2/layout/IconVerticalSolidList"/>
    <dgm:cxn modelId="{B7744338-CDC4-4AB0-8595-BEDEB076EA54}" type="presParOf" srcId="{61F9C61C-525D-4ECC-8881-1CD93516543B}" destId="{4DCA9077-D4F3-4C71-8074-4C4300E4BD5E}" srcOrd="2" destOrd="0" presId="urn:microsoft.com/office/officeart/2018/2/layout/IconVerticalSolidList"/>
    <dgm:cxn modelId="{2B18DCD9-3CAF-42B8-8799-F2DD88FAB83F}" type="presParOf" srcId="{61F9C61C-525D-4ECC-8881-1CD93516543B}" destId="{F13CC9C7-2843-4761-92CE-CDA13089F3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710B98-5AEE-43CE-B00A-310801A705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019366-AC98-49AE-BA52-D20F35638E15}">
      <dgm:prSet/>
      <dgm:spPr/>
      <dgm:t>
        <a:bodyPr/>
        <a:lstStyle/>
        <a:p>
          <a:r>
            <a:rPr lang="en-US"/>
            <a:t>Data validation: schema checks, null/zero guards, date monotonicity per member.</a:t>
          </a:r>
        </a:p>
      </dgm:t>
    </dgm:pt>
    <dgm:pt modelId="{04821D0D-14F8-4630-A506-4C0682B8192B}" type="parTrans" cxnId="{0C27F9E3-37C8-4542-9900-D5570362F735}">
      <dgm:prSet/>
      <dgm:spPr/>
      <dgm:t>
        <a:bodyPr/>
        <a:lstStyle/>
        <a:p>
          <a:endParaRPr lang="en-US"/>
        </a:p>
      </dgm:t>
    </dgm:pt>
    <dgm:pt modelId="{C73D8594-BCE2-4D50-891C-8A9C42BD00B0}" type="sibTrans" cxnId="{0C27F9E3-37C8-4542-9900-D5570362F735}">
      <dgm:prSet/>
      <dgm:spPr/>
      <dgm:t>
        <a:bodyPr/>
        <a:lstStyle/>
        <a:p>
          <a:endParaRPr lang="en-US"/>
        </a:p>
      </dgm:t>
    </dgm:pt>
    <dgm:pt modelId="{1EA6E9EC-B4D3-4B57-9F08-D063FBB2BD9D}">
      <dgm:prSet/>
      <dgm:spPr/>
      <dgm:t>
        <a:bodyPr/>
        <a:lstStyle/>
        <a:p>
          <a:r>
            <a:rPr lang="en-US"/>
            <a:t>Performance: weekly AUC/Precision@5%/Recall@5% and lead time.</a:t>
          </a:r>
        </a:p>
      </dgm:t>
    </dgm:pt>
    <dgm:pt modelId="{CB48AF5C-F316-49F8-8BE9-F83C7FEF8073}" type="parTrans" cxnId="{57ACE96C-4702-4425-819B-954D41F9374F}">
      <dgm:prSet/>
      <dgm:spPr/>
      <dgm:t>
        <a:bodyPr/>
        <a:lstStyle/>
        <a:p>
          <a:endParaRPr lang="en-US"/>
        </a:p>
      </dgm:t>
    </dgm:pt>
    <dgm:pt modelId="{8967437B-1F74-40A6-9FA8-F43E754A4C45}" type="sibTrans" cxnId="{57ACE96C-4702-4425-819B-954D41F9374F}">
      <dgm:prSet/>
      <dgm:spPr/>
      <dgm:t>
        <a:bodyPr/>
        <a:lstStyle/>
        <a:p>
          <a:endParaRPr lang="en-US"/>
        </a:p>
      </dgm:t>
    </dgm:pt>
    <dgm:pt modelId="{306EE79C-2028-41B3-9825-CBB2E94B18DB}">
      <dgm:prSet/>
      <dgm:spPr/>
      <dgm:t>
        <a:bodyPr/>
        <a:lstStyle/>
        <a:p>
          <a:r>
            <a:rPr lang="en-US"/>
            <a:t>Bias &amp; fairness review across segments; audit trails for decisions.</a:t>
          </a:r>
        </a:p>
      </dgm:t>
    </dgm:pt>
    <dgm:pt modelId="{A40C2E8D-A60F-449B-9B10-932727FFA9D0}" type="parTrans" cxnId="{BE99A5FF-D9C2-4A48-BF0C-AACFF00CD194}">
      <dgm:prSet/>
      <dgm:spPr/>
      <dgm:t>
        <a:bodyPr/>
        <a:lstStyle/>
        <a:p>
          <a:endParaRPr lang="en-US"/>
        </a:p>
      </dgm:t>
    </dgm:pt>
    <dgm:pt modelId="{8421E8A4-3383-4C79-8437-2104B653893C}" type="sibTrans" cxnId="{BE99A5FF-D9C2-4A48-BF0C-AACFF00CD194}">
      <dgm:prSet/>
      <dgm:spPr/>
      <dgm:t>
        <a:bodyPr/>
        <a:lstStyle/>
        <a:p>
          <a:endParaRPr lang="en-US"/>
        </a:p>
      </dgm:t>
    </dgm:pt>
    <dgm:pt modelId="{C594735E-CC45-47C0-9FBE-878EB228DFE3}">
      <dgm:prSet/>
      <dgm:spPr/>
      <dgm:t>
        <a:bodyPr/>
        <a:lstStyle/>
        <a:p>
          <a:r>
            <a:rPr lang="en-US"/>
            <a:t>Alerting on data drift (means/stds, drought distributions).</a:t>
          </a:r>
        </a:p>
      </dgm:t>
    </dgm:pt>
    <dgm:pt modelId="{DA3A7866-65FD-42AF-9832-83446414FA15}" type="parTrans" cxnId="{19910CA8-087B-4D90-9950-37DFCA915747}">
      <dgm:prSet/>
      <dgm:spPr/>
      <dgm:t>
        <a:bodyPr/>
        <a:lstStyle/>
        <a:p>
          <a:endParaRPr lang="en-US"/>
        </a:p>
      </dgm:t>
    </dgm:pt>
    <dgm:pt modelId="{473F3441-A896-4F1B-BC3A-909D7FCE08CB}" type="sibTrans" cxnId="{19910CA8-087B-4D90-9950-37DFCA915747}">
      <dgm:prSet/>
      <dgm:spPr/>
      <dgm:t>
        <a:bodyPr/>
        <a:lstStyle/>
        <a:p>
          <a:endParaRPr lang="en-US"/>
        </a:p>
      </dgm:t>
    </dgm:pt>
    <dgm:pt modelId="{BBBFAE42-5505-44DD-B74B-02AB5651FAE6}" type="pres">
      <dgm:prSet presAssocID="{3C710B98-5AEE-43CE-B00A-310801A70515}" presName="root" presStyleCnt="0">
        <dgm:presLayoutVars>
          <dgm:dir/>
          <dgm:resizeHandles val="exact"/>
        </dgm:presLayoutVars>
      </dgm:prSet>
      <dgm:spPr/>
    </dgm:pt>
    <dgm:pt modelId="{35494515-6A83-42D5-8B87-4F5166DC0E62}" type="pres">
      <dgm:prSet presAssocID="{C7019366-AC98-49AE-BA52-D20F35638E15}" presName="compNode" presStyleCnt="0"/>
      <dgm:spPr/>
    </dgm:pt>
    <dgm:pt modelId="{5210BAC3-57DF-4120-AC0D-D8E37C42E307}" type="pres">
      <dgm:prSet presAssocID="{C7019366-AC98-49AE-BA52-D20F35638E15}" presName="bgRect" presStyleLbl="bgShp" presStyleIdx="0" presStyleCnt="4"/>
      <dgm:spPr/>
    </dgm:pt>
    <dgm:pt modelId="{E3C6975D-F526-44CD-94C8-CA2A1BE4C545}" type="pres">
      <dgm:prSet presAssocID="{C7019366-AC98-49AE-BA52-D20F35638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5188E9F-BC87-4A5F-AB27-2C7C0A3FA941}" type="pres">
      <dgm:prSet presAssocID="{C7019366-AC98-49AE-BA52-D20F35638E15}" presName="spaceRect" presStyleCnt="0"/>
      <dgm:spPr/>
    </dgm:pt>
    <dgm:pt modelId="{CEAF2758-C9BC-468C-B60F-ADD2C6623866}" type="pres">
      <dgm:prSet presAssocID="{C7019366-AC98-49AE-BA52-D20F35638E15}" presName="parTx" presStyleLbl="revTx" presStyleIdx="0" presStyleCnt="4">
        <dgm:presLayoutVars>
          <dgm:chMax val="0"/>
          <dgm:chPref val="0"/>
        </dgm:presLayoutVars>
      </dgm:prSet>
      <dgm:spPr/>
    </dgm:pt>
    <dgm:pt modelId="{0B1979F5-2D6D-41A8-A1E5-F4AC2F2F9077}" type="pres">
      <dgm:prSet presAssocID="{C73D8594-BCE2-4D50-891C-8A9C42BD00B0}" presName="sibTrans" presStyleCnt="0"/>
      <dgm:spPr/>
    </dgm:pt>
    <dgm:pt modelId="{88872B48-2636-404D-970F-519DE153C522}" type="pres">
      <dgm:prSet presAssocID="{1EA6E9EC-B4D3-4B57-9F08-D063FBB2BD9D}" presName="compNode" presStyleCnt="0"/>
      <dgm:spPr/>
    </dgm:pt>
    <dgm:pt modelId="{CF4675C0-A932-49AC-BC1A-63B876F3D598}" type="pres">
      <dgm:prSet presAssocID="{1EA6E9EC-B4D3-4B57-9F08-D063FBB2BD9D}" presName="bgRect" presStyleLbl="bgShp" presStyleIdx="1" presStyleCnt="4"/>
      <dgm:spPr/>
    </dgm:pt>
    <dgm:pt modelId="{90569A83-D446-4B68-A48D-7AC50A9F93F1}" type="pres">
      <dgm:prSet presAssocID="{1EA6E9EC-B4D3-4B57-9F08-D063FBB2BD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5A493AE-6FC1-4BBD-AA58-0C724BA98459}" type="pres">
      <dgm:prSet presAssocID="{1EA6E9EC-B4D3-4B57-9F08-D063FBB2BD9D}" presName="spaceRect" presStyleCnt="0"/>
      <dgm:spPr/>
    </dgm:pt>
    <dgm:pt modelId="{EBF62361-3928-43B7-8A07-723BFCCC5FAC}" type="pres">
      <dgm:prSet presAssocID="{1EA6E9EC-B4D3-4B57-9F08-D063FBB2BD9D}" presName="parTx" presStyleLbl="revTx" presStyleIdx="1" presStyleCnt="4">
        <dgm:presLayoutVars>
          <dgm:chMax val="0"/>
          <dgm:chPref val="0"/>
        </dgm:presLayoutVars>
      </dgm:prSet>
      <dgm:spPr/>
    </dgm:pt>
    <dgm:pt modelId="{174360CE-46A6-46B6-9BAE-E57585BD6F73}" type="pres">
      <dgm:prSet presAssocID="{8967437B-1F74-40A6-9FA8-F43E754A4C45}" presName="sibTrans" presStyleCnt="0"/>
      <dgm:spPr/>
    </dgm:pt>
    <dgm:pt modelId="{489B7A8A-E704-470C-93A9-C00CFF50CD8D}" type="pres">
      <dgm:prSet presAssocID="{306EE79C-2028-41B3-9825-CBB2E94B18DB}" presName="compNode" presStyleCnt="0"/>
      <dgm:spPr/>
    </dgm:pt>
    <dgm:pt modelId="{45944946-5E15-41C9-A8CF-1356F62791BA}" type="pres">
      <dgm:prSet presAssocID="{306EE79C-2028-41B3-9825-CBB2E94B18DB}" presName="bgRect" presStyleLbl="bgShp" presStyleIdx="2" presStyleCnt="4"/>
      <dgm:spPr/>
    </dgm:pt>
    <dgm:pt modelId="{6FB6D70B-E068-47F7-83DC-FE69AECBBDFD}" type="pres">
      <dgm:prSet presAssocID="{306EE79C-2028-41B3-9825-CBB2E94B1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FA214255-BDEC-4E8D-A843-34CF614F215E}" type="pres">
      <dgm:prSet presAssocID="{306EE79C-2028-41B3-9825-CBB2E94B18DB}" presName="spaceRect" presStyleCnt="0"/>
      <dgm:spPr/>
    </dgm:pt>
    <dgm:pt modelId="{778B42A2-0611-4A96-8E17-795A1F5A637A}" type="pres">
      <dgm:prSet presAssocID="{306EE79C-2028-41B3-9825-CBB2E94B18DB}" presName="parTx" presStyleLbl="revTx" presStyleIdx="2" presStyleCnt="4">
        <dgm:presLayoutVars>
          <dgm:chMax val="0"/>
          <dgm:chPref val="0"/>
        </dgm:presLayoutVars>
      </dgm:prSet>
      <dgm:spPr/>
    </dgm:pt>
    <dgm:pt modelId="{64B462F6-98E7-4D0B-8D1C-BCCFDBF3ABFE}" type="pres">
      <dgm:prSet presAssocID="{8421E8A4-3383-4C79-8437-2104B653893C}" presName="sibTrans" presStyleCnt="0"/>
      <dgm:spPr/>
    </dgm:pt>
    <dgm:pt modelId="{546C359B-DBB6-4F85-82FE-54A1999D0B86}" type="pres">
      <dgm:prSet presAssocID="{C594735E-CC45-47C0-9FBE-878EB228DFE3}" presName="compNode" presStyleCnt="0"/>
      <dgm:spPr/>
    </dgm:pt>
    <dgm:pt modelId="{D6386070-47B4-48A4-87CB-0A92CE400CD2}" type="pres">
      <dgm:prSet presAssocID="{C594735E-CC45-47C0-9FBE-878EB228DFE3}" presName="bgRect" presStyleLbl="bgShp" presStyleIdx="3" presStyleCnt="4"/>
      <dgm:spPr/>
    </dgm:pt>
    <dgm:pt modelId="{93DE8A84-C50E-44C6-A357-6E561D71F8BC}" type="pres">
      <dgm:prSet presAssocID="{C594735E-CC45-47C0-9FBE-878EB228DF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4CF21F49-556C-4789-8F44-365057704C0D}" type="pres">
      <dgm:prSet presAssocID="{C594735E-CC45-47C0-9FBE-878EB228DFE3}" presName="spaceRect" presStyleCnt="0"/>
      <dgm:spPr/>
    </dgm:pt>
    <dgm:pt modelId="{9B8DBDD7-6C65-4B5E-804D-0CA56709CD33}" type="pres">
      <dgm:prSet presAssocID="{C594735E-CC45-47C0-9FBE-878EB228DF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5BFF05-F180-40DC-A0CE-BFF5C6C686C5}" type="presOf" srcId="{306EE79C-2028-41B3-9825-CBB2E94B18DB}" destId="{778B42A2-0611-4A96-8E17-795A1F5A637A}" srcOrd="0" destOrd="0" presId="urn:microsoft.com/office/officeart/2018/2/layout/IconVerticalSolidList"/>
    <dgm:cxn modelId="{16F25D42-A564-43B2-B414-3780C1938850}" type="presOf" srcId="{3C710B98-5AEE-43CE-B00A-310801A70515}" destId="{BBBFAE42-5505-44DD-B74B-02AB5651FAE6}" srcOrd="0" destOrd="0" presId="urn:microsoft.com/office/officeart/2018/2/layout/IconVerticalSolidList"/>
    <dgm:cxn modelId="{57ACE96C-4702-4425-819B-954D41F9374F}" srcId="{3C710B98-5AEE-43CE-B00A-310801A70515}" destId="{1EA6E9EC-B4D3-4B57-9F08-D063FBB2BD9D}" srcOrd="1" destOrd="0" parTransId="{CB48AF5C-F316-49F8-8BE9-F83C7FEF8073}" sibTransId="{8967437B-1F74-40A6-9FA8-F43E754A4C45}"/>
    <dgm:cxn modelId="{AFD6AA9F-7B74-4E3F-B162-93BBFA926CD9}" type="presOf" srcId="{C7019366-AC98-49AE-BA52-D20F35638E15}" destId="{CEAF2758-C9BC-468C-B60F-ADD2C6623866}" srcOrd="0" destOrd="0" presId="urn:microsoft.com/office/officeart/2018/2/layout/IconVerticalSolidList"/>
    <dgm:cxn modelId="{19910CA8-087B-4D90-9950-37DFCA915747}" srcId="{3C710B98-5AEE-43CE-B00A-310801A70515}" destId="{C594735E-CC45-47C0-9FBE-878EB228DFE3}" srcOrd="3" destOrd="0" parTransId="{DA3A7866-65FD-42AF-9832-83446414FA15}" sibTransId="{473F3441-A896-4F1B-BC3A-909D7FCE08CB}"/>
    <dgm:cxn modelId="{B3B6C1C1-7D37-454B-843E-5ABEE7AA68C0}" type="presOf" srcId="{1EA6E9EC-B4D3-4B57-9F08-D063FBB2BD9D}" destId="{EBF62361-3928-43B7-8A07-723BFCCC5FAC}" srcOrd="0" destOrd="0" presId="urn:microsoft.com/office/officeart/2018/2/layout/IconVerticalSolidList"/>
    <dgm:cxn modelId="{0C27F9E3-37C8-4542-9900-D5570362F735}" srcId="{3C710B98-5AEE-43CE-B00A-310801A70515}" destId="{C7019366-AC98-49AE-BA52-D20F35638E15}" srcOrd="0" destOrd="0" parTransId="{04821D0D-14F8-4630-A506-4C0682B8192B}" sibTransId="{C73D8594-BCE2-4D50-891C-8A9C42BD00B0}"/>
    <dgm:cxn modelId="{FCEC37FE-38EE-4276-9610-4202E67F5E68}" type="presOf" srcId="{C594735E-CC45-47C0-9FBE-878EB228DFE3}" destId="{9B8DBDD7-6C65-4B5E-804D-0CA56709CD33}" srcOrd="0" destOrd="0" presId="urn:microsoft.com/office/officeart/2018/2/layout/IconVerticalSolidList"/>
    <dgm:cxn modelId="{BE99A5FF-D9C2-4A48-BF0C-AACFF00CD194}" srcId="{3C710B98-5AEE-43CE-B00A-310801A70515}" destId="{306EE79C-2028-41B3-9825-CBB2E94B18DB}" srcOrd="2" destOrd="0" parTransId="{A40C2E8D-A60F-449B-9B10-932727FFA9D0}" sibTransId="{8421E8A4-3383-4C79-8437-2104B653893C}"/>
    <dgm:cxn modelId="{6EAA52E6-6E00-403D-85DF-04413A3742E8}" type="presParOf" srcId="{BBBFAE42-5505-44DD-B74B-02AB5651FAE6}" destId="{35494515-6A83-42D5-8B87-4F5166DC0E62}" srcOrd="0" destOrd="0" presId="urn:microsoft.com/office/officeart/2018/2/layout/IconVerticalSolidList"/>
    <dgm:cxn modelId="{3E03E490-E800-4607-8300-88A34636580A}" type="presParOf" srcId="{35494515-6A83-42D5-8B87-4F5166DC0E62}" destId="{5210BAC3-57DF-4120-AC0D-D8E37C42E307}" srcOrd="0" destOrd="0" presId="urn:microsoft.com/office/officeart/2018/2/layout/IconVerticalSolidList"/>
    <dgm:cxn modelId="{E381012F-7CA5-4FA3-A0A3-E61598E33D65}" type="presParOf" srcId="{35494515-6A83-42D5-8B87-4F5166DC0E62}" destId="{E3C6975D-F526-44CD-94C8-CA2A1BE4C545}" srcOrd="1" destOrd="0" presId="urn:microsoft.com/office/officeart/2018/2/layout/IconVerticalSolidList"/>
    <dgm:cxn modelId="{5A6238E6-4226-479E-9C65-FE8C9DC2F0A6}" type="presParOf" srcId="{35494515-6A83-42D5-8B87-4F5166DC0E62}" destId="{15188E9F-BC87-4A5F-AB27-2C7C0A3FA941}" srcOrd="2" destOrd="0" presId="urn:microsoft.com/office/officeart/2018/2/layout/IconVerticalSolidList"/>
    <dgm:cxn modelId="{9E110DC3-8D29-44FB-8680-2F2F35F47571}" type="presParOf" srcId="{35494515-6A83-42D5-8B87-4F5166DC0E62}" destId="{CEAF2758-C9BC-468C-B60F-ADD2C6623866}" srcOrd="3" destOrd="0" presId="urn:microsoft.com/office/officeart/2018/2/layout/IconVerticalSolidList"/>
    <dgm:cxn modelId="{DB629CC6-7383-4AAA-A288-1901A412121A}" type="presParOf" srcId="{BBBFAE42-5505-44DD-B74B-02AB5651FAE6}" destId="{0B1979F5-2D6D-41A8-A1E5-F4AC2F2F9077}" srcOrd="1" destOrd="0" presId="urn:microsoft.com/office/officeart/2018/2/layout/IconVerticalSolidList"/>
    <dgm:cxn modelId="{0F82D171-B1B5-46CC-8006-FABBF875B96E}" type="presParOf" srcId="{BBBFAE42-5505-44DD-B74B-02AB5651FAE6}" destId="{88872B48-2636-404D-970F-519DE153C522}" srcOrd="2" destOrd="0" presId="urn:microsoft.com/office/officeart/2018/2/layout/IconVerticalSolidList"/>
    <dgm:cxn modelId="{0EA987FC-DCF6-43AA-B387-CDBDCC36DCDB}" type="presParOf" srcId="{88872B48-2636-404D-970F-519DE153C522}" destId="{CF4675C0-A932-49AC-BC1A-63B876F3D598}" srcOrd="0" destOrd="0" presId="urn:microsoft.com/office/officeart/2018/2/layout/IconVerticalSolidList"/>
    <dgm:cxn modelId="{DF5FC67E-331A-4FBD-813B-2801F902AF57}" type="presParOf" srcId="{88872B48-2636-404D-970F-519DE153C522}" destId="{90569A83-D446-4B68-A48D-7AC50A9F93F1}" srcOrd="1" destOrd="0" presId="urn:microsoft.com/office/officeart/2018/2/layout/IconVerticalSolidList"/>
    <dgm:cxn modelId="{D87A85B8-EDC4-45EB-A86D-63FE382D2746}" type="presParOf" srcId="{88872B48-2636-404D-970F-519DE153C522}" destId="{F5A493AE-6FC1-4BBD-AA58-0C724BA98459}" srcOrd="2" destOrd="0" presId="urn:microsoft.com/office/officeart/2018/2/layout/IconVerticalSolidList"/>
    <dgm:cxn modelId="{F9CE8094-E85D-4627-A2BC-EEC2A2CBE65B}" type="presParOf" srcId="{88872B48-2636-404D-970F-519DE153C522}" destId="{EBF62361-3928-43B7-8A07-723BFCCC5FAC}" srcOrd="3" destOrd="0" presId="urn:microsoft.com/office/officeart/2018/2/layout/IconVerticalSolidList"/>
    <dgm:cxn modelId="{DDDBDE10-2862-456B-B436-1C6E4A892807}" type="presParOf" srcId="{BBBFAE42-5505-44DD-B74B-02AB5651FAE6}" destId="{174360CE-46A6-46B6-9BAE-E57585BD6F73}" srcOrd="3" destOrd="0" presId="urn:microsoft.com/office/officeart/2018/2/layout/IconVerticalSolidList"/>
    <dgm:cxn modelId="{062511FF-C82D-4874-8051-10A5E1DC8F24}" type="presParOf" srcId="{BBBFAE42-5505-44DD-B74B-02AB5651FAE6}" destId="{489B7A8A-E704-470C-93A9-C00CFF50CD8D}" srcOrd="4" destOrd="0" presId="urn:microsoft.com/office/officeart/2018/2/layout/IconVerticalSolidList"/>
    <dgm:cxn modelId="{667599FB-8916-4D6D-B850-319D31BB31A0}" type="presParOf" srcId="{489B7A8A-E704-470C-93A9-C00CFF50CD8D}" destId="{45944946-5E15-41C9-A8CF-1356F62791BA}" srcOrd="0" destOrd="0" presId="urn:microsoft.com/office/officeart/2018/2/layout/IconVerticalSolidList"/>
    <dgm:cxn modelId="{1E620AC1-4022-423C-835F-E3F94BB944EE}" type="presParOf" srcId="{489B7A8A-E704-470C-93A9-C00CFF50CD8D}" destId="{6FB6D70B-E068-47F7-83DC-FE69AECBBDFD}" srcOrd="1" destOrd="0" presId="urn:microsoft.com/office/officeart/2018/2/layout/IconVerticalSolidList"/>
    <dgm:cxn modelId="{D41342D6-F522-4AA1-9CEE-4815CB627A89}" type="presParOf" srcId="{489B7A8A-E704-470C-93A9-C00CFF50CD8D}" destId="{FA214255-BDEC-4E8D-A843-34CF614F215E}" srcOrd="2" destOrd="0" presId="urn:microsoft.com/office/officeart/2018/2/layout/IconVerticalSolidList"/>
    <dgm:cxn modelId="{94D27077-3C19-47E4-A997-933F6248F11B}" type="presParOf" srcId="{489B7A8A-E704-470C-93A9-C00CFF50CD8D}" destId="{778B42A2-0611-4A96-8E17-795A1F5A637A}" srcOrd="3" destOrd="0" presId="urn:microsoft.com/office/officeart/2018/2/layout/IconVerticalSolidList"/>
    <dgm:cxn modelId="{208F2277-72A2-435F-9631-375EA364943B}" type="presParOf" srcId="{BBBFAE42-5505-44DD-B74B-02AB5651FAE6}" destId="{64B462F6-98E7-4D0B-8D1C-BCCFDBF3ABFE}" srcOrd="5" destOrd="0" presId="urn:microsoft.com/office/officeart/2018/2/layout/IconVerticalSolidList"/>
    <dgm:cxn modelId="{59F8787B-37F3-44E4-AA82-8AD3E383EFA6}" type="presParOf" srcId="{BBBFAE42-5505-44DD-B74B-02AB5651FAE6}" destId="{546C359B-DBB6-4F85-82FE-54A1999D0B86}" srcOrd="6" destOrd="0" presId="urn:microsoft.com/office/officeart/2018/2/layout/IconVerticalSolidList"/>
    <dgm:cxn modelId="{C953DD3C-AF1C-4DA4-8762-6F0D45DB624E}" type="presParOf" srcId="{546C359B-DBB6-4F85-82FE-54A1999D0B86}" destId="{D6386070-47B4-48A4-87CB-0A92CE400CD2}" srcOrd="0" destOrd="0" presId="urn:microsoft.com/office/officeart/2018/2/layout/IconVerticalSolidList"/>
    <dgm:cxn modelId="{DE1F6035-6B55-4C1A-A508-990262E9485A}" type="presParOf" srcId="{546C359B-DBB6-4F85-82FE-54A1999D0B86}" destId="{93DE8A84-C50E-44C6-A357-6E561D71F8BC}" srcOrd="1" destOrd="0" presId="urn:microsoft.com/office/officeart/2018/2/layout/IconVerticalSolidList"/>
    <dgm:cxn modelId="{1213CC18-189E-4620-B192-D091EC99696C}" type="presParOf" srcId="{546C359B-DBB6-4F85-82FE-54A1999D0B86}" destId="{4CF21F49-556C-4789-8F44-365057704C0D}" srcOrd="2" destOrd="0" presId="urn:microsoft.com/office/officeart/2018/2/layout/IconVerticalSolidList"/>
    <dgm:cxn modelId="{4FC9D1D0-A56E-487D-9DBB-BC1922F8073C}" type="presParOf" srcId="{546C359B-DBB6-4F85-82FE-54A1999D0B86}" destId="{9B8DBDD7-6C65-4B5E-804D-0CA56709CD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86F0A-7D0A-4463-A18B-64FFC0E8DAAA}">
      <dsp:nvSpPr>
        <dsp:cNvPr id="0" name=""/>
        <dsp:cNvSpPr/>
      </dsp:nvSpPr>
      <dsp:spPr>
        <a:xfrm>
          <a:off x="0" y="3988"/>
          <a:ext cx="4971603" cy="497160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E8D037-728A-4405-B394-9B77FCA1F82F}">
      <dsp:nvSpPr>
        <dsp:cNvPr id="0" name=""/>
        <dsp:cNvSpPr/>
      </dsp:nvSpPr>
      <dsp:spPr>
        <a:xfrm>
          <a:off x="472302" y="476291"/>
          <a:ext cx="1938925" cy="19389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Predict near‑term churn risk and surface clear, actionable reasons per member.</a:t>
          </a:r>
        </a:p>
      </dsp:txBody>
      <dsp:txXfrm>
        <a:off x="566953" y="570942"/>
        <a:ext cx="1749623" cy="1749623"/>
      </dsp:txXfrm>
    </dsp:sp>
    <dsp:sp modelId="{1CF55E7D-8A0C-44F5-B6D3-82721100EAFE}">
      <dsp:nvSpPr>
        <dsp:cNvPr id="0" name=""/>
        <dsp:cNvSpPr/>
      </dsp:nvSpPr>
      <dsp:spPr>
        <a:xfrm>
          <a:off x="2560375" y="476291"/>
          <a:ext cx="1938925" cy="19389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Approach: Feature engineering on weekly engagement + two logistic models (drift + hazard).</a:t>
          </a:r>
        </a:p>
      </dsp:txBody>
      <dsp:txXfrm>
        <a:off x="2655026" y="570942"/>
        <a:ext cx="1749623" cy="1749623"/>
      </dsp:txXfrm>
    </dsp:sp>
    <dsp:sp modelId="{D77D413C-9675-4F3C-900C-972927384221}">
      <dsp:nvSpPr>
        <dsp:cNvPr id="0" name=""/>
        <dsp:cNvSpPr/>
      </dsp:nvSpPr>
      <dsp:spPr>
        <a:xfrm>
          <a:off x="472302" y="2564364"/>
          <a:ext cx="1938925" cy="193892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Output: An EWS score (0–1) per member-week + reason codes (e.g., </a:t>
          </a:r>
          <a:r>
            <a:rPr lang="en-US" sz="1500" kern="1200" dirty="0" err="1"/>
            <a:t>drought_streak</a:t>
          </a:r>
          <a:r>
            <a:rPr lang="en-US" sz="1500" kern="1200" dirty="0"/>
            <a:t>).</a:t>
          </a:r>
        </a:p>
      </dsp:txBody>
      <dsp:txXfrm>
        <a:off x="566953" y="2659015"/>
        <a:ext cx="1749623" cy="1749623"/>
      </dsp:txXfrm>
    </dsp:sp>
    <dsp:sp modelId="{B4CD98BD-7831-4E39-8615-E98F13466DA3}">
      <dsp:nvSpPr>
        <dsp:cNvPr id="0" name=""/>
        <dsp:cNvSpPr/>
      </dsp:nvSpPr>
      <dsp:spPr>
        <a:xfrm>
          <a:off x="2560375" y="2564364"/>
          <a:ext cx="1938925" cy="19389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Business Impact: Prioritize outreach, offers, and retention campaigns to reduce churn.</a:t>
          </a:r>
        </a:p>
      </dsp:txBody>
      <dsp:txXfrm>
        <a:off x="2655026" y="2659015"/>
        <a:ext cx="1749623" cy="1749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DDC9B-D94D-497A-98CF-1685FF6EE490}">
      <dsp:nvSpPr>
        <dsp:cNvPr id="0" name=""/>
        <dsp:cNvSpPr/>
      </dsp:nvSpPr>
      <dsp:spPr>
        <a:xfrm>
          <a:off x="0" y="750945"/>
          <a:ext cx="4971603" cy="6563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_ema(): Exponential moving average for smoothing engagement.</a:t>
          </a:r>
        </a:p>
      </dsp:txBody>
      <dsp:txXfrm>
        <a:off x="32041" y="782986"/>
        <a:ext cx="4907521" cy="592288"/>
      </dsp:txXfrm>
    </dsp:sp>
    <dsp:sp modelId="{6654BA69-E3CE-4317-A644-D50FB651F1BE}">
      <dsp:nvSpPr>
        <dsp:cNvPr id="0" name=""/>
        <dsp:cNvSpPr/>
      </dsp:nvSpPr>
      <dsp:spPr>
        <a:xfrm>
          <a:off x="0" y="1456275"/>
          <a:ext cx="4971603" cy="65637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_safe_rank_pct(): Online percentile within member timeline (stable to append).</a:t>
          </a:r>
        </a:p>
      </dsp:txBody>
      <dsp:txXfrm>
        <a:off x="32041" y="1488316"/>
        <a:ext cx="4907521" cy="592288"/>
      </dsp:txXfrm>
    </dsp:sp>
    <dsp:sp modelId="{06D52F62-722A-463C-BD75-2B95AF625C55}">
      <dsp:nvSpPr>
        <dsp:cNvPr id="0" name=""/>
        <dsp:cNvSpPr/>
      </dsp:nvSpPr>
      <dsp:spPr>
        <a:xfrm>
          <a:off x="0" y="2161605"/>
          <a:ext cx="4971603" cy="65637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_consecutive_zeros(): Counts consecutive zero-engagement weeks.</a:t>
          </a:r>
        </a:p>
      </dsp:txBody>
      <dsp:txXfrm>
        <a:off x="32041" y="2193646"/>
        <a:ext cx="4907521" cy="592288"/>
      </dsp:txXfrm>
    </dsp:sp>
    <dsp:sp modelId="{D8D5AD83-A63F-42EF-B89F-8CE05FF02B49}">
      <dsp:nvSpPr>
        <dsp:cNvPr id="0" name=""/>
        <dsp:cNvSpPr/>
      </dsp:nvSpPr>
      <dsp:spPr>
        <a:xfrm>
          <a:off x="0" y="2866935"/>
          <a:ext cx="4971603" cy="65637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_consecutive_zeros_excluding_paused(): Resets counter during pauses.</a:t>
          </a:r>
        </a:p>
      </dsp:txBody>
      <dsp:txXfrm>
        <a:off x="32041" y="2898976"/>
        <a:ext cx="4907521" cy="592288"/>
      </dsp:txXfrm>
    </dsp:sp>
    <dsp:sp modelId="{FA6C8D5D-E888-4B2B-A304-8303987EFAD8}">
      <dsp:nvSpPr>
        <dsp:cNvPr id="0" name=""/>
        <dsp:cNvSpPr/>
      </dsp:nvSpPr>
      <dsp:spPr>
        <a:xfrm>
          <a:off x="0" y="3572265"/>
          <a:ext cx="4971603" cy="65637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_standardize_by_group(): Per-member z-scores for engagement, EMA, momentum, volatility.</a:t>
          </a:r>
        </a:p>
      </dsp:txBody>
      <dsp:txXfrm>
        <a:off x="32041" y="3604306"/>
        <a:ext cx="4907521" cy="592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7783E-735E-442D-92E8-99F8F3525BE8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F9AA0-7477-47BC-8A89-0BE7926612C4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90EAE-D945-4E10-BAF4-6601561457C9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Implements L2‑regularized logistic regression with Newton steps.</a:t>
          </a:r>
        </a:p>
      </dsp:txBody>
      <dsp:txXfrm>
        <a:off x="994536" y="1698"/>
        <a:ext cx="6219063" cy="861070"/>
      </dsp:txXfrm>
    </dsp:sp>
    <dsp:sp modelId="{4C645037-7CAB-4515-A93F-CEB549120069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9800-31EC-4878-AD06-044DBE27C222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5718A-24A8-4432-A18C-E6201D82190B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Numerically stable sigmoid + clipping; adds ridge to Hessian.</a:t>
          </a:r>
        </a:p>
      </dsp:txBody>
      <dsp:txXfrm>
        <a:off x="994536" y="1078036"/>
        <a:ext cx="6219063" cy="861070"/>
      </dsp:txXfrm>
    </dsp:sp>
    <dsp:sp modelId="{237E8A04-7539-4F78-AA9A-1E6717FC1455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53C51B-AA85-430B-9689-41817D1100A7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FE754-8B15-4D07-9506-67F4F5155FAF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sample weights for class imbalance (used in hazard model).</a:t>
          </a:r>
        </a:p>
      </dsp:txBody>
      <dsp:txXfrm>
        <a:off x="994536" y="2154374"/>
        <a:ext cx="6219063" cy="861070"/>
      </dsp:txXfrm>
    </dsp:sp>
    <dsp:sp modelId="{BC6C0B6E-50EF-4F55-A0D6-262FFCA725DF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1642F5-135B-4EDD-9DF0-A6D68CA2EA54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137BD-2CC2-405C-B45B-A9285BE16732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Predicts proba, labels; deterministic with random_state.</a:t>
          </a:r>
        </a:p>
      </dsp:txBody>
      <dsp:txXfrm>
        <a:off x="994536" y="3230712"/>
        <a:ext cx="6219063" cy="861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3D6A3-8C7E-48D3-BD83-5F283F175F9E}">
      <dsp:nvSpPr>
        <dsp:cNvPr id="0" name=""/>
        <dsp:cNvSpPr/>
      </dsp:nvSpPr>
      <dsp:spPr>
        <a:xfrm>
          <a:off x="0" y="607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DF18D-B8E1-46C6-80E3-AD1158E122C7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3BBD8-E270-468E-982E-E427F192C5A3}">
      <dsp:nvSpPr>
        <dsp:cNvPr id="0" name=""/>
        <dsp:cNvSpPr/>
      </dsp:nvSpPr>
      <dsp:spPr>
        <a:xfrm>
          <a:off x="1642860" y="607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Drift model catches early behavioral change (trend/volatility/drought).</a:t>
          </a:r>
        </a:p>
      </dsp:txBody>
      <dsp:txXfrm>
        <a:off x="1642860" y="607"/>
        <a:ext cx="3328742" cy="1422390"/>
      </dsp:txXfrm>
    </dsp:sp>
    <dsp:sp modelId="{20614999-A95E-4AAE-9138-01DD09CF9700}">
      <dsp:nvSpPr>
        <dsp:cNvPr id="0" name=""/>
        <dsp:cNvSpPr/>
      </dsp:nvSpPr>
      <dsp:spPr>
        <a:xfrm>
          <a:off x="0" y="1778595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35664-620A-451E-A7D5-ECDB1F13CA30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0EB3-49EA-4E84-856C-A5E51B4942B1}">
      <dsp:nvSpPr>
        <dsp:cNvPr id="0" name=""/>
        <dsp:cNvSpPr/>
      </dsp:nvSpPr>
      <dsp:spPr>
        <a:xfrm>
          <a:off x="1642860" y="1778595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Hazard model focuses on immediate event risk (this week) with class-imbalance weights.</a:t>
          </a:r>
        </a:p>
      </dsp:txBody>
      <dsp:txXfrm>
        <a:off x="1642860" y="1778595"/>
        <a:ext cx="3328742" cy="1422390"/>
      </dsp:txXfrm>
    </dsp:sp>
    <dsp:sp modelId="{5A8BB4D0-D90B-47D8-9875-4EBFFF485F0E}">
      <dsp:nvSpPr>
        <dsp:cNvPr id="0" name=""/>
        <dsp:cNvSpPr/>
      </dsp:nvSpPr>
      <dsp:spPr>
        <a:xfrm>
          <a:off x="0" y="3556583"/>
          <a:ext cx="4971603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2F140-54AB-4DF7-A3A1-12A4BFFA2927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CC9C7-2843-4761-92CE-CDA13089F3E5}">
      <dsp:nvSpPr>
        <dsp:cNvPr id="0" name=""/>
        <dsp:cNvSpPr/>
      </dsp:nvSpPr>
      <dsp:spPr>
        <a:xfrm>
          <a:off x="1642860" y="3556583"/>
          <a:ext cx="3328742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Blending balances early warnings with precision near the event to maximize actionable lead time.</a:t>
          </a:r>
        </a:p>
      </dsp:txBody>
      <dsp:txXfrm>
        <a:off x="1642860" y="3556583"/>
        <a:ext cx="3328742" cy="1422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0BAC3-57DF-4120-AC0D-D8E37C42E307}">
      <dsp:nvSpPr>
        <dsp:cNvPr id="0" name=""/>
        <dsp:cNvSpPr/>
      </dsp:nvSpPr>
      <dsp:spPr>
        <a:xfrm>
          <a:off x="0" y="2066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6975D-F526-44CD-94C8-CA2A1BE4C545}">
      <dsp:nvSpPr>
        <dsp:cNvPr id="0" name=""/>
        <dsp:cNvSpPr/>
      </dsp:nvSpPr>
      <dsp:spPr>
        <a:xfrm>
          <a:off x="316857" y="237745"/>
          <a:ext cx="576104" cy="576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F2758-C9BC-468C-B60F-ADD2C6623866}">
      <dsp:nvSpPr>
        <dsp:cNvPr id="0" name=""/>
        <dsp:cNvSpPr/>
      </dsp:nvSpPr>
      <dsp:spPr>
        <a:xfrm>
          <a:off x="1209819" y="2066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validation: schema checks, null/zero guards, date monotonicity per member.</a:t>
          </a:r>
        </a:p>
      </dsp:txBody>
      <dsp:txXfrm>
        <a:off x="1209819" y="2066"/>
        <a:ext cx="3761783" cy="1047462"/>
      </dsp:txXfrm>
    </dsp:sp>
    <dsp:sp modelId="{CF4675C0-A932-49AC-BC1A-63B876F3D598}">
      <dsp:nvSpPr>
        <dsp:cNvPr id="0" name=""/>
        <dsp:cNvSpPr/>
      </dsp:nvSpPr>
      <dsp:spPr>
        <a:xfrm>
          <a:off x="0" y="1311395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69A83-D446-4B68-A48D-7AC50A9F93F1}">
      <dsp:nvSpPr>
        <dsp:cNvPr id="0" name=""/>
        <dsp:cNvSpPr/>
      </dsp:nvSpPr>
      <dsp:spPr>
        <a:xfrm>
          <a:off x="316857" y="1547074"/>
          <a:ext cx="576104" cy="576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62361-3928-43B7-8A07-723BFCCC5FAC}">
      <dsp:nvSpPr>
        <dsp:cNvPr id="0" name=""/>
        <dsp:cNvSpPr/>
      </dsp:nvSpPr>
      <dsp:spPr>
        <a:xfrm>
          <a:off x="1209819" y="1311395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Performance: weekly AUC/Precision@5%/Recall@5% and lead time.</a:t>
          </a:r>
        </a:p>
      </dsp:txBody>
      <dsp:txXfrm>
        <a:off x="1209819" y="1311395"/>
        <a:ext cx="3761783" cy="1047462"/>
      </dsp:txXfrm>
    </dsp:sp>
    <dsp:sp modelId="{45944946-5E15-41C9-A8CF-1356F62791BA}">
      <dsp:nvSpPr>
        <dsp:cNvPr id="0" name=""/>
        <dsp:cNvSpPr/>
      </dsp:nvSpPr>
      <dsp:spPr>
        <a:xfrm>
          <a:off x="0" y="2620723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6D70B-E068-47F7-83DC-FE69AECBBDFD}">
      <dsp:nvSpPr>
        <dsp:cNvPr id="0" name=""/>
        <dsp:cNvSpPr/>
      </dsp:nvSpPr>
      <dsp:spPr>
        <a:xfrm>
          <a:off x="316857" y="2856402"/>
          <a:ext cx="576104" cy="576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B42A2-0611-4A96-8E17-795A1F5A637A}">
      <dsp:nvSpPr>
        <dsp:cNvPr id="0" name=""/>
        <dsp:cNvSpPr/>
      </dsp:nvSpPr>
      <dsp:spPr>
        <a:xfrm>
          <a:off x="1209819" y="2620723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Bias &amp; fairness review across segments; audit trails for decisions.</a:t>
          </a:r>
        </a:p>
      </dsp:txBody>
      <dsp:txXfrm>
        <a:off x="1209819" y="2620723"/>
        <a:ext cx="3761783" cy="1047462"/>
      </dsp:txXfrm>
    </dsp:sp>
    <dsp:sp modelId="{D6386070-47B4-48A4-87CB-0A92CE400CD2}">
      <dsp:nvSpPr>
        <dsp:cNvPr id="0" name=""/>
        <dsp:cNvSpPr/>
      </dsp:nvSpPr>
      <dsp:spPr>
        <a:xfrm>
          <a:off x="0" y="3930051"/>
          <a:ext cx="4971603" cy="1047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E8A84-C50E-44C6-A357-6E561D71F8BC}">
      <dsp:nvSpPr>
        <dsp:cNvPr id="0" name=""/>
        <dsp:cNvSpPr/>
      </dsp:nvSpPr>
      <dsp:spPr>
        <a:xfrm>
          <a:off x="316857" y="4165730"/>
          <a:ext cx="576104" cy="5761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DBDD7-6C65-4B5E-804D-0CA56709CD33}">
      <dsp:nvSpPr>
        <dsp:cNvPr id="0" name=""/>
        <dsp:cNvSpPr/>
      </dsp:nvSpPr>
      <dsp:spPr>
        <a:xfrm>
          <a:off x="1209819" y="3930051"/>
          <a:ext cx="3761783" cy="1047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856" tIns="110856" rIns="110856" bIns="1108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Alerting on data drift (means/stds, drought distributions).</a:t>
          </a:r>
        </a:p>
      </dsp:txBody>
      <dsp:txXfrm>
        <a:off x="1209819" y="3930051"/>
        <a:ext cx="3761783" cy="1047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9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5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3173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99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505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49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705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4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0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4752" y="1265315"/>
            <a:ext cx="3224750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NZ" sz="3800" dirty="0" err="1"/>
              <a:t>LesMills</a:t>
            </a:r>
            <a:r>
              <a:rPr lang="en-NZ" sz="3800" dirty="0"/>
              <a:t> </a:t>
            </a:r>
            <a:br>
              <a:rPr lang="en-NZ" sz="3800" dirty="0"/>
            </a:br>
            <a:r>
              <a:rPr lang="en-NZ" sz="3800" dirty="0"/>
              <a:t>Early Warning Signals (EWS) for Member Attendance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4753" y="4514446"/>
            <a:ext cx="3224749" cy="87104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t>What the model does, how it works, and how we’ll run it in production</a:t>
            </a:r>
            <a:endParaRPr lang="en-NZ"/>
          </a:p>
        </p:txBody>
      </p:sp>
      <p:pic>
        <p:nvPicPr>
          <p:cNvPr id="7" name="Graphic 6" descr="Lightning bolt">
            <a:extLst>
              <a:ext uri="{FF2B5EF4-FFF2-40B4-BE49-F238E27FC236}">
                <a16:creationId xmlns:a16="http://schemas.microsoft.com/office/drawing/2014/main" id="{2BFD1D67-6E88-59A0-7CF2-613B5C59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0454" y="2020851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(Batch Pipeline)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1) Daily/weekly ETL builds member-week table.</a:t>
            </a:r>
          </a:p>
          <a:p>
            <a:r>
              <a:t>2) Feature job: compute_member_features() per member.</a:t>
            </a:r>
          </a:p>
          <a:p>
            <a:r>
              <a:t>3) Model job: fit() nightly/weekly; predict() for current week.</a:t>
            </a:r>
          </a:p>
          <a:p>
            <a:r>
              <a:t>4) Persist outputs: EWS score, drift/hazard probs, reasons.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5) Activation: push top‑risk members to CRM/email/SMS.</a:t>
            </a:r>
          </a:p>
          <a:p>
            <a:r>
              <a:t>6) Experimentation: holdout+lift tests; monitor precision/recall.</a:t>
            </a:r>
          </a:p>
          <a:p>
            <a:r>
              <a:t>7) MLOps: version config, data schema checks, drift alerts.</a:t>
            </a:r>
          </a:p>
          <a:p>
            <a:r>
              <a:t>8) Re‑train cadence: monthly or on data drift.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71C8-D979-5854-E28B-506037FA5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DFE-974E-24F0-6A9D-B9124CB35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(Batch 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D4D01-E91E-E2AC-20F5-5668BC7D14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1) Daily/weekly ETL builds member-week table.</a:t>
            </a:r>
          </a:p>
          <a:p>
            <a:r>
              <a:t>2) Feature job: compute_member_features() per member.</a:t>
            </a:r>
          </a:p>
          <a:p>
            <a:r>
              <a:t>3) Model job: fit() nightly/weekly; predict() for current week.</a:t>
            </a:r>
          </a:p>
          <a:p>
            <a:r>
              <a:t>4) Persist outputs: EWS score, drift/hazard probs, reasons.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99CA-88A4-6316-C0AB-E3140417B6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5) Activation: push top‑risk members to CRM/email/SMS.</a:t>
            </a:r>
          </a:p>
          <a:p>
            <a:r>
              <a:t>6) Experimentation: holdout+lift tests; monitor precision/recall.</a:t>
            </a:r>
          </a:p>
          <a:p>
            <a:r>
              <a:t>7) MLOps: version config, data schema checks, drift alerts.</a:t>
            </a:r>
          </a:p>
          <a:p>
            <a:r>
              <a:t>8) Re‑train cadence: monthly or on data drift.</a:t>
            </a:r>
          </a:p>
        </p:txBody>
      </p:sp>
    </p:spTree>
    <p:extLst>
      <p:ext uri="{BB962C8B-B14F-4D97-AF65-F5344CB8AC3E}">
        <p14:creationId xmlns:p14="http://schemas.microsoft.com/office/powerpoint/2010/main" val="104489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Plan (Near‑Real‑Time)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Stream weekly signals into a feature store (e.g., Snowflake/Redis).</a:t>
            </a:r>
          </a:p>
          <a:p>
            <a:r>
              <a:t>Serve a lightweight scoring service wrapping predict().</a:t>
            </a:r>
          </a:p>
          <a:p>
            <a:r>
              <a:t>Cache per‑member features; score on updates or triggers.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dirty="0"/>
              <a:t>Latency: milliseconds; infra cost minimal.</a:t>
            </a:r>
          </a:p>
          <a:p>
            <a:r>
              <a:rPr dirty="0"/>
              <a:t>Blue/green deployments with config toggles (</a:t>
            </a:r>
            <a:r>
              <a:rPr dirty="0" err="1"/>
              <a:t>ema_span</a:t>
            </a:r>
            <a:r>
              <a:rPr dirty="0"/>
              <a:t>, </a:t>
            </a:r>
            <a:r>
              <a:rPr dirty="0" err="1"/>
              <a:t>k_weeks</a:t>
            </a:r>
            <a:r>
              <a:rPr dirty="0"/>
              <a:t>).</a:t>
            </a:r>
          </a:p>
          <a:p>
            <a:r>
              <a:rPr dirty="0"/>
              <a:t>Feature parity tests ensure online/offline consistency.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3500"/>
              <a:t>Governance &amp;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C17BF-8872-1120-FCF0-E8E6A6FC4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691151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Sparse data or new members → lower signal.</a:t>
            </a:r>
          </a:p>
          <a:p>
            <a:r>
              <a:t>Label delay/definition drift across brands/campaigns.</a:t>
            </a:r>
          </a:p>
          <a:p>
            <a:r>
              <a:t>Imbalanced churn events reduce recall.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Mitigate with tenure-aware features, cold-start defaults.</a:t>
            </a:r>
          </a:p>
          <a:p>
            <a:r>
              <a:t>Centralize label logic; unit tests on construct_labels().</a:t>
            </a:r>
          </a:p>
          <a:p>
            <a:r>
              <a:t>Sample weighting (already used) + threshold tuning by segment.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3800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0BD242-3123-AC2C-6756-CFEC943A0A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679787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Inputs &amp;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/>
              <a:t>Grain: weekly per member (</a:t>
            </a:r>
            <a:r>
              <a:rPr dirty="0" err="1"/>
              <a:t>member_id</a:t>
            </a:r>
            <a:r>
              <a:rPr dirty="0"/>
              <a:t>, week).</a:t>
            </a:r>
          </a:p>
          <a:p>
            <a:r>
              <a:rPr dirty="0"/>
              <a:t>Target columns (if available): paused.</a:t>
            </a:r>
          </a:p>
          <a:p>
            <a:r>
              <a:rPr dirty="0"/>
              <a:t>Signals: engagement (numeric), </a:t>
            </a:r>
            <a:r>
              <a:rPr dirty="0" err="1"/>
              <a:t>payment_failed</a:t>
            </a:r>
            <a:r>
              <a:rPr dirty="0"/>
              <a:t>, </a:t>
            </a:r>
            <a:r>
              <a:rPr dirty="0" err="1"/>
              <a:t>discount_active</a:t>
            </a:r>
            <a:r>
              <a:rPr dirty="0"/>
              <a:t>, </a:t>
            </a:r>
            <a:r>
              <a:rPr dirty="0" err="1"/>
              <a:t>price_change</a:t>
            </a:r>
            <a:r>
              <a:rPr dirty="0"/>
              <a:t>, </a:t>
            </a:r>
            <a:r>
              <a:rPr dirty="0" err="1"/>
              <a:t>negative_feedback</a:t>
            </a:r>
            <a:r>
              <a:rPr dirty="0"/>
              <a:t>, </a:t>
            </a:r>
            <a:r>
              <a:rPr dirty="0" err="1"/>
              <a:t>campaign_exposed</a:t>
            </a:r>
            <a:r>
              <a:rPr dirty="0"/>
              <a:t>.</a:t>
            </a:r>
          </a:p>
          <a:p>
            <a:r>
              <a:rPr dirty="0"/>
              <a:t>Optional seasonality via week-of-year (sin/cos).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Missing columns are safely defaulted (e.g., paused=0).</a:t>
            </a:r>
          </a:p>
          <a:p>
            <a:r>
              <a:t>Dates coerced to datetime; data sorted per member.</a:t>
            </a:r>
          </a:p>
          <a:p>
            <a:r>
              <a:t>Works with sparse engagement and pauses; robust to zeros.</a:t>
            </a:r>
          </a:p>
          <a:p>
            <a:r>
              <a:t>Assumes ≥ ~12 weeks history is available for best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3800"/>
              <a:t>Helper Functions (Feature Utilities)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540108-B3E8-8DFF-BC7F-087D32ADD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954795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NpLogisticRegression (Lightweight, No-Dependency)</a:t>
            </a:r>
            <a:endParaRPr lang="en-NZ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C6A42-5B1F-3BF5-3F08-AF197D3A3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679886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1" y="609600"/>
            <a:ext cx="2882531" cy="5175624"/>
          </a:xfrm>
        </p:spPr>
        <p:txBody>
          <a:bodyPr anchor="ctr">
            <a:normAutofit/>
          </a:bodyPr>
          <a:lstStyle/>
          <a:p>
            <a:r>
              <a:rPr lang="en-NZ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compute_member_features()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063" y="609601"/>
            <a:ext cx="4133472" cy="5175624"/>
          </a:xfrm>
        </p:spPr>
        <p:txBody>
          <a:bodyPr anchor="ctr"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Per member: EMA, momentum (EMA diff), volatility (|engagement-EMA| EMA), drought streaks.</a:t>
            </a:r>
          </a:p>
          <a:p>
            <a:r>
              <a:rPr lang="en-NZ">
                <a:solidFill>
                  <a:srgbClr val="FFFFFF"/>
                </a:solidFill>
              </a:rPr>
              <a:t>Percentile vs. own history, tenure (weeks since first seen).</a:t>
            </a:r>
          </a:p>
          <a:p>
            <a:r>
              <a:rPr lang="en-NZ">
                <a:solidFill>
                  <a:srgbClr val="FFFFFF"/>
                </a:solidFill>
              </a:rPr>
              <a:t>Seasonality: sin/cos(week_of_year).</a:t>
            </a:r>
          </a:p>
          <a:p>
            <a:r>
              <a:rPr lang="en-NZ">
                <a:solidFill>
                  <a:srgbClr val="FFFFFF"/>
                </a:solidFill>
              </a:rPr>
              <a:t>Adds safely-defaulted business flags (payment_failed, discount_active, etc.).</a:t>
            </a:r>
          </a:p>
          <a:p>
            <a:r>
              <a:rPr lang="en-NZ">
                <a:solidFill>
                  <a:srgbClr val="FFFFFF"/>
                </a:solidFill>
              </a:rPr>
              <a:t>Standardizes core signals by member to normalize behavior scales.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1" y="609600"/>
            <a:ext cx="6447501" cy="1320800"/>
          </a:xfrm>
        </p:spPr>
        <p:txBody>
          <a:bodyPr>
            <a:normAutofit/>
          </a:bodyPr>
          <a:lstStyle/>
          <a:p>
            <a:r>
              <a:t>construct_labels()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1" y="2160590"/>
            <a:ext cx="6447501" cy="3880773"/>
          </a:xfrm>
        </p:spPr>
        <p:txBody>
          <a:bodyPr>
            <a:normAutofit/>
          </a:bodyPr>
          <a:lstStyle/>
          <a:p>
            <a:r>
              <a:t>Drift label (drift_k): short‑horizon warning if EMA drops or drought jumps.</a:t>
            </a:r>
          </a:p>
          <a:p>
            <a:r>
              <a:t>Churn‑this‑week label: first event from (explicit cancellation OR drought ≥ threshold).</a:t>
            </a:r>
          </a:p>
          <a:p>
            <a:r>
              <a:t>At‑risk windowing ensures hazard model learns up to churn point.</a:t>
            </a:r>
          </a:p>
          <a:p>
            <a:r>
              <a:t>Parameters: k_weeks (lookahead), drought_churn_weeks.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EWSModel: Classes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t>EWSConfig: k_weeks, ema_span, drought_churn_weeks, l2, random_state.</a:t>
            </a:r>
          </a:p>
          <a:p>
            <a:r>
              <a:t>fit(df): builds features, labels, then trains 2 classifiers.</a:t>
            </a:r>
          </a:p>
          <a:p>
            <a:r>
              <a:t>predict(df, λ): returns drift_prob, hazard_prob, blended EWS, reason codes.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t>evaluate(df): AUC approximation, Precision@5%, Recall@5%, Avg lead time (weeks).</a:t>
            </a:r>
          </a:p>
          <a:p>
            <a:r>
              <a:t>_reason_codes(): Human‑readable tags: negative_momentum, drought_streak, erratic_usage, etc.</a:t>
            </a:r>
          </a:p>
          <a:p>
            <a:r>
              <a:t>_approx_auc(): Rank-based AUC approximation (fast, informative).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3800"/>
              <a:t>Why Two Models (Drift + Hazard)?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6C321E-4852-F2E1-7D96-0A027BCDB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583825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1078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LesMills  Early Warning Signals (EWS) for Member Attendance</vt:lpstr>
      <vt:lpstr>Executive Summary</vt:lpstr>
      <vt:lpstr>Data Inputs &amp; Expectations</vt:lpstr>
      <vt:lpstr>Helper Functions (Feature Utilities)</vt:lpstr>
      <vt:lpstr>NpLogisticRegression (Lightweight, No-Dependency)</vt:lpstr>
      <vt:lpstr>compute_member_features()</vt:lpstr>
      <vt:lpstr>construct_labels()</vt:lpstr>
      <vt:lpstr>EWSModel: Classes &amp; Methods</vt:lpstr>
      <vt:lpstr>Why Two Models (Drift + Hazard)?</vt:lpstr>
      <vt:lpstr>Production Plan (Batch Pipeline)</vt:lpstr>
      <vt:lpstr>Production Plan (Batch Pipeline)</vt:lpstr>
      <vt:lpstr>Production Plan (Near‑Real‑Time)</vt:lpstr>
      <vt:lpstr>Governance &amp; Monitoring</vt:lpstr>
      <vt:lpstr>Risks &amp; Mitigations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Warning Signals (EWS) for Member Churn</dc:title>
  <dc:subject>Model overview, benefits, and productionization plan</dc:subject>
  <dc:creator>Keyvan Salehi</dc:creator>
  <cp:keywords/>
  <dc:description>generated using python-pptx</dc:description>
  <cp:lastModifiedBy>Keyvan Salehi</cp:lastModifiedBy>
  <cp:revision>5</cp:revision>
  <dcterms:created xsi:type="dcterms:W3CDTF">2025-08-19T21:31:41Z</dcterms:created>
  <dcterms:modified xsi:type="dcterms:W3CDTF">2025-08-19T22:31:05Z</dcterms:modified>
  <cp:category/>
</cp:coreProperties>
</file>