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B56B81-5A88-43C7-865A-93CF9A974B1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AB87D3-64CF-4A41-8324-D3ED43013037}">
      <dgm:prSet/>
      <dgm:spPr/>
      <dgm:t>
        <a:bodyPr/>
        <a:lstStyle/>
        <a:p>
          <a:r>
            <a:rPr lang="en-US"/>
            <a:t>Goal: Build outreach queues from Early Warning Signals (EWS).</a:t>
          </a:r>
        </a:p>
      </dgm:t>
    </dgm:pt>
    <dgm:pt modelId="{D9A0562E-7076-423C-8D91-A0803790348D}" type="parTrans" cxnId="{2D443692-3023-43FA-835D-C0542EBCDC02}">
      <dgm:prSet/>
      <dgm:spPr/>
      <dgm:t>
        <a:bodyPr/>
        <a:lstStyle/>
        <a:p>
          <a:endParaRPr lang="en-US"/>
        </a:p>
      </dgm:t>
    </dgm:pt>
    <dgm:pt modelId="{D29C3BFA-6359-4027-9723-6F134C402531}" type="sibTrans" cxnId="{2D443692-3023-43FA-835D-C0542EBCDC02}">
      <dgm:prSet/>
      <dgm:spPr/>
      <dgm:t>
        <a:bodyPr/>
        <a:lstStyle/>
        <a:p>
          <a:endParaRPr lang="en-US"/>
        </a:p>
      </dgm:t>
    </dgm:pt>
    <dgm:pt modelId="{4BB43904-117E-40C8-BA98-F2519DB810AA}">
      <dgm:prSet/>
      <dgm:spPr/>
      <dgm:t>
        <a:bodyPr/>
        <a:lstStyle/>
        <a:p>
          <a:r>
            <a:rPr lang="en-US"/>
            <a:t>Pause-aware: Members with pause are treated differently.</a:t>
          </a:r>
        </a:p>
      </dgm:t>
    </dgm:pt>
    <dgm:pt modelId="{98450785-B9AD-4096-BC3D-6CC67A66B321}" type="parTrans" cxnId="{0AB34FEE-CFEF-40CD-A7D9-12CEAF826790}">
      <dgm:prSet/>
      <dgm:spPr/>
      <dgm:t>
        <a:bodyPr/>
        <a:lstStyle/>
        <a:p>
          <a:endParaRPr lang="en-US"/>
        </a:p>
      </dgm:t>
    </dgm:pt>
    <dgm:pt modelId="{7D63BB9C-571F-43D9-B8AE-64D4216911F9}" type="sibTrans" cxnId="{0AB34FEE-CFEF-40CD-A7D9-12CEAF826790}">
      <dgm:prSet/>
      <dgm:spPr/>
      <dgm:t>
        <a:bodyPr/>
        <a:lstStyle/>
        <a:p>
          <a:endParaRPr lang="en-US"/>
        </a:p>
      </dgm:t>
    </dgm:pt>
    <dgm:pt modelId="{0F0D2CF9-AD76-4576-822C-34FF44FE50AE}">
      <dgm:prSet/>
      <dgm:spPr/>
      <dgm:t>
        <a:bodyPr/>
        <a:lstStyle/>
        <a:p>
          <a:r>
            <a:rPr lang="en-US"/>
            <a:t>Outputs: outreach_active.csv and paused_queue.csv.</a:t>
          </a:r>
        </a:p>
      </dgm:t>
    </dgm:pt>
    <dgm:pt modelId="{9953D958-FC98-4C4B-AF8C-9D8379B812E1}" type="parTrans" cxnId="{1F0021C1-04F0-48CA-B0B1-14041A528BCF}">
      <dgm:prSet/>
      <dgm:spPr/>
      <dgm:t>
        <a:bodyPr/>
        <a:lstStyle/>
        <a:p>
          <a:endParaRPr lang="en-US"/>
        </a:p>
      </dgm:t>
    </dgm:pt>
    <dgm:pt modelId="{EBA859A3-21C1-432B-B974-7105E9A9CCBF}" type="sibTrans" cxnId="{1F0021C1-04F0-48CA-B0B1-14041A528BCF}">
      <dgm:prSet/>
      <dgm:spPr/>
      <dgm:t>
        <a:bodyPr/>
        <a:lstStyle/>
        <a:p>
          <a:endParaRPr lang="en-US"/>
        </a:p>
      </dgm:t>
    </dgm:pt>
    <dgm:pt modelId="{030CDD8B-9830-4694-9600-DB2FC4BACF00}">
      <dgm:prSet/>
      <dgm:spPr/>
      <dgm:t>
        <a:bodyPr/>
        <a:lstStyle/>
        <a:p>
          <a:r>
            <a:rPr lang="en-US"/>
            <a:t>Benefits: Higher save rate, respectful timing, CRM-ready outputs.</a:t>
          </a:r>
        </a:p>
      </dgm:t>
    </dgm:pt>
    <dgm:pt modelId="{AE258BE6-34E9-4035-A9B0-7693BC17D07D}" type="parTrans" cxnId="{D97E317A-3565-433F-836F-066FD0CA2935}">
      <dgm:prSet/>
      <dgm:spPr/>
      <dgm:t>
        <a:bodyPr/>
        <a:lstStyle/>
        <a:p>
          <a:endParaRPr lang="en-US"/>
        </a:p>
      </dgm:t>
    </dgm:pt>
    <dgm:pt modelId="{DF40C2F3-F668-48CB-B1BF-74E2DFA7E7EB}" type="sibTrans" cxnId="{D97E317A-3565-433F-836F-066FD0CA2935}">
      <dgm:prSet/>
      <dgm:spPr/>
      <dgm:t>
        <a:bodyPr/>
        <a:lstStyle/>
        <a:p>
          <a:endParaRPr lang="en-US"/>
        </a:p>
      </dgm:t>
    </dgm:pt>
    <dgm:pt modelId="{7E7C5188-F288-4434-89FC-C483D97042EC}" type="pres">
      <dgm:prSet presAssocID="{9EB56B81-5A88-43C7-865A-93CF9A974B1A}" presName="root" presStyleCnt="0">
        <dgm:presLayoutVars>
          <dgm:dir/>
          <dgm:resizeHandles val="exact"/>
        </dgm:presLayoutVars>
      </dgm:prSet>
      <dgm:spPr/>
    </dgm:pt>
    <dgm:pt modelId="{1635DABB-EC81-4F92-ABAC-E93D39BA8AE6}" type="pres">
      <dgm:prSet presAssocID="{C7AB87D3-64CF-4A41-8324-D3ED43013037}" presName="compNode" presStyleCnt="0"/>
      <dgm:spPr/>
    </dgm:pt>
    <dgm:pt modelId="{B2297655-E9B3-4452-A9AF-64A4CD343ECE}" type="pres">
      <dgm:prSet presAssocID="{C7AB87D3-64CF-4A41-8324-D3ED43013037}" presName="bgRect" presStyleLbl="bgShp" presStyleIdx="0" presStyleCnt="4"/>
      <dgm:spPr/>
    </dgm:pt>
    <dgm:pt modelId="{8A64B007-B193-4287-90DF-5E6083374D22}" type="pres">
      <dgm:prSet presAssocID="{C7AB87D3-64CF-4A41-8324-D3ED4301303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gaphone"/>
        </a:ext>
      </dgm:extLst>
    </dgm:pt>
    <dgm:pt modelId="{87293533-B0C8-4F87-A8A5-FB0E250FFB6B}" type="pres">
      <dgm:prSet presAssocID="{C7AB87D3-64CF-4A41-8324-D3ED43013037}" presName="spaceRect" presStyleCnt="0"/>
      <dgm:spPr/>
    </dgm:pt>
    <dgm:pt modelId="{392B8931-F042-4B26-88EA-204650481101}" type="pres">
      <dgm:prSet presAssocID="{C7AB87D3-64CF-4A41-8324-D3ED43013037}" presName="parTx" presStyleLbl="revTx" presStyleIdx="0" presStyleCnt="4">
        <dgm:presLayoutVars>
          <dgm:chMax val="0"/>
          <dgm:chPref val="0"/>
        </dgm:presLayoutVars>
      </dgm:prSet>
      <dgm:spPr/>
    </dgm:pt>
    <dgm:pt modelId="{303489A1-13BD-42EA-856A-7E86BB04DE39}" type="pres">
      <dgm:prSet presAssocID="{D29C3BFA-6359-4027-9723-6F134C402531}" presName="sibTrans" presStyleCnt="0"/>
      <dgm:spPr/>
    </dgm:pt>
    <dgm:pt modelId="{83A19DFF-6CF2-4447-A21C-22B70931C837}" type="pres">
      <dgm:prSet presAssocID="{4BB43904-117E-40C8-BA98-F2519DB810AA}" presName="compNode" presStyleCnt="0"/>
      <dgm:spPr/>
    </dgm:pt>
    <dgm:pt modelId="{A53B2421-3DAE-477E-BEFA-3D17187622EB}" type="pres">
      <dgm:prSet presAssocID="{4BB43904-117E-40C8-BA98-F2519DB810AA}" presName="bgRect" presStyleLbl="bgShp" presStyleIdx="1" presStyleCnt="4"/>
      <dgm:spPr/>
    </dgm:pt>
    <dgm:pt modelId="{04F8DBA2-1141-431B-8411-8BFFCDAB8538}" type="pres">
      <dgm:prSet presAssocID="{4BB43904-117E-40C8-BA98-F2519DB81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use"/>
        </a:ext>
      </dgm:extLst>
    </dgm:pt>
    <dgm:pt modelId="{AAA3CBCA-461B-4835-B123-778662E6B1D9}" type="pres">
      <dgm:prSet presAssocID="{4BB43904-117E-40C8-BA98-F2519DB810AA}" presName="spaceRect" presStyleCnt="0"/>
      <dgm:spPr/>
    </dgm:pt>
    <dgm:pt modelId="{9F944510-8B05-4EA4-8DE9-F9D707B78BED}" type="pres">
      <dgm:prSet presAssocID="{4BB43904-117E-40C8-BA98-F2519DB810AA}" presName="parTx" presStyleLbl="revTx" presStyleIdx="1" presStyleCnt="4">
        <dgm:presLayoutVars>
          <dgm:chMax val="0"/>
          <dgm:chPref val="0"/>
        </dgm:presLayoutVars>
      </dgm:prSet>
      <dgm:spPr/>
    </dgm:pt>
    <dgm:pt modelId="{34D76554-1CCB-4873-A411-E0DCF446CFFB}" type="pres">
      <dgm:prSet presAssocID="{7D63BB9C-571F-43D9-B8AE-64D4216911F9}" presName="sibTrans" presStyleCnt="0"/>
      <dgm:spPr/>
    </dgm:pt>
    <dgm:pt modelId="{0B0B34A8-1496-4D21-8507-8BB207C9190E}" type="pres">
      <dgm:prSet presAssocID="{0F0D2CF9-AD76-4576-822C-34FF44FE50AE}" presName="compNode" presStyleCnt="0"/>
      <dgm:spPr/>
    </dgm:pt>
    <dgm:pt modelId="{4621DF42-C168-41BF-97E2-2B0EEE3B778B}" type="pres">
      <dgm:prSet presAssocID="{0F0D2CF9-AD76-4576-822C-34FF44FE50AE}" presName="bgRect" presStyleLbl="bgShp" presStyleIdx="2" presStyleCnt="4"/>
      <dgm:spPr/>
    </dgm:pt>
    <dgm:pt modelId="{B7173B4E-638D-4480-80BA-0C03C4F7358D}" type="pres">
      <dgm:prSet presAssocID="{0F0D2CF9-AD76-4576-822C-34FF44FE50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FAA1F9E-6E5F-49E3-A7A8-928046A944A2}" type="pres">
      <dgm:prSet presAssocID="{0F0D2CF9-AD76-4576-822C-34FF44FE50AE}" presName="spaceRect" presStyleCnt="0"/>
      <dgm:spPr/>
    </dgm:pt>
    <dgm:pt modelId="{5B586A4A-329E-474E-9C00-B28AC4F3B932}" type="pres">
      <dgm:prSet presAssocID="{0F0D2CF9-AD76-4576-822C-34FF44FE50AE}" presName="parTx" presStyleLbl="revTx" presStyleIdx="2" presStyleCnt="4">
        <dgm:presLayoutVars>
          <dgm:chMax val="0"/>
          <dgm:chPref val="0"/>
        </dgm:presLayoutVars>
      </dgm:prSet>
      <dgm:spPr/>
    </dgm:pt>
    <dgm:pt modelId="{0F5A48F8-F8A2-4279-983D-A323E6C7472F}" type="pres">
      <dgm:prSet presAssocID="{EBA859A3-21C1-432B-B974-7105E9A9CCBF}" presName="sibTrans" presStyleCnt="0"/>
      <dgm:spPr/>
    </dgm:pt>
    <dgm:pt modelId="{28FB5CA3-348A-4D00-AD2F-70A118BC6256}" type="pres">
      <dgm:prSet presAssocID="{030CDD8B-9830-4694-9600-DB2FC4BACF00}" presName="compNode" presStyleCnt="0"/>
      <dgm:spPr/>
    </dgm:pt>
    <dgm:pt modelId="{9A0451A6-0409-4E91-97ED-047C33E63858}" type="pres">
      <dgm:prSet presAssocID="{030CDD8B-9830-4694-9600-DB2FC4BACF00}" presName="bgRect" presStyleLbl="bgShp" presStyleIdx="3" presStyleCnt="4"/>
      <dgm:spPr/>
    </dgm:pt>
    <dgm:pt modelId="{748B0C02-BE49-46B6-B9F7-61E1699A5273}" type="pres">
      <dgm:prSet presAssocID="{030CDD8B-9830-4694-9600-DB2FC4BACF0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EF446335-A904-4FFB-B451-E7296A3930A3}" type="pres">
      <dgm:prSet presAssocID="{030CDD8B-9830-4694-9600-DB2FC4BACF00}" presName="spaceRect" presStyleCnt="0"/>
      <dgm:spPr/>
    </dgm:pt>
    <dgm:pt modelId="{48CCA891-F547-40F5-8191-8106356C6E25}" type="pres">
      <dgm:prSet presAssocID="{030CDD8B-9830-4694-9600-DB2FC4BACF00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3CBAEC4F-E82E-4093-8794-54BFC3408929}" type="presOf" srcId="{0F0D2CF9-AD76-4576-822C-34FF44FE50AE}" destId="{5B586A4A-329E-474E-9C00-B28AC4F3B932}" srcOrd="0" destOrd="0" presId="urn:microsoft.com/office/officeart/2018/2/layout/IconVerticalSolidList"/>
    <dgm:cxn modelId="{FEC87E79-EE78-481D-B5F3-853BE1C9A029}" type="presOf" srcId="{C7AB87D3-64CF-4A41-8324-D3ED43013037}" destId="{392B8931-F042-4B26-88EA-204650481101}" srcOrd="0" destOrd="0" presId="urn:microsoft.com/office/officeart/2018/2/layout/IconVerticalSolidList"/>
    <dgm:cxn modelId="{D97E317A-3565-433F-836F-066FD0CA2935}" srcId="{9EB56B81-5A88-43C7-865A-93CF9A974B1A}" destId="{030CDD8B-9830-4694-9600-DB2FC4BACF00}" srcOrd="3" destOrd="0" parTransId="{AE258BE6-34E9-4035-A9B0-7693BC17D07D}" sibTransId="{DF40C2F3-F668-48CB-B1BF-74E2DFA7E7EB}"/>
    <dgm:cxn modelId="{2D443692-3023-43FA-835D-C0542EBCDC02}" srcId="{9EB56B81-5A88-43C7-865A-93CF9A974B1A}" destId="{C7AB87D3-64CF-4A41-8324-D3ED43013037}" srcOrd="0" destOrd="0" parTransId="{D9A0562E-7076-423C-8D91-A0803790348D}" sibTransId="{D29C3BFA-6359-4027-9723-6F134C402531}"/>
    <dgm:cxn modelId="{7F7746AE-1CFD-4F11-83A9-02EA27A85756}" type="presOf" srcId="{4BB43904-117E-40C8-BA98-F2519DB810AA}" destId="{9F944510-8B05-4EA4-8DE9-F9D707B78BED}" srcOrd="0" destOrd="0" presId="urn:microsoft.com/office/officeart/2018/2/layout/IconVerticalSolidList"/>
    <dgm:cxn modelId="{76AE34B6-D07F-4C96-A7D2-61D215AF948D}" type="presOf" srcId="{030CDD8B-9830-4694-9600-DB2FC4BACF00}" destId="{48CCA891-F547-40F5-8191-8106356C6E25}" srcOrd="0" destOrd="0" presId="urn:microsoft.com/office/officeart/2018/2/layout/IconVerticalSolidList"/>
    <dgm:cxn modelId="{1F0021C1-04F0-48CA-B0B1-14041A528BCF}" srcId="{9EB56B81-5A88-43C7-865A-93CF9A974B1A}" destId="{0F0D2CF9-AD76-4576-822C-34FF44FE50AE}" srcOrd="2" destOrd="0" parTransId="{9953D958-FC98-4C4B-AF8C-9D8379B812E1}" sibTransId="{EBA859A3-21C1-432B-B974-7105E9A9CCBF}"/>
    <dgm:cxn modelId="{186B96E1-C4E9-4FE0-B37A-C482ECACECCA}" type="presOf" srcId="{9EB56B81-5A88-43C7-865A-93CF9A974B1A}" destId="{7E7C5188-F288-4434-89FC-C483D97042EC}" srcOrd="0" destOrd="0" presId="urn:microsoft.com/office/officeart/2018/2/layout/IconVerticalSolidList"/>
    <dgm:cxn modelId="{0AB34FEE-CFEF-40CD-A7D9-12CEAF826790}" srcId="{9EB56B81-5A88-43C7-865A-93CF9A974B1A}" destId="{4BB43904-117E-40C8-BA98-F2519DB810AA}" srcOrd="1" destOrd="0" parTransId="{98450785-B9AD-4096-BC3D-6CC67A66B321}" sibTransId="{7D63BB9C-571F-43D9-B8AE-64D4216911F9}"/>
    <dgm:cxn modelId="{3CCA23D5-8B27-4BFE-BA44-A2C86429C373}" type="presParOf" srcId="{7E7C5188-F288-4434-89FC-C483D97042EC}" destId="{1635DABB-EC81-4F92-ABAC-E93D39BA8AE6}" srcOrd="0" destOrd="0" presId="urn:microsoft.com/office/officeart/2018/2/layout/IconVerticalSolidList"/>
    <dgm:cxn modelId="{23E89A8B-5F0F-4259-BFB1-7D0EA4FBB2DE}" type="presParOf" srcId="{1635DABB-EC81-4F92-ABAC-E93D39BA8AE6}" destId="{B2297655-E9B3-4452-A9AF-64A4CD343ECE}" srcOrd="0" destOrd="0" presId="urn:microsoft.com/office/officeart/2018/2/layout/IconVerticalSolidList"/>
    <dgm:cxn modelId="{D0F08521-8F49-45C3-82B9-B7D7F78717A0}" type="presParOf" srcId="{1635DABB-EC81-4F92-ABAC-E93D39BA8AE6}" destId="{8A64B007-B193-4287-90DF-5E6083374D22}" srcOrd="1" destOrd="0" presId="urn:microsoft.com/office/officeart/2018/2/layout/IconVerticalSolidList"/>
    <dgm:cxn modelId="{73DE8B1A-256A-4B1E-A629-3D9BCA0D7E46}" type="presParOf" srcId="{1635DABB-EC81-4F92-ABAC-E93D39BA8AE6}" destId="{87293533-B0C8-4F87-A8A5-FB0E250FFB6B}" srcOrd="2" destOrd="0" presId="urn:microsoft.com/office/officeart/2018/2/layout/IconVerticalSolidList"/>
    <dgm:cxn modelId="{C2707BD3-658F-4C51-A746-DB8DF69423A6}" type="presParOf" srcId="{1635DABB-EC81-4F92-ABAC-E93D39BA8AE6}" destId="{392B8931-F042-4B26-88EA-204650481101}" srcOrd="3" destOrd="0" presId="urn:microsoft.com/office/officeart/2018/2/layout/IconVerticalSolidList"/>
    <dgm:cxn modelId="{55264CB7-1D97-44EC-9511-5C87EC553F7E}" type="presParOf" srcId="{7E7C5188-F288-4434-89FC-C483D97042EC}" destId="{303489A1-13BD-42EA-856A-7E86BB04DE39}" srcOrd="1" destOrd="0" presId="urn:microsoft.com/office/officeart/2018/2/layout/IconVerticalSolidList"/>
    <dgm:cxn modelId="{0863678A-EF20-4A18-829E-BB25FF0E7908}" type="presParOf" srcId="{7E7C5188-F288-4434-89FC-C483D97042EC}" destId="{83A19DFF-6CF2-4447-A21C-22B70931C837}" srcOrd="2" destOrd="0" presId="urn:microsoft.com/office/officeart/2018/2/layout/IconVerticalSolidList"/>
    <dgm:cxn modelId="{2983E564-667D-4C40-8F2D-EF1BC9E93357}" type="presParOf" srcId="{83A19DFF-6CF2-4447-A21C-22B70931C837}" destId="{A53B2421-3DAE-477E-BEFA-3D17187622EB}" srcOrd="0" destOrd="0" presId="urn:microsoft.com/office/officeart/2018/2/layout/IconVerticalSolidList"/>
    <dgm:cxn modelId="{E77BA52E-B65F-493D-B38B-B1A522C882EF}" type="presParOf" srcId="{83A19DFF-6CF2-4447-A21C-22B70931C837}" destId="{04F8DBA2-1141-431B-8411-8BFFCDAB8538}" srcOrd="1" destOrd="0" presId="urn:microsoft.com/office/officeart/2018/2/layout/IconVerticalSolidList"/>
    <dgm:cxn modelId="{9353DECF-3DB3-44AB-8B57-751EBCF1DB6E}" type="presParOf" srcId="{83A19DFF-6CF2-4447-A21C-22B70931C837}" destId="{AAA3CBCA-461B-4835-B123-778662E6B1D9}" srcOrd="2" destOrd="0" presId="urn:microsoft.com/office/officeart/2018/2/layout/IconVerticalSolidList"/>
    <dgm:cxn modelId="{449CFAEA-E78C-4803-B65B-5DCA881C6E0D}" type="presParOf" srcId="{83A19DFF-6CF2-4447-A21C-22B70931C837}" destId="{9F944510-8B05-4EA4-8DE9-F9D707B78BED}" srcOrd="3" destOrd="0" presId="urn:microsoft.com/office/officeart/2018/2/layout/IconVerticalSolidList"/>
    <dgm:cxn modelId="{0A264560-1312-4FB2-BB67-2743B1125416}" type="presParOf" srcId="{7E7C5188-F288-4434-89FC-C483D97042EC}" destId="{34D76554-1CCB-4873-A411-E0DCF446CFFB}" srcOrd="3" destOrd="0" presId="urn:microsoft.com/office/officeart/2018/2/layout/IconVerticalSolidList"/>
    <dgm:cxn modelId="{39DFC07C-5A8F-41A7-8F5B-C5CF8BFE1A39}" type="presParOf" srcId="{7E7C5188-F288-4434-89FC-C483D97042EC}" destId="{0B0B34A8-1496-4D21-8507-8BB207C9190E}" srcOrd="4" destOrd="0" presId="urn:microsoft.com/office/officeart/2018/2/layout/IconVerticalSolidList"/>
    <dgm:cxn modelId="{B297DE0E-AADD-49E6-8AB9-49C7FA8D3E46}" type="presParOf" srcId="{0B0B34A8-1496-4D21-8507-8BB207C9190E}" destId="{4621DF42-C168-41BF-97E2-2B0EEE3B778B}" srcOrd="0" destOrd="0" presId="urn:microsoft.com/office/officeart/2018/2/layout/IconVerticalSolidList"/>
    <dgm:cxn modelId="{45F630F6-BFE1-4D71-862A-93C9D0DEB6EC}" type="presParOf" srcId="{0B0B34A8-1496-4D21-8507-8BB207C9190E}" destId="{B7173B4E-638D-4480-80BA-0C03C4F7358D}" srcOrd="1" destOrd="0" presId="urn:microsoft.com/office/officeart/2018/2/layout/IconVerticalSolidList"/>
    <dgm:cxn modelId="{4C996305-5F57-4CE6-9179-B9AEA3A35167}" type="presParOf" srcId="{0B0B34A8-1496-4D21-8507-8BB207C9190E}" destId="{EFAA1F9E-6E5F-49E3-A7A8-928046A944A2}" srcOrd="2" destOrd="0" presId="urn:microsoft.com/office/officeart/2018/2/layout/IconVerticalSolidList"/>
    <dgm:cxn modelId="{8A921A63-4B89-40CA-872F-A3CE202C4378}" type="presParOf" srcId="{0B0B34A8-1496-4D21-8507-8BB207C9190E}" destId="{5B586A4A-329E-474E-9C00-B28AC4F3B932}" srcOrd="3" destOrd="0" presId="urn:microsoft.com/office/officeart/2018/2/layout/IconVerticalSolidList"/>
    <dgm:cxn modelId="{51526EF7-3839-48A7-B365-93CFD6370653}" type="presParOf" srcId="{7E7C5188-F288-4434-89FC-C483D97042EC}" destId="{0F5A48F8-F8A2-4279-983D-A323E6C7472F}" srcOrd="5" destOrd="0" presId="urn:microsoft.com/office/officeart/2018/2/layout/IconVerticalSolidList"/>
    <dgm:cxn modelId="{FF53890F-915F-4F93-A140-ED7479F09297}" type="presParOf" srcId="{7E7C5188-F288-4434-89FC-C483D97042EC}" destId="{28FB5CA3-348A-4D00-AD2F-70A118BC6256}" srcOrd="6" destOrd="0" presId="urn:microsoft.com/office/officeart/2018/2/layout/IconVerticalSolidList"/>
    <dgm:cxn modelId="{102CCD85-D1A9-4CA6-BA75-848DA190F9BC}" type="presParOf" srcId="{28FB5CA3-348A-4D00-AD2F-70A118BC6256}" destId="{9A0451A6-0409-4E91-97ED-047C33E63858}" srcOrd="0" destOrd="0" presId="urn:microsoft.com/office/officeart/2018/2/layout/IconVerticalSolidList"/>
    <dgm:cxn modelId="{74FDED6B-72E0-4CCA-9941-A0CB7A41CBAC}" type="presParOf" srcId="{28FB5CA3-348A-4D00-AD2F-70A118BC6256}" destId="{748B0C02-BE49-46B6-B9F7-61E1699A5273}" srcOrd="1" destOrd="0" presId="urn:microsoft.com/office/officeart/2018/2/layout/IconVerticalSolidList"/>
    <dgm:cxn modelId="{3B7F9307-2727-42EE-B57B-F41557E77E35}" type="presParOf" srcId="{28FB5CA3-348A-4D00-AD2F-70A118BC6256}" destId="{EF446335-A904-4FFB-B451-E7296A3930A3}" srcOrd="2" destOrd="0" presId="urn:microsoft.com/office/officeart/2018/2/layout/IconVerticalSolidList"/>
    <dgm:cxn modelId="{6ABBC580-B408-4864-A531-991BD90F11A5}" type="presParOf" srcId="{28FB5CA3-348A-4D00-AD2F-70A118BC6256}" destId="{48CCA891-F547-40F5-8191-8106356C6E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1D0D35-5956-4DFE-A4C7-E9722CCC94F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323D542-B8E0-42CD-92BA-1159524B6BC3}">
      <dgm:prSet/>
      <dgm:spPr/>
      <dgm:t>
        <a:bodyPr/>
        <a:lstStyle/>
        <a:p>
          <a:r>
            <a:rPr lang="en-US"/>
            <a:t>negative_momentum → Routine nudge</a:t>
          </a:r>
        </a:p>
      </dgm:t>
    </dgm:pt>
    <dgm:pt modelId="{558A70AC-FB0F-44A5-9A89-2489B09ED5D5}" type="parTrans" cxnId="{8B73181E-DAB5-429A-8375-A2061CE23805}">
      <dgm:prSet/>
      <dgm:spPr/>
      <dgm:t>
        <a:bodyPr/>
        <a:lstStyle/>
        <a:p>
          <a:endParaRPr lang="en-US"/>
        </a:p>
      </dgm:t>
    </dgm:pt>
    <dgm:pt modelId="{D85EA7D9-1DD4-445E-A16A-1CA7A363C777}" type="sibTrans" cxnId="{8B73181E-DAB5-429A-8375-A2061CE23805}">
      <dgm:prSet/>
      <dgm:spPr/>
      <dgm:t>
        <a:bodyPr/>
        <a:lstStyle/>
        <a:p>
          <a:endParaRPr lang="en-US"/>
        </a:p>
      </dgm:t>
    </dgm:pt>
    <dgm:pt modelId="{73520686-C54C-48E3-8B1A-FD8797B1A938}">
      <dgm:prSet/>
      <dgm:spPr/>
      <dgm:t>
        <a:bodyPr/>
        <a:lstStyle/>
        <a:p>
          <a:r>
            <a:rPr lang="en-US"/>
            <a:t>erratic_usage → Consistency plan</a:t>
          </a:r>
        </a:p>
      </dgm:t>
    </dgm:pt>
    <dgm:pt modelId="{180D4D6B-43C3-498B-AD95-4284DB0F2634}" type="parTrans" cxnId="{7A125C98-735D-444E-B823-B04F916BCABE}">
      <dgm:prSet/>
      <dgm:spPr/>
      <dgm:t>
        <a:bodyPr/>
        <a:lstStyle/>
        <a:p>
          <a:endParaRPr lang="en-US"/>
        </a:p>
      </dgm:t>
    </dgm:pt>
    <dgm:pt modelId="{9915D684-20EA-417A-A668-461FD81DE9E3}" type="sibTrans" cxnId="{7A125C98-735D-444E-B823-B04F916BCABE}">
      <dgm:prSet/>
      <dgm:spPr/>
      <dgm:t>
        <a:bodyPr/>
        <a:lstStyle/>
        <a:p>
          <a:endParaRPr lang="en-US"/>
        </a:p>
      </dgm:t>
    </dgm:pt>
    <dgm:pt modelId="{E8DF5722-894C-4987-B628-1CF09CD56C7A}">
      <dgm:prSet/>
      <dgm:spPr/>
      <dgm:t>
        <a:bodyPr/>
        <a:lstStyle/>
        <a:p>
          <a:r>
            <a:rPr lang="en-US"/>
            <a:t>drought_streak → Reactivation</a:t>
          </a:r>
        </a:p>
      </dgm:t>
    </dgm:pt>
    <dgm:pt modelId="{D24AD2E4-EDD9-4015-AAFE-96E5A4D5AFE8}" type="parTrans" cxnId="{89877801-21B9-4838-BD46-4C4164BA36C8}">
      <dgm:prSet/>
      <dgm:spPr/>
      <dgm:t>
        <a:bodyPr/>
        <a:lstStyle/>
        <a:p>
          <a:endParaRPr lang="en-US"/>
        </a:p>
      </dgm:t>
    </dgm:pt>
    <dgm:pt modelId="{D6005878-CE3C-490D-B307-55BC17C8CF1A}" type="sibTrans" cxnId="{89877801-21B9-4838-BD46-4C4164BA36C8}">
      <dgm:prSet/>
      <dgm:spPr/>
      <dgm:t>
        <a:bodyPr/>
        <a:lstStyle/>
        <a:p>
          <a:endParaRPr lang="en-US"/>
        </a:p>
      </dgm:t>
    </dgm:pt>
    <dgm:pt modelId="{A85A7B52-5741-4309-817C-32BDF2EE96EA}">
      <dgm:prSet/>
      <dgm:spPr/>
      <dgm:t>
        <a:bodyPr/>
        <a:lstStyle/>
        <a:p>
          <a:r>
            <a:rPr lang="en-US"/>
            <a:t>paused_state → Paused check-in</a:t>
          </a:r>
        </a:p>
      </dgm:t>
    </dgm:pt>
    <dgm:pt modelId="{CF958A3A-65B4-491A-B344-5EF66FF6D1A0}" type="parTrans" cxnId="{4BF5D455-02CA-43EB-8B7B-8133A0DE10A1}">
      <dgm:prSet/>
      <dgm:spPr/>
      <dgm:t>
        <a:bodyPr/>
        <a:lstStyle/>
        <a:p>
          <a:endParaRPr lang="en-US"/>
        </a:p>
      </dgm:t>
    </dgm:pt>
    <dgm:pt modelId="{23C05DAA-7F61-405B-9843-25D4709268DA}" type="sibTrans" cxnId="{4BF5D455-02CA-43EB-8B7B-8133A0DE10A1}">
      <dgm:prSet/>
      <dgm:spPr/>
      <dgm:t>
        <a:bodyPr/>
        <a:lstStyle/>
        <a:p>
          <a:endParaRPr lang="en-US"/>
        </a:p>
      </dgm:t>
    </dgm:pt>
    <dgm:pt modelId="{02B8EC5C-7F2A-483A-868E-E89402130981}">
      <dgm:prSet/>
      <dgm:spPr/>
      <dgm:t>
        <a:bodyPr/>
        <a:lstStyle/>
        <a:p>
          <a:r>
            <a:rPr lang="en-US"/>
            <a:t>none → No outreach</a:t>
          </a:r>
        </a:p>
      </dgm:t>
    </dgm:pt>
    <dgm:pt modelId="{6188D732-901C-404A-A465-EF93E4E83D97}" type="parTrans" cxnId="{2FE26455-852E-41EC-9723-8B59407C7C74}">
      <dgm:prSet/>
      <dgm:spPr/>
      <dgm:t>
        <a:bodyPr/>
        <a:lstStyle/>
        <a:p>
          <a:endParaRPr lang="en-US"/>
        </a:p>
      </dgm:t>
    </dgm:pt>
    <dgm:pt modelId="{F88A7F26-2385-4FE9-8058-A757C122661A}" type="sibTrans" cxnId="{2FE26455-852E-41EC-9723-8B59407C7C74}">
      <dgm:prSet/>
      <dgm:spPr/>
      <dgm:t>
        <a:bodyPr/>
        <a:lstStyle/>
        <a:p>
          <a:endParaRPr lang="en-US"/>
        </a:p>
      </dgm:t>
    </dgm:pt>
    <dgm:pt modelId="{77189491-8108-4FAB-B982-7E35C8D2DA25}" type="pres">
      <dgm:prSet presAssocID="{601D0D35-5956-4DFE-A4C7-E9722CCC94FA}" presName="linear" presStyleCnt="0">
        <dgm:presLayoutVars>
          <dgm:animLvl val="lvl"/>
          <dgm:resizeHandles val="exact"/>
        </dgm:presLayoutVars>
      </dgm:prSet>
      <dgm:spPr/>
    </dgm:pt>
    <dgm:pt modelId="{987787AD-FB85-4958-A54F-3E9313FECECA}" type="pres">
      <dgm:prSet presAssocID="{0323D542-B8E0-42CD-92BA-1159524B6BC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1956011-D4F6-4A66-89D8-6993E6FDF449}" type="pres">
      <dgm:prSet presAssocID="{D85EA7D9-1DD4-445E-A16A-1CA7A363C777}" presName="spacer" presStyleCnt="0"/>
      <dgm:spPr/>
    </dgm:pt>
    <dgm:pt modelId="{801D01AD-F555-48A7-A879-FB12F8DABB55}" type="pres">
      <dgm:prSet presAssocID="{73520686-C54C-48E3-8B1A-FD8797B1A93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DF24C903-6ECC-4646-84F4-B93752AB32ED}" type="pres">
      <dgm:prSet presAssocID="{9915D684-20EA-417A-A668-461FD81DE9E3}" presName="spacer" presStyleCnt="0"/>
      <dgm:spPr/>
    </dgm:pt>
    <dgm:pt modelId="{DAF04880-17BE-49C0-8AC8-FB62908A0BF1}" type="pres">
      <dgm:prSet presAssocID="{E8DF5722-894C-4987-B628-1CF09CD56C7A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2F995BB-2A40-4884-8954-29E17A300080}" type="pres">
      <dgm:prSet presAssocID="{D6005878-CE3C-490D-B307-55BC17C8CF1A}" presName="spacer" presStyleCnt="0"/>
      <dgm:spPr/>
    </dgm:pt>
    <dgm:pt modelId="{FBDE6BF3-B66C-4E93-8A8B-F7F482ADBD7F}" type="pres">
      <dgm:prSet presAssocID="{A85A7B52-5741-4309-817C-32BDF2EE96EA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5134019-8BFE-4999-8D0C-42B6127FFBC9}" type="pres">
      <dgm:prSet presAssocID="{23C05DAA-7F61-405B-9843-25D4709268DA}" presName="spacer" presStyleCnt="0"/>
      <dgm:spPr/>
    </dgm:pt>
    <dgm:pt modelId="{1E61F56F-F7DC-497A-8635-6093AEC61F2E}" type="pres">
      <dgm:prSet presAssocID="{02B8EC5C-7F2A-483A-868E-E89402130981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9877801-21B9-4838-BD46-4C4164BA36C8}" srcId="{601D0D35-5956-4DFE-A4C7-E9722CCC94FA}" destId="{E8DF5722-894C-4987-B628-1CF09CD56C7A}" srcOrd="2" destOrd="0" parTransId="{D24AD2E4-EDD9-4015-AAFE-96E5A4D5AFE8}" sibTransId="{D6005878-CE3C-490D-B307-55BC17C8CF1A}"/>
    <dgm:cxn modelId="{8B73181E-DAB5-429A-8375-A2061CE23805}" srcId="{601D0D35-5956-4DFE-A4C7-E9722CCC94FA}" destId="{0323D542-B8E0-42CD-92BA-1159524B6BC3}" srcOrd="0" destOrd="0" parTransId="{558A70AC-FB0F-44A5-9A89-2489B09ED5D5}" sibTransId="{D85EA7D9-1DD4-445E-A16A-1CA7A363C777}"/>
    <dgm:cxn modelId="{D3826971-CDBF-4776-8D9E-D82801A5ED22}" type="presOf" srcId="{A85A7B52-5741-4309-817C-32BDF2EE96EA}" destId="{FBDE6BF3-B66C-4E93-8A8B-F7F482ADBD7F}" srcOrd="0" destOrd="0" presId="urn:microsoft.com/office/officeart/2005/8/layout/vList2"/>
    <dgm:cxn modelId="{2FE26455-852E-41EC-9723-8B59407C7C74}" srcId="{601D0D35-5956-4DFE-A4C7-E9722CCC94FA}" destId="{02B8EC5C-7F2A-483A-868E-E89402130981}" srcOrd="4" destOrd="0" parTransId="{6188D732-901C-404A-A465-EF93E4E83D97}" sibTransId="{F88A7F26-2385-4FE9-8058-A757C122661A}"/>
    <dgm:cxn modelId="{4BF5D455-02CA-43EB-8B7B-8133A0DE10A1}" srcId="{601D0D35-5956-4DFE-A4C7-E9722CCC94FA}" destId="{A85A7B52-5741-4309-817C-32BDF2EE96EA}" srcOrd="3" destOrd="0" parTransId="{CF958A3A-65B4-491A-B344-5EF66FF6D1A0}" sibTransId="{23C05DAA-7F61-405B-9843-25D4709268DA}"/>
    <dgm:cxn modelId="{8A304F76-6772-4334-80A5-44196DED57F7}" type="presOf" srcId="{0323D542-B8E0-42CD-92BA-1159524B6BC3}" destId="{987787AD-FB85-4958-A54F-3E9313FECECA}" srcOrd="0" destOrd="0" presId="urn:microsoft.com/office/officeart/2005/8/layout/vList2"/>
    <dgm:cxn modelId="{7A125C98-735D-444E-B823-B04F916BCABE}" srcId="{601D0D35-5956-4DFE-A4C7-E9722CCC94FA}" destId="{73520686-C54C-48E3-8B1A-FD8797B1A938}" srcOrd="1" destOrd="0" parTransId="{180D4D6B-43C3-498B-AD95-4284DB0F2634}" sibTransId="{9915D684-20EA-417A-A668-461FD81DE9E3}"/>
    <dgm:cxn modelId="{7B439198-D393-4456-91A4-BE2A8F01AACB}" type="presOf" srcId="{E8DF5722-894C-4987-B628-1CF09CD56C7A}" destId="{DAF04880-17BE-49C0-8AC8-FB62908A0BF1}" srcOrd="0" destOrd="0" presId="urn:microsoft.com/office/officeart/2005/8/layout/vList2"/>
    <dgm:cxn modelId="{7BBCCDAF-B522-4496-9C8B-C59CA73DA335}" type="presOf" srcId="{02B8EC5C-7F2A-483A-868E-E89402130981}" destId="{1E61F56F-F7DC-497A-8635-6093AEC61F2E}" srcOrd="0" destOrd="0" presId="urn:microsoft.com/office/officeart/2005/8/layout/vList2"/>
    <dgm:cxn modelId="{CDCBE7DD-268F-44D7-A5CD-536196A80989}" type="presOf" srcId="{601D0D35-5956-4DFE-A4C7-E9722CCC94FA}" destId="{77189491-8108-4FAB-B982-7E35C8D2DA25}" srcOrd="0" destOrd="0" presId="urn:microsoft.com/office/officeart/2005/8/layout/vList2"/>
    <dgm:cxn modelId="{188F34DE-C5EB-4843-97F2-7BB200F91406}" type="presOf" srcId="{73520686-C54C-48E3-8B1A-FD8797B1A938}" destId="{801D01AD-F555-48A7-A879-FB12F8DABB55}" srcOrd="0" destOrd="0" presId="urn:microsoft.com/office/officeart/2005/8/layout/vList2"/>
    <dgm:cxn modelId="{878F7446-FC47-45B1-9A37-C14DAE47F9EC}" type="presParOf" srcId="{77189491-8108-4FAB-B982-7E35C8D2DA25}" destId="{987787AD-FB85-4958-A54F-3E9313FECECA}" srcOrd="0" destOrd="0" presId="urn:microsoft.com/office/officeart/2005/8/layout/vList2"/>
    <dgm:cxn modelId="{12839C94-477B-48E9-86C3-8400C725AD5E}" type="presParOf" srcId="{77189491-8108-4FAB-B982-7E35C8D2DA25}" destId="{F1956011-D4F6-4A66-89D8-6993E6FDF449}" srcOrd="1" destOrd="0" presId="urn:microsoft.com/office/officeart/2005/8/layout/vList2"/>
    <dgm:cxn modelId="{A72EA743-ABF4-47EB-A58D-9DC41C9417B1}" type="presParOf" srcId="{77189491-8108-4FAB-B982-7E35C8D2DA25}" destId="{801D01AD-F555-48A7-A879-FB12F8DABB55}" srcOrd="2" destOrd="0" presId="urn:microsoft.com/office/officeart/2005/8/layout/vList2"/>
    <dgm:cxn modelId="{EF2B6BC4-0B42-4248-A054-D07F395F80D0}" type="presParOf" srcId="{77189491-8108-4FAB-B982-7E35C8D2DA25}" destId="{DF24C903-6ECC-4646-84F4-B93752AB32ED}" srcOrd="3" destOrd="0" presId="urn:microsoft.com/office/officeart/2005/8/layout/vList2"/>
    <dgm:cxn modelId="{21FFED5B-64EC-4F6E-8998-0B6AA02BDEED}" type="presParOf" srcId="{77189491-8108-4FAB-B982-7E35C8D2DA25}" destId="{DAF04880-17BE-49C0-8AC8-FB62908A0BF1}" srcOrd="4" destOrd="0" presId="urn:microsoft.com/office/officeart/2005/8/layout/vList2"/>
    <dgm:cxn modelId="{C39C7B23-1194-4D11-8DEC-2311533762CC}" type="presParOf" srcId="{77189491-8108-4FAB-B982-7E35C8D2DA25}" destId="{E2F995BB-2A40-4884-8954-29E17A300080}" srcOrd="5" destOrd="0" presId="urn:microsoft.com/office/officeart/2005/8/layout/vList2"/>
    <dgm:cxn modelId="{75AA4340-8A1E-4B29-90A8-7727925A3F50}" type="presParOf" srcId="{77189491-8108-4FAB-B982-7E35C8D2DA25}" destId="{FBDE6BF3-B66C-4E93-8A8B-F7F482ADBD7F}" srcOrd="6" destOrd="0" presId="urn:microsoft.com/office/officeart/2005/8/layout/vList2"/>
    <dgm:cxn modelId="{558A2103-C2B4-4101-8062-DA36C97C1D0E}" type="presParOf" srcId="{77189491-8108-4FAB-B982-7E35C8D2DA25}" destId="{25134019-8BFE-4999-8D0C-42B6127FFBC9}" srcOrd="7" destOrd="0" presId="urn:microsoft.com/office/officeart/2005/8/layout/vList2"/>
    <dgm:cxn modelId="{83DD30A5-B03B-43E4-927F-A9128ECAA562}" type="presParOf" srcId="{77189491-8108-4FAB-B982-7E35C8D2DA25}" destId="{1E61F56F-F7DC-497A-8635-6093AEC61F2E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FFAD950-3A0D-4198-B483-3E54EBE25A10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882A8F7-2408-4B36-BE7A-B6F5BE39D204}">
      <dgm:prSet/>
      <dgm:spPr/>
      <dgm:t>
        <a:bodyPr/>
        <a:lstStyle/>
        <a:p>
          <a:r>
            <a:rPr lang="en-US"/>
            <a:t>Merge</a:t>
          </a:r>
        </a:p>
      </dgm:t>
    </dgm:pt>
    <dgm:pt modelId="{E17B5D0B-C3BF-49A5-8CC6-719E91F97599}" type="parTrans" cxnId="{F0D2B6A5-89AB-43A9-B1CE-CF7A37DDD682}">
      <dgm:prSet/>
      <dgm:spPr/>
      <dgm:t>
        <a:bodyPr/>
        <a:lstStyle/>
        <a:p>
          <a:endParaRPr lang="en-US"/>
        </a:p>
      </dgm:t>
    </dgm:pt>
    <dgm:pt modelId="{F7819A24-3D35-4256-9EB1-63375B17B7DD}" type="sibTrans" cxnId="{F0D2B6A5-89AB-43A9-B1CE-CF7A37DDD682}">
      <dgm:prSet/>
      <dgm:spPr/>
      <dgm:t>
        <a:bodyPr/>
        <a:lstStyle/>
        <a:p>
          <a:endParaRPr lang="en-US"/>
        </a:p>
      </dgm:t>
    </dgm:pt>
    <dgm:pt modelId="{AD7A3FAD-93BC-4EDE-8CAA-501B3B140229}">
      <dgm:prSet/>
      <dgm:spPr/>
      <dgm:t>
        <a:bodyPr/>
        <a:lstStyle/>
        <a:p>
          <a:r>
            <a:rPr lang="en-US"/>
            <a:t>Merge scores with engagement/paused signals.</a:t>
          </a:r>
        </a:p>
      </dgm:t>
    </dgm:pt>
    <dgm:pt modelId="{9B74F5BB-3D15-4DAF-9C5C-DF4F8FD54815}" type="parTrans" cxnId="{145DCB03-2B5E-4485-B27F-B46B1623CFE1}">
      <dgm:prSet/>
      <dgm:spPr/>
      <dgm:t>
        <a:bodyPr/>
        <a:lstStyle/>
        <a:p>
          <a:endParaRPr lang="en-US"/>
        </a:p>
      </dgm:t>
    </dgm:pt>
    <dgm:pt modelId="{EE8058D2-D3B0-4450-B920-93FB0E2FF590}" type="sibTrans" cxnId="{145DCB03-2B5E-4485-B27F-B46B1623CFE1}">
      <dgm:prSet/>
      <dgm:spPr/>
      <dgm:t>
        <a:bodyPr/>
        <a:lstStyle/>
        <a:p>
          <a:endParaRPr lang="en-US"/>
        </a:p>
      </dgm:t>
    </dgm:pt>
    <dgm:pt modelId="{3E063581-12C0-4F6C-866B-420B0C526496}">
      <dgm:prSet/>
      <dgm:spPr/>
      <dgm:t>
        <a:bodyPr/>
        <a:lstStyle/>
        <a:p>
          <a:r>
            <a:rPr lang="en-US"/>
            <a:t>Pick</a:t>
          </a:r>
        </a:p>
      </dgm:t>
    </dgm:pt>
    <dgm:pt modelId="{7F1CFE5C-6902-46AE-957D-1B053DD2E6A6}" type="parTrans" cxnId="{93F04BA6-28AC-4D89-A0CA-DF92BAD3B75C}">
      <dgm:prSet/>
      <dgm:spPr/>
      <dgm:t>
        <a:bodyPr/>
        <a:lstStyle/>
        <a:p>
          <a:endParaRPr lang="en-US"/>
        </a:p>
      </dgm:t>
    </dgm:pt>
    <dgm:pt modelId="{AD5F3FAB-7425-4DB3-90B2-E7AA3FDF4800}" type="sibTrans" cxnId="{93F04BA6-28AC-4D89-A0CA-DF92BAD3B75C}">
      <dgm:prSet/>
      <dgm:spPr/>
      <dgm:t>
        <a:bodyPr/>
        <a:lstStyle/>
        <a:p>
          <a:endParaRPr lang="en-US"/>
        </a:p>
      </dgm:t>
    </dgm:pt>
    <dgm:pt modelId="{D0EA66AC-9590-4D38-BD58-9220DC81ACF2}">
      <dgm:prSet/>
      <dgm:spPr/>
      <dgm:t>
        <a:bodyPr/>
        <a:lstStyle/>
        <a:p>
          <a:r>
            <a:rPr lang="en-US"/>
            <a:t>Pick latest non-paused row per member.</a:t>
          </a:r>
        </a:p>
      </dgm:t>
    </dgm:pt>
    <dgm:pt modelId="{E90E9868-2000-48AF-A018-FA6723C3A994}" type="parTrans" cxnId="{CEB850DB-4DCB-4658-B2AB-2FAEB030A72F}">
      <dgm:prSet/>
      <dgm:spPr/>
      <dgm:t>
        <a:bodyPr/>
        <a:lstStyle/>
        <a:p>
          <a:endParaRPr lang="en-US"/>
        </a:p>
      </dgm:t>
    </dgm:pt>
    <dgm:pt modelId="{F27C85DA-6012-43F2-B52D-3664C13CE1CF}" type="sibTrans" cxnId="{CEB850DB-4DCB-4658-B2AB-2FAEB030A72F}">
      <dgm:prSet/>
      <dgm:spPr/>
      <dgm:t>
        <a:bodyPr/>
        <a:lstStyle/>
        <a:p>
          <a:endParaRPr lang="en-US"/>
        </a:p>
      </dgm:t>
    </dgm:pt>
    <dgm:pt modelId="{D89535EB-ECC6-45A4-B394-5857F80E174A}">
      <dgm:prSet/>
      <dgm:spPr/>
      <dgm:t>
        <a:bodyPr/>
        <a:lstStyle/>
        <a:p>
          <a:r>
            <a:rPr lang="en-US"/>
            <a:t>Add</a:t>
          </a:r>
        </a:p>
      </dgm:t>
    </dgm:pt>
    <dgm:pt modelId="{A939CC3F-0313-4C70-9940-DB5D68DC46B5}" type="parTrans" cxnId="{1D06A374-288A-4362-A56C-F50F3F63BB9F}">
      <dgm:prSet/>
      <dgm:spPr/>
      <dgm:t>
        <a:bodyPr/>
        <a:lstStyle/>
        <a:p>
          <a:endParaRPr lang="en-US"/>
        </a:p>
      </dgm:t>
    </dgm:pt>
    <dgm:pt modelId="{B5844077-E7CC-4E55-BBA7-F7D0D56F070E}" type="sibTrans" cxnId="{1D06A374-288A-4362-A56C-F50F3F63BB9F}">
      <dgm:prSet/>
      <dgm:spPr/>
      <dgm:t>
        <a:bodyPr/>
        <a:lstStyle/>
        <a:p>
          <a:endParaRPr lang="en-US"/>
        </a:p>
      </dgm:t>
    </dgm:pt>
    <dgm:pt modelId="{8E626869-82A4-4372-A6FE-BA6693034EAD}">
      <dgm:prSet/>
      <dgm:spPr/>
      <dgm:t>
        <a:bodyPr/>
        <a:lstStyle/>
        <a:p>
          <a:r>
            <a:rPr lang="en-US"/>
            <a:t>Add EWS percentile, risk_band, and main_reason.</a:t>
          </a:r>
        </a:p>
      </dgm:t>
    </dgm:pt>
    <dgm:pt modelId="{B55BAF01-282C-4694-B2C9-6334E6430FDC}" type="parTrans" cxnId="{31C0A102-7B70-43FB-AE99-F4D638964C00}">
      <dgm:prSet/>
      <dgm:spPr/>
      <dgm:t>
        <a:bodyPr/>
        <a:lstStyle/>
        <a:p>
          <a:endParaRPr lang="en-US"/>
        </a:p>
      </dgm:t>
    </dgm:pt>
    <dgm:pt modelId="{9DBBC3D1-CF87-4886-864E-F3F06C0FE5C0}" type="sibTrans" cxnId="{31C0A102-7B70-43FB-AE99-F4D638964C00}">
      <dgm:prSet/>
      <dgm:spPr/>
      <dgm:t>
        <a:bodyPr/>
        <a:lstStyle/>
        <a:p>
          <a:endParaRPr lang="en-US"/>
        </a:p>
      </dgm:t>
    </dgm:pt>
    <dgm:pt modelId="{087125E6-35BB-4CEF-91C0-FD670467443D}" type="pres">
      <dgm:prSet presAssocID="{6FFAD950-3A0D-4198-B483-3E54EBE25A10}" presName="Name0" presStyleCnt="0">
        <dgm:presLayoutVars>
          <dgm:dir/>
          <dgm:animLvl val="lvl"/>
          <dgm:resizeHandles val="exact"/>
        </dgm:presLayoutVars>
      </dgm:prSet>
      <dgm:spPr/>
    </dgm:pt>
    <dgm:pt modelId="{6D2FC942-DDAE-4761-95A8-1A1F60786EC3}" type="pres">
      <dgm:prSet presAssocID="{D89535EB-ECC6-45A4-B394-5857F80E174A}" presName="boxAndChildren" presStyleCnt="0"/>
      <dgm:spPr/>
    </dgm:pt>
    <dgm:pt modelId="{14EB201D-6E84-4D14-BAA6-28C3A6CAAF92}" type="pres">
      <dgm:prSet presAssocID="{D89535EB-ECC6-45A4-B394-5857F80E174A}" presName="parentTextBox" presStyleLbl="alignNode1" presStyleIdx="0" presStyleCnt="3"/>
      <dgm:spPr/>
    </dgm:pt>
    <dgm:pt modelId="{3D6F3575-1E2A-4D1A-85D0-B8F8701C7EAC}" type="pres">
      <dgm:prSet presAssocID="{D89535EB-ECC6-45A4-B394-5857F80E174A}" presName="descendantBox" presStyleLbl="bgAccFollowNode1" presStyleIdx="0" presStyleCnt="3"/>
      <dgm:spPr/>
    </dgm:pt>
    <dgm:pt modelId="{00E50248-9586-4A8D-9FE1-F9CA50D53CBC}" type="pres">
      <dgm:prSet presAssocID="{AD5F3FAB-7425-4DB3-90B2-E7AA3FDF4800}" presName="sp" presStyleCnt="0"/>
      <dgm:spPr/>
    </dgm:pt>
    <dgm:pt modelId="{50309C98-6112-4EBA-9C45-67797DE2FC48}" type="pres">
      <dgm:prSet presAssocID="{3E063581-12C0-4F6C-866B-420B0C526496}" presName="arrowAndChildren" presStyleCnt="0"/>
      <dgm:spPr/>
    </dgm:pt>
    <dgm:pt modelId="{D89E5F87-5000-4148-9923-AB10B8AA33DB}" type="pres">
      <dgm:prSet presAssocID="{3E063581-12C0-4F6C-866B-420B0C526496}" presName="parentTextArrow" presStyleLbl="node1" presStyleIdx="0" presStyleCnt="0"/>
      <dgm:spPr/>
    </dgm:pt>
    <dgm:pt modelId="{DE20F5B6-4D4A-45B5-871B-125529F38143}" type="pres">
      <dgm:prSet presAssocID="{3E063581-12C0-4F6C-866B-420B0C526496}" presName="arrow" presStyleLbl="alignNode1" presStyleIdx="1" presStyleCnt="3"/>
      <dgm:spPr/>
    </dgm:pt>
    <dgm:pt modelId="{6536B874-3D54-485B-8CA7-B1144C070D55}" type="pres">
      <dgm:prSet presAssocID="{3E063581-12C0-4F6C-866B-420B0C526496}" presName="descendantArrow" presStyleLbl="bgAccFollowNode1" presStyleIdx="1" presStyleCnt="3"/>
      <dgm:spPr/>
    </dgm:pt>
    <dgm:pt modelId="{B6188199-1456-406A-944B-C677A118E8D6}" type="pres">
      <dgm:prSet presAssocID="{F7819A24-3D35-4256-9EB1-63375B17B7DD}" presName="sp" presStyleCnt="0"/>
      <dgm:spPr/>
    </dgm:pt>
    <dgm:pt modelId="{3EB92A78-3D26-4B02-BFB5-3F0A35449CEE}" type="pres">
      <dgm:prSet presAssocID="{9882A8F7-2408-4B36-BE7A-B6F5BE39D204}" presName="arrowAndChildren" presStyleCnt="0"/>
      <dgm:spPr/>
    </dgm:pt>
    <dgm:pt modelId="{1BD7D2A0-86FE-48A8-9C8E-B45BF1C03BBC}" type="pres">
      <dgm:prSet presAssocID="{9882A8F7-2408-4B36-BE7A-B6F5BE39D204}" presName="parentTextArrow" presStyleLbl="node1" presStyleIdx="0" presStyleCnt="0"/>
      <dgm:spPr/>
    </dgm:pt>
    <dgm:pt modelId="{4F51DA67-5838-447D-A1CD-8BF7FBA35332}" type="pres">
      <dgm:prSet presAssocID="{9882A8F7-2408-4B36-BE7A-B6F5BE39D204}" presName="arrow" presStyleLbl="alignNode1" presStyleIdx="2" presStyleCnt="3"/>
      <dgm:spPr/>
    </dgm:pt>
    <dgm:pt modelId="{664BB7E0-7918-4A90-834A-54A17B7728FA}" type="pres">
      <dgm:prSet presAssocID="{9882A8F7-2408-4B36-BE7A-B6F5BE39D204}" presName="descendantArrow" presStyleLbl="bgAccFollowNode1" presStyleIdx="2" presStyleCnt="3"/>
      <dgm:spPr/>
    </dgm:pt>
  </dgm:ptLst>
  <dgm:cxnLst>
    <dgm:cxn modelId="{31C0A102-7B70-43FB-AE99-F4D638964C00}" srcId="{D89535EB-ECC6-45A4-B394-5857F80E174A}" destId="{8E626869-82A4-4372-A6FE-BA6693034EAD}" srcOrd="0" destOrd="0" parTransId="{B55BAF01-282C-4694-B2C9-6334E6430FDC}" sibTransId="{9DBBC3D1-CF87-4886-864E-F3F06C0FE5C0}"/>
    <dgm:cxn modelId="{145DCB03-2B5E-4485-B27F-B46B1623CFE1}" srcId="{9882A8F7-2408-4B36-BE7A-B6F5BE39D204}" destId="{AD7A3FAD-93BC-4EDE-8CAA-501B3B140229}" srcOrd="0" destOrd="0" parTransId="{9B74F5BB-3D15-4DAF-9C5C-DF4F8FD54815}" sibTransId="{EE8058D2-D3B0-4450-B920-93FB0E2FF590}"/>
    <dgm:cxn modelId="{A6894116-F817-4041-BC80-44CBBFF45988}" type="presOf" srcId="{9882A8F7-2408-4B36-BE7A-B6F5BE39D204}" destId="{4F51DA67-5838-447D-A1CD-8BF7FBA35332}" srcOrd="1" destOrd="0" presId="urn:microsoft.com/office/officeart/2016/7/layout/VerticalDownArrowProcess"/>
    <dgm:cxn modelId="{0750A11A-C237-41FA-A1B0-EAE250BE0A1D}" type="presOf" srcId="{D89535EB-ECC6-45A4-B394-5857F80E174A}" destId="{14EB201D-6E84-4D14-BAA6-28C3A6CAAF92}" srcOrd="0" destOrd="0" presId="urn:microsoft.com/office/officeart/2016/7/layout/VerticalDownArrowProcess"/>
    <dgm:cxn modelId="{78701A44-25DA-4B0F-837B-B6C0EA1B89FC}" type="presOf" srcId="{3E063581-12C0-4F6C-866B-420B0C526496}" destId="{D89E5F87-5000-4148-9923-AB10B8AA33DB}" srcOrd="0" destOrd="0" presId="urn:microsoft.com/office/officeart/2016/7/layout/VerticalDownArrowProcess"/>
    <dgm:cxn modelId="{42A20B6D-45F3-4DEB-93A9-683AC52179ED}" type="presOf" srcId="{9882A8F7-2408-4B36-BE7A-B6F5BE39D204}" destId="{1BD7D2A0-86FE-48A8-9C8E-B45BF1C03BBC}" srcOrd="0" destOrd="0" presId="urn:microsoft.com/office/officeart/2016/7/layout/VerticalDownArrowProcess"/>
    <dgm:cxn modelId="{F4526F53-ED50-489F-B76C-C54EE8A69FAF}" type="presOf" srcId="{8E626869-82A4-4372-A6FE-BA6693034EAD}" destId="{3D6F3575-1E2A-4D1A-85D0-B8F8701C7EAC}" srcOrd="0" destOrd="0" presId="urn:microsoft.com/office/officeart/2016/7/layout/VerticalDownArrowProcess"/>
    <dgm:cxn modelId="{1D06A374-288A-4362-A56C-F50F3F63BB9F}" srcId="{6FFAD950-3A0D-4198-B483-3E54EBE25A10}" destId="{D89535EB-ECC6-45A4-B394-5857F80E174A}" srcOrd="2" destOrd="0" parTransId="{A939CC3F-0313-4C70-9940-DB5D68DC46B5}" sibTransId="{B5844077-E7CC-4E55-BBA7-F7D0D56F070E}"/>
    <dgm:cxn modelId="{2A10FE56-FC90-4386-A9EB-824E7598A247}" type="presOf" srcId="{3E063581-12C0-4F6C-866B-420B0C526496}" destId="{DE20F5B6-4D4A-45B5-871B-125529F38143}" srcOrd="1" destOrd="0" presId="urn:microsoft.com/office/officeart/2016/7/layout/VerticalDownArrowProcess"/>
    <dgm:cxn modelId="{CFC09A82-8973-40B8-8174-87DACA5C5B36}" type="presOf" srcId="{AD7A3FAD-93BC-4EDE-8CAA-501B3B140229}" destId="{664BB7E0-7918-4A90-834A-54A17B7728FA}" srcOrd="0" destOrd="0" presId="urn:microsoft.com/office/officeart/2016/7/layout/VerticalDownArrowProcess"/>
    <dgm:cxn modelId="{D79F1E8B-A428-4D00-92C4-B055EAF7D97E}" type="presOf" srcId="{6FFAD950-3A0D-4198-B483-3E54EBE25A10}" destId="{087125E6-35BB-4CEF-91C0-FD670467443D}" srcOrd="0" destOrd="0" presId="urn:microsoft.com/office/officeart/2016/7/layout/VerticalDownArrowProcess"/>
    <dgm:cxn modelId="{3588D697-7784-408F-AB36-54E6AD538CCC}" type="presOf" srcId="{D0EA66AC-9590-4D38-BD58-9220DC81ACF2}" destId="{6536B874-3D54-485B-8CA7-B1144C070D55}" srcOrd="0" destOrd="0" presId="urn:microsoft.com/office/officeart/2016/7/layout/VerticalDownArrowProcess"/>
    <dgm:cxn modelId="{F0D2B6A5-89AB-43A9-B1CE-CF7A37DDD682}" srcId="{6FFAD950-3A0D-4198-B483-3E54EBE25A10}" destId="{9882A8F7-2408-4B36-BE7A-B6F5BE39D204}" srcOrd="0" destOrd="0" parTransId="{E17B5D0B-C3BF-49A5-8CC6-719E91F97599}" sibTransId="{F7819A24-3D35-4256-9EB1-63375B17B7DD}"/>
    <dgm:cxn modelId="{93F04BA6-28AC-4D89-A0CA-DF92BAD3B75C}" srcId="{6FFAD950-3A0D-4198-B483-3E54EBE25A10}" destId="{3E063581-12C0-4F6C-866B-420B0C526496}" srcOrd="1" destOrd="0" parTransId="{7F1CFE5C-6902-46AE-957D-1B053DD2E6A6}" sibTransId="{AD5F3FAB-7425-4DB3-90B2-E7AA3FDF4800}"/>
    <dgm:cxn modelId="{CEB850DB-4DCB-4658-B2AB-2FAEB030A72F}" srcId="{3E063581-12C0-4F6C-866B-420B0C526496}" destId="{D0EA66AC-9590-4D38-BD58-9220DC81ACF2}" srcOrd="0" destOrd="0" parTransId="{E90E9868-2000-48AF-A018-FA6723C3A994}" sibTransId="{F27C85DA-6012-43F2-B52D-3664C13CE1CF}"/>
    <dgm:cxn modelId="{89E066E9-D080-43C0-8534-3EBD82FC8E0D}" type="presParOf" srcId="{087125E6-35BB-4CEF-91C0-FD670467443D}" destId="{6D2FC942-DDAE-4761-95A8-1A1F60786EC3}" srcOrd="0" destOrd="0" presId="urn:microsoft.com/office/officeart/2016/7/layout/VerticalDownArrowProcess"/>
    <dgm:cxn modelId="{B5173E15-2F8B-4551-8DC7-651C710D5AAA}" type="presParOf" srcId="{6D2FC942-DDAE-4761-95A8-1A1F60786EC3}" destId="{14EB201D-6E84-4D14-BAA6-28C3A6CAAF92}" srcOrd="0" destOrd="0" presId="urn:microsoft.com/office/officeart/2016/7/layout/VerticalDownArrowProcess"/>
    <dgm:cxn modelId="{4FFCA30F-402B-4E3B-889B-2FF810634DD4}" type="presParOf" srcId="{6D2FC942-DDAE-4761-95A8-1A1F60786EC3}" destId="{3D6F3575-1E2A-4D1A-85D0-B8F8701C7EAC}" srcOrd="1" destOrd="0" presId="urn:microsoft.com/office/officeart/2016/7/layout/VerticalDownArrowProcess"/>
    <dgm:cxn modelId="{17E72AB5-DF71-4129-825B-3D5F078D0AE4}" type="presParOf" srcId="{087125E6-35BB-4CEF-91C0-FD670467443D}" destId="{00E50248-9586-4A8D-9FE1-F9CA50D53CBC}" srcOrd="1" destOrd="0" presId="urn:microsoft.com/office/officeart/2016/7/layout/VerticalDownArrowProcess"/>
    <dgm:cxn modelId="{EB7676AC-52CC-45FB-87A4-48F422B62586}" type="presParOf" srcId="{087125E6-35BB-4CEF-91C0-FD670467443D}" destId="{50309C98-6112-4EBA-9C45-67797DE2FC48}" srcOrd="2" destOrd="0" presId="urn:microsoft.com/office/officeart/2016/7/layout/VerticalDownArrowProcess"/>
    <dgm:cxn modelId="{DDDE9351-8DE9-40F7-81A0-67319A2D0EFA}" type="presParOf" srcId="{50309C98-6112-4EBA-9C45-67797DE2FC48}" destId="{D89E5F87-5000-4148-9923-AB10B8AA33DB}" srcOrd="0" destOrd="0" presId="urn:microsoft.com/office/officeart/2016/7/layout/VerticalDownArrowProcess"/>
    <dgm:cxn modelId="{19E964A6-3FD0-4ABF-812B-DBED03EAC782}" type="presParOf" srcId="{50309C98-6112-4EBA-9C45-67797DE2FC48}" destId="{DE20F5B6-4D4A-45B5-871B-125529F38143}" srcOrd="1" destOrd="0" presId="urn:microsoft.com/office/officeart/2016/7/layout/VerticalDownArrowProcess"/>
    <dgm:cxn modelId="{A32D419D-B4DC-4A9A-9D96-9DB0F40DDAA2}" type="presParOf" srcId="{50309C98-6112-4EBA-9C45-67797DE2FC48}" destId="{6536B874-3D54-485B-8CA7-B1144C070D55}" srcOrd="2" destOrd="0" presId="urn:microsoft.com/office/officeart/2016/7/layout/VerticalDownArrowProcess"/>
    <dgm:cxn modelId="{E5C9820A-F8A4-4B81-91E4-FE411585A997}" type="presParOf" srcId="{087125E6-35BB-4CEF-91C0-FD670467443D}" destId="{B6188199-1456-406A-944B-C677A118E8D6}" srcOrd="3" destOrd="0" presId="urn:microsoft.com/office/officeart/2016/7/layout/VerticalDownArrowProcess"/>
    <dgm:cxn modelId="{EC9B819F-4F43-4A7A-BCC1-022E20E38F07}" type="presParOf" srcId="{087125E6-35BB-4CEF-91C0-FD670467443D}" destId="{3EB92A78-3D26-4B02-BFB5-3F0A35449CEE}" srcOrd="4" destOrd="0" presId="urn:microsoft.com/office/officeart/2016/7/layout/VerticalDownArrowProcess"/>
    <dgm:cxn modelId="{AEE1CD8F-6AEB-4E39-A3C7-182EC3384871}" type="presParOf" srcId="{3EB92A78-3D26-4B02-BFB5-3F0A35449CEE}" destId="{1BD7D2A0-86FE-48A8-9C8E-B45BF1C03BBC}" srcOrd="0" destOrd="0" presId="urn:microsoft.com/office/officeart/2016/7/layout/VerticalDownArrowProcess"/>
    <dgm:cxn modelId="{6C281236-1D29-4C9A-9E18-C7CF342A4E21}" type="presParOf" srcId="{3EB92A78-3D26-4B02-BFB5-3F0A35449CEE}" destId="{4F51DA67-5838-447D-A1CD-8BF7FBA35332}" srcOrd="1" destOrd="0" presId="urn:microsoft.com/office/officeart/2016/7/layout/VerticalDownArrowProcess"/>
    <dgm:cxn modelId="{8B2A8FB1-C108-46C7-9B6A-D9A5BA77DE3E}" type="presParOf" srcId="{3EB92A78-3D26-4B02-BFB5-3F0A35449CEE}" destId="{664BB7E0-7918-4A90-834A-54A17B7728FA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F65FBE-D14E-4BE4-8E58-8A082AE08435}" type="doc">
      <dgm:prSet loTypeId="urn:microsoft.com/office/officeart/2016/7/layout/VerticalDownArrowProcess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F8180B-40B1-42FD-89FA-904183A688D9}">
      <dgm:prSet/>
      <dgm:spPr/>
      <dgm:t>
        <a:bodyPr/>
        <a:lstStyle/>
        <a:p>
          <a:r>
            <a:rPr lang="en-US"/>
            <a:t>Split</a:t>
          </a:r>
        </a:p>
      </dgm:t>
    </dgm:pt>
    <dgm:pt modelId="{7FF1BEA1-8CF0-4A00-BB45-4B63374ED8B9}" type="parTrans" cxnId="{69870566-D1A8-4BD9-8C0E-3ACF0ABE3707}">
      <dgm:prSet/>
      <dgm:spPr/>
      <dgm:t>
        <a:bodyPr/>
        <a:lstStyle/>
        <a:p>
          <a:endParaRPr lang="en-US"/>
        </a:p>
      </dgm:t>
    </dgm:pt>
    <dgm:pt modelId="{D4D1B836-6B68-4AB4-808A-409250F24EAF}" type="sibTrans" cxnId="{69870566-D1A8-4BD9-8C0E-3ACF0ABE3707}">
      <dgm:prSet/>
      <dgm:spPr/>
      <dgm:t>
        <a:bodyPr/>
        <a:lstStyle/>
        <a:p>
          <a:endParaRPr lang="en-US"/>
        </a:p>
      </dgm:t>
    </dgm:pt>
    <dgm:pt modelId="{64D6447E-D7AB-455C-BE76-B6EC9E3F9C95}">
      <dgm:prSet/>
      <dgm:spPr/>
      <dgm:t>
        <a:bodyPr/>
        <a:lstStyle/>
        <a:p>
          <a:r>
            <a:rPr lang="en-US"/>
            <a:t>Split active vs paused members.</a:t>
          </a:r>
        </a:p>
      </dgm:t>
    </dgm:pt>
    <dgm:pt modelId="{720A6FA4-F6AE-4D49-9C34-5505E3A7AA91}" type="parTrans" cxnId="{629D6C49-B83F-45CD-BCF5-3EF56E79668A}">
      <dgm:prSet/>
      <dgm:spPr/>
      <dgm:t>
        <a:bodyPr/>
        <a:lstStyle/>
        <a:p>
          <a:endParaRPr lang="en-US"/>
        </a:p>
      </dgm:t>
    </dgm:pt>
    <dgm:pt modelId="{96565305-AE7F-402C-89C6-37F15D457726}" type="sibTrans" cxnId="{629D6C49-B83F-45CD-BCF5-3EF56E79668A}">
      <dgm:prSet/>
      <dgm:spPr/>
      <dgm:t>
        <a:bodyPr/>
        <a:lstStyle/>
        <a:p>
          <a:endParaRPr lang="en-US"/>
        </a:p>
      </dgm:t>
    </dgm:pt>
    <dgm:pt modelId="{FE1D7FA5-0625-4F51-8AFD-B95E7B5C7B9C}">
      <dgm:prSet/>
      <dgm:spPr/>
      <dgm:t>
        <a:bodyPr/>
        <a:lstStyle/>
        <a:p>
          <a:r>
            <a:rPr lang="en-US"/>
            <a:t>Apply</a:t>
          </a:r>
        </a:p>
      </dgm:t>
    </dgm:pt>
    <dgm:pt modelId="{1657312B-CFD2-44ED-8E42-A185D7B2A42D}" type="parTrans" cxnId="{3CDDAD53-C52D-4833-B480-F93AFF4F74E4}">
      <dgm:prSet/>
      <dgm:spPr/>
      <dgm:t>
        <a:bodyPr/>
        <a:lstStyle/>
        <a:p>
          <a:endParaRPr lang="en-US"/>
        </a:p>
      </dgm:t>
    </dgm:pt>
    <dgm:pt modelId="{7DDBEE50-0616-4C8A-B5FC-C32CE2F4AC53}" type="sibTrans" cxnId="{3CDDAD53-C52D-4833-B480-F93AFF4F74E4}">
      <dgm:prSet/>
      <dgm:spPr/>
      <dgm:t>
        <a:bodyPr/>
        <a:lstStyle/>
        <a:p>
          <a:endParaRPr lang="en-US"/>
        </a:p>
      </dgm:t>
    </dgm:pt>
    <dgm:pt modelId="{17655105-0CFA-4CFE-9241-9C953E0643C9}">
      <dgm:prSet/>
      <dgm:spPr/>
      <dgm:t>
        <a:bodyPr/>
        <a:lstStyle/>
        <a:p>
          <a:r>
            <a:rPr lang="en-US"/>
            <a:t>Apply cooldown filter to active group.</a:t>
          </a:r>
        </a:p>
      </dgm:t>
    </dgm:pt>
    <dgm:pt modelId="{8B823CFF-C012-4331-BA5F-9DA3B1F6A797}" type="parTrans" cxnId="{AF5026AA-05BD-4B22-A165-86E9434CA447}">
      <dgm:prSet/>
      <dgm:spPr/>
      <dgm:t>
        <a:bodyPr/>
        <a:lstStyle/>
        <a:p>
          <a:endParaRPr lang="en-US"/>
        </a:p>
      </dgm:t>
    </dgm:pt>
    <dgm:pt modelId="{0526DFF4-2462-4F61-8788-988DFB0C22E1}" type="sibTrans" cxnId="{AF5026AA-05BD-4B22-A165-86E9434CA447}">
      <dgm:prSet/>
      <dgm:spPr/>
      <dgm:t>
        <a:bodyPr/>
        <a:lstStyle/>
        <a:p>
          <a:endParaRPr lang="en-US"/>
        </a:p>
      </dgm:t>
    </dgm:pt>
    <dgm:pt modelId="{E74B7C7F-ED3F-43E3-B3A6-D4D0A59EBC0A}">
      <dgm:prSet/>
      <dgm:spPr/>
      <dgm:t>
        <a:bodyPr/>
        <a:lstStyle/>
        <a:p>
          <a:r>
            <a:rPr lang="en-US"/>
            <a:t>Attach</a:t>
          </a:r>
        </a:p>
      </dgm:t>
    </dgm:pt>
    <dgm:pt modelId="{E2C83BEB-E0B8-4674-9546-91E51A111A99}" type="parTrans" cxnId="{9382F651-39BC-44F0-897A-2814589885EC}">
      <dgm:prSet/>
      <dgm:spPr/>
      <dgm:t>
        <a:bodyPr/>
        <a:lstStyle/>
        <a:p>
          <a:endParaRPr lang="en-US"/>
        </a:p>
      </dgm:t>
    </dgm:pt>
    <dgm:pt modelId="{7A4F8113-2ABF-4BDB-8740-8B1EC9CA109A}" type="sibTrans" cxnId="{9382F651-39BC-44F0-897A-2814589885EC}">
      <dgm:prSet/>
      <dgm:spPr/>
      <dgm:t>
        <a:bodyPr/>
        <a:lstStyle/>
        <a:p>
          <a:endParaRPr lang="en-US"/>
        </a:p>
      </dgm:t>
    </dgm:pt>
    <dgm:pt modelId="{0F08ECFF-B4BE-495D-94FF-975AEE725476}">
      <dgm:prSet/>
      <dgm:spPr/>
      <dgm:t>
        <a:bodyPr/>
        <a:lstStyle/>
        <a:p>
          <a:r>
            <a:rPr lang="en-US"/>
            <a:t>Attach playbook messages.</a:t>
          </a:r>
        </a:p>
      </dgm:t>
    </dgm:pt>
    <dgm:pt modelId="{D25E2B25-9D87-4827-88DE-4C800DC67F12}" type="parTrans" cxnId="{3FF86594-597C-48A5-AAC1-8A4A5F6DC31C}">
      <dgm:prSet/>
      <dgm:spPr/>
      <dgm:t>
        <a:bodyPr/>
        <a:lstStyle/>
        <a:p>
          <a:endParaRPr lang="en-US"/>
        </a:p>
      </dgm:t>
    </dgm:pt>
    <dgm:pt modelId="{DECA09C2-DDAC-4526-9A7D-3837622B978B}" type="sibTrans" cxnId="{3FF86594-597C-48A5-AAC1-8A4A5F6DC31C}">
      <dgm:prSet/>
      <dgm:spPr/>
      <dgm:t>
        <a:bodyPr/>
        <a:lstStyle/>
        <a:p>
          <a:endParaRPr lang="en-US"/>
        </a:p>
      </dgm:t>
    </dgm:pt>
    <dgm:pt modelId="{C58EA58A-5DB5-46C8-A0D2-4AB4A5359833}">
      <dgm:prSet/>
      <dgm:spPr/>
      <dgm:t>
        <a:bodyPr/>
        <a:lstStyle/>
        <a:p>
          <a:r>
            <a:rPr lang="en-US"/>
            <a:t>Rank by</a:t>
          </a:r>
        </a:p>
      </dgm:t>
    </dgm:pt>
    <dgm:pt modelId="{E374D38B-2DA6-454E-9DDB-161F2C6A2DB8}" type="parTrans" cxnId="{B7C131DB-813D-4A73-ACC9-FBA073891B37}">
      <dgm:prSet/>
      <dgm:spPr/>
      <dgm:t>
        <a:bodyPr/>
        <a:lstStyle/>
        <a:p>
          <a:endParaRPr lang="en-US"/>
        </a:p>
      </dgm:t>
    </dgm:pt>
    <dgm:pt modelId="{85F45C99-EAE5-4E5D-892D-889F251DA66E}" type="sibTrans" cxnId="{B7C131DB-813D-4A73-ACC9-FBA073891B37}">
      <dgm:prSet/>
      <dgm:spPr/>
      <dgm:t>
        <a:bodyPr/>
        <a:lstStyle/>
        <a:p>
          <a:endParaRPr lang="en-US"/>
        </a:p>
      </dgm:t>
    </dgm:pt>
    <dgm:pt modelId="{123A58C0-F92A-4EB7-A4E6-2F755CE3EAC8}">
      <dgm:prSet/>
      <dgm:spPr/>
      <dgm:t>
        <a:bodyPr/>
        <a:lstStyle/>
        <a:p>
          <a:r>
            <a:rPr lang="en-US"/>
            <a:t>Rank by severity then EWS.</a:t>
          </a:r>
        </a:p>
      </dgm:t>
    </dgm:pt>
    <dgm:pt modelId="{D970305A-FB93-416D-882C-1B1BD31C9C26}" type="parTrans" cxnId="{8D4D5F1D-DCBF-4710-95B6-B2C20E32F147}">
      <dgm:prSet/>
      <dgm:spPr/>
      <dgm:t>
        <a:bodyPr/>
        <a:lstStyle/>
        <a:p>
          <a:endParaRPr lang="en-US"/>
        </a:p>
      </dgm:t>
    </dgm:pt>
    <dgm:pt modelId="{38D9A929-F272-4A8D-B9E2-334B5C3CC98F}" type="sibTrans" cxnId="{8D4D5F1D-DCBF-4710-95B6-B2C20E32F147}">
      <dgm:prSet/>
      <dgm:spPr/>
      <dgm:t>
        <a:bodyPr/>
        <a:lstStyle/>
        <a:p>
          <a:endParaRPr lang="en-US"/>
        </a:p>
      </dgm:t>
    </dgm:pt>
    <dgm:pt modelId="{5060A3CF-6A71-4BF1-8A0F-68555E89E785}">
      <dgm:prSet/>
      <dgm:spPr/>
      <dgm:t>
        <a:bodyPr/>
        <a:lstStyle/>
        <a:p>
          <a:r>
            <a:rPr lang="en-US"/>
            <a:t>Cap</a:t>
          </a:r>
        </a:p>
      </dgm:t>
    </dgm:pt>
    <dgm:pt modelId="{B0462986-8335-467D-93B4-3C0C1E661E76}" type="parTrans" cxnId="{59927F33-352F-49A2-9B3E-C5F20B47A4EC}">
      <dgm:prSet/>
      <dgm:spPr/>
      <dgm:t>
        <a:bodyPr/>
        <a:lstStyle/>
        <a:p>
          <a:endParaRPr lang="en-US"/>
        </a:p>
      </dgm:t>
    </dgm:pt>
    <dgm:pt modelId="{468FC81A-77CB-4FBC-9869-735EF852F4FA}" type="sibTrans" cxnId="{59927F33-352F-49A2-9B3E-C5F20B47A4EC}">
      <dgm:prSet/>
      <dgm:spPr/>
      <dgm:t>
        <a:bodyPr/>
        <a:lstStyle/>
        <a:p>
          <a:endParaRPr lang="en-US"/>
        </a:p>
      </dgm:t>
    </dgm:pt>
    <dgm:pt modelId="{78D366FE-AFC7-4A57-B9FF-43326AF499A9}">
      <dgm:prSet/>
      <dgm:spPr/>
      <dgm:t>
        <a:bodyPr/>
        <a:lstStyle/>
        <a:p>
          <a:r>
            <a:rPr lang="en-US"/>
            <a:t>Cap with threshold or capacity.</a:t>
          </a:r>
        </a:p>
      </dgm:t>
    </dgm:pt>
    <dgm:pt modelId="{014DB137-9268-4F7A-9ABA-8A4D160ECC04}" type="parTrans" cxnId="{53DF61E9-46BD-48FE-95BB-37AAADFCF964}">
      <dgm:prSet/>
      <dgm:spPr/>
      <dgm:t>
        <a:bodyPr/>
        <a:lstStyle/>
        <a:p>
          <a:endParaRPr lang="en-US"/>
        </a:p>
      </dgm:t>
    </dgm:pt>
    <dgm:pt modelId="{41EB3B89-C019-41E3-B280-E305D062FD42}" type="sibTrans" cxnId="{53DF61E9-46BD-48FE-95BB-37AAADFCF964}">
      <dgm:prSet/>
      <dgm:spPr/>
      <dgm:t>
        <a:bodyPr/>
        <a:lstStyle/>
        <a:p>
          <a:endParaRPr lang="en-US"/>
        </a:p>
      </dgm:t>
    </dgm:pt>
    <dgm:pt modelId="{858E9569-3374-46DA-8104-C3D0B926D792}" type="pres">
      <dgm:prSet presAssocID="{FDF65FBE-D14E-4BE4-8E58-8A082AE08435}" presName="Name0" presStyleCnt="0">
        <dgm:presLayoutVars>
          <dgm:dir/>
          <dgm:animLvl val="lvl"/>
          <dgm:resizeHandles val="exact"/>
        </dgm:presLayoutVars>
      </dgm:prSet>
      <dgm:spPr/>
    </dgm:pt>
    <dgm:pt modelId="{ADE52757-D867-4436-910A-1BC60962C6E2}" type="pres">
      <dgm:prSet presAssocID="{5060A3CF-6A71-4BF1-8A0F-68555E89E785}" presName="boxAndChildren" presStyleCnt="0"/>
      <dgm:spPr/>
    </dgm:pt>
    <dgm:pt modelId="{5C14E679-9488-4F40-A142-860ED418879D}" type="pres">
      <dgm:prSet presAssocID="{5060A3CF-6A71-4BF1-8A0F-68555E89E785}" presName="parentTextBox" presStyleLbl="alignNode1" presStyleIdx="0" presStyleCnt="5"/>
      <dgm:spPr/>
    </dgm:pt>
    <dgm:pt modelId="{05D0E1E9-95B3-49FA-9549-47CFCCA45A44}" type="pres">
      <dgm:prSet presAssocID="{5060A3CF-6A71-4BF1-8A0F-68555E89E785}" presName="descendantBox" presStyleLbl="bgAccFollowNode1" presStyleIdx="0" presStyleCnt="5"/>
      <dgm:spPr/>
    </dgm:pt>
    <dgm:pt modelId="{DE7D3F19-FDF5-433C-81FE-B51A86B47952}" type="pres">
      <dgm:prSet presAssocID="{85F45C99-EAE5-4E5D-892D-889F251DA66E}" presName="sp" presStyleCnt="0"/>
      <dgm:spPr/>
    </dgm:pt>
    <dgm:pt modelId="{8DC9D2C6-06AD-422F-B237-2298C5D4D5BF}" type="pres">
      <dgm:prSet presAssocID="{C58EA58A-5DB5-46C8-A0D2-4AB4A5359833}" presName="arrowAndChildren" presStyleCnt="0"/>
      <dgm:spPr/>
    </dgm:pt>
    <dgm:pt modelId="{5FC17C2C-6A44-4419-A4EC-814C5EEC678F}" type="pres">
      <dgm:prSet presAssocID="{C58EA58A-5DB5-46C8-A0D2-4AB4A5359833}" presName="parentTextArrow" presStyleLbl="node1" presStyleIdx="0" presStyleCnt="0"/>
      <dgm:spPr/>
    </dgm:pt>
    <dgm:pt modelId="{2CC2773E-0EBD-4849-B4A4-FBF1EA6EBD47}" type="pres">
      <dgm:prSet presAssocID="{C58EA58A-5DB5-46C8-A0D2-4AB4A5359833}" presName="arrow" presStyleLbl="alignNode1" presStyleIdx="1" presStyleCnt="5"/>
      <dgm:spPr/>
    </dgm:pt>
    <dgm:pt modelId="{379F9225-2455-463D-A8DD-E680D920692C}" type="pres">
      <dgm:prSet presAssocID="{C58EA58A-5DB5-46C8-A0D2-4AB4A5359833}" presName="descendantArrow" presStyleLbl="bgAccFollowNode1" presStyleIdx="1" presStyleCnt="5"/>
      <dgm:spPr/>
    </dgm:pt>
    <dgm:pt modelId="{E420A3D3-4F8C-467B-A7E8-9DCE3DE856AE}" type="pres">
      <dgm:prSet presAssocID="{7A4F8113-2ABF-4BDB-8740-8B1EC9CA109A}" presName="sp" presStyleCnt="0"/>
      <dgm:spPr/>
    </dgm:pt>
    <dgm:pt modelId="{FD8CBEBC-1EBC-43F3-A88F-52D4151D3D9B}" type="pres">
      <dgm:prSet presAssocID="{E74B7C7F-ED3F-43E3-B3A6-D4D0A59EBC0A}" presName="arrowAndChildren" presStyleCnt="0"/>
      <dgm:spPr/>
    </dgm:pt>
    <dgm:pt modelId="{BDF35E4B-CB2F-4DD4-8209-4A9D3AA970F0}" type="pres">
      <dgm:prSet presAssocID="{E74B7C7F-ED3F-43E3-B3A6-D4D0A59EBC0A}" presName="parentTextArrow" presStyleLbl="node1" presStyleIdx="0" presStyleCnt="0"/>
      <dgm:spPr/>
    </dgm:pt>
    <dgm:pt modelId="{71435E1F-8DF2-4267-8EA7-1DA4E011127E}" type="pres">
      <dgm:prSet presAssocID="{E74B7C7F-ED3F-43E3-B3A6-D4D0A59EBC0A}" presName="arrow" presStyleLbl="alignNode1" presStyleIdx="2" presStyleCnt="5"/>
      <dgm:spPr/>
    </dgm:pt>
    <dgm:pt modelId="{C30775B0-4473-424E-AF58-60D6F21855AD}" type="pres">
      <dgm:prSet presAssocID="{E74B7C7F-ED3F-43E3-B3A6-D4D0A59EBC0A}" presName="descendantArrow" presStyleLbl="bgAccFollowNode1" presStyleIdx="2" presStyleCnt="5"/>
      <dgm:spPr/>
    </dgm:pt>
    <dgm:pt modelId="{9FABD781-6ED1-423E-AA55-932B8A60A6E8}" type="pres">
      <dgm:prSet presAssocID="{7DDBEE50-0616-4C8A-B5FC-C32CE2F4AC53}" presName="sp" presStyleCnt="0"/>
      <dgm:spPr/>
    </dgm:pt>
    <dgm:pt modelId="{B90B69E5-3FC7-45E5-A1CD-560096F73832}" type="pres">
      <dgm:prSet presAssocID="{FE1D7FA5-0625-4F51-8AFD-B95E7B5C7B9C}" presName="arrowAndChildren" presStyleCnt="0"/>
      <dgm:spPr/>
    </dgm:pt>
    <dgm:pt modelId="{836FB685-02B7-4A74-BD2F-7BFEE211B853}" type="pres">
      <dgm:prSet presAssocID="{FE1D7FA5-0625-4F51-8AFD-B95E7B5C7B9C}" presName="parentTextArrow" presStyleLbl="node1" presStyleIdx="0" presStyleCnt="0"/>
      <dgm:spPr/>
    </dgm:pt>
    <dgm:pt modelId="{F2EC5A65-84B2-4848-AB66-4212040AB376}" type="pres">
      <dgm:prSet presAssocID="{FE1D7FA5-0625-4F51-8AFD-B95E7B5C7B9C}" presName="arrow" presStyleLbl="alignNode1" presStyleIdx="3" presStyleCnt="5"/>
      <dgm:spPr/>
    </dgm:pt>
    <dgm:pt modelId="{5EE1F904-E37A-4302-B8EA-B8034E6A0139}" type="pres">
      <dgm:prSet presAssocID="{FE1D7FA5-0625-4F51-8AFD-B95E7B5C7B9C}" presName="descendantArrow" presStyleLbl="bgAccFollowNode1" presStyleIdx="3" presStyleCnt="5"/>
      <dgm:spPr/>
    </dgm:pt>
    <dgm:pt modelId="{38C93709-3D72-4DC6-BACB-B9483BFB476E}" type="pres">
      <dgm:prSet presAssocID="{D4D1B836-6B68-4AB4-808A-409250F24EAF}" presName="sp" presStyleCnt="0"/>
      <dgm:spPr/>
    </dgm:pt>
    <dgm:pt modelId="{17D9614D-2101-46F3-A745-47C55C463C88}" type="pres">
      <dgm:prSet presAssocID="{33F8180B-40B1-42FD-89FA-904183A688D9}" presName="arrowAndChildren" presStyleCnt="0"/>
      <dgm:spPr/>
    </dgm:pt>
    <dgm:pt modelId="{E46C476D-0DD2-4723-94FA-DE4205B44370}" type="pres">
      <dgm:prSet presAssocID="{33F8180B-40B1-42FD-89FA-904183A688D9}" presName="parentTextArrow" presStyleLbl="node1" presStyleIdx="0" presStyleCnt="0"/>
      <dgm:spPr/>
    </dgm:pt>
    <dgm:pt modelId="{29E10D3C-2457-4121-81EF-80DF55ED1640}" type="pres">
      <dgm:prSet presAssocID="{33F8180B-40B1-42FD-89FA-904183A688D9}" presName="arrow" presStyleLbl="alignNode1" presStyleIdx="4" presStyleCnt="5"/>
      <dgm:spPr/>
    </dgm:pt>
    <dgm:pt modelId="{CF561EE2-430C-457B-8159-FA9AEAE74DB1}" type="pres">
      <dgm:prSet presAssocID="{33F8180B-40B1-42FD-89FA-904183A688D9}" presName="descendantArrow" presStyleLbl="bgAccFollowNode1" presStyleIdx="4" presStyleCnt="5"/>
      <dgm:spPr/>
    </dgm:pt>
  </dgm:ptLst>
  <dgm:cxnLst>
    <dgm:cxn modelId="{8D4D5F1D-DCBF-4710-95B6-B2C20E32F147}" srcId="{C58EA58A-5DB5-46C8-A0D2-4AB4A5359833}" destId="{123A58C0-F92A-4EB7-A4E6-2F755CE3EAC8}" srcOrd="0" destOrd="0" parTransId="{D970305A-FB93-416D-882C-1B1BD31C9C26}" sibTransId="{38D9A929-F272-4A8D-B9E2-334B5C3CC98F}"/>
    <dgm:cxn modelId="{43B34C22-614F-433A-8567-0A7FF464C36D}" type="presOf" srcId="{C58EA58A-5DB5-46C8-A0D2-4AB4A5359833}" destId="{5FC17C2C-6A44-4419-A4EC-814C5EEC678F}" srcOrd="0" destOrd="0" presId="urn:microsoft.com/office/officeart/2016/7/layout/VerticalDownArrowProcess"/>
    <dgm:cxn modelId="{E9174828-5F71-49B5-8467-56BA11A61AF7}" type="presOf" srcId="{33F8180B-40B1-42FD-89FA-904183A688D9}" destId="{29E10D3C-2457-4121-81EF-80DF55ED1640}" srcOrd="1" destOrd="0" presId="urn:microsoft.com/office/officeart/2016/7/layout/VerticalDownArrowProcess"/>
    <dgm:cxn modelId="{59927F33-352F-49A2-9B3E-C5F20B47A4EC}" srcId="{FDF65FBE-D14E-4BE4-8E58-8A082AE08435}" destId="{5060A3CF-6A71-4BF1-8A0F-68555E89E785}" srcOrd="4" destOrd="0" parTransId="{B0462986-8335-467D-93B4-3C0C1E661E76}" sibTransId="{468FC81A-77CB-4FBC-9869-735EF852F4FA}"/>
    <dgm:cxn modelId="{9060EE36-E443-4306-B606-CC8BEB4BB86D}" type="presOf" srcId="{C58EA58A-5DB5-46C8-A0D2-4AB4A5359833}" destId="{2CC2773E-0EBD-4849-B4A4-FBF1EA6EBD47}" srcOrd="1" destOrd="0" presId="urn:microsoft.com/office/officeart/2016/7/layout/VerticalDownArrowProcess"/>
    <dgm:cxn modelId="{E2AA293A-3D60-4BE9-94AD-BF6F9BCBD30D}" type="presOf" srcId="{5060A3CF-6A71-4BF1-8A0F-68555E89E785}" destId="{5C14E679-9488-4F40-A142-860ED418879D}" srcOrd="0" destOrd="0" presId="urn:microsoft.com/office/officeart/2016/7/layout/VerticalDownArrowProcess"/>
    <dgm:cxn modelId="{69870566-D1A8-4BD9-8C0E-3ACF0ABE3707}" srcId="{FDF65FBE-D14E-4BE4-8E58-8A082AE08435}" destId="{33F8180B-40B1-42FD-89FA-904183A688D9}" srcOrd="0" destOrd="0" parTransId="{7FF1BEA1-8CF0-4A00-BB45-4B63374ED8B9}" sibTransId="{D4D1B836-6B68-4AB4-808A-409250F24EAF}"/>
    <dgm:cxn modelId="{FE095A46-65EE-46FB-BE62-6D94FF52206E}" type="presOf" srcId="{FDF65FBE-D14E-4BE4-8E58-8A082AE08435}" destId="{858E9569-3374-46DA-8104-C3D0B926D792}" srcOrd="0" destOrd="0" presId="urn:microsoft.com/office/officeart/2016/7/layout/VerticalDownArrowProcess"/>
    <dgm:cxn modelId="{629D6C49-B83F-45CD-BCF5-3EF56E79668A}" srcId="{33F8180B-40B1-42FD-89FA-904183A688D9}" destId="{64D6447E-D7AB-455C-BE76-B6EC9E3F9C95}" srcOrd="0" destOrd="0" parTransId="{720A6FA4-F6AE-4D49-9C34-5505E3A7AA91}" sibTransId="{96565305-AE7F-402C-89C6-37F15D457726}"/>
    <dgm:cxn modelId="{9382F651-39BC-44F0-897A-2814589885EC}" srcId="{FDF65FBE-D14E-4BE4-8E58-8A082AE08435}" destId="{E74B7C7F-ED3F-43E3-B3A6-D4D0A59EBC0A}" srcOrd="2" destOrd="0" parTransId="{E2C83BEB-E0B8-4674-9546-91E51A111A99}" sibTransId="{7A4F8113-2ABF-4BDB-8740-8B1EC9CA109A}"/>
    <dgm:cxn modelId="{3CDDAD53-C52D-4833-B480-F93AFF4F74E4}" srcId="{FDF65FBE-D14E-4BE4-8E58-8A082AE08435}" destId="{FE1D7FA5-0625-4F51-8AFD-B95E7B5C7B9C}" srcOrd="1" destOrd="0" parTransId="{1657312B-CFD2-44ED-8E42-A185D7B2A42D}" sibTransId="{7DDBEE50-0616-4C8A-B5FC-C32CE2F4AC53}"/>
    <dgm:cxn modelId="{46EDD874-49AF-4303-8F41-FC4D5BF86D68}" type="presOf" srcId="{17655105-0CFA-4CFE-9241-9C953E0643C9}" destId="{5EE1F904-E37A-4302-B8EA-B8034E6A0139}" srcOrd="0" destOrd="0" presId="urn:microsoft.com/office/officeart/2016/7/layout/VerticalDownArrowProcess"/>
    <dgm:cxn modelId="{3FF86594-597C-48A5-AAC1-8A4A5F6DC31C}" srcId="{E74B7C7F-ED3F-43E3-B3A6-D4D0A59EBC0A}" destId="{0F08ECFF-B4BE-495D-94FF-975AEE725476}" srcOrd="0" destOrd="0" parTransId="{D25E2B25-9D87-4827-88DE-4C800DC67F12}" sibTransId="{DECA09C2-DDAC-4526-9A7D-3837622B978B}"/>
    <dgm:cxn modelId="{D7F9E597-C35C-4E78-B561-060D9FBAA74D}" type="presOf" srcId="{33F8180B-40B1-42FD-89FA-904183A688D9}" destId="{E46C476D-0DD2-4723-94FA-DE4205B44370}" srcOrd="0" destOrd="0" presId="urn:microsoft.com/office/officeart/2016/7/layout/VerticalDownArrowProcess"/>
    <dgm:cxn modelId="{2BF2E19E-9E89-4836-8291-8FEBABE56043}" type="presOf" srcId="{FE1D7FA5-0625-4F51-8AFD-B95E7B5C7B9C}" destId="{F2EC5A65-84B2-4848-AB66-4212040AB376}" srcOrd="1" destOrd="0" presId="urn:microsoft.com/office/officeart/2016/7/layout/VerticalDownArrowProcess"/>
    <dgm:cxn modelId="{AF5026AA-05BD-4B22-A165-86E9434CA447}" srcId="{FE1D7FA5-0625-4F51-8AFD-B95E7B5C7B9C}" destId="{17655105-0CFA-4CFE-9241-9C953E0643C9}" srcOrd="0" destOrd="0" parTransId="{8B823CFF-C012-4331-BA5F-9DA3B1F6A797}" sibTransId="{0526DFF4-2462-4F61-8788-988DFB0C22E1}"/>
    <dgm:cxn modelId="{F6D3BBD1-A465-4CAD-BCAC-79149872B2D1}" type="presOf" srcId="{78D366FE-AFC7-4A57-B9FF-43326AF499A9}" destId="{05D0E1E9-95B3-49FA-9549-47CFCCA45A44}" srcOrd="0" destOrd="0" presId="urn:microsoft.com/office/officeart/2016/7/layout/VerticalDownArrowProcess"/>
    <dgm:cxn modelId="{26459DD3-1C1A-41EF-9E40-3432EDC4F637}" type="presOf" srcId="{E74B7C7F-ED3F-43E3-B3A6-D4D0A59EBC0A}" destId="{71435E1F-8DF2-4267-8EA7-1DA4E011127E}" srcOrd="1" destOrd="0" presId="urn:microsoft.com/office/officeart/2016/7/layout/VerticalDownArrowProcess"/>
    <dgm:cxn modelId="{077E23D8-B36B-465E-8231-87E7E69B6765}" type="presOf" srcId="{E74B7C7F-ED3F-43E3-B3A6-D4D0A59EBC0A}" destId="{BDF35E4B-CB2F-4DD4-8209-4A9D3AA970F0}" srcOrd="0" destOrd="0" presId="urn:microsoft.com/office/officeart/2016/7/layout/VerticalDownArrowProcess"/>
    <dgm:cxn modelId="{B7C131DB-813D-4A73-ACC9-FBA073891B37}" srcId="{FDF65FBE-D14E-4BE4-8E58-8A082AE08435}" destId="{C58EA58A-5DB5-46C8-A0D2-4AB4A5359833}" srcOrd="3" destOrd="0" parTransId="{E374D38B-2DA6-454E-9DDB-161F2C6A2DB8}" sibTransId="{85F45C99-EAE5-4E5D-892D-889F251DA66E}"/>
    <dgm:cxn modelId="{25B0BCE4-4E8C-4D38-AD30-E17C189F5A36}" type="presOf" srcId="{FE1D7FA5-0625-4F51-8AFD-B95E7B5C7B9C}" destId="{836FB685-02B7-4A74-BD2F-7BFEE211B853}" srcOrd="0" destOrd="0" presId="urn:microsoft.com/office/officeart/2016/7/layout/VerticalDownArrowProcess"/>
    <dgm:cxn modelId="{53DF61E9-46BD-48FE-95BB-37AAADFCF964}" srcId="{5060A3CF-6A71-4BF1-8A0F-68555E89E785}" destId="{78D366FE-AFC7-4A57-B9FF-43326AF499A9}" srcOrd="0" destOrd="0" parTransId="{014DB137-9268-4F7A-9ABA-8A4D160ECC04}" sibTransId="{41EB3B89-C019-41E3-B280-E305D062FD42}"/>
    <dgm:cxn modelId="{1FCC84EE-7111-465C-AFC6-E0FBC1DAF27D}" type="presOf" srcId="{64D6447E-D7AB-455C-BE76-B6EC9E3F9C95}" destId="{CF561EE2-430C-457B-8159-FA9AEAE74DB1}" srcOrd="0" destOrd="0" presId="urn:microsoft.com/office/officeart/2016/7/layout/VerticalDownArrowProcess"/>
    <dgm:cxn modelId="{BC8B40F5-F936-48F6-92F0-7E93A3A43787}" type="presOf" srcId="{0F08ECFF-B4BE-495D-94FF-975AEE725476}" destId="{C30775B0-4473-424E-AF58-60D6F21855AD}" srcOrd="0" destOrd="0" presId="urn:microsoft.com/office/officeart/2016/7/layout/VerticalDownArrowProcess"/>
    <dgm:cxn modelId="{08CFF2F8-57F1-4D21-80FB-D6AC6AE12138}" type="presOf" srcId="{123A58C0-F92A-4EB7-A4E6-2F755CE3EAC8}" destId="{379F9225-2455-463D-A8DD-E680D920692C}" srcOrd="0" destOrd="0" presId="urn:microsoft.com/office/officeart/2016/7/layout/VerticalDownArrowProcess"/>
    <dgm:cxn modelId="{2104FA7B-FDA3-4B3E-AC3A-D69CCEC7397F}" type="presParOf" srcId="{858E9569-3374-46DA-8104-C3D0B926D792}" destId="{ADE52757-D867-4436-910A-1BC60962C6E2}" srcOrd="0" destOrd="0" presId="urn:microsoft.com/office/officeart/2016/7/layout/VerticalDownArrowProcess"/>
    <dgm:cxn modelId="{2E88544D-B06C-4681-A4E2-DD69C0D1397A}" type="presParOf" srcId="{ADE52757-D867-4436-910A-1BC60962C6E2}" destId="{5C14E679-9488-4F40-A142-860ED418879D}" srcOrd="0" destOrd="0" presId="urn:microsoft.com/office/officeart/2016/7/layout/VerticalDownArrowProcess"/>
    <dgm:cxn modelId="{2A5B51BF-4968-4DD8-BBCA-7ABEC7330C0A}" type="presParOf" srcId="{ADE52757-D867-4436-910A-1BC60962C6E2}" destId="{05D0E1E9-95B3-49FA-9549-47CFCCA45A44}" srcOrd="1" destOrd="0" presId="urn:microsoft.com/office/officeart/2016/7/layout/VerticalDownArrowProcess"/>
    <dgm:cxn modelId="{8856BAD5-83EC-482C-95D7-59CB45B2A019}" type="presParOf" srcId="{858E9569-3374-46DA-8104-C3D0B926D792}" destId="{DE7D3F19-FDF5-433C-81FE-B51A86B47952}" srcOrd="1" destOrd="0" presId="urn:microsoft.com/office/officeart/2016/7/layout/VerticalDownArrowProcess"/>
    <dgm:cxn modelId="{B57A867D-37F0-47AE-8470-D05DC43AEAFA}" type="presParOf" srcId="{858E9569-3374-46DA-8104-C3D0B926D792}" destId="{8DC9D2C6-06AD-422F-B237-2298C5D4D5BF}" srcOrd="2" destOrd="0" presId="urn:microsoft.com/office/officeart/2016/7/layout/VerticalDownArrowProcess"/>
    <dgm:cxn modelId="{B2B70EEF-C342-4B22-84F7-CF7D8939F009}" type="presParOf" srcId="{8DC9D2C6-06AD-422F-B237-2298C5D4D5BF}" destId="{5FC17C2C-6A44-4419-A4EC-814C5EEC678F}" srcOrd="0" destOrd="0" presId="urn:microsoft.com/office/officeart/2016/7/layout/VerticalDownArrowProcess"/>
    <dgm:cxn modelId="{4CE17EF2-F1A0-4774-8E09-BC3670730296}" type="presParOf" srcId="{8DC9D2C6-06AD-422F-B237-2298C5D4D5BF}" destId="{2CC2773E-0EBD-4849-B4A4-FBF1EA6EBD47}" srcOrd="1" destOrd="0" presId="urn:microsoft.com/office/officeart/2016/7/layout/VerticalDownArrowProcess"/>
    <dgm:cxn modelId="{5B5C7BF4-C2EB-4F76-AA27-0A7DC9B1F8B4}" type="presParOf" srcId="{8DC9D2C6-06AD-422F-B237-2298C5D4D5BF}" destId="{379F9225-2455-463D-A8DD-E680D920692C}" srcOrd="2" destOrd="0" presId="urn:microsoft.com/office/officeart/2016/7/layout/VerticalDownArrowProcess"/>
    <dgm:cxn modelId="{18B98B18-DF8E-45D9-BF40-FE787974FCCA}" type="presParOf" srcId="{858E9569-3374-46DA-8104-C3D0B926D792}" destId="{E420A3D3-4F8C-467B-A7E8-9DCE3DE856AE}" srcOrd="3" destOrd="0" presId="urn:microsoft.com/office/officeart/2016/7/layout/VerticalDownArrowProcess"/>
    <dgm:cxn modelId="{1D0A4341-C57B-4C12-B447-2C0CBA26B496}" type="presParOf" srcId="{858E9569-3374-46DA-8104-C3D0B926D792}" destId="{FD8CBEBC-1EBC-43F3-A88F-52D4151D3D9B}" srcOrd="4" destOrd="0" presId="urn:microsoft.com/office/officeart/2016/7/layout/VerticalDownArrowProcess"/>
    <dgm:cxn modelId="{9F3704A5-27B6-4710-9537-C31AC4C24709}" type="presParOf" srcId="{FD8CBEBC-1EBC-43F3-A88F-52D4151D3D9B}" destId="{BDF35E4B-CB2F-4DD4-8209-4A9D3AA970F0}" srcOrd="0" destOrd="0" presId="urn:microsoft.com/office/officeart/2016/7/layout/VerticalDownArrowProcess"/>
    <dgm:cxn modelId="{9B9E13D3-FB48-4143-9D10-56A1309A23CC}" type="presParOf" srcId="{FD8CBEBC-1EBC-43F3-A88F-52D4151D3D9B}" destId="{71435E1F-8DF2-4267-8EA7-1DA4E011127E}" srcOrd="1" destOrd="0" presId="urn:microsoft.com/office/officeart/2016/7/layout/VerticalDownArrowProcess"/>
    <dgm:cxn modelId="{7A2CD3AD-35A8-4BB6-8BF2-0103663BE4B8}" type="presParOf" srcId="{FD8CBEBC-1EBC-43F3-A88F-52D4151D3D9B}" destId="{C30775B0-4473-424E-AF58-60D6F21855AD}" srcOrd="2" destOrd="0" presId="urn:microsoft.com/office/officeart/2016/7/layout/VerticalDownArrowProcess"/>
    <dgm:cxn modelId="{875C47CE-4936-479E-979F-0E2E84385E13}" type="presParOf" srcId="{858E9569-3374-46DA-8104-C3D0B926D792}" destId="{9FABD781-6ED1-423E-AA55-932B8A60A6E8}" srcOrd="5" destOrd="0" presId="urn:microsoft.com/office/officeart/2016/7/layout/VerticalDownArrowProcess"/>
    <dgm:cxn modelId="{7CCF7384-E6C8-4FAF-A8B1-638AB30D1988}" type="presParOf" srcId="{858E9569-3374-46DA-8104-C3D0B926D792}" destId="{B90B69E5-3FC7-45E5-A1CD-560096F73832}" srcOrd="6" destOrd="0" presId="urn:microsoft.com/office/officeart/2016/7/layout/VerticalDownArrowProcess"/>
    <dgm:cxn modelId="{D08F553B-0A26-486E-B529-F2457F350942}" type="presParOf" srcId="{B90B69E5-3FC7-45E5-A1CD-560096F73832}" destId="{836FB685-02B7-4A74-BD2F-7BFEE211B853}" srcOrd="0" destOrd="0" presId="urn:microsoft.com/office/officeart/2016/7/layout/VerticalDownArrowProcess"/>
    <dgm:cxn modelId="{15BA8A6C-71F6-4FD4-84B0-02326DF58E72}" type="presParOf" srcId="{B90B69E5-3FC7-45E5-A1CD-560096F73832}" destId="{F2EC5A65-84B2-4848-AB66-4212040AB376}" srcOrd="1" destOrd="0" presId="urn:microsoft.com/office/officeart/2016/7/layout/VerticalDownArrowProcess"/>
    <dgm:cxn modelId="{D2DEE36E-1A95-4B4E-A56A-A969C8D7935F}" type="presParOf" srcId="{B90B69E5-3FC7-45E5-A1CD-560096F73832}" destId="{5EE1F904-E37A-4302-B8EA-B8034E6A0139}" srcOrd="2" destOrd="0" presId="urn:microsoft.com/office/officeart/2016/7/layout/VerticalDownArrowProcess"/>
    <dgm:cxn modelId="{1EC81407-0CEF-4688-950F-7B7CF9D3E9E1}" type="presParOf" srcId="{858E9569-3374-46DA-8104-C3D0B926D792}" destId="{38C93709-3D72-4DC6-BACB-B9483BFB476E}" srcOrd="7" destOrd="0" presId="urn:microsoft.com/office/officeart/2016/7/layout/VerticalDownArrowProcess"/>
    <dgm:cxn modelId="{B278DD5F-BAB8-4B80-89FC-210D2445B81C}" type="presParOf" srcId="{858E9569-3374-46DA-8104-C3D0B926D792}" destId="{17D9614D-2101-46F3-A745-47C55C463C88}" srcOrd="8" destOrd="0" presId="urn:microsoft.com/office/officeart/2016/7/layout/VerticalDownArrowProcess"/>
    <dgm:cxn modelId="{0B9AD91A-1EF5-4AF5-8037-9210BB5A31B7}" type="presParOf" srcId="{17D9614D-2101-46F3-A745-47C55C463C88}" destId="{E46C476D-0DD2-4723-94FA-DE4205B44370}" srcOrd="0" destOrd="0" presId="urn:microsoft.com/office/officeart/2016/7/layout/VerticalDownArrowProcess"/>
    <dgm:cxn modelId="{862444A9-0A02-4FAA-83BC-C9D0B26559BD}" type="presParOf" srcId="{17D9614D-2101-46F3-A745-47C55C463C88}" destId="{29E10D3C-2457-4121-81EF-80DF55ED1640}" srcOrd="1" destOrd="0" presId="urn:microsoft.com/office/officeart/2016/7/layout/VerticalDownArrowProcess"/>
    <dgm:cxn modelId="{D7574F9A-2254-4E54-ABA5-92D999471EC2}" type="presParOf" srcId="{17D9614D-2101-46F3-A745-47C55C463C88}" destId="{CF561EE2-430C-457B-8159-FA9AEAE74DB1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06C9F74-A824-4D95-BD97-198B1BB808AD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2E45928-17BC-4F79-AE69-595C9C96BA3D}">
      <dgm:prSet/>
      <dgm:spPr/>
      <dgm:t>
        <a:bodyPr/>
        <a:lstStyle/>
        <a:p>
          <a:r>
            <a:rPr lang="en-US"/>
            <a:t>negative_momentum → Routine nudge: Reason – Engagement trend is declining. Action – Encourage quick booking to maintain rhythm.</a:t>
          </a:r>
        </a:p>
      </dgm:t>
    </dgm:pt>
    <dgm:pt modelId="{6EA25DF5-0FF4-461C-9A09-053D13D11F86}" type="parTrans" cxnId="{6CA652BF-AB87-4130-8D83-0370280A35C3}">
      <dgm:prSet/>
      <dgm:spPr/>
      <dgm:t>
        <a:bodyPr/>
        <a:lstStyle/>
        <a:p>
          <a:endParaRPr lang="en-US"/>
        </a:p>
      </dgm:t>
    </dgm:pt>
    <dgm:pt modelId="{84B123E8-E57E-44B6-A1B0-487C088D842A}" type="sibTrans" cxnId="{6CA652BF-AB87-4130-8D83-0370280A35C3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B875B2CA-1D14-46BE-ACAE-8833B8AAD5E2}">
      <dgm:prSet/>
      <dgm:spPr/>
      <dgm:t>
        <a:bodyPr/>
        <a:lstStyle/>
        <a:p>
          <a:r>
            <a:rPr lang="en-US"/>
            <a:t>erratic_usage → Consistency plan: Reason – Usage is irregular/volatile. Action – Suggest fixed weekly slot for habit-building.</a:t>
          </a:r>
        </a:p>
      </dgm:t>
    </dgm:pt>
    <dgm:pt modelId="{A5A218A9-5E04-4F18-99AD-FC08823DD51A}" type="parTrans" cxnId="{162764FD-82AD-4625-B506-DEB4B11DD286}">
      <dgm:prSet/>
      <dgm:spPr/>
      <dgm:t>
        <a:bodyPr/>
        <a:lstStyle/>
        <a:p>
          <a:endParaRPr lang="en-US"/>
        </a:p>
      </dgm:t>
    </dgm:pt>
    <dgm:pt modelId="{A67DCB24-871B-4CCE-B065-0D6470E00B7D}" type="sibTrans" cxnId="{162764FD-82AD-4625-B506-DEB4B11DD286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E4D0180A-3B7D-41F6-92FA-71033DE2AEDF}">
      <dgm:prSet/>
      <dgm:spPr/>
      <dgm:t>
        <a:bodyPr/>
        <a:lstStyle/>
        <a:p>
          <a:r>
            <a:rPr lang="en-US" dirty="0" err="1"/>
            <a:t>drought_streak</a:t>
          </a:r>
          <a:r>
            <a:rPr lang="en-US" dirty="0"/>
            <a:t> → Reactivation: Reason – Member has multiple weeks of no activity. Action – Offer incentive/credit with easy reactivation.</a:t>
          </a:r>
        </a:p>
      </dgm:t>
    </dgm:pt>
    <dgm:pt modelId="{BAE2846B-5D98-4C7F-B739-E70205AA76F1}" type="parTrans" cxnId="{65A31000-36E0-4777-B22C-C0CA85EC5605}">
      <dgm:prSet/>
      <dgm:spPr/>
      <dgm:t>
        <a:bodyPr/>
        <a:lstStyle/>
        <a:p>
          <a:endParaRPr lang="en-US"/>
        </a:p>
      </dgm:t>
    </dgm:pt>
    <dgm:pt modelId="{B362B883-964F-4AF7-ACD2-CBB4A75431C5}" type="sibTrans" cxnId="{65A31000-36E0-4777-B22C-C0CA85EC560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C68B7F2-18E8-4440-AF2E-7D58EB1884B3}">
      <dgm:prSet/>
      <dgm:spPr/>
      <dgm:t>
        <a:bodyPr/>
        <a:lstStyle/>
        <a:p>
          <a:r>
            <a:rPr lang="en-US"/>
            <a:t>paused_state → Paused check-in: Reason – Member explicitly paused their plan. Action – Respectful reminder to resume when ready.</a:t>
          </a:r>
        </a:p>
      </dgm:t>
    </dgm:pt>
    <dgm:pt modelId="{46750EB8-AAFC-46D7-AFA6-374D41722083}" type="parTrans" cxnId="{076BF486-54CB-47A3-923B-31E8DE9896DF}">
      <dgm:prSet/>
      <dgm:spPr/>
      <dgm:t>
        <a:bodyPr/>
        <a:lstStyle/>
        <a:p>
          <a:endParaRPr lang="en-US"/>
        </a:p>
      </dgm:t>
    </dgm:pt>
    <dgm:pt modelId="{FA809751-DA72-4BE7-AD8E-48975200EC4E}" type="sibTrans" cxnId="{076BF486-54CB-47A3-923B-31E8DE9896DF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3828F23-61D6-4B83-ABCD-DB4E13D08E3F}">
      <dgm:prSet/>
      <dgm:spPr/>
      <dgm:t>
        <a:bodyPr/>
        <a:lstStyle/>
        <a:p>
          <a:r>
            <a:rPr lang="en-US"/>
            <a:t>none → No outreach: Reason – No churn signals detected. Action – Do not contact; avoid spamming healthy customers.</a:t>
          </a:r>
        </a:p>
      </dgm:t>
    </dgm:pt>
    <dgm:pt modelId="{63C0D55C-7241-47B2-A662-9A0433344211}" type="parTrans" cxnId="{02948D3E-EBE2-49F9-B133-B15D0B3F1730}">
      <dgm:prSet/>
      <dgm:spPr/>
      <dgm:t>
        <a:bodyPr/>
        <a:lstStyle/>
        <a:p>
          <a:endParaRPr lang="en-US"/>
        </a:p>
      </dgm:t>
    </dgm:pt>
    <dgm:pt modelId="{3F8A1351-E494-48B8-B488-590D2376E44E}" type="sibTrans" cxnId="{02948D3E-EBE2-49F9-B133-B15D0B3F1730}">
      <dgm:prSet phldrT="5" phldr="0"/>
      <dgm:spPr/>
      <dgm:t>
        <a:bodyPr/>
        <a:lstStyle/>
        <a:p>
          <a:endParaRPr lang="en-US"/>
        </a:p>
      </dgm:t>
    </dgm:pt>
    <dgm:pt modelId="{E401E038-CC36-4CE4-ABF0-C65893C962D3}" type="pres">
      <dgm:prSet presAssocID="{906C9F74-A824-4D95-BD97-198B1BB808AD}" presName="Name0" presStyleCnt="0">
        <dgm:presLayoutVars>
          <dgm:dir/>
          <dgm:resizeHandles val="exact"/>
        </dgm:presLayoutVars>
      </dgm:prSet>
      <dgm:spPr/>
    </dgm:pt>
    <dgm:pt modelId="{93092CCB-B7CF-496A-9CB9-38A8BCABE0FA}" type="pres">
      <dgm:prSet presAssocID="{52E45928-17BC-4F79-AE69-595C9C96BA3D}" presName="node" presStyleLbl="node1" presStyleIdx="0" presStyleCnt="5">
        <dgm:presLayoutVars>
          <dgm:bulletEnabled val="1"/>
        </dgm:presLayoutVars>
      </dgm:prSet>
      <dgm:spPr/>
    </dgm:pt>
    <dgm:pt modelId="{82B7EAB5-2C44-492E-98A3-A2CD2E87A40F}" type="pres">
      <dgm:prSet presAssocID="{84B123E8-E57E-44B6-A1B0-487C088D842A}" presName="sibTrans" presStyleLbl="sibTrans1D1" presStyleIdx="0" presStyleCnt="4"/>
      <dgm:spPr/>
    </dgm:pt>
    <dgm:pt modelId="{651B3ED6-9A85-4644-A402-1A25D66436D7}" type="pres">
      <dgm:prSet presAssocID="{84B123E8-E57E-44B6-A1B0-487C088D842A}" presName="connectorText" presStyleLbl="sibTrans1D1" presStyleIdx="0" presStyleCnt="4"/>
      <dgm:spPr/>
    </dgm:pt>
    <dgm:pt modelId="{1D58654F-3E3C-41A4-BA33-0E3FFF0EC3E7}" type="pres">
      <dgm:prSet presAssocID="{B875B2CA-1D14-46BE-ACAE-8833B8AAD5E2}" presName="node" presStyleLbl="node1" presStyleIdx="1" presStyleCnt="5">
        <dgm:presLayoutVars>
          <dgm:bulletEnabled val="1"/>
        </dgm:presLayoutVars>
      </dgm:prSet>
      <dgm:spPr/>
    </dgm:pt>
    <dgm:pt modelId="{D3C06537-5473-4D3C-9A85-5A279C84D571}" type="pres">
      <dgm:prSet presAssocID="{A67DCB24-871B-4CCE-B065-0D6470E00B7D}" presName="sibTrans" presStyleLbl="sibTrans1D1" presStyleIdx="1" presStyleCnt="4"/>
      <dgm:spPr/>
    </dgm:pt>
    <dgm:pt modelId="{0B7C9C77-3E88-47DF-9AF2-D41781C19819}" type="pres">
      <dgm:prSet presAssocID="{A67DCB24-871B-4CCE-B065-0D6470E00B7D}" presName="connectorText" presStyleLbl="sibTrans1D1" presStyleIdx="1" presStyleCnt="4"/>
      <dgm:spPr/>
    </dgm:pt>
    <dgm:pt modelId="{A40C2EC4-F2EE-44AF-9F85-05D8470785FF}" type="pres">
      <dgm:prSet presAssocID="{E4D0180A-3B7D-41F6-92FA-71033DE2AEDF}" presName="node" presStyleLbl="node1" presStyleIdx="2" presStyleCnt="5">
        <dgm:presLayoutVars>
          <dgm:bulletEnabled val="1"/>
        </dgm:presLayoutVars>
      </dgm:prSet>
      <dgm:spPr/>
    </dgm:pt>
    <dgm:pt modelId="{52860FB7-FE3E-4A19-8FF0-9DD2AC342B2C}" type="pres">
      <dgm:prSet presAssocID="{B362B883-964F-4AF7-ACD2-CBB4A75431C5}" presName="sibTrans" presStyleLbl="sibTrans1D1" presStyleIdx="2" presStyleCnt="4"/>
      <dgm:spPr/>
    </dgm:pt>
    <dgm:pt modelId="{5CFBEF04-A5B2-48F3-986A-B3322E88E5AA}" type="pres">
      <dgm:prSet presAssocID="{B362B883-964F-4AF7-ACD2-CBB4A75431C5}" presName="connectorText" presStyleLbl="sibTrans1D1" presStyleIdx="2" presStyleCnt="4"/>
      <dgm:spPr/>
    </dgm:pt>
    <dgm:pt modelId="{6A407E7D-B251-4C90-85AF-CA6C5EA332FA}" type="pres">
      <dgm:prSet presAssocID="{9C68B7F2-18E8-4440-AF2E-7D58EB1884B3}" presName="node" presStyleLbl="node1" presStyleIdx="3" presStyleCnt="5">
        <dgm:presLayoutVars>
          <dgm:bulletEnabled val="1"/>
        </dgm:presLayoutVars>
      </dgm:prSet>
      <dgm:spPr/>
    </dgm:pt>
    <dgm:pt modelId="{12631220-826C-48B4-85E1-04E1897006DE}" type="pres">
      <dgm:prSet presAssocID="{FA809751-DA72-4BE7-AD8E-48975200EC4E}" presName="sibTrans" presStyleLbl="sibTrans1D1" presStyleIdx="3" presStyleCnt="4"/>
      <dgm:spPr/>
    </dgm:pt>
    <dgm:pt modelId="{A8654D47-F127-4BD4-8601-A15219D08640}" type="pres">
      <dgm:prSet presAssocID="{FA809751-DA72-4BE7-AD8E-48975200EC4E}" presName="connectorText" presStyleLbl="sibTrans1D1" presStyleIdx="3" presStyleCnt="4"/>
      <dgm:spPr/>
    </dgm:pt>
    <dgm:pt modelId="{A91C0B45-85CF-4160-9122-9FEE6DD65F26}" type="pres">
      <dgm:prSet presAssocID="{23828F23-61D6-4B83-ABCD-DB4E13D08E3F}" presName="node" presStyleLbl="node1" presStyleIdx="4" presStyleCnt="5">
        <dgm:presLayoutVars>
          <dgm:bulletEnabled val="1"/>
        </dgm:presLayoutVars>
      </dgm:prSet>
      <dgm:spPr/>
    </dgm:pt>
  </dgm:ptLst>
  <dgm:cxnLst>
    <dgm:cxn modelId="{65A31000-36E0-4777-B22C-C0CA85EC5605}" srcId="{906C9F74-A824-4D95-BD97-198B1BB808AD}" destId="{E4D0180A-3B7D-41F6-92FA-71033DE2AEDF}" srcOrd="2" destOrd="0" parTransId="{BAE2846B-5D98-4C7F-B739-E70205AA76F1}" sibTransId="{B362B883-964F-4AF7-ACD2-CBB4A75431C5}"/>
    <dgm:cxn modelId="{A5861E11-FBCA-4B15-95D3-866FBD37BE82}" type="presOf" srcId="{23828F23-61D6-4B83-ABCD-DB4E13D08E3F}" destId="{A91C0B45-85CF-4160-9122-9FEE6DD65F26}" srcOrd="0" destOrd="0" presId="urn:microsoft.com/office/officeart/2016/7/layout/RepeatingBendingProcessNew"/>
    <dgm:cxn modelId="{12500E1F-0CB3-4040-8017-57095E5BAB5A}" type="presOf" srcId="{A67DCB24-871B-4CCE-B065-0D6470E00B7D}" destId="{0B7C9C77-3E88-47DF-9AF2-D41781C19819}" srcOrd="1" destOrd="0" presId="urn:microsoft.com/office/officeart/2016/7/layout/RepeatingBendingProcessNew"/>
    <dgm:cxn modelId="{02948D3E-EBE2-49F9-B133-B15D0B3F1730}" srcId="{906C9F74-A824-4D95-BD97-198B1BB808AD}" destId="{23828F23-61D6-4B83-ABCD-DB4E13D08E3F}" srcOrd="4" destOrd="0" parTransId="{63C0D55C-7241-47B2-A662-9A0433344211}" sibTransId="{3F8A1351-E494-48B8-B488-590D2376E44E}"/>
    <dgm:cxn modelId="{889F6B60-8389-4E89-AEF2-E7EB3E359F6E}" type="presOf" srcId="{B875B2CA-1D14-46BE-ACAE-8833B8AAD5E2}" destId="{1D58654F-3E3C-41A4-BA33-0E3FFF0EC3E7}" srcOrd="0" destOrd="0" presId="urn:microsoft.com/office/officeart/2016/7/layout/RepeatingBendingProcessNew"/>
    <dgm:cxn modelId="{53C0BA68-A395-4CA3-90AF-EA9700EC11FC}" type="presOf" srcId="{E4D0180A-3B7D-41F6-92FA-71033DE2AEDF}" destId="{A40C2EC4-F2EE-44AF-9F85-05D8470785FF}" srcOrd="0" destOrd="0" presId="urn:microsoft.com/office/officeart/2016/7/layout/RepeatingBendingProcessNew"/>
    <dgm:cxn modelId="{1D521A4A-005D-449D-A4F3-AD77273915AD}" type="presOf" srcId="{FA809751-DA72-4BE7-AD8E-48975200EC4E}" destId="{A8654D47-F127-4BD4-8601-A15219D08640}" srcOrd="1" destOrd="0" presId="urn:microsoft.com/office/officeart/2016/7/layout/RepeatingBendingProcessNew"/>
    <dgm:cxn modelId="{3205557F-FC0C-44DC-B801-ED31E9D1B4D8}" type="presOf" srcId="{84B123E8-E57E-44B6-A1B0-487C088D842A}" destId="{651B3ED6-9A85-4644-A402-1A25D66436D7}" srcOrd="1" destOrd="0" presId="urn:microsoft.com/office/officeart/2016/7/layout/RepeatingBendingProcessNew"/>
    <dgm:cxn modelId="{076BF486-54CB-47A3-923B-31E8DE9896DF}" srcId="{906C9F74-A824-4D95-BD97-198B1BB808AD}" destId="{9C68B7F2-18E8-4440-AF2E-7D58EB1884B3}" srcOrd="3" destOrd="0" parTransId="{46750EB8-AAFC-46D7-AFA6-374D41722083}" sibTransId="{FA809751-DA72-4BE7-AD8E-48975200EC4E}"/>
    <dgm:cxn modelId="{DDEAC689-714A-412F-B1D6-73979D6B7F70}" type="presOf" srcId="{FA809751-DA72-4BE7-AD8E-48975200EC4E}" destId="{12631220-826C-48B4-85E1-04E1897006DE}" srcOrd="0" destOrd="0" presId="urn:microsoft.com/office/officeart/2016/7/layout/RepeatingBendingProcessNew"/>
    <dgm:cxn modelId="{077F799A-2B3F-431A-BD91-6534C3106275}" type="presOf" srcId="{906C9F74-A824-4D95-BD97-198B1BB808AD}" destId="{E401E038-CC36-4CE4-ABF0-C65893C962D3}" srcOrd="0" destOrd="0" presId="urn:microsoft.com/office/officeart/2016/7/layout/RepeatingBendingProcessNew"/>
    <dgm:cxn modelId="{DEB119BE-4967-4E29-AD3D-A45B49B469F6}" type="presOf" srcId="{B362B883-964F-4AF7-ACD2-CBB4A75431C5}" destId="{52860FB7-FE3E-4A19-8FF0-9DD2AC342B2C}" srcOrd="0" destOrd="0" presId="urn:microsoft.com/office/officeart/2016/7/layout/RepeatingBendingProcessNew"/>
    <dgm:cxn modelId="{6CA652BF-AB87-4130-8D83-0370280A35C3}" srcId="{906C9F74-A824-4D95-BD97-198B1BB808AD}" destId="{52E45928-17BC-4F79-AE69-595C9C96BA3D}" srcOrd="0" destOrd="0" parTransId="{6EA25DF5-0FF4-461C-9A09-053D13D11F86}" sibTransId="{84B123E8-E57E-44B6-A1B0-487C088D842A}"/>
    <dgm:cxn modelId="{6153A6BF-09C0-486E-B636-FA622D7DD661}" type="presOf" srcId="{B362B883-964F-4AF7-ACD2-CBB4A75431C5}" destId="{5CFBEF04-A5B2-48F3-986A-B3322E88E5AA}" srcOrd="1" destOrd="0" presId="urn:microsoft.com/office/officeart/2016/7/layout/RepeatingBendingProcessNew"/>
    <dgm:cxn modelId="{E76F17C6-0501-49CC-AC4C-3EA35C3B2FDB}" type="presOf" srcId="{A67DCB24-871B-4CCE-B065-0D6470E00B7D}" destId="{D3C06537-5473-4D3C-9A85-5A279C84D571}" srcOrd="0" destOrd="0" presId="urn:microsoft.com/office/officeart/2016/7/layout/RepeatingBendingProcessNew"/>
    <dgm:cxn modelId="{3BC63CCA-6F45-42CE-BA57-A4B474EC2154}" type="presOf" srcId="{52E45928-17BC-4F79-AE69-595C9C96BA3D}" destId="{93092CCB-B7CF-496A-9CB9-38A8BCABE0FA}" srcOrd="0" destOrd="0" presId="urn:microsoft.com/office/officeart/2016/7/layout/RepeatingBendingProcessNew"/>
    <dgm:cxn modelId="{C6BF09F7-C10F-4A55-9836-5BA4F59EB2A5}" type="presOf" srcId="{9C68B7F2-18E8-4440-AF2E-7D58EB1884B3}" destId="{6A407E7D-B251-4C90-85AF-CA6C5EA332FA}" srcOrd="0" destOrd="0" presId="urn:microsoft.com/office/officeart/2016/7/layout/RepeatingBendingProcessNew"/>
    <dgm:cxn modelId="{9A2892FC-3942-4220-A58E-12FB811FA7F1}" type="presOf" srcId="{84B123E8-E57E-44B6-A1B0-487C088D842A}" destId="{82B7EAB5-2C44-492E-98A3-A2CD2E87A40F}" srcOrd="0" destOrd="0" presId="urn:microsoft.com/office/officeart/2016/7/layout/RepeatingBendingProcessNew"/>
    <dgm:cxn modelId="{162764FD-82AD-4625-B506-DEB4B11DD286}" srcId="{906C9F74-A824-4D95-BD97-198B1BB808AD}" destId="{B875B2CA-1D14-46BE-ACAE-8833B8AAD5E2}" srcOrd="1" destOrd="0" parTransId="{A5A218A9-5E04-4F18-99AD-FC08823DD51A}" sibTransId="{A67DCB24-871B-4CCE-B065-0D6470E00B7D}"/>
    <dgm:cxn modelId="{C9841ECC-9732-43EE-B2A5-3FA783275818}" type="presParOf" srcId="{E401E038-CC36-4CE4-ABF0-C65893C962D3}" destId="{93092CCB-B7CF-496A-9CB9-38A8BCABE0FA}" srcOrd="0" destOrd="0" presId="urn:microsoft.com/office/officeart/2016/7/layout/RepeatingBendingProcessNew"/>
    <dgm:cxn modelId="{639147C6-17A4-4A74-91AA-FC3FCDB8EC73}" type="presParOf" srcId="{E401E038-CC36-4CE4-ABF0-C65893C962D3}" destId="{82B7EAB5-2C44-492E-98A3-A2CD2E87A40F}" srcOrd="1" destOrd="0" presId="urn:microsoft.com/office/officeart/2016/7/layout/RepeatingBendingProcessNew"/>
    <dgm:cxn modelId="{C266CA43-164E-4178-9FF3-C468E877651F}" type="presParOf" srcId="{82B7EAB5-2C44-492E-98A3-A2CD2E87A40F}" destId="{651B3ED6-9A85-4644-A402-1A25D66436D7}" srcOrd="0" destOrd="0" presId="urn:microsoft.com/office/officeart/2016/7/layout/RepeatingBendingProcessNew"/>
    <dgm:cxn modelId="{834ED7A0-FEC2-480A-8ACF-AC6D20AD42A8}" type="presParOf" srcId="{E401E038-CC36-4CE4-ABF0-C65893C962D3}" destId="{1D58654F-3E3C-41A4-BA33-0E3FFF0EC3E7}" srcOrd="2" destOrd="0" presId="urn:microsoft.com/office/officeart/2016/7/layout/RepeatingBendingProcessNew"/>
    <dgm:cxn modelId="{1EF52981-2372-4653-8D55-0FD253CF2166}" type="presParOf" srcId="{E401E038-CC36-4CE4-ABF0-C65893C962D3}" destId="{D3C06537-5473-4D3C-9A85-5A279C84D571}" srcOrd="3" destOrd="0" presId="urn:microsoft.com/office/officeart/2016/7/layout/RepeatingBendingProcessNew"/>
    <dgm:cxn modelId="{0E44D768-153D-44EC-AE7A-9D302FDB41B9}" type="presParOf" srcId="{D3C06537-5473-4D3C-9A85-5A279C84D571}" destId="{0B7C9C77-3E88-47DF-9AF2-D41781C19819}" srcOrd="0" destOrd="0" presId="urn:microsoft.com/office/officeart/2016/7/layout/RepeatingBendingProcessNew"/>
    <dgm:cxn modelId="{6B1B2747-18F6-41F4-84EA-AAEB3C41AF30}" type="presParOf" srcId="{E401E038-CC36-4CE4-ABF0-C65893C962D3}" destId="{A40C2EC4-F2EE-44AF-9F85-05D8470785FF}" srcOrd="4" destOrd="0" presId="urn:microsoft.com/office/officeart/2016/7/layout/RepeatingBendingProcessNew"/>
    <dgm:cxn modelId="{315E7BA6-B617-487D-AAC0-3A0B2D0AA133}" type="presParOf" srcId="{E401E038-CC36-4CE4-ABF0-C65893C962D3}" destId="{52860FB7-FE3E-4A19-8FF0-9DD2AC342B2C}" srcOrd="5" destOrd="0" presId="urn:microsoft.com/office/officeart/2016/7/layout/RepeatingBendingProcessNew"/>
    <dgm:cxn modelId="{C67723B9-5710-4652-BA71-26DC5D11DF30}" type="presParOf" srcId="{52860FB7-FE3E-4A19-8FF0-9DD2AC342B2C}" destId="{5CFBEF04-A5B2-48F3-986A-B3322E88E5AA}" srcOrd="0" destOrd="0" presId="urn:microsoft.com/office/officeart/2016/7/layout/RepeatingBendingProcessNew"/>
    <dgm:cxn modelId="{26C05399-01D6-4EAD-BDA7-E799B486BFC3}" type="presParOf" srcId="{E401E038-CC36-4CE4-ABF0-C65893C962D3}" destId="{6A407E7D-B251-4C90-85AF-CA6C5EA332FA}" srcOrd="6" destOrd="0" presId="urn:microsoft.com/office/officeart/2016/7/layout/RepeatingBendingProcessNew"/>
    <dgm:cxn modelId="{1265BBFA-A048-4183-B8E5-22B74B76AEBC}" type="presParOf" srcId="{E401E038-CC36-4CE4-ABF0-C65893C962D3}" destId="{12631220-826C-48B4-85E1-04E1897006DE}" srcOrd="7" destOrd="0" presId="urn:microsoft.com/office/officeart/2016/7/layout/RepeatingBendingProcessNew"/>
    <dgm:cxn modelId="{AFB9578C-4B5B-4D42-8C1A-CD68A0CB1664}" type="presParOf" srcId="{12631220-826C-48B4-85E1-04E1897006DE}" destId="{A8654D47-F127-4BD4-8601-A15219D08640}" srcOrd="0" destOrd="0" presId="urn:microsoft.com/office/officeart/2016/7/layout/RepeatingBendingProcessNew"/>
    <dgm:cxn modelId="{FA63735C-B77A-4992-A10E-D995993C2963}" type="presParOf" srcId="{E401E038-CC36-4CE4-ABF0-C65893C962D3}" destId="{A91C0B45-85CF-4160-9122-9FEE6DD65F26}" srcOrd="8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297655-E9B3-4452-A9AF-64A4CD343ECE}">
      <dsp:nvSpPr>
        <dsp:cNvPr id="0" name=""/>
        <dsp:cNvSpPr/>
      </dsp:nvSpPr>
      <dsp:spPr>
        <a:xfrm>
          <a:off x="0" y="1698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4B007-B193-4287-90DF-5E6083374D22}">
      <dsp:nvSpPr>
        <dsp:cNvPr id="0" name=""/>
        <dsp:cNvSpPr/>
      </dsp:nvSpPr>
      <dsp:spPr>
        <a:xfrm>
          <a:off x="260473" y="195439"/>
          <a:ext cx="473588" cy="4735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B8931-F042-4B26-88EA-204650481101}">
      <dsp:nvSpPr>
        <dsp:cNvPr id="0" name=""/>
        <dsp:cNvSpPr/>
      </dsp:nvSpPr>
      <dsp:spPr>
        <a:xfrm>
          <a:off x="994536" y="1698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Goal: Build outreach queues from Early Warning Signals (EWS).</a:t>
          </a:r>
        </a:p>
      </dsp:txBody>
      <dsp:txXfrm>
        <a:off x="994536" y="1698"/>
        <a:ext cx="6219063" cy="861070"/>
      </dsp:txXfrm>
    </dsp:sp>
    <dsp:sp modelId="{A53B2421-3DAE-477E-BEFA-3D17187622EB}">
      <dsp:nvSpPr>
        <dsp:cNvPr id="0" name=""/>
        <dsp:cNvSpPr/>
      </dsp:nvSpPr>
      <dsp:spPr>
        <a:xfrm>
          <a:off x="0" y="1078036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F8DBA2-1141-431B-8411-8BFFCDAB8538}">
      <dsp:nvSpPr>
        <dsp:cNvPr id="0" name=""/>
        <dsp:cNvSpPr/>
      </dsp:nvSpPr>
      <dsp:spPr>
        <a:xfrm>
          <a:off x="260473" y="1271777"/>
          <a:ext cx="473588" cy="4735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944510-8B05-4EA4-8DE9-F9D707B78BED}">
      <dsp:nvSpPr>
        <dsp:cNvPr id="0" name=""/>
        <dsp:cNvSpPr/>
      </dsp:nvSpPr>
      <dsp:spPr>
        <a:xfrm>
          <a:off x="994536" y="1078036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Pause-aware: Members with pause are treated differently.</a:t>
          </a:r>
        </a:p>
      </dsp:txBody>
      <dsp:txXfrm>
        <a:off x="994536" y="1078036"/>
        <a:ext cx="6219063" cy="861070"/>
      </dsp:txXfrm>
    </dsp:sp>
    <dsp:sp modelId="{4621DF42-C168-41BF-97E2-2B0EEE3B778B}">
      <dsp:nvSpPr>
        <dsp:cNvPr id="0" name=""/>
        <dsp:cNvSpPr/>
      </dsp:nvSpPr>
      <dsp:spPr>
        <a:xfrm>
          <a:off x="0" y="2154374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173B4E-638D-4480-80BA-0C03C4F7358D}">
      <dsp:nvSpPr>
        <dsp:cNvPr id="0" name=""/>
        <dsp:cNvSpPr/>
      </dsp:nvSpPr>
      <dsp:spPr>
        <a:xfrm>
          <a:off x="260473" y="2348115"/>
          <a:ext cx="473588" cy="4735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86A4A-329E-474E-9C00-B28AC4F3B932}">
      <dsp:nvSpPr>
        <dsp:cNvPr id="0" name=""/>
        <dsp:cNvSpPr/>
      </dsp:nvSpPr>
      <dsp:spPr>
        <a:xfrm>
          <a:off x="994536" y="2154374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Outputs: outreach_active.csv and paused_queue.csv.</a:t>
          </a:r>
        </a:p>
      </dsp:txBody>
      <dsp:txXfrm>
        <a:off x="994536" y="2154374"/>
        <a:ext cx="6219063" cy="861070"/>
      </dsp:txXfrm>
    </dsp:sp>
    <dsp:sp modelId="{9A0451A6-0409-4E91-97ED-047C33E63858}">
      <dsp:nvSpPr>
        <dsp:cNvPr id="0" name=""/>
        <dsp:cNvSpPr/>
      </dsp:nvSpPr>
      <dsp:spPr>
        <a:xfrm>
          <a:off x="0" y="3230712"/>
          <a:ext cx="7213600" cy="86107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B0C02-BE49-46B6-B9F7-61E1699A5273}">
      <dsp:nvSpPr>
        <dsp:cNvPr id="0" name=""/>
        <dsp:cNvSpPr/>
      </dsp:nvSpPr>
      <dsp:spPr>
        <a:xfrm>
          <a:off x="260473" y="3424453"/>
          <a:ext cx="473588" cy="4735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CA891-F547-40F5-8191-8106356C6E25}">
      <dsp:nvSpPr>
        <dsp:cNvPr id="0" name=""/>
        <dsp:cNvSpPr/>
      </dsp:nvSpPr>
      <dsp:spPr>
        <a:xfrm>
          <a:off x="994536" y="3230712"/>
          <a:ext cx="6219063" cy="861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130" tIns="91130" rIns="91130" bIns="9113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Benefits: Higher save rate, respectful timing, CRM-ready outputs.</a:t>
          </a:r>
        </a:p>
      </dsp:txBody>
      <dsp:txXfrm>
        <a:off x="994536" y="3230712"/>
        <a:ext cx="6219063" cy="86107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7787AD-FB85-4958-A54F-3E9313FECECA}">
      <dsp:nvSpPr>
        <dsp:cNvPr id="0" name=""/>
        <dsp:cNvSpPr/>
      </dsp:nvSpPr>
      <dsp:spPr>
        <a:xfrm>
          <a:off x="0" y="3495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negative_momentum → Routine nudge</a:t>
          </a:r>
        </a:p>
      </dsp:txBody>
      <dsp:txXfrm>
        <a:off x="45235" y="80185"/>
        <a:ext cx="4881133" cy="836169"/>
      </dsp:txXfrm>
    </dsp:sp>
    <dsp:sp modelId="{801D01AD-F555-48A7-A879-FB12F8DABB55}">
      <dsp:nvSpPr>
        <dsp:cNvPr id="0" name=""/>
        <dsp:cNvSpPr/>
      </dsp:nvSpPr>
      <dsp:spPr>
        <a:xfrm>
          <a:off x="0" y="103071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741071"/>
                <a:satOff val="3550"/>
                <a:lumOff val="3284"/>
                <a:alphaOff val="0"/>
                <a:tint val="96000"/>
                <a:lumMod val="100000"/>
              </a:schemeClr>
            </a:gs>
            <a:gs pos="78000">
              <a:schemeClr val="accent2">
                <a:hueOff val="-741071"/>
                <a:satOff val="3550"/>
                <a:lumOff val="328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erratic_usage → Consistency plan</a:t>
          </a:r>
        </a:p>
      </dsp:txBody>
      <dsp:txXfrm>
        <a:off x="45235" y="1075945"/>
        <a:ext cx="4881133" cy="836169"/>
      </dsp:txXfrm>
    </dsp:sp>
    <dsp:sp modelId="{DAF04880-17BE-49C0-8AC8-FB62908A0BF1}">
      <dsp:nvSpPr>
        <dsp:cNvPr id="0" name=""/>
        <dsp:cNvSpPr/>
      </dsp:nvSpPr>
      <dsp:spPr>
        <a:xfrm>
          <a:off x="0" y="202647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drought_streak → Reactivation</a:t>
          </a:r>
        </a:p>
      </dsp:txBody>
      <dsp:txXfrm>
        <a:off x="45235" y="2071705"/>
        <a:ext cx="4881133" cy="836169"/>
      </dsp:txXfrm>
    </dsp:sp>
    <dsp:sp modelId="{FBDE6BF3-B66C-4E93-8A8B-F7F482ADBD7F}">
      <dsp:nvSpPr>
        <dsp:cNvPr id="0" name=""/>
        <dsp:cNvSpPr/>
      </dsp:nvSpPr>
      <dsp:spPr>
        <a:xfrm>
          <a:off x="0" y="302223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2223214"/>
                <a:satOff val="10650"/>
                <a:lumOff val="9853"/>
                <a:alphaOff val="0"/>
                <a:tint val="96000"/>
                <a:lumMod val="100000"/>
              </a:schemeClr>
            </a:gs>
            <a:gs pos="78000">
              <a:schemeClr val="accent2">
                <a:hueOff val="-2223214"/>
                <a:satOff val="10650"/>
                <a:lumOff val="985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paused_state → Paused check-in</a:t>
          </a:r>
        </a:p>
      </dsp:txBody>
      <dsp:txXfrm>
        <a:off x="45235" y="3067465"/>
        <a:ext cx="4881133" cy="836169"/>
      </dsp:txXfrm>
    </dsp:sp>
    <dsp:sp modelId="{1E61F56F-F7DC-497A-8635-6093AEC61F2E}">
      <dsp:nvSpPr>
        <dsp:cNvPr id="0" name=""/>
        <dsp:cNvSpPr/>
      </dsp:nvSpPr>
      <dsp:spPr>
        <a:xfrm>
          <a:off x="0" y="4017990"/>
          <a:ext cx="4971603" cy="926639"/>
        </a:xfrm>
        <a:prstGeom prst="roundRect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none → No outreach</a:t>
          </a:r>
        </a:p>
      </dsp:txBody>
      <dsp:txXfrm>
        <a:off x="45235" y="4063225"/>
        <a:ext cx="4881133" cy="836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EB201D-6E84-4D14-BAA6-28C3A6CAAF92}">
      <dsp:nvSpPr>
        <dsp:cNvPr id="0" name=""/>
        <dsp:cNvSpPr/>
      </dsp:nvSpPr>
      <dsp:spPr>
        <a:xfrm>
          <a:off x="0" y="3748394"/>
          <a:ext cx="1242900" cy="1230306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220472" rIns="88395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Add</a:t>
          </a:r>
        </a:p>
      </dsp:txBody>
      <dsp:txXfrm>
        <a:off x="0" y="3748394"/>
        <a:ext cx="1242900" cy="1230306"/>
      </dsp:txXfrm>
    </dsp:sp>
    <dsp:sp modelId="{3D6F3575-1E2A-4D1A-85D0-B8F8701C7EAC}">
      <dsp:nvSpPr>
        <dsp:cNvPr id="0" name=""/>
        <dsp:cNvSpPr/>
      </dsp:nvSpPr>
      <dsp:spPr>
        <a:xfrm>
          <a:off x="1242900" y="3748394"/>
          <a:ext cx="3728702" cy="1230306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66700" rIns="7563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Add EWS percentile, risk_band, and main_reason.</a:t>
          </a:r>
        </a:p>
      </dsp:txBody>
      <dsp:txXfrm>
        <a:off x="1242900" y="3748394"/>
        <a:ext cx="3728702" cy="1230306"/>
      </dsp:txXfrm>
    </dsp:sp>
    <dsp:sp modelId="{DE20F5B6-4D4A-45B5-871B-125529F38143}">
      <dsp:nvSpPr>
        <dsp:cNvPr id="0" name=""/>
        <dsp:cNvSpPr/>
      </dsp:nvSpPr>
      <dsp:spPr>
        <a:xfrm rot="10800000">
          <a:off x="0" y="1874637"/>
          <a:ext cx="1242900" cy="18922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220472" rIns="88395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Pick</a:t>
          </a:r>
        </a:p>
      </dsp:txBody>
      <dsp:txXfrm rot="-10800000">
        <a:off x="0" y="1874637"/>
        <a:ext cx="1242900" cy="1229937"/>
      </dsp:txXfrm>
    </dsp:sp>
    <dsp:sp modelId="{6536B874-3D54-485B-8CA7-B1144C070D55}">
      <dsp:nvSpPr>
        <dsp:cNvPr id="0" name=""/>
        <dsp:cNvSpPr/>
      </dsp:nvSpPr>
      <dsp:spPr>
        <a:xfrm>
          <a:off x="1242900" y="1874637"/>
          <a:ext cx="3728702" cy="1229937"/>
        </a:xfrm>
        <a:prstGeom prst="rect">
          <a:avLst/>
        </a:prstGeom>
        <a:solidFill>
          <a:schemeClr val="accent5">
            <a:tint val="40000"/>
            <a:alpha val="90000"/>
            <a:hueOff val="1325892"/>
            <a:satOff val="-13914"/>
            <a:lumOff val="-912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1325892"/>
              <a:satOff val="-13914"/>
              <a:lumOff val="-9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66700" rIns="7563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Pick latest non-paused row per member.</a:t>
          </a:r>
        </a:p>
      </dsp:txBody>
      <dsp:txXfrm>
        <a:off x="1242900" y="1874637"/>
        <a:ext cx="3728702" cy="1229937"/>
      </dsp:txXfrm>
    </dsp:sp>
    <dsp:sp modelId="{4F51DA67-5838-447D-A1CD-8BF7FBA35332}">
      <dsp:nvSpPr>
        <dsp:cNvPr id="0" name=""/>
        <dsp:cNvSpPr/>
      </dsp:nvSpPr>
      <dsp:spPr>
        <a:xfrm rot="10800000">
          <a:off x="0" y="880"/>
          <a:ext cx="1242900" cy="1892211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220472" rIns="88395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Merge</a:t>
          </a:r>
        </a:p>
      </dsp:txBody>
      <dsp:txXfrm rot="-10800000">
        <a:off x="0" y="880"/>
        <a:ext cx="1242900" cy="1229937"/>
      </dsp:txXfrm>
    </dsp:sp>
    <dsp:sp modelId="{664BB7E0-7918-4A90-834A-54A17B7728FA}">
      <dsp:nvSpPr>
        <dsp:cNvPr id="0" name=""/>
        <dsp:cNvSpPr/>
      </dsp:nvSpPr>
      <dsp:spPr>
        <a:xfrm>
          <a:off x="1242900" y="880"/>
          <a:ext cx="3728702" cy="1229937"/>
        </a:xfrm>
        <a:prstGeom prst="rect">
          <a:avLst/>
        </a:prstGeom>
        <a:solidFill>
          <a:schemeClr val="accent5">
            <a:tint val="40000"/>
            <a:alpha val="90000"/>
            <a:hueOff val="2651784"/>
            <a:satOff val="-27828"/>
            <a:lumOff val="-1825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2651784"/>
              <a:satOff val="-27828"/>
              <a:lumOff val="-18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66700" rIns="75636" bIns="26670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Merge scores with engagement/paused signals.</a:t>
          </a:r>
        </a:p>
      </dsp:txBody>
      <dsp:txXfrm>
        <a:off x="1242900" y="880"/>
        <a:ext cx="3728702" cy="12299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14E679-9488-4F40-A142-860ED418879D}">
      <dsp:nvSpPr>
        <dsp:cNvPr id="0" name=""/>
        <dsp:cNvSpPr/>
      </dsp:nvSpPr>
      <dsp:spPr>
        <a:xfrm>
          <a:off x="0" y="4275731"/>
          <a:ext cx="1242900" cy="701469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163576" rIns="8839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Cap</a:t>
          </a:r>
        </a:p>
      </dsp:txBody>
      <dsp:txXfrm>
        <a:off x="0" y="4275731"/>
        <a:ext cx="1242900" cy="701469"/>
      </dsp:txXfrm>
    </dsp:sp>
    <dsp:sp modelId="{05D0E1E9-95B3-49FA-9549-47CFCCA45A44}">
      <dsp:nvSpPr>
        <dsp:cNvPr id="0" name=""/>
        <dsp:cNvSpPr/>
      </dsp:nvSpPr>
      <dsp:spPr>
        <a:xfrm>
          <a:off x="1242900" y="4275731"/>
          <a:ext cx="3728702" cy="701469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03200" rIns="756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Cap with threshold or capacity.</a:t>
          </a:r>
        </a:p>
      </dsp:txBody>
      <dsp:txXfrm>
        <a:off x="1242900" y="4275731"/>
        <a:ext cx="3728702" cy="701469"/>
      </dsp:txXfrm>
    </dsp:sp>
    <dsp:sp modelId="{2CC2773E-0EBD-4849-B4A4-FBF1EA6EBD47}">
      <dsp:nvSpPr>
        <dsp:cNvPr id="0" name=""/>
        <dsp:cNvSpPr/>
      </dsp:nvSpPr>
      <dsp:spPr>
        <a:xfrm rot="10800000">
          <a:off x="0" y="3207393"/>
          <a:ext cx="1242900" cy="10788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623814"/>
                <a:satOff val="-12622"/>
                <a:lumOff val="392"/>
                <a:alphaOff val="0"/>
                <a:tint val="96000"/>
                <a:lumMod val="100000"/>
              </a:schemeClr>
            </a:gs>
            <a:gs pos="78000">
              <a:schemeClr val="accent5">
                <a:hueOff val="623814"/>
                <a:satOff val="-12622"/>
                <a:lumOff val="392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623814"/>
              <a:satOff val="-12622"/>
              <a:lumOff val="39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163576" rIns="8839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Rank by</a:t>
          </a:r>
        </a:p>
      </dsp:txBody>
      <dsp:txXfrm rot="-10800000">
        <a:off x="0" y="3207393"/>
        <a:ext cx="1242900" cy="701258"/>
      </dsp:txXfrm>
    </dsp:sp>
    <dsp:sp modelId="{379F9225-2455-463D-A8DD-E680D920692C}">
      <dsp:nvSpPr>
        <dsp:cNvPr id="0" name=""/>
        <dsp:cNvSpPr/>
      </dsp:nvSpPr>
      <dsp:spPr>
        <a:xfrm>
          <a:off x="1242900" y="3207393"/>
          <a:ext cx="3728702" cy="701258"/>
        </a:xfrm>
        <a:prstGeom prst="rect">
          <a:avLst/>
        </a:prstGeom>
        <a:solidFill>
          <a:schemeClr val="accent5">
            <a:tint val="40000"/>
            <a:alpha val="90000"/>
            <a:hueOff val="662946"/>
            <a:satOff val="-6957"/>
            <a:lumOff val="-456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662946"/>
              <a:satOff val="-6957"/>
              <a:lumOff val="-45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03200" rIns="756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Rank by severity then EWS.</a:t>
          </a:r>
        </a:p>
      </dsp:txBody>
      <dsp:txXfrm>
        <a:off x="1242900" y="3207393"/>
        <a:ext cx="3728702" cy="701258"/>
      </dsp:txXfrm>
    </dsp:sp>
    <dsp:sp modelId="{71435E1F-8DF2-4267-8EA7-1DA4E011127E}">
      <dsp:nvSpPr>
        <dsp:cNvPr id="0" name=""/>
        <dsp:cNvSpPr/>
      </dsp:nvSpPr>
      <dsp:spPr>
        <a:xfrm rot="10800000">
          <a:off x="0" y="2139055"/>
          <a:ext cx="1242900" cy="10788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1247628"/>
                <a:satOff val="-25244"/>
                <a:lumOff val="784"/>
                <a:alphaOff val="0"/>
                <a:tint val="96000"/>
                <a:lumMod val="100000"/>
              </a:schemeClr>
            </a:gs>
            <a:gs pos="78000">
              <a:schemeClr val="accent5">
                <a:hueOff val="1247628"/>
                <a:satOff val="-25244"/>
                <a:lumOff val="784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163576" rIns="8839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Attach</a:t>
          </a:r>
        </a:p>
      </dsp:txBody>
      <dsp:txXfrm rot="-10800000">
        <a:off x="0" y="2139055"/>
        <a:ext cx="1242900" cy="701258"/>
      </dsp:txXfrm>
    </dsp:sp>
    <dsp:sp modelId="{C30775B0-4473-424E-AF58-60D6F21855AD}">
      <dsp:nvSpPr>
        <dsp:cNvPr id="0" name=""/>
        <dsp:cNvSpPr/>
      </dsp:nvSpPr>
      <dsp:spPr>
        <a:xfrm>
          <a:off x="1242900" y="2139055"/>
          <a:ext cx="3728702" cy="701258"/>
        </a:xfrm>
        <a:prstGeom prst="rect">
          <a:avLst/>
        </a:prstGeom>
        <a:solidFill>
          <a:schemeClr val="accent5">
            <a:tint val="40000"/>
            <a:alpha val="90000"/>
            <a:hueOff val="1325892"/>
            <a:satOff val="-13914"/>
            <a:lumOff val="-912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1325892"/>
              <a:satOff val="-13914"/>
              <a:lumOff val="-91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03200" rIns="756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Attach playbook messages.</a:t>
          </a:r>
        </a:p>
      </dsp:txBody>
      <dsp:txXfrm>
        <a:off x="1242900" y="2139055"/>
        <a:ext cx="3728702" cy="701258"/>
      </dsp:txXfrm>
    </dsp:sp>
    <dsp:sp modelId="{F2EC5A65-84B2-4848-AB66-4212040AB376}">
      <dsp:nvSpPr>
        <dsp:cNvPr id="0" name=""/>
        <dsp:cNvSpPr/>
      </dsp:nvSpPr>
      <dsp:spPr>
        <a:xfrm rot="10800000">
          <a:off x="0" y="1070718"/>
          <a:ext cx="1242900" cy="10788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1871442"/>
                <a:satOff val="-37867"/>
                <a:lumOff val="1177"/>
                <a:alphaOff val="0"/>
                <a:tint val="96000"/>
                <a:lumMod val="100000"/>
              </a:schemeClr>
            </a:gs>
            <a:gs pos="78000">
              <a:schemeClr val="accent5">
                <a:hueOff val="1871442"/>
                <a:satOff val="-37867"/>
                <a:lumOff val="117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1871442"/>
              <a:satOff val="-37867"/>
              <a:lumOff val="117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163576" rIns="8839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Apply</a:t>
          </a:r>
        </a:p>
      </dsp:txBody>
      <dsp:txXfrm rot="-10800000">
        <a:off x="0" y="1070718"/>
        <a:ext cx="1242900" cy="701258"/>
      </dsp:txXfrm>
    </dsp:sp>
    <dsp:sp modelId="{5EE1F904-E37A-4302-B8EA-B8034E6A0139}">
      <dsp:nvSpPr>
        <dsp:cNvPr id="0" name=""/>
        <dsp:cNvSpPr/>
      </dsp:nvSpPr>
      <dsp:spPr>
        <a:xfrm>
          <a:off x="1242900" y="1070718"/>
          <a:ext cx="3728702" cy="701258"/>
        </a:xfrm>
        <a:prstGeom prst="rect">
          <a:avLst/>
        </a:prstGeom>
        <a:solidFill>
          <a:schemeClr val="accent5">
            <a:tint val="40000"/>
            <a:alpha val="90000"/>
            <a:hueOff val="1988838"/>
            <a:satOff val="-20871"/>
            <a:lumOff val="-1369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1988838"/>
              <a:satOff val="-20871"/>
              <a:lumOff val="-136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03200" rIns="756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Apply cooldown filter to active group.</a:t>
          </a:r>
        </a:p>
      </dsp:txBody>
      <dsp:txXfrm>
        <a:off x="1242900" y="1070718"/>
        <a:ext cx="3728702" cy="701258"/>
      </dsp:txXfrm>
    </dsp:sp>
    <dsp:sp modelId="{29E10D3C-2457-4121-81EF-80DF55ED1640}">
      <dsp:nvSpPr>
        <dsp:cNvPr id="0" name=""/>
        <dsp:cNvSpPr/>
      </dsp:nvSpPr>
      <dsp:spPr>
        <a:xfrm rot="10800000">
          <a:off x="0" y="2380"/>
          <a:ext cx="1242900" cy="107885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395" tIns="163576" rIns="88395" bIns="163576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Split</a:t>
          </a:r>
        </a:p>
      </dsp:txBody>
      <dsp:txXfrm rot="-10800000">
        <a:off x="0" y="2380"/>
        <a:ext cx="1242900" cy="701258"/>
      </dsp:txXfrm>
    </dsp:sp>
    <dsp:sp modelId="{CF561EE2-430C-457B-8159-FA9AEAE74DB1}">
      <dsp:nvSpPr>
        <dsp:cNvPr id="0" name=""/>
        <dsp:cNvSpPr/>
      </dsp:nvSpPr>
      <dsp:spPr>
        <a:xfrm>
          <a:off x="1242900" y="2380"/>
          <a:ext cx="3728702" cy="701258"/>
        </a:xfrm>
        <a:prstGeom prst="rect">
          <a:avLst/>
        </a:prstGeom>
        <a:solidFill>
          <a:schemeClr val="accent5">
            <a:tint val="40000"/>
            <a:alpha val="90000"/>
            <a:hueOff val="2651784"/>
            <a:satOff val="-27828"/>
            <a:lumOff val="-1825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2651784"/>
              <a:satOff val="-27828"/>
              <a:lumOff val="-18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5636" tIns="203200" rIns="756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Split active vs paused members.</a:t>
          </a:r>
        </a:p>
      </dsp:txBody>
      <dsp:txXfrm>
        <a:off x="1242900" y="2380"/>
        <a:ext cx="3728702" cy="7012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B7EAB5-2C44-492E-98A3-A2CD2E87A40F}">
      <dsp:nvSpPr>
        <dsp:cNvPr id="0" name=""/>
        <dsp:cNvSpPr/>
      </dsp:nvSpPr>
      <dsp:spPr>
        <a:xfrm>
          <a:off x="2781118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526" y="45719"/>
              </a:lnTo>
            </a:path>
            <a:path>
              <a:moveTo>
                <a:pt x="358249" y="45719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</a:t>
          </a:r>
        </a:p>
      </dsp:txBody>
      <dsp:txXfrm>
        <a:off x="3030644" y="815192"/>
        <a:ext cx="108723" cy="159394"/>
      </dsp:txXfrm>
    </dsp:sp>
    <dsp:sp modelId="{93092CCB-B7CF-496A-9CB9-38A8BCABE0FA}">
      <dsp:nvSpPr>
        <dsp:cNvPr id="0" name=""/>
        <dsp:cNvSpPr/>
      </dsp:nvSpPr>
      <dsp:spPr>
        <a:xfrm>
          <a:off x="7373" y="62226"/>
          <a:ext cx="2775545" cy="16653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negative_momentum → Routine nudge: Reason – Engagement trend is declining. Action – Encourage quick booking to maintain rhythm.</a:t>
          </a:r>
        </a:p>
      </dsp:txBody>
      <dsp:txXfrm>
        <a:off x="7373" y="62226"/>
        <a:ext cx="2775545" cy="1665327"/>
      </dsp:txXfrm>
    </dsp:sp>
    <dsp:sp modelId="{D3C06537-5473-4D3C-9A85-5A279C84D571}">
      <dsp:nvSpPr>
        <dsp:cNvPr id="0" name=""/>
        <dsp:cNvSpPr/>
      </dsp:nvSpPr>
      <dsp:spPr>
        <a:xfrm>
          <a:off x="6195039" y="849169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526" y="45719"/>
              </a:lnTo>
            </a:path>
            <a:path>
              <a:moveTo>
                <a:pt x="358249" y="45719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</a:t>
          </a:r>
        </a:p>
      </dsp:txBody>
      <dsp:txXfrm>
        <a:off x="6444565" y="815192"/>
        <a:ext cx="108723" cy="159394"/>
      </dsp:txXfrm>
    </dsp:sp>
    <dsp:sp modelId="{1D58654F-3E3C-41A4-BA33-0E3FFF0EC3E7}">
      <dsp:nvSpPr>
        <dsp:cNvPr id="0" name=""/>
        <dsp:cNvSpPr/>
      </dsp:nvSpPr>
      <dsp:spPr>
        <a:xfrm>
          <a:off x="3421293" y="62226"/>
          <a:ext cx="2775545" cy="1665327"/>
        </a:xfrm>
        <a:prstGeom prst="rect">
          <a:avLst/>
        </a:prstGeom>
        <a:solidFill>
          <a:schemeClr val="accent2">
            <a:hueOff val="-741071"/>
            <a:satOff val="3550"/>
            <a:lumOff val="32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erratic_usage → Consistency plan: Reason – Usage is irregular/volatile. Action – Suggest fixed weekly slot for habit-building.</a:t>
          </a:r>
        </a:p>
      </dsp:txBody>
      <dsp:txXfrm>
        <a:off x="3421293" y="62226"/>
        <a:ext cx="2775545" cy="1665327"/>
      </dsp:txXfrm>
    </dsp:sp>
    <dsp:sp modelId="{52860FB7-FE3E-4A19-8FF0-9DD2AC342B2C}">
      <dsp:nvSpPr>
        <dsp:cNvPr id="0" name=""/>
        <dsp:cNvSpPr/>
      </dsp:nvSpPr>
      <dsp:spPr>
        <a:xfrm>
          <a:off x="1395145" y="1725753"/>
          <a:ext cx="6827841" cy="607775"/>
        </a:xfrm>
        <a:custGeom>
          <a:avLst/>
          <a:gdLst/>
          <a:ahLst/>
          <a:cxnLst/>
          <a:rect l="0" t="0" r="0" b="0"/>
          <a:pathLst>
            <a:path>
              <a:moveTo>
                <a:pt x="6827841" y="0"/>
              </a:moveTo>
              <a:lnTo>
                <a:pt x="6827841" y="320987"/>
              </a:lnTo>
              <a:lnTo>
                <a:pt x="0" y="320987"/>
              </a:lnTo>
              <a:lnTo>
                <a:pt x="0" y="607775"/>
              </a:lnTo>
            </a:path>
          </a:pathLst>
        </a:custGeom>
        <a:noFill/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</a:t>
          </a:r>
        </a:p>
      </dsp:txBody>
      <dsp:txXfrm>
        <a:off x="4637626" y="1949943"/>
        <a:ext cx="342880" cy="159394"/>
      </dsp:txXfrm>
    </dsp:sp>
    <dsp:sp modelId="{A40C2EC4-F2EE-44AF-9F85-05D8470785FF}">
      <dsp:nvSpPr>
        <dsp:cNvPr id="0" name=""/>
        <dsp:cNvSpPr/>
      </dsp:nvSpPr>
      <dsp:spPr>
        <a:xfrm>
          <a:off x="6835214" y="62226"/>
          <a:ext cx="2775545" cy="1665327"/>
        </a:xfrm>
        <a:prstGeom prst="rect">
          <a:avLst/>
        </a:prstGeom>
        <a:solidFill>
          <a:schemeClr val="accent2">
            <a:hueOff val="-1482143"/>
            <a:satOff val="7100"/>
            <a:lumOff val="6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drought_streak</a:t>
          </a:r>
          <a:r>
            <a:rPr lang="en-US" sz="1500" kern="1200" dirty="0"/>
            <a:t> → Reactivation: Reason – Member has multiple weeks of no activity. Action – Offer incentive/credit with easy reactivation.</a:t>
          </a:r>
        </a:p>
      </dsp:txBody>
      <dsp:txXfrm>
        <a:off x="6835214" y="62226"/>
        <a:ext cx="2775545" cy="1665327"/>
      </dsp:txXfrm>
    </dsp:sp>
    <dsp:sp modelId="{12631220-826C-48B4-85E1-04E1897006DE}">
      <dsp:nvSpPr>
        <dsp:cNvPr id="0" name=""/>
        <dsp:cNvSpPr/>
      </dsp:nvSpPr>
      <dsp:spPr>
        <a:xfrm>
          <a:off x="2781118" y="3152872"/>
          <a:ext cx="60777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49526" y="45719"/>
              </a:lnTo>
            </a:path>
            <a:path>
              <a:moveTo>
                <a:pt x="358249" y="45719"/>
              </a:moveTo>
              <a:lnTo>
                <a:pt x="607775" y="45720"/>
              </a:lnTo>
            </a:path>
          </a:pathLst>
        </a:custGeom>
        <a:noFill/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</a:t>
          </a:r>
        </a:p>
      </dsp:txBody>
      <dsp:txXfrm>
        <a:off x="3030644" y="3118895"/>
        <a:ext cx="108723" cy="159394"/>
      </dsp:txXfrm>
    </dsp:sp>
    <dsp:sp modelId="{6A407E7D-B251-4C90-85AF-CA6C5EA332FA}">
      <dsp:nvSpPr>
        <dsp:cNvPr id="0" name=""/>
        <dsp:cNvSpPr/>
      </dsp:nvSpPr>
      <dsp:spPr>
        <a:xfrm>
          <a:off x="7373" y="2365928"/>
          <a:ext cx="2775545" cy="1665327"/>
        </a:xfrm>
        <a:prstGeom prst="rect">
          <a:avLst/>
        </a:prstGeom>
        <a:solidFill>
          <a:schemeClr val="accent2">
            <a:hueOff val="-2223214"/>
            <a:satOff val="10650"/>
            <a:lumOff val="985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paused_state → Paused check-in: Reason – Member explicitly paused their plan. Action – Respectful reminder to resume when ready.</a:t>
          </a:r>
        </a:p>
      </dsp:txBody>
      <dsp:txXfrm>
        <a:off x="7373" y="2365928"/>
        <a:ext cx="2775545" cy="1665327"/>
      </dsp:txXfrm>
    </dsp:sp>
    <dsp:sp modelId="{A91C0B45-85CF-4160-9122-9FEE6DD65F26}">
      <dsp:nvSpPr>
        <dsp:cNvPr id="0" name=""/>
        <dsp:cNvSpPr/>
      </dsp:nvSpPr>
      <dsp:spPr>
        <a:xfrm>
          <a:off x="3421293" y="2365928"/>
          <a:ext cx="2775545" cy="1665327"/>
        </a:xfrm>
        <a:prstGeom prst="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004" tIns="142760" rIns="136004" bIns="1427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none → No outreach: Reason – No churn signals detected. Action – Do not contact; avoid spamming healthy customers.</a:t>
          </a:r>
        </a:p>
      </dsp:txBody>
      <dsp:txXfrm>
        <a:off x="3421293" y="2365928"/>
        <a:ext cx="2775545" cy="16653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81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9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4885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623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694315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94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19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8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684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637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51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87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3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8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51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9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9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54300" y="2404534"/>
            <a:ext cx="5825202" cy="1646302"/>
          </a:xfrm>
        </p:spPr>
        <p:txBody>
          <a:bodyPr>
            <a:normAutofit fontScale="90000"/>
          </a:bodyPr>
          <a:lstStyle/>
          <a:p>
            <a:pPr algn="ctr">
              <a:lnSpc>
                <a:spcPct val="90000"/>
              </a:lnSpc>
            </a:pPr>
            <a:br>
              <a:rPr lang="en-NZ" sz="4200" dirty="0"/>
            </a:br>
            <a:r>
              <a:rPr lang="en-NZ" sz="4200" dirty="0"/>
              <a:t> </a:t>
            </a:r>
            <a:br>
              <a:rPr lang="en-NZ" sz="4200" dirty="0"/>
            </a:br>
            <a:r>
              <a:rPr lang="en-NZ" sz="4200" dirty="0"/>
              <a:t>Pause-Aware Outreach Queue (EWS)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4300" y="4050834"/>
            <a:ext cx="5825202" cy="1096899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chemeClr val="tx1"/>
                </a:solidFill>
              </a:rPr>
              <a:t>Documentation &amp; Production Guide for outreach_paused.py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NZ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t>Playbook Mapping – Business Meaning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r>
              <a:t>negative_momentum → Routine nudge: Encourage member to keep their recent activity going.</a:t>
            </a:r>
          </a:p>
          <a:p>
            <a:r>
              <a:t>erratic_usage → Consistency plan: Help member build a simple weekly routine.</a:t>
            </a:r>
          </a:p>
          <a:p>
            <a:r>
              <a:t>drought_streak → Reactivation: Win-back with incentives or easy reactivation.</a:t>
            </a:r>
          </a:p>
          <a:p>
            <a:r>
              <a:t>paused_state → Paused check-in: Respectful reminder that they can resume anytime.</a:t>
            </a:r>
          </a:p>
          <a:p>
            <a:r>
              <a:t>none → No outreach: Avoid unnecessary contact with healthy members.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9200" y="609601"/>
            <a:ext cx="7648121" cy="1099457"/>
          </a:xfrm>
        </p:spPr>
        <p:txBody>
          <a:bodyPr>
            <a:normAutofit/>
          </a:bodyPr>
          <a:lstStyle/>
          <a:p>
            <a:r>
              <a:rPr lang="en-NZ"/>
              <a:t>Executive Summary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EC1927-9D60-CC53-4B28-E18BBE1116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267918"/>
              </p:ext>
            </p:extLst>
          </p:nvPr>
        </p:nvGraphicFramePr>
        <p:xfrm>
          <a:off x="2489199" y="1948543"/>
          <a:ext cx="7213600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Contract: Inputs &amp;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t>Inputs: member_id, week, engagement, paused.</a:t>
            </a:r>
          </a:p>
          <a:p>
            <a:r>
              <a:t>Optional: recent_contacts with last_contact_date.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t>Outputs: outreach_active.csv, paused_queue.csv.</a:t>
            </a:r>
          </a:p>
          <a:p>
            <a:r>
              <a:t>Shared columns: member_id, week, engagement, paused, EWS, risk_band, reason, action_tag, subject, message.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3800"/>
              <a:t>Playbook Mapping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FB4B4813-C1F3-ED8A-CD91-A4FC5616D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2715641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2400"/>
              <a:t>build_snapshots()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B0729A-FFB6-E1CA-234F-57E68D27D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1710872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NZ" sz="1200"/>
              <a:t>build_outreach_from_scores()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DF4100-D2FB-F37E-B09B-034C93A055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8574192"/>
              </p:ext>
            </p:extLst>
          </p:nvPr>
        </p:nvGraphicFramePr>
        <p:xfrm>
          <a:off x="5211415" y="944564"/>
          <a:ext cx="4971603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6601" y="816638"/>
            <a:ext cx="2525519" cy="5224724"/>
          </a:xfrm>
        </p:spPr>
        <p:txBody>
          <a:bodyPr anchor="ctr">
            <a:normAutofit/>
          </a:bodyPr>
          <a:lstStyle/>
          <a:p>
            <a:r>
              <a:rPr lang="en-NZ" sz="2300"/>
              <a:t>build_outreach()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14722" y="816638"/>
            <a:ext cx="3464779" cy="5224724"/>
          </a:xfrm>
        </p:spPr>
        <p:txBody>
          <a:bodyPr anchor="ctr">
            <a:normAutofit/>
          </a:bodyPr>
          <a:lstStyle/>
          <a:p>
            <a:r>
              <a:rPr lang="en-NZ"/>
              <a:t>Wrapper: fit model if not provided, then score.</a:t>
            </a:r>
          </a:p>
          <a:p>
            <a:r>
              <a:rPr lang="en-NZ"/>
              <a:t>Builds both outreach_active and paused_queue.</a:t>
            </a:r>
          </a:p>
          <a:p>
            <a:r>
              <a:rPr lang="en-NZ"/>
              <a:t>Returns (active_q, paused_q, fitted_model).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6963" y="1179152"/>
            <a:ext cx="2475485" cy="4463889"/>
          </a:xfrm>
        </p:spPr>
        <p:txBody>
          <a:bodyPr anchor="ctr">
            <a:normAutofit/>
          </a:bodyPr>
          <a:lstStyle/>
          <a:p>
            <a:r>
              <a:t>Example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58188" y="1109145"/>
            <a:ext cx="4755762" cy="4603900"/>
          </a:xfrm>
        </p:spPr>
        <p:txBody>
          <a:bodyPr anchor="ctr">
            <a:normAutofit/>
          </a:bodyPr>
          <a:lstStyle/>
          <a:p>
            <a:r>
              <a:rPr lang="en-NZ">
                <a:latin typeface="Consolas"/>
              </a:rPr>
              <a:t>from outreach_paused import build_outreach</a:t>
            </a:r>
            <a:br/>
            <a:r>
              <a:rPr lang="en-NZ">
                <a:latin typeface="Consolas"/>
              </a:rPr>
              <a:t>from ews_model_paused import EWSModel</a:t>
            </a:r>
            <a:br/>
            <a:br/>
            <a:r>
              <a:rPr lang="en-NZ">
                <a:latin typeface="Consolas"/>
              </a:rPr>
              <a:t>active_q, paused_q, model = build_outreach(df)</a:t>
            </a:r>
            <a:br/>
            <a:r>
              <a:rPr lang="en-NZ">
                <a:latin typeface="Consolas"/>
              </a:rPr>
              <a:t>active_q.to_csv("outreach_active.csv", index=False)</a:t>
            </a:r>
            <a:br/>
            <a:r>
              <a:rPr lang="en-NZ">
                <a:latin typeface="Consolas"/>
              </a:rPr>
              <a:t>paused_q.to_csv("paused_queue.csv", index=False)</a:t>
            </a:r>
            <a:br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en-NZ"/>
              <a:t>Playbook Mapping – Reasons &amp; Actions</a:t>
            </a:r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NZ"/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17ECC06C-6358-9303-5BFF-61807A7B17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27261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569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Consolas</vt:lpstr>
      <vt:lpstr>Trebuchet MS</vt:lpstr>
      <vt:lpstr>Wingdings 3</vt:lpstr>
      <vt:lpstr>Facet</vt:lpstr>
      <vt:lpstr>   Pause-Aware Outreach Queue (EWS)</vt:lpstr>
      <vt:lpstr>Executive Summary</vt:lpstr>
      <vt:lpstr>Data Contract: Inputs &amp; Outputs</vt:lpstr>
      <vt:lpstr>Playbook Mapping</vt:lpstr>
      <vt:lpstr>build_snapshots()</vt:lpstr>
      <vt:lpstr>build_outreach_from_scores()</vt:lpstr>
      <vt:lpstr>build_outreach()</vt:lpstr>
      <vt:lpstr>Example Usage</vt:lpstr>
      <vt:lpstr>Playbook Mapping – Reasons &amp; Actions</vt:lpstr>
      <vt:lpstr>Playbook Mapping – Business Meaning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Pause-Aware Outreach Queue (EWS)</dc:title>
  <dc:subject>Documentation for outreach_paused.py</dc:subject>
  <dc:creator>Keyvan Salehi</dc:creator>
  <cp:keywords/>
  <dc:description>generated using python-pptx</dc:description>
  <cp:lastModifiedBy>Keyvan Salehi</cp:lastModifiedBy>
  <cp:revision>3</cp:revision>
  <dcterms:created xsi:type="dcterms:W3CDTF">2025-08-19T22:04:47Z</dcterms:created>
  <dcterms:modified xsi:type="dcterms:W3CDTF">2025-08-19T22:31:10Z</dcterms:modified>
  <cp:category/>
</cp:coreProperties>
</file>