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438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3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4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Early Warning Signals (EWS) for Member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the model does, how it works, and how we’ll run it in production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(Batch Pipeline)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t>1) Daily/weekly ETL builds member-week table.</a:t>
            </a:r>
          </a:p>
          <a:p>
            <a:r>
              <a:t>2) Feature job: compute_member_features() per member.</a:t>
            </a:r>
          </a:p>
          <a:p>
            <a:r>
              <a:t>3) Model job: fit() nightly/weekly; predict() for current week.</a:t>
            </a:r>
          </a:p>
          <a:p>
            <a:r>
              <a:t>4) Persist outputs: EWS score, drift/hazard probs,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t>5) Activation: push top‑risk members to CRM/email/SMS.</a:t>
            </a:r>
          </a:p>
          <a:p>
            <a:r>
              <a:t>6) Experimentation: holdout+lift tests; monitor precision/recall.</a:t>
            </a:r>
          </a:p>
          <a:p>
            <a:r>
              <a:t>7) MLOps: version config, data schema checks, drift alerts.</a:t>
            </a:r>
          </a:p>
          <a:p>
            <a:r>
              <a:t>8) Re‑train cadence: monthly or on data drift.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71C8-D979-5854-E28B-506037FA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4DFE-974E-24F0-6A9D-B9124CB3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(Batch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4D01-E91E-E2AC-20F5-5668BC7D1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t>1) Daily/weekly ETL builds member-week table.</a:t>
            </a:r>
          </a:p>
          <a:p>
            <a:r>
              <a:t>2) Feature job: compute_member_features() per member.</a:t>
            </a:r>
          </a:p>
          <a:p>
            <a:r>
              <a:t>3) Model job: fit() nightly/weekly; predict() for current week.</a:t>
            </a:r>
          </a:p>
          <a:p>
            <a:r>
              <a:t>4) Persist outputs: EWS score, drift/hazard probs, reasons.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B99CA-88A4-6316-C0AB-E3140417B6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t>5) Activation: push top‑risk members to CRM/email/SMS.</a:t>
            </a:r>
          </a:p>
          <a:p>
            <a:r>
              <a:t>6) Experimentation: holdout+lift tests; monitor precision/recall.</a:t>
            </a:r>
          </a:p>
          <a:p>
            <a:r>
              <a:t>7) MLOps: version config, data schema checks, drift alerts.</a:t>
            </a:r>
          </a:p>
          <a:p>
            <a:r>
              <a:t>8) Re‑train cadence: monthly or on data drift.</a:t>
            </a:r>
          </a:p>
        </p:txBody>
      </p:sp>
    </p:spTree>
    <p:extLst>
      <p:ext uri="{BB962C8B-B14F-4D97-AF65-F5344CB8AC3E}">
        <p14:creationId xmlns:p14="http://schemas.microsoft.com/office/powerpoint/2010/main" val="10448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(Near‑Real‑Time)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Stream weekly signals into a feature store (e.g., Snowflake/Redis).</a:t>
            </a:r>
          </a:p>
          <a:p>
            <a:r>
              <a:t>Serve a lightweight scoring service wrapping predict().</a:t>
            </a:r>
          </a:p>
          <a:p>
            <a:r>
              <a:t>Cache per‑member features; score on updates or triggers.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Latency: milliseconds; infra cost minimal.</a:t>
            </a:r>
          </a:p>
          <a:p>
            <a:r>
              <a:t>Blue/green deployments with config toggles (ema_span, k_weeks).</a:t>
            </a:r>
          </a:p>
          <a:p>
            <a:r>
              <a:t>Feature parity tests ensure online/offline consistency.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validation: schema checks, null/zero guards, date monotonicity per member.</a:t>
            </a:r>
          </a:p>
          <a:p>
            <a:r>
              <a:t>Performance: weekly AUC/Precision@5%/Recall@5% and lead time.</a:t>
            </a:r>
          </a:p>
          <a:p>
            <a:r>
              <a:t>Bias &amp; fairness review across segments; audit trails for decisions.</a:t>
            </a:r>
          </a:p>
          <a:p>
            <a:r>
              <a:t>Alerting on data drift (means/stds, drought distributions).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Sparse data or new members → lower signal.</a:t>
            </a:r>
          </a:p>
          <a:p>
            <a:r>
              <a:t>Label delay/definition drift across brands/campaigns.</a:t>
            </a:r>
          </a:p>
          <a:p>
            <a:r>
              <a:t>Imbalanced churn events reduce recall.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Mitigate with tenure-aware features, cold-start defaults.</a:t>
            </a:r>
          </a:p>
          <a:p>
            <a:r>
              <a:t>Centralize label logic; unit tests on construct_labels().</a:t>
            </a:r>
          </a:p>
          <a:p>
            <a:r>
              <a:t>Sample weighting (already used) + threshold tuning by segment.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Sample Scoring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nsolas"/>
              </a:rPr>
              <a:t>member_id | week | drift_prob | hazard_prob | EWS | reasons</a:t>
            </a:r>
            <a:br/>
            <a:r>
              <a:rPr sz="1200">
                <a:latin typeface="Consolas"/>
              </a:rPr>
              <a:t>123 | 2025-08-10 | 0.62 | 0.38 | 0.50 | negative_momentum|drought_streak</a:t>
            </a:r>
            <a:br/>
            <a:r>
              <a:rPr sz="1200">
                <a:latin typeface="Consolas"/>
              </a:rPr>
              <a:t>456 | 2025-08-10 | 0.12 | 0.61 | 0.37 | payment_issue</a:t>
            </a:r>
            <a:br/>
            <a:r>
              <a:rPr sz="1200">
                <a:latin typeface="Consolas"/>
              </a:rPr>
              <a:t>789 | 2025-08-10 | 0.44 | 0.42 | 0.43 | none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Purpose: Predict near‑term churn risk and surface clear, actionable reasons per member.</a:t>
            </a:r>
          </a:p>
          <a:p>
            <a:r>
              <a:t>Approach: Feature engineering on weekly engagement + two logistic models (drift + hazard).</a:t>
            </a:r>
          </a:p>
          <a:p>
            <a:r>
              <a:t>Output: An EWS score (0–1) per member-week + reason codes (e.g., drought_streak, payment_issue).</a:t>
            </a:r>
          </a:p>
          <a:p>
            <a:r>
              <a:t>Business Impact: Prioritize outreach, offers, and retention campaigns to reduce churn and lift LTV.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Inputs &amp;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Grain: weekly per member (</a:t>
            </a:r>
            <a:r>
              <a:rPr dirty="0" err="1"/>
              <a:t>member_id</a:t>
            </a:r>
            <a:r>
              <a:rPr dirty="0"/>
              <a:t>, week).</a:t>
            </a:r>
          </a:p>
          <a:p>
            <a:r>
              <a:rPr dirty="0"/>
              <a:t>Target columns (if available): paused.</a:t>
            </a:r>
          </a:p>
          <a:p>
            <a:r>
              <a:rPr dirty="0"/>
              <a:t>Signals: engagement (numeric), </a:t>
            </a:r>
            <a:r>
              <a:rPr dirty="0" err="1"/>
              <a:t>payment_failed</a:t>
            </a:r>
            <a:r>
              <a:rPr dirty="0"/>
              <a:t>, </a:t>
            </a:r>
            <a:r>
              <a:rPr dirty="0" err="1"/>
              <a:t>discount_active</a:t>
            </a:r>
            <a:r>
              <a:rPr dirty="0"/>
              <a:t>, </a:t>
            </a:r>
            <a:r>
              <a:rPr dirty="0" err="1"/>
              <a:t>price_change</a:t>
            </a:r>
            <a:r>
              <a:rPr dirty="0"/>
              <a:t>, </a:t>
            </a:r>
            <a:r>
              <a:rPr dirty="0" err="1"/>
              <a:t>negative_feedback</a:t>
            </a:r>
            <a:r>
              <a:rPr dirty="0"/>
              <a:t>, </a:t>
            </a:r>
            <a:r>
              <a:rPr dirty="0" err="1"/>
              <a:t>campaign_exposed</a:t>
            </a:r>
            <a:r>
              <a:rPr dirty="0"/>
              <a:t>.</a:t>
            </a:r>
          </a:p>
          <a:p>
            <a:r>
              <a:rPr dirty="0"/>
              <a:t>Optional seasonality via week-of-year (sin/cos).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t>Missing columns are safely defaulted (e.g., paused=0).</a:t>
            </a:r>
          </a:p>
          <a:p>
            <a:r>
              <a:t>Dates coerced to datetime; data sorted per member.</a:t>
            </a:r>
          </a:p>
          <a:p>
            <a:r>
              <a:t>Works with sparse engagement and pauses; robust to zeros.</a:t>
            </a:r>
          </a:p>
          <a:p>
            <a:r>
              <a:t>Assumes ≥ ~12 weeks history is available for best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Helper Functions (Feature Utilities)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_ema(): Exponential moving average for smoothing engagement.</a:t>
            </a:r>
          </a:p>
          <a:p>
            <a:r>
              <a:t>_safe_rank_pct(): Online percentile within member timeline (stable to append).</a:t>
            </a:r>
          </a:p>
          <a:p>
            <a:r>
              <a:t>_consecutive_zeros(): Counts consecutive zero-engagement weeks.</a:t>
            </a:r>
          </a:p>
          <a:p>
            <a:r>
              <a:t>_consecutive_zeros_excluding_paused(): Resets counter during pauses.</a:t>
            </a:r>
          </a:p>
          <a:p>
            <a:r>
              <a:t>_standardize_by_group(): Per-member z-scores for engagement, EMA, momentum, volatility.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NpLogisticRegression (Lightweight, No-Dependency)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Implements L2‑regularized logistic regression with Newton steps.</a:t>
            </a:r>
          </a:p>
          <a:p>
            <a:r>
              <a:t>Numerically stable sigmoid + clipping; adds ridge to Hessian.</a:t>
            </a:r>
          </a:p>
          <a:p>
            <a:r>
              <a:t>Supports sample weights for class imbalance (used in hazard model).</a:t>
            </a:r>
          </a:p>
          <a:p>
            <a:r>
              <a:t>Predicts proba, labels; deterministic with random_state.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compute_member_features()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Per member: EMA, momentum (EMA diff), volatility (|engagement-EMA| EMA), drought streaks.</a:t>
            </a:r>
          </a:p>
          <a:p>
            <a:r>
              <a:t>Percentile vs. own history, tenure (weeks since first seen).</a:t>
            </a:r>
          </a:p>
          <a:p>
            <a:r>
              <a:t>Seasonality: sin/cos(week_of_year).</a:t>
            </a:r>
          </a:p>
          <a:p>
            <a:r>
              <a:t>Adds safely-defaulted business flags (payment_failed, discount_active, etc.).</a:t>
            </a:r>
          </a:p>
          <a:p>
            <a:r>
              <a:t>Standardizes core signals by member to normalize behavior scales.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construct_labels()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Drift label (drift_k): short‑horizon warning if EMA drops or drought jumps.</a:t>
            </a:r>
          </a:p>
          <a:p>
            <a:r>
              <a:t>Churn‑this‑week label: first event from (explicit cancellation OR drought ≥ threshold).</a:t>
            </a:r>
          </a:p>
          <a:p>
            <a:r>
              <a:t>At‑risk windowing ensures hazard model learns up to churn point.</a:t>
            </a:r>
          </a:p>
          <a:p>
            <a:r>
              <a:t>Parameters: k_weeks (lookahead), drought_churn_weeks.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EWSModel: Classes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t>EWSConfig: k_weeks, ema_span, drought_churn_weeks, l2, random_state.</a:t>
            </a:r>
          </a:p>
          <a:p>
            <a:r>
              <a:t>fit(df): builds features, labels, then trains 2 classifiers.</a:t>
            </a:r>
          </a:p>
          <a:p>
            <a:r>
              <a:t>predict(df, λ): returns drift_prob, hazard_prob, blended EWS, reason codes.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t>evaluate(df): AUC approximation, Precision@5%, Recall@5%, Avg lead time (weeks).</a:t>
            </a:r>
          </a:p>
          <a:p>
            <a:r>
              <a:t>_reason_codes(): Human‑readable tags: negative_momentum, drought_streak, erratic_usage, etc.</a:t>
            </a:r>
          </a:p>
          <a:p>
            <a:r>
              <a:t>_approx_auc(): Rank-based AUC approximation (fast, informative).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Two Models (Drift + Hazard)?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Drift model catches early behavioral change (trend/volatility/drought).</a:t>
            </a:r>
          </a:p>
          <a:p>
            <a:r>
              <a:t>Hazard model focuses on immediate event risk (this week) with class-imbalance weights.</a:t>
            </a:r>
          </a:p>
          <a:p>
            <a:r>
              <a:t>Blending balances early warnings with precision near the event to maximize actionable lead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1149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Trebuchet MS</vt:lpstr>
      <vt:lpstr>Wingdings 3</vt:lpstr>
      <vt:lpstr>Facet</vt:lpstr>
      <vt:lpstr>Early Warning Signals (EWS) for Member Churn</vt:lpstr>
      <vt:lpstr>Executive Summary</vt:lpstr>
      <vt:lpstr>Data Inputs &amp; Expectations</vt:lpstr>
      <vt:lpstr>Helper Functions (Feature Utilities)</vt:lpstr>
      <vt:lpstr>NpLogisticRegression (Lightweight, No-Dependency)</vt:lpstr>
      <vt:lpstr>compute_member_features()</vt:lpstr>
      <vt:lpstr>construct_labels()</vt:lpstr>
      <vt:lpstr>EWSModel: Classes &amp; Methods</vt:lpstr>
      <vt:lpstr>Why Two Models (Drift + Hazard)?</vt:lpstr>
      <vt:lpstr>Production Plan (Batch Pipeline)</vt:lpstr>
      <vt:lpstr>Production Plan (Batch Pipeline)</vt:lpstr>
      <vt:lpstr>Production Plan (Near‑Real‑Time)</vt:lpstr>
      <vt:lpstr>Governance &amp; Monitoring</vt:lpstr>
      <vt:lpstr>Risks &amp; Mitigations</vt:lpstr>
      <vt:lpstr>Appendix: Sample Scoring Output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Warning Signals (EWS) for Member Churn</dc:title>
  <dc:subject>Model overview, benefits, and productionization plan</dc:subject>
  <dc:creator>Keyvan Salehi</dc:creator>
  <cp:keywords/>
  <dc:description>generated using python-pptx</dc:description>
  <cp:lastModifiedBy>Keyvan Salehi</cp:lastModifiedBy>
  <cp:revision>2</cp:revision>
  <dcterms:created xsi:type="dcterms:W3CDTF">2025-08-19T21:31:41Z</dcterms:created>
  <dcterms:modified xsi:type="dcterms:W3CDTF">2025-08-19T21:58:35Z</dcterms:modified>
  <cp:category/>
</cp:coreProperties>
</file>