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ppt/media/image6.jpg" ContentType="image/jpeg"/>
  <Override PartName="/ppt/media/image7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6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FC2491-2B36-47C3-8ECA-243A7CEB9C8F}" v="26" dt="2024-08-12T17:37:12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ya Kasam" userId="b1d3d2bc9d6a7035" providerId="LiveId" clId="{507AA44C-8BAC-446A-BDCC-CE7D893F3B89}"/>
    <pc:docChg chg="modSld">
      <pc:chgData name="Kavya Kasam" userId="b1d3d2bc9d6a7035" providerId="LiveId" clId="{507AA44C-8BAC-446A-BDCC-CE7D893F3B89}" dt="2024-08-13T07:48:04.965" v="0" actId="1035"/>
      <pc:docMkLst>
        <pc:docMk/>
      </pc:docMkLst>
      <pc:sldChg chg="modSp mod">
        <pc:chgData name="Kavya Kasam" userId="b1d3d2bc9d6a7035" providerId="LiveId" clId="{507AA44C-8BAC-446A-BDCC-CE7D893F3B89}" dt="2024-08-13T07:48:04.965" v="0" actId="1035"/>
        <pc:sldMkLst>
          <pc:docMk/>
          <pc:sldMk cId="2479463875" sldId="266"/>
        </pc:sldMkLst>
        <pc:picChg chg="mod">
          <ac:chgData name="Kavya Kasam" userId="b1d3d2bc9d6a7035" providerId="LiveId" clId="{507AA44C-8BAC-446A-BDCC-CE7D893F3B89}" dt="2024-08-13T07:48:04.965" v="0" actId="1035"/>
          <ac:picMkLst>
            <pc:docMk/>
            <pc:sldMk cId="2479463875" sldId="266"/>
            <ac:picMk id="3" creationId="{92AD014A-590A-4628-046D-075548B79BE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6F14E-E37D-4611-89DB-FBD2EE9FB5B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39610-4C62-4EEA-B5E4-F8FD87865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18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8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3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21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7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45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51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66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6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8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3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6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6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2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21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7F53-6ADA-F1E2-6EE9-98701CA54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5619" y="1032735"/>
            <a:ext cx="8791576" cy="1538344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 Detection from text using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A323D-2213-564A-3877-36ADBD467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1124" y="4539726"/>
            <a:ext cx="2022437" cy="1387738"/>
          </a:xfrm>
        </p:spPr>
        <p:txBody>
          <a:bodyPr>
            <a:normAutofit/>
          </a:bodyPr>
          <a:lstStyle/>
          <a:p>
            <a:r>
              <a:rPr lang="en-IN" sz="25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:</a:t>
            </a:r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 Kavya</a:t>
            </a:r>
          </a:p>
        </p:txBody>
      </p:sp>
    </p:spTree>
    <p:extLst>
      <p:ext uri="{BB962C8B-B14F-4D97-AF65-F5344CB8AC3E}">
        <p14:creationId xmlns:p14="http://schemas.microsoft.com/office/powerpoint/2010/main" val="163054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A372F-FCC3-AE3E-091B-45DC7760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119187"/>
            <a:ext cx="7515225" cy="461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7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D1EC-0D7E-EF08-8275-EA494A9D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EFC4-0FA5-C612-CAE0-F70F7CFC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SPECIFICATIONS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11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EE8C-4540-592F-F161-0FA3C2C3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8518"/>
            <a:ext cx="10437811" cy="1478570"/>
          </a:xfrm>
        </p:spPr>
        <p:txBody>
          <a:bodyPr>
            <a:normAutofit/>
          </a:bodyPr>
          <a:lstStyle/>
          <a:p>
            <a:r>
              <a:rPr lang="en-IN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E6CF74-AFC3-550B-D42D-3E6A39B67181}"/>
              </a:ext>
            </a:extLst>
          </p:cNvPr>
          <p:cNvSpPr/>
          <p:nvPr/>
        </p:nvSpPr>
        <p:spPr>
          <a:xfrm>
            <a:off x="838200" y="1848465"/>
            <a:ext cx="2652252" cy="11405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and identify the emotions expressed in textual data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CAF620B-B63A-0A0C-7167-C448E3B52AF6}"/>
              </a:ext>
            </a:extLst>
          </p:cNvPr>
          <p:cNvSpPr/>
          <p:nvPr/>
        </p:nvSpPr>
        <p:spPr>
          <a:xfrm>
            <a:off x="3291348" y="2989006"/>
            <a:ext cx="2652252" cy="11405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extraction, sentiment 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lexicons, machine learning algorithms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50386BB-F879-DCD0-086F-AA34C9537C74}"/>
              </a:ext>
            </a:extLst>
          </p:cNvPr>
          <p:cNvSpPr/>
          <p:nvPr/>
        </p:nvSpPr>
        <p:spPr>
          <a:xfrm>
            <a:off x="5744496" y="4129547"/>
            <a:ext cx="2652252" cy="11405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preprocessing, model training, and evaluation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B9F392-97BB-A68F-4E8E-8A6D22357F92}"/>
              </a:ext>
            </a:extLst>
          </p:cNvPr>
          <p:cNvSpPr/>
          <p:nvPr/>
        </p:nvSpPr>
        <p:spPr>
          <a:xfrm>
            <a:off x="8197644" y="5270088"/>
            <a:ext cx="2652252" cy="11405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model</a:t>
            </a:r>
          </a:p>
        </p:txBody>
      </p:sp>
    </p:spTree>
    <p:extLst>
      <p:ext uri="{BB962C8B-B14F-4D97-AF65-F5344CB8AC3E}">
        <p14:creationId xmlns:p14="http://schemas.microsoft.com/office/powerpoint/2010/main" val="96181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C242-010B-0F22-3C17-BD1EDEBC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2BC03-94FF-D847-2B72-EB6CAFF2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object 11">
            <a:extLst>
              <a:ext uri="{FF2B5EF4-FFF2-40B4-BE49-F238E27FC236}">
                <a16:creationId xmlns:a16="http://schemas.microsoft.com/office/drawing/2014/main" id="{3331201D-2A9F-7CC9-1ED1-C10E586D776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542" y="1981200"/>
            <a:ext cx="9910916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4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F107-2822-12C3-0523-9E0BC0BE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B6B8F9-13E7-C930-D90F-430F017BA7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81" y="2592975"/>
            <a:ext cx="10218662" cy="269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A1E7E9-88F5-599B-6450-D865422D2569}"/>
              </a:ext>
            </a:extLst>
          </p:cNvPr>
          <p:cNvSpPr txBox="1"/>
          <p:nvPr/>
        </p:nvSpPr>
        <p:spPr>
          <a:xfrm>
            <a:off x="3302598" y="4432151"/>
            <a:ext cx="189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</a:t>
            </a:r>
          </a:p>
        </p:txBody>
      </p:sp>
    </p:spTree>
    <p:extLst>
      <p:ext uri="{BB962C8B-B14F-4D97-AF65-F5344CB8AC3E}">
        <p14:creationId xmlns:p14="http://schemas.microsoft.com/office/powerpoint/2010/main" val="251432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43E-7487-9BB8-384B-A958111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Algorithm Accuracy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C2DF4-E865-5411-CC2D-04ABDEC90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461" y="2294533"/>
            <a:ext cx="10046952" cy="3514596"/>
          </a:xfrm>
        </p:spPr>
      </p:pic>
    </p:spTree>
    <p:extLst>
      <p:ext uri="{BB962C8B-B14F-4D97-AF65-F5344CB8AC3E}">
        <p14:creationId xmlns:p14="http://schemas.microsoft.com/office/powerpoint/2010/main" val="345530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F851-B100-5352-22B8-2C172DBB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60612"/>
            <a:ext cx="9905998" cy="1236476"/>
          </a:xfrm>
        </p:spPr>
        <p:txBody>
          <a:bodyPr>
            <a:normAutofit/>
          </a:bodyPr>
          <a:lstStyle/>
          <a:p>
            <a:r>
              <a:rPr lang="en-IN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AD6C-914B-9615-F89D-7AC74E9D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24865"/>
            <a:ext cx="9905999" cy="3166335"/>
          </a:xfrm>
        </p:spPr>
        <p:txBody>
          <a:bodyPr/>
          <a:lstStyle/>
          <a:p>
            <a:pPr marL="0" indent="0">
              <a:buNone/>
            </a:pPr>
            <a:r>
              <a:rPr lang="en-I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XP/7/10/11/Linux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Language: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 Note Book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94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D014A-590A-4628-046D-075548B7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1" y="1083129"/>
            <a:ext cx="8648700" cy="469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6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C116-E861-749D-CBAD-30C9144B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2" y="1495424"/>
            <a:ext cx="5029198" cy="165735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valuable opportunities for understanding and analyzing human emotions expressed in textual data</a:t>
            </a:r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cap="none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2D0ED-2C36-EF44-8631-7B85E3F6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01" y="3067051"/>
            <a:ext cx="4829173" cy="200921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applications such as sentiment analysis, social media monitoring, customer feedback analysis, and mental health assessment.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Researchers can gain valuable insights into public opinion, customer sentiment, and user experiences.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170633FD-7F32-F44B-89E6-6159F24998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657" r="7657"/>
          <a:stretch>
            <a:fillRect/>
          </a:stretch>
        </p:blipFill>
        <p:spPr>
          <a:xfrm>
            <a:off x="5972175" y="1428750"/>
            <a:ext cx="5714999" cy="3552825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9D4E067-8E92-ED75-13EB-EF36B6D6A908}"/>
              </a:ext>
            </a:extLst>
          </p:cNvPr>
          <p:cNvSpPr txBox="1"/>
          <p:nvPr/>
        </p:nvSpPr>
        <p:spPr>
          <a:xfrm>
            <a:off x="1676401" y="714375"/>
            <a:ext cx="43292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42658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305</TotalTime>
  <Words>129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Wingdings</vt:lpstr>
      <vt:lpstr>Circuit</vt:lpstr>
      <vt:lpstr>Emotion Detection from text using NLP</vt:lpstr>
      <vt:lpstr>OUTLINE</vt:lpstr>
      <vt:lpstr>ABSTRACT</vt:lpstr>
      <vt:lpstr>INTRODUCTION</vt:lpstr>
      <vt:lpstr>Existing system</vt:lpstr>
      <vt:lpstr>Training Algorithm Accuracy Scores</vt:lpstr>
      <vt:lpstr>Requirements SPECIFICATIONS</vt:lpstr>
      <vt:lpstr>PowerPoint Presentation</vt:lpstr>
      <vt:lpstr>Offers valuable opportunities for understanding and analyzing human emotions expressed in textual data.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Kavya Kasam</dc:creator>
  <cp:lastModifiedBy>Kavya Kasam</cp:lastModifiedBy>
  <cp:revision>2</cp:revision>
  <dcterms:created xsi:type="dcterms:W3CDTF">2024-08-12T16:29:25Z</dcterms:created>
  <dcterms:modified xsi:type="dcterms:W3CDTF">2024-08-13T07:48:15Z</dcterms:modified>
</cp:coreProperties>
</file>