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90" r:id="rId5"/>
    <p:sldId id="285" r:id="rId6"/>
    <p:sldId id="315" r:id="rId7"/>
    <p:sldId id="316" r:id="rId8"/>
    <p:sldId id="260" r:id="rId9"/>
    <p:sldId id="317" r:id="rId10"/>
    <p:sldId id="318" r:id="rId11"/>
    <p:sldId id="309" r:id="rId12"/>
    <p:sldId id="311" r:id="rId13"/>
    <p:sldId id="313" r:id="rId14"/>
    <p:sldId id="320" r:id="rId15"/>
    <p:sldId id="321" r:id="rId16"/>
    <p:sldId id="322" r:id="rId17"/>
    <p:sldId id="319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Kasam" userId="b1d3d2bc9d6a7035" providerId="LiveId" clId="{EFC68C11-2100-4B7A-A4D0-89A4C6B5720C}"/>
    <pc:docChg chg="modSld">
      <pc:chgData name="Kavya Kasam" userId="b1d3d2bc9d6a7035" providerId="LiveId" clId="{EFC68C11-2100-4B7A-A4D0-89A4C6B5720C}" dt="2024-10-09T06:08:12.400" v="2" actId="1036"/>
      <pc:docMkLst>
        <pc:docMk/>
      </pc:docMkLst>
      <pc:sldChg chg="modSp mod">
        <pc:chgData name="Kavya Kasam" userId="b1d3d2bc9d6a7035" providerId="LiveId" clId="{EFC68C11-2100-4B7A-A4D0-89A4C6B5720C}" dt="2024-10-09T06:08:12.400" v="2" actId="1036"/>
        <pc:sldMkLst>
          <pc:docMk/>
          <pc:sldMk cId="901885492" sldId="318"/>
        </pc:sldMkLst>
        <pc:picChg chg="mod">
          <ac:chgData name="Kavya Kasam" userId="b1d3d2bc9d6a7035" providerId="LiveId" clId="{EFC68C11-2100-4B7A-A4D0-89A4C6B5720C}" dt="2024-10-09T06:08:12.400" v="2" actId="1036"/>
          <ac:picMkLst>
            <pc:docMk/>
            <pc:sldMk cId="901885492" sldId="318"/>
            <ac:picMk id="7" creationId="{01E8ABF0-28E3-FDA8-E076-0128A7BD4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11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2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9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0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19B87C-8A3C-4CDB-8967-866C277BE92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638" y="620354"/>
            <a:ext cx="11123272" cy="109959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PLANT HEALTH ASSISTANT USING CNN AND NLP FOR</a:t>
            </a:r>
            <a:br>
              <a:rPr lang="en-I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DISEASE DETECTION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994" y="2383277"/>
            <a:ext cx="6752560" cy="320083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V. SAI CHAITANYA</a:t>
            </a: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(TEAM LEADER) 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SHIKHA PANDEY 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KAVYA KASAM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SAIPRASAD GENTEM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ARAV HANSHIK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THILAK KUMAR</a:t>
            </a:r>
          </a:p>
          <a:p>
            <a:pPr algn="ctr"/>
            <a:endParaRPr lang="en-US" sz="15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								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E32D-D99E-045A-DB9F-6A41AFF1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10626207" cy="635684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TRANSLATION SERVICE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CFB4-7A2E-05F4-DB3D-D757ADB8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4238"/>
            <a:ext cx="10837333" cy="525490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Translator Service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multilingual support by translating disease descriptions and responses into multiple languages.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0FEBC-94CA-9BA4-FACF-CD29B64D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07186"/>
            <a:ext cx="4947963" cy="405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8ABF0-28E3-FDA8-E076-0128A7BD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33" y="1997733"/>
            <a:ext cx="5035515" cy="4158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5E81D-4D9F-AA26-ADF2-B3F8FEC5D644}"/>
              </a:ext>
            </a:extLst>
          </p:cNvPr>
          <p:cNvSpPr txBox="1"/>
          <p:nvPr/>
        </p:nvSpPr>
        <p:spPr>
          <a:xfrm>
            <a:off x="3914415" y="6276129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AZURE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8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8212-7781-DCB8-9F6C-D57A6E7D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28930" cy="57101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FASTAPI AND POSTMAN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98F6F-012E-1E40-5EE1-F66B8F4B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72" y="1529336"/>
            <a:ext cx="11336327" cy="4894162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plant disease classification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disease descriptions and Q&amp;A into a single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Testing: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test the functionality, performance, and reliability of the APIs.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Routes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Classification: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image-based plant disease identification.</a:t>
            </a:r>
          </a:p>
          <a:p>
            <a:pPr marL="91440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http://127.0.0.1:8000/predict-disease/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Description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disease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http://127.0.0.1:8000/generate-description/{disease_name}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symptom explanation and user queries.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http://127.0.0.1:8000/qa/?disease_name={disease_name}&amp;question={question}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Output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converting text responses into speech.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http://127.0.0.1:8000/text-to-speech/{text}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C722-357F-2B68-63EC-A1D82051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19" y="619328"/>
            <a:ext cx="10389141" cy="652041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 WITH DOCKER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B9D0-918D-869A-E6FA-6E1C6F13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67" y="1572926"/>
            <a:ext cx="10946699" cy="47803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Utilized Docker to containerize the application, ensuring a consistent environment for development, testing, and production. This approach simplifies deployment and scaling on Azure.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Dockerized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Created a Docker image that encapsulates the entire application, including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backend, CNN model, and NLP components.</a:t>
            </a:r>
          </a:p>
          <a:p>
            <a:pPr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Built and optimized Docker images for efficiency and reduced latency.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–t smart-plant-assistant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–p 8000:8000 smart-plant-assistant-app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2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41A-C45C-53E0-A81F-27F05174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18036" cy="616085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DEPLOYMENT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3889-7265-DCAA-C54B-917EFD25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0" y="1391515"/>
            <a:ext cx="11348838" cy="503846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Stored Docker images securely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easy access and management.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Deployed the Docker container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Instances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scalable and efficient execution of the application in the cloud.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 --name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SmartPlantconreg</a:t>
            </a:r>
            <a:endParaRPr lang="en-US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tag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samrt-plant-assistant-app:latest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SmartPlantconreg.azurecr.io/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samrt-plant-assistant-app:latest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push SmartPlantconreg.azurecr.io/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samrt-plant-assistant-app:latest</a:t>
            </a:r>
            <a:endParaRPr lang="en-US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repository show-tags --name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SmartPlantconreg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--repository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-plant-assistant-app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http://smartplant-instance.eastus.azurecontainer.io:8000/</a:t>
            </a:r>
          </a:p>
        </p:txBody>
      </p:sp>
    </p:spTree>
    <p:extLst>
      <p:ext uri="{BB962C8B-B14F-4D97-AF65-F5344CB8AC3E}">
        <p14:creationId xmlns:p14="http://schemas.microsoft.com/office/powerpoint/2010/main" val="23017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454C-4C47-580F-545D-90AA5F85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97024" cy="571018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A7520-F9D9-66F6-963C-692DA7F70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73" y="1457731"/>
            <a:ext cx="4866410" cy="1829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97546-648D-A7E6-867D-79CEC19F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13" y="3884599"/>
            <a:ext cx="4971499" cy="2328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3A20C-98A3-B408-6F96-29744EE9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0" y="3978394"/>
            <a:ext cx="5363043" cy="2053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092AA-3C5A-6705-94CB-F0EFB6F0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95" y="1344303"/>
            <a:ext cx="4971499" cy="2094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47622-475A-CCEF-A8F2-B411387FE719}"/>
              </a:ext>
            </a:extLst>
          </p:cNvPr>
          <p:cNvSpPr txBox="1"/>
          <p:nvPr/>
        </p:nvSpPr>
        <p:spPr>
          <a:xfrm>
            <a:off x="1307402" y="6120115"/>
            <a:ext cx="4583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QnA</a:t>
            </a:r>
            <a:r>
              <a:rPr lang="en-US" sz="1600" b="1" dirty="0"/>
              <a:t> USER INTERACTION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C41D8-0FD9-F9F0-F706-799398A135B9}"/>
              </a:ext>
            </a:extLst>
          </p:cNvPr>
          <p:cNvSpPr txBox="1"/>
          <p:nvPr/>
        </p:nvSpPr>
        <p:spPr>
          <a:xfrm>
            <a:off x="8035043" y="6281957"/>
            <a:ext cx="1913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SPEECH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F709C-C95A-0DEF-DF1D-64859F374EB0}"/>
              </a:ext>
            </a:extLst>
          </p:cNvPr>
          <p:cNvSpPr txBox="1"/>
          <p:nvPr/>
        </p:nvSpPr>
        <p:spPr>
          <a:xfrm>
            <a:off x="7307665" y="3467389"/>
            <a:ext cx="3368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DESCRIPTION 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279E5-F1F8-8569-E2E1-C940241A83D1}"/>
              </a:ext>
            </a:extLst>
          </p:cNvPr>
          <p:cNvSpPr txBox="1"/>
          <p:nvPr/>
        </p:nvSpPr>
        <p:spPr>
          <a:xfrm>
            <a:off x="1231506" y="3350010"/>
            <a:ext cx="3368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CLASSIFICATION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3906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4454-B7F0-FA7F-337C-AF68E266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1"/>
            <a:ext cx="10733212" cy="58690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6435C-5C85-6832-7A52-5D493ECFA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6472"/>
            <a:ext cx="5246282" cy="2190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C2093-1F76-92A7-C9C3-BC63A6F0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57" y="2519362"/>
            <a:ext cx="5410200" cy="1819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52D69-8A88-5D4E-EE60-B85A25AF456E}"/>
              </a:ext>
            </a:extLst>
          </p:cNvPr>
          <p:cNvSpPr txBox="1"/>
          <p:nvPr/>
        </p:nvSpPr>
        <p:spPr>
          <a:xfrm>
            <a:off x="1913107" y="4681893"/>
            <a:ext cx="23962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AZURE SERVICES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56E53-1EA0-0FF7-FB4F-1D7A2771DD35}"/>
              </a:ext>
            </a:extLst>
          </p:cNvPr>
          <p:cNvSpPr txBox="1"/>
          <p:nvPr/>
        </p:nvSpPr>
        <p:spPr>
          <a:xfrm>
            <a:off x="8129077" y="4497227"/>
            <a:ext cx="2055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TRANSLATOR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238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1BE-5B59-F623-42BA-B90F1E8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56" y="293484"/>
            <a:ext cx="10369684" cy="5430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Streamlit outputs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AA259-8E39-3E66-F51C-83D713B9F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355" y="1027234"/>
            <a:ext cx="5000017" cy="2670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8C1E2-4E9B-404E-4155-FE77DC1A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" y="3429000"/>
            <a:ext cx="3529879" cy="2934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7949B-1FCC-9016-F111-21D77FAF5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24" y="3481650"/>
            <a:ext cx="3844974" cy="2934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827AF-D9AD-4E0D-F5C2-5BFA8E10BD6B}"/>
              </a:ext>
            </a:extLst>
          </p:cNvPr>
          <p:cNvSpPr txBox="1"/>
          <p:nvPr/>
        </p:nvSpPr>
        <p:spPr>
          <a:xfrm>
            <a:off x="424483" y="6395239"/>
            <a:ext cx="2805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DESCRIPTION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77C79-0A0D-D330-F18E-FF4739F100E9}"/>
              </a:ext>
            </a:extLst>
          </p:cNvPr>
          <p:cNvSpPr txBox="1"/>
          <p:nvPr/>
        </p:nvSpPr>
        <p:spPr>
          <a:xfrm>
            <a:off x="4338536" y="3718622"/>
            <a:ext cx="2943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CLASSIFICATION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8011E-FB51-7448-DD26-B53DB56B9FA9}"/>
              </a:ext>
            </a:extLst>
          </p:cNvPr>
          <p:cNvSpPr txBox="1"/>
          <p:nvPr/>
        </p:nvSpPr>
        <p:spPr>
          <a:xfrm>
            <a:off x="8599819" y="6484753"/>
            <a:ext cx="3167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TRANSLATOR AND SPEECH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3451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C5C-FC49-5CD2-0C00-0D8365CC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10733212" cy="635540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56B1-B8D2-71CA-60B6-F41971CD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21" y="1692613"/>
            <a:ext cx="9974453" cy="4465481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large datasets and ensuring fast processing times.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disease prediction across various plant types.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multi-language support for global users.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Azure Blob Storage for efficient data management.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the CNN and GPT models for improved accuracy.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Leveraged Azure Translator and Speech Services for multilingual support.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1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23" y="520597"/>
            <a:ext cx="11038237" cy="646722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6" y="1424304"/>
            <a:ext cx="11644131" cy="5113103"/>
          </a:xfrm>
        </p:spPr>
        <p:txBody>
          <a:bodyPr>
            <a:normAutofit fontScale="92500" lnSpcReduction="10000"/>
          </a:bodyPr>
          <a:lstStyle/>
          <a:p>
            <a:pPr marL="628650" indent="-2857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Solution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Combined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plant disease detection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(GPT) for generating detailed disease descriptions.</a:t>
            </a:r>
          </a:p>
          <a:p>
            <a:pPr marL="628650" indent="-2857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Integration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Leveraged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 and efficiency:</a:t>
            </a:r>
          </a:p>
          <a:p>
            <a:pPr marL="1028700" lvl="1" algn="just"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Vision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Enhanced image classification capabilities</a:t>
            </a:r>
          </a:p>
          <a:p>
            <a:pPr marL="10287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Provided intelligent disease descriptions and symptom explanations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 Storage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Managed large datasets for plant images.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 &amp; Speech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Enabled multilingual support and voice interactions.</a:t>
            </a:r>
          </a:p>
          <a:p>
            <a:pPr marL="6286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Deployment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Dockerized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entire application for consistent deployment across environments,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Instances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smooth cloud execution.</a:t>
            </a:r>
          </a:p>
          <a:p>
            <a:pPr marL="6286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seamlessly integrates with Azure services, enabling users to utilize Cognitive Services for creating powerful data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5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2D8A2F-E0AC-E7AE-3124-B147EC83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3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06" y="466746"/>
            <a:ext cx="10891355" cy="593569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2" y="1379321"/>
            <a:ext cx="11318280" cy="52356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smart system that assists users (farmers, botanists, and plant enthusiasts) in identifying plant diseases using image classification.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detailed descriptions of diseases, symptoms, and potential remedies through natural language generation.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recommendations for plant treatment and care.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interaction through a Q&amp;A system, multilingual support, and text-to-speech features for accessibility.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user interaction with a seamless, easy-to-use interface.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72" y="383309"/>
            <a:ext cx="10515600" cy="618837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2" y="1198505"/>
            <a:ext cx="11085402" cy="541237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accurate plant disease image classification.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(GPT)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generating disease descriptions and Q&amp;A interactions.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GTTS (Google Text-to-Speech)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Converts disease descriptions into speech.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Backend for handling classification, descriptions, and user queries.</a:t>
            </a:r>
          </a:p>
          <a:p>
            <a:pPr algn="just">
              <a:lnSpc>
                <a:spcPct val="150000"/>
              </a:lnSpc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Containerization for consistent deployment across environments.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Vision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plant disease classification.</a:t>
            </a:r>
          </a:p>
          <a:p>
            <a:pPr lvl="1" algn="just">
              <a:lnSpc>
                <a:spcPct val="150000"/>
              </a:lnSpc>
            </a:pPr>
            <a:r>
              <a:rPr lang="da-DK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 Storage</a:t>
            </a:r>
            <a:r>
              <a:rPr lang="da-DK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dataset management.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generating disease descriptions.</a:t>
            </a: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 &amp; Speech Services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multilingual text and voice responses.</a:t>
            </a: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Registry &amp; Container Instances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deployment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B1DE-9D7C-FA8B-637C-22E636DC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3" y="534659"/>
            <a:ext cx="10535162" cy="582942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FOR IMAGE CLASSIFICATION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937D8-E777-901C-3111-345ED1A0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163" y="1388525"/>
            <a:ext cx="11085402" cy="54123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resizing, normalization, and data augmentation to prepare plant images.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CNN model.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2DECA94-F3CC-7714-E8A0-A3F9EA60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" y="3284682"/>
            <a:ext cx="5467514" cy="1944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FDF89E-522A-9DAA-BDCC-CE36253DB46E}"/>
              </a:ext>
            </a:extLst>
          </p:cNvPr>
          <p:cNvSpPr txBox="1"/>
          <p:nvPr/>
        </p:nvSpPr>
        <p:spPr>
          <a:xfrm>
            <a:off x="1181265" y="5346040"/>
            <a:ext cx="3089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23B50-EB66-AC22-2C5F-5AA687D0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31" y="2785513"/>
            <a:ext cx="6466448" cy="2683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E7E153-656F-49C3-0D38-5BBC30A77AC0}"/>
              </a:ext>
            </a:extLst>
          </p:cNvPr>
          <p:cNvSpPr txBox="1"/>
          <p:nvPr/>
        </p:nvSpPr>
        <p:spPr>
          <a:xfrm>
            <a:off x="7500620" y="5666926"/>
            <a:ext cx="2578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07531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09" y="483150"/>
            <a:ext cx="10311319" cy="547982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IMPLEMENTATION</a:t>
            </a:r>
            <a:endParaRPr lang="en-US" sz="2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73" y="1256145"/>
            <a:ext cx="10998200" cy="528084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Applied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large datasets securely.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     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Custom Vision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model training and deployment.</a:t>
            </a:r>
          </a:p>
          <a:p>
            <a:pPr lvl="1" algn="just">
              <a:lnSpc>
                <a:spcPct val="150000"/>
              </a:lnSpc>
            </a:pPr>
            <a:r>
              <a:rPr lang="da-D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dataset storage and access.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DBA40-4155-D584-B444-E5720502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3" y="1888779"/>
            <a:ext cx="6421439" cy="2791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E028C-F990-62CC-743D-C501A29C283E}"/>
              </a:ext>
            </a:extLst>
          </p:cNvPr>
          <p:cNvSpPr txBox="1"/>
          <p:nvPr/>
        </p:nvSpPr>
        <p:spPr>
          <a:xfrm>
            <a:off x="8323136" y="4901243"/>
            <a:ext cx="3391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08AC-F0D6-C39A-CC8A-C08082C9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48" y="2094463"/>
            <a:ext cx="4872113" cy="2738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60138E-FFB1-5C30-A0CE-5DE1D2F56738}"/>
              </a:ext>
            </a:extLst>
          </p:cNvPr>
          <p:cNvSpPr txBox="1"/>
          <p:nvPr/>
        </p:nvSpPr>
        <p:spPr>
          <a:xfrm>
            <a:off x="2246869" y="4832511"/>
            <a:ext cx="3391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A3D9-9CF3-64BF-0D99-87862A33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58113" cy="606357"/>
          </a:xfrm>
        </p:spPr>
        <p:txBody>
          <a:bodyPr>
            <a:no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FOR DISEASE DESCRIPTION &amp; Q&amp;A SYSTEM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E2CE-75FA-F9C3-5900-3BA3596C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8604"/>
            <a:ext cx="11128843" cy="432031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 Model Integration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GPT model via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detailed disease descriptions.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 Explanation &amp; Q&amp;A System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Enabled interactive user experience by providing disease symptom explanations and a Q&amp;A system for plant-related queries.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FBA8B8-17F3-4239-E05B-8843BDB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08" y="2815273"/>
            <a:ext cx="5620475" cy="29632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BEAFF8-DB1F-94F6-4585-14B6AC938E87}"/>
              </a:ext>
            </a:extLst>
          </p:cNvPr>
          <p:cNvSpPr txBox="1"/>
          <p:nvPr/>
        </p:nvSpPr>
        <p:spPr>
          <a:xfrm>
            <a:off x="3243910" y="5798915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NLP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8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3D9B-C3E9-F026-127C-D722CC2C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10412199" cy="66472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71AD-361A-4BD1-8F97-C5576D8E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6699"/>
            <a:ext cx="10120369" cy="44946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 Model Integration: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OpenAI Service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detailed disease descriptions and symptom explanations.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nteractive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Q&amp;A for user engagement on plant diseases.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3B23E-AA72-9868-8A9E-BBDB58B1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06" y="2660248"/>
            <a:ext cx="3932105" cy="358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BB44B-1BB3-58E4-D9BA-751C7DFB8883}"/>
              </a:ext>
            </a:extLst>
          </p:cNvPr>
          <p:cNvSpPr txBox="1"/>
          <p:nvPr/>
        </p:nvSpPr>
        <p:spPr>
          <a:xfrm>
            <a:off x="3445729" y="6313739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AZURE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64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0" y="774025"/>
            <a:ext cx="11005435" cy="575136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SERVICE</a:t>
            </a:r>
            <a:endParaRPr lang="en-US" sz="7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F8020C-DC13-9EAE-6F51-B124186C2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810" y="1460784"/>
            <a:ext cx="10337411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Conversion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Text-to-Speech)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text descriptions of diseases into speech for user interaction.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344D45-4A55-47EA-386A-A6F629417705}"/>
              </a:ext>
            </a:extLst>
          </p:cNvPr>
          <p:cNvSpPr txBox="1">
            <a:spLocks/>
          </p:cNvSpPr>
          <p:nvPr/>
        </p:nvSpPr>
        <p:spPr>
          <a:xfrm>
            <a:off x="922332" y="2755224"/>
            <a:ext cx="10563394" cy="77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3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00C376-C22B-A8F7-A792-9FFE0FED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16" y="2419895"/>
            <a:ext cx="5032092" cy="3782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CFCF7-DDA3-1545-3C1F-27425E8C53CC}"/>
              </a:ext>
            </a:extLst>
          </p:cNvPr>
          <p:cNvSpPr txBox="1"/>
          <p:nvPr/>
        </p:nvSpPr>
        <p:spPr>
          <a:xfrm>
            <a:off x="3445729" y="6313739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SPEECH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7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7EE-D1E0-8DCF-FB88-DF6E4CE8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5155"/>
            <a:ext cx="10772122" cy="677194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IMPLEMENTATION</a:t>
            </a:r>
            <a:b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8874-2B18-06BA-04E4-173BB1D1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3215"/>
            <a:ext cx="11001523" cy="4768147"/>
          </a:xfrm>
        </p:spPr>
        <p:txBody>
          <a:bodyPr/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Conversion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Speech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convert disease descriptions into speech for enhanced accessibility.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00023-A926-55FA-4D1D-2FBA12BE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31" y="2383576"/>
            <a:ext cx="6254670" cy="3201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B46B7-D9BE-1256-3FE3-33C7CD2F0C00}"/>
              </a:ext>
            </a:extLst>
          </p:cNvPr>
          <p:cNvSpPr txBox="1"/>
          <p:nvPr/>
        </p:nvSpPr>
        <p:spPr>
          <a:xfrm>
            <a:off x="3154515" y="5715652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AZURE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635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200</TotalTime>
  <Words>1008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Parcel</vt:lpstr>
      <vt:lpstr>SMART PLANT HEALTH ASSISTANT USING CNN AND NLP FOR  DISEASE DETECTION</vt:lpstr>
      <vt:lpstr>OBJECTIVE</vt:lpstr>
      <vt:lpstr>TECHNOLOGIES</vt:lpstr>
      <vt:lpstr>CNN FOR IMAGE CLASSIFICATION</vt:lpstr>
      <vt:lpstr>AZURE IMPLEMENTATION</vt:lpstr>
      <vt:lpstr>NLP FOR DISEASE DESCRIPTION &amp; Q&amp;A SYSTEM</vt:lpstr>
      <vt:lpstr>AZURE IMPLEMENTATION</vt:lpstr>
      <vt:lpstr>SPEECH SERVICE</vt:lpstr>
      <vt:lpstr>AZURE IMPLEMENTATION </vt:lpstr>
      <vt:lpstr>AZURE TRANSLATION SERVICE</vt:lpstr>
      <vt:lpstr>INTEGRATION WITH FASTAPI AND POSTMAN</vt:lpstr>
      <vt:lpstr>CONTAINERIZATION WITH DOCKER</vt:lpstr>
      <vt:lpstr>AZURE DEPLOYMENT</vt:lpstr>
      <vt:lpstr>Fastapi OUTPUTS</vt:lpstr>
      <vt:lpstr>OUTPUTS</vt:lpstr>
      <vt:lpstr>Streamlit outputs</vt:lpstr>
      <vt:lpstr>CHALLENGES &amp; SOLUTIONS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Veeranki Sai Chaitanya</dc:creator>
  <cp:lastModifiedBy>Kavya Kasam</cp:lastModifiedBy>
  <cp:revision>4</cp:revision>
  <dcterms:created xsi:type="dcterms:W3CDTF">2024-10-01T08:42:32Z</dcterms:created>
  <dcterms:modified xsi:type="dcterms:W3CDTF">2024-10-09T06:08:20Z</dcterms:modified>
</cp:coreProperties>
</file>