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58" r:id="rId3"/>
    <p:sldId id="260" r:id="rId4"/>
    <p:sldId id="259" r:id="rId5"/>
    <p:sldId id="261" r:id="rId6"/>
    <p:sldId id="296" r:id="rId7"/>
    <p:sldId id="297" r:id="rId8"/>
    <p:sldId id="269" r:id="rId9"/>
    <p:sldId id="298" r:id="rId10"/>
    <p:sldId id="299" r:id="rId11"/>
    <p:sldId id="300" r:id="rId12"/>
    <p:sldId id="301" r:id="rId13"/>
    <p:sldId id="302" r:id="rId14"/>
    <p:sldId id="303" r:id="rId15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7"/>
      <p:bold r:id="rId18"/>
      <p:italic r:id="rId19"/>
      <p:boldItalic r:id="rId20"/>
    </p:embeddedFont>
    <p:embeddedFont>
      <p:font typeface="Nunito Light" pitchFamily="2" charset="0"/>
      <p:regular r:id="rId21"/>
      <p:italic r:id="rId22"/>
    </p:embeddedFont>
    <p:embeddedFont>
      <p:font typeface="Prompt" panose="00000500000000000000" pitchFamily="2" charset="-34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D0FB8B-71E8-41D4-9335-DA8810DCA340}">
  <a:tblStyle styleId="{30D0FB8B-71E8-41D4-9335-DA8810DCA3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861A70D-3D46-4560-BBF4-D13888830D3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30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>
          <a:extLst>
            <a:ext uri="{FF2B5EF4-FFF2-40B4-BE49-F238E27FC236}">
              <a16:creationId xmlns:a16="http://schemas.microsoft.com/office/drawing/2014/main" id="{856D142E-E7EA-01AB-DAF2-6A58562AE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54dda1946d_6_322:notes">
            <a:extLst>
              <a:ext uri="{FF2B5EF4-FFF2-40B4-BE49-F238E27FC236}">
                <a16:creationId xmlns:a16="http://schemas.microsoft.com/office/drawing/2014/main" id="{5FE20790-7B32-5B16-DBE4-4E7E19F93F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54dda1946d_6_322:notes">
            <a:extLst>
              <a:ext uri="{FF2B5EF4-FFF2-40B4-BE49-F238E27FC236}">
                <a16:creationId xmlns:a16="http://schemas.microsoft.com/office/drawing/2014/main" id="{E4871E27-8993-E5B7-AE9B-6D66AA57A9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527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>
          <a:extLst>
            <a:ext uri="{FF2B5EF4-FFF2-40B4-BE49-F238E27FC236}">
              <a16:creationId xmlns:a16="http://schemas.microsoft.com/office/drawing/2014/main" id="{296A6F16-7531-82AE-488A-4978C918C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54dda1946d_4_2720:notes">
            <a:extLst>
              <a:ext uri="{FF2B5EF4-FFF2-40B4-BE49-F238E27FC236}">
                <a16:creationId xmlns:a16="http://schemas.microsoft.com/office/drawing/2014/main" id="{FE1BFA00-FF92-9F6C-0D1A-C9DEC61AD4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54dda1946d_4_2720:notes">
            <a:extLst>
              <a:ext uri="{FF2B5EF4-FFF2-40B4-BE49-F238E27FC236}">
                <a16:creationId xmlns:a16="http://schemas.microsoft.com/office/drawing/2014/main" id="{98288327-4B4B-2A02-5940-5E7663B45E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372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>
          <a:extLst>
            <a:ext uri="{FF2B5EF4-FFF2-40B4-BE49-F238E27FC236}">
              <a16:creationId xmlns:a16="http://schemas.microsoft.com/office/drawing/2014/main" id="{55E51C39-9994-A0EB-6FEC-8D60A90ED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54dda1946d_6_308:notes">
            <a:extLst>
              <a:ext uri="{FF2B5EF4-FFF2-40B4-BE49-F238E27FC236}">
                <a16:creationId xmlns:a16="http://schemas.microsoft.com/office/drawing/2014/main" id="{6009B24B-21A7-6513-963A-74BDA4628D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54dda1946d_6_308:notes">
            <a:extLst>
              <a:ext uri="{FF2B5EF4-FFF2-40B4-BE49-F238E27FC236}">
                <a16:creationId xmlns:a16="http://schemas.microsoft.com/office/drawing/2014/main" id="{5C41B641-B6C0-8687-FAEE-697DBF8927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585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>
          <a:extLst>
            <a:ext uri="{FF2B5EF4-FFF2-40B4-BE49-F238E27FC236}">
              <a16:creationId xmlns:a16="http://schemas.microsoft.com/office/drawing/2014/main" id="{39ADE748-7B4D-43AC-07E9-CFB8735B9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54dda1946d_6_322:notes">
            <a:extLst>
              <a:ext uri="{FF2B5EF4-FFF2-40B4-BE49-F238E27FC236}">
                <a16:creationId xmlns:a16="http://schemas.microsoft.com/office/drawing/2014/main" id="{2581F823-142F-C222-4CB9-E4A5CB6F48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54dda1946d_6_322:notes">
            <a:extLst>
              <a:ext uri="{FF2B5EF4-FFF2-40B4-BE49-F238E27FC236}">
                <a16:creationId xmlns:a16="http://schemas.microsoft.com/office/drawing/2014/main" id="{721BC54F-9F76-1C1A-36EA-9E765E50E1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230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9">
          <a:extLst>
            <a:ext uri="{FF2B5EF4-FFF2-40B4-BE49-F238E27FC236}">
              <a16:creationId xmlns:a16="http://schemas.microsoft.com/office/drawing/2014/main" id="{C516379E-ACA9-35E9-A5F5-DA5DBACBF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29d0852b5a4_0_288:notes">
            <a:extLst>
              <a:ext uri="{FF2B5EF4-FFF2-40B4-BE49-F238E27FC236}">
                <a16:creationId xmlns:a16="http://schemas.microsoft.com/office/drawing/2014/main" id="{00D126BA-6D0F-7C77-675B-1625C7FBC5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Google Shape;1561;g29d0852b5a4_0_288:notes">
            <a:extLst>
              <a:ext uri="{FF2B5EF4-FFF2-40B4-BE49-F238E27FC236}">
                <a16:creationId xmlns:a16="http://schemas.microsoft.com/office/drawing/2014/main" id="{6A59E05D-04BF-2212-B982-1B51698DFB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538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>
          <a:extLst>
            <a:ext uri="{FF2B5EF4-FFF2-40B4-BE49-F238E27FC236}">
              <a16:creationId xmlns:a16="http://schemas.microsoft.com/office/drawing/2014/main" id="{9B7D01D3-9768-E0FF-CDE4-35EA3DE33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54dda1946d_6_308:notes">
            <a:extLst>
              <a:ext uri="{FF2B5EF4-FFF2-40B4-BE49-F238E27FC236}">
                <a16:creationId xmlns:a16="http://schemas.microsoft.com/office/drawing/2014/main" id="{44743759-EF80-58EA-733B-576210EFEE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54dda1946d_6_308:notes">
            <a:extLst>
              <a:ext uri="{FF2B5EF4-FFF2-40B4-BE49-F238E27FC236}">
                <a16:creationId xmlns:a16="http://schemas.microsoft.com/office/drawing/2014/main" id="{C2BCBF39-9932-40F0-B5D9-5C656BE95A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842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>
          <a:extLst>
            <a:ext uri="{FF2B5EF4-FFF2-40B4-BE49-F238E27FC236}">
              <a16:creationId xmlns:a16="http://schemas.microsoft.com/office/drawing/2014/main" id="{ADAAB691-C39D-D9C7-17DB-426ACE2EA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54dda1946d_6_322:notes">
            <a:extLst>
              <a:ext uri="{FF2B5EF4-FFF2-40B4-BE49-F238E27FC236}">
                <a16:creationId xmlns:a16="http://schemas.microsoft.com/office/drawing/2014/main" id="{DAEA3F0A-4441-4407-CCC4-BB2A24BCDF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54dda1946d_6_322:notes">
            <a:extLst>
              <a:ext uri="{FF2B5EF4-FFF2-40B4-BE49-F238E27FC236}">
                <a16:creationId xmlns:a16="http://schemas.microsoft.com/office/drawing/2014/main" id="{37FC33E4-01F5-E3F4-C50E-55E8C27D54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453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>
          <a:extLst>
            <a:ext uri="{FF2B5EF4-FFF2-40B4-BE49-F238E27FC236}">
              <a16:creationId xmlns:a16="http://schemas.microsoft.com/office/drawing/2014/main" id="{2E065F79-5D60-6793-FA8A-51988721A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54dda1946d_6_308:notes">
            <a:extLst>
              <a:ext uri="{FF2B5EF4-FFF2-40B4-BE49-F238E27FC236}">
                <a16:creationId xmlns:a16="http://schemas.microsoft.com/office/drawing/2014/main" id="{E291BDD4-F8C8-34A5-2D8A-648DDAE9CA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54dda1946d_6_308:notes">
            <a:extLst>
              <a:ext uri="{FF2B5EF4-FFF2-40B4-BE49-F238E27FC236}">
                <a16:creationId xmlns:a16="http://schemas.microsoft.com/office/drawing/2014/main" id="{6F870105-B92E-C4D7-B403-32E9943AB0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917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3999000" cy="2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19325"/>
            <a:ext cx="24411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430575"/>
            <a:ext cx="9144000" cy="71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6119178" y="-212831"/>
            <a:ext cx="3524277" cy="1975522"/>
            <a:chOff x="6119178" y="-212831"/>
            <a:chExt cx="3524277" cy="1975522"/>
          </a:xfrm>
        </p:grpSpPr>
        <p:grpSp>
          <p:nvGrpSpPr>
            <p:cNvPr id="13" name="Google Shape;13;p2"/>
            <p:cNvGrpSpPr/>
            <p:nvPr/>
          </p:nvGrpSpPr>
          <p:grpSpPr>
            <a:xfrm flipH="1">
              <a:off x="6119178" y="-212831"/>
              <a:ext cx="1245921" cy="1258215"/>
              <a:chOff x="8947918" y="1166943"/>
              <a:chExt cx="498967" cy="50387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9077049" y="1302982"/>
                <a:ext cx="242477" cy="232591"/>
              </a:xfrm>
              <a:custGeom>
                <a:avLst/>
                <a:gdLst/>
                <a:ahLst/>
                <a:cxnLst/>
                <a:rect l="l" t="t" r="r" b="b"/>
                <a:pathLst>
                  <a:path w="301214" h="288933" extrusionOk="0">
                    <a:moveTo>
                      <a:pt x="127501" y="282624"/>
                    </a:moveTo>
                    <a:cubicBezTo>
                      <a:pt x="141725" y="291006"/>
                      <a:pt x="159505" y="291069"/>
                      <a:pt x="173729" y="282624"/>
                    </a:cubicBezTo>
                    <a:cubicBezTo>
                      <a:pt x="301999" y="206741"/>
                      <a:pt x="340734" y="56373"/>
                      <a:pt x="256470" y="10082"/>
                    </a:cubicBezTo>
                    <a:cubicBezTo>
                      <a:pt x="202177" y="-19763"/>
                      <a:pt x="150615" y="26338"/>
                      <a:pt x="150615" y="26338"/>
                    </a:cubicBezTo>
                    <a:cubicBezTo>
                      <a:pt x="150615" y="26338"/>
                      <a:pt x="99053" y="-19827"/>
                      <a:pt x="44761" y="10082"/>
                    </a:cubicBezTo>
                    <a:cubicBezTo>
                      <a:pt x="-39504" y="56437"/>
                      <a:pt x="-833" y="206741"/>
                      <a:pt x="127501" y="2826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982525" y="1204690"/>
                <a:ext cx="432286" cy="427454"/>
              </a:xfrm>
              <a:custGeom>
                <a:avLst/>
                <a:gdLst/>
                <a:ahLst/>
                <a:cxnLst/>
                <a:rect l="l" t="t" r="r" b="b"/>
                <a:pathLst>
                  <a:path w="537001" h="530999" extrusionOk="0">
                    <a:moveTo>
                      <a:pt x="267992" y="530996"/>
                    </a:moveTo>
                    <a:cubicBezTo>
                      <a:pt x="78382" y="532012"/>
                      <a:pt x="-54143" y="340623"/>
                      <a:pt x="21740" y="164537"/>
                    </a:cubicBezTo>
                    <a:cubicBezTo>
                      <a:pt x="62507" y="67573"/>
                      <a:pt x="162710" y="199"/>
                      <a:pt x="267992" y="72"/>
                    </a:cubicBezTo>
                    <a:cubicBezTo>
                      <a:pt x="374101" y="-2531"/>
                      <a:pt x="476400" y="65414"/>
                      <a:pt x="516342" y="163712"/>
                    </a:cubicBezTo>
                    <a:cubicBezTo>
                      <a:pt x="589747" y="340750"/>
                      <a:pt x="458303" y="531885"/>
                      <a:pt x="267992" y="530996"/>
                    </a:cubicBezTo>
                    <a:lnTo>
                      <a:pt x="267992" y="530996"/>
                    </a:lnTo>
                    <a:close/>
                    <a:moveTo>
                      <a:pt x="267992" y="530107"/>
                    </a:moveTo>
                    <a:cubicBezTo>
                      <a:pt x="410550" y="530996"/>
                      <a:pt x="528470" y="407933"/>
                      <a:pt x="527200" y="266582"/>
                    </a:cubicBezTo>
                    <a:cubicBezTo>
                      <a:pt x="527771" y="82876"/>
                      <a:pt x="337780" y="-45648"/>
                      <a:pt x="167536" y="24139"/>
                    </a:cubicBezTo>
                    <a:cubicBezTo>
                      <a:pt x="70825" y="62112"/>
                      <a:pt x="5230" y="163458"/>
                      <a:pt x="7770" y="266582"/>
                    </a:cubicBezTo>
                    <a:cubicBezTo>
                      <a:pt x="6944" y="407107"/>
                      <a:pt x="125880" y="531567"/>
                      <a:pt x="267992" y="530107"/>
                    </a:cubicBezTo>
                    <a:lnTo>
                      <a:pt x="267992" y="5301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947918" y="1166943"/>
                <a:ext cx="498967" cy="503870"/>
              </a:xfrm>
              <a:custGeom>
                <a:avLst/>
                <a:gdLst/>
                <a:ahLst/>
                <a:cxnLst/>
                <a:rect l="l" t="t" r="r" b="b"/>
                <a:pathLst>
                  <a:path w="619835" h="625926" extrusionOk="0">
                    <a:moveTo>
                      <a:pt x="619831" y="313461"/>
                    </a:moveTo>
                    <a:cubicBezTo>
                      <a:pt x="620911" y="534568"/>
                      <a:pt x="397137" y="688746"/>
                      <a:pt x="191968" y="600798"/>
                    </a:cubicBezTo>
                    <a:cubicBezTo>
                      <a:pt x="78748" y="553491"/>
                      <a:pt x="8" y="436397"/>
                      <a:pt x="72" y="313461"/>
                    </a:cubicBezTo>
                    <a:cubicBezTo>
                      <a:pt x="-2722" y="189699"/>
                      <a:pt x="76526" y="70573"/>
                      <a:pt x="191143" y="24091"/>
                    </a:cubicBezTo>
                    <a:cubicBezTo>
                      <a:pt x="397264" y="-61443"/>
                      <a:pt x="620721" y="91528"/>
                      <a:pt x="619831" y="313461"/>
                    </a:cubicBezTo>
                    <a:lnTo>
                      <a:pt x="619831" y="313461"/>
                    </a:lnTo>
                    <a:close/>
                    <a:moveTo>
                      <a:pt x="618880" y="313461"/>
                    </a:moveTo>
                    <a:cubicBezTo>
                      <a:pt x="620022" y="146710"/>
                      <a:pt x="476449" y="8343"/>
                      <a:pt x="310967" y="9804"/>
                    </a:cubicBezTo>
                    <a:cubicBezTo>
                      <a:pt x="144915" y="8851"/>
                      <a:pt x="5532" y="147408"/>
                      <a:pt x="5088" y="313461"/>
                    </a:cubicBezTo>
                    <a:cubicBezTo>
                      <a:pt x="2930" y="507390"/>
                      <a:pt x="181428" y="650519"/>
                      <a:pt x="370340" y="611974"/>
                    </a:cubicBezTo>
                    <a:cubicBezTo>
                      <a:pt x="510675" y="585177"/>
                      <a:pt x="620213" y="457415"/>
                      <a:pt x="618880" y="313461"/>
                    </a:cubicBezTo>
                    <a:lnTo>
                      <a:pt x="618880" y="313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 flipH="1">
              <a:off x="8664082" y="773695"/>
              <a:ext cx="979373" cy="988997"/>
              <a:chOff x="8947918" y="1166943"/>
              <a:chExt cx="498967" cy="50387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9077049" y="1302982"/>
                <a:ext cx="242477" cy="232591"/>
              </a:xfrm>
              <a:custGeom>
                <a:avLst/>
                <a:gdLst/>
                <a:ahLst/>
                <a:cxnLst/>
                <a:rect l="l" t="t" r="r" b="b"/>
                <a:pathLst>
                  <a:path w="301214" h="288933" extrusionOk="0">
                    <a:moveTo>
                      <a:pt x="127501" y="282624"/>
                    </a:moveTo>
                    <a:cubicBezTo>
                      <a:pt x="141725" y="291006"/>
                      <a:pt x="159505" y="291069"/>
                      <a:pt x="173729" y="282624"/>
                    </a:cubicBezTo>
                    <a:cubicBezTo>
                      <a:pt x="301999" y="206741"/>
                      <a:pt x="340734" y="56373"/>
                      <a:pt x="256470" y="10082"/>
                    </a:cubicBezTo>
                    <a:cubicBezTo>
                      <a:pt x="202177" y="-19763"/>
                      <a:pt x="150615" y="26338"/>
                      <a:pt x="150615" y="26338"/>
                    </a:cubicBezTo>
                    <a:cubicBezTo>
                      <a:pt x="150615" y="26338"/>
                      <a:pt x="99053" y="-19827"/>
                      <a:pt x="44761" y="10082"/>
                    </a:cubicBezTo>
                    <a:cubicBezTo>
                      <a:pt x="-39504" y="56437"/>
                      <a:pt x="-833" y="206741"/>
                      <a:pt x="127501" y="2826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982525" y="1204690"/>
                <a:ext cx="432286" cy="427454"/>
              </a:xfrm>
              <a:custGeom>
                <a:avLst/>
                <a:gdLst/>
                <a:ahLst/>
                <a:cxnLst/>
                <a:rect l="l" t="t" r="r" b="b"/>
                <a:pathLst>
                  <a:path w="537001" h="530999" extrusionOk="0">
                    <a:moveTo>
                      <a:pt x="267992" y="530996"/>
                    </a:moveTo>
                    <a:cubicBezTo>
                      <a:pt x="78382" y="532012"/>
                      <a:pt x="-54143" y="340623"/>
                      <a:pt x="21740" y="164537"/>
                    </a:cubicBezTo>
                    <a:cubicBezTo>
                      <a:pt x="62507" y="67573"/>
                      <a:pt x="162710" y="199"/>
                      <a:pt x="267992" y="72"/>
                    </a:cubicBezTo>
                    <a:cubicBezTo>
                      <a:pt x="374101" y="-2531"/>
                      <a:pt x="476400" y="65414"/>
                      <a:pt x="516342" y="163712"/>
                    </a:cubicBezTo>
                    <a:cubicBezTo>
                      <a:pt x="589747" y="340750"/>
                      <a:pt x="458303" y="531885"/>
                      <a:pt x="267992" y="530996"/>
                    </a:cubicBezTo>
                    <a:lnTo>
                      <a:pt x="267992" y="530996"/>
                    </a:lnTo>
                    <a:close/>
                    <a:moveTo>
                      <a:pt x="267992" y="530107"/>
                    </a:moveTo>
                    <a:cubicBezTo>
                      <a:pt x="410550" y="530996"/>
                      <a:pt x="528470" y="407933"/>
                      <a:pt x="527200" y="266582"/>
                    </a:cubicBezTo>
                    <a:cubicBezTo>
                      <a:pt x="527771" y="82876"/>
                      <a:pt x="337780" y="-45648"/>
                      <a:pt x="167536" y="24139"/>
                    </a:cubicBezTo>
                    <a:cubicBezTo>
                      <a:pt x="70825" y="62112"/>
                      <a:pt x="5230" y="163458"/>
                      <a:pt x="7770" y="266582"/>
                    </a:cubicBezTo>
                    <a:cubicBezTo>
                      <a:pt x="6944" y="407107"/>
                      <a:pt x="125880" y="531567"/>
                      <a:pt x="267992" y="530107"/>
                    </a:cubicBezTo>
                    <a:lnTo>
                      <a:pt x="267992" y="5301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947918" y="1166943"/>
                <a:ext cx="498967" cy="503870"/>
              </a:xfrm>
              <a:custGeom>
                <a:avLst/>
                <a:gdLst/>
                <a:ahLst/>
                <a:cxnLst/>
                <a:rect l="l" t="t" r="r" b="b"/>
                <a:pathLst>
                  <a:path w="619835" h="625926" extrusionOk="0">
                    <a:moveTo>
                      <a:pt x="619831" y="313461"/>
                    </a:moveTo>
                    <a:cubicBezTo>
                      <a:pt x="620911" y="534568"/>
                      <a:pt x="397137" y="688746"/>
                      <a:pt x="191968" y="600798"/>
                    </a:cubicBezTo>
                    <a:cubicBezTo>
                      <a:pt x="78748" y="553491"/>
                      <a:pt x="8" y="436397"/>
                      <a:pt x="72" y="313461"/>
                    </a:cubicBezTo>
                    <a:cubicBezTo>
                      <a:pt x="-2722" y="189699"/>
                      <a:pt x="76526" y="70573"/>
                      <a:pt x="191143" y="24091"/>
                    </a:cubicBezTo>
                    <a:cubicBezTo>
                      <a:pt x="397264" y="-61443"/>
                      <a:pt x="620721" y="91528"/>
                      <a:pt x="619831" y="313461"/>
                    </a:cubicBezTo>
                    <a:lnTo>
                      <a:pt x="619831" y="313461"/>
                    </a:lnTo>
                    <a:close/>
                    <a:moveTo>
                      <a:pt x="618880" y="313461"/>
                    </a:moveTo>
                    <a:cubicBezTo>
                      <a:pt x="620022" y="146710"/>
                      <a:pt x="476449" y="8343"/>
                      <a:pt x="310967" y="9804"/>
                    </a:cubicBezTo>
                    <a:cubicBezTo>
                      <a:pt x="144915" y="8851"/>
                      <a:pt x="5532" y="147408"/>
                      <a:pt x="5088" y="313461"/>
                    </a:cubicBezTo>
                    <a:cubicBezTo>
                      <a:pt x="2930" y="507390"/>
                      <a:pt x="181428" y="650519"/>
                      <a:pt x="370340" y="611974"/>
                    </a:cubicBezTo>
                    <a:cubicBezTo>
                      <a:pt x="510675" y="585177"/>
                      <a:pt x="620213" y="457415"/>
                      <a:pt x="618880" y="313461"/>
                    </a:cubicBezTo>
                    <a:lnTo>
                      <a:pt x="618880" y="313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97" name="Google Shape;297;p15"/>
          <p:cNvGrpSpPr/>
          <p:nvPr/>
        </p:nvGrpSpPr>
        <p:grpSpPr>
          <a:xfrm>
            <a:off x="-414327" y="445027"/>
            <a:ext cx="10033303" cy="4698123"/>
            <a:chOff x="-414327" y="445027"/>
            <a:chExt cx="10033303" cy="4698123"/>
          </a:xfrm>
        </p:grpSpPr>
        <p:sp>
          <p:nvSpPr>
            <p:cNvPr id="298" name="Google Shape;298;p15"/>
            <p:cNvSpPr/>
            <p:nvPr/>
          </p:nvSpPr>
          <p:spPr>
            <a:xfrm>
              <a:off x="0" y="4904350"/>
              <a:ext cx="9144000" cy="238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299" name="Google Shape;299;p15"/>
            <p:cNvGrpSpPr/>
            <p:nvPr/>
          </p:nvGrpSpPr>
          <p:grpSpPr>
            <a:xfrm>
              <a:off x="-414327" y="3333385"/>
              <a:ext cx="989898" cy="1729229"/>
              <a:chOff x="78398" y="-4015638"/>
              <a:chExt cx="307775" cy="537629"/>
            </a:xfrm>
          </p:grpSpPr>
          <p:sp>
            <p:nvSpPr>
              <p:cNvPr id="300" name="Google Shape;300;p15"/>
              <p:cNvSpPr/>
              <p:nvPr/>
            </p:nvSpPr>
            <p:spPr>
              <a:xfrm>
                <a:off x="206259" y="-4015638"/>
                <a:ext cx="51986" cy="361949"/>
              </a:xfrm>
              <a:custGeom>
                <a:avLst/>
                <a:gdLst/>
                <a:ahLst/>
                <a:cxnLst/>
                <a:rect l="l" t="t" r="r" b="b"/>
                <a:pathLst>
                  <a:path w="86643" h="603249" extrusionOk="0">
                    <a:moveTo>
                      <a:pt x="56884" y="603250"/>
                    </a:moveTo>
                    <a:lnTo>
                      <a:pt x="18467" y="603250"/>
                    </a:lnTo>
                    <a:cubicBezTo>
                      <a:pt x="18467" y="603250"/>
                      <a:pt x="-33857" y="187325"/>
                      <a:pt x="37644" y="0"/>
                    </a:cubicBezTo>
                    <a:cubicBezTo>
                      <a:pt x="37644" y="0"/>
                      <a:pt x="133656" y="278638"/>
                      <a:pt x="56884" y="6032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131745" y="-3672776"/>
                <a:ext cx="201082" cy="194767"/>
              </a:xfrm>
              <a:custGeom>
                <a:avLst/>
                <a:gdLst/>
                <a:ahLst/>
                <a:cxnLst/>
                <a:rect l="l" t="t" r="r" b="b"/>
                <a:pathLst>
                  <a:path w="335137" h="324611" extrusionOk="0">
                    <a:moveTo>
                      <a:pt x="330573" y="85534"/>
                    </a:moveTo>
                    <a:cubicBezTo>
                      <a:pt x="305364" y="31432"/>
                      <a:pt x="255008" y="31432"/>
                      <a:pt x="255008" y="31432"/>
                    </a:cubicBezTo>
                    <a:lnTo>
                      <a:pt x="255008" y="0"/>
                    </a:lnTo>
                    <a:lnTo>
                      <a:pt x="167568" y="0"/>
                    </a:lnTo>
                    <a:lnTo>
                      <a:pt x="80129" y="0"/>
                    </a:lnTo>
                    <a:lnTo>
                      <a:pt x="80129" y="31432"/>
                    </a:lnTo>
                    <a:cubicBezTo>
                      <a:pt x="80129" y="31432"/>
                      <a:pt x="29773" y="31432"/>
                      <a:pt x="4564" y="85534"/>
                    </a:cubicBezTo>
                    <a:cubicBezTo>
                      <a:pt x="-20645" y="139636"/>
                      <a:pt x="66794" y="324612"/>
                      <a:pt x="66794" y="324612"/>
                    </a:cubicBezTo>
                    <a:lnTo>
                      <a:pt x="167568" y="324612"/>
                    </a:lnTo>
                    <a:lnTo>
                      <a:pt x="268343" y="324612"/>
                    </a:lnTo>
                    <a:cubicBezTo>
                      <a:pt x="268343" y="324676"/>
                      <a:pt x="355782" y="139636"/>
                      <a:pt x="330573" y="85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179791" y="-3654187"/>
                <a:ext cx="104927" cy="2506"/>
              </a:xfrm>
              <a:custGeom>
                <a:avLst/>
                <a:gdLst/>
                <a:ahLst/>
                <a:cxnLst/>
                <a:rect l="l" t="t" r="r" b="b"/>
                <a:pathLst>
                  <a:path w="174878" h="4176" extrusionOk="0">
                    <a:moveTo>
                      <a:pt x="174878" y="684"/>
                    </a:moveTo>
                    <a:cubicBezTo>
                      <a:pt x="146240" y="3478"/>
                      <a:pt x="116268" y="4050"/>
                      <a:pt x="87439" y="4177"/>
                    </a:cubicBezTo>
                    <a:cubicBezTo>
                      <a:pt x="58610" y="4050"/>
                      <a:pt x="28639" y="3415"/>
                      <a:pt x="0" y="684"/>
                    </a:cubicBezTo>
                    <a:lnTo>
                      <a:pt x="0" y="303"/>
                    </a:lnTo>
                    <a:cubicBezTo>
                      <a:pt x="43370" y="494"/>
                      <a:pt x="132397" y="-713"/>
                      <a:pt x="174878" y="684"/>
                    </a:cubicBezTo>
                    <a:lnTo>
                      <a:pt x="174878" y="6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>
                <a:off x="78398" y="-3937470"/>
                <a:ext cx="142418" cy="264909"/>
              </a:xfrm>
              <a:custGeom>
                <a:avLst/>
                <a:gdLst/>
                <a:ahLst/>
                <a:cxnLst/>
                <a:rect l="l" t="t" r="r" b="b"/>
                <a:pathLst>
                  <a:path w="237363" h="441515" extrusionOk="0">
                    <a:moveTo>
                      <a:pt x="237363" y="441515"/>
                    </a:moveTo>
                    <a:cubicBezTo>
                      <a:pt x="237363" y="441515"/>
                      <a:pt x="237363" y="45339"/>
                      <a:pt x="0" y="0"/>
                    </a:cubicBezTo>
                    <a:cubicBezTo>
                      <a:pt x="0" y="0"/>
                      <a:pt x="169101" y="157924"/>
                      <a:pt x="169101" y="441515"/>
                    </a:cubicBezTo>
                    <a:lnTo>
                      <a:pt x="237363" y="4415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>
                <a:off x="120927" y="-3882719"/>
                <a:ext cx="71933" cy="210121"/>
              </a:xfrm>
              <a:custGeom>
                <a:avLst/>
                <a:gdLst/>
                <a:ahLst/>
                <a:cxnLst/>
                <a:rect l="l" t="t" r="r" b="b"/>
                <a:pathLst>
                  <a:path w="119888" h="350202" extrusionOk="0">
                    <a:moveTo>
                      <a:pt x="119888" y="350202"/>
                    </a:moveTo>
                    <a:lnTo>
                      <a:pt x="98235" y="350202"/>
                    </a:lnTo>
                    <a:cubicBezTo>
                      <a:pt x="98235" y="193040"/>
                      <a:pt x="46292" y="74485"/>
                      <a:pt x="0" y="0"/>
                    </a:cubicBezTo>
                    <a:cubicBezTo>
                      <a:pt x="3620" y="4064"/>
                      <a:pt x="119888" y="135445"/>
                      <a:pt x="119888" y="350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114645" y="-3911047"/>
                <a:ext cx="95173" cy="238468"/>
              </a:xfrm>
              <a:custGeom>
                <a:avLst/>
                <a:gdLst/>
                <a:ahLst/>
                <a:cxnLst/>
                <a:rect l="l" t="t" r="r" b="b"/>
                <a:pathLst>
                  <a:path w="158622" h="397446" extrusionOk="0">
                    <a:moveTo>
                      <a:pt x="158114" y="397446"/>
                    </a:moveTo>
                    <a:cubicBezTo>
                      <a:pt x="149098" y="273050"/>
                      <a:pt x="112331" y="107950"/>
                      <a:pt x="20574" y="18351"/>
                    </a:cubicBezTo>
                    <a:cubicBezTo>
                      <a:pt x="17843" y="15811"/>
                      <a:pt x="13462" y="11366"/>
                      <a:pt x="10540" y="9080"/>
                    </a:cubicBezTo>
                    <a:lnTo>
                      <a:pt x="0" y="317"/>
                    </a:lnTo>
                    <a:lnTo>
                      <a:pt x="253" y="0"/>
                    </a:lnTo>
                    <a:cubicBezTo>
                      <a:pt x="2667" y="1841"/>
                      <a:pt x="12001" y="8573"/>
                      <a:pt x="14097" y="10223"/>
                    </a:cubicBezTo>
                    <a:cubicBezTo>
                      <a:pt x="19875" y="15240"/>
                      <a:pt x="26670" y="20828"/>
                      <a:pt x="31940" y="26479"/>
                    </a:cubicBezTo>
                    <a:cubicBezTo>
                      <a:pt x="38481" y="32829"/>
                      <a:pt x="44640" y="40005"/>
                      <a:pt x="50546" y="46926"/>
                    </a:cubicBezTo>
                    <a:cubicBezTo>
                      <a:pt x="53467" y="50863"/>
                      <a:pt x="60388" y="59563"/>
                      <a:pt x="62992" y="63500"/>
                    </a:cubicBezTo>
                    <a:cubicBezTo>
                      <a:pt x="77470" y="84010"/>
                      <a:pt x="89852" y="106743"/>
                      <a:pt x="99885" y="129794"/>
                    </a:cubicBezTo>
                    <a:cubicBezTo>
                      <a:pt x="121920" y="180340"/>
                      <a:pt x="136144" y="234061"/>
                      <a:pt x="145986" y="288226"/>
                    </a:cubicBezTo>
                    <a:cubicBezTo>
                      <a:pt x="149225" y="306324"/>
                      <a:pt x="151828" y="324485"/>
                      <a:pt x="153988" y="342646"/>
                    </a:cubicBezTo>
                    <a:cubicBezTo>
                      <a:pt x="156083" y="360870"/>
                      <a:pt x="157797" y="379158"/>
                      <a:pt x="158623" y="397446"/>
                    </a:cubicBezTo>
                    <a:lnTo>
                      <a:pt x="158114" y="397446"/>
                    </a:lnTo>
                    <a:lnTo>
                      <a:pt x="158114" y="3974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243756" y="-3937470"/>
                <a:ext cx="142418" cy="264909"/>
              </a:xfrm>
              <a:custGeom>
                <a:avLst/>
                <a:gdLst/>
                <a:ahLst/>
                <a:cxnLst/>
                <a:rect l="l" t="t" r="r" b="b"/>
                <a:pathLst>
                  <a:path w="237363" h="441515" extrusionOk="0">
                    <a:moveTo>
                      <a:pt x="0" y="441515"/>
                    </a:moveTo>
                    <a:cubicBezTo>
                      <a:pt x="0" y="441515"/>
                      <a:pt x="0" y="45339"/>
                      <a:pt x="237363" y="0"/>
                    </a:cubicBezTo>
                    <a:cubicBezTo>
                      <a:pt x="237363" y="0"/>
                      <a:pt x="68263" y="157924"/>
                      <a:pt x="68263" y="441515"/>
                    </a:cubicBezTo>
                    <a:lnTo>
                      <a:pt x="0" y="4415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>
                <a:off x="271665" y="-3882719"/>
                <a:ext cx="71933" cy="210121"/>
              </a:xfrm>
              <a:custGeom>
                <a:avLst/>
                <a:gdLst/>
                <a:ahLst/>
                <a:cxnLst/>
                <a:rect l="l" t="t" r="r" b="b"/>
                <a:pathLst>
                  <a:path w="119888" h="350202" extrusionOk="0">
                    <a:moveTo>
                      <a:pt x="0" y="350202"/>
                    </a:moveTo>
                    <a:lnTo>
                      <a:pt x="21653" y="350202"/>
                    </a:lnTo>
                    <a:cubicBezTo>
                      <a:pt x="21653" y="193040"/>
                      <a:pt x="73596" y="74485"/>
                      <a:pt x="119888" y="0"/>
                    </a:cubicBezTo>
                    <a:cubicBezTo>
                      <a:pt x="116205" y="4064"/>
                      <a:pt x="0" y="135445"/>
                      <a:pt x="0" y="350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254797" y="-3911123"/>
                <a:ext cx="95135" cy="238506"/>
              </a:xfrm>
              <a:custGeom>
                <a:avLst/>
                <a:gdLst/>
                <a:ahLst/>
                <a:cxnLst/>
                <a:rect l="l" t="t" r="r" b="b"/>
                <a:pathLst>
                  <a:path w="158559" h="397510" extrusionOk="0">
                    <a:moveTo>
                      <a:pt x="0" y="397510"/>
                    </a:moveTo>
                    <a:cubicBezTo>
                      <a:pt x="6477" y="279527"/>
                      <a:pt x="40195" y="111760"/>
                      <a:pt x="126619" y="26543"/>
                    </a:cubicBezTo>
                    <a:cubicBezTo>
                      <a:pt x="131890" y="20955"/>
                      <a:pt x="138684" y="15304"/>
                      <a:pt x="144463" y="10287"/>
                    </a:cubicBezTo>
                    <a:cubicBezTo>
                      <a:pt x="146939" y="8318"/>
                      <a:pt x="155766" y="1905"/>
                      <a:pt x="158306" y="0"/>
                    </a:cubicBezTo>
                    <a:cubicBezTo>
                      <a:pt x="158306" y="0"/>
                      <a:pt x="158559" y="318"/>
                      <a:pt x="158559" y="318"/>
                    </a:cubicBezTo>
                    <a:lnTo>
                      <a:pt x="148019" y="9081"/>
                    </a:lnTo>
                    <a:cubicBezTo>
                      <a:pt x="145034" y="11430"/>
                      <a:pt x="140780" y="15748"/>
                      <a:pt x="137985" y="18415"/>
                    </a:cubicBezTo>
                    <a:cubicBezTo>
                      <a:pt x="104966" y="50038"/>
                      <a:pt x="81344" y="90170"/>
                      <a:pt x="62484" y="131509"/>
                    </a:cubicBezTo>
                    <a:cubicBezTo>
                      <a:pt x="24829" y="214884"/>
                      <a:pt x="7874" y="307658"/>
                      <a:pt x="0" y="397510"/>
                    </a:cubicBezTo>
                    <a:lnTo>
                      <a:pt x="0" y="3975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>
                <a:off x="230033" y="-3923802"/>
                <a:ext cx="2530" cy="251231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18718" extrusionOk="0">
                    <a:moveTo>
                      <a:pt x="3456" y="418719"/>
                    </a:moveTo>
                    <a:cubicBezTo>
                      <a:pt x="-989" y="298069"/>
                      <a:pt x="-671" y="173101"/>
                      <a:pt x="1742" y="52324"/>
                    </a:cubicBezTo>
                    <a:cubicBezTo>
                      <a:pt x="2313" y="34861"/>
                      <a:pt x="2631" y="17463"/>
                      <a:pt x="3456" y="0"/>
                    </a:cubicBezTo>
                    <a:cubicBezTo>
                      <a:pt x="4472" y="102997"/>
                      <a:pt x="4472" y="315722"/>
                      <a:pt x="3456" y="418719"/>
                    </a:cubicBezTo>
                    <a:lnTo>
                      <a:pt x="3456" y="4187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>
                <a:off x="206786" y="-3779766"/>
                <a:ext cx="14059" cy="107099"/>
              </a:xfrm>
              <a:custGeom>
                <a:avLst/>
                <a:gdLst/>
                <a:ahLst/>
                <a:cxnLst/>
                <a:rect l="l" t="t" r="r" b="b"/>
                <a:pathLst>
                  <a:path w="23431" h="178498" extrusionOk="0">
                    <a:moveTo>
                      <a:pt x="23051" y="178498"/>
                    </a:moveTo>
                    <a:cubicBezTo>
                      <a:pt x="17590" y="126365"/>
                      <a:pt x="11493" y="74295"/>
                      <a:pt x="3302" y="22479"/>
                    </a:cubicBezTo>
                    <a:cubicBezTo>
                      <a:pt x="2413" y="14986"/>
                      <a:pt x="889" y="7684"/>
                      <a:pt x="0" y="127"/>
                    </a:cubicBezTo>
                    <a:lnTo>
                      <a:pt x="381" y="0"/>
                    </a:lnTo>
                    <a:cubicBezTo>
                      <a:pt x="10985" y="43815"/>
                      <a:pt x="17970" y="88456"/>
                      <a:pt x="21336" y="133414"/>
                    </a:cubicBezTo>
                    <a:cubicBezTo>
                      <a:pt x="22479" y="148400"/>
                      <a:pt x="23241" y="163386"/>
                      <a:pt x="23431" y="178435"/>
                    </a:cubicBezTo>
                    <a:lnTo>
                      <a:pt x="23051" y="178435"/>
                    </a:lnTo>
                    <a:lnTo>
                      <a:pt x="23051" y="17849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>
                <a:off x="243055" y="-3779728"/>
                <a:ext cx="14645" cy="107060"/>
              </a:xfrm>
              <a:custGeom>
                <a:avLst/>
                <a:gdLst/>
                <a:ahLst/>
                <a:cxnLst/>
                <a:rect l="l" t="t" r="r" b="b"/>
                <a:pathLst>
                  <a:path w="24409" h="178434" extrusionOk="0">
                    <a:moveTo>
                      <a:pt x="977" y="178435"/>
                    </a:moveTo>
                    <a:cubicBezTo>
                      <a:pt x="-1308" y="148336"/>
                      <a:pt x="660" y="118046"/>
                      <a:pt x="4343" y="88202"/>
                    </a:cubicBezTo>
                    <a:cubicBezTo>
                      <a:pt x="7772" y="62039"/>
                      <a:pt x="12915" y="36068"/>
                      <a:pt x="20600" y="10795"/>
                    </a:cubicBezTo>
                    <a:cubicBezTo>
                      <a:pt x="21679" y="7176"/>
                      <a:pt x="22822" y="3620"/>
                      <a:pt x="24028" y="0"/>
                    </a:cubicBezTo>
                    <a:lnTo>
                      <a:pt x="24409" y="127"/>
                    </a:lnTo>
                    <a:cubicBezTo>
                      <a:pt x="10313" y="58293"/>
                      <a:pt x="3518" y="119443"/>
                      <a:pt x="977" y="178435"/>
                    </a:cubicBezTo>
                    <a:lnTo>
                      <a:pt x="977" y="1784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>
                <a:off x="138822" y="-3672776"/>
                <a:ext cx="184668" cy="194767"/>
              </a:xfrm>
              <a:custGeom>
                <a:avLst/>
                <a:gdLst/>
                <a:ahLst/>
                <a:cxnLst/>
                <a:rect l="l" t="t" r="r" b="b"/>
                <a:pathLst>
                  <a:path w="307780" h="324612" extrusionOk="0">
                    <a:moveTo>
                      <a:pt x="121730" y="174530"/>
                    </a:moveTo>
                    <a:cubicBezTo>
                      <a:pt x="127731" y="175704"/>
                      <a:pt x="132970" y="179546"/>
                      <a:pt x="135764" y="186563"/>
                    </a:cubicBezTo>
                    <a:cubicBezTo>
                      <a:pt x="142685" y="202057"/>
                      <a:pt x="134430" y="220027"/>
                      <a:pt x="140336" y="235394"/>
                    </a:cubicBezTo>
                    <a:cubicBezTo>
                      <a:pt x="140463" y="235458"/>
                      <a:pt x="140590" y="235712"/>
                      <a:pt x="140653" y="235712"/>
                    </a:cubicBezTo>
                    <a:cubicBezTo>
                      <a:pt x="140780" y="235839"/>
                      <a:pt x="140780" y="235776"/>
                      <a:pt x="141034" y="235776"/>
                    </a:cubicBezTo>
                    <a:cubicBezTo>
                      <a:pt x="142939" y="235077"/>
                      <a:pt x="144844" y="232283"/>
                      <a:pt x="146051" y="230441"/>
                    </a:cubicBezTo>
                    <a:cubicBezTo>
                      <a:pt x="149099" y="225679"/>
                      <a:pt x="151575" y="220282"/>
                      <a:pt x="153670" y="214884"/>
                    </a:cubicBezTo>
                    <a:cubicBezTo>
                      <a:pt x="154941" y="210566"/>
                      <a:pt x="159322" y="203708"/>
                      <a:pt x="165228" y="206057"/>
                    </a:cubicBezTo>
                    <a:cubicBezTo>
                      <a:pt x="179134" y="212725"/>
                      <a:pt x="181039" y="247777"/>
                      <a:pt x="181991" y="261683"/>
                    </a:cubicBezTo>
                    <a:cubicBezTo>
                      <a:pt x="182563" y="273621"/>
                      <a:pt x="182372" y="285559"/>
                      <a:pt x="181801" y="297434"/>
                    </a:cubicBezTo>
                    <a:cubicBezTo>
                      <a:pt x="181674" y="303276"/>
                      <a:pt x="181738" y="309118"/>
                      <a:pt x="182817" y="314833"/>
                    </a:cubicBezTo>
                    <a:lnTo>
                      <a:pt x="186755" y="324612"/>
                    </a:lnTo>
                    <a:lnTo>
                      <a:pt x="183835" y="324612"/>
                    </a:lnTo>
                    <a:lnTo>
                      <a:pt x="179896" y="315277"/>
                    </a:lnTo>
                    <a:cubicBezTo>
                      <a:pt x="178690" y="309308"/>
                      <a:pt x="178563" y="303276"/>
                      <a:pt x="178563" y="297244"/>
                    </a:cubicBezTo>
                    <a:cubicBezTo>
                      <a:pt x="178880" y="285369"/>
                      <a:pt x="178943" y="273558"/>
                      <a:pt x="178372" y="261810"/>
                    </a:cubicBezTo>
                    <a:cubicBezTo>
                      <a:pt x="177674" y="250063"/>
                      <a:pt x="176530" y="238252"/>
                      <a:pt x="173546" y="227013"/>
                    </a:cubicBezTo>
                    <a:cubicBezTo>
                      <a:pt x="172086" y="221678"/>
                      <a:pt x="170180" y="215900"/>
                      <a:pt x="166625" y="211709"/>
                    </a:cubicBezTo>
                    <a:cubicBezTo>
                      <a:pt x="162243" y="206438"/>
                      <a:pt x="158751" y="211582"/>
                      <a:pt x="157290" y="216218"/>
                    </a:cubicBezTo>
                    <a:cubicBezTo>
                      <a:pt x="155004" y="221869"/>
                      <a:pt x="146686" y="243967"/>
                      <a:pt x="138240" y="239141"/>
                    </a:cubicBezTo>
                    <a:cubicBezTo>
                      <a:pt x="135891" y="237553"/>
                      <a:pt x="135192" y="234315"/>
                      <a:pt x="134747" y="231838"/>
                    </a:cubicBezTo>
                    <a:cubicBezTo>
                      <a:pt x="132017" y="217170"/>
                      <a:pt x="137668" y="202057"/>
                      <a:pt x="132080" y="188151"/>
                    </a:cubicBezTo>
                    <a:cubicBezTo>
                      <a:pt x="127572" y="176339"/>
                      <a:pt x="114681" y="175641"/>
                      <a:pt x="104839" y="181801"/>
                    </a:cubicBezTo>
                    <a:cubicBezTo>
                      <a:pt x="97346" y="186119"/>
                      <a:pt x="91314" y="192532"/>
                      <a:pt x="86233" y="199581"/>
                    </a:cubicBezTo>
                    <a:cubicBezTo>
                      <a:pt x="72962" y="218821"/>
                      <a:pt x="65405" y="242126"/>
                      <a:pt x="65025" y="265494"/>
                    </a:cubicBezTo>
                    <a:cubicBezTo>
                      <a:pt x="64993" y="283179"/>
                      <a:pt x="68359" y="300704"/>
                      <a:pt x="74193" y="317460"/>
                    </a:cubicBezTo>
                    <a:lnTo>
                      <a:pt x="77815" y="324612"/>
                    </a:lnTo>
                    <a:lnTo>
                      <a:pt x="76354" y="324612"/>
                    </a:lnTo>
                    <a:lnTo>
                      <a:pt x="72645" y="317778"/>
                    </a:lnTo>
                    <a:cubicBezTo>
                      <a:pt x="66390" y="300990"/>
                      <a:pt x="62707" y="283305"/>
                      <a:pt x="62548" y="265366"/>
                    </a:cubicBezTo>
                    <a:cubicBezTo>
                      <a:pt x="62548" y="241363"/>
                      <a:pt x="69851" y="217297"/>
                      <a:pt x="83440" y="197421"/>
                    </a:cubicBezTo>
                    <a:cubicBezTo>
                      <a:pt x="88710" y="189992"/>
                      <a:pt x="95124" y="183134"/>
                      <a:pt x="103125" y="178499"/>
                    </a:cubicBezTo>
                    <a:cubicBezTo>
                      <a:pt x="108967" y="174848"/>
                      <a:pt x="115729" y="173355"/>
                      <a:pt x="121730" y="174530"/>
                    </a:cubicBezTo>
                    <a:close/>
                    <a:moveTo>
                      <a:pt x="136065" y="110950"/>
                    </a:moveTo>
                    <a:cubicBezTo>
                      <a:pt x="143951" y="110470"/>
                      <a:pt x="152068" y="111633"/>
                      <a:pt x="160148" y="114808"/>
                    </a:cubicBezTo>
                    <a:cubicBezTo>
                      <a:pt x="183262" y="123698"/>
                      <a:pt x="195898" y="148145"/>
                      <a:pt x="192342" y="172276"/>
                    </a:cubicBezTo>
                    <a:cubicBezTo>
                      <a:pt x="192278" y="173355"/>
                      <a:pt x="191961" y="175514"/>
                      <a:pt x="191707" y="176594"/>
                    </a:cubicBezTo>
                    <a:cubicBezTo>
                      <a:pt x="189612" y="186245"/>
                      <a:pt x="187579" y="196025"/>
                      <a:pt x="186945" y="205930"/>
                    </a:cubicBezTo>
                    <a:cubicBezTo>
                      <a:pt x="184278" y="240220"/>
                      <a:pt x="196216" y="277432"/>
                      <a:pt x="235268" y="281178"/>
                    </a:cubicBezTo>
                    <a:lnTo>
                      <a:pt x="278073" y="274889"/>
                    </a:lnTo>
                    <a:lnTo>
                      <a:pt x="277370" y="276591"/>
                    </a:lnTo>
                    <a:lnTo>
                      <a:pt x="243714" y="284099"/>
                    </a:lnTo>
                    <a:cubicBezTo>
                      <a:pt x="197168" y="285178"/>
                      <a:pt x="180404" y="246697"/>
                      <a:pt x="183262" y="205676"/>
                    </a:cubicBezTo>
                    <a:cubicBezTo>
                      <a:pt x="183833" y="195644"/>
                      <a:pt x="185866" y="185738"/>
                      <a:pt x="187897" y="175895"/>
                    </a:cubicBezTo>
                    <a:cubicBezTo>
                      <a:pt x="188151" y="174879"/>
                      <a:pt x="188405" y="172783"/>
                      <a:pt x="188469" y="171767"/>
                    </a:cubicBezTo>
                    <a:cubicBezTo>
                      <a:pt x="191644" y="149606"/>
                      <a:pt x="179896" y="126682"/>
                      <a:pt x="158687" y="118427"/>
                    </a:cubicBezTo>
                    <a:cubicBezTo>
                      <a:pt x="135002" y="108521"/>
                      <a:pt x="107442" y="119126"/>
                      <a:pt x="91378" y="137922"/>
                    </a:cubicBezTo>
                    <a:cubicBezTo>
                      <a:pt x="85790" y="143827"/>
                      <a:pt x="81027" y="151765"/>
                      <a:pt x="76518" y="158559"/>
                    </a:cubicBezTo>
                    <a:cubicBezTo>
                      <a:pt x="63311" y="178308"/>
                      <a:pt x="44404" y="192310"/>
                      <a:pt x="23076" y="200517"/>
                    </a:cubicBezTo>
                    <a:lnTo>
                      <a:pt x="8375" y="204020"/>
                    </a:lnTo>
                    <a:lnTo>
                      <a:pt x="7910" y="202377"/>
                    </a:lnTo>
                    <a:lnTo>
                      <a:pt x="25869" y="197215"/>
                    </a:lnTo>
                    <a:cubicBezTo>
                      <a:pt x="47419" y="187579"/>
                      <a:pt x="65946" y="171767"/>
                      <a:pt x="78487" y="149669"/>
                    </a:cubicBezTo>
                    <a:cubicBezTo>
                      <a:pt x="90822" y="128619"/>
                      <a:pt x="112408" y="112391"/>
                      <a:pt x="136065" y="110950"/>
                    </a:cubicBezTo>
                    <a:close/>
                    <a:moveTo>
                      <a:pt x="218696" y="0"/>
                    </a:moveTo>
                    <a:lnTo>
                      <a:pt x="221933" y="0"/>
                    </a:lnTo>
                    <a:lnTo>
                      <a:pt x="247270" y="71754"/>
                    </a:lnTo>
                    <a:cubicBezTo>
                      <a:pt x="249810" y="88328"/>
                      <a:pt x="250572" y="105600"/>
                      <a:pt x="246698" y="122174"/>
                    </a:cubicBezTo>
                    <a:cubicBezTo>
                      <a:pt x="239650" y="146684"/>
                      <a:pt x="215710" y="205231"/>
                      <a:pt x="236539" y="225425"/>
                    </a:cubicBezTo>
                    <a:cubicBezTo>
                      <a:pt x="243778" y="231775"/>
                      <a:pt x="254445" y="231647"/>
                      <a:pt x="263462" y="230124"/>
                    </a:cubicBezTo>
                    <a:cubicBezTo>
                      <a:pt x="279274" y="225869"/>
                      <a:pt x="290386" y="211963"/>
                      <a:pt x="300419" y="199707"/>
                    </a:cubicBezTo>
                    <a:lnTo>
                      <a:pt x="307780" y="187729"/>
                    </a:lnTo>
                    <a:lnTo>
                      <a:pt x="304598" y="198957"/>
                    </a:lnTo>
                    <a:lnTo>
                      <a:pt x="303023" y="201612"/>
                    </a:lnTo>
                    <a:cubicBezTo>
                      <a:pt x="292736" y="214693"/>
                      <a:pt x="281178" y="229171"/>
                      <a:pt x="264288" y="233616"/>
                    </a:cubicBezTo>
                    <a:cubicBezTo>
                      <a:pt x="254065" y="235457"/>
                      <a:pt x="242444" y="235394"/>
                      <a:pt x="234126" y="228219"/>
                    </a:cubicBezTo>
                    <a:cubicBezTo>
                      <a:pt x="215774" y="211010"/>
                      <a:pt x="227966" y="170814"/>
                      <a:pt x="233744" y="149669"/>
                    </a:cubicBezTo>
                    <a:cubicBezTo>
                      <a:pt x="237237" y="136906"/>
                      <a:pt x="243142" y="124777"/>
                      <a:pt x="244666" y="111632"/>
                    </a:cubicBezTo>
                    <a:cubicBezTo>
                      <a:pt x="246460" y="93249"/>
                      <a:pt x="244765" y="73636"/>
                      <a:pt x="240098" y="54154"/>
                    </a:cubicBezTo>
                    <a:close/>
                    <a:moveTo>
                      <a:pt x="173344" y="0"/>
                    </a:moveTo>
                    <a:lnTo>
                      <a:pt x="175546" y="0"/>
                    </a:lnTo>
                    <a:lnTo>
                      <a:pt x="196279" y="24828"/>
                    </a:lnTo>
                    <a:cubicBezTo>
                      <a:pt x="207455" y="46862"/>
                      <a:pt x="225616" y="92011"/>
                      <a:pt x="208344" y="113855"/>
                    </a:cubicBezTo>
                    <a:cubicBezTo>
                      <a:pt x="193866" y="127190"/>
                      <a:pt x="176403" y="101917"/>
                      <a:pt x="168022" y="92011"/>
                    </a:cubicBezTo>
                    <a:cubicBezTo>
                      <a:pt x="160719" y="84518"/>
                      <a:pt x="150750" y="80454"/>
                      <a:pt x="140590" y="78231"/>
                    </a:cubicBezTo>
                    <a:cubicBezTo>
                      <a:pt x="126874" y="75310"/>
                      <a:pt x="112395" y="75501"/>
                      <a:pt x="98489" y="77850"/>
                    </a:cubicBezTo>
                    <a:cubicBezTo>
                      <a:pt x="89853" y="79057"/>
                      <a:pt x="57151" y="87693"/>
                      <a:pt x="68136" y="100393"/>
                    </a:cubicBezTo>
                    <a:cubicBezTo>
                      <a:pt x="92266" y="120522"/>
                      <a:pt x="73851" y="134365"/>
                      <a:pt x="56007" y="148843"/>
                    </a:cubicBezTo>
                    <a:cubicBezTo>
                      <a:pt x="50483" y="153415"/>
                      <a:pt x="44959" y="157987"/>
                      <a:pt x="39878" y="162940"/>
                    </a:cubicBezTo>
                    <a:cubicBezTo>
                      <a:pt x="34481" y="168147"/>
                      <a:pt x="27496" y="171068"/>
                      <a:pt x="20448" y="173100"/>
                    </a:cubicBezTo>
                    <a:lnTo>
                      <a:pt x="518" y="176297"/>
                    </a:lnTo>
                    <a:lnTo>
                      <a:pt x="0" y="174468"/>
                    </a:lnTo>
                    <a:lnTo>
                      <a:pt x="19940" y="170941"/>
                    </a:lnTo>
                    <a:cubicBezTo>
                      <a:pt x="26607" y="168909"/>
                      <a:pt x="33211" y="166052"/>
                      <a:pt x="38228" y="161162"/>
                    </a:cubicBezTo>
                    <a:cubicBezTo>
                      <a:pt x="43307" y="156019"/>
                      <a:pt x="48832" y="151320"/>
                      <a:pt x="54356" y="146684"/>
                    </a:cubicBezTo>
                    <a:cubicBezTo>
                      <a:pt x="62612" y="139001"/>
                      <a:pt x="80836" y="127634"/>
                      <a:pt x="75502" y="114680"/>
                    </a:cubicBezTo>
                    <a:cubicBezTo>
                      <a:pt x="73534" y="109854"/>
                      <a:pt x="69533" y="106489"/>
                      <a:pt x="65660" y="102806"/>
                    </a:cubicBezTo>
                    <a:cubicBezTo>
                      <a:pt x="56579" y="93281"/>
                      <a:pt x="68200" y="83946"/>
                      <a:pt x="76899" y="80390"/>
                    </a:cubicBezTo>
                    <a:cubicBezTo>
                      <a:pt x="103950" y="68960"/>
                      <a:pt x="148781" y="67309"/>
                      <a:pt x="171006" y="89217"/>
                    </a:cubicBezTo>
                    <a:cubicBezTo>
                      <a:pt x="178245" y="97091"/>
                      <a:pt x="189739" y="115633"/>
                      <a:pt x="201867" y="113410"/>
                    </a:cubicBezTo>
                    <a:cubicBezTo>
                      <a:pt x="207963" y="111442"/>
                      <a:pt x="209995" y="103441"/>
                      <a:pt x="210948" y="97535"/>
                    </a:cubicBezTo>
                    <a:cubicBezTo>
                      <a:pt x="212535" y="87058"/>
                      <a:pt x="210948" y="76580"/>
                      <a:pt x="208280" y="66293"/>
                    </a:cubicBezTo>
                    <a:cubicBezTo>
                      <a:pt x="203184" y="47354"/>
                      <a:pt x="195946" y="30003"/>
                      <a:pt x="186680" y="1491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3" name="Google Shape;313;p15"/>
            <p:cNvGrpSpPr/>
            <p:nvPr/>
          </p:nvGrpSpPr>
          <p:grpSpPr>
            <a:xfrm rot="-1187967" flipH="1">
              <a:off x="8630816" y="553271"/>
              <a:ext cx="828680" cy="1086331"/>
              <a:chOff x="5044785" y="3172415"/>
              <a:chExt cx="552229" cy="723881"/>
            </a:xfrm>
          </p:grpSpPr>
          <p:sp>
            <p:nvSpPr>
              <p:cNvPr id="314" name="Google Shape;314;p15"/>
              <p:cNvSpPr/>
              <p:nvPr/>
            </p:nvSpPr>
            <p:spPr>
              <a:xfrm>
                <a:off x="5100002" y="3590163"/>
                <a:ext cx="365632" cy="306133"/>
              </a:xfrm>
              <a:custGeom>
                <a:avLst/>
                <a:gdLst/>
                <a:ahLst/>
                <a:cxnLst/>
                <a:rect l="l" t="t" r="r" b="b"/>
                <a:pathLst>
                  <a:path w="365632" h="306133" extrusionOk="0">
                    <a:moveTo>
                      <a:pt x="182816" y="0"/>
                    </a:moveTo>
                    <a:lnTo>
                      <a:pt x="0" y="0"/>
                    </a:lnTo>
                    <a:lnTo>
                      <a:pt x="53467" y="305308"/>
                    </a:lnTo>
                    <a:lnTo>
                      <a:pt x="182816" y="306134"/>
                    </a:lnTo>
                    <a:lnTo>
                      <a:pt x="312102" y="305308"/>
                    </a:lnTo>
                    <a:lnTo>
                      <a:pt x="3656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5117401" y="3686365"/>
                <a:ext cx="330962" cy="4127"/>
              </a:xfrm>
              <a:custGeom>
                <a:avLst/>
                <a:gdLst/>
                <a:ahLst/>
                <a:cxnLst/>
                <a:rect l="l" t="t" r="r" b="b"/>
                <a:pathLst>
                  <a:path w="330962" h="4127" extrusionOk="0">
                    <a:moveTo>
                      <a:pt x="0" y="0"/>
                    </a:moveTo>
                    <a:lnTo>
                      <a:pt x="330962" y="0"/>
                    </a:lnTo>
                    <a:lnTo>
                      <a:pt x="330962" y="4128"/>
                    </a:lnTo>
                    <a:lnTo>
                      <a:pt x="0" y="412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5139753" y="3808222"/>
                <a:ext cx="287337" cy="4127"/>
              </a:xfrm>
              <a:custGeom>
                <a:avLst/>
                <a:gdLst/>
                <a:ahLst/>
                <a:cxnLst/>
                <a:rect l="l" t="t" r="r" b="b"/>
                <a:pathLst>
                  <a:path w="287337" h="4127" extrusionOk="0">
                    <a:moveTo>
                      <a:pt x="0" y="0"/>
                    </a:moveTo>
                    <a:lnTo>
                      <a:pt x="287337" y="0"/>
                    </a:lnTo>
                    <a:lnTo>
                      <a:pt x="287337" y="4127"/>
                    </a:lnTo>
                    <a:lnTo>
                      <a:pt x="0" y="412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>
                <a:off x="5318271" y="3316921"/>
                <a:ext cx="104311" cy="273114"/>
              </a:xfrm>
              <a:custGeom>
                <a:avLst/>
                <a:gdLst/>
                <a:ahLst/>
                <a:cxnLst/>
                <a:rect l="l" t="t" r="r" b="b"/>
                <a:pathLst>
                  <a:path w="104311" h="273114" extrusionOk="0">
                    <a:moveTo>
                      <a:pt x="103994" y="55373"/>
                    </a:moveTo>
                    <a:cubicBezTo>
                      <a:pt x="99739" y="48578"/>
                      <a:pt x="95485" y="41784"/>
                      <a:pt x="91357" y="34926"/>
                    </a:cubicBezTo>
                    <a:cubicBezTo>
                      <a:pt x="87611" y="29211"/>
                      <a:pt x="83102" y="20194"/>
                      <a:pt x="77959" y="15622"/>
                    </a:cubicBezTo>
                    <a:cubicBezTo>
                      <a:pt x="61576" y="-1142"/>
                      <a:pt x="33318" y="-1142"/>
                      <a:pt x="16872" y="15432"/>
                    </a:cubicBezTo>
                    <a:cubicBezTo>
                      <a:pt x="10903" y="21274"/>
                      <a:pt x="6775" y="28894"/>
                      <a:pt x="4997" y="37021"/>
                    </a:cubicBezTo>
                    <a:cubicBezTo>
                      <a:pt x="3664" y="43689"/>
                      <a:pt x="4235" y="50420"/>
                      <a:pt x="4172" y="57214"/>
                    </a:cubicBezTo>
                    <a:lnTo>
                      <a:pt x="4299" y="81218"/>
                    </a:lnTo>
                    <a:cubicBezTo>
                      <a:pt x="4045" y="109412"/>
                      <a:pt x="4045" y="149417"/>
                      <a:pt x="3473" y="177166"/>
                    </a:cubicBezTo>
                    <a:cubicBezTo>
                      <a:pt x="2965" y="205169"/>
                      <a:pt x="2076" y="245492"/>
                      <a:pt x="743" y="273114"/>
                    </a:cubicBezTo>
                    <a:cubicBezTo>
                      <a:pt x="-83" y="242063"/>
                      <a:pt x="-400" y="67057"/>
                      <a:pt x="743" y="39181"/>
                    </a:cubicBezTo>
                    <a:cubicBezTo>
                      <a:pt x="2140" y="29211"/>
                      <a:pt x="7093" y="19813"/>
                      <a:pt x="14332" y="12828"/>
                    </a:cubicBezTo>
                    <a:cubicBezTo>
                      <a:pt x="31985" y="-4762"/>
                      <a:pt x="62528" y="-4190"/>
                      <a:pt x="79483" y="14098"/>
                    </a:cubicBezTo>
                    <a:cubicBezTo>
                      <a:pt x="84626" y="18988"/>
                      <a:pt x="88945" y="28195"/>
                      <a:pt x="92501" y="34227"/>
                    </a:cubicBezTo>
                    <a:cubicBezTo>
                      <a:pt x="92501" y="34227"/>
                      <a:pt x="104311" y="55119"/>
                      <a:pt x="104311" y="55119"/>
                    </a:cubicBezTo>
                    <a:lnTo>
                      <a:pt x="103994" y="55373"/>
                    </a:lnTo>
                    <a:lnTo>
                      <a:pt x="103994" y="553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5185473" y="3184106"/>
                <a:ext cx="107437" cy="406056"/>
              </a:xfrm>
              <a:custGeom>
                <a:avLst/>
                <a:gdLst/>
                <a:ahLst/>
                <a:cxnLst/>
                <a:rect l="l" t="t" r="r" b="b"/>
                <a:pathLst>
                  <a:path w="107437" h="406056" extrusionOk="0">
                    <a:moveTo>
                      <a:pt x="0" y="83667"/>
                    </a:moveTo>
                    <a:cubicBezTo>
                      <a:pt x="3620" y="73190"/>
                      <a:pt x="7239" y="62712"/>
                      <a:pt x="10986" y="52298"/>
                    </a:cubicBezTo>
                    <a:cubicBezTo>
                      <a:pt x="14542" y="43027"/>
                      <a:pt x="18224" y="29565"/>
                      <a:pt x="23940" y="21310"/>
                    </a:cubicBezTo>
                    <a:cubicBezTo>
                      <a:pt x="37655" y="-661"/>
                      <a:pt x="64008" y="-7963"/>
                      <a:pt x="84074" y="10515"/>
                    </a:cubicBezTo>
                    <a:cubicBezTo>
                      <a:pt x="98870" y="23914"/>
                      <a:pt x="105220" y="43662"/>
                      <a:pt x="106871" y="62903"/>
                    </a:cubicBezTo>
                    <a:cubicBezTo>
                      <a:pt x="107823" y="101193"/>
                      <a:pt x="107315" y="168186"/>
                      <a:pt x="107188" y="206540"/>
                    </a:cubicBezTo>
                    <a:cubicBezTo>
                      <a:pt x="106553" y="270230"/>
                      <a:pt x="106743" y="343192"/>
                      <a:pt x="103568" y="406057"/>
                    </a:cubicBezTo>
                    <a:cubicBezTo>
                      <a:pt x="103568" y="356146"/>
                      <a:pt x="103251" y="117894"/>
                      <a:pt x="103442" y="73571"/>
                    </a:cubicBezTo>
                    <a:cubicBezTo>
                      <a:pt x="103823" y="51790"/>
                      <a:pt x="98235" y="28295"/>
                      <a:pt x="81915" y="12928"/>
                    </a:cubicBezTo>
                    <a:cubicBezTo>
                      <a:pt x="63310" y="-4725"/>
                      <a:pt x="38926" y="2260"/>
                      <a:pt x="25781" y="22580"/>
                    </a:cubicBezTo>
                    <a:cubicBezTo>
                      <a:pt x="19495" y="31724"/>
                      <a:pt x="16510" y="42583"/>
                      <a:pt x="12319" y="52806"/>
                    </a:cubicBezTo>
                    <a:lnTo>
                      <a:pt x="381" y="83858"/>
                    </a:lnTo>
                    <a:lnTo>
                      <a:pt x="0" y="83667"/>
                    </a:lnTo>
                    <a:lnTo>
                      <a:pt x="0" y="8366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>
                <a:off x="5299692" y="3317200"/>
                <a:ext cx="297322" cy="300780"/>
              </a:xfrm>
              <a:custGeom>
                <a:avLst/>
                <a:gdLst/>
                <a:ahLst/>
                <a:cxnLst/>
                <a:rect l="l" t="t" r="r" b="b"/>
                <a:pathLst>
                  <a:path w="297322" h="300780" extrusionOk="0">
                    <a:moveTo>
                      <a:pt x="214394" y="610"/>
                    </a:moveTo>
                    <a:cubicBezTo>
                      <a:pt x="153180" y="-6755"/>
                      <a:pt x="122700" y="54966"/>
                      <a:pt x="122700" y="54966"/>
                    </a:cubicBezTo>
                    <a:cubicBezTo>
                      <a:pt x="122700" y="54966"/>
                      <a:pt x="57930" y="31535"/>
                      <a:pt x="18941" y="79287"/>
                    </a:cubicBezTo>
                    <a:cubicBezTo>
                      <a:pt x="-1824" y="104624"/>
                      <a:pt x="-4681" y="135929"/>
                      <a:pt x="6305" y="166981"/>
                    </a:cubicBezTo>
                    <a:cubicBezTo>
                      <a:pt x="14115" y="158535"/>
                      <a:pt x="23195" y="151359"/>
                      <a:pt x="33736" y="147422"/>
                    </a:cubicBezTo>
                    <a:cubicBezTo>
                      <a:pt x="65677" y="135421"/>
                      <a:pt x="42754" y="183554"/>
                      <a:pt x="29355" y="208256"/>
                    </a:cubicBezTo>
                    <a:cubicBezTo>
                      <a:pt x="56660" y="243689"/>
                      <a:pt x="101300" y="274867"/>
                      <a:pt x="156799" y="291377"/>
                    </a:cubicBezTo>
                    <a:cubicBezTo>
                      <a:pt x="158641" y="283821"/>
                      <a:pt x="161625" y="276645"/>
                      <a:pt x="166324" y="270676"/>
                    </a:cubicBezTo>
                    <a:cubicBezTo>
                      <a:pt x="179342" y="254229"/>
                      <a:pt x="184358" y="277725"/>
                      <a:pt x="186263" y="298489"/>
                    </a:cubicBezTo>
                    <a:cubicBezTo>
                      <a:pt x="189692" y="299124"/>
                      <a:pt x="193121" y="299759"/>
                      <a:pt x="196614" y="300267"/>
                    </a:cubicBezTo>
                    <a:cubicBezTo>
                      <a:pt x="212870" y="302744"/>
                      <a:pt x="229317" y="296140"/>
                      <a:pt x="239286" y="283058"/>
                    </a:cubicBezTo>
                    <a:cubicBezTo>
                      <a:pt x="257892" y="258802"/>
                      <a:pt x="271798" y="233021"/>
                      <a:pt x="281323" y="207240"/>
                    </a:cubicBezTo>
                    <a:cubicBezTo>
                      <a:pt x="267861" y="192317"/>
                      <a:pt x="251478" y="169013"/>
                      <a:pt x="255986" y="147486"/>
                    </a:cubicBezTo>
                    <a:cubicBezTo>
                      <a:pt x="260305" y="127229"/>
                      <a:pt x="278974" y="142724"/>
                      <a:pt x="294086" y="159551"/>
                    </a:cubicBezTo>
                    <a:cubicBezTo>
                      <a:pt x="307739" y="78652"/>
                      <a:pt x="277640" y="8294"/>
                      <a:pt x="214394" y="610"/>
                    </a:cubicBezTo>
                    <a:close/>
                    <a:moveTo>
                      <a:pt x="141686" y="218162"/>
                    </a:moveTo>
                    <a:cubicBezTo>
                      <a:pt x="134765" y="218162"/>
                      <a:pt x="129177" y="205208"/>
                      <a:pt x="129177" y="189206"/>
                    </a:cubicBezTo>
                    <a:cubicBezTo>
                      <a:pt x="129177" y="173203"/>
                      <a:pt x="134765" y="160250"/>
                      <a:pt x="141686" y="160250"/>
                    </a:cubicBezTo>
                    <a:cubicBezTo>
                      <a:pt x="148608" y="160250"/>
                      <a:pt x="154196" y="173203"/>
                      <a:pt x="154196" y="189206"/>
                    </a:cubicBezTo>
                    <a:cubicBezTo>
                      <a:pt x="154196" y="205208"/>
                      <a:pt x="148608" y="218162"/>
                      <a:pt x="141686" y="218162"/>
                    </a:cubicBezTo>
                    <a:close/>
                    <a:moveTo>
                      <a:pt x="202900" y="129960"/>
                    </a:moveTo>
                    <a:cubicBezTo>
                      <a:pt x="198646" y="133008"/>
                      <a:pt x="189502" y="127547"/>
                      <a:pt x="182390" y="117704"/>
                    </a:cubicBezTo>
                    <a:cubicBezTo>
                      <a:pt x="175342" y="107862"/>
                      <a:pt x="172992" y="97448"/>
                      <a:pt x="177246" y="94400"/>
                    </a:cubicBezTo>
                    <a:cubicBezTo>
                      <a:pt x="181501" y="91352"/>
                      <a:pt x="190645" y="96813"/>
                      <a:pt x="197757" y="106656"/>
                    </a:cubicBezTo>
                    <a:cubicBezTo>
                      <a:pt x="204869" y="116498"/>
                      <a:pt x="207155" y="126912"/>
                      <a:pt x="202900" y="129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5044785" y="3172415"/>
                <a:ext cx="269027" cy="272092"/>
              </a:xfrm>
              <a:custGeom>
                <a:avLst/>
                <a:gdLst/>
                <a:ahLst/>
                <a:cxnLst/>
                <a:rect l="l" t="t" r="r" b="b"/>
                <a:pathLst>
                  <a:path w="269027" h="272092" extrusionOk="0">
                    <a:moveTo>
                      <a:pt x="2893" y="144380"/>
                    </a:moveTo>
                    <a:cubicBezTo>
                      <a:pt x="16546" y="129140"/>
                      <a:pt x="33500" y="115170"/>
                      <a:pt x="37374" y="133458"/>
                    </a:cubicBezTo>
                    <a:cubicBezTo>
                      <a:pt x="41501" y="152953"/>
                      <a:pt x="26642" y="174035"/>
                      <a:pt x="14450" y="187497"/>
                    </a:cubicBezTo>
                    <a:cubicBezTo>
                      <a:pt x="23087" y="210801"/>
                      <a:pt x="35659" y="234106"/>
                      <a:pt x="52487" y="256076"/>
                    </a:cubicBezTo>
                    <a:cubicBezTo>
                      <a:pt x="61567" y="267888"/>
                      <a:pt x="76426" y="273856"/>
                      <a:pt x="91095" y="271634"/>
                    </a:cubicBezTo>
                    <a:cubicBezTo>
                      <a:pt x="94270" y="271126"/>
                      <a:pt x="97381" y="270618"/>
                      <a:pt x="100493" y="270047"/>
                    </a:cubicBezTo>
                    <a:cubicBezTo>
                      <a:pt x="102207" y="251314"/>
                      <a:pt x="106779" y="230042"/>
                      <a:pt x="118527" y="244900"/>
                    </a:cubicBezTo>
                    <a:cubicBezTo>
                      <a:pt x="122781" y="250298"/>
                      <a:pt x="125512" y="256775"/>
                      <a:pt x="127163" y="263633"/>
                    </a:cubicBezTo>
                    <a:cubicBezTo>
                      <a:pt x="177391" y="248711"/>
                      <a:pt x="217841" y="220517"/>
                      <a:pt x="242479" y="188449"/>
                    </a:cubicBezTo>
                    <a:cubicBezTo>
                      <a:pt x="230350" y="166097"/>
                      <a:pt x="209586" y="122536"/>
                      <a:pt x="238478" y="133394"/>
                    </a:cubicBezTo>
                    <a:cubicBezTo>
                      <a:pt x="248003" y="136950"/>
                      <a:pt x="256258" y="143428"/>
                      <a:pt x="263307" y="151111"/>
                    </a:cubicBezTo>
                    <a:cubicBezTo>
                      <a:pt x="273276" y="123044"/>
                      <a:pt x="270673" y="94723"/>
                      <a:pt x="251877" y="71736"/>
                    </a:cubicBezTo>
                    <a:cubicBezTo>
                      <a:pt x="216571" y="28556"/>
                      <a:pt x="157960" y="49765"/>
                      <a:pt x="157960" y="49765"/>
                    </a:cubicBezTo>
                    <a:cubicBezTo>
                      <a:pt x="157960" y="49765"/>
                      <a:pt x="130401" y="-6115"/>
                      <a:pt x="74966" y="552"/>
                    </a:cubicBezTo>
                    <a:cubicBezTo>
                      <a:pt x="17816" y="7411"/>
                      <a:pt x="-9362" y="71101"/>
                      <a:pt x="2893" y="144380"/>
                    </a:cubicBezTo>
                    <a:close/>
                    <a:moveTo>
                      <a:pt x="129576" y="171113"/>
                    </a:moveTo>
                    <a:cubicBezTo>
                      <a:pt x="129576" y="156636"/>
                      <a:pt x="134656" y="144888"/>
                      <a:pt x="140879" y="144888"/>
                    </a:cubicBezTo>
                    <a:cubicBezTo>
                      <a:pt x="147102" y="144888"/>
                      <a:pt x="152182" y="156636"/>
                      <a:pt x="152182" y="171113"/>
                    </a:cubicBezTo>
                    <a:cubicBezTo>
                      <a:pt x="152182" y="185592"/>
                      <a:pt x="147102" y="197339"/>
                      <a:pt x="140879" y="197339"/>
                    </a:cubicBezTo>
                    <a:cubicBezTo>
                      <a:pt x="134656" y="197339"/>
                      <a:pt x="129576" y="185592"/>
                      <a:pt x="129576" y="171113"/>
                    </a:cubicBezTo>
                    <a:close/>
                    <a:moveTo>
                      <a:pt x="90142" y="96501"/>
                    </a:moveTo>
                    <a:cubicBezTo>
                      <a:pt x="96556" y="87611"/>
                      <a:pt x="104874" y="82658"/>
                      <a:pt x="108684" y="85452"/>
                    </a:cubicBezTo>
                    <a:cubicBezTo>
                      <a:pt x="112494" y="88246"/>
                      <a:pt x="110462" y="97644"/>
                      <a:pt x="104049" y="106534"/>
                    </a:cubicBezTo>
                    <a:cubicBezTo>
                      <a:pt x="97635" y="115424"/>
                      <a:pt x="89317" y="120377"/>
                      <a:pt x="85507" y="117583"/>
                    </a:cubicBezTo>
                    <a:cubicBezTo>
                      <a:pt x="81633" y="114789"/>
                      <a:pt x="83729" y="105327"/>
                      <a:pt x="90142" y="965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5185536" y="3445138"/>
                <a:ext cx="76712" cy="145093"/>
              </a:xfrm>
              <a:custGeom>
                <a:avLst/>
                <a:gdLst/>
                <a:ahLst/>
                <a:cxnLst/>
                <a:rect l="l" t="t" r="r" b="b"/>
                <a:pathLst>
                  <a:path w="76712" h="145093" extrusionOk="0">
                    <a:moveTo>
                      <a:pt x="0" y="31423"/>
                    </a:moveTo>
                    <a:cubicBezTo>
                      <a:pt x="3429" y="25898"/>
                      <a:pt x="7557" y="19993"/>
                      <a:pt x="11176" y="14595"/>
                    </a:cubicBezTo>
                    <a:cubicBezTo>
                      <a:pt x="15049" y="8563"/>
                      <a:pt x="21527" y="4435"/>
                      <a:pt x="28194" y="2276"/>
                    </a:cubicBezTo>
                    <a:cubicBezTo>
                      <a:pt x="47054" y="-4582"/>
                      <a:pt x="76327" y="4118"/>
                      <a:pt x="76645" y="27549"/>
                    </a:cubicBezTo>
                    <a:cubicBezTo>
                      <a:pt x="76962" y="57013"/>
                      <a:pt x="76136" y="88636"/>
                      <a:pt x="74866" y="118227"/>
                    </a:cubicBezTo>
                    <a:cubicBezTo>
                      <a:pt x="74295" y="127181"/>
                      <a:pt x="73914" y="136134"/>
                      <a:pt x="73152" y="145088"/>
                    </a:cubicBezTo>
                    <a:cubicBezTo>
                      <a:pt x="72009" y="146040"/>
                      <a:pt x="72898" y="37582"/>
                      <a:pt x="72517" y="37645"/>
                    </a:cubicBezTo>
                    <a:cubicBezTo>
                      <a:pt x="72390" y="33772"/>
                      <a:pt x="72771" y="28057"/>
                      <a:pt x="72327" y="24247"/>
                    </a:cubicBezTo>
                    <a:cubicBezTo>
                      <a:pt x="67437" y="1260"/>
                      <a:pt x="33210" y="-2296"/>
                      <a:pt x="17082" y="10912"/>
                    </a:cubicBezTo>
                    <a:cubicBezTo>
                      <a:pt x="13589" y="13643"/>
                      <a:pt x="11176" y="17516"/>
                      <a:pt x="8382" y="21009"/>
                    </a:cubicBezTo>
                    <a:lnTo>
                      <a:pt x="191" y="31677"/>
                    </a:lnTo>
                    <a:lnTo>
                      <a:pt x="0" y="31423"/>
                    </a:lnTo>
                    <a:lnTo>
                      <a:pt x="0" y="314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5075968" y="3459466"/>
                <a:ext cx="219498" cy="213194"/>
              </a:xfrm>
              <a:custGeom>
                <a:avLst/>
                <a:gdLst/>
                <a:ahLst/>
                <a:cxnLst/>
                <a:rect l="l" t="t" r="r" b="b"/>
                <a:pathLst>
                  <a:path w="219498" h="213194" extrusionOk="0">
                    <a:moveTo>
                      <a:pt x="18002" y="134761"/>
                    </a:moveTo>
                    <a:cubicBezTo>
                      <a:pt x="24542" y="119520"/>
                      <a:pt x="33877" y="104407"/>
                      <a:pt x="41624" y="117488"/>
                    </a:cubicBezTo>
                    <a:cubicBezTo>
                      <a:pt x="49816" y="131331"/>
                      <a:pt x="43910" y="151334"/>
                      <a:pt x="38068" y="164859"/>
                    </a:cubicBezTo>
                    <a:cubicBezTo>
                      <a:pt x="50704" y="180480"/>
                      <a:pt x="66389" y="195086"/>
                      <a:pt x="84994" y="207595"/>
                    </a:cubicBezTo>
                    <a:cubicBezTo>
                      <a:pt x="94964" y="214326"/>
                      <a:pt x="107918" y="215024"/>
                      <a:pt x="118649" y="209500"/>
                    </a:cubicBezTo>
                    <a:cubicBezTo>
                      <a:pt x="120935" y="208293"/>
                      <a:pt x="123222" y="207087"/>
                      <a:pt x="125444" y="205817"/>
                    </a:cubicBezTo>
                    <a:cubicBezTo>
                      <a:pt x="121952" y="191021"/>
                      <a:pt x="119919" y="173559"/>
                      <a:pt x="132747" y="181877"/>
                    </a:cubicBezTo>
                    <a:cubicBezTo>
                      <a:pt x="137446" y="184925"/>
                      <a:pt x="141192" y="189180"/>
                      <a:pt x="144177" y="194006"/>
                    </a:cubicBezTo>
                    <a:cubicBezTo>
                      <a:pt x="178784" y="169622"/>
                      <a:pt x="202533" y="137491"/>
                      <a:pt x="213137" y="106503"/>
                    </a:cubicBezTo>
                    <a:cubicBezTo>
                      <a:pt x="198088" y="92533"/>
                      <a:pt x="170847" y="64530"/>
                      <a:pt x="195866" y="65355"/>
                    </a:cubicBezTo>
                    <a:cubicBezTo>
                      <a:pt x="204121" y="65609"/>
                      <a:pt x="212122" y="68403"/>
                      <a:pt x="219487" y="72467"/>
                    </a:cubicBezTo>
                    <a:cubicBezTo>
                      <a:pt x="219868" y="48337"/>
                      <a:pt x="210534" y="27318"/>
                      <a:pt x="190214" y="14618"/>
                    </a:cubicBezTo>
                    <a:cubicBezTo>
                      <a:pt x="151987" y="-9385"/>
                      <a:pt x="112554" y="22048"/>
                      <a:pt x="112554" y="22048"/>
                    </a:cubicBezTo>
                    <a:cubicBezTo>
                      <a:pt x="112554" y="22048"/>
                      <a:pt x="76993" y="-13639"/>
                      <a:pt x="36227" y="5792"/>
                    </a:cubicBezTo>
                    <a:cubicBezTo>
                      <a:pt x="-5938" y="25858"/>
                      <a:pt x="-10319" y="81738"/>
                      <a:pt x="18002" y="134761"/>
                    </a:cubicBezTo>
                    <a:close/>
                    <a:moveTo>
                      <a:pt x="122079" y="122505"/>
                    </a:moveTo>
                    <a:cubicBezTo>
                      <a:pt x="118332" y="111393"/>
                      <a:pt x="119158" y="101105"/>
                      <a:pt x="123984" y="99518"/>
                    </a:cubicBezTo>
                    <a:cubicBezTo>
                      <a:pt x="128810" y="97930"/>
                      <a:pt x="135667" y="105614"/>
                      <a:pt x="139414" y="116663"/>
                    </a:cubicBezTo>
                    <a:cubicBezTo>
                      <a:pt x="143160" y="127775"/>
                      <a:pt x="142335" y="138062"/>
                      <a:pt x="137509" y="139650"/>
                    </a:cubicBezTo>
                    <a:cubicBezTo>
                      <a:pt x="132683" y="141237"/>
                      <a:pt x="125825" y="133554"/>
                      <a:pt x="122079" y="122505"/>
                    </a:cubicBezTo>
                    <a:close/>
                    <a:moveTo>
                      <a:pt x="72485" y="75451"/>
                    </a:moveTo>
                    <a:cubicBezTo>
                      <a:pt x="75089" y="67006"/>
                      <a:pt x="80168" y="61037"/>
                      <a:pt x="83852" y="62180"/>
                    </a:cubicBezTo>
                    <a:cubicBezTo>
                      <a:pt x="87535" y="63323"/>
                      <a:pt x="88360" y="71070"/>
                      <a:pt x="85756" y="79579"/>
                    </a:cubicBezTo>
                    <a:cubicBezTo>
                      <a:pt x="83153" y="88024"/>
                      <a:pt x="78073" y="93993"/>
                      <a:pt x="74390" y="92850"/>
                    </a:cubicBezTo>
                    <a:cubicBezTo>
                      <a:pt x="70771" y="91707"/>
                      <a:pt x="69881" y="83897"/>
                      <a:pt x="72485" y="75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3" name="Google Shape;323;p15"/>
            <p:cNvGrpSpPr/>
            <p:nvPr/>
          </p:nvGrpSpPr>
          <p:grpSpPr>
            <a:xfrm rot="6088456" flipH="1">
              <a:off x="8081077" y="4005926"/>
              <a:ext cx="1686552" cy="384151"/>
              <a:chOff x="6160325" y="5213222"/>
              <a:chExt cx="982725" cy="223838"/>
            </a:xfrm>
          </p:grpSpPr>
          <p:sp>
            <p:nvSpPr>
              <p:cNvPr id="324" name="Google Shape;324;p15"/>
              <p:cNvSpPr/>
              <p:nvPr/>
            </p:nvSpPr>
            <p:spPr>
              <a:xfrm>
                <a:off x="6160325" y="5213540"/>
                <a:ext cx="77597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8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8" y="0"/>
                    </a:cubicBezTo>
                    <a:cubicBezTo>
                      <a:pt x="60226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>
                <a:off x="6199124" y="5213540"/>
                <a:ext cx="905128" cy="223456"/>
              </a:xfrm>
              <a:custGeom>
                <a:avLst/>
                <a:gdLst/>
                <a:ahLst/>
                <a:cxnLst/>
                <a:rect l="l" t="t" r="r" b="b"/>
                <a:pathLst>
                  <a:path w="905128" h="223456" extrusionOk="0">
                    <a:moveTo>
                      <a:pt x="0" y="0"/>
                    </a:moveTo>
                    <a:lnTo>
                      <a:pt x="905129" y="0"/>
                    </a:lnTo>
                    <a:lnTo>
                      <a:pt x="905129" y="223457"/>
                    </a:lnTo>
                    <a:lnTo>
                      <a:pt x="0" y="22345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5"/>
              <p:cNvSpPr/>
              <p:nvPr/>
            </p:nvSpPr>
            <p:spPr>
              <a:xfrm>
                <a:off x="7065454" y="5213540"/>
                <a:ext cx="77596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6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9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9" y="0"/>
                    </a:cubicBezTo>
                    <a:cubicBezTo>
                      <a:pt x="60227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7073895" y="5213222"/>
                <a:ext cx="60984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60984" h="199176" extrusionOk="0">
                    <a:moveTo>
                      <a:pt x="30358" y="572"/>
                    </a:moveTo>
                    <a:cubicBezTo>
                      <a:pt x="18420" y="1778"/>
                      <a:pt x="13086" y="20574"/>
                      <a:pt x="10037" y="30353"/>
                    </a:cubicBezTo>
                    <a:cubicBezTo>
                      <a:pt x="830" y="67501"/>
                      <a:pt x="830" y="106871"/>
                      <a:pt x="6672" y="144526"/>
                    </a:cubicBezTo>
                    <a:cubicBezTo>
                      <a:pt x="8324" y="156274"/>
                      <a:pt x="20896" y="212979"/>
                      <a:pt x="38612" y="189484"/>
                    </a:cubicBezTo>
                    <a:cubicBezTo>
                      <a:pt x="56773" y="163386"/>
                      <a:pt x="60584" y="91630"/>
                      <a:pt x="52646" y="60833"/>
                    </a:cubicBezTo>
                    <a:cubicBezTo>
                      <a:pt x="46677" y="37465"/>
                      <a:pt x="33088" y="34036"/>
                      <a:pt x="22547" y="57150"/>
                    </a:cubicBezTo>
                    <a:cubicBezTo>
                      <a:pt x="17849" y="68390"/>
                      <a:pt x="15943" y="81090"/>
                      <a:pt x="15436" y="93663"/>
                    </a:cubicBezTo>
                    <a:cubicBezTo>
                      <a:pt x="15054" y="109284"/>
                      <a:pt x="16134" y="125476"/>
                      <a:pt x="21848" y="140081"/>
                    </a:cubicBezTo>
                    <a:cubicBezTo>
                      <a:pt x="32390" y="164084"/>
                      <a:pt x="41534" y="139827"/>
                      <a:pt x="43438" y="126302"/>
                    </a:cubicBezTo>
                    <a:cubicBezTo>
                      <a:pt x="45534" y="112522"/>
                      <a:pt x="47439" y="86551"/>
                      <a:pt x="38612" y="75184"/>
                    </a:cubicBezTo>
                    <a:cubicBezTo>
                      <a:pt x="37533" y="74041"/>
                      <a:pt x="36136" y="73279"/>
                      <a:pt x="34548" y="73216"/>
                    </a:cubicBezTo>
                    <a:lnTo>
                      <a:pt x="34548" y="72771"/>
                    </a:lnTo>
                    <a:cubicBezTo>
                      <a:pt x="49090" y="74486"/>
                      <a:pt x="47186" y="115634"/>
                      <a:pt x="45280" y="126555"/>
                    </a:cubicBezTo>
                    <a:cubicBezTo>
                      <a:pt x="44264" y="132905"/>
                      <a:pt x="42931" y="139319"/>
                      <a:pt x="40010" y="145161"/>
                    </a:cubicBezTo>
                    <a:cubicBezTo>
                      <a:pt x="38549" y="147955"/>
                      <a:pt x="36644" y="150940"/>
                      <a:pt x="33469" y="152210"/>
                    </a:cubicBezTo>
                    <a:cubicBezTo>
                      <a:pt x="23182" y="155067"/>
                      <a:pt x="18483" y="139383"/>
                      <a:pt x="16261" y="131953"/>
                    </a:cubicBezTo>
                    <a:cubicBezTo>
                      <a:pt x="10355" y="107315"/>
                      <a:pt x="9847" y="79502"/>
                      <a:pt x="19118" y="55626"/>
                    </a:cubicBezTo>
                    <a:cubicBezTo>
                      <a:pt x="23436" y="44133"/>
                      <a:pt x="36961" y="29528"/>
                      <a:pt x="48328" y="42291"/>
                    </a:cubicBezTo>
                    <a:cubicBezTo>
                      <a:pt x="56711" y="52451"/>
                      <a:pt x="58551" y="66167"/>
                      <a:pt x="60075" y="78804"/>
                    </a:cubicBezTo>
                    <a:cubicBezTo>
                      <a:pt x="62743" y="110871"/>
                      <a:pt x="60330" y="164973"/>
                      <a:pt x="42042" y="191897"/>
                    </a:cubicBezTo>
                    <a:cubicBezTo>
                      <a:pt x="30675" y="207264"/>
                      <a:pt x="18928" y="195517"/>
                      <a:pt x="13403" y="182309"/>
                    </a:cubicBezTo>
                    <a:cubicBezTo>
                      <a:pt x="3307" y="158433"/>
                      <a:pt x="894" y="132143"/>
                      <a:pt x="68" y="106490"/>
                    </a:cubicBezTo>
                    <a:cubicBezTo>
                      <a:pt x="-186" y="93599"/>
                      <a:pt x="259" y="80709"/>
                      <a:pt x="1592" y="67818"/>
                    </a:cubicBezTo>
                    <a:cubicBezTo>
                      <a:pt x="3815" y="48705"/>
                      <a:pt x="6862" y="29083"/>
                      <a:pt x="16007" y="11874"/>
                    </a:cubicBezTo>
                    <a:cubicBezTo>
                      <a:pt x="19118" y="6477"/>
                      <a:pt x="23563" y="191"/>
                      <a:pt x="30485" y="0"/>
                    </a:cubicBezTo>
                    <a:cubicBezTo>
                      <a:pt x="30358" y="127"/>
                      <a:pt x="30358" y="572"/>
                      <a:pt x="30358" y="572"/>
                    </a:cubicBezTo>
                    <a:lnTo>
                      <a:pt x="30358" y="57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6174740" y="5236250"/>
                <a:ext cx="499491" cy="4388"/>
              </a:xfrm>
              <a:custGeom>
                <a:avLst/>
                <a:gdLst/>
                <a:ahLst/>
                <a:cxnLst/>
                <a:rect l="l" t="t" r="r" b="b"/>
                <a:pathLst>
                  <a:path w="499491" h="4388" extrusionOk="0">
                    <a:moveTo>
                      <a:pt x="0" y="1992"/>
                    </a:moveTo>
                    <a:cubicBezTo>
                      <a:pt x="147447" y="1674"/>
                      <a:pt x="354203" y="-2326"/>
                      <a:pt x="499491" y="1992"/>
                    </a:cubicBezTo>
                    <a:cubicBezTo>
                      <a:pt x="499491" y="1992"/>
                      <a:pt x="499491" y="2436"/>
                      <a:pt x="499491" y="2436"/>
                    </a:cubicBezTo>
                    <a:cubicBezTo>
                      <a:pt x="355282" y="6246"/>
                      <a:pt x="145351" y="3579"/>
                      <a:pt x="0" y="1992"/>
                    </a:cubicBezTo>
                    <a:lnTo>
                      <a:pt x="0" y="199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9" name="Google Shape;329;p15"/>
            <p:cNvGrpSpPr/>
            <p:nvPr/>
          </p:nvGrpSpPr>
          <p:grpSpPr>
            <a:xfrm flipH="1">
              <a:off x="-334986" y="2296651"/>
              <a:ext cx="831229" cy="839398"/>
              <a:chOff x="8947918" y="1166943"/>
              <a:chExt cx="498967" cy="503870"/>
            </a:xfrm>
          </p:grpSpPr>
          <p:sp>
            <p:nvSpPr>
              <p:cNvPr id="330" name="Google Shape;330;p15"/>
              <p:cNvSpPr/>
              <p:nvPr/>
            </p:nvSpPr>
            <p:spPr>
              <a:xfrm>
                <a:off x="9077049" y="1302982"/>
                <a:ext cx="242477" cy="232591"/>
              </a:xfrm>
              <a:custGeom>
                <a:avLst/>
                <a:gdLst/>
                <a:ahLst/>
                <a:cxnLst/>
                <a:rect l="l" t="t" r="r" b="b"/>
                <a:pathLst>
                  <a:path w="301214" h="288933" extrusionOk="0">
                    <a:moveTo>
                      <a:pt x="127501" y="282624"/>
                    </a:moveTo>
                    <a:cubicBezTo>
                      <a:pt x="141725" y="291006"/>
                      <a:pt x="159505" y="291069"/>
                      <a:pt x="173729" y="282624"/>
                    </a:cubicBezTo>
                    <a:cubicBezTo>
                      <a:pt x="301999" y="206741"/>
                      <a:pt x="340734" y="56373"/>
                      <a:pt x="256470" y="10082"/>
                    </a:cubicBezTo>
                    <a:cubicBezTo>
                      <a:pt x="202177" y="-19763"/>
                      <a:pt x="150615" y="26338"/>
                      <a:pt x="150615" y="26338"/>
                    </a:cubicBezTo>
                    <a:cubicBezTo>
                      <a:pt x="150615" y="26338"/>
                      <a:pt x="99053" y="-19827"/>
                      <a:pt x="44761" y="10082"/>
                    </a:cubicBezTo>
                    <a:cubicBezTo>
                      <a:pt x="-39504" y="56437"/>
                      <a:pt x="-833" y="206741"/>
                      <a:pt x="127501" y="2826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>
                <a:off x="8982525" y="1204690"/>
                <a:ext cx="432286" cy="427454"/>
              </a:xfrm>
              <a:custGeom>
                <a:avLst/>
                <a:gdLst/>
                <a:ahLst/>
                <a:cxnLst/>
                <a:rect l="l" t="t" r="r" b="b"/>
                <a:pathLst>
                  <a:path w="537001" h="530999" extrusionOk="0">
                    <a:moveTo>
                      <a:pt x="267992" y="530996"/>
                    </a:moveTo>
                    <a:cubicBezTo>
                      <a:pt x="78382" y="532012"/>
                      <a:pt x="-54143" y="340623"/>
                      <a:pt x="21740" y="164537"/>
                    </a:cubicBezTo>
                    <a:cubicBezTo>
                      <a:pt x="62507" y="67573"/>
                      <a:pt x="162710" y="199"/>
                      <a:pt x="267992" y="72"/>
                    </a:cubicBezTo>
                    <a:cubicBezTo>
                      <a:pt x="374101" y="-2531"/>
                      <a:pt x="476400" y="65414"/>
                      <a:pt x="516342" y="163712"/>
                    </a:cubicBezTo>
                    <a:cubicBezTo>
                      <a:pt x="589747" y="340750"/>
                      <a:pt x="458303" y="531885"/>
                      <a:pt x="267992" y="530996"/>
                    </a:cubicBezTo>
                    <a:lnTo>
                      <a:pt x="267992" y="530996"/>
                    </a:lnTo>
                    <a:close/>
                    <a:moveTo>
                      <a:pt x="267992" y="530107"/>
                    </a:moveTo>
                    <a:cubicBezTo>
                      <a:pt x="410550" y="530996"/>
                      <a:pt x="528470" y="407933"/>
                      <a:pt x="527200" y="266582"/>
                    </a:cubicBezTo>
                    <a:cubicBezTo>
                      <a:pt x="527771" y="82876"/>
                      <a:pt x="337780" y="-45648"/>
                      <a:pt x="167536" y="24139"/>
                    </a:cubicBezTo>
                    <a:cubicBezTo>
                      <a:pt x="70825" y="62112"/>
                      <a:pt x="5230" y="163458"/>
                      <a:pt x="7770" y="266582"/>
                    </a:cubicBezTo>
                    <a:cubicBezTo>
                      <a:pt x="6944" y="407107"/>
                      <a:pt x="125880" y="531567"/>
                      <a:pt x="267992" y="530107"/>
                    </a:cubicBezTo>
                    <a:lnTo>
                      <a:pt x="267992" y="5301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>
                <a:off x="8947918" y="1166943"/>
                <a:ext cx="498967" cy="503870"/>
              </a:xfrm>
              <a:custGeom>
                <a:avLst/>
                <a:gdLst/>
                <a:ahLst/>
                <a:cxnLst/>
                <a:rect l="l" t="t" r="r" b="b"/>
                <a:pathLst>
                  <a:path w="619835" h="625926" extrusionOk="0">
                    <a:moveTo>
                      <a:pt x="619831" y="313461"/>
                    </a:moveTo>
                    <a:cubicBezTo>
                      <a:pt x="620911" y="534568"/>
                      <a:pt x="397137" y="688746"/>
                      <a:pt x="191968" y="600798"/>
                    </a:cubicBezTo>
                    <a:cubicBezTo>
                      <a:pt x="78748" y="553491"/>
                      <a:pt x="8" y="436397"/>
                      <a:pt x="72" y="313461"/>
                    </a:cubicBezTo>
                    <a:cubicBezTo>
                      <a:pt x="-2722" y="189699"/>
                      <a:pt x="76526" y="70573"/>
                      <a:pt x="191143" y="24091"/>
                    </a:cubicBezTo>
                    <a:cubicBezTo>
                      <a:pt x="397264" y="-61443"/>
                      <a:pt x="620721" y="91528"/>
                      <a:pt x="619831" y="313461"/>
                    </a:cubicBezTo>
                    <a:lnTo>
                      <a:pt x="619831" y="313461"/>
                    </a:lnTo>
                    <a:close/>
                    <a:moveTo>
                      <a:pt x="618880" y="313461"/>
                    </a:moveTo>
                    <a:cubicBezTo>
                      <a:pt x="620022" y="146710"/>
                      <a:pt x="476449" y="8343"/>
                      <a:pt x="310967" y="9804"/>
                    </a:cubicBezTo>
                    <a:cubicBezTo>
                      <a:pt x="144915" y="8851"/>
                      <a:pt x="5532" y="147408"/>
                      <a:pt x="5088" y="313461"/>
                    </a:cubicBezTo>
                    <a:cubicBezTo>
                      <a:pt x="2930" y="507390"/>
                      <a:pt x="181428" y="650519"/>
                      <a:pt x="370340" y="611974"/>
                    </a:cubicBezTo>
                    <a:cubicBezTo>
                      <a:pt x="510675" y="585177"/>
                      <a:pt x="620213" y="457415"/>
                      <a:pt x="618880" y="313461"/>
                    </a:cubicBezTo>
                    <a:lnTo>
                      <a:pt x="618880" y="313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3" name="Google Shape;333;p15"/>
          <p:cNvGrpSpPr/>
          <p:nvPr/>
        </p:nvGrpSpPr>
        <p:grpSpPr>
          <a:xfrm>
            <a:off x="164201" y="112951"/>
            <a:ext cx="8793086" cy="2921911"/>
            <a:chOff x="164201" y="112951"/>
            <a:chExt cx="8793086" cy="2921911"/>
          </a:xfrm>
        </p:grpSpPr>
        <p:grpSp>
          <p:nvGrpSpPr>
            <p:cNvPr id="334" name="Google Shape;334;p15"/>
            <p:cNvGrpSpPr/>
            <p:nvPr/>
          </p:nvGrpSpPr>
          <p:grpSpPr>
            <a:xfrm>
              <a:off x="8625226" y="2702801"/>
              <a:ext cx="332061" cy="332061"/>
              <a:chOff x="4252475" y="1680725"/>
              <a:chExt cx="467100" cy="467100"/>
            </a:xfrm>
          </p:grpSpPr>
          <p:sp>
            <p:nvSpPr>
              <p:cNvPr id="335" name="Google Shape;335;p15"/>
              <p:cNvSpPr/>
              <p:nvPr/>
            </p:nvSpPr>
            <p:spPr>
              <a:xfrm>
                <a:off x="4252475" y="1680725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>
                <a:off x="4381925" y="1810175"/>
                <a:ext cx="208200" cy="2082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4450925" y="1879175"/>
                <a:ext cx="70200" cy="70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338" name="Google Shape;338;p15"/>
            <p:cNvGrpSpPr/>
            <p:nvPr/>
          </p:nvGrpSpPr>
          <p:grpSpPr>
            <a:xfrm>
              <a:off x="164201" y="112951"/>
              <a:ext cx="332061" cy="332061"/>
              <a:chOff x="4252475" y="1680725"/>
              <a:chExt cx="467100" cy="467100"/>
            </a:xfrm>
          </p:grpSpPr>
          <p:sp>
            <p:nvSpPr>
              <p:cNvPr id="339" name="Google Shape;339;p15"/>
              <p:cNvSpPr/>
              <p:nvPr/>
            </p:nvSpPr>
            <p:spPr>
              <a:xfrm>
                <a:off x="4252475" y="1680725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40" name="Google Shape;340;p15"/>
              <p:cNvSpPr/>
              <p:nvPr/>
            </p:nvSpPr>
            <p:spPr>
              <a:xfrm>
                <a:off x="4381925" y="1810175"/>
                <a:ext cx="208200" cy="2082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>
                <a:off x="4450925" y="1879175"/>
                <a:ext cx="70200" cy="70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1_1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18"/>
          <p:cNvSpPr txBox="1">
            <a:spLocks noGrp="1"/>
          </p:cNvSpPr>
          <p:nvPr>
            <p:ph type="body" idx="1"/>
          </p:nvPr>
        </p:nvSpPr>
        <p:spPr>
          <a:xfrm>
            <a:off x="720000" y="1091511"/>
            <a:ext cx="7704000" cy="3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77" name="Google Shape;377;p18"/>
          <p:cNvGrpSpPr/>
          <p:nvPr/>
        </p:nvGrpSpPr>
        <p:grpSpPr>
          <a:xfrm>
            <a:off x="-866480" y="786894"/>
            <a:ext cx="10590291" cy="4356614"/>
            <a:chOff x="-866480" y="786894"/>
            <a:chExt cx="10590291" cy="4356614"/>
          </a:xfrm>
        </p:grpSpPr>
        <p:grpSp>
          <p:nvGrpSpPr>
            <p:cNvPr id="378" name="Google Shape;378;p18"/>
            <p:cNvGrpSpPr/>
            <p:nvPr/>
          </p:nvGrpSpPr>
          <p:grpSpPr>
            <a:xfrm flipH="1">
              <a:off x="8477890" y="786894"/>
              <a:ext cx="1245921" cy="1258215"/>
              <a:chOff x="8947918" y="1166943"/>
              <a:chExt cx="498967" cy="503870"/>
            </a:xfrm>
          </p:grpSpPr>
          <p:sp>
            <p:nvSpPr>
              <p:cNvPr id="379" name="Google Shape;379;p18"/>
              <p:cNvSpPr/>
              <p:nvPr/>
            </p:nvSpPr>
            <p:spPr>
              <a:xfrm>
                <a:off x="9077049" y="1302982"/>
                <a:ext cx="242477" cy="232591"/>
              </a:xfrm>
              <a:custGeom>
                <a:avLst/>
                <a:gdLst/>
                <a:ahLst/>
                <a:cxnLst/>
                <a:rect l="l" t="t" r="r" b="b"/>
                <a:pathLst>
                  <a:path w="301214" h="288933" extrusionOk="0">
                    <a:moveTo>
                      <a:pt x="127501" y="282624"/>
                    </a:moveTo>
                    <a:cubicBezTo>
                      <a:pt x="141725" y="291006"/>
                      <a:pt x="159505" y="291069"/>
                      <a:pt x="173729" y="282624"/>
                    </a:cubicBezTo>
                    <a:cubicBezTo>
                      <a:pt x="301999" y="206741"/>
                      <a:pt x="340734" y="56373"/>
                      <a:pt x="256470" y="10082"/>
                    </a:cubicBezTo>
                    <a:cubicBezTo>
                      <a:pt x="202177" y="-19763"/>
                      <a:pt x="150615" y="26338"/>
                      <a:pt x="150615" y="26338"/>
                    </a:cubicBezTo>
                    <a:cubicBezTo>
                      <a:pt x="150615" y="26338"/>
                      <a:pt x="99053" y="-19827"/>
                      <a:pt x="44761" y="10082"/>
                    </a:cubicBezTo>
                    <a:cubicBezTo>
                      <a:pt x="-39504" y="56437"/>
                      <a:pt x="-833" y="206741"/>
                      <a:pt x="127501" y="2826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8982525" y="1204690"/>
                <a:ext cx="432286" cy="427454"/>
              </a:xfrm>
              <a:custGeom>
                <a:avLst/>
                <a:gdLst/>
                <a:ahLst/>
                <a:cxnLst/>
                <a:rect l="l" t="t" r="r" b="b"/>
                <a:pathLst>
                  <a:path w="537001" h="530999" extrusionOk="0">
                    <a:moveTo>
                      <a:pt x="267992" y="530996"/>
                    </a:moveTo>
                    <a:cubicBezTo>
                      <a:pt x="78382" y="532012"/>
                      <a:pt x="-54143" y="340623"/>
                      <a:pt x="21740" y="164537"/>
                    </a:cubicBezTo>
                    <a:cubicBezTo>
                      <a:pt x="62507" y="67573"/>
                      <a:pt x="162710" y="199"/>
                      <a:pt x="267992" y="72"/>
                    </a:cubicBezTo>
                    <a:cubicBezTo>
                      <a:pt x="374101" y="-2531"/>
                      <a:pt x="476400" y="65414"/>
                      <a:pt x="516342" y="163712"/>
                    </a:cubicBezTo>
                    <a:cubicBezTo>
                      <a:pt x="589747" y="340750"/>
                      <a:pt x="458303" y="531885"/>
                      <a:pt x="267992" y="530996"/>
                    </a:cubicBezTo>
                    <a:lnTo>
                      <a:pt x="267992" y="530996"/>
                    </a:lnTo>
                    <a:close/>
                    <a:moveTo>
                      <a:pt x="267992" y="530107"/>
                    </a:moveTo>
                    <a:cubicBezTo>
                      <a:pt x="410550" y="530996"/>
                      <a:pt x="528470" y="407933"/>
                      <a:pt x="527200" y="266582"/>
                    </a:cubicBezTo>
                    <a:cubicBezTo>
                      <a:pt x="527771" y="82876"/>
                      <a:pt x="337780" y="-45648"/>
                      <a:pt x="167536" y="24139"/>
                    </a:cubicBezTo>
                    <a:cubicBezTo>
                      <a:pt x="70825" y="62112"/>
                      <a:pt x="5230" y="163458"/>
                      <a:pt x="7770" y="266582"/>
                    </a:cubicBezTo>
                    <a:cubicBezTo>
                      <a:pt x="6944" y="407107"/>
                      <a:pt x="125880" y="531567"/>
                      <a:pt x="267992" y="530107"/>
                    </a:cubicBezTo>
                    <a:lnTo>
                      <a:pt x="267992" y="5301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8947918" y="1166943"/>
                <a:ext cx="498967" cy="503870"/>
              </a:xfrm>
              <a:custGeom>
                <a:avLst/>
                <a:gdLst/>
                <a:ahLst/>
                <a:cxnLst/>
                <a:rect l="l" t="t" r="r" b="b"/>
                <a:pathLst>
                  <a:path w="619835" h="625926" extrusionOk="0">
                    <a:moveTo>
                      <a:pt x="619831" y="313461"/>
                    </a:moveTo>
                    <a:cubicBezTo>
                      <a:pt x="620911" y="534568"/>
                      <a:pt x="397137" y="688746"/>
                      <a:pt x="191968" y="600798"/>
                    </a:cubicBezTo>
                    <a:cubicBezTo>
                      <a:pt x="78748" y="553491"/>
                      <a:pt x="8" y="436397"/>
                      <a:pt x="72" y="313461"/>
                    </a:cubicBezTo>
                    <a:cubicBezTo>
                      <a:pt x="-2722" y="189699"/>
                      <a:pt x="76526" y="70573"/>
                      <a:pt x="191143" y="24091"/>
                    </a:cubicBezTo>
                    <a:cubicBezTo>
                      <a:pt x="397264" y="-61443"/>
                      <a:pt x="620721" y="91528"/>
                      <a:pt x="619831" y="313461"/>
                    </a:cubicBezTo>
                    <a:lnTo>
                      <a:pt x="619831" y="313461"/>
                    </a:lnTo>
                    <a:close/>
                    <a:moveTo>
                      <a:pt x="618880" y="313461"/>
                    </a:moveTo>
                    <a:cubicBezTo>
                      <a:pt x="620022" y="146710"/>
                      <a:pt x="476449" y="8343"/>
                      <a:pt x="310967" y="9804"/>
                    </a:cubicBezTo>
                    <a:cubicBezTo>
                      <a:pt x="144915" y="8851"/>
                      <a:pt x="5532" y="147408"/>
                      <a:pt x="5088" y="313461"/>
                    </a:cubicBezTo>
                    <a:cubicBezTo>
                      <a:pt x="2930" y="507390"/>
                      <a:pt x="181428" y="650519"/>
                      <a:pt x="370340" y="611974"/>
                    </a:cubicBezTo>
                    <a:cubicBezTo>
                      <a:pt x="510675" y="585177"/>
                      <a:pt x="620213" y="457415"/>
                      <a:pt x="618880" y="313461"/>
                    </a:cubicBezTo>
                    <a:lnTo>
                      <a:pt x="618880" y="313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2" name="Google Shape;382;p18"/>
            <p:cNvGrpSpPr/>
            <p:nvPr/>
          </p:nvGrpSpPr>
          <p:grpSpPr>
            <a:xfrm flipH="1">
              <a:off x="8460164" y="2586151"/>
              <a:ext cx="831229" cy="839398"/>
              <a:chOff x="8947918" y="1166943"/>
              <a:chExt cx="498967" cy="503870"/>
            </a:xfrm>
          </p:grpSpPr>
          <p:sp>
            <p:nvSpPr>
              <p:cNvPr id="383" name="Google Shape;383;p18"/>
              <p:cNvSpPr/>
              <p:nvPr/>
            </p:nvSpPr>
            <p:spPr>
              <a:xfrm>
                <a:off x="9077049" y="1302982"/>
                <a:ext cx="242477" cy="232591"/>
              </a:xfrm>
              <a:custGeom>
                <a:avLst/>
                <a:gdLst/>
                <a:ahLst/>
                <a:cxnLst/>
                <a:rect l="l" t="t" r="r" b="b"/>
                <a:pathLst>
                  <a:path w="301214" h="288933" extrusionOk="0">
                    <a:moveTo>
                      <a:pt x="127501" y="282624"/>
                    </a:moveTo>
                    <a:cubicBezTo>
                      <a:pt x="141725" y="291006"/>
                      <a:pt x="159505" y="291069"/>
                      <a:pt x="173729" y="282624"/>
                    </a:cubicBezTo>
                    <a:cubicBezTo>
                      <a:pt x="301999" y="206741"/>
                      <a:pt x="340734" y="56373"/>
                      <a:pt x="256470" y="10082"/>
                    </a:cubicBezTo>
                    <a:cubicBezTo>
                      <a:pt x="202177" y="-19763"/>
                      <a:pt x="150615" y="26338"/>
                      <a:pt x="150615" y="26338"/>
                    </a:cubicBezTo>
                    <a:cubicBezTo>
                      <a:pt x="150615" y="26338"/>
                      <a:pt x="99053" y="-19827"/>
                      <a:pt x="44761" y="10082"/>
                    </a:cubicBezTo>
                    <a:cubicBezTo>
                      <a:pt x="-39504" y="56437"/>
                      <a:pt x="-833" y="206741"/>
                      <a:pt x="127501" y="2826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8"/>
              <p:cNvSpPr/>
              <p:nvPr/>
            </p:nvSpPr>
            <p:spPr>
              <a:xfrm>
                <a:off x="8982525" y="1204690"/>
                <a:ext cx="432286" cy="427454"/>
              </a:xfrm>
              <a:custGeom>
                <a:avLst/>
                <a:gdLst/>
                <a:ahLst/>
                <a:cxnLst/>
                <a:rect l="l" t="t" r="r" b="b"/>
                <a:pathLst>
                  <a:path w="537001" h="530999" extrusionOk="0">
                    <a:moveTo>
                      <a:pt x="267992" y="530996"/>
                    </a:moveTo>
                    <a:cubicBezTo>
                      <a:pt x="78382" y="532012"/>
                      <a:pt x="-54143" y="340623"/>
                      <a:pt x="21740" y="164537"/>
                    </a:cubicBezTo>
                    <a:cubicBezTo>
                      <a:pt x="62507" y="67573"/>
                      <a:pt x="162710" y="199"/>
                      <a:pt x="267992" y="72"/>
                    </a:cubicBezTo>
                    <a:cubicBezTo>
                      <a:pt x="374101" y="-2531"/>
                      <a:pt x="476400" y="65414"/>
                      <a:pt x="516342" y="163712"/>
                    </a:cubicBezTo>
                    <a:cubicBezTo>
                      <a:pt x="589747" y="340750"/>
                      <a:pt x="458303" y="531885"/>
                      <a:pt x="267992" y="530996"/>
                    </a:cubicBezTo>
                    <a:lnTo>
                      <a:pt x="267992" y="530996"/>
                    </a:lnTo>
                    <a:close/>
                    <a:moveTo>
                      <a:pt x="267992" y="530107"/>
                    </a:moveTo>
                    <a:cubicBezTo>
                      <a:pt x="410550" y="530996"/>
                      <a:pt x="528470" y="407933"/>
                      <a:pt x="527200" y="266582"/>
                    </a:cubicBezTo>
                    <a:cubicBezTo>
                      <a:pt x="527771" y="82876"/>
                      <a:pt x="337780" y="-45648"/>
                      <a:pt x="167536" y="24139"/>
                    </a:cubicBezTo>
                    <a:cubicBezTo>
                      <a:pt x="70825" y="62112"/>
                      <a:pt x="5230" y="163458"/>
                      <a:pt x="7770" y="266582"/>
                    </a:cubicBezTo>
                    <a:cubicBezTo>
                      <a:pt x="6944" y="407107"/>
                      <a:pt x="125880" y="531567"/>
                      <a:pt x="267992" y="530107"/>
                    </a:cubicBezTo>
                    <a:lnTo>
                      <a:pt x="267992" y="5301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8"/>
              <p:cNvSpPr/>
              <p:nvPr/>
            </p:nvSpPr>
            <p:spPr>
              <a:xfrm>
                <a:off x="8947918" y="1166943"/>
                <a:ext cx="498967" cy="503870"/>
              </a:xfrm>
              <a:custGeom>
                <a:avLst/>
                <a:gdLst/>
                <a:ahLst/>
                <a:cxnLst/>
                <a:rect l="l" t="t" r="r" b="b"/>
                <a:pathLst>
                  <a:path w="619835" h="625926" extrusionOk="0">
                    <a:moveTo>
                      <a:pt x="619831" y="313461"/>
                    </a:moveTo>
                    <a:cubicBezTo>
                      <a:pt x="620911" y="534568"/>
                      <a:pt x="397137" y="688746"/>
                      <a:pt x="191968" y="600798"/>
                    </a:cubicBezTo>
                    <a:cubicBezTo>
                      <a:pt x="78748" y="553491"/>
                      <a:pt x="8" y="436397"/>
                      <a:pt x="72" y="313461"/>
                    </a:cubicBezTo>
                    <a:cubicBezTo>
                      <a:pt x="-2722" y="189699"/>
                      <a:pt x="76526" y="70573"/>
                      <a:pt x="191143" y="24091"/>
                    </a:cubicBezTo>
                    <a:cubicBezTo>
                      <a:pt x="397264" y="-61443"/>
                      <a:pt x="620721" y="91528"/>
                      <a:pt x="619831" y="313461"/>
                    </a:cubicBezTo>
                    <a:lnTo>
                      <a:pt x="619831" y="313461"/>
                    </a:lnTo>
                    <a:close/>
                    <a:moveTo>
                      <a:pt x="618880" y="313461"/>
                    </a:moveTo>
                    <a:cubicBezTo>
                      <a:pt x="620022" y="146710"/>
                      <a:pt x="476449" y="8343"/>
                      <a:pt x="310967" y="9804"/>
                    </a:cubicBezTo>
                    <a:cubicBezTo>
                      <a:pt x="144915" y="8851"/>
                      <a:pt x="5532" y="147408"/>
                      <a:pt x="5088" y="313461"/>
                    </a:cubicBezTo>
                    <a:cubicBezTo>
                      <a:pt x="2930" y="507390"/>
                      <a:pt x="181428" y="650519"/>
                      <a:pt x="370340" y="611974"/>
                    </a:cubicBezTo>
                    <a:cubicBezTo>
                      <a:pt x="510675" y="585177"/>
                      <a:pt x="620213" y="457415"/>
                      <a:pt x="618880" y="313461"/>
                    </a:cubicBezTo>
                    <a:lnTo>
                      <a:pt x="618880" y="313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6" name="Google Shape;386;p18"/>
            <p:cNvGrpSpPr/>
            <p:nvPr/>
          </p:nvGrpSpPr>
          <p:grpSpPr>
            <a:xfrm>
              <a:off x="-866480" y="3183382"/>
              <a:ext cx="1545080" cy="1960126"/>
              <a:chOff x="3437763" y="3146869"/>
              <a:chExt cx="590740" cy="749427"/>
            </a:xfrm>
          </p:grpSpPr>
          <p:sp>
            <p:nvSpPr>
              <p:cNvPr id="387" name="Google Shape;387;p18"/>
              <p:cNvSpPr/>
              <p:nvPr/>
            </p:nvSpPr>
            <p:spPr>
              <a:xfrm>
                <a:off x="3544951" y="3146869"/>
                <a:ext cx="376301" cy="749427"/>
              </a:xfrm>
              <a:custGeom>
                <a:avLst/>
                <a:gdLst/>
                <a:ahLst/>
                <a:cxnLst/>
                <a:rect l="l" t="t" r="r" b="b"/>
                <a:pathLst>
                  <a:path w="376301" h="749427" extrusionOk="0">
                    <a:moveTo>
                      <a:pt x="282194" y="0"/>
                    </a:moveTo>
                    <a:lnTo>
                      <a:pt x="188151" y="0"/>
                    </a:lnTo>
                    <a:lnTo>
                      <a:pt x="94107" y="0"/>
                    </a:lnTo>
                    <a:lnTo>
                      <a:pt x="0" y="749427"/>
                    </a:lnTo>
                    <a:lnTo>
                      <a:pt x="188151" y="749427"/>
                    </a:lnTo>
                    <a:lnTo>
                      <a:pt x="376301" y="7494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8" name="Google Shape;388;p18"/>
              <p:cNvGrpSpPr/>
              <p:nvPr/>
            </p:nvGrpSpPr>
            <p:grpSpPr>
              <a:xfrm>
                <a:off x="3495675" y="3188906"/>
                <a:ext cx="474789" cy="197802"/>
                <a:chOff x="3495675" y="3188906"/>
                <a:chExt cx="474789" cy="197802"/>
              </a:xfrm>
            </p:grpSpPr>
            <p:sp>
              <p:nvSpPr>
                <p:cNvPr id="389" name="Google Shape;389;p18"/>
                <p:cNvSpPr/>
                <p:nvPr/>
              </p:nvSpPr>
              <p:spPr>
                <a:xfrm>
                  <a:off x="3495675" y="3269932"/>
                  <a:ext cx="474789" cy="35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789" h="35687" extrusionOk="0">
                      <a:moveTo>
                        <a:pt x="0" y="0"/>
                      </a:moveTo>
                      <a:lnTo>
                        <a:pt x="474790" y="0"/>
                      </a:lnTo>
                      <a:lnTo>
                        <a:pt x="474790" y="35687"/>
                      </a:lnTo>
                      <a:lnTo>
                        <a:pt x="0" y="356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" name="Google Shape;390;p18"/>
                <p:cNvSpPr/>
                <p:nvPr/>
              </p:nvSpPr>
              <p:spPr>
                <a:xfrm>
                  <a:off x="3539680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197803"/>
                      </a:move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" name="Google Shape;391;p18"/>
                <p:cNvSpPr/>
                <p:nvPr/>
              </p:nvSpPr>
              <p:spPr>
                <a:xfrm>
                  <a:off x="3568954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" name="Google Shape;392;p18"/>
                <p:cNvSpPr/>
                <p:nvPr/>
              </p:nvSpPr>
              <p:spPr>
                <a:xfrm>
                  <a:off x="3515169" y="3245802"/>
                  <a:ext cx="24510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0" h="84010" extrusionOk="0">
                      <a:moveTo>
                        <a:pt x="12255" y="84011"/>
                      </a:moveTo>
                      <a:lnTo>
                        <a:pt x="12255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461" y="0"/>
                        <a:pt x="12255" y="0"/>
                      </a:cubicBezTo>
                      <a:lnTo>
                        <a:pt x="12255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8986" y="84011"/>
                        <a:pt x="12255" y="840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Google Shape;393;p18"/>
                <p:cNvSpPr/>
                <p:nvPr/>
              </p:nvSpPr>
              <p:spPr>
                <a:xfrm>
                  <a:off x="3862704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0"/>
                      </a:move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4" name="Google Shape;394;p18"/>
                <p:cNvSpPr/>
                <p:nvPr/>
              </p:nvSpPr>
              <p:spPr>
                <a:xfrm>
                  <a:off x="3892041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" name="Google Shape;395;p18"/>
                <p:cNvSpPr/>
                <p:nvPr/>
              </p:nvSpPr>
              <p:spPr>
                <a:xfrm>
                  <a:off x="3926522" y="3245802"/>
                  <a:ext cx="24511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1" h="84010" extrusionOk="0">
                      <a:moveTo>
                        <a:pt x="12256" y="0"/>
                      </a:moveTo>
                      <a:lnTo>
                        <a:pt x="12256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9050" y="84011"/>
                        <a:pt x="12256" y="84011"/>
                      </a:cubicBezTo>
                      <a:lnTo>
                        <a:pt x="12256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524" y="0"/>
                        <a:pt x="122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6" name="Google Shape;396;p18"/>
              <p:cNvGrpSpPr/>
              <p:nvPr/>
            </p:nvGrpSpPr>
            <p:grpSpPr>
              <a:xfrm>
                <a:off x="3437763" y="3410902"/>
                <a:ext cx="590740" cy="246125"/>
                <a:chOff x="3437763" y="3410902"/>
                <a:chExt cx="590740" cy="246125"/>
              </a:xfrm>
            </p:grpSpPr>
            <p:sp>
              <p:nvSpPr>
                <p:cNvPr id="397" name="Google Shape;397;p18"/>
                <p:cNvSpPr/>
                <p:nvPr/>
              </p:nvSpPr>
              <p:spPr>
                <a:xfrm>
                  <a:off x="3437763" y="3511740"/>
                  <a:ext cx="590740" cy="4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740" h="44386" extrusionOk="0">
                      <a:moveTo>
                        <a:pt x="0" y="0"/>
                      </a:moveTo>
                      <a:lnTo>
                        <a:pt x="590741" y="0"/>
                      </a:lnTo>
                      <a:lnTo>
                        <a:pt x="590741" y="44387"/>
                      </a:lnTo>
                      <a:lnTo>
                        <a:pt x="0" y="443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8" name="Google Shape;398;p18"/>
                <p:cNvSpPr/>
                <p:nvPr/>
              </p:nvSpPr>
              <p:spPr>
                <a:xfrm>
                  <a:off x="3492436" y="3410965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0" y="246063"/>
                      </a:moveTo>
                      <a:lnTo>
                        <a:pt x="39560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1"/>
                      </a:lnTo>
                      <a:cubicBezTo>
                        <a:pt x="0" y="17717"/>
                        <a:pt x="17717" y="0"/>
                        <a:pt x="39560" y="0"/>
                      </a:cubicBezTo>
                      <a:lnTo>
                        <a:pt x="39560" y="0"/>
                      </a:lnTo>
                      <a:cubicBezTo>
                        <a:pt x="61404" y="0"/>
                        <a:pt x="79121" y="17717"/>
                        <a:pt x="79121" y="39561"/>
                      </a:cubicBezTo>
                      <a:lnTo>
                        <a:pt x="79121" y="206502"/>
                      </a:lnTo>
                      <a:cubicBezTo>
                        <a:pt x="79185" y="228346"/>
                        <a:pt x="61468" y="246063"/>
                        <a:pt x="39560" y="24606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" name="Google Shape;399;p18"/>
                <p:cNvSpPr/>
                <p:nvPr/>
              </p:nvSpPr>
              <p:spPr>
                <a:xfrm>
                  <a:off x="3529520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" name="Google Shape;400;p18"/>
                <p:cNvSpPr/>
                <p:nvPr/>
              </p:nvSpPr>
              <p:spPr>
                <a:xfrm>
                  <a:off x="3461956" y="3481704"/>
                  <a:ext cx="30479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9" h="104521" extrusionOk="0">
                      <a:moveTo>
                        <a:pt x="15240" y="104521"/>
                      </a:move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795"/>
                        <a:pt x="6795" y="0"/>
                        <a:pt x="15240" y="0"/>
                      </a:cubicBezTo>
                      <a:lnTo>
                        <a:pt x="15240" y="0"/>
                      </a:lnTo>
                      <a:cubicBezTo>
                        <a:pt x="23685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5" y="104521"/>
                        <a:pt x="15240" y="1045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Google Shape;401;p18"/>
                <p:cNvSpPr/>
                <p:nvPr/>
              </p:nvSpPr>
              <p:spPr>
                <a:xfrm>
                  <a:off x="3894391" y="3410902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1" y="0"/>
                      </a:moveTo>
                      <a:lnTo>
                        <a:pt x="39561" y="0"/>
                      </a:lnTo>
                      <a:cubicBezTo>
                        <a:pt x="61405" y="0"/>
                        <a:pt x="79121" y="17716"/>
                        <a:pt x="79121" y="39560"/>
                      </a:cubicBezTo>
                      <a:lnTo>
                        <a:pt x="79121" y="206502"/>
                      </a:lnTo>
                      <a:cubicBezTo>
                        <a:pt x="79121" y="228346"/>
                        <a:pt x="61405" y="246063"/>
                        <a:pt x="39561" y="246063"/>
                      </a:cubicBezTo>
                      <a:lnTo>
                        <a:pt x="39561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0"/>
                      </a:lnTo>
                      <a:cubicBezTo>
                        <a:pt x="-63" y="17780"/>
                        <a:pt x="17653" y="0"/>
                        <a:pt x="395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" name="Google Shape;402;p18"/>
                <p:cNvSpPr/>
                <p:nvPr/>
              </p:nvSpPr>
              <p:spPr>
                <a:xfrm>
                  <a:off x="3931412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3" name="Google Shape;403;p18"/>
                <p:cNvSpPr/>
                <p:nvPr/>
              </p:nvSpPr>
              <p:spPr>
                <a:xfrm>
                  <a:off x="3973766" y="3481704"/>
                  <a:ext cx="30480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" h="104521" extrusionOk="0">
                      <a:moveTo>
                        <a:pt x="15240" y="0"/>
                      </a:moveTo>
                      <a:lnTo>
                        <a:pt x="15240" y="0"/>
                      </a:lnTo>
                      <a:cubicBezTo>
                        <a:pt x="23686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6" y="104521"/>
                        <a:pt x="15240" y="104521"/>
                      </a:cubicBez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858"/>
                        <a:pt x="6858" y="0"/>
                        <a:pt x="152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4" name="Google Shape;404;p18"/>
              <p:cNvSpPr/>
              <p:nvPr/>
            </p:nvSpPr>
            <p:spPr>
              <a:xfrm>
                <a:off x="3461956" y="3778948"/>
                <a:ext cx="542290" cy="117348"/>
              </a:xfrm>
              <a:custGeom>
                <a:avLst/>
                <a:gdLst/>
                <a:ahLst/>
                <a:cxnLst/>
                <a:rect l="l" t="t" r="r" b="b"/>
                <a:pathLst>
                  <a:path w="542290" h="117348" extrusionOk="0">
                    <a:moveTo>
                      <a:pt x="521653" y="0"/>
                    </a:moveTo>
                    <a:lnTo>
                      <a:pt x="271145" y="0"/>
                    </a:lnTo>
                    <a:lnTo>
                      <a:pt x="20701" y="0"/>
                    </a:lnTo>
                    <a:lnTo>
                      <a:pt x="0" y="117348"/>
                    </a:lnTo>
                    <a:lnTo>
                      <a:pt x="271145" y="117348"/>
                    </a:lnTo>
                    <a:lnTo>
                      <a:pt x="542290" y="11734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8"/>
              <p:cNvSpPr/>
              <p:nvPr/>
            </p:nvSpPr>
            <p:spPr>
              <a:xfrm>
                <a:off x="3559683" y="3751135"/>
                <a:ext cx="346836" cy="27813"/>
              </a:xfrm>
              <a:custGeom>
                <a:avLst/>
                <a:gdLst/>
                <a:ahLst/>
                <a:cxnLst/>
                <a:rect l="l" t="t" r="r" b="b"/>
                <a:pathLst>
                  <a:path w="346836" h="27813" extrusionOk="0">
                    <a:moveTo>
                      <a:pt x="0" y="27813"/>
                    </a:moveTo>
                    <a:lnTo>
                      <a:pt x="343345" y="0"/>
                    </a:lnTo>
                    <a:lnTo>
                      <a:pt x="346837" y="278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8"/>
              <p:cNvSpPr/>
              <p:nvPr/>
            </p:nvSpPr>
            <p:spPr>
              <a:xfrm>
                <a:off x="3477133" y="3809142"/>
                <a:ext cx="511873" cy="5057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5057" extrusionOk="0">
                    <a:moveTo>
                      <a:pt x="511873" y="857"/>
                    </a:moveTo>
                    <a:cubicBezTo>
                      <a:pt x="364363" y="6255"/>
                      <a:pt x="211645" y="5874"/>
                      <a:pt x="64008" y="2953"/>
                    </a:cubicBezTo>
                    <a:cubicBezTo>
                      <a:pt x="42672" y="2254"/>
                      <a:pt x="21336" y="1810"/>
                      <a:pt x="0" y="857"/>
                    </a:cubicBezTo>
                    <a:cubicBezTo>
                      <a:pt x="125984" y="-286"/>
                      <a:pt x="386016" y="-286"/>
                      <a:pt x="511873" y="857"/>
                    </a:cubicBezTo>
                    <a:lnTo>
                      <a:pt x="511873" y="8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8"/>
              <p:cNvSpPr/>
              <p:nvPr/>
            </p:nvSpPr>
            <p:spPr>
              <a:xfrm>
                <a:off x="3469132" y="3854942"/>
                <a:ext cx="527939" cy="5105"/>
              </a:xfrm>
              <a:custGeom>
                <a:avLst/>
                <a:gdLst/>
                <a:ahLst/>
                <a:cxnLst/>
                <a:rect l="l" t="t" r="r" b="b"/>
                <a:pathLst>
                  <a:path w="527939" h="5105" extrusionOk="0">
                    <a:moveTo>
                      <a:pt x="527939" y="905"/>
                    </a:moveTo>
                    <a:cubicBezTo>
                      <a:pt x="375793" y="6302"/>
                      <a:pt x="218249" y="5921"/>
                      <a:pt x="65977" y="3000"/>
                    </a:cubicBezTo>
                    <a:cubicBezTo>
                      <a:pt x="44005" y="2302"/>
                      <a:pt x="21971" y="1857"/>
                      <a:pt x="0" y="905"/>
                    </a:cubicBezTo>
                    <a:cubicBezTo>
                      <a:pt x="129921" y="-302"/>
                      <a:pt x="398082" y="-302"/>
                      <a:pt x="527939" y="905"/>
                    </a:cubicBezTo>
                    <a:lnTo>
                      <a:pt x="527939" y="9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23"/>
          <p:cNvGrpSpPr/>
          <p:nvPr/>
        </p:nvGrpSpPr>
        <p:grpSpPr>
          <a:xfrm>
            <a:off x="256293" y="259265"/>
            <a:ext cx="8812407" cy="4737735"/>
            <a:chOff x="256293" y="259265"/>
            <a:chExt cx="8812407" cy="4737735"/>
          </a:xfrm>
        </p:grpSpPr>
        <p:grpSp>
          <p:nvGrpSpPr>
            <p:cNvPr id="534" name="Google Shape;534;p23"/>
            <p:cNvGrpSpPr/>
            <p:nvPr/>
          </p:nvGrpSpPr>
          <p:grpSpPr>
            <a:xfrm>
              <a:off x="8601600" y="2962575"/>
              <a:ext cx="467100" cy="467100"/>
              <a:chOff x="4123025" y="735300"/>
              <a:chExt cx="467100" cy="467100"/>
            </a:xfrm>
          </p:grpSpPr>
          <p:sp>
            <p:nvSpPr>
              <p:cNvPr id="535" name="Google Shape;535;p23"/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36" name="Google Shape;536;p23"/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537" name="Google Shape;537;p23"/>
            <p:cNvGrpSpPr/>
            <p:nvPr/>
          </p:nvGrpSpPr>
          <p:grpSpPr>
            <a:xfrm>
              <a:off x="1127476" y="4664939"/>
              <a:ext cx="332061" cy="332061"/>
              <a:chOff x="4252475" y="1680725"/>
              <a:chExt cx="467100" cy="467100"/>
            </a:xfrm>
          </p:grpSpPr>
          <p:sp>
            <p:nvSpPr>
              <p:cNvPr id="538" name="Google Shape;538;p23"/>
              <p:cNvSpPr/>
              <p:nvPr/>
            </p:nvSpPr>
            <p:spPr>
              <a:xfrm>
                <a:off x="4252475" y="1680725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4381925" y="1810175"/>
                <a:ext cx="208200" cy="2082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4450925" y="1879175"/>
                <a:ext cx="70200" cy="70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541" name="Google Shape;541;p23"/>
            <p:cNvGrpSpPr/>
            <p:nvPr/>
          </p:nvGrpSpPr>
          <p:grpSpPr>
            <a:xfrm>
              <a:off x="256293" y="259265"/>
              <a:ext cx="332061" cy="332015"/>
              <a:chOff x="4280525" y="2688025"/>
              <a:chExt cx="467100" cy="467100"/>
            </a:xfrm>
          </p:grpSpPr>
          <p:sp>
            <p:nvSpPr>
              <p:cNvPr id="542" name="Google Shape;542;p23"/>
              <p:cNvSpPr/>
              <p:nvPr/>
            </p:nvSpPr>
            <p:spPr>
              <a:xfrm>
                <a:off x="4280525" y="2688025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4409975" y="2817475"/>
                <a:ext cx="208200" cy="2082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544" name="Google Shape;544;p23"/>
          <p:cNvGrpSpPr/>
          <p:nvPr/>
        </p:nvGrpSpPr>
        <p:grpSpPr>
          <a:xfrm>
            <a:off x="-1336870" y="-314243"/>
            <a:ext cx="11051742" cy="5492142"/>
            <a:chOff x="-1336870" y="-314243"/>
            <a:chExt cx="11051742" cy="5492142"/>
          </a:xfrm>
        </p:grpSpPr>
        <p:grpSp>
          <p:nvGrpSpPr>
            <p:cNvPr id="545" name="Google Shape;545;p23"/>
            <p:cNvGrpSpPr/>
            <p:nvPr/>
          </p:nvGrpSpPr>
          <p:grpSpPr>
            <a:xfrm flipH="1">
              <a:off x="8477768" y="3402706"/>
              <a:ext cx="1237103" cy="1621711"/>
              <a:chOff x="5044785" y="3172415"/>
              <a:chExt cx="552229" cy="723881"/>
            </a:xfrm>
          </p:grpSpPr>
          <p:sp>
            <p:nvSpPr>
              <p:cNvPr id="546" name="Google Shape;546;p23"/>
              <p:cNvSpPr/>
              <p:nvPr/>
            </p:nvSpPr>
            <p:spPr>
              <a:xfrm>
                <a:off x="5100002" y="3590163"/>
                <a:ext cx="365632" cy="306133"/>
              </a:xfrm>
              <a:custGeom>
                <a:avLst/>
                <a:gdLst/>
                <a:ahLst/>
                <a:cxnLst/>
                <a:rect l="l" t="t" r="r" b="b"/>
                <a:pathLst>
                  <a:path w="365632" h="306133" extrusionOk="0">
                    <a:moveTo>
                      <a:pt x="182816" y="0"/>
                    </a:moveTo>
                    <a:lnTo>
                      <a:pt x="0" y="0"/>
                    </a:lnTo>
                    <a:lnTo>
                      <a:pt x="53467" y="305308"/>
                    </a:lnTo>
                    <a:lnTo>
                      <a:pt x="182816" y="306134"/>
                    </a:lnTo>
                    <a:lnTo>
                      <a:pt x="312102" y="305308"/>
                    </a:lnTo>
                    <a:lnTo>
                      <a:pt x="3656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5117401" y="3686365"/>
                <a:ext cx="330962" cy="4127"/>
              </a:xfrm>
              <a:custGeom>
                <a:avLst/>
                <a:gdLst/>
                <a:ahLst/>
                <a:cxnLst/>
                <a:rect l="l" t="t" r="r" b="b"/>
                <a:pathLst>
                  <a:path w="330962" h="4127" extrusionOk="0">
                    <a:moveTo>
                      <a:pt x="0" y="0"/>
                    </a:moveTo>
                    <a:lnTo>
                      <a:pt x="330962" y="0"/>
                    </a:lnTo>
                    <a:lnTo>
                      <a:pt x="330962" y="4128"/>
                    </a:lnTo>
                    <a:lnTo>
                      <a:pt x="0" y="412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23"/>
              <p:cNvSpPr/>
              <p:nvPr/>
            </p:nvSpPr>
            <p:spPr>
              <a:xfrm>
                <a:off x="5139753" y="3808222"/>
                <a:ext cx="287337" cy="4127"/>
              </a:xfrm>
              <a:custGeom>
                <a:avLst/>
                <a:gdLst/>
                <a:ahLst/>
                <a:cxnLst/>
                <a:rect l="l" t="t" r="r" b="b"/>
                <a:pathLst>
                  <a:path w="287337" h="4127" extrusionOk="0">
                    <a:moveTo>
                      <a:pt x="0" y="0"/>
                    </a:moveTo>
                    <a:lnTo>
                      <a:pt x="287337" y="0"/>
                    </a:lnTo>
                    <a:lnTo>
                      <a:pt x="287337" y="4127"/>
                    </a:lnTo>
                    <a:lnTo>
                      <a:pt x="0" y="412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23"/>
              <p:cNvSpPr/>
              <p:nvPr/>
            </p:nvSpPr>
            <p:spPr>
              <a:xfrm>
                <a:off x="5318271" y="3316921"/>
                <a:ext cx="104311" cy="273114"/>
              </a:xfrm>
              <a:custGeom>
                <a:avLst/>
                <a:gdLst/>
                <a:ahLst/>
                <a:cxnLst/>
                <a:rect l="l" t="t" r="r" b="b"/>
                <a:pathLst>
                  <a:path w="104311" h="273114" extrusionOk="0">
                    <a:moveTo>
                      <a:pt x="103994" y="55373"/>
                    </a:moveTo>
                    <a:cubicBezTo>
                      <a:pt x="99739" y="48578"/>
                      <a:pt x="95485" y="41784"/>
                      <a:pt x="91357" y="34926"/>
                    </a:cubicBezTo>
                    <a:cubicBezTo>
                      <a:pt x="87611" y="29211"/>
                      <a:pt x="83102" y="20194"/>
                      <a:pt x="77959" y="15622"/>
                    </a:cubicBezTo>
                    <a:cubicBezTo>
                      <a:pt x="61576" y="-1142"/>
                      <a:pt x="33318" y="-1142"/>
                      <a:pt x="16872" y="15432"/>
                    </a:cubicBezTo>
                    <a:cubicBezTo>
                      <a:pt x="10903" y="21274"/>
                      <a:pt x="6775" y="28894"/>
                      <a:pt x="4997" y="37021"/>
                    </a:cubicBezTo>
                    <a:cubicBezTo>
                      <a:pt x="3664" y="43689"/>
                      <a:pt x="4235" y="50420"/>
                      <a:pt x="4172" y="57214"/>
                    </a:cubicBezTo>
                    <a:lnTo>
                      <a:pt x="4299" y="81218"/>
                    </a:lnTo>
                    <a:cubicBezTo>
                      <a:pt x="4045" y="109412"/>
                      <a:pt x="4045" y="149417"/>
                      <a:pt x="3473" y="177166"/>
                    </a:cubicBezTo>
                    <a:cubicBezTo>
                      <a:pt x="2965" y="205169"/>
                      <a:pt x="2076" y="245492"/>
                      <a:pt x="743" y="273114"/>
                    </a:cubicBezTo>
                    <a:cubicBezTo>
                      <a:pt x="-83" y="242063"/>
                      <a:pt x="-400" y="67057"/>
                      <a:pt x="743" y="39181"/>
                    </a:cubicBezTo>
                    <a:cubicBezTo>
                      <a:pt x="2140" y="29211"/>
                      <a:pt x="7093" y="19813"/>
                      <a:pt x="14332" y="12828"/>
                    </a:cubicBezTo>
                    <a:cubicBezTo>
                      <a:pt x="31985" y="-4762"/>
                      <a:pt x="62528" y="-4190"/>
                      <a:pt x="79483" y="14098"/>
                    </a:cubicBezTo>
                    <a:cubicBezTo>
                      <a:pt x="84626" y="18988"/>
                      <a:pt x="88945" y="28195"/>
                      <a:pt x="92501" y="34227"/>
                    </a:cubicBezTo>
                    <a:cubicBezTo>
                      <a:pt x="92501" y="34227"/>
                      <a:pt x="104311" y="55119"/>
                      <a:pt x="104311" y="55119"/>
                    </a:cubicBezTo>
                    <a:lnTo>
                      <a:pt x="103994" y="55373"/>
                    </a:lnTo>
                    <a:lnTo>
                      <a:pt x="103994" y="553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23"/>
              <p:cNvSpPr/>
              <p:nvPr/>
            </p:nvSpPr>
            <p:spPr>
              <a:xfrm>
                <a:off x="5185473" y="3184106"/>
                <a:ext cx="107437" cy="406056"/>
              </a:xfrm>
              <a:custGeom>
                <a:avLst/>
                <a:gdLst/>
                <a:ahLst/>
                <a:cxnLst/>
                <a:rect l="l" t="t" r="r" b="b"/>
                <a:pathLst>
                  <a:path w="107437" h="406056" extrusionOk="0">
                    <a:moveTo>
                      <a:pt x="0" y="83667"/>
                    </a:moveTo>
                    <a:cubicBezTo>
                      <a:pt x="3620" y="73190"/>
                      <a:pt x="7239" y="62712"/>
                      <a:pt x="10986" y="52298"/>
                    </a:cubicBezTo>
                    <a:cubicBezTo>
                      <a:pt x="14542" y="43027"/>
                      <a:pt x="18224" y="29565"/>
                      <a:pt x="23940" y="21310"/>
                    </a:cubicBezTo>
                    <a:cubicBezTo>
                      <a:pt x="37655" y="-661"/>
                      <a:pt x="64008" y="-7963"/>
                      <a:pt x="84074" y="10515"/>
                    </a:cubicBezTo>
                    <a:cubicBezTo>
                      <a:pt x="98870" y="23914"/>
                      <a:pt x="105220" y="43662"/>
                      <a:pt x="106871" y="62903"/>
                    </a:cubicBezTo>
                    <a:cubicBezTo>
                      <a:pt x="107823" y="101193"/>
                      <a:pt x="107315" y="168186"/>
                      <a:pt x="107188" y="206540"/>
                    </a:cubicBezTo>
                    <a:cubicBezTo>
                      <a:pt x="106553" y="270230"/>
                      <a:pt x="106743" y="343192"/>
                      <a:pt x="103568" y="406057"/>
                    </a:cubicBezTo>
                    <a:cubicBezTo>
                      <a:pt x="103568" y="356146"/>
                      <a:pt x="103251" y="117894"/>
                      <a:pt x="103442" y="73571"/>
                    </a:cubicBezTo>
                    <a:cubicBezTo>
                      <a:pt x="103823" y="51790"/>
                      <a:pt x="98235" y="28295"/>
                      <a:pt x="81915" y="12928"/>
                    </a:cubicBezTo>
                    <a:cubicBezTo>
                      <a:pt x="63310" y="-4725"/>
                      <a:pt x="38926" y="2260"/>
                      <a:pt x="25781" y="22580"/>
                    </a:cubicBezTo>
                    <a:cubicBezTo>
                      <a:pt x="19495" y="31724"/>
                      <a:pt x="16510" y="42583"/>
                      <a:pt x="12319" y="52806"/>
                    </a:cubicBezTo>
                    <a:lnTo>
                      <a:pt x="381" y="83858"/>
                    </a:lnTo>
                    <a:lnTo>
                      <a:pt x="0" y="83667"/>
                    </a:lnTo>
                    <a:lnTo>
                      <a:pt x="0" y="8366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5299692" y="3317200"/>
                <a:ext cx="297322" cy="300780"/>
              </a:xfrm>
              <a:custGeom>
                <a:avLst/>
                <a:gdLst/>
                <a:ahLst/>
                <a:cxnLst/>
                <a:rect l="l" t="t" r="r" b="b"/>
                <a:pathLst>
                  <a:path w="297322" h="300780" extrusionOk="0">
                    <a:moveTo>
                      <a:pt x="214394" y="610"/>
                    </a:moveTo>
                    <a:cubicBezTo>
                      <a:pt x="153180" y="-6755"/>
                      <a:pt x="122700" y="54966"/>
                      <a:pt x="122700" y="54966"/>
                    </a:cubicBezTo>
                    <a:cubicBezTo>
                      <a:pt x="122700" y="54966"/>
                      <a:pt x="57930" y="31535"/>
                      <a:pt x="18941" y="79287"/>
                    </a:cubicBezTo>
                    <a:cubicBezTo>
                      <a:pt x="-1824" y="104624"/>
                      <a:pt x="-4681" y="135929"/>
                      <a:pt x="6305" y="166981"/>
                    </a:cubicBezTo>
                    <a:cubicBezTo>
                      <a:pt x="14115" y="158535"/>
                      <a:pt x="23195" y="151359"/>
                      <a:pt x="33736" y="147422"/>
                    </a:cubicBezTo>
                    <a:cubicBezTo>
                      <a:pt x="65677" y="135421"/>
                      <a:pt x="42754" y="183554"/>
                      <a:pt x="29355" y="208256"/>
                    </a:cubicBezTo>
                    <a:cubicBezTo>
                      <a:pt x="56660" y="243689"/>
                      <a:pt x="101300" y="274867"/>
                      <a:pt x="156799" y="291377"/>
                    </a:cubicBezTo>
                    <a:cubicBezTo>
                      <a:pt x="158641" y="283821"/>
                      <a:pt x="161625" y="276645"/>
                      <a:pt x="166324" y="270676"/>
                    </a:cubicBezTo>
                    <a:cubicBezTo>
                      <a:pt x="179342" y="254229"/>
                      <a:pt x="184358" y="277725"/>
                      <a:pt x="186263" y="298489"/>
                    </a:cubicBezTo>
                    <a:cubicBezTo>
                      <a:pt x="189692" y="299124"/>
                      <a:pt x="193121" y="299759"/>
                      <a:pt x="196614" y="300267"/>
                    </a:cubicBezTo>
                    <a:cubicBezTo>
                      <a:pt x="212870" y="302744"/>
                      <a:pt x="229317" y="296140"/>
                      <a:pt x="239286" y="283058"/>
                    </a:cubicBezTo>
                    <a:cubicBezTo>
                      <a:pt x="257892" y="258802"/>
                      <a:pt x="271798" y="233021"/>
                      <a:pt x="281323" y="207240"/>
                    </a:cubicBezTo>
                    <a:cubicBezTo>
                      <a:pt x="267861" y="192317"/>
                      <a:pt x="251478" y="169013"/>
                      <a:pt x="255986" y="147486"/>
                    </a:cubicBezTo>
                    <a:cubicBezTo>
                      <a:pt x="260305" y="127229"/>
                      <a:pt x="278974" y="142724"/>
                      <a:pt x="294086" y="159551"/>
                    </a:cubicBezTo>
                    <a:cubicBezTo>
                      <a:pt x="307739" y="78652"/>
                      <a:pt x="277640" y="8294"/>
                      <a:pt x="214394" y="610"/>
                    </a:cubicBezTo>
                    <a:close/>
                    <a:moveTo>
                      <a:pt x="141686" y="218162"/>
                    </a:moveTo>
                    <a:cubicBezTo>
                      <a:pt x="134765" y="218162"/>
                      <a:pt x="129177" y="205208"/>
                      <a:pt x="129177" y="189206"/>
                    </a:cubicBezTo>
                    <a:cubicBezTo>
                      <a:pt x="129177" y="173203"/>
                      <a:pt x="134765" y="160250"/>
                      <a:pt x="141686" y="160250"/>
                    </a:cubicBezTo>
                    <a:cubicBezTo>
                      <a:pt x="148608" y="160250"/>
                      <a:pt x="154196" y="173203"/>
                      <a:pt x="154196" y="189206"/>
                    </a:cubicBezTo>
                    <a:cubicBezTo>
                      <a:pt x="154196" y="205208"/>
                      <a:pt x="148608" y="218162"/>
                      <a:pt x="141686" y="218162"/>
                    </a:cubicBezTo>
                    <a:close/>
                    <a:moveTo>
                      <a:pt x="202900" y="129960"/>
                    </a:moveTo>
                    <a:cubicBezTo>
                      <a:pt x="198646" y="133008"/>
                      <a:pt x="189502" y="127547"/>
                      <a:pt x="182390" y="117704"/>
                    </a:cubicBezTo>
                    <a:cubicBezTo>
                      <a:pt x="175342" y="107862"/>
                      <a:pt x="172992" y="97448"/>
                      <a:pt x="177246" y="94400"/>
                    </a:cubicBezTo>
                    <a:cubicBezTo>
                      <a:pt x="181501" y="91352"/>
                      <a:pt x="190645" y="96813"/>
                      <a:pt x="197757" y="106656"/>
                    </a:cubicBezTo>
                    <a:cubicBezTo>
                      <a:pt x="204869" y="116498"/>
                      <a:pt x="207155" y="126912"/>
                      <a:pt x="202900" y="129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5044785" y="3172415"/>
                <a:ext cx="269027" cy="272092"/>
              </a:xfrm>
              <a:custGeom>
                <a:avLst/>
                <a:gdLst/>
                <a:ahLst/>
                <a:cxnLst/>
                <a:rect l="l" t="t" r="r" b="b"/>
                <a:pathLst>
                  <a:path w="269027" h="272092" extrusionOk="0">
                    <a:moveTo>
                      <a:pt x="2893" y="144380"/>
                    </a:moveTo>
                    <a:cubicBezTo>
                      <a:pt x="16546" y="129140"/>
                      <a:pt x="33500" y="115170"/>
                      <a:pt x="37374" y="133458"/>
                    </a:cubicBezTo>
                    <a:cubicBezTo>
                      <a:pt x="41501" y="152953"/>
                      <a:pt x="26642" y="174035"/>
                      <a:pt x="14450" y="187497"/>
                    </a:cubicBezTo>
                    <a:cubicBezTo>
                      <a:pt x="23087" y="210801"/>
                      <a:pt x="35659" y="234106"/>
                      <a:pt x="52487" y="256076"/>
                    </a:cubicBezTo>
                    <a:cubicBezTo>
                      <a:pt x="61567" y="267888"/>
                      <a:pt x="76426" y="273856"/>
                      <a:pt x="91095" y="271634"/>
                    </a:cubicBezTo>
                    <a:cubicBezTo>
                      <a:pt x="94270" y="271126"/>
                      <a:pt x="97381" y="270618"/>
                      <a:pt x="100493" y="270047"/>
                    </a:cubicBezTo>
                    <a:cubicBezTo>
                      <a:pt x="102207" y="251314"/>
                      <a:pt x="106779" y="230042"/>
                      <a:pt x="118527" y="244900"/>
                    </a:cubicBezTo>
                    <a:cubicBezTo>
                      <a:pt x="122781" y="250298"/>
                      <a:pt x="125512" y="256775"/>
                      <a:pt x="127163" y="263633"/>
                    </a:cubicBezTo>
                    <a:cubicBezTo>
                      <a:pt x="177391" y="248711"/>
                      <a:pt x="217841" y="220517"/>
                      <a:pt x="242479" y="188449"/>
                    </a:cubicBezTo>
                    <a:cubicBezTo>
                      <a:pt x="230350" y="166097"/>
                      <a:pt x="209586" y="122536"/>
                      <a:pt x="238478" y="133394"/>
                    </a:cubicBezTo>
                    <a:cubicBezTo>
                      <a:pt x="248003" y="136950"/>
                      <a:pt x="256258" y="143428"/>
                      <a:pt x="263307" y="151111"/>
                    </a:cubicBezTo>
                    <a:cubicBezTo>
                      <a:pt x="273276" y="123044"/>
                      <a:pt x="270673" y="94723"/>
                      <a:pt x="251877" y="71736"/>
                    </a:cubicBezTo>
                    <a:cubicBezTo>
                      <a:pt x="216571" y="28556"/>
                      <a:pt x="157960" y="49765"/>
                      <a:pt x="157960" y="49765"/>
                    </a:cubicBezTo>
                    <a:cubicBezTo>
                      <a:pt x="157960" y="49765"/>
                      <a:pt x="130401" y="-6115"/>
                      <a:pt x="74966" y="552"/>
                    </a:cubicBezTo>
                    <a:cubicBezTo>
                      <a:pt x="17816" y="7411"/>
                      <a:pt x="-9362" y="71101"/>
                      <a:pt x="2893" y="144380"/>
                    </a:cubicBezTo>
                    <a:close/>
                    <a:moveTo>
                      <a:pt x="129576" y="171113"/>
                    </a:moveTo>
                    <a:cubicBezTo>
                      <a:pt x="129576" y="156636"/>
                      <a:pt x="134656" y="144888"/>
                      <a:pt x="140879" y="144888"/>
                    </a:cubicBezTo>
                    <a:cubicBezTo>
                      <a:pt x="147102" y="144888"/>
                      <a:pt x="152182" y="156636"/>
                      <a:pt x="152182" y="171113"/>
                    </a:cubicBezTo>
                    <a:cubicBezTo>
                      <a:pt x="152182" y="185592"/>
                      <a:pt x="147102" y="197339"/>
                      <a:pt x="140879" y="197339"/>
                    </a:cubicBezTo>
                    <a:cubicBezTo>
                      <a:pt x="134656" y="197339"/>
                      <a:pt x="129576" y="185592"/>
                      <a:pt x="129576" y="171113"/>
                    </a:cubicBezTo>
                    <a:close/>
                    <a:moveTo>
                      <a:pt x="90142" y="96501"/>
                    </a:moveTo>
                    <a:cubicBezTo>
                      <a:pt x="96556" y="87611"/>
                      <a:pt x="104874" y="82658"/>
                      <a:pt x="108684" y="85452"/>
                    </a:cubicBezTo>
                    <a:cubicBezTo>
                      <a:pt x="112494" y="88246"/>
                      <a:pt x="110462" y="97644"/>
                      <a:pt x="104049" y="106534"/>
                    </a:cubicBezTo>
                    <a:cubicBezTo>
                      <a:pt x="97635" y="115424"/>
                      <a:pt x="89317" y="120377"/>
                      <a:pt x="85507" y="117583"/>
                    </a:cubicBezTo>
                    <a:cubicBezTo>
                      <a:pt x="81633" y="114789"/>
                      <a:pt x="83729" y="105327"/>
                      <a:pt x="90142" y="965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5185536" y="3445138"/>
                <a:ext cx="76712" cy="145093"/>
              </a:xfrm>
              <a:custGeom>
                <a:avLst/>
                <a:gdLst/>
                <a:ahLst/>
                <a:cxnLst/>
                <a:rect l="l" t="t" r="r" b="b"/>
                <a:pathLst>
                  <a:path w="76712" h="145093" extrusionOk="0">
                    <a:moveTo>
                      <a:pt x="0" y="31423"/>
                    </a:moveTo>
                    <a:cubicBezTo>
                      <a:pt x="3429" y="25898"/>
                      <a:pt x="7557" y="19993"/>
                      <a:pt x="11176" y="14595"/>
                    </a:cubicBezTo>
                    <a:cubicBezTo>
                      <a:pt x="15049" y="8563"/>
                      <a:pt x="21527" y="4435"/>
                      <a:pt x="28194" y="2276"/>
                    </a:cubicBezTo>
                    <a:cubicBezTo>
                      <a:pt x="47054" y="-4582"/>
                      <a:pt x="76327" y="4118"/>
                      <a:pt x="76645" y="27549"/>
                    </a:cubicBezTo>
                    <a:cubicBezTo>
                      <a:pt x="76962" y="57013"/>
                      <a:pt x="76136" y="88636"/>
                      <a:pt x="74866" y="118227"/>
                    </a:cubicBezTo>
                    <a:cubicBezTo>
                      <a:pt x="74295" y="127181"/>
                      <a:pt x="73914" y="136134"/>
                      <a:pt x="73152" y="145088"/>
                    </a:cubicBezTo>
                    <a:cubicBezTo>
                      <a:pt x="72009" y="146040"/>
                      <a:pt x="72898" y="37582"/>
                      <a:pt x="72517" y="37645"/>
                    </a:cubicBezTo>
                    <a:cubicBezTo>
                      <a:pt x="72390" y="33772"/>
                      <a:pt x="72771" y="28057"/>
                      <a:pt x="72327" y="24247"/>
                    </a:cubicBezTo>
                    <a:cubicBezTo>
                      <a:pt x="67437" y="1260"/>
                      <a:pt x="33210" y="-2296"/>
                      <a:pt x="17082" y="10912"/>
                    </a:cubicBezTo>
                    <a:cubicBezTo>
                      <a:pt x="13589" y="13643"/>
                      <a:pt x="11176" y="17516"/>
                      <a:pt x="8382" y="21009"/>
                    </a:cubicBezTo>
                    <a:lnTo>
                      <a:pt x="191" y="31677"/>
                    </a:lnTo>
                    <a:lnTo>
                      <a:pt x="0" y="31423"/>
                    </a:lnTo>
                    <a:lnTo>
                      <a:pt x="0" y="314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5075968" y="3459466"/>
                <a:ext cx="219498" cy="213194"/>
              </a:xfrm>
              <a:custGeom>
                <a:avLst/>
                <a:gdLst/>
                <a:ahLst/>
                <a:cxnLst/>
                <a:rect l="l" t="t" r="r" b="b"/>
                <a:pathLst>
                  <a:path w="219498" h="213194" extrusionOk="0">
                    <a:moveTo>
                      <a:pt x="18002" y="134761"/>
                    </a:moveTo>
                    <a:cubicBezTo>
                      <a:pt x="24542" y="119520"/>
                      <a:pt x="33877" y="104407"/>
                      <a:pt x="41624" y="117488"/>
                    </a:cubicBezTo>
                    <a:cubicBezTo>
                      <a:pt x="49816" y="131331"/>
                      <a:pt x="43910" y="151334"/>
                      <a:pt x="38068" y="164859"/>
                    </a:cubicBezTo>
                    <a:cubicBezTo>
                      <a:pt x="50704" y="180480"/>
                      <a:pt x="66389" y="195086"/>
                      <a:pt x="84994" y="207595"/>
                    </a:cubicBezTo>
                    <a:cubicBezTo>
                      <a:pt x="94964" y="214326"/>
                      <a:pt x="107918" y="215024"/>
                      <a:pt x="118649" y="209500"/>
                    </a:cubicBezTo>
                    <a:cubicBezTo>
                      <a:pt x="120935" y="208293"/>
                      <a:pt x="123222" y="207087"/>
                      <a:pt x="125444" y="205817"/>
                    </a:cubicBezTo>
                    <a:cubicBezTo>
                      <a:pt x="121952" y="191021"/>
                      <a:pt x="119919" y="173559"/>
                      <a:pt x="132747" y="181877"/>
                    </a:cubicBezTo>
                    <a:cubicBezTo>
                      <a:pt x="137446" y="184925"/>
                      <a:pt x="141192" y="189180"/>
                      <a:pt x="144177" y="194006"/>
                    </a:cubicBezTo>
                    <a:cubicBezTo>
                      <a:pt x="178784" y="169622"/>
                      <a:pt x="202533" y="137491"/>
                      <a:pt x="213137" y="106503"/>
                    </a:cubicBezTo>
                    <a:cubicBezTo>
                      <a:pt x="198088" y="92533"/>
                      <a:pt x="170847" y="64530"/>
                      <a:pt x="195866" y="65355"/>
                    </a:cubicBezTo>
                    <a:cubicBezTo>
                      <a:pt x="204121" y="65609"/>
                      <a:pt x="212122" y="68403"/>
                      <a:pt x="219487" y="72467"/>
                    </a:cubicBezTo>
                    <a:cubicBezTo>
                      <a:pt x="219868" y="48337"/>
                      <a:pt x="210534" y="27318"/>
                      <a:pt x="190214" y="14618"/>
                    </a:cubicBezTo>
                    <a:cubicBezTo>
                      <a:pt x="151987" y="-9385"/>
                      <a:pt x="112554" y="22048"/>
                      <a:pt x="112554" y="22048"/>
                    </a:cubicBezTo>
                    <a:cubicBezTo>
                      <a:pt x="112554" y="22048"/>
                      <a:pt x="76993" y="-13639"/>
                      <a:pt x="36227" y="5792"/>
                    </a:cubicBezTo>
                    <a:cubicBezTo>
                      <a:pt x="-5938" y="25858"/>
                      <a:pt x="-10319" y="81738"/>
                      <a:pt x="18002" y="134761"/>
                    </a:cubicBezTo>
                    <a:close/>
                    <a:moveTo>
                      <a:pt x="122079" y="122505"/>
                    </a:moveTo>
                    <a:cubicBezTo>
                      <a:pt x="118332" y="111393"/>
                      <a:pt x="119158" y="101105"/>
                      <a:pt x="123984" y="99518"/>
                    </a:cubicBezTo>
                    <a:cubicBezTo>
                      <a:pt x="128810" y="97930"/>
                      <a:pt x="135667" y="105614"/>
                      <a:pt x="139414" y="116663"/>
                    </a:cubicBezTo>
                    <a:cubicBezTo>
                      <a:pt x="143160" y="127775"/>
                      <a:pt x="142335" y="138062"/>
                      <a:pt x="137509" y="139650"/>
                    </a:cubicBezTo>
                    <a:cubicBezTo>
                      <a:pt x="132683" y="141237"/>
                      <a:pt x="125825" y="133554"/>
                      <a:pt x="122079" y="122505"/>
                    </a:cubicBezTo>
                    <a:close/>
                    <a:moveTo>
                      <a:pt x="72485" y="75451"/>
                    </a:moveTo>
                    <a:cubicBezTo>
                      <a:pt x="75089" y="67006"/>
                      <a:pt x="80168" y="61037"/>
                      <a:pt x="83852" y="62180"/>
                    </a:cubicBezTo>
                    <a:cubicBezTo>
                      <a:pt x="87535" y="63323"/>
                      <a:pt x="88360" y="71070"/>
                      <a:pt x="85756" y="79579"/>
                    </a:cubicBezTo>
                    <a:cubicBezTo>
                      <a:pt x="83153" y="88024"/>
                      <a:pt x="78073" y="93993"/>
                      <a:pt x="74390" y="92850"/>
                    </a:cubicBezTo>
                    <a:cubicBezTo>
                      <a:pt x="70771" y="91707"/>
                      <a:pt x="69881" y="83897"/>
                      <a:pt x="72485" y="75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5" name="Google Shape;555;p23"/>
            <p:cNvGrpSpPr/>
            <p:nvPr/>
          </p:nvGrpSpPr>
          <p:grpSpPr>
            <a:xfrm rot="-486640" flipH="1">
              <a:off x="2428493" y="-169263"/>
              <a:ext cx="2088941" cy="475804"/>
              <a:chOff x="6160325" y="5213222"/>
              <a:chExt cx="982725" cy="223838"/>
            </a:xfrm>
          </p:grpSpPr>
          <p:sp>
            <p:nvSpPr>
              <p:cNvPr id="556" name="Google Shape;556;p23"/>
              <p:cNvSpPr/>
              <p:nvPr/>
            </p:nvSpPr>
            <p:spPr>
              <a:xfrm>
                <a:off x="6160325" y="5213540"/>
                <a:ext cx="77597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8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8" y="0"/>
                    </a:cubicBezTo>
                    <a:cubicBezTo>
                      <a:pt x="60226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6199124" y="5213540"/>
                <a:ext cx="905128" cy="223456"/>
              </a:xfrm>
              <a:custGeom>
                <a:avLst/>
                <a:gdLst/>
                <a:ahLst/>
                <a:cxnLst/>
                <a:rect l="l" t="t" r="r" b="b"/>
                <a:pathLst>
                  <a:path w="905128" h="223456" extrusionOk="0">
                    <a:moveTo>
                      <a:pt x="0" y="0"/>
                    </a:moveTo>
                    <a:lnTo>
                      <a:pt x="905129" y="0"/>
                    </a:lnTo>
                    <a:lnTo>
                      <a:pt x="905129" y="223457"/>
                    </a:lnTo>
                    <a:lnTo>
                      <a:pt x="0" y="22345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7065454" y="5213540"/>
                <a:ext cx="77596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6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9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9" y="0"/>
                    </a:cubicBezTo>
                    <a:cubicBezTo>
                      <a:pt x="60227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7073895" y="5213222"/>
                <a:ext cx="60984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60984" h="199176" extrusionOk="0">
                    <a:moveTo>
                      <a:pt x="30358" y="572"/>
                    </a:moveTo>
                    <a:cubicBezTo>
                      <a:pt x="18420" y="1778"/>
                      <a:pt x="13086" y="20574"/>
                      <a:pt x="10037" y="30353"/>
                    </a:cubicBezTo>
                    <a:cubicBezTo>
                      <a:pt x="830" y="67501"/>
                      <a:pt x="830" y="106871"/>
                      <a:pt x="6672" y="144526"/>
                    </a:cubicBezTo>
                    <a:cubicBezTo>
                      <a:pt x="8324" y="156274"/>
                      <a:pt x="20896" y="212979"/>
                      <a:pt x="38612" y="189484"/>
                    </a:cubicBezTo>
                    <a:cubicBezTo>
                      <a:pt x="56773" y="163386"/>
                      <a:pt x="60584" y="91630"/>
                      <a:pt x="52646" y="60833"/>
                    </a:cubicBezTo>
                    <a:cubicBezTo>
                      <a:pt x="46677" y="37465"/>
                      <a:pt x="33088" y="34036"/>
                      <a:pt x="22547" y="57150"/>
                    </a:cubicBezTo>
                    <a:cubicBezTo>
                      <a:pt x="17849" y="68390"/>
                      <a:pt x="15943" y="81090"/>
                      <a:pt x="15436" y="93663"/>
                    </a:cubicBezTo>
                    <a:cubicBezTo>
                      <a:pt x="15054" y="109284"/>
                      <a:pt x="16134" y="125476"/>
                      <a:pt x="21848" y="140081"/>
                    </a:cubicBezTo>
                    <a:cubicBezTo>
                      <a:pt x="32390" y="164084"/>
                      <a:pt x="41534" y="139827"/>
                      <a:pt x="43438" y="126302"/>
                    </a:cubicBezTo>
                    <a:cubicBezTo>
                      <a:pt x="45534" y="112522"/>
                      <a:pt x="47439" y="86551"/>
                      <a:pt x="38612" y="75184"/>
                    </a:cubicBezTo>
                    <a:cubicBezTo>
                      <a:pt x="37533" y="74041"/>
                      <a:pt x="36136" y="73279"/>
                      <a:pt x="34548" y="73216"/>
                    </a:cubicBezTo>
                    <a:lnTo>
                      <a:pt x="34548" y="72771"/>
                    </a:lnTo>
                    <a:cubicBezTo>
                      <a:pt x="49090" y="74486"/>
                      <a:pt x="47186" y="115634"/>
                      <a:pt x="45280" y="126555"/>
                    </a:cubicBezTo>
                    <a:cubicBezTo>
                      <a:pt x="44264" y="132905"/>
                      <a:pt x="42931" y="139319"/>
                      <a:pt x="40010" y="145161"/>
                    </a:cubicBezTo>
                    <a:cubicBezTo>
                      <a:pt x="38549" y="147955"/>
                      <a:pt x="36644" y="150940"/>
                      <a:pt x="33469" y="152210"/>
                    </a:cubicBezTo>
                    <a:cubicBezTo>
                      <a:pt x="23182" y="155067"/>
                      <a:pt x="18483" y="139383"/>
                      <a:pt x="16261" y="131953"/>
                    </a:cubicBezTo>
                    <a:cubicBezTo>
                      <a:pt x="10355" y="107315"/>
                      <a:pt x="9847" y="79502"/>
                      <a:pt x="19118" y="55626"/>
                    </a:cubicBezTo>
                    <a:cubicBezTo>
                      <a:pt x="23436" y="44133"/>
                      <a:pt x="36961" y="29528"/>
                      <a:pt x="48328" y="42291"/>
                    </a:cubicBezTo>
                    <a:cubicBezTo>
                      <a:pt x="56711" y="52451"/>
                      <a:pt x="58551" y="66167"/>
                      <a:pt x="60075" y="78804"/>
                    </a:cubicBezTo>
                    <a:cubicBezTo>
                      <a:pt x="62743" y="110871"/>
                      <a:pt x="60330" y="164973"/>
                      <a:pt x="42042" y="191897"/>
                    </a:cubicBezTo>
                    <a:cubicBezTo>
                      <a:pt x="30675" y="207264"/>
                      <a:pt x="18928" y="195517"/>
                      <a:pt x="13403" y="182309"/>
                    </a:cubicBezTo>
                    <a:cubicBezTo>
                      <a:pt x="3307" y="158433"/>
                      <a:pt x="894" y="132143"/>
                      <a:pt x="68" y="106490"/>
                    </a:cubicBezTo>
                    <a:cubicBezTo>
                      <a:pt x="-186" y="93599"/>
                      <a:pt x="259" y="80709"/>
                      <a:pt x="1592" y="67818"/>
                    </a:cubicBezTo>
                    <a:cubicBezTo>
                      <a:pt x="3815" y="48705"/>
                      <a:pt x="6862" y="29083"/>
                      <a:pt x="16007" y="11874"/>
                    </a:cubicBezTo>
                    <a:cubicBezTo>
                      <a:pt x="19118" y="6477"/>
                      <a:pt x="23563" y="191"/>
                      <a:pt x="30485" y="0"/>
                    </a:cubicBezTo>
                    <a:cubicBezTo>
                      <a:pt x="30358" y="127"/>
                      <a:pt x="30358" y="572"/>
                      <a:pt x="30358" y="572"/>
                    </a:cubicBezTo>
                    <a:lnTo>
                      <a:pt x="30358" y="57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6174740" y="5236250"/>
                <a:ext cx="499491" cy="4388"/>
              </a:xfrm>
              <a:custGeom>
                <a:avLst/>
                <a:gdLst/>
                <a:ahLst/>
                <a:cxnLst/>
                <a:rect l="l" t="t" r="r" b="b"/>
                <a:pathLst>
                  <a:path w="499491" h="4388" extrusionOk="0">
                    <a:moveTo>
                      <a:pt x="0" y="1992"/>
                    </a:moveTo>
                    <a:cubicBezTo>
                      <a:pt x="147447" y="1674"/>
                      <a:pt x="354203" y="-2326"/>
                      <a:pt x="499491" y="1992"/>
                    </a:cubicBezTo>
                    <a:cubicBezTo>
                      <a:pt x="499491" y="1992"/>
                      <a:pt x="499491" y="2436"/>
                      <a:pt x="499491" y="2436"/>
                    </a:cubicBezTo>
                    <a:cubicBezTo>
                      <a:pt x="355282" y="6246"/>
                      <a:pt x="145351" y="3579"/>
                      <a:pt x="0" y="1992"/>
                    </a:cubicBezTo>
                    <a:lnTo>
                      <a:pt x="0" y="199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1" name="Google Shape;561;p23"/>
            <p:cNvGrpSpPr/>
            <p:nvPr/>
          </p:nvGrpSpPr>
          <p:grpSpPr>
            <a:xfrm>
              <a:off x="-1336870" y="3249235"/>
              <a:ext cx="2244952" cy="1928664"/>
              <a:chOff x="6809994" y="3974465"/>
              <a:chExt cx="1171320" cy="1006347"/>
            </a:xfrm>
          </p:grpSpPr>
          <p:sp>
            <p:nvSpPr>
              <p:cNvPr id="562" name="Google Shape;562;p23"/>
              <p:cNvSpPr/>
              <p:nvPr/>
            </p:nvSpPr>
            <p:spPr>
              <a:xfrm>
                <a:off x="7544276" y="4085050"/>
                <a:ext cx="136969" cy="136969"/>
              </a:xfrm>
              <a:custGeom>
                <a:avLst/>
                <a:gdLst/>
                <a:ahLst/>
                <a:cxnLst/>
                <a:rect l="l" t="t" r="r" b="b"/>
                <a:pathLst>
                  <a:path w="136969" h="136969" extrusionOk="0">
                    <a:moveTo>
                      <a:pt x="20923" y="126778"/>
                    </a:moveTo>
                    <a:lnTo>
                      <a:pt x="10192" y="116046"/>
                    </a:lnTo>
                    <a:cubicBezTo>
                      <a:pt x="-3397" y="102457"/>
                      <a:pt x="-3397" y="80359"/>
                      <a:pt x="10192" y="66770"/>
                    </a:cubicBezTo>
                    <a:lnTo>
                      <a:pt x="66770" y="10192"/>
                    </a:lnTo>
                    <a:cubicBezTo>
                      <a:pt x="80359" y="-3397"/>
                      <a:pt x="102457" y="-3397"/>
                      <a:pt x="116046" y="10192"/>
                    </a:cubicBezTo>
                    <a:lnTo>
                      <a:pt x="126778" y="20923"/>
                    </a:lnTo>
                    <a:cubicBezTo>
                      <a:pt x="140367" y="34512"/>
                      <a:pt x="140367" y="56610"/>
                      <a:pt x="126778" y="70199"/>
                    </a:cubicBezTo>
                    <a:lnTo>
                      <a:pt x="70199" y="126778"/>
                    </a:lnTo>
                    <a:cubicBezTo>
                      <a:pt x="56610" y="140367"/>
                      <a:pt x="34512" y="140367"/>
                      <a:pt x="20923" y="1267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7246873" y="4221162"/>
                <a:ext cx="382396" cy="332803"/>
              </a:xfrm>
              <a:custGeom>
                <a:avLst/>
                <a:gdLst/>
                <a:ahLst/>
                <a:cxnLst/>
                <a:rect l="l" t="t" r="r" b="b"/>
                <a:pathLst>
                  <a:path w="382396" h="332803" extrusionOk="0">
                    <a:moveTo>
                      <a:pt x="124905" y="321056"/>
                    </a:moveTo>
                    <a:lnTo>
                      <a:pt x="382397" y="66358"/>
                    </a:lnTo>
                    <a:lnTo>
                      <a:pt x="360870" y="0"/>
                    </a:lnTo>
                    <a:lnTo>
                      <a:pt x="0" y="33280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23"/>
              <p:cNvSpPr/>
              <p:nvPr/>
            </p:nvSpPr>
            <p:spPr>
              <a:xfrm>
                <a:off x="7043864" y="4297870"/>
                <a:ext cx="160401" cy="300608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300608" extrusionOk="0">
                    <a:moveTo>
                      <a:pt x="160401" y="284289"/>
                    </a:moveTo>
                    <a:lnTo>
                      <a:pt x="160401" y="0"/>
                    </a:lnTo>
                    <a:lnTo>
                      <a:pt x="0" y="0"/>
                    </a:lnTo>
                    <a:lnTo>
                      <a:pt x="0" y="30035"/>
                    </a:lnTo>
                    <a:lnTo>
                      <a:pt x="104394" y="30035"/>
                    </a:lnTo>
                    <a:lnTo>
                      <a:pt x="104394" y="3006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23"/>
              <p:cNvSpPr/>
              <p:nvPr/>
            </p:nvSpPr>
            <p:spPr>
              <a:xfrm>
                <a:off x="7626032" y="4397184"/>
                <a:ext cx="261302" cy="542988"/>
              </a:xfrm>
              <a:custGeom>
                <a:avLst/>
                <a:gdLst/>
                <a:ahLst/>
                <a:cxnLst/>
                <a:rect l="l" t="t" r="r" b="b"/>
                <a:pathLst>
                  <a:path w="261302" h="542988" extrusionOk="0">
                    <a:moveTo>
                      <a:pt x="0" y="0"/>
                    </a:moveTo>
                    <a:lnTo>
                      <a:pt x="84899" y="0"/>
                    </a:lnTo>
                    <a:lnTo>
                      <a:pt x="261303" y="542989"/>
                    </a:lnTo>
                    <a:lnTo>
                      <a:pt x="176403" y="54298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7600378" y="4198492"/>
                <a:ext cx="95186" cy="198691"/>
              </a:xfrm>
              <a:custGeom>
                <a:avLst/>
                <a:gdLst/>
                <a:ahLst/>
                <a:cxnLst/>
                <a:rect l="l" t="t" r="r" b="b"/>
                <a:pathLst>
                  <a:path w="95186" h="198691" extrusionOk="0">
                    <a:moveTo>
                      <a:pt x="95186" y="198691"/>
                    </a:moveTo>
                    <a:lnTo>
                      <a:pt x="30670" y="0"/>
                    </a:lnTo>
                    <a:lnTo>
                      <a:pt x="0" y="0"/>
                    </a:lnTo>
                    <a:lnTo>
                      <a:pt x="64579" y="19869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7879905" y="4917185"/>
                <a:ext cx="58927" cy="22986"/>
              </a:xfrm>
              <a:custGeom>
                <a:avLst/>
                <a:gdLst/>
                <a:ahLst/>
                <a:cxnLst/>
                <a:rect l="l" t="t" r="r" b="b"/>
                <a:pathLst>
                  <a:path w="58927" h="22986" extrusionOk="0">
                    <a:moveTo>
                      <a:pt x="7429" y="22987"/>
                    </a:moveTo>
                    <a:lnTo>
                      <a:pt x="58927" y="22987"/>
                    </a:lnTo>
                    <a:lnTo>
                      <a:pt x="589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7938896" y="4876609"/>
                <a:ext cx="42418" cy="104140"/>
              </a:xfrm>
              <a:custGeom>
                <a:avLst/>
                <a:gdLst/>
                <a:ahLst/>
                <a:cxnLst/>
                <a:rect l="l" t="t" r="r" b="b"/>
                <a:pathLst>
                  <a:path w="42418" h="104140" extrusionOk="0">
                    <a:moveTo>
                      <a:pt x="25019" y="0"/>
                    </a:moveTo>
                    <a:lnTo>
                      <a:pt x="17399" y="0"/>
                    </a:lnTo>
                    <a:cubicBezTo>
                      <a:pt x="7747" y="0"/>
                      <a:pt x="0" y="7811"/>
                      <a:pt x="0" y="17399"/>
                    </a:cubicBezTo>
                    <a:lnTo>
                      <a:pt x="0" y="86741"/>
                    </a:lnTo>
                    <a:cubicBezTo>
                      <a:pt x="0" y="96393"/>
                      <a:pt x="7810" y="104140"/>
                      <a:pt x="17399" y="104140"/>
                    </a:cubicBezTo>
                    <a:lnTo>
                      <a:pt x="25019" y="104140"/>
                    </a:lnTo>
                    <a:cubicBezTo>
                      <a:pt x="34672" y="104140"/>
                      <a:pt x="42418" y="96330"/>
                      <a:pt x="42418" y="86741"/>
                    </a:cubicBezTo>
                    <a:lnTo>
                      <a:pt x="42418" y="17399"/>
                    </a:lnTo>
                    <a:cubicBezTo>
                      <a:pt x="42418" y="7811"/>
                      <a:pt x="34608" y="0"/>
                      <a:pt x="25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6911213" y="4859528"/>
                <a:ext cx="876109" cy="34162"/>
              </a:xfrm>
              <a:custGeom>
                <a:avLst/>
                <a:gdLst/>
                <a:ahLst/>
                <a:cxnLst/>
                <a:rect l="l" t="t" r="r" b="b"/>
                <a:pathLst>
                  <a:path w="876109" h="34162" extrusionOk="0">
                    <a:moveTo>
                      <a:pt x="876109" y="34163"/>
                    </a:moveTo>
                    <a:lnTo>
                      <a:pt x="0" y="34163"/>
                    </a:lnTo>
                    <a:lnTo>
                      <a:pt x="0" y="0"/>
                    </a:lnTo>
                    <a:lnTo>
                      <a:pt x="8649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6809994" y="4893691"/>
                <a:ext cx="202438" cy="87058"/>
              </a:xfrm>
              <a:custGeom>
                <a:avLst/>
                <a:gdLst/>
                <a:ahLst/>
                <a:cxnLst/>
                <a:rect l="l" t="t" r="r" b="b"/>
                <a:pathLst>
                  <a:path w="202438" h="87058" extrusionOk="0">
                    <a:moveTo>
                      <a:pt x="0" y="0"/>
                    </a:moveTo>
                    <a:lnTo>
                      <a:pt x="202438" y="0"/>
                    </a:lnTo>
                    <a:lnTo>
                      <a:pt x="202438" y="87058"/>
                    </a:lnTo>
                    <a:lnTo>
                      <a:pt x="0" y="870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6939533" y="4691743"/>
                <a:ext cx="185737" cy="167784"/>
              </a:xfrm>
              <a:custGeom>
                <a:avLst/>
                <a:gdLst/>
                <a:ahLst/>
                <a:cxnLst/>
                <a:rect l="l" t="t" r="r" b="b"/>
                <a:pathLst>
                  <a:path w="185737" h="167784" extrusionOk="0">
                    <a:moveTo>
                      <a:pt x="90805" y="167784"/>
                    </a:moveTo>
                    <a:cubicBezTo>
                      <a:pt x="90805" y="167784"/>
                      <a:pt x="85090" y="66311"/>
                      <a:pt x="185738" y="66311"/>
                    </a:cubicBezTo>
                    <a:lnTo>
                      <a:pt x="168847" y="970"/>
                    </a:lnTo>
                    <a:cubicBezTo>
                      <a:pt x="168847" y="970"/>
                      <a:pt x="0" y="-23033"/>
                      <a:pt x="0" y="167784"/>
                    </a:cubicBezTo>
                    <a:lnTo>
                      <a:pt x="90805" y="1677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7015884" y="4542089"/>
                <a:ext cx="711811" cy="301228"/>
              </a:xfrm>
              <a:custGeom>
                <a:avLst/>
                <a:gdLst/>
                <a:ahLst/>
                <a:cxnLst/>
                <a:rect l="l" t="t" r="r" b="b"/>
                <a:pathLst>
                  <a:path w="711811" h="301228" extrusionOk="0">
                    <a:moveTo>
                      <a:pt x="670982" y="42293"/>
                    </a:moveTo>
                    <a:lnTo>
                      <a:pt x="711812" y="167896"/>
                    </a:lnTo>
                    <a:lnTo>
                      <a:pt x="153964" y="297944"/>
                    </a:lnTo>
                    <a:cubicBezTo>
                      <a:pt x="103609" y="309691"/>
                      <a:pt x="51222" y="289308"/>
                      <a:pt x="22011" y="246699"/>
                    </a:cubicBezTo>
                    <a:lnTo>
                      <a:pt x="22011" y="246699"/>
                    </a:lnTo>
                    <a:cubicBezTo>
                      <a:pt x="-20915" y="184025"/>
                      <a:pt x="1120" y="97474"/>
                      <a:pt x="69192" y="63820"/>
                    </a:cubicBezTo>
                    <a:cubicBezTo>
                      <a:pt x="178348" y="9845"/>
                      <a:pt x="370753" y="-37019"/>
                      <a:pt x="670982" y="4229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939533" y="4842636"/>
                <a:ext cx="90805" cy="16827"/>
              </a:xfrm>
              <a:custGeom>
                <a:avLst/>
                <a:gdLst/>
                <a:ahLst/>
                <a:cxnLst/>
                <a:rect l="l" t="t" r="r" b="b"/>
                <a:pathLst>
                  <a:path w="90805" h="16827" extrusionOk="0">
                    <a:moveTo>
                      <a:pt x="90805" y="16828"/>
                    </a:moveTo>
                    <a:lnTo>
                      <a:pt x="0" y="16828"/>
                    </a:lnTo>
                    <a:cubicBezTo>
                      <a:pt x="0" y="10985"/>
                      <a:pt x="127" y="5397"/>
                      <a:pt x="445" y="0"/>
                    </a:cubicBezTo>
                    <a:lnTo>
                      <a:pt x="90805" y="1682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7125271" y="4613719"/>
                <a:ext cx="157988" cy="157988"/>
              </a:xfrm>
              <a:custGeom>
                <a:avLst/>
                <a:gdLst/>
                <a:ahLst/>
                <a:cxnLst/>
                <a:rect l="l" t="t" r="r" b="b"/>
                <a:pathLst>
                  <a:path w="157988" h="157988" extrusionOk="0">
                    <a:moveTo>
                      <a:pt x="157988" y="78994"/>
                    </a:moveTo>
                    <a:cubicBezTo>
                      <a:pt x="157988" y="122621"/>
                      <a:pt x="122621" y="157988"/>
                      <a:pt x="78994" y="157988"/>
                    </a:cubicBezTo>
                    <a:cubicBezTo>
                      <a:pt x="35367" y="157988"/>
                      <a:pt x="1" y="122621"/>
                      <a:pt x="1" y="78994"/>
                    </a:cubicBezTo>
                    <a:cubicBezTo>
                      <a:pt x="1" y="35367"/>
                      <a:pt x="35367" y="0"/>
                      <a:pt x="78994" y="0"/>
                    </a:cubicBezTo>
                    <a:cubicBezTo>
                      <a:pt x="122621" y="0"/>
                      <a:pt x="157988" y="35367"/>
                      <a:pt x="157988" y="789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7769034" y="4859528"/>
                <a:ext cx="18288" cy="34162"/>
              </a:xfrm>
              <a:custGeom>
                <a:avLst/>
                <a:gdLst/>
                <a:ahLst/>
                <a:cxnLst/>
                <a:rect l="l" t="t" r="r" b="b"/>
                <a:pathLst>
                  <a:path w="18288" h="34162" extrusionOk="0">
                    <a:moveTo>
                      <a:pt x="7176" y="0"/>
                    </a:moveTo>
                    <a:lnTo>
                      <a:pt x="18288" y="34163"/>
                    </a:lnTo>
                    <a:lnTo>
                      <a:pt x="0" y="341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7958439" y="4876609"/>
                <a:ext cx="3334" cy="104203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104203" extrusionOk="0">
                    <a:moveTo>
                      <a:pt x="1667" y="0"/>
                    </a:moveTo>
                    <a:cubicBezTo>
                      <a:pt x="3890" y="34671"/>
                      <a:pt x="3890" y="69533"/>
                      <a:pt x="1667" y="104204"/>
                    </a:cubicBezTo>
                    <a:cubicBezTo>
                      <a:pt x="-556" y="69469"/>
                      <a:pt x="-556" y="34671"/>
                      <a:pt x="1667" y="0"/>
                    </a:cubicBezTo>
                    <a:lnTo>
                      <a:pt x="16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7112571" y="4221035"/>
                <a:ext cx="118554" cy="105029"/>
              </a:xfrm>
              <a:custGeom>
                <a:avLst/>
                <a:gdLst/>
                <a:ahLst/>
                <a:cxnLst/>
                <a:rect l="l" t="t" r="r" b="b"/>
                <a:pathLst>
                  <a:path w="118554" h="105029" extrusionOk="0">
                    <a:moveTo>
                      <a:pt x="91694" y="105029"/>
                    </a:moveTo>
                    <a:lnTo>
                      <a:pt x="91694" y="93790"/>
                    </a:lnTo>
                    <a:cubicBezTo>
                      <a:pt x="100330" y="93790"/>
                      <a:pt x="107315" y="86805"/>
                      <a:pt x="107315" y="78168"/>
                    </a:cubicBezTo>
                    <a:lnTo>
                      <a:pt x="107315" y="58992"/>
                    </a:lnTo>
                    <a:cubicBezTo>
                      <a:pt x="107315" y="50355"/>
                      <a:pt x="100330" y="43371"/>
                      <a:pt x="91694" y="43371"/>
                    </a:cubicBezTo>
                    <a:lnTo>
                      <a:pt x="26860" y="43371"/>
                    </a:lnTo>
                    <a:cubicBezTo>
                      <a:pt x="12065" y="43371"/>
                      <a:pt x="0" y="31305"/>
                      <a:pt x="0" y="16510"/>
                    </a:cubicBezTo>
                    <a:lnTo>
                      <a:pt x="0" y="0"/>
                    </a:lnTo>
                    <a:lnTo>
                      <a:pt x="11240" y="0"/>
                    </a:lnTo>
                    <a:lnTo>
                      <a:pt x="11240" y="16510"/>
                    </a:lnTo>
                    <a:cubicBezTo>
                      <a:pt x="11240" y="25146"/>
                      <a:pt x="18224" y="32131"/>
                      <a:pt x="26860" y="32131"/>
                    </a:cubicBezTo>
                    <a:lnTo>
                      <a:pt x="91694" y="32131"/>
                    </a:lnTo>
                    <a:cubicBezTo>
                      <a:pt x="106490" y="32131"/>
                      <a:pt x="118555" y="44196"/>
                      <a:pt x="118555" y="58992"/>
                    </a:cubicBezTo>
                    <a:lnTo>
                      <a:pt x="118555" y="78168"/>
                    </a:lnTo>
                    <a:cubicBezTo>
                      <a:pt x="118491" y="93028"/>
                      <a:pt x="106490" y="105029"/>
                      <a:pt x="91694" y="1050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7140626" y="4628239"/>
                <a:ext cx="126507" cy="128551"/>
              </a:xfrm>
              <a:custGeom>
                <a:avLst/>
                <a:gdLst/>
                <a:ahLst/>
                <a:cxnLst/>
                <a:rect l="l" t="t" r="r" b="b"/>
                <a:pathLst>
                  <a:path w="126507" h="128551" extrusionOk="0">
                    <a:moveTo>
                      <a:pt x="126505" y="64474"/>
                    </a:moveTo>
                    <a:cubicBezTo>
                      <a:pt x="126631" y="109813"/>
                      <a:pt x="81610" y="141690"/>
                      <a:pt x="39255" y="123211"/>
                    </a:cubicBezTo>
                    <a:cubicBezTo>
                      <a:pt x="16205" y="113305"/>
                      <a:pt x="203" y="89556"/>
                      <a:pt x="12" y="64474"/>
                    </a:cubicBezTo>
                    <a:cubicBezTo>
                      <a:pt x="-877" y="18944"/>
                      <a:pt x="46304" y="-12869"/>
                      <a:pt x="88214" y="5101"/>
                    </a:cubicBezTo>
                    <a:cubicBezTo>
                      <a:pt x="111582" y="14753"/>
                      <a:pt x="126758" y="39455"/>
                      <a:pt x="126505" y="64474"/>
                    </a:cubicBezTo>
                    <a:lnTo>
                      <a:pt x="126505" y="64474"/>
                    </a:lnTo>
                    <a:close/>
                    <a:moveTo>
                      <a:pt x="126187" y="64474"/>
                    </a:moveTo>
                    <a:cubicBezTo>
                      <a:pt x="125679" y="10181"/>
                      <a:pt x="58813" y="-16679"/>
                      <a:pt x="20332" y="21167"/>
                    </a:cubicBezTo>
                    <a:cubicBezTo>
                      <a:pt x="-18720" y="60346"/>
                      <a:pt x="7759" y="126386"/>
                      <a:pt x="63640" y="125815"/>
                    </a:cubicBezTo>
                    <a:cubicBezTo>
                      <a:pt x="96723" y="125815"/>
                      <a:pt x="126567" y="98129"/>
                      <a:pt x="126187" y="64474"/>
                    </a:cubicBezTo>
                    <a:lnTo>
                      <a:pt x="126187" y="6447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7156940" y="4685520"/>
                <a:ext cx="54518" cy="144670"/>
              </a:xfrm>
              <a:custGeom>
                <a:avLst/>
                <a:gdLst/>
                <a:ahLst/>
                <a:cxnLst/>
                <a:rect l="l" t="t" r="r" b="b"/>
                <a:pathLst>
                  <a:path w="54518" h="144670" extrusionOk="0">
                    <a:moveTo>
                      <a:pt x="7193" y="144670"/>
                    </a:moveTo>
                    <a:cubicBezTo>
                      <a:pt x="6494" y="144670"/>
                      <a:pt x="5796" y="144544"/>
                      <a:pt x="5098" y="144353"/>
                    </a:cubicBezTo>
                    <a:cubicBezTo>
                      <a:pt x="1288" y="143210"/>
                      <a:pt x="-872" y="139146"/>
                      <a:pt x="335" y="135336"/>
                    </a:cubicBezTo>
                    <a:lnTo>
                      <a:pt x="40403" y="5098"/>
                    </a:lnTo>
                    <a:cubicBezTo>
                      <a:pt x="41547" y="1288"/>
                      <a:pt x="45611" y="-872"/>
                      <a:pt x="49421" y="335"/>
                    </a:cubicBezTo>
                    <a:cubicBezTo>
                      <a:pt x="53230" y="1478"/>
                      <a:pt x="55390" y="5542"/>
                      <a:pt x="54183" y="9352"/>
                    </a:cubicBezTo>
                    <a:lnTo>
                      <a:pt x="14115" y="139590"/>
                    </a:lnTo>
                    <a:cubicBezTo>
                      <a:pt x="13162" y="142639"/>
                      <a:pt x="10304" y="144670"/>
                      <a:pt x="7193" y="144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7098792" y="4794821"/>
                <a:ext cx="130682" cy="56197"/>
              </a:xfrm>
              <a:custGeom>
                <a:avLst/>
                <a:gdLst/>
                <a:ahLst/>
                <a:cxnLst/>
                <a:rect l="l" t="t" r="r" b="b"/>
                <a:pathLst>
                  <a:path w="130682" h="56197" extrusionOk="0">
                    <a:moveTo>
                      <a:pt x="0" y="0"/>
                    </a:moveTo>
                    <a:lnTo>
                      <a:pt x="130683" y="0"/>
                    </a:lnTo>
                    <a:lnTo>
                      <a:pt x="130683" y="56198"/>
                    </a:lnTo>
                    <a:lnTo>
                      <a:pt x="0" y="5619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7015860" y="4166679"/>
                <a:ext cx="251098" cy="69786"/>
              </a:xfrm>
              <a:custGeom>
                <a:avLst/>
                <a:gdLst/>
                <a:ahLst/>
                <a:cxnLst/>
                <a:rect l="l" t="t" r="r" b="b"/>
                <a:pathLst>
                  <a:path w="251098" h="69786" extrusionOk="0">
                    <a:moveTo>
                      <a:pt x="238061" y="0"/>
                    </a:moveTo>
                    <a:lnTo>
                      <a:pt x="20828" y="0"/>
                    </a:lnTo>
                    <a:cubicBezTo>
                      <a:pt x="9334" y="0"/>
                      <a:pt x="0" y="9335"/>
                      <a:pt x="0" y="20828"/>
                    </a:cubicBezTo>
                    <a:lnTo>
                      <a:pt x="0" y="20828"/>
                    </a:lnTo>
                    <a:cubicBezTo>
                      <a:pt x="0" y="29401"/>
                      <a:pt x="3493" y="37529"/>
                      <a:pt x="9716" y="43434"/>
                    </a:cubicBezTo>
                    <a:lnTo>
                      <a:pt x="14160" y="47625"/>
                    </a:lnTo>
                    <a:cubicBezTo>
                      <a:pt x="29146" y="61849"/>
                      <a:pt x="48958" y="69786"/>
                      <a:pt x="69596" y="69786"/>
                    </a:cubicBezTo>
                    <a:lnTo>
                      <a:pt x="98425" y="69786"/>
                    </a:lnTo>
                    <a:cubicBezTo>
                      <a:pt x="118110" y="69786"/>
                      <a:pt x="137096" y="62548"/>
                      <a:pt x="151829" y="49530"/>
                    </a:cubicBezTo>
                    <a:lnTo>
                      <a:pt x="168339" y="34925"/>
                    </a:lnTo>
                    <a:lnTo>
                      <a:pt x="227774" y="34925"/>
                    </a:lnTo>
                    <a:cubicBezTo>
                      <a:pt x="236792" y="34925"/>
                      <a:pt x="244920" y="29591"/>
                      <a:pt x="248603" y="21336"/>
                    </a:cubicBezTo>
                    <a:lnTo>
                      <a:pt x="249999" y="18224"/>
                    </a:lnTo>
                    <a:cubicBezTo>
                      <a:pt x="253746" y="9589"/>
                      <a:pt x="247459" y="0"/>
                      <a:pt x="2380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7686865" y="4584382"/>
                <a:ext cx="40766" cy="133032"/>
              </a:xfrm>
              <a:custGeom>
                <a:avLst/>
                <a:gdLst/>
                <a:ahLst/>
                <a:cxnLst/>
                <a:rect l="l" t="t" r="r" b="b"/>
                <a:pathLst>
                  <a:path w="40766" h="133032" extrusionOk="0">
                    <a:moveTo>
                      <a:pt x="0" y="0"/>
                    </a:moveTo>
                    <a:lnTo>
                      <a:pt x="40767" y="125603"/>
                    </a:lnTo>
                    <a:lnTo>
                      <a:pt x="8699" y="1330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7589837" y="4166679"/>
                <a:ext cx="220471" cy="31813"/>
              </a:xfrm>
              <a:custGeom>
                <a:avLst/>
                <a:gdLst/>
                <a:ahLst/>
                <a:cxnLst/>
                <a:rect l="l" t="t" r="r" b="b"/>
                <a:pathLst>
                  <a:path w="220471" h="31813" extrusionOk="0">
                    <a:moveTo>
                      <a:pt x="10541" y="31814"/>
                    </a:moveTo>
                    <a:lnTo>
                      <a:pt x="220472" y="31814"/>
                    </a:lnTo>
                    <a:lnTo>
                      <a:pt x="19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7786751" y="3974465"/>
                <a:ext cx="163893" cy="224027"/>
              </a:xfrm>
              <a:custGeom>
                <a:avLst/>
                <a:gdLst/>
                <a:ahLst/>
                <a:cxnLst/>
                <a:rect l="l" t="t" r="r" b="b"/>
                <a:pathLst>
                  <a:path w="163893" h="224027" extrusionOk="0">
                    <a:moveTo>
                      <a:pt x="23558" y="224028"/>
                    </a:moveTo>
                    <a:lnTo>
                      <a:pt x="163893" y="0"/>
                    </a:lnTo>
                    <a:lnTo>
                      <a:pt x="123825" y="0"/>
                    </a:lnTo>
                    <a:lnTo>
                      <a:pt x="0" y="19221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24"/>
          <p:cNvGrpSpPr/>
          <p:nvPr/>
        </p:nvGrpSpPr>
        <p:grpSpPr>
          <a:xfrm>
            <a:off x="-213700" y="-226675"/>
            <a:ext cx="8502875" cy="5541700"/>
            <a:chOff x="-213700" y="-226675"/>
            <a:chExt cx="8502875" cy="5541700"/>
          </a:xfrm>
        </p:grpSpPr>
        <p:grpSp>
          <p:nvGrpSpPr>
            <p:cNvPr id="587" name="Google Shape;587;p24"/>
            <p:cNvGrpSpPr/>
            <p:nvPr/>
          </p:nvGrpSpPr>
          <p:grpSpPr>
            <a:xfrm>
              <a:off x="-213700" y="3839600"/>
              <a:ext cx="467100" cy="467100"/>
              <a:chOff x="4123025" y="735300"/>
              <a:chExt cx="467100" cy="467100"/>
            </a:xfrm>
          </p:grpSpPr>
          <p:sp>
            <p:nvSpPr>
              <p:cNvPr id="588" name="Google Shape;588;p24"/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89" name="Google Shape;589;p24"/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590" name="Google Shape;590;p24"/>
            <p:cNvGrpSpPr/>
            <p:nvPr/>
          </p:nvGrpSpPr>
          <p:grpSpPr>
            <a:xfrm>
              <a:off x="253401" y="4604001"/>
              <a:ext cx="332061" cy="332061"/>
              <a:chOff x="4252475" y="1680725"/>
              <a:chExt cx="467100" cy="467100"/>
            </a:xfrm>
          </p:grpSpPr>
          <p:sp>
            <p:nvSpPr>
              <p:cNvPr id="591" name="Google Shape;591;p24"/>
              <p:cNvSpPr/>
              <p:nvPr/>
            </p:nvSpPr>
            <p:spPr>
              <a:xfrm>
                <a:off x="4252475" y="1680725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>
                <a:off x="4381925" y="1810175"/>
                <a:ext cx="208200" cy="2082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93" name="Google Shape;593;p24"/>
              <p:cNvSpPr/>
              <p:nvPr/>
            </p:nvSpPr>
            <p:spPr>
              <a:xfrm>
                <a:off x="4450925" y="1879175"/>
                <a:ext cx="70200" cy="70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594" name="Google Shape;594;p24"/>
            <p:cNvGrpSpPr/>
            <p:nvPr/>
          </p:nvGrpSpPr>
          <p:grpSpPr>
            <a:xfrm>
              <a:off x="972175" y="4847925"/>
              <a:ext cx="467100" cy="467100"/>
              <a:chOff x="4123025" y="735300"/>
              <a:chExt cx="467100" cy="467100"/>
            </a:xfrm>
          </p:grpSpPr>
          <p:sp>
            <p:nvSpPr>
              <p:cNvPr id="595" name="Google Shape;595;p24"/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96" name="Google Shape;596;p24"/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597" name="Google Shape;597;p24"/>
            <p:cNvGrpSpPr/>
            <p:nvPr/>
          </p:nvGrpSpPr>
          <p:grpSpPr>
            <a:xfrm>
              <a:off x="7822075" y="-226675"/>
              <a:ext cx="467100" cy="467100"/>
              <a:chOff x="4123025" y="735300"/>
              <a:chExt cx="467100" cy="467100"/>
            </a:xfrm>
          </p:grpSpPr>
          <p:sp>
            <p:nvSpPr>
              <p:cNvPr id="598" name="Google Shape;598;p24"/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600" name="Google Shape;600;p24"/>
          <p:cNvGrpSpPr/>
          <p:nvPr/>
        </p:nvGrpSpPr>
        <p:grpSpPr>
          <a:xfrm>
            <a:off x="-407648" y="86169"/>
            <a:ext cx="10594259" cy="3508100"/>
            <a:chOff x="-434923" y="86169"/>
            <a:chExt cx="10594259" cy="3508100"/>
          </a:xfrm>
        </p:grpSpPr>
        <p:grpSp>
          <p:nvGrpSpPr>
            <p:cNvPr id="601" name="Google Shape;601;p24"/>
            <p:cNvGrpSpPr/>
            <p:nvPr/>
          </p:nvGrpSpPr>
          <p:grpSpPr>
            <a:xfrm rot="-402468" flipH="1">
              <a:off x="8635001" y="126946"/>
              <a:ext cx="739789" cy="709788"/>
              <a:chOff x="4028303" y="475271"/>
              <a:chExt cx="280558" cy="269160"/>
            </a:xfrm>
          </p:grpSpPr>
          <p:sp>
            <p:nvSpPr>
              <p:cNvPr id="602" name="Google Shape;602;p24"/>
              <p:cNvSpPr/>
              <p:nvPr/>
            </p:nvSpPr>
            <p:spPr>
              <a:xfrm>
                <a:off x="4028303" y="475271"/>
                <a:ext cx="280558" cy="269160"/>
              </a:xfrm>
              <a:custGeom>
                <a:avLst/>
                <a:gdLst/>
                <a:ahLst/>
                <a:cxnLst/>
                <a:rect l="l" t="t" r="r" b="b"/>
                <a:pathLst>
                  <a:path w="280558" h="269160" extrusionOk="0">
                    <a:moveTo>
                      <a:pt x="118755" y="263303"/>
                    </a:moveTo>
                    <a:cubicBezTo>
                      <a:pt x="132027" y="271113"/>
                      <a:pt x="148600" y="271113"/>
                      <a:pt x="161809" y="263303"/>
                    </a:cubicBezTo>
                    <a:cubicBezTo>
                      <a:pt x="281316" y="192627"/>
                      <a:pt x="317384" y="52546"/>
                      <a:pt x="238834" y="9366"/>
                    </a:cubicBezTo>
                    <a:cubicBezTo>
                      <a:pt x="188288" y="-18447"/>
                      <a:pt x="140218" y="24543"/>
                      <a:pt x="140218" y="24543"/>
                    </a:cubicBezTo>
                    <a:cubicBezTo>
                      <a:pt x="140218" y="24543"/>
                      <a:pt x="92212" y="-18447"/>
                      <a:pt x="41603" y="9366"/>
                    </a:cubicBezTo>
                    <a:cubicBezTo>
                      <a:pt x="-36756" y="52610"/>
                      <a:pt x="-751" y="192627"/>
                      <a:pt x="118755" y="26330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24"/>
              <p:cNvSpPr/>
              <p:nvPr/>
            </p:nvSpPr>
            <p:spPr>
              <a:xfrm>
                <a:off x="4030155" y="529140"/>
                <a:ext cx="278003" cy="95484"/>
              </a:xfrm>
              <a:custGeom>
                <a:avLst/>
                <a:gdLst/>
                <a:ahLst/>
                <a:cxnLst/>
                <a:rect l="l" t="t" r="r" b="b"/>
                <a:pathLst>
                  <a:path w="278003" h="95484" extrusionOk="0">
                    <a:moveTo>
                      <a:pt x="64" y="53731"/>
                    </a:moveTo>
                    <a:cubicBezTo>
                      <a:pt x="42418" y="49921"/>
                      <a:pt x="92011" y="48080"/>
                      <a:pt x="134557" y="47127"/>
                    </a:cubicBezTo>
                    <a:cubicBezTo>
                      <a:pt x="139383" y="47127"/>
                      <a:pt x="144018" y="49794"/>
                      <a:pt x="146431" y="53985"/>
                    </a:cubicBezTo>
                    <a:cubicBezTo>
                      <a:pt x="146748" y="54557"/>
                      <a:pt x="149479" y="59764"/>
                      <a:pt x="149860" y="60462"/>
                    </a:cubicBezTo>
                    <a:cubicBezTo>
                      <a:pt x="150495" y="61732"/>
                      <a:pt x="162433" y="84910"/>
                      <a:pt x="162497" y="85227"/>
                    </a:cubicBezTo>
                    <a:cubicBezTo>
                      <a:pt x="162687" y="85481"/>
                      <a:pt x="163513" y="87323"/>
                      <a:pt x="163640" y="87386"/>
                    </a:cubicBezTo>
                    <a:cubicBezTo>
                      <a:pt x="163322" y="86878"/>
                      <a:pt x="162687" y="86624"/>
                      <a:pt x="162116" y="87196"/>
                    </a:cubicBezTo>
                    <a:cubicBezTo>
                      <a:pt x="161925" y="87323"/>
                      <a:pt x="161925" y="87577"/>
                      <a:pt x="161861" y="87577"/>
                    </a:cubicBezTo>
                    <a:lnTo>
                      <a:pt x="162497" y="84910"/>
                    </a:lnTo>
                    <a:lnTo>
                      <a:pt x="174180" y="36904"/>
                    </a:lnTo>
                    <a:lnTo>
                      <a:pt x="180340" y="12964"/>
                    </a:lnTo>
                    <a:cubicBezTo>
                      <a:pt x="181102" y="10043"/>
                      <a:pt x="181801" y="6805"/>
                      <a:pt x="184023" y="4455"/>
                    </a:cubicBezTo>
                    <a:cubicBezTo>
                      <a:pt x="190310" y="-3101"/>
                      <a:pt x="203327" y="-625"/>
                      <a:pt x="206248" y="8710"/>
                    </a:cubicBezTo>
                    <a:cubicBezTo>
                      <a:pt x="207201" y="11885"/>
                      <a:pt x="211328" y="34491"/>
                      <a:pt x="212090" y="38237"/>
                    </a:cubicBezTo>
                    <a:cubicBezTo>
                      <a:pt x="212471" y="40460"/>
                      <a:pt x="212789" y="41031"/>
                      <a:pt x="214693" y="41095"/>
                    </a:cubicBezTo>
                    <a:cubicBezTo>
                      <a:pt x="235712" y="42047"/>
                      <a:pt x="257048" y="43381"/>
                      <a:pt x="278003" y="45222"/>
                    </a:cubicBezTo>
                    <a:cubicBezTo>
                      <a:pt x="278003" y="45222"/>
                      <a:pt x="278003" y="46111"/>
                      <a:pt x="278003" y="46111"/>
                    </a:cubicBezTo>
                    <a:lnTo>
                      <a:pt x="228600" y="46238"/>
                    </a:lnTo>
                    <a:lnTo>
                      <a:pt x="216217" y="46238"/>
                    </a:lnTo>
                    <a:cubicBezTo>
                      <a:pt x="214249" y="46302"/>
                      <a:pt x="211836" y="46429"/>
                      <a:pt x="209931" y="45032"/>
                    </a:cubicBezTo>
                    <a:cubicBezTo>
                      <a:pt x="208026" y="43825"/>
                      <a:pt x="206883" y="41539"/>
                      <a:pt x="206566" y="39571"/>
                    </a:cubicBezTo>
                    <a:cubicBezTo>
                      <a:pt x="205359" y="35380"/>
                      <a:pt x="200851" y="13282"/>
                      <a:pt x="199136" y="9853"/>
                    </a:cubicBezTo>
                    <a:cubicBezTo>
                      <a:pt x="197104" y="6614"/>
                      <a:pt x="191897" y="6297"/>
                      <a:pt x="189547" y="9281"/>
                    </a:cubicBezTo>
                    <a:cubicBezTo>
                      <a:pt x="188341" y="10615"/>
                      <a:pt x="188087" y="12710"/>
                      <a:pt x="187579" y="14742"/>
                    </a:cubicBezTo>
                    <a:lnTo>
                      <a:pt x="181991" y="38809"/>
                    </a:lnTo>
                    <a:lnTo>
                      <a:pt x="170752" y="86942"/>
                    </a:lnTo>
                    <a:cubicBezTo>
                      <a:pt x="170180" y="94943"/>
                      <a:pt x="161353" y="98816"/>
                      <a:pt x="156401" y="91895"/>
                    </a:cubicBezTo>
                    <a:cubicBezTo>
                      <a:pt x="154432" y="88212"/>
                      <a:pt x="144590" y="68273"/>
                      <a:pt x="142558" y="64209"/>
                    </a:cubicBezTo>
                    <a:cubicBezTo>
                      <a:pt x="140970" y="61415"/>
                      <a:pt x="139446" y="55827"/>
                      <a:pt x="135763" y="55192"/>
                    </a:cubicBezTo>
                    <a:cubicBezTo>
                      <a:pt x="127635" y="54684"/>
                      <a:pt x="107378" y="55128"/>
                      <a:pt x="98870" y="54938"/>
                    </a:cubicBezTo>
                    <a:lnTo>
                      <a:pt x="0" y="54747"/>
                    </a:lnTo>
                    <a:lnTo>
                      <a:pt x="0" y="53731"/>
                    </a:lnTo>
                    <a:lnTo>
                      <a:pt x="64" y="537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4" name="Google Shape;604;p24"/>
            <p:cNvGrpSpPr/>
            <p:nvPr/>
          </p:nvGrpSpPr>
          <p:grpSpPr>
            <a:xfrm rot="338431" flipH="1">
              <a:off x="8662877" y="1012378"/>
              <a:ext cx="1429662" cy="1429662"/>
              <a:chOff x="-1916621" y="73660"/>
              <a:chExt cx="618744" cy="618744"/>
            </a:xfrm>
          </p:grpSpPr>
          <p:sp>
            <p:nvSpPr>
              <p:cNvPr id="605" name="Google Shape;605;p24"/>
              <p:cNvSpPr/>
              <p:nvPr/>
            </p:nvSpPr>
            <p:spPr>
              <a:xfrm>
                <a:off x="-1916621" y="73660"/>
                <a:ext cx="618744" cy="618744"/>
              </a:xfrm>
              <a:custGeom>
                <a:avLst/>
                <a:gdLst/>
                <a:ahLst/>
                <a:cxnLst/>
                <a:rect l="l" t="t" r="r" b="b"/>
                <a:pathLst>
                  <a:path w="618744" h="618744" extrusionOk="0">
                    <a:moveTo>
                      <a:pt x="618744" y="309372"/>
                    </a:moveTo>
                    <a:cubicBezTo>
                      <a:pt x="618744" y="480233"/>
                      <a:pt x="480233" y="618744"/>
                      <a:pt x="309372" y="618744"/>
                    </a:cubicBezTo>
                    <a:cubicBezTo>
                      <a:pt x="138510" y="618744"/>
                      <a:pt x="0" y="480233"/>
                      <a:pt x="0" y="309372"/>
                    </a:cubicBezTo>
                    <a:cubicBezTo>
                      <a:pt x="0" y="138511"/>
                      <a:pt x="138511" y="0"/>
                      <a:pt x="309372" y="0"/>
                    </a:cubicBezTo>
                    <a:cubicBezTo>
                      <a:pt x="480234" y="0"/>
                      <a:pt x="618744" y="138511"/>
                      <a:pt x="618744" y="3093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24"/>
              <p:cNvSpPr/>
              <p:nvPr/>
            </p:nvSpPr>
            <p:spPr>
              <a:xfrm>
                <a:off x="-1916495" y="187325"/>
                <a:ext cx="618490" cy="418817"/>
              </a:xfrm>
              <a:custGeom>
                <a:avLst/>
                <a:gdLst/>
                <a:ahLst/>
                <a:cxnLst/>
                <a:rect l="l" t="t" r="r" b="b"/>
                <a:pathLst>
                  <a:path w="618490" h="418817" extrusionOk="0">
                    <a:moveTo>
                      <a:pt x="52514" y="368046"/>
                    </a:moveTo>
                    <a:cubicBezTo>
                      <a:pt x="215709" y="430403"/>
                      <a:pt x="403542" y="428625"/>
                      <a:pt x="566166" y="368491"/>
                    </a:cubicBezTo>
                    <a:cubicBezTo>
                      <a:pt x="444817" y="420370"/>
                      <a:pt x="307276" y="430339"/>
                      <a:pt x="178054" y="406654"/>
                    </a:cubicBezTo>
                    <a:cubicBezTo>
                      <a:pt x="134937" y="398335"/>
                      <a:pt x="92519" y="386143"/>
                      <a:pt x="52324" y="368491"/>
                    </a:cubicBezTo>
                    <a:close/>
                    <a:moveTo>
                      <a:pt x="8890" y="276034"/>
                    </a:moveTo>
                    <a:cubicBezTo>
                      <a:pt x="202121" y="338455"/>
                      <a:pt x="417132" y="336804"/>
                      <a:pt x="609727" y="276479"/>
                    </a:cubicBezTo>
                    <a:cubicBezTo>
                      <a:pt x="465710" y="328739"/>
                      <a:pt x="307531" y="338074"/>
                      <a:pt x="156655" y="314706"/>
                    </a:cubicBezTo>
                    <a:cubicBezTo>
                      <a:pt x="106362" y="306451"/>
                      <a:pt x="56515" y="294259"/>
                      <a:pt x="8763" y="276479"/>
                    </a:cubicBezTo>
                    <a:close/>
                    <a:moveTo>
                      <a:pt x="127" y="184022"/>
                    </a:moveTo>
                    <a:cubicBezTo>
                      <a:pt x="199390" y="246506"/>
                      <a:pt x="419926" y="244792"/>
                      <a:pt x="618490" y="184467"/>
                    </a:cubicBezTo>
                    <a:cubicBezTo>
                      <a:pt x="469900" y="236790"/>
                      <a:pt x="307594" y="245998"/>
                      <a:pt x="152337" y="222757"/>
                    </a:cubicBezTo>
                    <a:cubicBezTo>
                      <a:pt x="100585" y="214502"/>
                      <a:pt x="49276" y="202310"/>
                      <a:pt x="0" y="184467"/>
                    </a:cubicBezTo>
                    <a:close/>
                    <a:moveTo>
                      <a:pt x="16574" y="92011"/>
                    </a:moveTo>
                    <a:cubicBezTo>
                      <a:pt x="204534" y="154432"/>
                      <a:pt x="414782" y="152717"/>
                      <a:pt x="602107" y="92456"/>
                    </a:cubicBezTo>
                    <a:cubicBezTo>
                      <a:pt x="462026" y="144653"/>
                      <a:pt x="307467" y="154051"/>
                      <a:pt x="160401" y="130683"/>
                    </a:cubicBezTo>
                    <a:cubicBezTo>
                      <a:pt x="111379" y="122428"/>
                      <a:pt x="62801" y="110235"/>
                      <a:pt x="16383" y="92456"/>
                    </a:cubicBezTo>
                    <a:close/>
                    <a:moveTo>
                      <a:pt x="68326" y="0"/>
                    </a:moveTo>
                    <a:cubicBezTo>
                      <a:pt x="220600" y="62230"/>
                      <a:pt x="398653" y="60516"/>
                      <a:pt x="550291" y="445"/>
                    </a:cubicBezTo>
                    <a:cubicBezTo>
                      <a:pt x="437325" y="52197"/>
                      <a:pt x="307150" y="62421"/>
                      <a:pt x="185801" y="38545"/>
                    </a:cubicBezTo>
                    <a:cubicBezTo>
                      <a:pt x="145351" y="30226"/>
                      <a:pt x="105538" y="17971"/>
                      <a:pt x="68136" y="4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7" name="Google Shape;607;p24"/>
            <p:cNvGrpSpPr/>
            <p:nvPr/>
          </p:nvGrpSpPr>
          <p:grpSpPr>
            <a:xfrm rot="500713" flipH="1">
              <a:off x="-387322" y="2834559"/>
              <a:ext cx="739781" cy="709784"/>
              <a:chOff x="4028303" y="475271"/>
              <a:chExt cx="280558" cy="269160"/>
            </a:xfrm>
          </p:grpSpPr>
          <p:sp>
            <p:nvSpPr>
              <p:cNvPr id="608" name="Google Shape;608;p24"/>
              <p:cNvSpPr/>
              <p:nvPr/>
            </p:nvSpPr>
            <p:spPr>
              <a:xfrm>
                <a:off x="4028303" y="475271"/>
                <a:ext cx="280558" cy="269160"/>
              </a:xfrm>
              <a:custGeom>
                <a:avLst/>
                <a:gdLst/>
                <a:ahLst/>
                <a:cxnLst/>
                <a:rect l="l" t="t" r="r" b="b"/>
                <a:pathLst>
                  <a:path w="280558" h="269160" extrusionOk="0">
                    <a:moveTo>
                      <a:pt x="118755" y="263303"/>
                    </a:moveTo>
                    <a:cubicBezTo>
                      <a:pt x="132027" y="271113"/>
                      <a:pt x="148600" y="271113"/>
                      <a:pt x="161809" y="263303"/>
                    </a:cubicBezTo>
                    <a:cubicBezTo>
                      <a:pt x="281316" y="192627"/>
                      <a:pt x="317384" y="52546"/>
                      <a:pt x="238834" y="9366"/>
                    </a:cubicBezTo>
                    <a:cubicBezTo>
                      <a:pt x="188288" y="-18447"/>
                      <a:pt x="140218" y="24543"/>
                      <a:pt x="140218" y="24543"/>
                    </a:cubicBezTo>
                    <a:cubicBezTo>
                      <a:pt x="140218" y="24543"/>
                      <a:pt x="92212" y="-18447"/>
                      <a:pt x="41603" y="9366"/>
                    </a:cubicBezTo>
                    <a:cubicBezTo>
                      <a:pt x="-36756" y="52610"/>
                      <a:pt x="-751" y="192627"/>
                      <a:pt x="118755" y="26330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4030155" y="529140"/>
                <a:ext cx="278003" cy="95484"/>
              </a:xfrm>
              <a:custGeom>
                <a:avLst/>
                <a:gdLst/>
                <a:ahLst/>
                <a:cxnLst/>
                <a:rect l="l" t="t" r="r" b="b"/>
                <a:pathLst>
                  <a:path w="278003" h="95484" extrusionOk="0">
                    <a:moveTo>
                      <a:pt x="64" y="53731"/>
                    </a:moveTo>
                    <a:cubicBezTo>
                      <a:pt x="42418" y="49921"/>
                      <a:pt x="92011" y="48080"/>
                      <a:pt x="134557" y="47127"/>
                    </a:cubicBezTo>
                    <a:cubicBezTo>
                      <a:pt x="139383" y="47127"/>
                      <a:pt x="144018" y="49794"/>
                      <a:pt x="146431" y="53985"/>
                    </a:cubicBezTo>
                    <a:cubicBezTo>
                      <a:pt x="146748" y="54557"/>
                      <a:pt x="149479" y="59764"/>
                      <a:pt x="149860" y="60462"/>
                    </a:cubicBezTo>
                    <a:cubicBezTo>
                      <a:pt x="150495" y="61732"/>
                      <a:pt x="162433" y="84910"/>
                      <a:pt x="162497" y="85227"/>
                    </a:cubicBezTo>
                    <a:cubicBezTo>
                      <a:pt x="162687" y="85481"/>
                      <a:pt x="163513" y="87323"/>
                      <a:pt x="163640" y="87386"/>
                    </a:cubicBezTo>
                    <a:cubicBezTo>
                      <a:pt x="163322" y="86878"/>
                      <a:pt x="162687" y="86624"/>
                      <a:pt x="162116" y="87196"/>
                    </a:cubicBezTo>
                    <a:cubicBezTo>
                      <a:pt x="161925" y="87323"/>
                      <a:pt x="161925" y="87577"/>
                      <a:pt x="161861" y="87577"/>
                    </a:cubicBezTo>
                    <a:lnTo>
                      <a:pt x="162497" y="84910"/>
                    </a:lnTo>
                    <a:lnTo>
                      <a:pt x="174180" y="36904"/>
                    </a:lnTo>
                    <a:lnTo>
                      <a:pt x="180340" y="12964"/>
                    </a:lnTo>
                    <a:cubicBezTo>
                      <a:pt x="181102" y="10043"/>
                      <a:pt x="181801" y="6805"/>
                      <a:pt x="184023" y="4455"/>
                    </a:cubicBezTo>
                    <a:cubicBezTo>
                      <a:pt x="190310" y="-3101"/>
                      <a:pt x="203327" y="-625"/>
                      <a:pt x="206248" y="8710"/>
                    </a:cubicBezTo>
                    <a:cubicBezTo>
                      <a:pt x="207201" y="11885"/>
                      <a:pt x="211328" y="34491"/>
                      <a:pt x="212090" y="38237"/>
                    </a:cubicBezTo>
                    <a:cubicBezTo>
                      <a:pt x="212471" y="40460"/>
                      <a:pt x="212789" y="41031"/>
                      <a:pt x="214693" y="41095"/>
                    </a:cubicBezTo>
                    <a:cubicBezTo>
                      <a:pt x="235712" y="42047"/>
                      <a:pt x="257048" y="43381"/>
                      <a:pt x="278003" y="45222"/>
                    </a:cubicBezTo>
                    <a:cubicBezTo>
                      <a:pt x="278003" y="45222"/>
                      <a:pt x="278003" y="46111"/>
                      <a:pt x="278003" y="46111"/>
                    </a:cubicBezTo>
                    <a:lnTo>
                      <a:pt x="228600" y="46238"/>
                    </a:lnTo>
                    <a:lnTo>
                      <a:pt x="216217" y="46238"/>
                    </a:lnTo>
                    <a:cubicBezTo>
                      <a:pt x="214249" y="46302"/>
                      <a:pt x="211836" y="46429"/>
                      <a:pt x="209931" y="45032"/>
                    </a:cubicBezTo>
                    <a:cubicBezTo>
                      <a:pt x="208026" y="43825"/>
                      <a:pt x="206883" y="41539"/>
                      <a:pt x="206566" y="39571"/>
                    </a:cubicBezTo>
                    <a:cubicBezTo>
                      <a:pt x="205359" y="35380"/>
                      <a:pt x="200851" y="13282"/>
                      <a:pt x="199136" y="9853"/>
                    </a:cubicBezTo>
                    <a:cubicBezTo>
                      <a:pt x="197104" y="6614"/>
                      <a:pt x="191897" y="6297"/>
                      <a:pt x="189547" y="9281"/>
                    </a:cubicBezTo>
                    <a:cubicBezTo>
                      <a:pt x="188341" y="10615"/>
                      <a:pt x="188087" y="12710"/>
                      <a:pt x="187579" y="14742"/>
                    </a:cubicBezTo>
                    <a:lnTo>
                      <a:pt x="181991" y="38809"/>
                    </a:lnTo>
                    <a:lnTo>
                      <a:pt x="170752" y="86942"/>
                    </a:lnTo>
                    <a:cubicBezTo>
                      <a:pt x="170180" y="94943"/>
                      <a:pt x="161353" y="98816"/>
                      <a:pt x="156401" y="91895"/>
                    </a:cubicBezTo>
                    <a:cubicBezTo>
                      <a:pt x="154432" y="88212"/>
                      <a:pt x="144590" y="68273"/>
                      <a:pt x="142558" y="64209"/>
                    </a:cubicBezTo>
                    <a:cubicBezTo>
                      <a:pt x="140970" y="61415"/>
                      <a:pt x="139446" y="55827"/>
                      <a:pt x="135763" y="55192"/>
                    </a:cubicBezTo>
                    <a:cubicBezTo>
                      <a:pt x="127635" y="54684"/>
                      <a:pt x="107378" y="55128"/>
                      <a:pt x="98870" y="54938"/>
                    </a:cubicBezTo>
                    <a:lnTo>
                      <a:pt x="0" y="54747"/>
                    </a:lnTo>
                    <a:lnTo>
                      <a:pt x="0" y="53731"/>
                    </a:lnTo>
                    <a:lnTo>
                      <a:pt x="64" y="537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284629" y="2523803"/>
            <a:ext cx="9428629" cy="2619297"/>
            <a:chOff x="-284629" y="2523803"/>
            <a:chExt cx="9428629" cy="2619297"/>
          </a:xfrm>
        </p:grpSpPr>
        <p:sp>
          <p:nvSpPr>
            <p:cNvPr id="23" name="Google Shape;23;p3"/>
            <p:cNvSpPr/>
            <p:nvPr/>
          </p:nvSpPr>
          <p:spPr>
            <a:xfrm>
              <a:off x="0" y="4377200"/>
              <a:ext cx="9144000" cy="765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24" name="Google Shape;24;p3"/>
            <p:cNvGrpSpPr/>
            <p:nvPr/>
          </p:nvGrpSpPr>
          <p:grpSpPr>
            <a:xfrm>
              <a:off x="-284629" y="2523803"/>
              <a:ext cx="1332606" cy="2327932"/>
              <a:chOff x="78398" y="-4015638"/>
              <a:chExt cx="307775" cy="537629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206259" y="-4015638"/>
                <a:ext cx="51986" cy="361949"/>
              </a:xfrm>
              <a:custGeom>
                <a:avLst/>
                <a:gdLst/>
                <a:ahLst/>
                <a:cxnLst/>
                <a:rect l="l" t="t" r="r" b="b"/>
                <a:pathLst>
                  <a:path w="86643" h="603249" extrusionOk="0">
                    <a:moveTo>
                      <a:pt x="56884" y="603250"/>
                    </a:moveTo>
                    <a:lnTo>
                      <a:pt x="18467" y="603250"/>
                    </a:lnTo>
                    <a:cubicBezTo>
                      <a:pt x="18467" y="603250"/>
                      <a:pt x="-33857" y="187325"/>
                      <a:pt x="37644" y="0"/>
                    </a:cubicBezTo>
                    <a:cubicBezTo>
                      <a:pt x="37644" y="0"/>
                      <a:pt x="133656" y="278638"/>
                      <a:pt x="56884" y="6032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131745" y="-3672776"/>
                <a:ext cx="201082" cy="194767"/>
              </a:xfrm>
              <a:custGeom>
                <a:avLst/>
                <a:gdLst/>
                <a:ahLst/>
                <a:cxnLst/>
                <a:rect l="l" t="t" r="r" b="b"/>
                <a:pathLst>
                  <a:path w="335137" h="324611" extrusionOk="0">
                    <a:moveTo>
                      <a:pt x="330573" y="85534"/>
                    </a:moveTo>
                    <a:cubicBezTo>
                      <a:pt x="305364" y="31432"/>
                      <a:pt x="255008" y="31432"/>
                      <a:pt x="255008" y="31432"/>
                    </a:cubicBezTo>
                    <a:lnTo>
                      <a:pt x="255008" y="0"/>
                    </a:lnTo>
                    <a:lnTo>
                      <a:pt x="167568" y="0"/>
                    </a:lnTo>
                    <a:lnTo>
                      <a:pt x="80129" y="0"/>
                    </a:lnTo>
                    <a:lnTo>
                      <a:pt x="80129" y="31432"/>
                    </a:lnTo>
                    <a:cubicBezTo>
                      <a:pt x="80129" y="31432"/>
                      <a:pt x="29773" y="31432"/>
                      <a:pt x="4564" y="85534"/>
                    </a:cubicBezTo>
                    <a:cubicBezTo>
                      <a:pt x="-20645" y="139636"/>
                      <a:pt x="66794" y="324612"/>
                      <a:pt x="66794" y="324612"/>
                    </a:cubicBezTo>
                    <a:lnTo>
                      <a:pt x="167568" y="324612"/>
                    </a:lnTo>
                    <a:lnTo>
                      <a:pt x="268343" y="324612"/>
                    </a:lnTo>
                    <a:cubicBezTo>
                      <a:pt x="268343" y="324676"/>
                      <a:pt x="355782" y="139636"/>
                      <a:pt x="330573" y="85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179791" y="-3654187"/>
                <a:ext cx="104927" cy="2506"/>
              </a:xfrm>
              <a:custGeom>
                <a:avLst/>
                <a:gdLst/>
                <a:ahLst/>
                <a:cxnLst/>
                <a:rect l="l" t="t" r="r" b="b"/>
                <a:pathLst>
                  <a:path w="174878" h="4176" extrusionOk="0">
                    <a:moveTo>
                      <a:pt x="174878" y="684"/>
                    </a:moveTo>
                    <a:cubicBezTo>
                      <a:pt x="146240" y="3478"/>
                      <a:pt x="116268" y="4050"/>
                      <a:pt x="87439" y="4177"/>
                    </a:cubicBezTo>
                    <a:cubicBezTo>
                      <a:pt x="58610" y="4050"/>
                      <a:pt x="28639" y="3415"/>
                      <a:pt x="0" y="684"/>
                    </a:cubicBezTo>
                    <a:lnTo>
                      <a:pt x="0" y="303"/>
                    </a:lnTo>
                    <a:cubicBezTo>
                      <a:pt x="43370" y="494"/>
                      <a:pt x="132397" y="-713"/>
                      <a:pt x="174878" y="684"/>
                    </a:cubicBezTo>
                    <a:lnTo>
                      <a:pt x="174878" y="6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78398" y="-3937470"/>
                <a:ext cx="142418" cy="264909"/>
              </a:xfrm>
              <a:custGeom>
                <a:avLst/>
                <a:gdLst/>
                <a:ahLst/>
                <a:cxnLst/>
                <a:rect l="l" t="t" r="r" b="b"/>
                <a:pathLst>
                  <a:path w="237363" h="441515" extrusionOk="0">
                    <a:moveTo>
                      <a:pt x="237363" y="441515"/>
                    </a:moveTo>
                    <a:cubicBezTo>
                      <a:pt x="237363" y="441515"/>
                      <a:pt x="237363" y="45339"/>
                      <a:pt x="0" y="0"/>
                    </a:cubicBezTo>
                    <a:cubicBezTo>
                      <a:pt x="0" y="0"/>
                      <a:pt x="169101" y="157924"/>
                      <a:pt x="169101" y="441515"/>
                    </a:cubicBezTo>
                    <a:lnTo>
                      <a:pt x="237363" y="4415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120927" y="-3882719"/>
                <a:ext cx="71933" cy="210121"/>
              </a:xfrm>
              <a:custGeom>
                <a:avLst/>
                <a:gdLst/>
                <a:ahLst/>
                <a:cxnLst/>
                <a:rect l="l" t="t" r="r" b="b"/>
                <a:pathLst>
                  <a:path w="119888" h="350202" extrusionOk="0">
                    <a:moveTo>
                      <a:pt x="119888" y="350202"/>
                    </a:moveTo>
                    <a:lnTo>
                      <a:pt x="98235" y="350202"/>
                    </a:lnTo>
                    <a:cubicBezTo>
                      <a:pt x="98235" y="193040"/>
                      <a:pt x="46292" y="74485"/>
                      <a:pt x="0" y="0"/>
                    </a:cubicBezTo>
                    <a:cubicBezTo>
                      <a:pt x="3620" y="4064"/>
                      <a:pt x="119888" y="135445"/>
                      <a:pt x="119888" y="350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114645" y="-3911047"/>
                <a:ext cx="95173" cy="238468"/>
              </a:xfrm>
              <a:custGeom>
                <a:avLst/>
                <a:gdLst/>
                <a:ahLst/>
                <a:cxnLst/>
                <a:rect l="l" t="t" r="r" b="b"/>
                <a:pathLst>
                  <a:path w="158622" h="397446" extrusionOk="0">
                    <a:moveTo>
                      <a:pt x="158114" y="397446"/>
                    </a:moveTo>
                    <a:cubicBezTo>
                      <a:pt x="149098" y="273050"/>
                      <a:pt x="112331" y="107950"/>
                      <a:pt x="20574" y="18351"/>
                    </a:cubicBezTo>
                    <a:cubicBezTo>
                      <a:pt x="17843" y="15811"/>
                      <a:pt x="13462" y="11366"/>
                      <a:pt x="10540" y="9080"/>
                    </a:cubicBezTo>
                    <a:lnTo>
                      <a:pt x="0" y="317"/>
                    </a:lnTo>
                    <a:lnTo>
                      <a:pt x="253" y="0"/>
                    </a:lnTo>
                    <a:cubicBezTo>
                      <a:pt x="2667" y="1841"/>
                      <a:pt x="12001" y="8573"/>
                      <a:pt x="14097" y="10223"/>
                    </a:cubicBezTo>
                    <a:cubicBezTo>
                      <a:pt x="19875" y="15240"/>
                      <a:pt x="26670" y="20828"/>
                      <a:pt x="31940" y="26479"/>
                    </a:cubicBezTo>
                    <a:cubicBezTo>
                      <a:pt x="38481" y="32829"/>
                      <a:pt x="44640" y="40005"/>
                      <a:pt x="50546" y="46926"/>
                    </a:cubicBezTo>
                    <a:cubicBezTo>
                      <a:pt x="53467" y="50863"/>
                      <a:pt x="60388" y="59563"/>
                      <a:pt x="62992" y="63500"/>
                    </a:cubicBezTo>
                    <a:cubicBezTo>
                      <a:pt x="77470" y="84010"/>
                      <a:pt x="89852" y="106743"/>
                      <a:pt x="99885" y="129794"/>
                    </a:cubicBezTo>
                    <a:cubicBezTo>
                      <a:pt x="121920" y="180340"/>
                      <a:pt x="136144" y="234061"/>
                      <a:pt x="145986" y="288226"/>
                    </a:cubicBezTo>
                    <a:cubicBezTo>
                      <a:pt x="149225" y="306324"/>
                      <a:pt x="151828" y="324485"/>
                      <a:pt x="153988" y="342646"/>
                    </a:cubicBezTo>
                    <a:cubicBezTo>
                      <a:pt x="156083" y="360870"/>
                      <a:pt x="157797" y="379158"/>
                      <a:pt x="158623" y="397446"/>
                    </a:cubicBezTo>
                    <a:lnTo>
                      <a:pt x="158114" y="397446"/>
                    </a:lnTo>
                    <a:lnTo>
                      <a:pt x="158114" y="3974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243756" y="-3937470"/>
                <a:ext cx="142418" cy="264909"/>
              </a:xfrm>
              <a:custGeom>
                <a:avLst/>
                <a:gdLst/>
                <a:ahLst/>
                <a:cxnLst/>
                <a:rect l="l" t="t" r="r" b="b"/>
                <a:pathLst>
                  <a:path w="237363" h="441515" extrusionOk="0">
                    <a:moveTo>
                      <a:pt x="0" y="441515"/>
                    </a:moveTo>
                    <a:cubicBezTo>
                      <a:pt x="0" y="441515"/>
                      <a:pt x="0" y="45339"/>
                      <a:pt x="237363" y="0"/>
                    </a:cubicBezTo>
                    <a:cubicBezTo>
                      <a:pt x="237363" y="0"/>
                      <a:pt x="68263" y="157924"/>
                      <a:pt x="68263" y="441515"/>
                    </a:cubicBezTo>
                    <a:lnTo>
                      <a:pt x="0" y="4415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71665" y="-3882719"/>
                <a:ext cx="71933" cy="210121"/>
              </a:xfrm>
              <a:custGeom>
                <a:avLst/>
                <a:gdLst/>
                <a:ahLst/>
                <a:cxnLst/>
                <a:rect l="l" t="t" r="r" b="b"/>
                <a:pathLst>
                  <a:path w="119888" h="350202" extrusionOk="0">
                    <a:moveTo>
                      <a:pt x="0" y="350202"/>
                    </a:moveTo>
                    <a:lnTo>
                      <a:pt x="21653" y="350202"/>
                    </a:lnTo>
                    <a:cubicBezTo>
                      <a:pt x="21653" y="193040"/>
                      <a:pt x="73596" y="74485"/>
                      <a:pt x="119888" y="0"/>
                    </a:cubicBezTo>
                    <a:cubicBezTo>
                      <a:pt x="116205" y="4064"/>
                      <a:pt x="0" y="135445"/>
                      <a:pt x="0" y="350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54797" y="-3911123"/>
                <a:ext cx="95135" cy="238506"/>
              </a:xfrm>
              <a:custGeom>
                <a:avLst/>
                <a:gdLst/>
                <a:ahLst/>
                <a:cxnLst/>
                <a:rect l="l" t="t" r="r" b="b"/>
                <a:pathLst>
                  <a:path w="158559" h="397510" extrusionOk="0">
                    <a:moveTo>
                      <a:pt x="0" y="397510"/>
                    </a:moveTo>
                    <a:cubicBezTo>
                      <a:pt x="6477" y="279527"/>
                      <a:pt x="40195" y="111760"/>
                      <a:pt x="126619" y="26543"/>
                    </a:cubicBezTo>
                    <a:cubicBezTo>
                      <a:pt x="131890" y="20955"/>
                      <a:pt x="138684" y="15304"/>
                      <a:pt x="144463" y="10287"/>
                    </a:cubicBezTo>
                    <a:cubicBezTo>
                      <a:pt x="146939" y="8318"/>
                      <a:pt x="155766" y="1905"/>
                      <a:pt x="158306" y="0"/>
                    </a:cubicBezTo>
                    <a:cubicBezTo>
                      <a:pt x="158306" y="0"/>
                      <a:pt x="158559" y="318"/>
                      <a:pt x="158559" y="318"/>
                    </a:cubicBezTo>
                    <a:lnTo>
                      <a:pt x="148019" y="9081"/>
                    </a:lnTo>
                    <a:cubicBezTo>
                      <a:pt x="145034" y="11430"/>
                      <a:pt x="140780" y="15748"/>
                      <a:pt x="137985" y="18415"/>
                    </a:cubicBezTo>
                    <a:cubicBezTo>
                      <a:pt x="104966" y="50038"/>
                      <a:pt x="81344" y="90170"/>
                      <a:pt x="62484" y="131509"/>
                    </a:cubicBezTo>
                    <a:cubicBezTo>
                      <a:pt x="24829" y="214884"/>
                      <a:pt x="7874" y="307658"/>
                      <a:pt x="0" y="397510"/>
                    </a:cubicBezTo>
                    <a:lnTo>
                      <a:pt x="0" y="3975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30033" y="-3923802"/>
                <a:ext cx="2530" cy="251231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18718" extrusionOk="0">
                    <a:moveTo>
                      <a:pt x="3456" y="418719"/>
                    </a:moveTo>
                    <a:cubicBezTo>
                      <a:pt x="-989" y="298069"/>
                      <a:pt x="-671" y="173101"/>
                      <a:pt x="1742" y="52324"/>
                    </a:cubicBezTo>
                    <a:cubicBezTo>
                      <a:pt x="2313" y="34861"/>
                      <a:pt x="2631" y="17463"/>
                      <a:pt x="3456" y="0"/>
                    </a:cubicBezTo>
                    <a:cubicBezTo>
                      <a:pt x="4472" y="102997"/>
                      <a:pt x="4472" y="315722"/>
                      <a:pt x="3456" y="418719"/>
                    </a:cubicBezTo>
                    <a:lnTo>
                      <a:pt x="3456" y="4187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06786" y="-3779766"/>
                <a:ext cx="14059" cy="107099"/>
              </a:xfrm>
              <a:custGeom>
                <a:avLst/>
                <a:gdLst/>
                <a:ahLst/>
                <a:cxnLst/>
                <a:rect l="l" t="t" r="r" b="b"/>
                <a:pathLst>
                  <a:path w="23431" h="178498" extrusionOk="0">
                    <a:moveTo>
                      <a:pt x="23051" y="178498"/>
                    </a:moveTo>
                    <a:cubicBezTo>
                      <a:pt x="17590" y="126365"/>
                      <a:pt x="11493" y="74295"/>
                      <a:pt x="3302" y="22479"/>
                    </a:cubicBezTo>
                    <a:cubicBezTo>
                      <a:pt x="2413" y="14986"/>
                      <a:pt x="889" y="7684"/>
                      <a:pt x="0" y="127"/>
                    </a:cubicBezTo>
                    <a:lnTo>
                      <a:pt x="381" y="0"/>
                    </a:lnTo>
                    <a:cubicBezTo>
                      <a:pt x="10985" y="43815"/>
                      <a:pt x="17970" y="88456"/>
                      <a:pt x="21336" y="133414"/>
                    </a:cubicBezTo>
                    <a:cubicBezTo>
                      <a:pt x="22479" y="148400"/>
                      <a:pt x="23241" y="163386"/>
                      <a:pt x="23431" y="178435"/>
                    </a:cubicBezTo>
                    <a:lnTo>
                      <a:pt x="23051" y="178435"/>
                    </a:lnTo>
                    <a:lnTo>
                      <a:pt x="23051" y="17849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43055" y="-3779728"/>
                <a:ext cx="14645" cy="107060"/>
              </a:xfrm>
              <a:custGeom>
                <a:avLst/>
                <a:gdLst/>
                <a:ahLst/>
                <a:cxnLst/>
                <a:rect l="l" t="t" r="r" b="b"/>
                <a:pathLst>
                  <a:path w="24409" h="178434" extrusionOk="0">
                    <a:moveTo>
                      <a:pt x="977" y="178435"/>
                    </a:moveTo>
                    <a:cubicBezTo>
                      <a:pt x="-1308" y="148336"/>
                      <a:pt x="660" y="118046"/>
                      <a:pt x="4343" y="88202"/>
                    </a:cubicBezTo>
                    <a:cubicBezTo>
                      <a:pt x="7772" y="62039"/>
                      <a:pt x="12915" y="36068"/>
                      <a:pt x="20600" y="10795"/>
                    </a:cubicBezTo>
                    <a:cubicBezTo>
                      <a:pt x="21679" y="7176"/>
                      <a:pt x="22822" y="3620"/>
                      <a:pt x="24028" y="0"/>
                    </a:cubicBezTo>
                    <a:lnTo>
                      <a:pt x="24409" y="127"/>
                    </a:lnTo>
                    <a:cubicBezTo>
                      <a:pt x="10313" y="58293"/>
                      <a:pt x="3518" y="119443"/>
                      <a:pt x="977" y="178435"/>
                    </a:cubicBezTo>
                    <a:lnTo>
                      <a:pt x="977" y="1784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138822" y="-3672776"/>
                <a:ext cx="184668" cy="194767"/>
              </a:xfrm>
              <a:custGeom>
                <a:avLst/>
                <a:gdLst/>
                <a:ahLst/>
                <a:cxnLst/>
                <a:rect l="l" t="t" r="r" b="b"/>
                <a:pathLst>
                  <a:path w="307780" h="324612" extrusionOk="0">
                    <a:moveTo>
                      <a:pt x="121730" y="174530"/>
                    </a:moveTo>
                    <a:cubicBezTo>
                      <a:pt x="127731" y="175704"/>
                      <a:pt x="132970" y="179546"/>
                      <a:pt x="135764" y="186563"/>
                    </a:cubicBezTo>
                    <a:cubicBezTo>
                      <a:pt x="142685" y="202057"/>
                      <a:pt x="134430" y="220027"/>
                      <a:pt x="140336" y="235394"/>
                    </a:cubicBezTo>
                    <a:cubicBezTo>
                      <a:pt x="140463" y="235458"/>
                      <a:pt x="140590" y="235712"/>
                      <a:pt x="140653" y="235712"/>
                    </a:cubicBezTo>
                    <a:cubicBezTo>
                      <a:pt x="140780" y="235839"/>
                      <a:pt x="140780" y="235776"/>
                      <a:pt x="141034" y="235776"/>
                    </a:cubicBezTo>
                    <a:cubicBezTo>
                      <a:pt x="142939" y="235077"/>
                      <a:pt x="144844" y="232283"/>
                      <a:pt x="146051" y="230441"/>
                    </a:cubicBezTo>
                    <a:cubicBezTo>
                      <a:pt x="149099" y="225679"/>
                      <a:pt x="151575" y="220282"/>
                      <a:pt x="153670" y="214884"/>
                    </a:cubicBezTo>
                    <a:cubicBezTo>
                      <a:pt x="154941" y="210566"/>
                      <a:pt x="159322" y="203708"/>
                      <a:pt x="165228" y="206057"/>
                    </a:cubicBezTo>
                    <a:cubicBezTo>
                      <a:pt x="179134" y="212725"/>
                      <a:pt x="181039" y="247777"/>
                      <a:pt x="181991" y="261683"/>
                    </a:cubicBezTo>
                    <a:cubicBezTo>
                      <a:pt x="182563" y="273621"/>
                      <a:pt x="182372" y="285559"/>
                      <a:pt x="181801" y="297434"/>
                    </a:cubicBezTo>
                    <a:cubicBezTo>
                      <a:pt x="181674" y="303276"/>
                      <a:pt x="181738" y="309118"/>
                      <a:pt x="182817" y="314833"/>
                    </a:cubicBezTo>
                    <a:lnTo>
                      <a:pt x="186755" y="324612"/>
                    </a:lnTo>
                    <a:lnTo>
                      <a:pt x="183835" y="324612"/>
                    </a:lnTo>
                    <a:lnTo>
                      <a:pt x="179896" y="315277"/>
                    </a:lnTo>
                    <a:cubicBezTo>
                      <a:pt x="178690" y="309308"/>
                      <a:pt x="178563" y="303276"/>
                      <a:pt x="178563" y="297244"/>
                    </a:cubicBezTo>
                    <a:cubicBezTo>
                      <a:pt x="178880" y="285369"/>
                      <a:pt x="178943" y="273558"/>
                      <a:pt x="178372" y="261810"/>
                    </a:cubicBezTo>
                    <a:cubicBezTo>
                      <a:pt x="177674" y="250063"/>
                      <a:pt x="176530" y="238252"/>
                      <a:pt x="173546" y="227013"/>
                    </a:cubicBezTo>
                    <a:cubicBezTo>
                      <a:pt x="172086" y="221678"/>
                      <a:pt x="170180" y="215900"/>
                      <a:pt x="166625" y="211709"/>
                    </a:cubicBezTo>
                    <a:cubicBezTo>
                      <a:pt x="162243" y="206438"/>
                      <a:pt x="158751" y="211582"/>
                      <a:pt x="157290" y="216218"/>
                    </a:cubicBezTo>
                    <a:cubicBezTo>
                      <a:pt x="155004" y="221869"/>
                      <a:pt x="146686" y="243967"/>
                      <a:pt x="138240" y="239141"/>
                    </a:cubicBezTo>
                    <a:cubicBezTo>
                      <a:pt x="135891" y="237553"/>
                      <a:pt x="135192" y="234315"/>
                      <a:pt x="134747" y="231838"/>
                    </a:cubicBezTo>
                    <a:cubicBezTo>
                      <a:pt x="132017" y="217170"/>
                      <a:pt x="137668" y="202057"/>
                      <a:pt x="132080" y="188151"/>
                    </a:cubicBezTo>
                    <a:cubicBezTo>
                      <a:pt x="127572" y="176339"/>
                      <a:pt x="114681" y="175641"/>
                      <a:pt x="104839" y="181801"/>
                    </a:cubicBezTo>
                    <a:cubicBezTo>
                      <a:pt x="97346" y="186119"/>
                      <a:pt x="91314" y="192532"/>
                      <a:pt x="86233" y="199581"/>
                    </a:cubicBezTo>
                    <a:cubicBezTo>
                      <a:pt x="72962" y="218821"/>
                      <a:pt x="65405" y="242126"/>
                      <a:pt x="65025" y="265494"/>
                    </a:cubicBezTo>
                    <a:cubicBezTo>
                      <a:pt x="64993" y="283179"/>
                      <a:pt x="68359" y="300704"/>
                      <a:pt x="74193" y="317460"/>
                    </a:cubicBezTo>
                    <a:lnTo>
                      <a:pt x="77815" y="324612"/>
                    </a:lnTo>
                    <a:lnTo>
                      <a:pt x="76354" y="324612"/>
                    </a:lnTo>
                    <a:lnTo>
                      <a:pt x="72645" y="317778"/>
                    </a:lnTo>
                    <a:cubicBezTo>
                      <a:pt x="66390" y="300990"/>
                      <a:pt x="62707" y="283305"/>
                      <a:pt x="62548" y="265366"/>
                    </a:cubicBezTo>
                    <a:cubicBezTo>
                      <a:pt x="62548" y="241363"/>
                      <a:pt x="69851" y="217297"/>
                      <a:pt x="83440" y="197421"/>
                    </a:cubicBezTo>
                    <a:cubicBezTo>
                      <a:pt x="88710" y="189992"/>
                      <a:pt x="95124" y="183134"/>
                      <a:pt x="103125" y="178499"/>
                    </a:cubicBezTo>
                    <a:cubicBezTo>
                      <a:pt x="108967" y="174848"/>
                      <a:pt x="115729" y="173355"/>
                      <a:pt x="121730" y="174530"/>
                    </a:cubicBezTo>
                    <a:close/>
                    <a:moveTo>
                      <a:pt x="136065" y="110950"/>
                    </a:moveTo>
                    <a:cubicBezTo>
                      <a:pt x="143951" y="110470"/>
                      <a:pt x="152068" y="111633"/>
                      <a:pt x="160148" y="114808"/>
                    </a:cubicBezTo>
                    <a:cubicBezTo>
                      <a:pt x="183262" y="123698"/>
                      <a:pt x="195898" y="148145"/>
                      <a:pt x="192342" y="172276"/>
                    </a:cubicBezTo>
                    <a:cubicBezTo>
                      <a:pt x="192278" y="173355"/>
                      <a:pt x="191961" y="175514"/>
                      <a:pt x="191707" y="176594"/>
                    </a:cubicBezTo>
                    <a:cubicBezTo>
                      <a:pt x="189612" y="186245"/>
                      <a:pt x="187579" y="196025"/>
                      <a:pt x="186945" y="205930"/>
                    </a:cubicBezTo>
                    <a:cubicBezTo>
                      <a:pt x="184278" y="240220"/>
                      <a:pt x="196216" y="277432"/>
                      <a:pt x="235268" y="281178"/>
                    </a:cubicBezTo>
                    <a:lnTo>
                      <a:pt x="278073" y="274889"/>
                    </a:lnTo>
                    <a:lnTo>
                      <a:pt x="277370" y="276591"/>
                    </a:lnTo>
                    <a:lnTo>
                      <a:pt x="243714" y="284099"/>
                    </a:lnTo>
                    <a:cubicBezTo>
                      <a:pt x="197168" y="285178"/>
                      <a:pt x="180404" y="246697"/>
                      <a:pt x="183262" y="205676"/>
                    </a:cubicBezTo>
                    <a:cubicBezTo>
                      <a:pt x="183833" y="195644"/>
                      <a:pt x="185866" y="185738"/>
                      <a:pt x="187897" y="175895"/>
                    </a:cubicBezTo>
                    <a:cubicBezTo>
                      <a:pt x="188151" y="174879"/>
                      <a:pt x="188405" y="172783"/>
                      <a:pt x="188469" y="171767"/>
                    </a:cubicBezTo>
                    <a:cubicBezTo>
                      <a:pt x="191644" y="149606"/>
                      <a:pt x="179896" y="126682"/>
                      <a:pt x="158687" y="118427"/>
                    </a:cubicBezTo>
                    <a:cubicBezTo>
                      <a:pt x="135002" y="108521"/>
                      <a:pt x="107442" y="119126"/>
                      <a:pt x="91378" y="137922"/>
                    </a:cubicBezTo>
                    <a:cubicBezTo>
                      <a:pt x="85790" y="143827"/>
                      <a:pt x="81027" y="151765"/>
                      <a:pt x="76518" y="158559"/>
                    </a:cubicBezTo>
                    <a:cubicBezTo>
                      <a:pt x="63311" y="178308"/>
                      <a:pt x="44404" y="192310"/>
                      <a:pt x="23076" y="200517"/>
                    </a:cubicBezTo>
                    <a:lnTo>
                      <a:pt x="8375" y="204020"/>
                    </a:lnTo>
                    <a:lnTo>
                      <a:pt x="7910" y="202377"/>
                    </a:lnTo>
                    <a:lnTo>
                      <a:pt x="25869" y="197215"/>
                    </a:lnTo>
                    <a:cubicBezTo>
                      <a:pt x="47419" y="187579"/>
                      <a:pt x="65946" y="171767"/>
                      <a:pt x="78487" y="149669"/>
                    </a:cubicBezTo>
                    <a:cubicBezTo>
                      <a:pt x="90822" y="128619"/>
                      <a:pt x="112408" y="112391"/>
                      <a:pt x="136065" y="110950"/>
                    </a:cubicBezTo>
                    <a:close/>
                    <a:moveTo>
                      <a:pt x="218696" y="0"/>
                    </a:moveTo>
                    <a:lnTo>
                      <a:pt x="221933" y="0"/>
                    </a:lnTo>
                    <a:lnTo>
                      <a:pt x="247270" y="71754"/>
                    </a:lnTo>
                    <a:cubicBezTo>
                      <a:pt x="249810" y="88328"/>
                      <a:pt x="250572" y="105600"/>
                      <a:pt x="246698" y="122174"/>
                    </a:cubicBezTo>
                    <a:cubicBezTo>
                      <a:pt x="239650" y="146684"/>
                      <a:pt x="215710" y="205231"/>
                      <a:pt x="236539" y="225425"/>
                    </a:cubicBezTo>
                    <a:cubicBezTo>
                      <a:pt x="243778" y="231775"/>
                      <a:pt x="254445" y="231647"/>
                      <a:pt x="263462" y="230124"/>
                    </a:cubicBezTo>
                    <a:cubicBezTo>
                      <a:pt x="279274" y="225869"/>
                      <a:pt x="290386" y="211963"/>
                      <a:pt x="300419" y="199707"/>
                    </a:cubicBezTo>
                    <a:lnTo>
                      <a:pt x="307780" y="187729"/>
                    </a:lnTo>
                    <a:lnTo>
                      <a:pt x="304598" y="198957"/>
                    </a:lnTo>
                    <a:lnTo>
                      <a:pt x="303023" y="201612"/>
                    </a:lnTo>
                    <a:cubicBezTo>
                      <a:pt x="292736" y="214693"/>
                      <a:pt x="281178" y="229171"/>
                      <a:pt x="264288" y="233616"/>
                    </a:cubicBezTo>
                    <a:cubicBezTo>
                      <a:pt x="254065" y="235457"/>
                      <a:pt x="242444" y="235394"/>
                      <a:pt x="234126" y="228219"/>
                    </a:cubicBezTo>
                    <a:cubicBezTo>
                      <a:pt x="215774" y="211010"/>
                      <a:pt x="227966" y="170814"/>
                      <a:pt x="233744" y="149669"/>
                    </a:cubicBezTo>
                    <a:cubicBezTo>
                      <a:pt x="237237" y="136906"/>
                      <a:pt x="243142" y="124777"/>
                      <a:pt x="244666" y="111632"/>
                    </a:cubicBezTo>
                    <a:cubicBezTo>
                      <a:pt x="246460" y="93249"/>
                      <a:pt x="244765" y="73636"/>
                      <a:pt x="240098" y="54154"/>
                    </a:cubicBezTo>
                    <a:close/>
                    <a:moveTo>
                      <a:pt x="173344" y="0"/>
                    </a:moveTo>
                    <a:lnTo>
                      <a:pt x="175546" y="0"/>
                    </a:lnTo>
                    <a:lnTo>
                      <a:pt x="196279" y="24828"/>
                    </a:lnTo>
                    <a:cubicBezTo>
                      <a:pt x="207455" y="46862"/>
                      <a:pt x="225616" y="92011"/>
                      <a:pt x="208344" y="113855"/>
                    </a:cubicBezTo>
                    <a:cubicBezTo>
                      <a:pt x="193866" y="127190"/>
                      <a:pt x="176403" y="101917"/>
                      <a:pt x="168022" y="92011"/>
                    </a:cubicBezTo>
                    <a:cubicBezTo>
                      <a:pt x="160719" y="84518"/>
                      <a:pt x="150750" y="80454"/>
                      <a:pt x="140590" y="78231"/>
                    </a:cubicBezTo>
                    <a:cubicBezTo>
                      <a:pt x="126874" y="75310"/>
                      <a:pt x="112395" y="75501"/>
                      <a:pt x="98489" y="77850"/>
                    </a:cubicBezTo>
                    <a:cubicBezTo>
                      <a:pt x="89853" y="79057"/>
                      <a:pt x="57151" y="87693"/>
                      <a:pt x="68136" y="100393"/>
                    </a:cubicBezTo>
                    <a:cubicBezTo>
                      <a:pt x="92266" y="120522"/>
                      <a:pt x="73851" y="134365"/>
                      <a:pt x="56007" y="148843"/>
                    </a:cubicBezTo>
                    <a:cubicBezTo>
                      <a:pt x="50483" y="153415"/>
                      <a:pt x="44959" y="157987"/>
                      <a:pt x="39878" y="162940"/>
                    </a:cubicBezTo>
                    <a:cubicBezTo>
                      <a:pt x="34481" y="168147"/>
                      <a:pt x="27496" y="171068"/>
                      <a:pt x="20448" y="173100"/>
                    </a:cubicBezTo>
                    <a:lnTo>
                      <a:pt x="518" y="176297"/>
                    </a:lnTo>
                    <a:lnTo>
                      <a:pt x="0" y="174468"/>
                    </a:lnTo>
                    <a:lnTo>
                      <a:pt x="19940" y="170941"/>
                    </a:lnTo>
                    <a:cubicBezTo>
                      <a:pt x="26607" y="168909"/>
                      <a:pt x="33211" y="166052"/>
                      <a:pt x="38228" y="161162"/>
                    </a:cubicBezTo>
                    <a:cubicBezTo>
                      <a:pt x="43307" y="156019"/>
                      <a:pt x="48832" y="151320"/>
                      <a:pt x="54356" y="146684"/>
                    </a:cubicBezTo>
                    <a:cubicBezTo>
                      <a:pt x="62612" y="139001"/>
                      <a:pt x="80836" y="127634"/>
                      <a:pt x="75502" y="114680"/>
                    </a:cubicBezTo>
                    <a:cubicBezTo>
                      <a:pt x="73534" y="109854"/>
                      <a:pt x="69533" y="106489"/>
                      <a:pt x="65660" y="102806"/>
                    </a:cubicBezTo>
                    <a:cubicBezTo>
                      <a:pt x="56579" y="93281"/>
                      <a:pt x="68200" y="83946"/>
                      <a:pt x="76899" y="80390"/>
                    </a:cubicBezTo>
                    <a:cubicBezTo>
                      <a:pt x="103950" y="68960"/>
                      <a:pt x="148781" y="67309"/>
                      <a:pt x="171006" y="89217"/>
                    </a:cubicBezTo>
                    <a:cubicBezTo>
                      <a:pt x="178245" y="97091"/>
                      <a:pt x="189739" y="115633"/>
                      <a:pt x="201867" y="113410"/>
                    </a:cubicBezTo>
                    <a:cubicBezTo>
                      <a:pt x="207963" y="111442"/>
                      <a:pt x="209995" y="103441"/>
                      <a:pt x="210948" y="97535"/>
                    </a:cubicBezTo>
                    <a:cubicBezTo>
                      <a:pt x="212535" y="87058"/>
                      <a:pt x="210948" y="76580"/>
                      <a:pt x="208280" y="66293"/>
                    </a:cubicBezTo>
                    <a:cubicBezTo>
                      <a:pt x="203184" y="47354"/>
                      <a:pt x="195946" y="30003"/>
                      <a:pt x="186680" y="1491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4342075" y="2371900"/>
            <a:ext cx="40887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4342075" y="1391475"/>
            <a:ext cx="1332600" cy="92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3"/>
          <p:cNvSpPr>
            <a:spLocks noGrp="1"/>
          </p:cNvSpPr>
          <p:nvPr>
            <p:ph type="pic" idx="3"/>
          </p:nvPr>
        </p:nvSpPr>
        <p:spPr>
          <a:xfrm>
            <a:off x="666763" y="539500"/>
            <a:ext cx="2760600" cy="406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8280000" algn="bl" rotWithShape="0">
              <a:schemeClr val="dk1"/>
            </a:outerShdw>
          </a:effectLst>
        </p:spPr>
      </p:sp>
      <p:grpSp>
        <p:nvGrpSpPr>
          <p:cNvPr id="41" name="Google Shape;41;p3"/>
          <p:cNvGrpSpPr/>
          <p:nvPr/>
        </p:nvGrpSpPr>
        <p:grpSpPr>
          <a:xfrm>
            <a:off x="246125" y="1904800"/>
            <a:ext cx="467100" cy="467100"/>
            <a:chOff x="4123025" y="735300"/>
            <a:chExt cx="467100" cy="467100"/>
          </a:xfrm>
        </p:grpSpPr>
        <p:sp>
          <p:nvSpPr>
            <p:cNvPr id="42" name="Google Shape;42;p3"/>
            <p:cNvSpPr/>
            <p:nvPr/>
          </p:nvSpPr>
          <p:spPr>
            <a:xfrm>
              <a:off x="4123025" y="735300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252475" y="864750"/>
              <a:ext cx="208200" cy="208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1"/>
          </p:nvPr>
        </p:nvSpPr>
        <p:spPr>
          <a:xfrm>
            <a:off x="4996582" y="2999805"/>
            <a:ext cx="30288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2"/>
          </p:nvPr>
        </p:nvSpPr>
        <p:spPr>
          <a:xfrm>
            <a:off x="1118800" y="2997855"/>
            <a:ext cx="30288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ubTitle" idx="3"/>
          </p:nvPr>
        </p:nvSpPr>
        <p:spPr>
          <a:xfrm>
            <a:off x="1118800" y="2536150"/>
            <a:ext cx="3028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4"/>
          </p:nvPr>
        </p:nvSpPr>
        <p:spPr>
          <a:xfrm>
            <a:off x="4996582" y="2528586"/>
            <a:ext cx="3028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>
            <a:off x="-716570" y="2564833"/>
            <a:ext cx="10190730" cy="2758995"/>
            <a:chOff x="-716570" y="2564833"/>
            <a:chExt cx="10190730" cy="2758995"/>
          </a:xfrm>
        </p:grpSpPr>
        <p:grpSp>
          <p:nvGrpSpPr>
            <p:cNvPr id="72" name="Google Shape;72;p5"/>
            <p:cNvGrpSpPr/>
            <p:nvPr/>
          </p:nvGrpSpPr>
          <p:grpSpPr>
            <a:xfrm rot="-404966">
              <a:off x="-620408" y="3539448"/>
              <a:ext cx="1307184" cy="1713502"/>
              <a:chOff x="5044785" y="3172415"/>
              <a:chExt cx="552229" cy="723881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5100002" y="3590163"/>
                <a:ext cx="365632" cy="306133"/>
              </a:xfrm>
              <a:custGeom>
                <a:avLst/>
                <a:gdLst/>
                <a:ahLst/>
                <a:cxnLst/>
                <a:rect l="l" t="t" r="r" b="b"/>
                <a:pathLst>
                  <a:path w="365632" h="306133" extrusionOk="0">
                    <a:moveTo>
                      <a:pt x="182816" y="0"/>
                    </a:moveTo>
                    <a:lnTo>
                      <a:pt x="0" y="0"/>
                    </a:lnTo>
                    <a:lnTo>
                      <a:pt x="53467" y="305308"/>
                    </a:lnTo>
                    <a:lnTo>
                      <a:pt x="182816" y="306134"/>
                    </a:lnTo>
                    <a:lnTo>
                      <a:pt x="312102" y="305308"/>
                    </a:lnTo>
                    <a:lnTo>
                      <a:pt x="3656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5117401" y="3686365"/>
                <a:ext cx="330962" cy="4127"/>
              </a:xfrm>
              <a:custGeom>
                <a:avLst/>
                <a:gdLst/>
                <a:ahLst/>
                <a:cxnLst/>
                <a:rect l="l" t="t" r="r" b="b"/>
                <a:pathLst>
                  <a:path w="330962" h="4127" extrusionOk="0">
                    <a:moveTo>
                      <a:pt x="0" y="0"/>
                    </a:moveTo>
                    <a:lnTo>
                      <a:pt x="330962" y="0"/>
                    </a:lnTo>
                    <a:lnTo>
                      <a:pt x="330962" y="4128"/>
                    </a:lnTo>
                    <a:lnTo>
                      <a:pt x="0" y="412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5139753" y="3808222"/>
                <a:ext cx="287337" cy="4127"/>
              </a:xfrm>
              <a:custGeom>
                <a:avLst/>
                <a:gdLst/>
                <a:ahLst/>
                <a:cxnLst/>
                <a:rect l="l" t="t" r="r" b="b"/>
                <a:pathLst>
                  <a:path w="287337" h="4127" extrusionOk="0">
                    <a:moveTo>
                      <a:pt x="0" y="0"/>
                    </a:moveTo>
                    <a:lnTo>
                      <a:pt x="287337" y="0"/>
                    </a:lnTo>
                    <a:lnTo>
                      <a:pt x="287337" y="4127"/>
                    </a:lnTo>
                    <a:lnTo>
                      <a:pt x="0" y="412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5318271" y="3316921"/>
                <a:ext cx="104311" cy="273114"/>
              </a:xfrm>
              <a:custGeom>
                <a:avLst/>
                <a:gdLst/>
                <a:ahLst/>
                <a:cxnLst/>
                <a:rect l="l" t="t" r="r" b="b"/>
                <a:pathLst>
                  <a:path w="104311" h="273114" extrusionOk="0">
                    <a:moveTo>
                      <a:pt x="103994" y="55373"/>
                    </a:moveTo>
                    <a:cubicBezTo>
                      <a:pt x="99739" y="48578"/>
                      <a:pt x="95485" y="41784"/>
                      <a:pt x="91357" y="34926"/>
                    </a:cubicBezTo>
                    <a:cubicBezTo>
                      <a:pt x="87611" y="29211"/>
                      <a:pt x="83102" y="20194"/>
                      <a:pt x="77959" y="15622"/>
                    </a:cubicBezTo>
                    <a:cubicBezTo>
                      <a:pt x="61576" y="-1142"/>
                      <a:pt x="33318" y="-1142"/>
                      <a:pt x="16872" y="15432"/>
                    </a:cubicBezTo>
                    <a:cubicBezTo>
                      <a:pt x="10903" y="21274"/>
                      <a:pt x="6775" y="28894"/>
                      <a:pt x="4997" y="37021"/>
                    </a:cubicBezTo>
                    <a:cubicBezTo>
                      <a:pt x="3664" y="43689"/>
                      <a:pt x="4235" y="50420"/>
                      <a:pt x="4172" y="57214"/>
                    </a:cubicBezTo>
                    <a:lnTo>
                      <a:pt x="4299" y="81218"/>
                    </a:lnTo>
                    <a:cubicBezTo>
                      <a:pt x="4045" y="109412"/>
                      <a:pt x="4045" y="149417"/>
                      <a:pt x="3473" y="177166"/>
                    </a:cubicBezTo>
                    <a:cubicBezTo>
                      <a:pt x="2965" y="205169"/>
                      <a:pt x="2076" y="245492"/>
                      <a:pt x="743" y="273114"/>
                    </a:cubicBezTo>
                    <a:cubicBezTo>
                      <a:pt x="-83" y="242063"/>
                      <a:pt x="-400" y="67057"/>
                      <a:pt x="743" y="39181"/>
                    </a:cubicBezTo>
                    <a:cubicBezTo>
                      <a:pt x="2140" y="29211"/>
                      <a:pt x="7093" y="19813"/>
                      <a:pt x="14332" y="12828"/>
                    </a:cubicBezTo>
                    <a:cubicBezTo>
                      <a:pt x="31985" y="-4762"/>
                      <a:pt x="62528" y="-4190"/>
                      <a:pt x="79483" y="14098"/>
                    </a:cubicBezTo>
                    <a:cubicBezTo>
                      <a:pt x="84626" y="18988"/>
                      <a:pt x="88945" y="28195"/>
                      <a:pt x="92501" y="34227"/>
                    </a:cubicBezTo>
                    <a:cubicBezTo>
                      <a:pt x="92501" y="34227"/>
                      <a:pt x="104311" y="55119"/>
                      <a:pt x="104311" y="55119"/>
                    </a:cubicBezTo>
                    <a:lnTo>
                      <a:pt x="103994" y="55373"/>
                    </a:lnTo>
                    <a:lnTo>
                      <a:pt x="103994" y="553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5185473" y="3184106"/>
                <a:ext cx="107437" cy="406056"/>
              </a:xfrm>
              <a:custGeom>
                <a:avLst/>
                <a:gdLst/>
                <a:ahLst/>
                <a:cxnLst/>
                <a:rect l="l" t="t" r="r" b="b"/>
                <a:pathLst>
                  <a:path w="107437" h="406056" extrusionOk="0">
                    <a:moveTo>
                      <a:pt x="0" y="83667"/>
                    </a:moveTo>
                    <a:cubicBezTo>
                      <a:pt x="3620" y="73190"/>
                      <a:pt x="7239" y="62712"/>
                      <a:pt x="10986" y="52298"/>
                    </a:cubicBezTo>
                    <a:cubicBezTo>
                      <a:pt x="14542" y="43027"/>
                      <a:pt x="18224" y="29565"/>
                      <a:pt x="23940" y="21310"/>
                    </a:cubicBezTo>
                    <a:cubicBezTo>
                      <a:pt x="37655" y="-661"/>
                      <a:pt x="64008" y="-7963"/>
                      <a:pt x="84074" y="10515"/>
                    </a:cubicBezTo>
                    <a:cubicBezTo>
                      <a:pt x="98870" y="23914"/>
                      <a:pt x="105220" y="43662"/>
                      <a:pt x="106871" y="62903"/>
                    </a:cubicBezTo>
                    <a:cubicBezTo>
                      <a:pt x="107823" y="101193"/>
                      <a:pt x="107315" y="168186"/>
                      <a:pt x="107188" y="206540"/>
                    </a:cubicBezTo>
                    <a:cubicBezTo>
                      <a:pt x="106553" y="270230"/>
                      <a:pt x="106743" y="343192"/>
                      <a:pt x="103568" y="406057"/>
                    </a:cubicBezTo>
                    <a:cubicBezTo>
                      <a:pt x="103568" y="356146"/>
                      <a:pt x="103251" y="117894"/>
                      <a:pt x="103442" y="73571"/>
                    </a:cubicBezTo>
                    <a:cubicBezTo>
                      <a:pt x="103823" y="51790"/>
                      <a:pt x="98235" y="28295"/>
                      <a:pt x="81915" y="12928"/>
                    </a:cubicBezTo>
                    <a:cubicBezTo>
                      <a:pt x="63310" y="-4725"/>
                      <a:pt x="38926" y="2260"/>
                      <a:pt x="25781" y="22580"/>
                    </a:cubicBezTo>
                    <a:cubicBezTo>
                      <a:pt x="19495" y="31724"/>
                      <a:pt x="16510" y="42583"/>
                      <a:pt x="12319" y="52806"/>
                    </a:cubicBezTo>
                    <a:lnTo>
                      <a:pt x="381" y="83858"/>
                    </a:lnTo>
                    <a:lnTo>
                      <a:pt x="0" y="83667"/>
                    </a:lnTo>
                    <a:lnTo>
                      <a:pt x="0" y="8366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5299692" y="3317200"/>
                <a:ext cx="297322" cy="300780"/>
              </a:xfrm>
              <a:custGeom>
                <a:avLst/>
                <a:gdLst/>
                <a:ahLst/>
                <a:cxnLst/>
                <a:rect l="l" t="t" r="r" b="b"/>
                <a:pathLst>
                  <a:path w="297322" h="300780" extrusionOk="0">
                    <a:moveTo>
                      <a:pt x="214394" y="610"/>
                    </a:moveTo>
                    <a:cubicBezTo>
                      <a:pt x="153180" y="-6755"/>
                      <a:pt x="122700" y="54966"/>
                      <a:pt x="122700" y="54966"/>
                    </a:cubicBezTo>
                    <a:cubicBezTo>
                      <a:pt x="122700" y="54966"/>
                      <a:pt x="57930" y="31535"/>
                      <a:pt x="18941" y="79287"/>
                    </a:cubicBezTo>
                    <a:cubicBezTo>
                      <a:pt x="-1824" y="104624"/>
                      <a:pt x="-4681" y="135929"/>
                      <a:pt x="6305" y="166981"/>
                    </a:cubicBezTo>
                    <a:cubicBezTo>
                      <a:pt x="14115" y="158535"/>
                      <a:pt x="23195" y="151359"/>
                      <a:pt x="33736" y="147422"/>
                    </a:cubicBezTo>
                    <a:cubicBezTo>
                      <a:pt x="65677" y="135421"/>
                      <a:pt x="42754" y="183554"/>
                      <a:pt x="29355" y="208256"/>
                    </a:cubicBezTo>
                    <a:cubicBezTo>
                      <a:pt x="56660" y="243689"/>
                      <a:pt x="101300" y="274867"/>
                      <a:pt x="156799" y="291377"/>
                    </a:cubicBezTo>
                    <a:cubicBezTo>
                      <a:pt x="158641" y="283821"/>
                      <a:pt x="161625" y="276645"/>
                      <a:pt x="166324" y="270676"/>
                    </a:cubicBezTo>
                    <a:cubicBezTo>
                      <a:pt x="179342" y="254229"/>
                      <a:pt x="184358" y="277725"/>
                      <a:pt x="186263" y="298489"/>
                    </a:cubicBezTo>
                    <a:cubicBezTo>
                      <a:pt x="189692" y="299124"/>
                      <a:pt x="193121" y="299759"/>
                      <a:pt x="196614" y="300267"/>
                    </a:cubicBezTo>
                    <a:cubicBezTo>
                      <a:pt x="212870" y="302744"/>
                      <a:pt x="229317" y="296140"/>
                      <a:pt x="239286" y="283058"/>
                    </a:cubicBezTo>
                    <a:cubicBezTo>
                      <a:pt x="257892" y="258802"/>
                      <a:pt x="271798" y="233021"/>
                      <a:pt x="281323" y="207240"/>
                    </a:cubicBezTo>
                    <a:cubicBezTo>
                      <a:pt x="267861" y="192317"/>
                      <a:pt x="251478" y="169013"/>
                      <a:pt x="255986" y="147486"/>
                    </a:cubicBezTo>
                    <a:cubicBezTo>
                      <a:pt x="260305" y="127229"/>
                      <a:pt x="278974" y="142724"/>
                      <a:pt x="294086" y="159551"/>
                    </a:cubicBezTo>
                    <a:cubicBezTo>
                      <a:pt x="307739" y="78652"/>
                      <a:pt x="277640" y="8294"/>
                      <a:pt x="214394" y="610"/>
                    </a:cubicBezTo>
                    <a:close/>
                    <a:moveTo>
                      <a:pt x="141686" y="218162"/>
                    </a:moveTo>
                    <a:cubicBezTo>
                      <a:pt x="134765" y="218162"/>
                      <a:pt x="129177" y="205208"/>
                      <a:pt x="129177" y="189206"/>
                    </a:cubicBezTo>
                    <a:cubicBezTo>
                      <a:pt x="129177" y="173203"/>
                      <a:pt x="134765" y="160250"/>
                      <a:pt x="141686" y="160250"/>
                    </a:cubicBezTo>
                    <a:cubicBezTo>
                      <a:pt x="148608" y="160250"/>
                      <a:pt x="154196" y="173203"/>
                      <a:pt x="154196" y="189206"/>
                    </a:cubicBezTo>
                    <a:cubicBezTo>
                      <a:pt x="154196" y="205208"/>
                      <a:pt x="148608" y="218162"/>
                      <a:pt x="141686" y="218162"/>
                    </a:cubicBezTo>
                    <a:close/>
                    <a:moveTo>
                      <a:pt x="202900" y="129960"/>
                    </a:moveTo>
                    <a:cubicBezTo>
                      <a:pt x="198646" y="133008"/>
                      <a:pt x="189502" y="127547"/>
                      <a:pt x="182390" y="117704"/>
                    </a:cubicBezTo>
                    <a:cubicBezTo>
                      <a:pt x="175342" y="107862"/>
                      <a:pt x="172992" y="97448"/>
                      <a:pt x="177246" y="94400"/>
                    </a:cubicBezTo>
                    <a:cubicBezTo>
                      <a:pt x="181501" y="91352"/>
                      <a:pt x="190645" y="96813"/>
                      <a:pt x="197757" y="106656"/>
                    </a:cubicBezTo>
                    <a:cubicBezTo>
                      <a:pt x="204869" y="116498"/>
                      <a:pt x="207155" y="126912"/>
                      <a:pt x="202900" y="129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5044785" y="3172415"/>
                <a:ext cx="269027" cy="272092"/>
              </a:xfrm>
              <a:custGeom>
                <a:avLst/>
                <a:gdLst/>
                <a:ahLst/>
                <a:cxnLst/>
                <a:rect l="l" t="t" r="r" b="b"/>
                <a:pathLst>
                  <a:path w="269027" h="272092" extrusionOk="0">
                    <a:moveTo>
                      <a:pt x="2893" y="144380"/>
                    </a:moveTo>
                    <a:cubicBezTo>
                      <a:pt x="16546" y="129140"/>
                      <a:pt x="33500" y="115170"/>
                      <a:pt x="37374" y="133458"/>
                    </a:cubicBezTo>
                    <a:cubicBezTo>
                      <a:pt x="41501" y="152953"/>
                      <a:pt x="26642" y="174035"/>
                      <a:pt x="14450" y="187497"/>
                    </a:cubicBezTo>
                    <a:cubicBezTo>
                      <a:pt x="23087" y="210801"/>
                      <a:pt x="35659" y="234106"/>
                      <a:pt x="52487" y="256076"/>
                    </a:cubicBezTo>
                    <a:cubicBezTo>
                      <a:pt x="61567" y="267888"/>
                      <a:pt x="76426" y="273856"/>
                      <a:pt x="91095" y="271634"/>
                    </a:cubicBezTo>
                    <a:cubicBezTo>
                      <a:pt x="94270" y="271126"/>
                      <a:pt x="97381" y="270618"/>
                      <a:pt x="100493" y="270047"/>
                    </a:cubicBezTo>
                    <a:cubicBezTo>
                      <a:pt x="102207" y="251314"/>
                      <a:pt x="106779" y="230042"/>
                      <a:pt x="118527" y="244900"/>
                    </a:cubicBezTo>
                    <a:cubicBezTo>
                      <a:pt x="122781" y="250298"/>
                      <a:pt x="125512" y="256775"/>
                      <a:pt x="127163" y="263633"/>
                    </a:cubicBezTo>
                    <a:cubicBezTo>
                      <a:pt x="177391" y="248711"/>
                      <a:pt x="217841" y="220517"/>
                      <a:pt x="242479" y="188449"/>
                    </a:cubicBezTo>
                    <a:cubicBezTo>
                      <a:pt x="230350" y="166097"/>
                      <a:pt x="209586" y="122536"/>
                      <a:pt x="238478" y="133394"/>
                    </a:cubicBezTo>
                    <a:cubicBezTo>
                      <a:pt x="248003" y="136950"/>
                      <a:pt x="256258" y="143428"/>
                      <a:pt x="263307" y="151111"/>
                    </a:cubicBezTo>
                    <a:cubicBezTo>
                      <a:pt x="273276" y="123044"/>
                      <a:pt x="270673" y="94723"/>
                      <a:pt x="251877" y="71736"/>
                    </a:cubicBezTo>
                    <a:cubicBezTo>
                      <a:pt x="216571" y="28556"/>
                      <a:pt x="157960" y="49765"/>
                      <a:pt x="157960" y="49765"/>
                    </a:cubicBezTo>
                    <a:cubicBezTo>
                      <a:pt x="157960" y="49765"/>
                      <a:pt x="130401" y="-6115"/>
                      <a:pt x="74966" y="552"/>
                    </a:cubicBezTo>
                    <a:cubicBezTo>
                      <a:pt x="17816" y="7411"/>
                      <a:pt x="-9362" y="71101"/>
                      <a:pt x="2893" y="144380"/>
                    </a:cubicBezTo>
                    <a:close/>
                    <a:moveTo>
                      <a:pt x="129576" y="171113"/>
                    </a:moveTo>
                    <a:cubicBezTo>
                      <a:pt x="129576" y="156636"/>
                      <a:pt x="134656" y="144888"/>
                      <a:pt x="140879" y="144888"/>
                    </a:cubicBezTo>
                    <a:cubicBezTo>
                      <a:pt x="147102" y="144888"/>
                      <a:pt x="152182" y="156636"/>
                      <a:pt x="152182" y="171113"/>
                    </a:cubicBezTo>
                    <a:cubicBezTo>
                      <a:pt x="152182" y="185592"/>
                      <a:pt x="147102" y="197339"/>
                      <a:pt x="140879" y="197339"/>
                    </a:cubicBezTo>
                    <a:cubicBezTo>
                      <a:pt x="134656" y="197339"/>
                      <a:pt x="129576" y="185592"/>
                      <a:pt x="129576" y="171113"/>
                    </a:cubicBezTo>
                    <a:close/>
                    <a:moveTo>
                      <a:pt x="90142" y="96501"/>
                    </a:moveTo>
                    <a:cubicBezTo>
                      <a:pt x="96556" y="87611"/>
                      <a:pt x="104874" y="82658"/>
                      <a:pt x="108684" y="85452"/>
                    </a:cubicBezTo>
                    <a:cubicBezTo>
                      <a:pt x="112494" y="88246"/>
                      <a:pt x="110462" y="97644"/>
                      <a:pt x="104049" y="106534"/>
                    </a:cubicBezTo>
                    <a:cubicBezTo>
                      <a:pt x="97635" y="115424"/>
                      <a:pt x="89317" y="120377"/>
                      <a:pt x="85507" y="117583"/>
                    </a:cubicBezTo>
                    <a:cubicBezTo>
                      <a:pt x="81633" y="114789"/>
                      <a:pt x="83729" y="105327"/>
                      <a:pt x="90142" y="965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5185536" y="3445138"/>
                <a:ext cx="76712" cy="145093"/>
              </a:xfrm>
              <a:custGeom>
                <a:avLst/>
                <a:gdLst/>
                <a:ahLst/>
                <a:cxnLst/>
                <a:rect l="l" t="t" r="r" b="b"/>
                <a:pathLst>
                  <a:path w="76712" h="145093" extrusionOk="0">
                    <a:moveTo>
                      <a:pt x="0" y="31423"/>
                    </a:moveTo>
                    <a:cubicBezTo>
                      <a:pt x="3429" y="25898"/>
                      <a:pt x="7557" y="19993"/>
                      <a:pt x="11176" y="14595"/>
                    </a:cubicBezTo>
                    <a:cubicBezTo>
                      <a:pt x="15049" y="8563"/>
                      <a:pt x="21527" y="4435"/>
                      <a:pt x="28194" y="2276"/>
                    </a:cubicBezTo>
                    <a:cubicBezTo>
                      <a:pt x="47054" y="-4582"/>
                      <a:pt x="76327" y="4118"/>
                      <a:pt x="76645" y="27549"/>
                    </a:cubicBezTo>
                    <a:cubicBezTo>
                      <a:pt x="76962" y="57013"/>
                      <a:pt x="76136" y="88636"/>
                      <a:pt x="74866" y="118227"/>
                    </a:cubicBezTo>
                    <a:cubicBezTo>
                      <a:pt x="74295" y="127181"/>
                      <a:pt x="73914" y="136134"/>
                      <a:pt x="73152" y="145088"/>
                    </a:cubicBezTo>
                    <a:cubicBezTo>
                      <a:pt x="72009" y="146040"/>
                      <a:pt x="72898" y="37582"/>
                      <a:pt x="72517" y="37645"/>
                    </a:cubicBezTo>
                    <a:cubicBezTo>
                      <a:pt x="72390" y="33772"/>
                      <a:pt x="72771" y="28057"/>
                      <a:pt x="72327" y="24247"/>
                    </a:cubicBezTo>
                    <a:cubicBezTo>
                      <a:pt x="67437" y="1260"/>
                      <a:pt x="33210" y="-2296"/>
                      <a:pt x="17082" y="10912"/>
                    </a:cubicBezTo>
                    <a:cubicBezTo>
                      <a:pt x="13589" y="13643"/>
                      <a:pt x="11176" y="17516"/>
                      <a:pt x="8382" y="21009"/>
                    </a:cubicBezTo>
                    <a:lnTo>
                      <a:pt x="191" y="31677"/>
                    </a:lnTo>
                    <a:lnTo>
                      <a:pt x="0" y="31423"/>
                    </a:lnTo>
                    <a:lnTo>
                      <a:pt x="0" y="314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5075968" y="3459466"/>
                <a:ext cx="219498" cy="213194"/>
              </a:xfrm>
              <a:custGeom>
                <a:avLst/>
                <a:gdLst/>
                <a:ahLst/>
                <a:cxnLst/>
                <a:rect l="l" t="t" r="r" b="b"/>
                <a:pathLst>
                  <a:path w="219498" h="213194" extrusionOk="0">
                    <a:moveTo>
                      <a:pt x="18002" y="134761"/>
                    </a:moveTo>
                    <a:cubicBezTo>
                      <a:pt x="24542" y="119520"/>
                      <a:pt x="33877" y="104407"/>
                      <a:pt x="41624" y="117488"/>
                    </a:cubicBezTo>
                    <a:cubicBezTo>
                      <a:pt x="49816" y="131331"/>
                      <a:pt x="43910" y="151334"/>
                      <a:pt x="38068" y="164859"/>
                    </a:cubicBezTo>
                    <a:cubicBezTo>
                      <a:pt x="50704" y="180480"/>
                      <a:pt x="66389" y="195086"/>
                      <a:pt x="84994" y="207595"/>
                    </a:cubicBezTo>
                    <a:cubicBezTo>
                      <a:pt x="94964" y="214326"/>
                      <a:pt x="107918" y="215024"/>
                      <a:pt x="118649" y="209500"/>
                    </a:cubicBezTo>
                    <a:cubicBezTo>
                      <a:pt x="120935" y="208293"/>
                      <a:pt x="123222" y="207087"/>
                      <a:pt x="125444" y="205817"/>
                    </a:cubicBezTo>
                    <a:cubicBezTo>
                      <a:pt x="121952" y="191021"/>
                      <a:pt x="119919" y="173559"/>
                      <a:pt x="132747" y="181877"/>
                    </a:cubicBezTo>
                    <a:cubicBezTo>
                      <a:pt x="137446" y="184925"/>
                      <a:pt x="141192" y="189180"/>
                      <a:pt x="144177" y="194006"/>
                    </a:cubicBezTo>
                    <a:cubicBezTo>
                      <a:pt x="178784" y="169622"/>
                      <a:pt x="202533" y="137491"/>
                      <a:pt x="213137" y="106503"/>
                    </a:cubicBezTo>
                    <a:cubicBezTo>
                      <a:pt x="198088" y="92533"/>
                      <a:pt x="170847" y="64530"/>
                      <a:pt x="195866" y="65355"/>
                    </a:cubicBezTo>
                    <a:cubicBezTo>
                      <a:pt x="204121" y="65609"/>
                      <a:pt x="212122" y="68403"/>
                      <a:pt x="219487" y="72467"/>
                    </a:cubicBezTo>
                    <a:cubicBezTo>
                      <a:pt x="219868" y="48337"/>
                      <a:pt x="210534" y="27318"/>
                      <a:pt x="190214" y="14618"/>
                    </a:cubicBezTo>
                    <a:cubicBezTo>
                      <a:pt x="151987" y="-9385"/>
                      <a:pt x="112554" y="22048"/>
                      <a:pt x="112554" y="22048"/>
                    </a:cubicBezTo>
                    <a:cubicBezTo>
                      <a:pt x="112554" y="22048"/>
                      <a:pt x="76993" y="-13639"/>
                      <a:pt x="36227" y="5792"/>
                    </a:cubicBezTo>
                    <a:cubicBezTo>
                      <a:pt x="-5938" y="25858"/>
                      <a:pt x="-10319" y="81738"/>
                      <a:pt x="18002" y="134761"/>
                    </a:cubicBezTo>
                    <a:close/>
                    <a:moveTo>
                      <a:pt x="122079" y="122505"/>
                    </a:moveTo>
                    <a:cubicBezTo>
                      <a:pt x="118332" y="111393"/>
                      <a:pt x="119158" y="101105"/>
                      <a:pt x="123984" y="99518"/>
                    </a:cubicBezTo>
                    <a:cubicBezTo>
                      <a:pt x="128810" y="97930"/>
                      <a:pt x="135667" y="105614"/>
                      <a:pt x="139414" y="116663"/>
                    </a:cubicBezTo>
                    <a:cubicBezTo>
                      <a:pt x="143160" y="127775"/>
                      <a:pt x="142335" y="138062"/>
                      <a:pt x="137509" y="139650"/>
                    </a:cubicBezTo>
                    <a:cubicBezTo>
                      <a:pt x="132683" y="141237"/>
                      <a:pt x="125825" y="133554"/>
                      <a:pt x="122079" y="122505"/>
                    </a:cubicBezTo>
                    <a:close/>
                    <a:moveTo>
                      <a:pt x="72485" y="75451"/>
                    </a:moveTo>
                    <a:cubicBezTo>
                      <a:pt x="75089" y="67006"/>
                      <a:pt x="80168" y="61037"/>
                      <a:pt x="83852" y="62180"/>
                    </a:cubicBezTo>
                    <a:cubicBezTo>
                      <a:pt x="87535" y="63323"/>
                      <a:pt x="88360" y="71070"/>
                      <a:pt x="85756" y="79579"/>
                    </a:cubicBezTo>
                    <a:cubicBezTo>
                      <a:pt x="83153" y="88024"/>
                      <a:pt x="78073" y="93993"/>
                      <a:pt x="74390" y="92850"/>
                    </a:cubicBezTo>
                    <a:cubicBezTo>
                      <a:pt x="70771" y="91707"/>
                      <a:pt x="69881" y="83897"/>
                      <a:pt x="72485" y="75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Google Shape;82;p5"/>
            <p:cNvGrpSpPr/>
            <p:nvPr/>
          </p:nvGrpSpPr>
          <p:grpSpPr>
            <a:xfrm flipH="1">
              <a:off x="8694774" y="2564833"/>
              <a:ext cx="779387" cy="787096"/>
              <a:chOff x="8947918" y="1166943"/>
              <a:chExt cx="498967" cy="503870"/>
            </a:xfrm>
          </p:grpSpPr>
          <p:sp>
            <p:nvSpPr>
              <p:cNvPr id="83" name="Google Shape;83;p5"/>
              <p:cNvSpPr/>
              <p:nvPr/>
            </p:nvSpPr>
            <p:spPr>
              <a:xfrm>
                <a:off x="9077049" y="1302982"/>
                <a:ext cx="242477" cy="232591"/>
              </a:xfrm>
              <a:custGeom>
                <a:avLst/>
                <a:gdLst/>
                <a:ahLst/>
                <a:cxnLst/>
                <a:rect l="l" t="t" r="r" b="b"/>
                <a:pathLst>
                  <a:path w="301214" h="288933" extrusionOk="0">
                    <a:moveTo>
                      <a:pt x="127501" y="282624"/>
                    </a:moveTo>
                    <a:cubicBezTo>
                      <a:pt x="141725" y="291006"/>
                      <a:pt x="159505" y="291069"/>
                      <a:pt x="173729" y="282624"/>
                    </a:cubicBezTo>
                    <a:cubicBezTo>
                      <a:pt x="301999" y="206741"/>
                      <a:pt x="340734" y="56373"/>
                      <a:pt x="256470" y="10082"/>
                    </a:cubicBezTo>
                    <a:cubicBezTo>
                      <a:pt x="202177" y="-19763"/>
                      <a:pt x="150615" y="26338"/>
                      <a:pt x="150615" y="26338"/>
                    </a:cubicBezTo>
                    <a:cubicBezTo>
                      <a:pt x="150615" y="26338"/>
                      <a:pt x="99053" y="-19827"/>
                      <a:pt x="44761" y="10082"/>
                    </a:cubicBezTo>
                    <a:cubicBezTo>
                      <a:pt x="-39504" y="56437"/>
                      <a:pt x="-833" y="206741"/>
                      <a:pt x="127501" y="2826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8982525" y="1204690"/>
                <a:ext cx="432286" cy="427454"/>
              </a:xfrm>
              <a:custGeom>
                <a:avLst/>
                <a:gdLst/>
                <a:ahLst/>
                <a:cxnLst/>
                <a:rect l="l" t="t" r="r" b="b"/>
                <a:pathLst>
                  <a:path w="537001" h="530999" extrusionOk="0">
                    <a:moveTo>
                      <a:pt x="267992" y="530996"/>
                    </a:moveTo>
                    <a:cubicBezTo>
                      <a:pt x="78382" y="532012"/>
                      <a:pt x="-54143" y="340623"/>
                      <a:pt x="21740" y="164537"/>
                    </a:cubicBezTo>
                    <a:cubicBezTo>
                      <a:pt x="62507" y="67573"/>
                      <a:pt x="162710" y="199"/>
                      <a:pt x="267992" y="72"/>
                    </a:cubicBezTo>
                    <a:cubicBezTo>
                      <a:pt x="374101" y="-2531"/>
                      <a:pt x="476400" y="65414"/>
                      <a:pt x="516342" y="163712"/>
                    </a:cubicBezTo>
                    <a:cubicBezTo>
                      <a:pt x="589747" y="340750"/>
                      <a:pt x="458303" y="531885"/>
                      <a:pt x="267992" y="530996"/>
                    </a:cubicBezTo>
                    <a:lnTo>
                      <a:pt x="267992" y="530996"/>
                    </a:lnTo>
                    <a:close/>
                    <a:moveTo>
                      <a:pt x="267992" y="530107"/>
                    </a:moveTo>
                    <a:cubicBezTo>
                      <a:pt x="410550" y="530996"/>
                      <a:pt x="528470" y="407933"/>
                      <a:pt x="527200" y="266582"/>
                    </a:cubicBezTo>
                    <a:cubicBezTo>
                      <a:pt x="527771" y="82876"/>
                      <a:pt x="337780" y="-45648"/>
                      <a:pt x="167536" y="24139"/>
                    </a:cubicBezTo>
                    <a:cubicBezTo>
                      <a:pt x="70825" y="62112"/>
                      <a:pt x="5230" y="163458"/>
                      <a:pt x="7770" y="266582"/>
                    </a:cubicBezTo>
                    <a:cubicBezTo>
                      <a:pt x="6944" y="407107"/>
                      <a:pt x="125880" y="531567"/>
                      <a:pt x="267992" y="530107"/>
                    </a:cubicBezTo>
                    <a:lnTo>
                      <a:pt x="267992" y="5301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8947918" y="1166943"/>
                <a:ext cx="498967" cy="503870"/>
              </a:xfrm>
              <a:custGeom>
                <a:avLst/>
                <a:gdLst/>
                <a:ahLst/>
                <a:cxnLst/>
                <a:rect l="l" t="t" r="r" b="b"/>
                <a:pathLst>
                  <a:path w="619835" h="625926" extrusionOk="0">
                    <a:moveTo>
                      <a:pt x="619831" y="313461"/>
                    </a:moveTo>
                    <a:cubicBezTo>
                      <a:pt x="620911" y="534568"/>
                      <a:pt x="397137" y="688746"/>
                      <a:pt x="191968" y="600798"/>
                    </a:cubicBezTo>
                    <a:cubicBezTo>
                      <a:pt x="78748" y="553491"/>
                      <a:pt x="8" y="436397"/>
                      <a:pt x="72" y="313461"/>
                    </a:cubicBezTo>
                    <a:cubicBezTo>
                      <a:pt x="-2722" y="189699"/>
                      <a:pt x="76526" y="70573"/>
                      <a:pt x="191143" y="24091"/>
                    </a:cubicBezTo>
                    <a:cubicBezTo>
                      <a:pt x="397264" y="-61443"/>
                      <a:pt x="620721" y="91528"/>
                      <a:pt x="619831" y="313461"/>
                    </a:cubicBezTo>
                    <a:lnTo>
                      <a:pt x="619831" y="313461"/>
                    </a:lnTo>
                    <a:close/>
                    <a:moveTo>
                      <a:pt x="618880" y="313461"/>
                    </a:moveTo>
                    <a:cubicBezTo>
                      <a:pt x="620022" y="146710"/>
                      <a:pt x="476449" y="8343"/>
                      <a:pt x="310967" y="9804"/>
                    </a:cubicBezTo>
                    <a:cubicBezTo>
                      <a:pt x="144915" y="8851"/>
                      <a:pt x="5532" y="147408"/>
                      <a:pt x="5088" y="313461"/>
                    </a:cubicBezTo>
                    <a:cubicBezTo>
                      <a:pt x="2930" y="507390"/>
                      <a:pt x="181428" y="650519"/>
                      <a:pt x="370340" y="611974"/>
                    </a:cubicBezTo>
                    <a:cubicBezTo>
                      <a:pt x="510675" y="585177"/>
                      <a:pt x="620213" y="457415"/>
                      <a:pt x="618880" y="313461"/>
                    </a:cubicBezTo>
                    <a:lnTo>
                      <a:pt x="618880" y="313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6" name="Google Shape;86;p5"/>
          <p:cNvGrpSpPr/>
          <p:nvPr/>
        </p:nvGrpSpPr>
        <p:grpSpPr>
          <a:xfrm>
            <a:off x="149330" y="1739150"/>
            <a:ext cx="8858295" cy="3196913"/>
            <a:chOff x="149330" y="1739150"/>
            <a:chExt cx="8858295" cy="3196913"/>
          </a:xfrm>
        </p:grpSpPr>
        <p:grpSp>
          <p:nvGrpSpPr>
            <p:cNvPr id="87" name="Google Shape;87;p5"/>
            <p:cNvGrpSpPr/>
            <p:nvPr/>
          </p:nvGrpSpPr>
          <p:grpSpPr>
            <a:xfrm>
              <a:off x="8540525" y="1739150"/>
              <a:ext cx="467100" cy="467100"/>
              <a:chOff x="4123025" y="735300"/>
              <a:chExt cx="467100" cy="467100"/>
            </a:xfrm>
          </p:grpSpPr>
          <p:sp>
            <p:nvSpPr>
              <p:cNvPr id="88" name="Google Shape;88;p5"/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0" name="Google Shape;90;p5"/>
            <p:cNvGrpSpPr/>
            <p:nvPr/>
          </p:nvGrpSpPr>
          <p:grpSpPr>
            <a:xfrm>
              <a:off x="1525976" y="4604001"/>
              <a:ext cx="332061" cy="332061"/>
              <a:chOff x="4252475" y="1680725"/>
              <a:chExt cx="467100" cy="4671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4252475" y="1680725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4381925" y="1810175"/>
                <a:ext cx="208200" cy="2082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4450925" y="1879175"/>
                <a:ext cx="70200" cy="70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4" name="Google Shape;94;p5"/>
            <p:cNvGrpSpPr/>
            <p:nvPr/>
          </p:nvGrpSpPr>
          <p:grpSpPr>
            <a:xfrm>
              <a:off x="149330" y="3240665"/>
              <a:ext cx="332061" cy="332015"/>
              <a:chOff x="4280525" y="2688025"/>
              <a:chExt cx="467100" cy="467100"/>
            </a:xfrm>
          </p:grpSpPr>
          <p:sp>
            <p:nvSpPr>
              <p:cNvPr id="95" name="Google Shape;95;p5"/>
              <p:cNvSpPr/>
              <p:nvPr/>
            </p:nvSpPr>
            <p:spPr>
              <a:xfrm>
                <a:off x="4280525" y="2688025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4409975" y="2817475"/>
                <a:ext cx="208200" cy="2082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7"/>
          <p:cNvGrpSpPr/>
          <p:nvPr/>
        </p:nvGrpSpPr>
        <p:grpSpPr>
          <a:xfrm>
            <a:off x="-269761" y="3298926"/>
            <a:ext cx="9413761" cy="1844574"/>
            <a:chOff x="-269761" y="3298926"/>
            <a:chExt cx="9413761" cy="1844574"/>
          </a:xfrm>
        </p:grpSpPr>
        <p:sp>
          <p:nvSpPr>
            <p:cNvPr id="127" name="Google Shape;127;p7"/>
            <p:cNvSpPr/>
            <p:nvPr/>
          </p:nvSpPr>
          <p:spPr>
            <a:xfrm>
              <a:off x="0" y="4432500"/>
              <a:ext cx="9144000" cy="711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28" name="Google Shape;128;p7"/>
            <p:cNvGrpSpPr/>
            <p:nvPr/>
          </p:nvGrpSpPr>
          <p:grpSpPr>
            <a:xfrm flipH="1">
              <a:off x="-269761" y="3298926"/>
              <a:ext cx="831229" cy="839398"/>
              <a:chOff x="8947918" y="1166943"/>
              <a:chExt cx="498967" cy="503870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9077049" y="1302982"/>
                <a:ext cx="242477" cy="232591"/>
              </a:xfrm>
              <a:custGeom>
                <a:avLst/>
                <a:gdLst/>
                <a:ahLst/>
                <a:cxnLst/>
                <a:rect l="l" t="t" r="r" b="b"/>
                <a:pathLst>
                  <a:path w="301214" h="288933" extrusionOk="0">
                    <a:moveTo>
                      <a:pt x="127501" y="282624"/>
                    </a:moveTo>
                    <a:cubicBezTo>
                      <a:pt x="141725" y="291006"/>
                      <a:pt x="159505" y="291069"/>
                      <a:pt x="173729" y="282624"/>
                    </a:cubicBezTo>
                    <a:cubicBezTo>
                      <a:pt x="301999" y="206741"/>
                      <a:pt x="340734" y="56373"/>
                      <a:pt x="256470" y="10082"/>
                    </a:cubicBezTo>
                    <a:cubicBezTo>
                      <a:pt x="202177" y="-19763"/>
                      <a:pt x="150615" y="26338"/>
                      <a:pt x="150615" y="26338"/>
                    </a:cubicBezTo>
                    <a:cubicBezTo>
                      <a:pt x="150615" y="26338"/>
                      <a:pt x="99053" y="-19827"/>
                      <a:pt x="44761" y="10082"/>
                    </a:cubicBezTo>
                    <a:cubicBezTo>
                      <a:pt x="-39504" y="56437"/>
                      <a:pt x="-833" y="206741"/>
                      <a:pt x="127501" y="2826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8982525" y="1204690"/>
                <a:ext cx="432286" cy="427454"/>
              </a:xfrm>
              <a:custGeom>
                <a:avLst/>
                <a:gdLst/>
                <a:ahLst/>
                <a:cxnLst/>
                <a:rect l="l" t="t" r="r" b="b"/>
                <a:pathLst>
                  <a:path w="537001" h="530999" extrusionOk="0">
                    <a:moveTo>
                      <a:pt x="267992" y="530996"/>
                    </a:moveTo>
                    <a:cubicBezTo>
                      <a:pt x="78382" y="532012"/>
                      <a:pt x="-54143" y="340623"/>
                      <a:pt x="21740" y="164537"/>
                    </a:cubicBezTo>
                    <a:cubicBezTo>
                      <a:pt x="62507" y="67573"/>
                      <a:pt x="162710" y="199"/>
                      <a:pt x="267992" y="72"/>
                    </a:cubicBezTo>
                    <a:cubicBezTo>
                      <a:pt x="374101" y="-2531"/>
                      <a:pt x="476400" y="65414"/>
                      <a:pt x="516342" y="163712"/>
                    </a:cubicBezTo>
                    <a:cubicBezTo>
                      <a:pt x="589747" y="340750"/>
                      <a:pt x="458303" y="531885"/>
                      <a:pt x="267992" y="530996"/>
                    </a:cubicBezTo>
                    <a:lnTo>
                      <a:pt x="267992" y="530996"/>
                    </a:lnTo>
                    <a:close/>
                    <a:moveTo>
                      <a:pt x="267992" y="530107"/>
                    </a:moveTo>
                    <a:cubicBezTo>
                      <a:pt x="410550" y="530996"/>
                      <a:pt x="528470" y="407933"/>
                      <a:pt x="527200" y="266582"/>
                    </a:cubicBezTo>
                    <a:cubicBezTo>
                      <a:pt x="527771" y="82876"/>
                      <a:pt x="337780" y="-45648"/>
                      <a:pt x="167536" y="24139"/>
                    </a:cubicBezTo>
                    <a:cubicBezTo>
                      <a:pt x="70825" y="62112"/>
                      <a:pt x="5230" y="163458"/>
                      <a:pt x="7770" y="266582"/>
                    </a:cubicBezTo>
                    <a:cubicBezTo>
                      <a:pt x="6944" y="407107"/>
                      <a:pt x="125880" y="531567"/>
                      <a:pt x="267992" y="530107"/>
                    </a:cubicBezTo>
                    <a:lnTo>
                      <a:pt x="267992" y="5301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>
                <a:off x="8947918" y="1166943"/>
                <a:ext cx="498967" cy="503870"/>
              </a:xfrm>
              <a:custGeom>
                <a:avLst/>
                <a:gdLst/>
                <a:ahLst/>
                <a:cxnLst/>
                <a:rect l="l" t="t" r="r" b="b"/>
                <a:pathLst>
                  <a:path w="619835" h="625926" extrusionOk="0">
                    <a:moveTo>
                      <a:pt x="619831" y="313461"/>
                    </a:moveTo>
                    <a:cubicBezTo>
                      <a:pt x="620911" y="534568"/>
                      <a:pt x="397137" y="688746"/>
                      <a:pt x="191968" y="600798"/>
                    </a:cubicBezTo>
                    <a:cubicBezTo>
                      <a:pt x="78748" y="553491"/>
                      <a:pt x="8" y="436397"/>
                      <a:pt x="72" y="313461"/>
                    </a:cubicBezTo>
                    <a:cubicBezTo>
                      <a:pt x="-2722" y="189699"/>
                      <a:pt x="76526" y="70573"/>
                      <a:pt x="191143" y="24091"/>
                    </a:cubicBezTo>
                    <a:cubicBezTo>
                      <a:pt x="397264" y="-61443"/>
                      <a:pt x="620721" y="91528"/>
                      <a:pt x="619831" y="313461"/>
                    </a:cubicBezTo>
                    <a:lnTo>
                      <a:pt x="619831" y="313461"/>
                    </a:lnTo>
                    <a:close/>
                    <a:moveTo>
                      <a:pt x="618880" y="313461"/>
                    </a:moveTo>
                    <a:cubicBezTo>
                      <a:pt x="620022" y="146710"/>
                      <a:pt x="476449" y="8343"/>
                      <a:pt x="310967" y="9804"/>
                    </a:cubicBezTo>
                    <a:cubicBezTo>
                      <a:pt x="144915" y="8851"/>
                      <a:pt x="5532" y="147408"/>
                      <a:pt x="5088" y="313461"/>
                    </a:cubicBezTo>
                    <a:cubicBezTo>
                      <a:pt x="2930" y="507390"/>
                      <a:pt x="181428" y="650519"/>
                      <a:pt x="370340" y="611974"/>
                    </a:cubicBezTo>
                    <a:cubicBezTo>
                      <a:pt x="510675" y="585177"/>
                      <a:pt x="620213" y="457415"/>
                      <a:pt x="618880" y="313461"/>
                    </a:cubicBezTo>
                    <a:lnTo>
                      <a:pt x="618880" y="313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2" name="Google Shape;132;p7"/>
          <p:cNvSpPr txBox="1">
            <a:spLocks noGrp="1"/>
          </p:cNvSpPr>
          <p:nvPr>
            <p:ph type="subTitle" idx="1"/>
          </p:nvPr>
        </p:nvSpPr>
        <p:spPr>
          <a:xfrm>
            <a:off x="811975" y="1533675"/>
            <a:ext cx="4294800" cy="17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811975" y="887175"/>
            <a:ext cx="42948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8220000" algn="bl" rotWithShape="0">
              <a:schemeClr val="dk1"/>
            </a:outerShdw>
          </a:effectLst>
        </p:spPr>
      </p:sp>
      <p:grpSp>
        <p:nvGrpSpPr>
          <p:cNvPr id="135" name="Google Shape;135;p7"/>
          <p:cNvGrpSpPr/>
          <p:nvPr/>
        </p:nvGrpSpPr>
        <p:grpSpPr>
          <a:xfrm>
            <a:off x="196126" y="2693901"/>
            <a:ext cx="332061" cy="332061"/>
            <a:chOff x="4252475" y="1680725"/>
            <a:chExt cx="467100" cy="467100"/>
          </a:xfrm>
        </p:grpSpPr>
        <p:sp>
          <p:nvSpPr>
            <p:cNvPr id="136" name="Google Shape;136;p7"/>
            <p:cNvSpPr/>
            <p:nvPr/>
          </p:nvSpPr>
          <p:spPr>
            <a:xfrm>
              <a:off x="4252475" y="16807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4381925" y="18101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4450925" y="1879175"/>
              <a:ext cx="70200" cy="70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8"/>
          <p:cNvGrpSpPr/>
          <p:nvPr/>
        </p:nvGrpSpPr>
        <p:grpSpPr>
          <a:xfrm flipH="1">
            <a:off x="0" y="4733420"/>
            <a:ext cx="9144000" cy="415905"/>
            <a:chOff x="0" y="4733420"/>
            <a:chExt cx="9144000" cy="415905"/>
          </a:xfrm>
        </p:grpSpPr>
        <p:sp>
          <p:nvSpPr>
            <p:cNvPr id="141" name="Google Shape;141;p8"/>
            <p:cNvSpPr/>
            <p:nvPr/>
          </p:nvSpPr>
          <p:spPr>
            <a:xfrm>
              <a:off x="0" y="4849925"/>
              <a:ext cx="9144000" cy="29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42" name="Google Shape;142;p8"/>
            <p:cNvGrpSpPr/>
            <p:nvPr/>
          </p:nvGrpSpPr>
          <p:grpSpPr>
            <a:xfrm flipH="1">
              <a:off x="741205" y="4733420"/>
              <a:ext cx="1405592" cy="320155"/>
              <a:chOff x="6160325" y="5213222"/>
              <a:chExt cx="982725" cy="223838"/>
            </a:xfrm>
          </p:grpSpPr>
          <p:sp>
            <p:nvSpPr>
              <p:cNvPr id="143" name="Google Shape;143;p8"/>
              <p:cNvSpPr/>
              <p:nvPr/>
            </p:nvSpPr>
            <p:spPr>
              <a:xfrm>
                <a:off x="6160325" y="5213540"/>
                <a:ext cx="77597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8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8" y="0"/>
                    </a:cubicBezTo>
                    <a:cubicBezTo>
                      <a:pt x="60226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6199124" y="5213540"/>
                <a:ext cx="905128" cy="223456"/>
              </a:xfrm>
              <a:custGeom>
                <a:avLst/>
                <a:gdLst/>
                <a:ahLst/>
                <a:cxnLst/>
                <a:rect l="l" t="t" r="r" b="b"/>
                <a:pathLst>
                  <a:path w="905128" h="223456" extrusionOk="0">
                    <a:moveTo>
                      <a:pt x="0" y="0"/>
                    </a:moveTo>
                    <a:lnTo>
                      <a:pt x="905129" y="0"/>
                    </a:lnTo>
                    <a:lnTo>
                      <a:pt x="905129" y="223457"/>
                    </a:lnTo>
                    <a:lnTo>
                      <a:pt x="0" y="22345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7065454" y="5213540"/>
                <a:ext cx="77596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6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9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9" y="0"/>
                    </a:cubicBezTo>
                    <a:cubicBezTo>
                      <a:pt x="60227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7073895" y="5213222"/>
                <a:ext cx="60984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60984" h="199176" extrusionOk="0">
                    <a:moveTo>
                      <a:pt x="30358" y="572"/>
                    </a:moveTo>
                    <a:cubicBezTo>
                      <a:pt x="18420" y="1778"/>
                      <a:pt x="13086" y="20574"/>
                      <a:pt x="10037" y="30353"/>
                    </a:cubicBezTo>
                    <a:cubicBezTo>
                      <a:pt x="830" y="67501"/>
                      <a:pt x="830" y="106871"/>
                      <a:pt x="6672" y="144526"/>
                    </a:cubicBezTo>
                    <a:cubicBezTo>
                      <a:pt x="8324" y="156274"/>
                      <a:pt x="20896" y="212979"/>
                      <a:pt x="38612" y="189484"/>
                    </a:cubicBezTo>
                    <a:cubicBezTo>
                      <a:pt x="56773" y="163386"/>
                      <a:pt x="60584" y="91630"/>
                      <a:pt x="52646" y="60833"/>
                    </a:cubicBezTo>
                    <a:cubicBezTo>
                      <a:pt x="46677" y="37465"/>
                      <a:pt x="33088" y="34036"/>
                      <a:pt x="22547" y="57150"/>
                    </a:cubicBezTo>
                    <a:cubicBezTo>
                      <a:pt x="17849" y="68390"/>
                      <a:pt x="15943" y="81090"/>
                      <a:pt x="15436" y="93663"/>
                    </a:cubicBezTo>
                    <a:cubicBezTo>
                      <a:pt x="15054" y="109284"/>
                      <a:pt x="16134" y="125476"/>
                      <a:pt x="21848" y="140081"/>
                    </a:cubicBezTo>
                    <a:cubicBezTo>
                      <a:pt x="32390" y="164084"/>
                      <a:pt x="41534" y="139827"/>
                      <a:pt x="43438" y="126302"/>
                    </a:cubicBezTo>
                    <a:cubicBezTo>
                      <a:pt x="45534" y="112522"/>
                      <a:pt x="47439" y="86551"/>
                      <a:pt x="38612" y="75184"/>
                    </a:cubicBezTo>
                    <a:cubicBezTo>
                      <a:pt x="37533" y="74041"/>
                      <a:pt x="36136" y="73279"/>
                      <a:pt x="34548" y="73216"/>
                    </a:cubicBezTo>
                    <a:lnTo>
                      <a:pt x="34548" y="72771"/>
                    </a:lnTo>
                    <a:cubicBezTo>
                      <a:pt x="49090" y="74486"/>
                      <a:pt x="47186" y="115634"/>
                      <a:pt x="45280" y="126555"/>
                    </a:cubicBezTo>
                    <a:cubicBezTo>
                      <a:pt x="44264" y="132905"/>
                      <a:pt x="42931" y="139319"/>
                      <a:pt x="40010" y="145161"/>
                    </a:cubicBezTo>
                    <a:cubicBezTo>
                      <a:pt x="38549" y="147955"/>
                      <a:pt x="36644" y="150940"/>
                      <a:pt x="33469" y="152210"/>
                    </a:cubicBezTo>
                    <a:cubicBezTo>
                      <a:pt x="23182" y="155067"/>
                      <a:pt x="18483" y="139383"/>
                      <a:pt x="16261" y="131953"/>
                    </a:cubicBezTo>
                    <a:cubicBezTo>
                      <a:pt x="10355" y="107315"/>
                      <a:pt x="9847" y="79502"/>
                      <a:pt x="19118" y="55626"/>
                    </a:cubicBezTo>
                    <a:cubicBezTo>
                      <a:pt x="23436" y="44133"/>
                      <a:pt x="36961" y="29528"/>
                      <a:pt x="48328" y="42291"/>
                    </a:cubicBezTo>
                    <a:cubicBezTo>
                      <a:pt x="56711" y="52451"/>
                      <a:pt x="58551" y="66167"/>
                      <a:pt x="60075" y="78804"/>
                    </a:cubicBezTo>
                    <a:cubicBezTo>
                      <a:pt x="62743" y="110871"/>
                      <a:pt x="60330" y="164973"/>
                      <a:pt x="42042" y="191897"/>
                    </a:cubicBezTo>
                    <a:cubicBezTo>
                      <a:pt x="30675" y="207264"/>
                      <a:pt x="18928" y="195517"/>
                      <a:pt x="13403" y="182309"/>
                    </a:cubicBezTo>
                    <a:cubicBezTo>
                      <a:pt x="3307" y="158433"/>
                      <a:pt x="894" y="132143"/>
                      <a:pt x="68" y="106490"/>
                    </a:cubicBezTo>
                    <a:cubicBezTo>
                      <a:pt x="-186" y="93599"/>
                      <a:pt x="259" y="80709"/>
                      <a:pt x="1592" y="67818"/>
                    </a:cubicBezTo>
                    <a:cubicBezTo>
                      <a:pt x="3815" y="48705"/>
                      <a:pt x="6862" y="29083"/>
                      <a:pt x="16007" y="11874"/>
                    </a:cubicBezTo>
                    <a:cubicBezTo>
                      <a:pt x="19118" y="6477"/>
                      <a:pt x="23563" y="191"/>
                      <a:pt x="30485" y="0"/>
                    </a:cubicBezTo>
                    <a:cubicBezTo>
                      <a:pt x="30358" y="127"/>
                      <a:pt x="30358" y="572"/>
                      <a:pt x="30358" y="572"/>
                    </a:cubicBezTo>
                    <a:lnTo>
                      <a:pt x="30358" y="5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6174740" y="5236250"/>
                <a:ext cx="499491" cy="4388"/>
              </a:xfrm>
              <a:custGeom>
                <a:avLst/>
                <a:gdLst/>
                <a:ahLst/>
                <a:cxnLst/>
                <a:rect l="l" t="t" r="r" b="b"/>
                <a:pathLst>
                  <a:path w="499491" h="4388" extrusionOk="0">
                    <a:moveTo>
                      <a:pt x="0" y="1992"/>
                    </a:moveTo>
                    <a:cubicBezTo>
                      <a:pt x="147447" y="1674"/>
                      <a:pt x="354203" y="-2326"/>
                      <a:pt x="499491" y="1992"/>
                    </a:cubicBezTo>
                    <a:cubicBezTo>
                      <a:pt x="499491" y="1992"/>
                      <a:pt x="499491" y="2436"/>
                      <a:pt x="499491" y="2436"/>
                    </a:cubicBezTo>
                    <a:cubicBezTo>
                      <a:pt x="355282" y="6246"/>
                      <a:pt x="145351" y="3579"/>
                      <a:pt x="0" y="1992"/>
                    </a:cubicBezTo>
                    <a:lnTo>
                      <a:pt x="0" y="199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9"/>
          <p:cNvGrpSpPr/>
          <p:nvPr/>
        </p:nvGrpSpPr>
        <p:grpSpPr>
          <a:xfrm>
            <a:off x="-716570" y="2564833"/>
            <a:ext cx="10190730" cy="2758995"/>
            <a:chOff x="-716570" y="2564833"/>
            <a:chExt cx="10190730" cy="2758995"/>
          </a:xfrm>
        </p:grpSpPr>
        <p:grpSp>
          <p:nvGrpSpPr>
            <p:cNvPr id="151" name="Google Shape;151;p9"/>
            <p:cNvGrpSpPr/>
            <p:nvPr/>
          </p:nvGrpSpPr>
          <p:grpSpPr>
            <a:xfrm rot="-404966">
              <a:off x="-620408" y="3539448"/>
              <a:ext cx="1307184" cy="1713502"/>
              <a:chOff x="5044785" y="3172415"/>
              <a:chExt cx="552229" cy="723881"/>
            </a:xfrm>
          </p:grpSpPr>
          <p:sp>
            <p:nvSpPr>
              <p:cNvPr id="152" name="Google Shape;152;p9"/>
              <p:cNvSpPr/>
              <p:nvPr/>
            </p:nvSpPr>
            <p:spPr>
              <a:xfrm>
                <a:off x="5100002" y="3590163"/>
                <a:ext cx="365632" cy="306133"/>
              </a:xfrm>
              <a:custGeom>
                <a:avLst/>
                <a:gdLst/>
                <a:ahLst/>
                <a:cxnLst/>
                <a:rect l="l" t="t" r="r" b="b"/>
                <a:pathLst>
                  <a:path w="365632" h="306133" extrusionOk="0">
                    <a:moveTo>
                      <a:pt x="182816" y="0"/>
                    </a:moveTo>
                    <a:lnTo>
                      <a:pt x="0" y="0"/>
                    </a:lnTo>
                    <a:lnTo>
                      <a:pt x="53467" y="305308"/>
                    </a:lnTo>
                    <a:lnTo>
                      <a:pt x="182816" y="306134"/>
                    </a:lnTo>
                    <a:lnTo>
                      <a:pt x="312102" y="305308"/>
                    </a:lnTo>
                    <a:lnTo>
                      <a:pt x="3656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5117401" y="3686365"/>
                <a:ext cx="330962" cy="4127"/>
              </a:xfrm>
              <a:custGeom>
                <a:avLst/>
                <a:gdLst/>
                <a:ahLst/>
                <a:cxnLst/>
                <a:rect l="l" t="t" r="r" b="b"/>
                <a:pathLst>
                  <a:path w="330962" h="4127" extrusionOk="0">
                    <a:moveTo>
                      <a:pt x="0" y="0"/>
                    </a:moveTo>
                    <a:lnTo>
                      <a:pt x="330962" y="0"/>
                    </a:lnTo>
                    <a:lnTo>
                      <a:pt x="330962" y="4128"/>
                    </a:lnTo>
                    <a:lnTo>
                      <a:pt x="0" y="412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5139753" y="3808222"/>
                <a:ext cx="287337" cy="4127"/>
              </a:xfrm>
              <a:custGeom>
                <a:avLst/>
                <a:gdLst/>
                <a:ahLst/>
                <a:cxnLst/>
                <a:rect l="l" t="t" r="r" b="b"/>
                <a:pathLst>
                  <a:path w="287337" h="4127" extrusionOk="0">
                    <a:moveTo>
                      <a:pt x="0" y="0"/>
                    </a:moveTo>
                    <a:lnTo>
                      <a:pt x="287337" y="0"/>
                    </a:lnTo>
                    <a:lnTo>
                      <a:pt x="287337" y="4127"/>
                    </a:lnTo>
                    <a:lnTo>
                      <a:pt x="0" y="412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5318271" y="3316921"/>
                <a:ext cx="104311" cy="273114"/>
              </a:xfrm>
              <a:custGeom>
                <a:avLst/>
                <a:gdLst/>
                <a:ahLst/>
                <a:cxnLst/>
                <a:rect l="l" t="t" r="r" b="b"/>
                <a:pathLst>
                  <a:path w="104311" h="273114" extrusionOk="0">
                    <a:moveTo>
                      <a:pt x="103994" y="55373"/>
                    </a:moveTo>
                    <a:cubicBezTo>
                      <a:pt x="99739" y="48578"/>
                      <a:pt x="95485" y="41784"/>
                      <a:pt x="91357" y="34926"/>
                    </a:cubicBezTo>
                    <a:cubicBezTo>
                      <a:pt x="87611" y="29211"/>
                      <a:pt x="83102" y="20194"/>
                      <a:pt x="77959" y="15622"/>
                    </a:cubicBezTo>
                    <a:cubicBezTo>
                      <a:pt x="61576" y="-1142"/>
                      <a:pt x="33318" y="-1142"/>
                      <a:pt x="16872" y="15432"/>
                    </a:cubicBezTo>
                    <a:cubicBezTo>
                      <a:pt x="10903" y="21274"/>
                      <a:pt x="6775" y="28894"/>
                      <a:pt x="4997" y="37021"/>
                    </a:cubicBezTo>
                    <a:cubicBezTo>
                      <a:pt x="3664" y="43689"/>
                      <a:pt x="4235" y="50420"/>
                      <a:pt x="4172" y="57214"/>
                    </a:cubicBezTo>
                    <a:lnTo>
                      <a:pt x="4299" y="81218"/>
                    </a:lnTo>
                    <a:cubicBezTo>
                      <a:pt x="4045" y="109412"/>
                      <a:pt x="4045" y="149417"/>
                      <a:pt x="3473" y="177166"/>
                    </a:cubicBezTo>
                    <a:cubicBezTo>
                      <a:pt x="2965" y="205169"/>
                      <a:pt x="2076" y="245492"/>
                      <a:pt x="743" y="273114"/>
                    </a:cubicBezTo>
                    <a:cubicBezTo>
                      <a:pt x="-83" y="242063"/>
                      <a:pt x="-400" y="67057"/>
                      <a:pt x="743" y="39181"/>
                    </a:cubicBezTo>
                    <a:cubicBezTo>
                      <a:pt x="2140" y="29211"/>
                      <a:pt x="7093" y="19813"/>
                      <a:pt x="14332" y="12828"/>
                    </a:cubicBezTo>
                    <a:cubicBezTo>
                      <a:pt x="31985" y="-4762"/>
                      <a:pt x="62528" y="-4190"/>
                      <a:pt x="79483" y="14098"/>
                    </a:cubicBezTo>
                    <a:cubicBezTo>
                      <a:pt x="84626" y="18988"/>
                      <a:pt x="88945" y="28195"/>
                      <a:pt x="92501" y="34227"/>
                    </a:cubicBezTo>
                    <a:cubicBezTo>
                      <a:pt x="92501" y="34227"/>
                      <a:pt x="104311" y="55119"/>
                      <a:pt x="104311" y="55119"/>
                    </a:cubicBezTo>
                    <a:lnTo>
                      <a:pt x="103994" y="55373"/>
                    </a:lnTo>
                    <a:lnTo>
                      <a:pt x="103994" y="553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5185473" y="3184106"/>
                <a:ext cx="107437" cy="406056"/>
              </a:xfrm>
              <a:custGeom>
                <a:avLst/>
                <a:gdLst/>
                <a:ahLst/>
                <a:cxnLst/>
                <a:rect l="l" t="t" r="r" b="b"/>
                <a:pathLst>
                  <a:path w="107437" h="406056" extrusionOk="0">
                    <a:moveTo>
                      <a:pt x="0" y="83667"/>
                    </a:moveTo>
                    <a:cubicBezTo>
                      <a:pt x="3620" y="73190"/>
                      <a:pt x="7239" y="62712"/>
                      <a:pt x="10986" y="52298"/>
                    </a:cubicBezTo>
                    <a:cubicBezTo>
                      <a:pt x="14542" y="43027"/>
                      <a:pt x="18224" y="29565"/>
                      <a:pt x="23940" y="21310"/>
                    </a:cubicBezTo>
                    <a:cubicBezTo>
                      <a:pt x="37655" y="-661"/>
                      <a:pt x="64008" y="-7963"/>
                      <a:pt x="84074" y="10515"/>
                    </a:cubicBezTo>
                    <a:cubicBezTo>
                      <a:pt x="98870" y="23914"/>
                      <a:pt x="105220" y="43662"/>
                      <a:pt x="106871" y="62903"/>
                    </a:cubicBezTo>
                    <a:cubicBezTo>
                      <a:pt x="107823" y="101193"/>
                      <a:pt x="107315" y="168186"/>
                      <a:pt x="107188" y="206540"/>
                    </a:cubicBezTo>
                    <a:cubicBezTo>
                      <a:pt x="106553" y="270230"/>
                      <a:pt x="106743" y="343192"/>
                      <a:pt x="103568" y="406057"/>
                    </a:cubicBezTo>
                    <a:cubicBezTo>
                      <a:pt x="103568" y="356146"/>
                      <a:pt x="103251" y="117894"/>
                      <a:pt x="103442" y="73571"/>
                    </a:cubicBezTo>
                    <a:cubicBezTo>
                      <a:pt x="103823" y="51790"/>
                      <a:pt x="98235" y="28295"/>
                      <a:pt x="81915" y="12928"/>
                    </a:cubicBezTo>
                    <a:cubicBezTo>
                      <a:pt x="63310" y="-4725"/>
                      <a:pt x="38926" y="2260"/>
                      <a:pt x="25781" y="22580"/>
                    </a:cubicBezTo>
                    <a:cubicBezTo>
                      <a:pt x="19495" y="31724"/>
                      <a:pt x="16510" y="42583"/>
                      <a:pt x="12319" y="52806"/>
                    </a:cubicBezTo>
                    <a:lnTo>
                      <a:pt x="381" y="83858"/>
                    </a:lnTo>
                    <a:lnTo>
                      <a:pt x="0" y="83667"/>
                    </a:lnTo>
                    <a:lnTo>
                      <a:pt x="0" y="8366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5299692" y="3317200"/>
                <a:ext cx="297322" cy="300780"/>
              </a:xfrm>
              <a:custGeom>
                <a:avLst/>
                <a:gdLst/>
                <a:ahLst/>
                <a:cxnLst/>
                <a:rect l="l" t="t" r="r" b="b"/>
                <a:pathLst>
                  <a:path w="297322" h="300780" extrusionOk="0">
                    <a:moveTo>
                      <a:pt x="214394" y="610"/>
                    </a:moveTo>
                    <a:cubicBezTo>
                      <a:pt x="153180" y="-6755"/>
                      <a:pt x="122700" y="54966"/>
                      <a:pt x="122700" y="54966"/>
                    </a:cubicBezTo>
                    <a:cubicBezTo>
                      <a:pt x="122700" y="54966"/>
                      <a:pt x="57930" y="31535"/>
                      <a:pt x="18941" y="79287"/>
                    </a:cubicBezTo>
                    <a:cubicBezTo>
                      <a:pt x="-1824" y="104624"/>
                      <a:pt x="-4681" y="135929"/>
                      <a:pt x="6305" y="166981"/>
                    </a:cubicBezTo>
                    <a:cubicBezTo>
                      <a:pt x="14115" y="158535"/>
                      <a:pt x="23195" y="151359"/>
                      <a:pt x="33736" y="147422"/>
                    </a:cubicBezTo>
                    <a:cubicBezTo>
                      <a:pt x="65677" y="135421"/>
                      <a:pt x="42754" y="183554"/>
                      <a:pt x="29355" y="208256"/>
                    </a:cubicBezTo>
                    <a:cubicBezTo>
                      <a:pt x="56660" y="243689"/>
                      <a:pt x="101300" y="274867"/>
                      <a:pt x="156799" y="291377"/>
                    </a:cubicBezTo>
                    <a:cubicBezTo>
                      <a:pt x="158641" y="283821"/>
                      <a:pt x="161625" y="276645"/>
                      <a:pt x="166324" y="270676"/>
                    </a:cubicBezTo>
                    <a:cubicBezTo>
                      <a:pt x="179342" y="254229"/>
                      <a:pt x="184358" y="277725"/>
                      <a:pt x="186263" y="298489"/>
                    </a:cubicBezTo>
                    <a:cubicBezTo>
                      <a:pt x="189692" y="299124"/>
                      <a:pt x="193121" y="299759"/>
                      <a:pt x="196614" y="300267"/>
                    </a:cubicBezTo>
                    <a:cubicBezTo>
                      <a:pt x="212870" y="302744"/>
                      <a:pt x="229317" y="296140"/>
                      <a:pt x="239286" y="283058"/>
                    </a:cubicBezTo>
                    <a:cubicBezTo>
                      <a:pt x="257892" y="258802"/>
                      <a:pt x="271798" y="233021"/>
                      <a:pt x="281323" y="207240"/>
                    </a:cubicBezTo>
                    <a:cubicBezTo>
                      <a:pt x="267861" y="192317"/>
                      <a:pt x="251478" y="169013"/>
                      <a:pt x="255986" y="147486"/>
                    </a:cubicBezTo>
                    <a:cubicBezTo>
                      <a:pt x="260305" y="127229"/>
                      <a:pt x="278974" y="142724"/>
                      <a:pt x="294086" y="159551"/>
                    </a:cubicBezTo>
                    <a:cubicBezTo>
                      <a:pt x="307739" y="78652"/>
                      <a:pt x="277640" y="8294"/>
                      <a:pt x="214394" y="610"/>
                    </a:cubicBezTo>
                    <a:close/>
                    <a:moveTo>
                      <a:pt x="141686" y="218162"/>
                    </a:moveTo>
                    <a:cubicBezTo>
                      <a:pt x="134765" y="218162"/>
                      <a:pt x="129177" y="205208"/>
                      <a:pt x="129177" y="189206"/>
                    </a:cubicBezTo>
                    <a:cubicBezTo>
                      <a:pt x="129177" y="173203"/>
                      <a:pt x="134765" y="160250"/>
                      <a:pt x="141686" y="160250"/>
                    </a:cubicBezTo>
                    <a:cubicBezTo>
                      <a:pt x="148608" y="160250"/>
                      <a:pt x="154196" y="173203"/>
                      <a:pt x="154196" y="189206"/>
                    </a:cubicBezTo>
                    <a:cubicBezTo>
                      <a:pt x="154196" y="205208"/>
                      <a:pt x="148608" y="218162"/>
                      <a:pt x="141686" y="218162"/>
                    </a:cubicBezTo>
                    <a:close/>
                    <a:moveTo>
                      <a:pt x="202900" y="129960"/>
                    </a:moveTo>
                    <a:cubicBezTo>
                      <a:pt x="198646" y="133008"/>
                      <a:pt x="189502" y="127547"/>
                      <a:pt x="182390" y="117704"/>
                    </a:cubicBezTo>
                    <a:cubicBezTo>
                      <a:pt x="175342" y="107862"/>
                      <a:pt x="172992" y="97448"/>
                      <a:pt x="177246" y="94400"/>
                    </a:cubicBezTo>
                    <a:cubicBezTo>
                      <a:pt x="181501" y="91352"/>
                      <a:pt x="190645" y="96813"/>
                      <a:pt x="197757" y="106656"/>
                    </a:cubicBezTo>
                    <a:cubicBezTo>
                      <a:pt x="204869" y="116498"/>
                      <a:pt x="207155" y="126912"/>
                      <a:pt x="202900" y="129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5044785" y="3172415"/>
                <a:ext cx="269027" cy="272092"/>
              </a:xfrm>
              <a:custGeom>
                <a:avLst/>
                <a:gdLst/>
                <a:ahLst/>
                <a:cxnLst/>
                <a:rect l="l" t="t" r="r" b="b"/>
                <a:pathLst>
                  <a:path w="269027" h="272092" extrusionOk="0">
                    <a:moveTo>
                      <a:pt x="2893" y="144380"/>
                    </a:moveTo>
                    <a:cubicBezTo>
                      <a:pt x="16546" y="129140"/>
                      <a:pt x="33500" y="115170"/>
                      <a:pt x="37374" y="133458"/>
                    </a:cubicBezTo>
                    <a:cubicBezTo>
                      <a:pt x="41501" y="152953"/>
                      <a:pt x="26642" y="174035"/>
                      <a:pt x="14450" y="187497"/>
                    </a:cubicBezTo>
                    <a:cubicBezTo>
                      <a:pt x="23087" y="210801"/>
                      <a:pt x="35659" y="234106"/>
                      <a:pt x="52487" y="256076"/>
                    </a:cubicBezTo>
                    <a:cubicBezTo>
                      <a:pt x="61567" y="267888"/>
                      <a:pt x="76426" y="273856"/>
                      <a:pt x="91095" y="271634"/>
                    </a:cubicBezTo>
                    <a:cubicBezTo>
                      <a:pt x="94270" y="271126"/>
                      <a:pt x="97381" y="270618"/>
                      <a:pt x="100493" y="270047"/>
                    </a:cubicBezTo>
                    <a:cubicBezTo>
                      <a:pt x="102207" y="251314"/>
                      <a:pt x="106779" y="230042"/>
                      <a:pt x="118527" y="244900"/>
                    </a:cubicBezTo>
                    <a:cubicBezTo>
                      <a:pt x="122781" y="250298"/>
                      <a:pt x="125512" y="256775"/>
                      <a:pt x="127163" y="263633"/>
                    </a:cubicBezTo>
                    <a:cubicBezTo>
                      <a:pt x="177391" y="248711"/>
                      <a:pt x="217841" y="220517"/>
                      <a:pt x="242479" y="188449"/>
                    </a:cubicBezTo>
                    <a:cubicBezTo>
                      <a:pt x="230350" y="166097"/>
                      <a:pt x="209586" y="122536"/>
                      <a:pt x="238478" y="133394"/>
                    </a:cubicBezTo>
                    <a:cubicBezTo>
                      <a:pt x="248003" y="136950"/>
                      <a:pt x="256258" y="143428"/>
                      <a:pt x="263307" y="151111"/>
                    </a:cubicBezTo>
                    <a:cubicBezTo>
                      <a:pt x="273276" y="123044"/>
                      <a:pt x="270673" y="94723"/>
                      <a:pt x="251877" y="71736"/>
                    </a:cubicBezTo>
                    <a:cubicBezTo>
                      <a:pt x="216571" y="28556"/>
                      <a:pt x="157960" y="49765"/>
                      <a:pt x="157960" y="49765"/>
                    </a:cubicBezTo>
                    <a:cubicBezTo>
                      <a:pt x="157960" y="49765"/>
                      <a:pt x="130401" y="-6115"/>
                      <a:pt x="74966" y="552"/>
                    </a:cubicBezTo>
                    <a:cubicBezTo>
                      <a:pt x="17816" y="7411"/>
                      <a:pt x="-9362" y="71101"/>
                      <a:pt x="2893" y="144380"/>
                    </a:cubicBezTo>
                    <a:close/>
                    <a:moveTo>
                      <a:pt x="129576" y="171113"/>
                    </a:moveTo>
                    <a:cubicBezTo>
                      <a:pt x="129576" y="156636"/>
                      <a:pt x="134656" y="144888"/>
                      <a:pt x="140879" y="144888"/>
                    </a:cubicBezTo>
                    <a:cubicBezTo>
                      <a:pt x="147102" y="144888"/>
                      <a:pt x="152182" y="156636"/>
                      <a:pt x="152182" y="171113"/>
                    </a:cubicBezTo>
                    <a:cubicBezTo>
                      <a:pt x="152182" y="185592"/>
                      <a:pt x="147102" y="197339"/>
                      <a:pt x="140879" y="197339"/>
                    </a:cubicBezTo>
                    <a:cubicBezTo>
                      <a:pt x="134656" y="197339"/>
                      <a:pt x="129576" y="185592"/>
                      <a:pt x="129576" y="171113"/>
                    </a:cubicBezTo>
                    <a:close/>
                    <a:moveTo>
                      <a:pt x="90142" y="96501"/>
                    </a:moveTo>
                    <a:cubicBezTo>
                      <a:pt x="96556" y="87611"/>
                      <a:pt x="104874" y="82658"/>
                      <a:pt x="108684" y="85452"/>
                    </a:cubicBezTo>
                    <a:cubicBezTo>
                      <a:pt x="112494" y="88246"/>
                      <a:pt x="110462" y="97644"/>
                      <a:pt x="104049" y="106534"/>
                    </a:cubicBezTo>
                    <a:cubicBezTo>
                      <a:pt x="97635" y="115424"/>
                      <a:pt x="89317" y="120377"/>
                      <a:pt x="85507" y="117583"/>
                    </a:cubicBezTo>
                    <a:cubicBezTo>
                      <a:pt x="81633" y="114789"/>
                      <a:pt x="83729" y="105327"/>
                      <a:pt x="90142" y="965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5185536" y="3445138"/>
                <a:ext cx="76712" cy="145093"/>
              </a:xfrm>
              <a:custGeom>
                <a:avLst/>
                <a:gdLst/>
                <a:ahLst/>
                <a:cxnLst/>
                <a:rect l="l" t="t" r="r" b="b"/>
                <a:pathLst>
                  <a:path w="76712" h="145093" extrusionOk="0">
                    <a:moveTo>
                      <a:pt x="0" y="31423"/>
                    </a:moveTo>
                    <a:cubicBezTo>
                      <a:pt x="3429" y="25898"/>
                      <a:pt x="7557" y="19993"/>
                      <a:pt x="11176" y="14595"/>
                    </a:cubicBezTo>
                    <a:cubicBezTo>
                      <a:pt x="15049" y="8563"/>
                      <a:pt x="21527" y="4435"/>
                      <a:pt x="28194" y="2276"/>
                    </a:cubicBezTo>
                    <a:cubicBezTo>
                      <a:pt x="47054" y="-4582"/>
                      <a:pt x="76327" y="4118"/>
                      <a:pt x="76645" y="27549"/>
                    </a:cubicBezTo>
                    <a:cubicBezTo>
                      <a:pt x="76962" y="57013"/>
                      <a:pt x="76136" y="88636"/>
                      <a:pt x="74866" y="118227"/>
                    </a:cubicBezTo>
                    <a:cubicBezTo>
                      <a:pt x="74295" y="127181"/>
                      <a:pt x="73914" y="136134"/>
                      <a:pt x="73152" y="145088"/>
                    </a:cubicBezTo>
                    <a:cubicBezTo>
                      <a:pt x="72009" y="146040"/>
                      <a:pt x="72898" y="37582"/>
                      <a:pt x="72517" y="37645"/>
                    </a:cubicBezTo>
                    <a:cubicBezTo>
                      <a:pt x="72390" y="33772"/>
                      <a:pt x="72771" y="28057"/>
                      <a:pt x="72327" y="24247"/>
                    </a:cubicBezTo>
                    <a:cubicBezTo>
                      <a:pt x="67437" y="1260"/>
                      <a:pt x="33210" y="-2296"/>
                      <a:pt x="17082" y="10912"/>
                    </a:cubicBezTo>
                    <a:cubicBezTo>
                      <a:pt x="13589" y="13643"/>
                      <a:pt x="11176" y="17516"/>
                      <a:pt x="8382" y="21009"/>
                    </a:cubicBezTo>
                    <a:lnTo>
                      <a:pt x="191" y="31677"/>
                    </a:lnTo>
                    <a:lnTo>
                      <a:pt x="0" y="31423"/>
                    </a:lnTo>
                    <a:lnTo>
                      <a:pt x="0" y="314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5075968" y="3459466"/>
                <a:ext cx="219498" cy="213194"/>
              </a:xfrm>
              <a:custGeom>
                <a:avLst/>
                <a:gdLst/>
                <a:ahLst/>
                <a:cxnLst/>
                <a:rect l="l" t="t" r="r" b="b"/>
                <a:pathLst>
                  <a:path w="219498" h="213194" extrusionOk="0">
                    <a:moveTo>
                      <a:pt x="18002" y="134761"/>
                    </a:moveTo>
                    <a:cubicBezTo>
                      <a:pt x="24542" y="119520"/>
                      <a:pt x="33877" y="104407"/>
                      <a:pt x="41624" y="117488"/>
                    </a:cubicBezTo>
                    <a:cubicBezTo>
                      <a:pt x="49816" y="131331"/>
                      <a:pt x="43910" y="151334"/>
                      <a:pt x="38068" y="164859"/>
                    </a:cubicBezTo>
                    <a:cubicBezTo>
                      <a:pt x="50704" y="180480"/>
                      <a:pt x="66389" y="195086"/>
                      <a:pt x="84994" y="207595"/>
                    </a:cubicBezTo>
                    <a:cubicBezTo>
                      <a:pt x="94964" y="214326"/>
                      <a:pt x="107918" y="215024"/>
                      <a:pt x="118649" y="209500"/>
                    </a:cubicBezTo>
                    <a:cubicBezTo>
                      <a:pt x="120935" y="208293"/>
                      <a:pt x="123222" y="207087"/>
                      <a:pt x="125444" y="205817"/>
                    </a:cubicBezTo>
                    <a:cubicBezTo>
                      <a:pt x="121952" y="191021"/>
                      <a:pt x="119919" y="173559"/>
                      <a:pt x="132747" y="181877"/>
                    </a:cubicBezTo>
                    <a:cubicBezTo>
                      <a:pt x="137446" y="184925"/>
                      <a:pt x="141192" y="189180"/>
                      <a:pt x="144177" y="194006"/>
                    </a:cubicBezTo>
                    <a:cubicBezTo>
                      <a:pt x="178784" y="169622"/>
                      <a:pt x="202533" y="137491"/>
                      <a:pt x="213137" y="106503"/>
                    </a:cubicBezTo>
                    <a:cubicBezTo>
                      <a:pt x="198088" y="92533"/>
                      <a:pt x="170847" y="64530"/>
                      <a:pt x="195866" y="65355"/>
                    </a:cubicBezTo>
                    <a:cubicBezTo>
                      <a:pt x="204121" y="65609"/>
                      <a:pt x="212122" y="68403"/>
                      <a:pt x="219487" y="72467"/>
                    </a:cubicBezTo>
                    <a:cubicBezTo>
                      <a:pt x="219868" y="48337"/>
                      <a:pt x="210534" y="27318"/>
                      <a:pt x="190214" y="14618"/>
                    </a:cubicBezTo>
                    <a:cubicBezTo>
                      <a:pt x="151987" y="-9385"/>
                      <a:pt x="112554" y="22048"/>
                      <a:pt x="112554" y="22048"/>
                    </a:cubicBezTo>
                    <a:cubicBezTo>
                      <a:pt x="112554" y="22048"/>
                      <a:pt x="76993" y="-13639"/>
                      <a:pt x="36227" y="5792"/>
                    </a:cubicBezTo>
                    <a:cubicBezTo>
                      <a:pt x="-5938" y="25858"/>
                      <a:pt x="-10319" y="81738"/>
                      <a:pt x="18002" y="134761"/>
                    </a:cubicBezTo>
                    <a:close/>
                    <a:moveTo>
                      <a:pt x="122079" y="122505"/>
                    </a:moveTo>
                    <a:cubicBezTo>
                      <a:pt x="118332" y="111393"/>
                      <a:pt x="119158" y="101105"/>
                      <a:pt x="123984" y="99518"/>
                    </a:cubicBezTo>
                    <a:cubicBezTo>
                      <a:pt x="128810" y="97930"/>
                      <a:pt x="135667" y="105614"/>
                      <a:pt x="139414" y="116663"/>
                    </a:cubicBezTo>
                    <a:cubicBezTo>
                      <a:pt x="143160" y="127775"/>
                      <a:pt x="142335" y="138062"/>
                      <a:pt x="137509" y="139650"/>
                    </a:cubicBezTo>
                    <a:cubicBezTo>
                      <a:pt x="132683" y="141237"/>
                      <a:pt x="125825" y="133554"/>
                      <a:pt x="122079" y="122505"/>
                    </a:cubicBezTo>
                    <a:close/>
                    <a:moveTo>
                      <a:pt x="72485" y="75451"/>
                    </a:moveTo>
                    <a:cubicBezTo>
                      <a:pt x="75089" y="67006"/>
                      <a:pt x="80168" y="61037"/>
                      <a:pt x="83852" y="62180"/>
                    </a:cubicBezTo>
                    <a:cubicBezTo>
                      <a:pt x="87535" y="63323"/>
                      <a:pt x="88360" y="71070"/>
                      <a:pt x="85756" y="79579"/>
                    </a:cubicBezTo>
                    <a:cubicBezTo>
                      <a:pt x="83153" y="88024"/>
                      <a:pt x="78073" y="93993"/>
                      <a:pt x="74390" y="92850"/>
                    </a:cubicBezTo>
                    <a:cubicBezTo>
                      <a:pt x="70771" y="91707"/>
                      <a:pt x="69881" y="83897"/>
                      <a:pt x="72485" y="75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" name="Google Shape;161;p9"/>
            <p:cNvGrpSpPr/>
            <p:nvPr/>
          </p:nvGrpSpPr>
          <p:grpSpPr>
            <a:xfrm flipH="1">
              <a:off x="8694774" y="2564833"/>
              <a:ext cx="779387" cy="787096"/>
              <a:chOff x="8947918" y="1166943"/>
              <a:chExt cx="498967" cy="503870"/>
            </a:xfrm>
          </p:grpSpPr>
          <p:sp>
            <p:nvSpPr>
              <p:cNvPr id="162" name="Google Shape;162;p9"/>
              <p:cNvSpPr/>
              <p:nvPr/>
            </p:nvSpPr>
            <p:spPr>
              <a:xfrm>
                <a:off x="9077049" y="1302982"/>
                <a:ext cx="242477" cy="232591"/>
              </a:xfrm>
              <a:custGeom>
                <a:avLst/>
                <a:gdLst/>
                <a:ahLst/>
                <a:cxnLst/>
                <a:rect l="l" t="t" r="r" b="b"/>
                <a:pathLst>
                  <a:path w="301214" h="288933" extrusionOk="0">
                    <a:moveTo>
                      <a:pt x="127501" y="282624"/>
                    </a:moveTo>
                    <a:cubicBezTo>
                      <a:pt x="141725" y="291006"/>
                      <a:pt x="159505" y="291069"/>
                      <a:pt x="173729" y="282624"/>
                    </a:cubicBezTo>
                    <a:cubicBezTo>
                      <a:pt x="301999" y="206741"/>
                      <a:pt x="340734" y="56373"/>
                      <a:pt x="256470" y="10082"/>
                    </a:cubicBezTo>
                    <a:cubicBezTo>
                      <a:pt x="202177" y="-19763"/>
                      <a:pt x="150615" y="26338"/>
                      <a:pt x="150615" y="26338"/>
                    </a:cubicBezTo>
                    <a:cubicBezTo>
                      <a:pt x="150615" y="26338"/>
                      <a:pt x="99053" y="-19827"/>
                      <a:pt x="44761" y="10082"/>
                    </a:cubicBezTo>
                    <a:cubicBezTo>
                      <a:pt x="-39504" y="56437"/>
                      <a:pt x="-833" y="206741"/>
                      <a:pt x="127501" y="2826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8982525" y="1204690"/>
                <a:ext cx="432286" cy="427454"/>
              </a:xfrm>
              <a:custGeom>
                <a:avLst/>
                <a:gdLst/>
                <a:ahLst/>
                <a:cxnLst/>
                <a:rect l="l" t="t" r="r" b="b"/>
                <a:pathLst>
                  <a:path w="537001" h="530999" extrusionOk="0">
                    <a:moveTo>
                      <a:pt x="267992" y="530996"/>
                    </a:moveTo>
                    <a:cubicBezTo>
                      <a:pt x="78382" y="532012"/>
                      <a:pt x="-54143" y="340623"/>
                      <a:pt x="21740" y="164537"/>
                    </a:cubicBezTo>
                    <a:cubicBezTo>
                      <a:pt x="62507" y="67573"/>
                      <a:pt x="162710" y="199"/>
                      <a:pt x="267992" y="72"/>
                    </a:cubicBezTo>
                    <a:cubicBezTo>
                      <a:pt x="374101" y="-2531"/>
                      <a:pt x="476400" y="65414"/>
                      <a:pt x="516342" y="163712"/>
                    </a:cubicBezTo>
                    <a:cubicBezTo>
                      <a:pt x="589747" y="340750"/>
                      <a:pt x="458303" y="531885"/>
                      <a:pt x="267992" y="530996"/>
                    </a:cubicBezTo>
                    <a:lnTo>
                      <a:pt x="267992" y="530996"/>
                    </a:lnTo>
                    <a:close/>
                    <a:moveTo>
                      <a:pt x="267992" y="530107"/>
                    </a:moveTo>
                    <a:cubicBezTo>
                      <a:pt x="410550" y="530996"/>
                      <a:pt x="528470" y="407933"/>
                      <a:pt x="527200" y="266582"/>
                    </a:cubicBezTo>
                    <a:cubicBezTo>
                      <a:pt x="527771" y="82876"/>
                      <a:pt x="337780" y="-45648"/>
                      <a:pt x="167536" y="24139"/>
                    </a:cubicBezTo>
                    <a:cubicBezTo>
                      <a:pt x="70825" y="62112"/>
                      <a:pt x="5230" y="163458"/>
                      <a:pt x="7770" y="266582"/>
                    </a:cubicBezTo>
                    <a:cubicBezTo>
                      <a:pt x="6944" y="407107"/>
                      <a:pt x="125880" y="531567"/>
                      <a:pt x="267992" y="530107"/>
                    </a:cubicBezTo>
                    <a:lnTo>
                      <a:pt x="267992" y="5301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8947918" y="1166943"/>
                <a:ext cx="498967" cy="503870"/>
              </a:xfrm>
              <a:custGeom>
                <a:avLst/>
                <a:gdLst/>
                <a:ahLst/>
                <a:cxnLst/>
                <a:rect l="l" t="t" r="r" b="b"/>
                <a:pathLst>
                  <a:path w="619835" h="625926" extrusionOk="0">
                    <a:moveTo>
                      <a:pt x="619831" y="313461"/>
                    </a:moveTo>
                    <a:cubicBezTo>
                      <a:pt x="620911" y="534568"/>
                      <a:pt x="397137" y="688746"/>
                      <a:pt x="191968" y="600798"/>
                    </a:cubicBezTo>
                    <a:cubicBezTo>
                      <a:pt x="78748" y="553491"/>
                      <a:pt x="8" y="436397"/>
                      <a:pt x="72" y="313461"/>
                    </a:cubicBezTo>
                    <a:cubicBezTo>
                      <a:pt x="-2722" y="189699"/>
                      <a:pt x="76526" y="70573"/>
                      <a:pt x="191143" y="24091"/>
                    </a:cubicBezTo>
                    <a:cubicBezTo>
                      <a:pt x="397264" y="-61443"/>
                      <a:pt x="620721" y="91528"/>
                      <a:pt x="619831" y="313461"/>
                    </a:cubicBezTo>
                    <a:lnTo>
                      <a:pt x="619831" y="313461"/>
                    </a:lnTo>
                    <a:close/>
                    <a:moveTo>
                      <a:pt x="618880" y="313461"/>
                    </a:moveTo>
                    <a:cubicBezTo>
                      <a:pt x="620022" y="146710"/>
                      <a:pt x="476449" y="8343"/>
                      <a:pt x="310967" y="9804"/>
                    </a:cubicBezTo>
                    <a:cubicBezTo>
                      <a:pt x="144915" y="8851"/>
                      <a:pt x="5532" y="147408"/>
                      <a:pt x="5088" y="313461"/>
                    </a:cubicBezTo>
                    <a:cubicBezTo>
                      <a:pt x="2930" y="507390"/>
                      <a:pt x="181428" y="650519"/>
                      <a:pt x="370340" y="611974"/>
                    </a:cubicBezTo>
                    <a:cubicBezTo>
                      <a:pt x="510675" y="585177"/>
                      <a:pt x="620213" y="457415"/>
                      <a:pt x="618880" y="313461"/>
                    </a:cubicBezTo>
                    <a:lnTo>
                      <a:pt x="618880" y="313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5" name="Google Shape;16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2" hasCustomPrompt="1"/>
          </p:nvPr>
        </p:nvSpPr>
        <p:spPr>
          <a:xfrm>
            <a:off x="1605425" y="1386587"/>
            <a:ext cx="7347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3" hasCustomPrompt="1"/>
          </p:nvPr>
        </p:nvSpPr>
        <p:spPr>
          <a:xfrm>
            <a:off x="1605425" y="3003338"/>
            <a:ext cx="7347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925" y="1386587"/>
            <a:ext cx="7347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925" y="3003338"/>
            <a:ext cx="7347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6" hasCustomPrompt="1"/>
          </p:nvPr>
        </p:nvSpPr>
        <p:spPr>
          <a:xfrm>
            <a:off x="6803875" y="1386587"/>
            <a:ext cx="7347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idx="7" hasCustomPrompt="1"/>
          </p:nvPr>
        </p:nvSpPr>
        <p:spPr>
          <a:xfrm>
            <a:off x="6803875" y="3003338"/>
            <a:ext cx="7347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>
            <a:spLocks noGrp="1"/>
          </p:cNvSpPr>
          <p:nvPr>
            <p:ph type="subTitle" idx="1"/>
          </p:nvPr>
        </p:nvSpPr>
        <p:spPr>
          <a:xfrm>
            <a:off x="820625" y="1928475"/>
            <a:ext cx="23043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subTitle" idx="8"/>
          </p:nvPr>
        </p:nvSpPr>
        <p:spPr>
          <a:xfrm>
            <a:off x="3420125" y="1928475"/>
            <a:ext cx="23043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subTitle" idx="9"/>
          </p:nvPr>
        </p:nvSpPr>
        <p:spPr>
          <a:xfrm>
            <a:off x="6019075" y="1928475"/>
            <a:ext cx="23043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36" name="Google Shape;236;p13"/>
          <p:cNvSpPr txBox="1">
            <a:spLocks noGrp="1"/>
          </p:cNvSpPr>
          <p:nvPr>
            <p:ph type="subTitle" idx="13"/>
          </p:nvPr>
        </p:nvSpPr>
        <p:spPr>
          <a:xfrm>
            <a:off x="820625" y="3545250"/>
            <a:ext cx="2304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14"/>
          </p:nvPr>
        </p:nvSpPr>
        <p:spPr>
          <a:xfrm>
            <a:off x="3419525" y="3545250"/>
            <a:ext cx="2305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subTitle" idx="15"/>
          </p:nvPr>
        </p:nvSpPr>
        <p:spPr>
          <a:xfrm>
            <a:off x="6019075" y="3545250"/>
            <a:ext cx="23043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grpSp>
        <p:nvGrpSpPr>
          <p:cNvPr id="239" name="Google Shape;239;p13"/>
          <p:cNvGrpSpPr/>
          <p:nvPr/>
        </p:nvGrpSpPr>
        <p:grpSpPr>
          <a:xfrm>
            <a:off x="-866480" y="786894"/>
            <a:ext cx="10590291" cy="4356614"/>
            <a:chOff x="-866480" y="786894"/>
            <a:chExt cx="10590291" cy="4356614"/>
          </a:xfrm>
        </p:grpSpPr>
        <p:grpSp>
          <p:nvGrpSpPr>
            <p:cNvPr id="240" name="Google Shape;240;p13"/>
            <p:cNvGrpSpPr/>
            <p:nvPr/>
          </p:nvGrpSpPr>
          <p:grpSpPr>
            <a:xfrm flipH="1">
              <a:off x="8477890" y="786894"/>
              <a:ext cx="1245921" cy="1258215"/>
              <a:chOff x="8947918" y="1166943"/>
              <a:chExt cx="498967" cy="503870"/>
            </a:xfrm>
          </p:grpSpPr>
          <p:sp>
            <p:nvSpPr>
              <p:cNvPr id="241" name="Google Shape;241;p13"/>
              <p:cNvSpPr/>
              <p:nvPr/>
            </p:nvSpPr>
            <p:spPr>
              <a:xfrm>
                <a:off x="9077049" y="1302982"/>
                <a:ext cx="242477" cy="232591"/>
              </a:xfrm>
              <a:custGeom>
                <a:avLst/>
                <a:gdLst/>
                <a:ahLst/>
                <a:cxnLst/>
                <a:rect l="l" t="t" r="r" b="b"/>
                <a:pathLst>
                  <a:path w="301214" h="288933" extrusionOk="0">
                    <a:moveTo>
                      <a:pt x="127501" y="282624"/>
                    </a:moveTo>
                    <a:cubicBezTo>
                      <a:pt x="141725" y="291006"/>
                      <a:pt x="159505" y="291069"/>
                      <a:pt x="173729" y="282624"/>
                    </a:cubicBezTo>
                    <a:cubicBezTo>
                      <a:pt x="301999" y="206741"/>
                      <a:pt x="340734" y="56373"/>
                      <a:pt x="256470" y="10082"/>
                    </a:cubicBezTo>
                    <a:cubicBezTo>
                      <a:pt x="202177" y="-19763"/>
                      <a:pt x="150615" y="26338"/>
                      <a:pt x="150615" y="26338"/>
                    </a:cubicBezTo>
                    <a:cubicBezTo>
                      <a:pt x="150615" y="26338"/>
                      <a:pt x="99053" y="-19827"/>
                      <a:pt x="44761" y="10082"/>
                    </a:cubicBezTo>
                    <a:cubicBezTo>
                      <a:pt x="-39504" y="56437"/>
                      <a:pt x="-833" y="206741"/>
                      <a:pt x="127501" y="2826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8982525" y="1204690"/>
                <a:ext cx="432286" cy="427454"/>
              </a:xfrm>
              <a:custGeom>
                <a:avLst/>
                <a:gdLst/>
                <a:ahLst/>
                <a:cxnLst/>
                <a:rect l="l" t="t" r="r" b="b"/>
                <a:pathLst>
                  <a:path w="537001" h="530999" extrusionOk="0">
                    <a:moveTo>
                      <a:pt x="267992" y="530996"/>
                    </a:moveTo>
                    <a:cubicBezTo>
                      <a:pt x="78382" y="532012"/>
                      <a:pt x="-54143" y="340623"/>
                      <a:pt x="21740" y="164537"/>
                    </a:cubicBezTo>
                    <a:cubicBezTo>
                      <a:pt x="62507" y="67573"/>
                      <a:pt x="162710" y="199"/>
                      <a:pt x="267992" y="72"/>
                    </a:cubicBezTo>
                    <a:cubicBezTo>
                      <a:pt x="374101" y="-2531"/>
                      <a:pt x="476400" y="65414"/>
                      <a:pt x="516342" y="163712"/>
                    </a:cubicBezTo>
                    <a:cubicBezTo>
                      <a:pt x="589747" y="340750"/>
                      <a:pt x="458303" y="531885"/>
                      <a:pt x="267992" y="530996"/>
                    </a:cubicBezTo>
                    <a:lnTo>
                      <a:pt x="267992" y="530996"/>
                    </a:lnTo>
                    <a:close/>
                    <a:moveTo>
                      <a:pt x="267992" y="530107"/>
                    </a:moveTo>
                    <a:cubicBezTo>
                      <a:pt x="410550" y="530996"/>
                      <a:pt x="528470" y="407933"/>
                      <a:pt x="527200" y="266582"/>
                    </a:cubicBezTo>
                    <a:cubicBezTo>
                      <a:pt x="527771" y="82876"/>
                      <a:pt x="337780" y="-45648"/>
                      <a:pt x="167536" y="24139"/>
                    </a:cubicBezTo>
                    <a:cubicBezTo>
                      <a:pt x="70825" y="62112"/>
                      <a:pt x="5230" y="163458"/>
                      <a:pt x="7770" y="266582"/>
                    </a:cubicBezTo>
                    <a:cubicBezTo>
                      <a:pt x="6944" y="407107"/>
                      <a:pt x="125880" y="531567"/>
                      <a:pt x="267992" y="530107"/>
                    </a:cubicBezTo>
                    <a:lnTo>
                      <a:pt x="267992" y="5301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8947918" y="1166943"/>
                <a:ext cx="498967" cy="503870"/>
              </a:xfrm>
              <a:custGeom>
                <a:avLst/>
                <a:gdLst/>
                <a:ahLst/>
                <a:cxnLst/>
                <a:rect l="l" t="t" r="r" b="b"/>
                <a:pathLst>
                  <a:path w="619835" h="625926" extrusionOk="0">
                    <a:moveTo>
                      <a:pt x="619831" y="313461"/>
                    </a:moveTo>
                    <a:cubicBezTo>
                      <a:pt x="620911" y="534568"/>
                      <a:pt x="397137" y="688746"/>
                      <a:pt x="191968" y="600798"/>
                    </a:cubicBezTo>
                    <a:cubicBezTo>
                      <a:pt x="78748" y="553491"/>
                      <a:pt x="8" y="436397"/>
                      <a:pt x="72" y="313461"/>
                    </a:cubicBezTo>
                    <a:cubicBezTo>
                      <a:pt x="-2722" y="189699"/>
                      <a:pt x="76526" y="70573"/>
                      <a:pt x="191143" y="24091"/>
                    </a:cubicBezTo>
                    <a:cubicBezTo>
                      <a:pt x="397264" y="-61443"/>
                      <a:pt x="620721" y="91528"/>
                      <a:pt x="619831" y="313461"/>
                    </a:cubicBezTo>
                    <a:lnTo>
                      <a:pt x="619831" y="313461"/>
                    </a:lnTo>
                    <a:close/>
                    <a:moveTo>
                      <a:pt x="618880" y="313461"/>
                    </a:moveTo>
                    <a:cubicBezTo>
                      <a:pt x="620022" y="146710"/>
                      <a:pt x="476449" y="8343"/>
                      <a:pt x="310967" y="9804"/>
                    </a:cubicBezTo>
                    <a:cubicBezTo>
                      <a:pt x="144915" y="8851"/>
                      <a:pt x="5532" y="147408"/>
                      <a:pt x="5088" y="313461"/>
                    </a:cubicBezTo>
                    <a:cubicBezTo>
                      <a:pt x="2930" y="507390"/>
                      <a:pt x="181428" y="650519"/>
                      <a:pt x="370340" y="611974"/>
                    </a:cubicBezTo>
                    <a:cubicBezTo>
                      <a:pt x="510675" y="585177"/>
                      <a:pt x="620213" y="457415"/>
                      <a:pt x="618880" y="313461"/>
                    </a:cubicBezTo>
                    <a:lnTo>
                      <a:pt x="618880" y="313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4" name="Google Shape;244;p13"/>
            <p:cNvGrpSpPr/>
            <p:nvPr/>
          </p:nvGrpSpPr>
          <p:grpSpPr>
            <a:xfrm flipH="1">
              <a:off x="8460164" y="2586151"/>
              <a:ext cx="831229" cy="839398"/>
              <a:chOff x="8947918" y="1166943"/>
              <a:chExt cx="498967" cy="503870"/>
            </a:xfrm>
          </p:grpSpPr>
          <p:sp>
            <p:nvSpPr>
              <p:cNvPr id="245" name="Google Shape;245;p13"/>
              <p:cNvSpPr/>
              <p:nvPr/>
            </p:nvSpPr>
            <p:spPr>
              <a:xfrm>
                <a:off x="9077049" y="1302982"/>
                <a:ext cx="242477" cy="232591"/>
              </a:xfrm>
              <a:custGeom>
                <a:avLst/>
                <a:gdLst/>
                <a:ahLst/>
                <a:cxnLst/>
                <a:rect l="l" t="t" r="r" b="b"/>
                <a:pathLst>
                  <a:path w="301214" h="288933" extrusionOk="0">
                    <a:moveTo>
                      <a:pt x="127501" y="282624"/>
                    </a:moveTo>
                    <a:cubicBezTo>
                      <a:pt x="141725" y="291006"/>
                      <a:pt x="159505" y="291069"/>
                      <a:pt x="173729" y="282624"/>
                    </a:cubicBezTo>
                    <a:cubicBezTo>
                      <a:pt x="301999" y="206741"/>
                      <a:pt x="340734" y="56373"/>
                      <a:pt x="256470" y="10082"/>
                    </a:cubicBezTo>
                    <a:cubicBezTo>
                      <a:pt x="202177" y="-19763"/>
                      <a:pt x="150615" y="26338"/>
                      <a:pt x="150615" y="26338"/>
                    </a:cubicBezTo>
                    <a:cubicBezTo>
                      <a:pt x="150615" y="26338"/>
                      <a:pt x="99053" y="-19827"/>
                      <a:pt x="44761" y="10082"/>
                    </a:cubicBezTo>
                    <a:cubicBezTo>
                      <a:pt x="-39504" y="56437"/>
                      <a:pt x="-833" y="206741"/>
                      <a:pt x="127501" y="2826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3"/>
              <p:cNvSpPr/>
              <p:nvPr/>
            </p:nvSpPr>
            <p:spPr>
              <a:xfrm>
                <a:off x="8982525" y="1204690"/>
                <a:ext cx="432286" cy="427454"/>
              </a:xfrm>
              <a:custGeom>
                <a:avLst/>
                <a:gdLst/>
                <a:ahLst/>
                <a:cxnLst/>
                <a:rect l="l" t="t" r="r" b="b"/>
                <a:pathLst>
                  <a:path w="537001" h="530999" extrusionOk="0">
                    <a:moveTo>
                      <a:pt x="267992" y="530996"/>
                    </a:moveTo>
                    <a:cubicBezTo>
                      <a:pt x="78382" y="532012"/>
                      <a:pt x="-54143" y="340623"/>
                      <a:pt x="21740" y="164537"/>
                    </a:cubicBezTo>
                    <a:cubicBezTo>
                      <a:pt x="62507" y="67573"/>
                      <a:pt x="162710" y="199"/>
                      <a:pt x="267992" y="72"/>
                    </a:cubicBezTo>
                    <a:cubicBezTo>
                      <a:pt x="374101" y="-2531"/>
                      <a:pt x="476400" y="65414"/>
                      <a:pt x="516342" y="163712"/>
                    </a:cubicBezTo>
                    <a:cubicBezTo>
                      <a:pt x="589747" y="340750"/>
                      <a:pt x="458303" y="531885"/>
                      <a:pt x="267992" y="530996"/>
                    </a:cubicBezTo>
                    <a:lnTo>
                      <a:pt x="267992" y="530996"/>
                    </a:lnTo>
                    <a:close/>
                    <a:moveTo>
                      <a:pt x="267992" y="530107"/>
                    </a:moveTo>
                    <a:cubicBezTo>
                      <a:pt x="410550" y="530996"/>
                      <a:pt x="528470" y="407933"/>
                      <a:pt x="527200" y="266582"/>
                    </a:cubicBezTo>
                    <a:cubicBezTo>
                      <a:pt x="527771" y="82876"/>
                      <a:pt x="337780" y="-45648"/>
                      <a:pt x="167536" y="24139"/>
                    </a:cubicBezTo>
                    <a:cubicBezTo>
                      <a:pt x="70825" y="62112"/>
                      <a:pt x="5230" y="163458"/>
                      <a:pt x="7770" y="266582"/>
                    </a:cubicBezTo>
                    <a:cubicBezTo>
                      <a:pt x="6944" y="407107"/>
                      <a:pt x="125880" y="531567"/>
                      <a:pt x="267992" y="530107"/>
                    </a:cubicBezTo>
                    <a:lnTo>
                      <a:pt x="267992" y="5301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3"/>
              <p:cNvSpPr/>
              <p:nvPr/>
            </p:nvSpPr>
            <p:spPr>
              <a:xfrm>
                <a:off x="8947918" y="1166943"/>
                <a:ext cx="498967" cy="503870"/>
              </a:xfrm>
              <a:custGeom>
                <a:avLst/>
                <a:gdLst/>
                <a:ahLst/>
                <a:cxnLst/>
                <a:rect l="l" t="t" r="r" b="b"/>
                <a:pathLst>
                  <a:path w="619835" h="625926" extrusionOk="0">
                    <a:moveTo>
                      <a:pt x="619831" y="313461"/>
                    </a:moveTo>
                    <a:cubicBezTo>
                      <a:pt x="620911" y="534568"/>
                      <a:pt x="397137" y="688746"/>
                      <a:pt x="191968" y="600798"/>
                    </a:cubicBezTo>
                    <a:cubicBezTo>
                      <a:pt x="78748" y="553491"/>
                      <a:pt x="8" y="436397"/>
                      <a:pt x="72" y="313461"/>
                    </a:cubicBezTo>
                    <a:cubicBezTo>
                      <a:pt x="-2722" y="189699"/>
                      <a:pt x="76526" y="70573"/>
                      <a:pt x="191143" y="24091"/>
                    </a:cubicBezTo>
                    <a:cubicBezTo>
                      <a:pt x="397264" y="-61443"/>
                      <a:pt x="620721" y="91528"/>
                      <a:pt x="619831" y="313461"/>
                    </a:cubicBezTo>
                    <a:lnTo>
                      <a:pt x="619831" y="313461"/>
                    </a:lnTo>
                    <a:close/>
                    <a:moveTo>
                      <a:pt x="618880" y="313461"/>
                    </a:moveTo>
                    <a:cubicBezTo>
                      <a:pt x="620022" y="146710"/>
                      <a:pt x="476449" y="8343"/>
                      <a:pt x="310967" y="9804"/>
                    </a:cubicBezTo>
                    <a:cubicBezTo>
                      <a:pt x="144915" y="8851"/>
                      <a:pt x="5532" y="147408"/>
                      <a:pt x="5088" y="313461"/>
                    </a:cubicBezTo>
                    <a:cubicBezTo>
                      <a:pt x="2930" y="507390"/>
                      <a:pt x="181428" y="650519"/>
                      <a:pt x="370340" y="611974"/>
                    </a:cubicBezTo>
                    <a:cubicBezTo>
                      <a:pt x="510675" y="585177"/>
                      <a:pt x="620213" y="457415"/>
                      <a:pt x="618880" y="313461"/>
                    </a:cubicBezTo>
                    <a:lnTo>
                      <a:pt x="618880" y="313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Google Shape;248;p13"/>
            <p:cNvGrpSpPr/>
            <p:nvPr/>
          </p:nvGrpSpPr>
          <p:grpSpPr>
            <a:xfrm>
              <a:off x="-866480" y="3183382"/>
              <a:ext cx="1545080" cy="1960126"/>
              <a:chOff x="3437763" y="3146869"/>
              <a:chExt cx="590740" cy="749427"/>
            </a:xfrm>
          </p:grpSpPr>
          <p:sp>
            <p:nvSpPr>
              <p:cNvPr id="249" name="Google Shape;249;p13"/>
              <p:cNvSpPr/>
              <p:nvPr/>
            </p:nvSpPr>
            <p:spPr>
              <a:xfrm>
                <a:off x="3544951" y="3146869"/>
                <a:ext cx="376301" cy="749427"/>
              </a:xfrm>
              <a:custGeom>
                <a:avLst/>
                <a:gdLst/>
                <a:ahLst/>
                <a:cxnLst/>
                <a:rect l="l" t="t" r="r" b="b"/>
                <a:pathLst>
                  <a:path w="376301" h="749427" extrusionOk="0">
                    <a:moveTo>
                      <a:pt x="282194" y="0"/>
                    </a:moveTo>
                    <a:lnTo>
                      <a:pt x="188151" y="0"/>
                    </a:lnTo>
                    <a:lnTo>
                      <a:pt x="94107" y="0"/>
                    </a:lnTo>
                    <a:lnTo>
                      <a:pt x="0" y="749427"/>
                    </a:lnTo>
                    <a:lnTo>
                      <a:pt x="188151" y="749427"/>
                    </a:lnTo>
                    <a:lnTo>
                      <a:pt x="376301" y="7494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0" name="Google Shape;250;p13"/>
              <p:cNvGrpSpPr/>
              <p:nvPr/>
            </p:nvGrpSpPr>
            <p:grpSpPr>
              <a:xfrm>
                <a:off x="3495675" y="3188906"/>
                <a:ext cx="474789" cy="197802"/>
                <a:chOff x="3495675" y="3188906"/>
                <a:chExt cx="474789" cy="197802"/>
              </a:xfrm>
            </p:grpSpPr>
            <p:sp>
              <p:nvSpPr>
                <p:cNvPr id="251" name="Google Shape;251;p13"/>
                <p:cNvSpPr/>
                <p:nvPr/>
              </p:nvSpPr>
              <p:spPr>
                <a:xfrm>
                  <a:off x="3495675" y="3269932"/>
                  <a:ext cx="474789" cy="35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789" h="35687" extrusionOk="0">
                      <a:moveTo>
                        <a:pt x="0" y="0"/>
                      </a:moveTo>
                      <a:lnTo>
                        <a:pt x="474790" y="0"/>
                      </a:lnTo>
                      <a:lnTo>
                        <a:pt x="474790" y="35687"/>
                      </a:lnTo>
                      <a:lnTo>
                        <a:pt x="0" y="356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" name="Google Shape;252;p13"/>
                <p:cNvSpPr/>
                <p:nvPr/>
              </p:nvSpPr>
              <p:spPr>
                <a:xfrm>
                  <a:off x="3539680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197803"/>
                      </a:move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p13"/>
                <p:cNvSpPr/>
                <p:nvPr/>
              </p:nvSpPr>
              <p:spPr>
                <a:xfrm>
                  <a:off x="3568954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p13"/>
                <p:cNvSpPr/>
                <p:nvPr/>
              </p:nvSpPr>
              <p:spPr>
                <a:xfrm>
                  <a:off x="3515169" y="3245802"/>
                  <a:ext cx="24510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0" h="84010" extrusionOk="0">
                      <a:moveTo>
                        <a:pt x="12255" y="84011"/>
                      </a:moveTo>
                      <a:lnTo>
                        <a:pt x="12255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461" y="0"/>
                        <a:pt x="12255" y="0"/>
                      </a:cubicBezTo>
                      <a:lnTo>
                        <a:pt x="12255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8986" y="84011"/>
                        <a:pt x="12255" y="840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13"/>
                <p:cNvSpPr/>
                <p:nvPr/>
              </p:nvSpPr>
              <p:spPr>
                <a:xfrm>
                  <a:off x="3862704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0"/>
                      </a:move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13"/>
                <p:cNvSpPr/>
                <p:nvPr/>
              </p:nvSpPr>
              <p:spPr>
                <a:xfrm>
                  <a:off x="3892041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Google Shape;257;p13"/>
                <p:cNvSpPr/>
                <p:nvPr/>
              </p:nvSpPr>
              <p:spPr>
                <a:xfrm>
                  <a:off x="3926522" y="3245802"/>
                  <a:ext cx="24511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1" h="84010" extrusionOk="0">
                      <a:moveTo>
                        <a:pt x="12256" y="0"/>
                      </a:moveTo>
                      <a:lnTo>
                        <a:pt x="12256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9050" y="84011"/>
                        <a:pt x="12256" y="84011"/>
                      </a:cubicBezTo>
                      <a:lnTo>
                        <a:pt x="12256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524" y="0"/>
                        <a:pt x="122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8" name="Google Shape;258;p13"/>
              <p:cNvGrpSpPr/>
              <p:nvPr/>
            </p:nvGrpSpPr>
            <p:grpSpPr>
              <a:xfrm>
                <a:off x="3437763" y="3410902"/>
                <a:ext cx="590740" cy="246125"/>
                <a:chOff x="3437763" y="3410902"/>
                <a:chExt cx="590740" cy="246125"/>
              </a:xfrm>
            </p:grpSpPr>
            <p:sp>
              <p:nvSpPr>
                <p:cNvPr id="259" name="Google Shape;259;p13"/>
                <p:cNvSpPr/>
                <p:nvPr/>
              </p:nvSpPr>
              <p:spPr>
                <a:xfrm>
                  <a:off x="3437763" y="3511740"/>
                  <a:ext cx="590740" cy="4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740" h="44386" extrusionOk="0">
                      <a:moveTo>
                        <a:pt x="0" y="0"/>
                      </a:moveTo>
                      <a:lnTo>
                        <a:pt x="590741" y="0"/>
                      </a:lnTo>
                      <a:lnTo>
                        <a:pt x="590741" y="44387"/>
                      </a:lnTo>
                      <a:lnTo>
                        <a:pt x="0" y="443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p13"/>
                <p:cNvSpPr/>
                <p:nvPr/>
              </p:nvSpPr>
              <p:spPr>
                <a:xfrm>
                  <a:off x="3492436" y="3410965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0" y="246063"/>
                      </a:moveTo>
                      <a:lnTo>
                        <a:pt x="39560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1"/>
                      </a:lnTo>
                      <a:cubicBezTo>
                        <a:pt x="0" y="17717"/>
                        <a:pt x="17717" y="0"/>
                        <a:pt x="39560" y="0"/>
                      </a:cubicBezTo>
                      <a:lnTo>
                        <a:pt x="39560" y="0"/>
                      </a:lnTo>
                      <a:cubicBezTo>
                        <a:pt x="61404" y="0"/>
                        <a:pt x="79121" y="17717"/>
                        <a:pt x="79121" y="39561"/>
                      </a:cubicBezTo>
                      <a:lnTo>
                        <a:pt x="79121" y="206502"/>
                      </a:lnTo>
                      <a:cubicBezTo>
                        <a:pt x="79185" y="228346"/>
                        <a:pt x="61468" y="246063"/>
                        <a:pt x="39560" y="24606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3529520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3461956" y="3481704"/>
                  <a:ext cx="30479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9" h="104521" extrusionOk="0">
                      <a:moveTo>
                        <a:pt x="15240" y="104521"/>
                      </a:move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795"/>
                        <a:pt x="6795" y="0"/>
                        <a:pt x="15240" y="0"/>
                      </a:cubicBezTo>
                      <a:lnTo>
                        <a:pt x="15240" y="0"/>
                      </a:lnTo>
                      <a:cubicBezTo>
                        <a:pt x="23685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5" y="104521"/>
                        <a:pt x="15240" y="1045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Google Shape;263;p13"/>
                <p:cNvSpPr/>
                <p:nvPr/>
              </p:nvSpPr>
              <p:spPr>
                <a:xfrm>
                  <a:off x="3894391" y="3410902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1" y="0"/>
                      </a:moveTo>
                      <a:lnTo>
                        <a:pt x="39561" y="0"/>
                      </a:lnTo>
                      <a:cubicBezTo>
                        <a:pt x="61405" y="0"/>
                        <a:pt x="79121" y="17716"/>
                        <a:pt x="79121" y="39560"/>
                      </a:cubicBezTo>
                      <a:lnTo>
                        <a:pt x="79121" y="206502"/>
                      </a:lnTo>
                      <a:cubicBezTo>
                        <a:pt x="79121" y="228346"/>
                        <a:pt x="61405" y="246063"/>
                        <a:pt x="39561" y="246063"/>
                      </a:cubicBezTo>
                      <a:lnTo>
                        <a:pt x="39561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0"/>
                      </a:lnTo>
                      <a:cubicBezTo>
                        <a:pt x="-63" y="17780"/>
                        <a:pt x="17653" y="0"/>
                        <a:pt x="395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13"/>
                <p:cNvSpPr/>
                <p:nvPr/>
              </p:nvSpPr>
              <p:spPr>
                <a:xfrm>
                  <a:off x="3931412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" name="Google Shape;265;p13"/>
                <p:cNvSpPr/>
                <p:nvPr/>
              </p:nvSpPr>
              <p:spPr>
                <a:xfrm>
                  <a:off x="3973766" y="3481704"/>
                  <a:ext cx="30480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" h="104521" extrusionOk="0">
                      <a:moveTo>
                        <a:pt x="15240" y="0"/>
                      </a:moveTo>
                      <a:lnTo>
                        <a:pt x="15240" y="0"/>
                      </a:lnTo>
                      <a:cubicBezTo>
                        <a:pt x="23686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6" y="104521"/>
                        <a:pt x="15240" y="104521"/>
                      </a:cubicBez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858"/>
                        <a:pt x="6858" y="0"/>
                        <a:pt x="152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66" name="Google Shape;266;p13"/>
              <p:cNvSpPr/>
              <p:nvPr/>
            </p:nvSpPr>
            <p:spPr>
              <a:xfrm>
                <a:off x="3461956" y="3778948"/>
                <a:ext cx="542290" cy="117348"/>
              </a:xfrm>
              <a:custGeom>
                <a:avLst/>
                <a:gdLst/>
                <a:ahLst/>
                <a:cxnLst/>
                <a:rect l="l" t="t" r="r" b="b"/>
                <a:pathLst>
                  <a:path w="542290" h="117348" extrusionOk="0">
                    <a:moveTo>
                      <a:pt x="521653" y="0"/>
                    </a:moveTo>
                    <a:lnTo>
                      <a:pt x="271145" y="0"/>
                    </a:lnTo>
                    <a:lnTo>
                      <a:pt x="20701" y="0"/>
                    </a:lnTo>
                    <a:lnTo>
                      <a:pt x="0" y="117348"/>
                    </a:lnTo>
                    <a:lnTo>
                      <a:pt x="271145" y="117348"/>
                    </a:lnTo>
                    <a:lnTo>
                      <a:pt x="542290" y="11734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3559683" y="3751135"/>
                <a:ext cx="346836" cy="27813"/>
              </a:xfrm>
              <a:custGeom>
                <a:avLst/>
                <a:gdLst/>
                <a:ahLst/>
                <a:cxnLst/>
                <a:rect l="l" t="t" r="r" b="b"/>
                <a:pathLst>
                  <a:path w="346836" h="27813" extrusionOk="0">
                    <a:moveTo>
                      <a:pt x="0" y="27813"/>
                    </a:moveTo>
                    <a:lnTo>
                      <a:pt x="343345" y="0"/>
                    </a:lnTo>
                    <a:lnTo>
                      <a:pt x="346837" y="278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3477133" y="3809142"/>
                <a:ext cx="511873" cy="5057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5057" extrusionOk="0">
                    <a:moveTo>
                      <a:pt x="511873" y="857"/>
                    </a:moveTo>
                    <a:cubicBezTo>
                      <a:pt x="364363" y="6255"/>
                      <a:pt x="211645" y="5874"/>
                      <a:pt x="64008" y="2953"/>
                    </a:cubicBezTo>
                    <a:cubicBezTo>
                      <a:pt x="42672" y="2254"/>
                      <a:pt x="21336" y="1810"/>
                      <a:pt x="0" y="857"/>
                    </a:cubicBezTo>
                    <a:cubicBezTo>
                      <a:pt x="125984" y="-286"/>
                      <a:pt x="386016" y="-286"/>
                      <a:pt x="511873" y="857"/>
                    </a:cubicBezTo>
                    <a:lnTo>
                      <a:pt x="511873" y="8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3469132" y="3854942"/>
                <a:ext cx="527939" cy="5105"/>
              </a:xfrm>
              <a:custGeom>
                <a:avLst/>
                <a:gdLst/>
                <a:ahLst/>
                <a:cxnLst/>
                <a:rect l="l" t="t" r="r" b="b"/>
                <a:pathLst>
                  <a:path w="527939" h="5105" extrusionOk="0">
                    <a:moveTo>
                      <a:pt x="527939" y="905"/>
                    </a:moveTo>
                    <a:cubicBezTo>
                      <a:pt x="375793" y="6302"/>
                      <a:pt x="218249" y="5921"/>
                      <a:pt x="65977" y="3000"/>
                    </a:cubicBezTo>
                    <a:cubicBezTo>
                      <a:pt x="44005" y="2302"/>
                      <a:pt x="21971" y="1857"/>
                      <a:pt x="0" y="905"/>
                    </a:cubicBezTo>
                    <a:cubicBezTo>
                      <a:pt x="129921" y="-302"/>
                      <a:pt x="398082" y="-302"/>
                      <a:pt x="527939" y="905"/>
                    </a:cubicBezTo>
                    <a:lnTo>
                      <a:pt x="527939" y="9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0" name="Google Shape;270;p13"/>
          <p:cNvGrpSpPr/>
          <p:nvPr/>
        </p:nvGrpSpPr>
        <p:grpSpPr>
          <a:xfrm>
            <a:off x="157925" y="2428250"/>
            <a:ext cx="9176275" cy="1720900"/>
            <a:chOff x="157925" y="2428250"/>
            <a:chExt cx="9176275" cy="1720900"/>
          </a:xfrm>
        </p:grpSpPr>
        <p:grpSp>
          <p:nvGrpSpPr>
            <p:cNvPr id="271" name="Google Shape;271;p13"/>
            <p:cNvGrpSpPr/>
            <p:nvPr/>
          </p:nvGrpSpPr>
          <p:grpSpPr>
            <a:xfrm>
              <a:off x="157925" y="2428250"/>
              <a:ext cx="467100" cy="467100"/>
              <a:chOff x="4123025" y="735300"/>
              <a:chExt cx="467100" cy="467100"/>
            </a:xfrm>
          </p:grpSpPr>
          <p:sp>
            <p:nvSpPr>
              <p:cNvPr id="272" name="Google Shape;272;p13"/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274" name="Google Shape;274;p13"/>
            <p:cNvGrpSpPr/>
            <p:nvPr/>
          </p:nvGrpSpPr>
          <p:grpSpPr>
            <a:xfrm>
              <a:off x="8867100" y="3682050"/>
              <a:ext cx="467100" cy="467100"/>
              <a:chOff x="4123025" y="735300"/>
              <a:chExt cx="467100" cy="467100"/>
            </a:xfrm>
          </p:grpSpPr>
          <p:sp>
            <p:nvSpPr>
              <p:cNvPr id="275" name="Google Shape;275;p13"/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1" r:id="rId10"/>
    <p:sldLayoutId id="2147483664" r:id="rId11"/>
    <p:sldLayoutId id="2147483669" r:id="rId12"/>
    <p:sldLayoutId id="2147483670" r:id="rId13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xhere.com/en/photo/819869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foto.wuestenigel.com/colored-dumbbells-with-different-weights-for-home-workout/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s://pxhere.com/en/photo/81986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to.wuestenigel.com/colored-dumbbells-with-different-weights-for-home-workout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oto.wuestenigel.com/colored-dumbbells-with-different-weights-for-home-workout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foto.wuestenigel.com/colored-dumbbells-with-different-weights-for-home-workou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pxhere.com/en/photo/819869" TargetMode="Externa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en/photo/81986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8"/>
          <p:cNvSpPr txBox="1">
            <a:spLocks noGrp="1"/>
          </p:cNvSpPr>
          <p:nvPr>
            <p:ph type="ctrTitle"/>
          </p:nvPr>
        </p:nvSpPr>
        <p:spPr>
          <a:xfrm>
            <a:off x="646299" y="1157166"/>
            <a:ext cx="3999000" cy="2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3600" dirty="0"/>
            </a:br>
            <a:br>
              <a:rPr lang="en" sz="3600" dirty="0"/>
            </a:br>
            <a:br>
              <a:rPr lang="en" sz="3600" dirty="0"/>
            </a:br>
            <a:r>
              <a:rPr lang="en" sz="3600" dirty="0"/>
              <a:t>Optimizing Gym Utilization</a:t>
            </a:r>
            <a:endParaRPr sz="5400" dirty="0"/>
          </a:p>
        </p:txBody>
      </p:sp>
      <p:sp>
        <p:nvSpPr>
          <p:cNvPr id="621" name="Google Shape;621;p28"/>
          <p:cNvSpPr txBox="1">
            <a:spLocks noGrp="1"/>
          </p:cNvSpPr>
          <p:nvPr>
            <p:ph type="subTitle" idx="1"/>
          </p:nvPr>
        </p:nvSpPr>
        <p:spPr>
          <a:xfrm>
            <a:off x="713225" y="3519325"/>
            <a:ext cx="24411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6</a:t>
            </a:r>
            <a:endParaRPr dirty="0"/>
          </a:p>
        </p:txBody>
      </p:sp>
      <p:grpSp>
        <p:nvGrpSpPr>
          <p:cNvPr id="622" name="Google Shape;622;p28"/>
          <p:cNvGrpSpPr/>
          <p:nvPr/>
        </p:nvGrpSpPr>
        <p:grpSpPr>
          <a:xfrm>
            <a:off x="4218269" y="-184616"/>
            <a:ext cx="5475008" cy="5254776"/>
            <a:chOff x="4218269" y="-184616"/>
            <a:chExt cx="5475008" cy="5254776"/>
          </a:xfrm>
        </p:grpSpPr>
        <p:grpSp>
          <p:nvGrpSpPr>
            <p:cNvPr id="623" name="Google Shape;623;p28"/>
            <p:cNvGrpSpPr/>
            <p:nvPr/>
          </p:nvGrpSpPr>
          <p:grpSpPr>
            <a:xfrm>
              <a:off x="4218269" y="-184616"/>
              <a:ext cx="5475008" cy="5254776"/>
              <a:chOff x="4218269" y="-184616"/>
              <a:chExt cx="5475008" cy="5254776"/>
            </a:xfrm>
          </p:grpSpPr>
          <p:grpSp>
            <p:nvGrpSpPr>
              <p:cNvPr id="624" name="Google Shape;624;p28"/>
              <p:cNvGrpSpPr/>
              <p:nvPr/>
            </p:nvGrpSpPr>
            <p:grpSpPr>
              <a:xfrm>
                <a:off x="5818595" y="2058453"/>
                <a:ext cx="2889529" cy="2482557"/>
                <a:chOff x="6809994" y="3974465"/>
                <a:chExt cx="1171320" cy="1006347"/>
              </a:xfrm>
            </p:grpSpPr>
            <p:sp>
              <p:nvSpPr>
                <p:cNvPr id="625" name="Google Shape;625;p28"/>
                <p:cNvSpPr/>
                <p:nvPr/>
              </p:nvSpPr>
              <p:spPr>
                <a:xfrm>
                  <a:off x="7544276" y="4085050"/>
                  <a:ext cx="136969" cy="13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69" h="136969" extrusionOk="0">
                      <a:moveTo>
                        <a:pt x="20923" y="126778"/>
                      </a:moveTo>
                      <a:lnTo>
                        <a:pt x="10192" y="116046"/>
                      </a:lnTo>
                      <a:cubicBezTo>
                        <a:pt x="-3397" y="102457"/>
                        <a:pt x="-3397" y="80359"/>
                        <a:pt x="10192" y="66770"/>
                      </a:cubicBezTo>
                      <a:lnTo>
                        <a:pt x="66770" y="10192"/>
                      </a:lnTo>
                      <a:cubicBezTo>
                        <a:pt x="80359" y="-3397"/>
                        <a:pt x="102457" y="-3397"/>
                        <a:pt x="116046" y="10192"/>
                      </a:cubicBezTo>
                      <a:lnTo>
                        <a:pt x="126778" y="20923"/>
                      </a:lnTo>
                      <a:cubicBezTo>
                        <a:pt x="140367" y="34512"/>
                        <a:pt x="140367" y="56610"/>
                        <a:pt x="126778" y="70199"/>
                      </a:cubicBezTo>
                      <a:lnTo>
                        <a:pt x="70199" y="126778"/>
                      </a:lnTo>
                      <a:cubicBezTo>
                        <a:pt x="56610" y="140367"/>
                        <a:pt x="34512" y="140367"/>
                        <a:pt x="20923" y="1267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6" name="Google Shape;626;p28"/>
                <p:cNvSpPr/>
                <p:nvPr/>
              </p:nvSpPr>
              <p:spPr>
                <a:xfrm>
                  <a:off x="7246873" y="4221162"/>
                  <a:ext cx="382396" cy="332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396" h="332803" extrusionOk="0">
                      <a:moveTo>
                        <a:pt x="124905" y="321056"/>
                      </a:moveTo>
                      <a:lnTo>
                        <a:pt x="382397" y="66358"/>
                      </a:lnTo>
                      <a:lnTo>
                        <a:pt x="360870" y="0"/>
                      </a:lnTo>
                      <a:lnTo>
                        <a:pt x="0" y="33280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7" name="Google Shape;627;p28"/>
                <p:cNvSpPr/>
                <p:nvPr/>
              </p:nvSpPr>
              <p:spPr>
                <a:xfrm>
                  <a:off x="7043864" y="4297870"/>
                  <a:ext cx="160401" cy="300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401" h="300608" extrusionOk="0">
                      <a:moveTo>
                        <a:pt x="160401" y="284289"/>
                      </a:moveTo>
                      <a:lnTo>
                        <a:pt x="160401" y="0"/>
                      </a:lnTo>
                      <a:lnTo>
                        <a:pt x="0" y="0"/>
                      </a:lnTo>
                      <a:lnTo>
                        <a:pt x="0" y="30035"/>
                      </a:lnTo>
                      <a:lnTo>
                        <a:pt x="104394" y="30035"/>
                      </a:lnTo>
                      <a:lnTo>
                        <a:pt x="104394" y="30060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8" name="Google Shape;628;p28"/>
                <p:cNvSpPr/>
                <p:nvPr/>
              </p:nvSpPr>
              <p:spPr>
                <a:xfrm>
                  <a:off x="7626032" y="4397184"/>
                  <a:ext cx="261302" cy="542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302" h="542988" extrusionOk="0">
                      <a:moveTo>
                        <a:pt x="0" y="0"/>
                      </a:moveTo>
                      <a:lnTo>
                        <a:pt x="84899" y="0"/>
                      </a:lnTo>
                      <a:lnTo>
                        <a:pt x="261303" y="542989"/>
                      </a:lnTo>
                      <a:lnTo>
                        <a:pt x="176403" y="5429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9" name="Google Shape;629;p28"/>
                <p:cNvSpPr/>
                <p:nvPr/>
              </p:nvSpPr>
              <p:spPr>
                <a:xfrm>
                  <a:off x="7600378" y="4198492"/>
                  <a:ext cx="95186" cy="198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86" h="198691" extrusionOk="0">
                      <a:moveTo>
                        <a:pt x="95186" y="198691"/>
                      </a:moveTo>
                      <a:lnTo>
                        <a:pt x="30670" y="0"/>
                      </a:lnTo>
                      <a:lnTo>
                        <a:pt x="0" y="0"/>
                      </a:lnTo>
                      <a:lnTo>
                        <a:pt x="64579" y="19869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0" name="Google Shape;630;p28"/>
                <p:cNvSpPr/>
                <p:nvPr/>
              </p:nvSpPr>
              <p:spPr>
                <a:xfrm>
                  <a:off x="7879905" y="4917185"/>
                  <a:ext cx="58927" cy="22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7" h="22986" extrusionOk="0">
                      <a:moveTo>
                        <a:pt x="7429" y="22987"/>
                      </a:moveTo>
                      <a:lnTo>
                        <a:pt x="58927" y="22987"/>
                      </a:lnTo>
                      <a:lnTo>
                        <a:pt x="5892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1" name="Google Shape;631;p28"/>
                <p:cNvSpPr/>
                <p:nvPr/>
              </p:nvSpPr>
              <p:spPr>
                <a:xfrm>
                  <a:off x="7938896" y="4876609"/>
                  <a:ext cx="42418" cy="104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18" h="104140" extrusionOk="0">
                      <a:moveTo>
                        <a:pt x="25019" y="0"/>
                      </a:moveTo>
                      <a:lnTo>
                        <a:pt x="17399" y="0"/>
                      </a:lnTo>
                      <a:cubicBezTo>
                        <a:pt x="7747" y="0"/>
                        <a:pt x="0" y="7811"/>
                        <a:pt x="0" y="17399"/>
                      </a:cubicBezTo>
                      <a:lnTo>
                        <a:pt x="0" y="86741"/>
                      </a:lnTo>
                      <a:cubicBezTo>
                        <a:pt x="0" y="96393"/>
                        <a:pt x="7810" y="104140"/>
                        <a:pt x="17399" y="104140"/>
                      </a:cubicBezTo>
                      <a:lnTo>
                        <a:pt x="25019" y="104140"/>
                      </a:lnTo>
                      <a:cubicBezTo>
                        <a:pt x="34672" y="104140"/>
                        <a:pt x="42418" y="96330"/>
                        <a:pt x="42418" y="86741"/>
                      </a:cubicBezTo>
                      <a:lnTo>
                        <a:pt x="42418" y="17399"/>
                      </a:lnTo>
                      <a:cubicBezTo>
                        <a:pt x="42418" y="7811"/>
                        <a:pt x="34608" y="0"/>
                        <a:pt x="250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Google Shape;632;p28"/>
                <p:cNvSpPr/>
                <p:nvPr/>
              </p:nvSpPr>
              <p:spPr>
                <a:xfrm>
                  <a:off x="6911213" y="4859528"/>
                  <a:ext cx="876109" cy="34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109" h="34162" extrusionOk="0">
                      <a:moveTo>
                        <a:pt x="876109" y="34163"/>
                      </a:moveTo>
                      <a:lnTo>
                        <a:pt x="0" y="34163"/>
                      </a:lnTo>
                      <a:lnTo>
                        <a:pt x="0" y="0"/>
                      </a:lnTo>
                      <a:lnTo>
                        <a:pt x="86499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3" name="Google Shape;633;p28"/>
                <p:cNvSpPr/>
                <p:nvPr/>
              </p:nvSpPr>
              <p:spPr>
                <a:xfrm>
                  <a:off x="6809994" y="4893691"/>
                  <a:ext cx="202438" cy="87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38" h="87058" extrusionOk="0">
                      <a:moveTo>
                        <a:pt x="0" y="0"/>
                      </a:moveTo>
                      <a:lnTo>
                        <a:pt x="202438" y="0"/>
                      </a:lnTo>
                      <a:lnTo>
                        <a:pt x="202438" y="87058"/>
                      </a:lnTo>
                      <a:lnTo>
                        <a:pt x="0" y="8705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4" name="Google Shape;634;p28"/>
                <p:cNvSpPr/>
                <p:nvPr/>
              </p:nvSpPr>
              <p:spPr>
                <a:xfrm>
                  <a:off x="6939533" y="4691743"/>
                  <a:ext cx="185737" cy="167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37" h="167784" extrusionOk="0">
                      <a:moveTo>
                        <a:pt x="90805" y="167784"/>
                      </a:moveTo>
                      <a:cubicBezTo>
                        <a:pt x="90805" y="167784"/>
                        <a:pt x="85090" y="66311"/>
                        <a:pt x="185738" y="66311"/>
                      </a:cubicBezTo>
                      <a:lnTo>
                        <a:pt x="168847" y="970"/>
                      </a:lnTo>
                      <a:cubicBezTo>
                        <a:pt x="168847" y="970"/>
                        <a:pt x="0" y="-23033"/>
                        <a:pt x="0" y="167784"/>
                      </a:cubicBezTo>
                      <a:lnTo>
                        <a:pt x="90805" y="16778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5" name="Google Shape;635;p28"/>
                <p:cNvSpPr/>
                <p:nvPr/>
              </p:nvSpPr>
              <p:spPr>
                <a:xfrm>
                  <a:off x="7015884" y="4542089"/>
                  <a:ext cx="711811" cy="301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811" h="301228" extrusionOk="0">
                      <a:moveTo>
                        <a:pt x="670982" y="42293"/>
                      </a:moveTo>
                      <a:lnTo>
                        <a:pt x="711812" y="167896"/>
                      </a:lnTo>
                      <a:lnTo>
                        <a:pt x="153964" y="297944"/>
                      </a:lnTo>
                      <a:cubicBezTo>
                        <a:pt x="103609" y="309691"/>
                        <a:pt x="51222" y="289308"/>
                        <a:pt x="22011" y="246699"/>
                      </a:cubicBezTo>
                      <a:lnTo>
                        <a:pt x="22011" y="246699"/>
                      </a:lnTo>
                      <a:cubicBezTo>
                        <a:pt x="-20915" y="184025"/>
                        <a:pt x="1120" y="97474"/>
                        <a:pt x="69192" y="63820"/>
                      </a:cubicBezTo>
                      <a:cubicBezTo>
                        <a:pt x="178348" y="9845"/>
                        <a:pt x="370753" y="-37019"/>
                        <a:pt x="670982" y="422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6" name="Google Shape;636;p28"/>
                <p:cNvSpPr/>
                <p:nvPr/>
              </p:nvSpPr>
              <p:spPr>
                <a:xfrm>
                  <a:off x="6939533" y="4842636"/>
                  <a:ext cx="90805" cy="16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805" h="16827" extrusionOk="0">
                      <a:moveTo>
                        <a:pt x="90805" y="16828"/>
                      </a:moveTo>
                      <a:lnTo>
                        <a:pt x="0" y="16828"/>
                      </a:lnTo>
                      <a:cubicBezTo>
                        <a:pt x="0" y="10985"/>
                        <a:pt x="127" y="5397"/>
                        <a:pt x="445" y="0"/>
                      </a:cubicBezTo>
                      <a:lnTo>
                        <a:pt x="90805" y="168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7" name="Google Shape;637;p28"/>
                <p:cNvSpPr/>
                <p:nvPr/>
              </p:nvSpPr>
              <p:spPr>
                <a:xfrm>
                  <a:off x="7125271" y="4613719"/>
                  <a:ext cx="157988" cy="157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988" h="157988" extrusionOk="0">
                      <a:moveTo>
                        <a:pt x="157988" y="78994"/>
                      </a:moveTo>
                      <a:cubicBezTo>
                        <a:pt x="157988" y="122621"/>
                        <a:pt x="122621" y="157988"/>
                        <a:pt x="78994" y="157988"/>
                      </a:cubicBezTo>
                      <a:cubicBezTo>
                        <a:pt x="35367" y="157988"/>
                        <a:pt x="1" y="122621"/>
                        <a:pt x="1" y="78994"/>
                      </a:cubicBezTo>
                      <a:cubicBezTo>
                        <a:pt x="1" y="35367"/>
                        <a:pt x="35367" y="0"/>
                        <a:pt x="78994" y="0"/>
                      </a:cubicBezTo>
                      <a:cubicBezTo>
                        <a:pt x="122621" y="0"/>
                        <a:pt x="157988" y="35367"/>
                        <a:pt x="157988" y="7899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8" name="Google Shape;638;p28"/>
                <p:cNvSpPr/>
                <p:nvPr/>
              </p:nvSpPr>
              <p:spPr>
                <a:xfrm>
                  <a:off x="7769034" y="4859528"/>
                  <a:ext cx="18288" cy="34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8" h="34162" extrusionOk="0">
                      <a:moveTo>
                        <a:pt x="7176" y="0"/>
                      </a:moveTo>
                      <a:lnTo>
                        <a:pt x="18288" y="34163"/>
                      </a:lnTo>
                      <a:lnTo>
                        <a:pt x="0" y="341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" name="Google Shape;639;p28"/>
                <p:cNvSpPr/>
                <p:nvPr/>
              </p:nvSpPr>
              <p:spPr>
                <a:xfrm>
                  <a:off x="7958439" y="4876609"/>
                  <a:ext cx="3334" cy="104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4" h="104203" extrusionOk="0">
                      <a:moveTo>
                        <a:pt x="1667" y="0"/>
                      </a:moveTo>
                      <a:cubicBezTo>
                        <a:pt x="3890" y="34671"/>
                        <a:pt x="3890" y="69533"/>
                        <a:pt x="1667" y="104204"/>
                      </a:cubicBezTo>
                      <a:cubicBezTo>
                        <a:pt x="-556" y="69469"/>
                        <a:pt x="-556" y="34671"/>
                        <a:pt x="1667" y="0"/>
                      </a:cubicBezTo>
                      <a:lnTo>
                        <a:pt x="166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Google Shape;640;p28"/>
                <p:cNvSpPr/>
                <p:nvPr/>
              </p:nvSpPr>
              <p:spPr>
                <a:xfrm>
                  <a:off x="7112571" y="4221035"/>
                  <a:ext cx="118554" cy="105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54" h="105029" extrusionOk="0">
                      <a:moveTo>
                        <a:pt x="91694" y="105029"/>
                      </a:moveTo>
                      <a:lnTo>
                        <a:pt x="91694" y="93790"/>
                      </a:lnTo>
                      <a:cubicBezTo>
                        <a:pt x="100330" y="93790"/>
                        <a:pt x="107315" y="86805"/>
                        <a:pt x="107315" y="78168"/>
                      </a:cubicBezTo>
                      <a:lnTo>
                        <a:pt x="107315" y="58992"/>
                      </a:lnTo>
                      <a:cubicBezTo>
                        <a:pt x="107315" y="50355"/>
                        <a:pt x="100330" y="43371"/>
                        <a:pt x="91694" y="43371"/>
                      </a:cubicBezTo>
                      <a:lnTo>
                        <a:pt x="26860" y="43371"/>
                      </a:lnTo>
                      <a:cubicBezTo>
                        <a:pt x="12065" y="43371"/>
                        <a:pt x="0" y="31305"/>
                        <a:pt x="0" y="16510"/>
                      </a:cubicBezTo>
                      <a:lnTo>
                        <a:pt x="0" y="0"/>
                      </a:lnTo>
                      <a:lnTo>
                        <a:pt x="11240" y="0"/>
                      </a:lnTo>
                      <a:lnTo>
                        <a:pt x="11240" y="16510"/>
                      </a:lnTo>
                      <a:cubicBezTo>
                        <a:pt x="11240" y="25146"/>
                        <a:pt x="18224" y="32131"/>
                        <a:pt x="26860" y="32131"/>
                      </a:cubicBezTo>
                      <a:lnTo>
                        <a:pt x="91694" y="32131"/>
                      </a:lnTo>
                      <a:cubicBezTo>
                        <a:pt x="106490" y="32131"/>
                        <a:pt x="118555" y="44196"/>
                        <a:pt x="118555" y="58992"/>
                      </a:cubicBezTo>
                      <a:lnTo>
                        <a:pt x="118555" y="78168"/>
                      </a:lnTo>
                      <a:cubicBezTo>
                        <a:pt x="118491" y="93028"/>
                        <a:pt x="106490" y="105029"/>
                        <a:pt x="91694" y="10502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1" name="Google Shape;641;p28"/>
                <p:cNvSpPr/>
                <p:nvPr/>
              </p:nvSpPr>
              <p:spPr>
                <a:xfrm>
                  <a:off x="7140626" y="4628239"/>
                  <a:ext cx="126507" cy="128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07" h="128551" extrusionOk="0">
                      <a:moveTo>
                        <a:pt x="126505" y="64474"/>
                      </a:moveTo>
                      <a:cubicBezTo>
                        <a:pt x="126631" y="109813"/>
                        <a:pt x="81610" y="141690"/>
                        <a:pt x="39255" y="123211"/>
                      </a:cubicBezTo>
                      <a:cubicBezTo>
                        <a:pt x="16205" y="113305"/>
                        <a:pt x="203" y="89556"/>
                        <a:pt x="12" y="64474"/>
                      </a:cubicBezTo>
                      <a:cubicBezTo>
                        <a:pt x="-877" y="18944"/>
                        <a:pt x="46304" y="-12869"/>
                        <a:pt x="88214" y="5101"/>
                      </a:cubicBezTo>
                      <a:cubicBezTo>
                        <a:pt x="111582" y="14753"/>
                        <a:pt x="126758" y="39455"/>
                        <a:pt x="126505" y="64474"/>
                      </a:cubicBezTo>
                      <a:lnTo>
                        <a:pt x="126505" y="64474"/>
                      </a:lnTo>
                      <a:close/>
                      <a:moveTo>
                        <a:pt x="126187" y="64474"/>
                      </a:moveTo>
                      <a:cubicBezTo>
                        <a:pt x="125679" y="10181"/>
                        <a:pt x="58813" y="-16679"/>
                        <a:pt x="20332" y="21167"/>
                      </a:cubicBezTo>
                      <a:cubicBezTo>
                        <a:pt x="-18720" y="60346"/>
                        <a:pt x="7759" y="126386"/>
                        <a:pt x="63640" y="125815"/>
                      </a:cubicBezTo>
                      <a:cubicBezTo>
                        <a:pt x="96723" y="125815"/>
                        <a:pt x="126567" y="98129"/>
                        <a:pt x="126187" y="64474"/>
                      </a:cubicBezTo>
                      <a:lnTo>
                        <a:pt x="126187" y="6447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2" name="Google Shape;642;p28"/>
                <p:cNvSpPr/>
                <p:nvPr/>
              </p:nvSpPr>
              <p:spPr>
                <a:xfrm>
                  <a:off x="7156940" y="4685520"/>
                  <a:ext cx="54518" cy="144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18" h="144670" extrusionOk="0">
                      <a:moveTo>
                        <a:pt x="7193" y="144670"/>
                      </a:moveTo>
                      <a:cubicBezTo>
                        <a:pt x="6494" y="144670"/>
                        <a:pt x="5796" y="144544"/>
                        <a:pt x="5098" y="144353"/>
                      </a:cubicBezTo>
                      <a:cubicBezTo>
                        <a:pt x="1288" y="143210"/>
                        <a:pt x="-872" y="139146"/>
                        <a:pt x="335" y="135336"/>
                      </a:cubicBezTo>
                      <a:lnTo>
                        <a:pt x="40403" y="5098"/>
                      </a:lnTo>
                      <a:cubicBezTo>
                        <a:pt x="41547" y="1288"/>
                        <a:pt x="45611" y="-872"/>
                        <a:pt x="49421" y="335"/>
                      </a:cubicBezTo>
                      <a:cubicBezTo>
                        <a:pt x="53230" y="1478"/>
                        <a:pt x="55390" y="5542"/>
                        <a:pt x="54183" y="9352"/>
                      </a:cubicBezTo>
                      <a:lnTo>
                        <a:pt x="14115" y="139590"/>
                      </a:lnTo>
                      <a:cubicBezTo>
                        <a:pt x="13162" y="142639"/>
                        <a:pt x="10304" y="144670"/>
                        <a:pt x="7193" y="14467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Google Shape;643;p28"/>
                <p:cNvSpPr/>
                <p:nvPr/>
              </p:nvSpPr>
              <p:spPr>
                <a:xfrm>
                  <a:off x="7098792" y="4794821"/>
                  <a:ext cx="130682" cy="56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682" h="56197" extrusionOk="0">
                      <a:moveTo>
                        <a:pt x="0" y="0"/>
                      </a:moveTo>
                      <a:lnTo>
                        <a:pt x="130683" y="0"/>
                      </a:lnTo>
                      <a:lnTo>
                        <a:pt x="130683" y="56198"/>
                      </a:lnTo>
                      <a:lnTo>
                        <a:pt x="0" y="561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4" name="Google Shape;644;p28"/>
                <p:cNvSpPr/>
                <p:nvPr/>
              </p:nvSpPr>
              <p:spPr>
                <a:xfrm>
                  <a:off x="7015860" y="4166679"/>
                  <a:ext cx="251098" cy="69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98" h="69786" extrusionOk="0">
                      <a:moveTo>
                        <a:pt x="238061" y="0"/>
                      </a:moveTo>
                      <a:lnTo>
                        <a:pt x="20828" y="0"/>
                      </a:lnTo>
                      <a:cubicBezTo>
                        <a:pt x="9334" y="0"/>
                        <a:pt x="0" y="9335"/>
                        <a:pt x="0" y="20828"/>
                      </a:cubicBezTo>
                      <a:lnTo>
                        <a:pt x="0" y="20828"/>
                      </a:lnTo>
                      <a:cubicBezTo>
                        <a:pt x="0" y="29401"/>
                        <a:pt x="3493" y="37529"/>
                        <a:pt x="9716" y="43434"/>
                      </a:cubicBezTo>
                      <a:lnTo>
                        <a:pt x="14160" y="47625"/>
                      </a:lnTo>
                      <a:cubicBezTo>
                        <a:pt x="29146" y="61849"/>
                        <a:pt x="48958" y="69786"/>
                        <a:pt x="69596" y="69786"/>
                      </a:cubicBezTo>
                      <a:lnTo>
                        <a:pt x="98425" y="69786"/>
                      </a:lnTo>
                      <a:cubicBezTo>
                        <a:pt x="118110" y="69786"/>
                        <a:pt x="137096" y="62548"/>
                        <a:pt x="151829" y="49530"/>
                      </a:cubicBezTo>
                      <a:lnTo>
                        <a:pt x="168339" y="34925"/>
                      </a:lnTo>
                      <a:lnTo>
                        <a:pt x="227774" y="34925"/>
                      </a:lnTo>
                      <a:cubicBezTo>
                        <a:pt x="236792" y="34925"/>
                        <a:pt x="244920" y="29591"/>
                        <a:pt x="248603" y="21336"/>
                      </a:cubicBezTo>
                      <a:lnTo>
                        <a:pt x="249999" y="18224"/>
                      </a:lnTo>
                      <a:cubicBezTo>
                        <a:pt x="253746" y="9589"/>
                        <a:pt x="247459" y="0"/>
                        <a:pt x="2380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5" name="Google Shape;645;p28"/>
                <p:cNvSpPr/>
                <p:nvPr/>
              </p:nvSpPr>
              <p:spPr>
                <a:xfrm>
                  <a:off x="7686865" y="4584382"/>
                  <a:ext cx="40766" cy="133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66" h="133032" extrusionOk="0">
                      <a:moveTo>
                        <a:pt x="0" y="0"/>
                      </a:moveTo>
                      <a:lnTo>
                        <a:pt x="40767" y="125603"/>
                      </a:lnTo>
                      <a:lnTo>
                        <a:pt x="8699" y="13303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6" name="Google Shape;646;p28"/>
                <p:cNvSpPr/>
                <p:nvPr/>
              </p:nvSpPr>
              <p:spPr>
                <a:xfrm>
                  <a:off x="7589837" y="4166679"/>
                  <a:ext cx="220471" cy="31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471" h="31813" extrusionOk="0">
                      <a:moveTo>
                        <a:pt x="10541" y="31814"/>
                      </a:moveTo>
                      <a:lnTo>
                        <a:pt x="220472" y="31814"/>
                      </a:lnTo>
                      <a:lnTo>
                        <a:pt x="1969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7" name="Google Shape;647;p28"/>
                <p:cNvSpPr/>
                <p:nvPr/>
              </p:nvSpPr>
              <p:spPr>
                <a:xfrm>
                  <a:off x="7786751" y="3974465"/>
                  <a:ext cx="163893" cy="22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93" h="224027" extrusionOk="0">
                      <a:moveTo>
                        <a:pt x="23558" y="224028"/>
                      </a:moveTo>
                      <a:lnTo>
                        <a:pt x="163893" y="0"/>
                      </a:lnTo>
                      <a:lnTo>
                        <a:pt x="123825" y="0"/>
                      </a:lnTo>
                      <a:lnTo>
                        <a:pt x="0" y="19221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48" name="Google Shape;648;p28"/>
              <p:cNvGrpSpPr/>
              <p:nvPr/>
            </p:nvGrpSpPr>
            <p:grpSpPr>
              <a:xfrm>
                <a:off x="4218269" y="3452114"/>
                <a:ext cx="1429670" cy="1429670"/>
                <a:chOff x="-1916621" y="73660"/>
                <a:chExt cx="618744" cy="618744"/>
              </a:xfrm>
            </p:grpSpPr>
            <p:sp>
              <p:nvSpPr>
                <p:cNvPr id="649" name="Google Shape;649;p28"/>
                <p:cNvSpPr/>
                <p:nvPr/>
              </p:nvSpPr>
              <p:spPr>
                <a:xfrm>
                  <a:off x="-1916621" y="73660"/>
                  <a:ext cx="618744" cy="61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744" h="618744" extrusionOk="0">
                      <a:moveTo>
                        <a:pt x="618744" y="309372"/>
                      </a:moveTo>
                      <a:cubicBezTo>
                        <a:pt x="618744" y="480233"/>
                        <a:pt x="480233" y="618744"/>
                        <a:pt x="309372" y="618744"/>
                      </a:cubicBezTo>
                      <a:cubicBezTo>
                        <a:pt x="138510" y="618744"/>
                        <a:pt x="0" y="480233"/>
                        <a:pt x="0" y="309372"/>
                      </a:cubicBezTo>
                      <a:cubicBezTo>
                        <a:pt x="0" y="138511"/>
                        <a:pt x="138511" y="0"/>
                        <a:pt x="309372" y="0"/>
                      </a:cubicBezTo>
                      <a:cubicBezTo>
                        <a:pt x="480234" y="0"/>
                        <a:pt x="618744" y="138511"/>
                        <a:pt x="618744" y="30937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0" name="Google Shape;650;p28"/>
                <p:cNvSpPr/>
                <p:nvPr/>
              </p:nvSpPr>
              <p:spPr>
                <a:xfrm>
                  <a:off x="-1916495" y="187325"/>
                  <a:ext cx="618490" cy="418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490" h="418817" extrusionOk="0">
                      <a:moveTo>
                        <a:pt x="52514" y="368046"/>
                      </a:moveTo>
                      <a:cubicBezTo>
                        <a:pt x="215709" y="430403"/>
                        <a:pt x="403542" y="428625"/>
                        <a:pt x="566166" y="368491"/>
                      </a:cubicBezTo>
                      <a:cubicBezTo>
                        <a:pt x="444817" y="420370"/>
                        <a:pt x="307276" y="430339"/>
                        <a:pt x="178054" y="406654"/>
                      </a:cubicBezTo>
                      <a:cubicBezTo>
                        <a:pt x="134937" y="398335"/>
                        <a:pt x="92519" y="386143"/>
                        <a:pt x="52324" y="368491"/>
                      </a:cubicBezTo>
                      <a:close/>
                      <a:moveTo>
                        <a:pt x="8890" y="276034"/>
                      </a:moveTo>
                      <a:cubicBezTo>
                        <a:pt x="202121" y="338455"/>
                        <a:pt x="417132" y="336804"/>
                        <a:pt x="609727" y="276479"/>
                      </a:cubicBezTo>
                      <a:cubicBezTo>
                        <a:pt x="465710" y="328739"/>
                        <a:pt x="307531" y="338074"/>
                        <a:pt x="156655" y="314706"/>
                      </a:cubicBezTo>
                      <a:cubicBezTo>
                        <a:pt x="106362" y="306451"/>
                        <a:pt x="56515" y="294259"/>
                        <a:pt x="8763" y="276479"/>
                      </a:cubicBezTo>
                      <a:close/>
                      <a:moveTo>
                        <a:pt x="127" y="184022"/>
                      </a:moveTo>
                      <a:cubicBezTo>
                        <a:pt x="199390" y="246506"/>
                        <a:pt x="419926" y="244792"/>
                        <a:pt x="618490" y="184467"/>
                      </a:cubicBezTo>
                      <a:cubicBezTo>
                        <a:pt x="469900" y="236790"/>
                        <a:pt x="307594" y="245998"/>
                        <a:pt x="152337" y="222757"/>
                      </a:cubicBezTo>
                      <a:cubicBezTo>
                        <a:pt x="100585" y="214502"/>
                        <a:pt x="49276" y="202310"/>
                        <a:pt x="0" y="184467"/>
                      </a:cubicBezTo>
                      <a:close/>
                      <a:moveTo>
                        <a:pt x="16574" y="92011"/>
                      </a:moveTo>
                      <a:cubicBezTo>
                        <a:pt x="204534" y="154432"/>
                        <a:pt x="414782" y="152717"/>
                        <a:pt x="602107" y="92456"/>
                      </a:cubicBezTo>
                      <a:cubicBezTo>
                        <a:pt x="462026" y="144653"/>
                        <a:pt x="307467" y="154051"/>
                        <a:pt x="160401" y="130683"/>
                      </a:cubicBezTo>
                      <a:cubicBezTo>
                        <a:pt x="111379" y="122428"/>
                        <a:pt x="62801" y="110235"/>
                        <a:pt x="16383" y="92456"/>
                      </a:cubicBezTo>
                      <a:close/>
                      <a:moveTo>
                        <a:pt x="68326" y="0"/>
                      </a:moveTo>
                      <a:cubicBezTo>
                        <a:pt x="220600" y="62230"/>
                        <a:pt x="398653" y="60516"/>
                        <a:pt x="550291" y="445"/>
                      </a:cubicBezTo>
                      <a:cubicBezTo>
                        <a:pt x="437325" y="52197"/>
                        <a:pt x="307150" y="62421"/>
                        <a:pt x="185801" y="38545"/>
                      </a:cubicBezTo>
                      <a:cubicBezTo>
                        <a:pt x="145351" y="30226"/>
                        <a:pt x="105538" y="17971"/>
                        <a:pt x="68136" y="44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1" name="Google Shape;651;p28"/>
              <p:cNvGrpSpPr/>
              <p:nvPr/>
            </p:nvGrpSpPr>
            <p:grpSpPr>
              <a:xfrm>
                <a:off x="5204157" y="-184616"/>
                <a:ext cx="751187" cy="3120160"/>
                <a:chOff x="10171303" y="3110293"/>
                <a:chExt cx="296291" cy="1230638"/>
              </a:xfrm>
            </p:grpSpPr>
            <p:sp>
              <p:nvSpPr>
                <p:cNvPr id="652" name="Google Shape;652;p28"/>
                <p:cNvSpPr/>
                <p:nvPr/>
              </p:nvSpPr>
              <p:spPr>
                <a:xfrm>
                  <a:off x="10171303" y="3653853"/>
                  <a:ext cx="296290" cy="660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90" h="660273" extrusionOk="0">
                      <a:moveTo>
                        <a:pt x="0" y="0"/>
                      </a:moveTo>
                      <a:lnTo>
                        <a:pt x="296290" y="0"/>
                      </a:lnTo>
                      <a:lnTo>
                        <a:pt x="296290" y="512128"/>
                      </a:lnTo>
                      <a:cubicBezTo>
                        <a:pt x="296290" y="593916"/>
                        <a:pt x="229997" y="660273"/>
                        <a:pt x="148145" y="660273"/>
                      </a:cubicBezTo>
                      <a:lnTo>
                        <a:pt x="148145" y="660273"/>
                      </a:lnTo>
                      <a:cubicBezTo>
                        <a:pt x="66357" y="660273"/>
                        <a:pt x="0" y="593916"/>
                        <a:pt x="0" y="5121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3" name="Google Shape;653;p28"/>
                <p:cNvSpPr/>
                <p:nvPr/>
              </p:nvSpPr>
              <p:spPr>
                <a:xfrm>
                  <a:off x="10171303" y="3653853"/>
                  <a:ext cx="296291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91" h="50800" extrusionOk="0">
                      <a:moveTo>
                        <a:pt x="0" y="0"/>
                      </a:moveTo>
                      <a:lnTo>
                        <a:pt x="296291" y="0"/>
                      </a:lnTo>
                      <a:lnTo>
                        <a:pt x="296291" y="50800"/>
                      </a:lnTo>
                      <a:lnTo>
                        <a:pt x="0" y="5080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4" name="Google Shape;654;p28"/>
                <p:cNvSpPr/>
                <p:nvPr/>
              </p:nvSpPr>
              <p:spPr>
                <a:xfrm>
                  <a:off x="10306740" y="3795809"/>
                  <a:ext cx="104974" cy="304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74" h="304996" extrusionOk="0">
                      <a:moveTo>
                        <a:pt x="104974" y="152747"/>
                      </a:moveTo>
                      <a:cubicBezTo>
                        <a:pt x="104466" y="194784"/>
                        <a:pt x="101736" y="238345"/>
                        <a:pt x="84019" y="277144"/>
                      </a:cubicBezTo>
                      <a:cubicBezTo>
                        <a:pt x="66366" y="314164"/>
                        <a:pt x="39759" y="314482"/>
                        <a:pt x="22297" y="276890"/>
                      </a:cubicBezTo>
                      <a:cubicBezTo>
                        <a:pt x="5089" y="238091"/>
                        <a:pt x="1088" y="194784"/>
                        <a:pt x="8" y="152747"/>
                      </a:cubicBezTo>
                      <a:cubicBezTo>
                        <a:pt x="-246" y="110266"/>
                        <a:pt x="5152" y="43527"/>
                        <a:pt x="33282" y="10126"/>
                      </a:cubicBezTo>
                      <a:cubicBezTo>
                        <a:pt x="53920" y="-12353"/>
                        <a:pt x="74367" y="6570"/>
                        <a:pt x="84146" y="28287"/>
                      </a:cubicBezTo>
                      <a:cubicBezTo>
                        <a:pt x="101672" y="67150"/>
                        <a:pt x="104466" y="110710"/>
                        <a:pt x="104974" y="152747"/>
                      </a:cubicBezTo>
                      <a:lnTo>
                        <a:pt x="104974" y="152747"/>
                      </a:lnTo>
                      <a:close/>
                      <a:moveTo>
                        <a:pt x="104593" y="152747"/>
                      </a:moveTo>
                      <a:cubicBezTo>
                        <a:pt x="104403" y="111600"/>
                        <a:pt x="96719" y="44670"/>
                        <a:pt x="69668" y="12794"/>
                      </a:cubicBezTo>
                      <a:cubicBezTo>
                        <a:pt x="38108" y="-19719"/>
                        <a:pt x="16645" y="45877"/>
                        <a:pt x="11502" y="69372"/>
                      </a:cubicBezTo>
                      <a:cubicBezTo>
                        <a:pt x="-372" y="123919"/>
                        <a:pt x="-1706" y="181703"/>
                        <a:pt x="10422" y="236377"/>
                      </a:cubicBezTo>
                      <a:cubicBezTo>
                        <a:pt x="15439" y="256443"/>
                        <a:pt x="21853" y="277398"/>
                        <a:pt x="35695" y="293146"/>
                      </a:cubicBezTo>
                      <a:cubicBezTo>
                        <a:pt x="54872" y="313530"/>
                        <a:pt x="71891" y="294797"/>
                        <a:pt x="81098" y="275683"/>
                      </a:cubicBezTo>
                      <a:cubicBezTo>
                        <a:pt x="98878" y="237583"/>
                        <a:pt x="104021" y="194467"/>
                        <a:pt x="104593" y="152747"/>
                      </a:cubicBezTo>
                      <a:lnTo>
                        <a:pt x="104593" y="15274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5" name="Google Shape;655;p28"/>
                <p:cNvSpPr/>
                <p:nvPr/>
              </p:nvSpPr>
              <p:spPr>
                <a:xfrm>
                  <a:off x="10305766" y="4312156"/>
                  <a:ext cx="26465" cy="2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5" h="28775" extrusionOk="0">
                      <a:moveTo>
                        <a:pt x="26446" y="14607"/>
                      </a:moveTo>
                      <a:cubicBezTo>
                        <a:pt x="26700" y="27560"/>
                        <a:pt x="13301" y="33784"/>
                        <a:pt x="4284" y="23941"/>
                      </a:cubicBezTo>
                      <a:cubicBezTo>
                        <a:pt x="-4352" y="15115"/>
                        <a:pt x="728" y="128"/>
                        <a:pt x="13618" y="2"/>
                      </a:cubicBezTo>
                      <a:cubicBezTo>
                        <a:pt x="21620" y="-126"/>
                        <a:pt x="26827" y="7431"/>
                        <a:pt x="26446" y="14607"/>
                      </a:cubicBezTo>
                      <a:lnTo>
                        <a:pt x="26446" y="14607"/>
                      </a:lnTo>
                      <a:close/>
                      <a:moveTo>
                        <a:pt x="26065" y="14607"/>
                      </a:moveTo>
                      <a:cubicBezTo>
                        <a:pt x="26065" y="8129"/>
                        <a:pt x="19397" y="3875"/>
                        <a:pt x="13618" y="4002"/>
                      </a:cubicBezTo>
                      <a:cubicBezTo>
                        <a:pt x="7713" y="3939"/>
                        <a:pt x="2697" y="8701"/>
                        <a:pt x="2062" y="14607"/>
                      </a:cubicBezTo>
                      <a:cubicBezTo>
                        <a:pt x="1109" y="21210"/>
                        <a:pt x="7332" y="26608"/>
                        <a:pt x="13618" y="25655"/>
                      </a:cubicBezTo>
                      <a:cubicBezTo>
                        <a:pt x="19461" y="25147"/>
                        <a:pt x="26128" y="21210"/>
                        <a:pt x="26065" y="14607"/>
                      </a:cubicBezTo>
                      <a:lnTo>
                        <a:pt x="26065" y="146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6" name="Google Shape;656;p28"/>
                <p:cNvSpPr/>
                <p:nvPr/>
              </p:nvSpPr>
              <p:spPr>
                <a:xfrm>
                  <a:off x="10171423" y="3524250"/>
                  <a:ext cx="296048" cy="129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048" h="129730" extrusionOk="0">
                      <a:moveTo>
                        <a:pt x="296044" y="129730"/>
                      </a:moveTo>
                      <a:cubicBezTo>
                        <a:pt x="246578" y="89916"/>
                        <a:pt x="193936" y="44577"/>
                        <a:pt x="145803" y="3048"/>
                      </a:cubicBezTo>
                      <a:lnTo>
                        <a:pt x="150248" y="3048"/>
                      </a:lnTo>
                      <a:cubicBezTo>
                        <a:pt x="115641" y="32957"/>
                        <a:pt x="73222" y="69342"/>
                        <a:pt x="38044" y="98616"/>
                      </a:cubicBezTo>
                      <a:cubicBezTo>
                        <a:pt x="25344" y="108966"/>
                        <a:pt x="12834" y="119507"/>
                        <a:pt x="7" y="129730"/>
                      </a:cubicBezTo>
                      <a:cubicBezTo>
                        <a:pt x="-1200" y="129349"/>
                        <a:pt x="148153" y="381"/>
                        <a:pt x="148025" y="0"/>
                      </a:cubicBezTo>
                      <a:cubicBezTo>
                        <a:pt x="148025" y="508"/>
                        <a:pt x="296996" y="129222"/>
                        <a:pt x="296044" y="129730"/>
                      </a:cubicBezTo>
                      <a:lnTo>
                        <a:pt x="296044" y="1297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7" name="Google Shape;657;p28"/>
                <p:cNvSpPr/>
                <p:nvPr/>
              </p:nvSpPr>
              <p:spPr>
                <a:xfrm>
                  <a:off x="10299890" y="3505200"/>
                  <a:ext cx="39115" cy="39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15" h="39115" extrusionOk="0">
                      <a:moveTo>
                        <a:pt x="39115" y="19558"/>
                      </a:moveTo>
                      <a:cubicBezTo>
                        <a:pt x="39115" y="30353"/>
                        <a:pt x="30353" y="39116"/>
                        <a:pt x="19558" y="39116"/>
                      </a:cubicBezTo>
                      <a:cubicBezTo>
                        <a:pt x="8763" y="39116"/>
                        <a:pt x="0" y="30353"/>
                        <a:pt x="0" y="19558"/>
                      </a:cubicBezTo>
                      <a:cubicBezTo>
                        <a:pt x="0" y="8763"/>
                        <a:pt x="8763" y="0"/>
                        <a:pt x="19558" y="0"/>
                      </a:cubicBezTo>
                      <a:cubicBezTo>
                        <a:pt x="30353" y="0"/>
                        <a:pt x="39115" y="8763"/>
                        <a:pt x="39115" y="195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8" name="Google Shape;658;p28"/>
                <p:cNvSpPr/>
                <p:nvPr/>
              </p:nvSpPr>
              <p:spPr>
                <a:xfrm>
                  <a:off x="10307256" y="3493007"/>
                  <a:ext cx="24384" cy="24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4" h="24384" extrusionOk="0">
                      <a:moveTo>
                        <a:pt x="24385" y="12192"/>
                      </a:moveTo>
                      <a:cubicBezTo>
                        <a:pt x="24385" y="18923"/>
                        <a:pt x="18924" y="24384"/>
                        <a:pt x="12192" y="24384"/>
                      </a:cubicBezTo>
                      <a:cubicBezTo>
                        <a:pt x="5462" y="24384"/>
                        <a:pt x="0" y="18923"/>
                        <a:pt x="0" y="12192"/>
                      </a:cubicBezTo>
                      <a:cubicBezTo>
                        <a:pt x="0" y="5461"/>
                        <a:pt x="5462" y="1"/>
                        <a:pt x="12192" y="1"/>
                      </a:cubicBezTo>
                      <a:cubicBezTo>
                        <a:pt x="18924" y="-63"/>
                        <a:pt x="24385" y="5461"/>
                        <a:pt x="24385" y="121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9" name="Google Shape;659;p28"/>
                <p:cNvSpPr/>
                <p:nvPr/>
              </p:nvSpPr>
              <p:spPr>
                <a:xfrm>
                  <a:off x="10317543" y="3110293"/>
                  <a:ext cx="3746" cy="38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6" h="382651" extrusionOk="0">
                      <a:moveTo>
                        <a:pt x="0" y="0"/>
                      </a:moveTo>
                      <a:lnTo>
                        <a:pt x="3747" y="0"/>
                      </a:lnTo>
                      <a:lnTo>
                        <a:pt x="3747" y="382651"/>
                      </a:lnTo>
                      <a:lnTo>
                        <a:pt x="0" y="38265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0" name="Google Shape;660;p28"/>
              <p:cNvGrpSpPr/>
              <p:nvPr/>
            </p:nvGrpSpPr>
            <p:grpSpPr>
              <a:xfrm>
                <a:off x="8360671" y="2742228"/>
                <a:ext cx="1332606" cy="2327932"/>
                <a:chOff x="78398" y="-4015638"/>
                <a:chExt cx="307775" cy="537629"/>
              </a:xfrm>
            </p:grpSpPr>
            <p:sp>
              <p:nvSpPr>
                <p:cNvPr id="661" name="Google Shape;661;p28"/>
                <p:cNvSpPr/>
                <p:nvPr/>
              </p:nvSpPr>
              <p:spPr>
                <a:xfrm>
                  <a:off x="206259" y="-4015638"/>
                  <a:ext cx="51986" cy="361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43" h="603249" extrusionOk="0">
                      <a:moveTo>
                        <a:pt x="56884" y="603250"/>
                      </a:moveTo>
                      <a:lnTo>
                        <a:pt x="18467" y="603250"/>
                      </a:lnTo>
                      <a:cubicBezTo>
                        <a:pt x="18467" y="603250"/>
                        <a:pt x="-33857" y="187325"/>
                        <a:pt x="37644" y="0"/>
                      </a:cubicBezTo>
                      <a:cubicBezTo>
                        <a:pt x="37644" y="0"/>
                        <a:pt x="133656" y="278638"/>
                        <a:pt x="56884" y="6032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2" name="Google Shape;662;p28"/>
                <p:cNvSpPr/>
                <p:nvPr/>
              </p:nvSpPr>
              <p:spPr>
                <a:xfrm>
                  <a:off x="131745" y="-3672776"/>
                  <a:ext cx="201082" cy="194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137" h="324611" extrusionOk="0">
                      <a:moveTo>
                        <a:pt x="330573" y="85534"/>
                      </a:moveTo>
                      <a:cubicBezTo>
                        <a:pt x="305364" y="31432"/>
                        <a:pt x="255008" y="31432"/>
                        <a:pt x="255008" y="31432"/>
                      </a:cubicBezTo>
                      <a:lnTo>
                        <a:pt x="255008" y="0"/>
                      </a:lnTo>
                      <a:lnTo>
                        <a:pt x="167568" y="0"/>
                      </a:lnTo>
                      <a:lnTo>
                        <a:pt x="80129" y="0"/>
                      </a:lnTo>
                      <a:lnTo>
                        <a:pt x="80129" y="31432"/>
                      </a:lnTo>
                      <a:cubicBezTo>
                        <a:pt x="80129" y="31432"/>
                        <a:pt x="29773" y="31432"/>
                        <a:pt x="4564" y="85534"/>
                      </a:cubicBezTo>
                      <a:cubicBezTo>
                        <a:pt x="-20645" y="139636"/>
                        <a:pt x="66794" y="324612"/>
                        <a:pt x="66794" y="324612"/>
                      </a:cubicBezTo>
                      <a:lnTo>
                        <a:pt x="167568" y="324612"/>
                      </a:lnTo>
                      <a:lnTo>
                        <a:pt x="268343" y="324612"/>
                      </a:lnTo>
                      <a:cubicBezTo>
                        <a:pt x="268343" y="324676"/>
                        <a:pt x="355782" y="139636"/>
                        <a:pt x="330573" y="855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3" name="Google Shape;663;p28"/>
                <p:cNvSpPr/>
                <p:nvPr/>
              </p:nvSpPr>
              <p:spPr>
                <a:xfrm>
                  <a:off x="179791" y="-3654187"/>
                  <a:ext cx="104927" cy="2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878" h="4176" extrusionOk="0">
                      <a:moveTo>
                        <a:pt x="174878" y="684"/>
                      </a:moveTo>
                      <a:cubicBezTo>
                        <a:pt x="146240" y="3478"/>
                        <a:pt x="116268" y="4050"/>
                        <a:pt x="87439" y="4177"/>
                      </a:cubicBezTo>
                      <a:cubicBezTo>
                        <a:pt x="58610" y="4050"/>
                        <a:pt x="28639" y="3415"/>
                        <a:pt x="0" y="684"/>
                      </a:cubicBezTo>
                      <a:lnTo>
                        <a:pt x="0" y="303"/>
                      </a:lnTo>
                      <a:cubicBezTo>
                        <a:pt x="43370" y="494"/>
                        <a:pt x="132397" y="-713"/>
                        <a:pt x="174878" y="684"/>
                      </a:cubicBezTo>
                      <a:lnTo>
                        <a:pt x="174878" y="68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" name="Google Shape;664;p28"/>
                <p:cNvSpPr/>
                <p:nvPr/>
              </p:nvSpPr>
              <p:spPr>
                <a:xfrm>
                  <a:off x="78398" y="-3937470"/>
                  <a:ext cx="142418" cy="264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363" h="441515" extrusionOk="0">
                      <a:moveTo>
                        <a:pt x="237363" y="441515"/>
                      </a:moveTo>
                      <a:cubicBezTo>
                        <a:pt x="237363" y="441515"/>
                        <a:pt x="237363" y="45339"/>
                        <a:pt x="0" y="0"/>
                      </a:cubicBezTo>
                      <a:cubicBezTo>
                        <a:pt x="0" y="0"/>
                        <a:pt x="169101" y="157924"/>
                        <a:pt x="169101" y="441515"/>
                      </a:cubicBezTo>
                      <a:lnTo>
                        <a:pt x="237363" y="44151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5" name="Google Shape;665;p28"/>
                <p:cNvSpPr/>
                <p:nvPr/>
              </p:nvSpPr>
              <p:spPr>
                <a:xfrm>
                  <a:off x="120927" y="-3882719"/>
                  <a:ext cx="71933" cy="210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8" h="350202" extrusionOk="0">
                      <a:moveTo>
                        <a:pt x="119888" y="350202"/>
                      </a:moveTo>
                      <a:lnTo>
                        <a:pt x="98235" y="350202"/>
                      </a:lnTo>
                      <a:cubicBezTo>
                        <a:pt x="98235" y="193040"/>
                        <a:pt x="46292" y="74485"/>
                        <a:pt x="0" y="0"/>
                      </a:cubicBezTo>
                      <a:cubicBezTo>
                        <a:pt x="3620" y="4064"/>
                        <a:pt x="119888" y="135445"/>
                        <a:pt x="119888" y="3502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6" name="Google Shape;666;p28"/>
                <p:cNvSpPr/>
                <p:nvPr/>
              </p:nvSpPr>
              <p:spPr>
                <a:xfrm>
                  <a:off x="114645" y="-3911047"/>
                  <a:ext cx="95173" cy="23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622" h="397446" extrusionOk="0">
                      <a:moveTo>
                        <a:pt x="158114" y="397446"/>
                      </a:moveTo>
                      <a:cubicBezTo>
                        <a:pt x="149098" y="273050"/>
                        <a:pt x="112331" y="107950"/>
                        <a:pt x="20574" y="18351"/>
                      </a:cubicBezTo>
                      <a:cubicBezTo>
                        <a:pt x="17843" y="15811"/>
                        <a:pt x="13462" y="11366"/>
                        <a:pt x="10540" y="9080"/>
                      </a:cubicBezTo>
                      <a:lnTo>
                        <a:pt x="0" y="317"/>
                      </a:lnTo>
                      <a:lnTo>
                        <a:pt x="253" y="0"/>
                      </a:lnTo>
                      <a:cubicBezTo>
                        <a:pt x="2667" y="1841"/>
                        <a:pt x="12001" y="8573"/>
                        <a:pt x="14097" y="10223"/>
                      </a:cubicBezTo>
                      <a:cubicBezTo>
                        <a:pt x="19875" y="15240"/>
                        <a:pt x="26670" y="20828"/>
                        <a:pt x="31940" y="26479"/>
                      </a:cubicBezTo>
                      <a:cubicBezTo>
                        <a:pt x="38481" y="32829"/>
                        <a:pt x="44640" y="40005"/>
                        <a:pt x="50546" y="46926"/>
                      </a:cubicBezTo>
                      <a:cubicBezTo>
                        <a:pt x="53467" y="50863"/>
                        <a:pt x="60388" y="59563"/>
                        <a:pt x="62992" y="63500"/>
                      </a:cubicBezTo>
                      <a:cubicBezTo>
                        <a:pt x="77470" y="84010"/>
                        <a:pt x="89852" y="106743"/>
                        <a:pt x="99885" y="129794"/>
                      </a:cubicBezTo>
                      <a:cubicBezTo>
                        <a:pt x="121920" y="180340"/>
                        <a:pt x="136144" y="234061"/>
                        <a:pt x="145986" y="288226"/>
                      </a:cubicBezTo>
                      <a:cubicBezTo>
                        <a:pt x="149225" y="306324"/>
                        <a:pt x="151828" y="324485"/>
                        <a:pt x="153988" y="342646"/>
                      </a:cubicBezTo>
                      <a:cubicBezTo>
                        <a:pt x="156083" y="360870"/>
                        <a:pt x="157797" y="379158"/>
                        <a:pt x="158623" y="397446"/>
                      </a:cubicBezTo>
                      <a:lnTo>
                        <a:pt x="158114" y="397446"/>
                      </a:lnTo>
                      <a:lnTo>
                        <a:pt x="158114" y="39744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7" name="Google Shape;667;p28"/>
                <p:cNvSpPr/>
                <p:nvPr/>
              </p:nvSpPr>
              <p:spPr>
                <a:xfrm>
                  <a:off x="243756" y="-3937470"/>
                  <a:ext cx="142418" cy="264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363" h="441515" extrusionOk="0">
                      <a:moveTo>
                        <a:pt x="0" y="441515"/>
                      </a:moveTo>
                      <a:cubicBezTo>
                        <a:pt x="0" y="441515"/>
                        <a:pt x="0" y="45339"/>
                        <a:pt x="237363" y="0"/>
                      </a:cubicBezTo>
                      <a:cubicBezTo>
                        <a:pt x="237363" y="0"/>
                        <a:pt x="68263" y="157924"/>
                        <a:pt x="68263" y="441515"/>
                      </a:cubicBezTo>
                      <a:lnTo>
                        <a:pt x="0" y="44151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8" name="Google Shape;668;p28"/>
                <p:cNvSpPr/>
                <p:nvPr/>
              </p:nvSpPr>
              <p:spPr>
                <a:xfrm>
                  <a:off x="271665" y="-3882719"/>
                  <a:ext cx="71933" cy="210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8" h="350202" extrusionOk="0">
                      <a:moveTo>
                        <a:pt x="0" y="350202"/>
                      </a:moveTo>
                      <a:lnTo>
                        <a:pt x="21653" y="350202"/>
                      </a:lnTo>
                      <a:cubicBezTo>
                        <a:pt x="21653" y="193040"/>
                        <a:pt x="73596" y="74485"/>
                        <a:pt x="119888" y="0"/>
                      </a:cubicBezTo>
                      <a:cubicBezTo>
                        <a:pt x="116205" y="4064"/>
                        <a:pt x="0" y="135445"/>
                        <a:pt x="0" y="3502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9" name="Google Shape;669;p28"/>
                <p:cNvSpPr/>
                <p:nvPr/>
              </p:nvSpPr>
              <p:spPr>
                <a:xfrm>
                  <a:off x="254797" y="-3911123"/>
                  <a:ext cx="95135" cy="238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559" h="397510" extrusionOk="0">
                      <a:moveTo>
                        <a:pt x="0" y="397510"/>
                      </a:moveTo>
                      <a:cubicBezTo>
                        <a:pt x="6477" y="279527"/>
                        <a:pt x="40195" y="111760"/>
                        <a:pt x="126619" y="26543"/>
                      </a:cubicBezTo>
                      <a:cubicBezTo>
                        <a:pt x="131890" y="20955"/>
                        <a:pt x="138684" y="15304"/>
                        <a:pt x="144463" y="10287"/>
                      </a:cubicBezTo>
                      <a:cubicBezTo>
                        <a:pt x="146939" y="8318"/>
                        <a:pt x="155766" y="1905"/>
                        <a:pt x="158306" y="0"/>
                      </a:cubicBezTo>
                      <a:cubicBezTo>
                        <a:pt x="158306" y="0"/>
                        <a:pt x="158559" y="318"/>
                        <a:pt x="158559" y="318"/>
                      </a:cubicBezTo>
                      <a:lnTo>
                        <a:pt x="148019" y="9081"/>
                      </a:lnTo>
                      <a:cubicBezTo>
                        <a:pt x="145034" y="11430"/>
                        <a:pt x="140780" y="15748"/>
                        <a:pt x="137985" y="18415"/>
                      </a:cubicBezTo>
                      <a:cubicBezTo>
                        <a:pt x="104966" y="50038"/>
                        <a:pt x="81344" y="90170"/>
                        <a:pt x="62484" y="131509"/>
                      </a:cubicBezTo>
                      <a:cubicBezTo>
                        <a:pt x="24829" y="214884"/>
                        <a:pt x="7874" y="307658"/>
                        <a:pt x="0" y="397510"/>
                      </a:cubicBezTo>
                      <a:lnTo>
                        <a:pt x="0" y="3975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0" name="Google Shape;670;p28"/>
                <p:cNvSpPr/>
                <p:nvPr/>
              </p:nvSpPr>
              <p:spPr>
                <a:xfrm>
                  <a:off x="230033" y="-3923802"/>
                  <a:ext cx="2530" cy="25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18718" extrusionOk="0">
                      <a:moveTo>
                        <a:pt x="3456" y="418719"/>
                      </a:moveTo>
                      <a:cubicBezTo>
                        <a:pt x="-989" y="298069"/>
                        <a:pt x="-671" y="173101"/>
                        <a:pt x="1742" y="52324"/>
                      </a:cubicBezTo>
                      <a:cubicBezTo>
                        <a:pt x="2313" y="34861"/>
                        <a:pt x="2631" y="17463"/>
                        <a:pt x="3456" y="0"/>
                      </a:cubicBezTo>
                      <a:cubicBezTo>
                        <a:pt x="4472" y="102997"/>
                        <a:pt x="4472" y="315722"/>
                        <a:pt x="3456" y="418719"/>
                      </a:cubicBezTo>
                      <a:lnTo>
                        <a:pt x="3456" y="4187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1" name="Google Shape;671;p28"/>
                <p:cNvSpPr/>
                <p:nvPr/>
              </p:nvSpPr>
              <p:spPr>
                <a:xfrm>
                  <a:off x="206786" y="-3779766"/>
                  <a:ext cx="14059" cy="107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1" h="178498" extrusionOk="0">
                      <a:moveTo>
                        <a:pt x="23051" y="178498"/>
                      </a:moveTo>
                      <a:cubicBezTo>
                        <a:pt x="17590" y="126365"/>
                        <a:pt x="11493" y="74295"/>
                        <a:pt x="3302" y="22479"/>
                      </a:cubicBezTo>
                      <a:cubicBezTo>
                        <a:pt x="2413" y="14986"/>
                        <a:pt x="889" y="7684"/>
                        <a:pt x="0" y="127"/>
                      </a:cubicBezTo>
                      <a:lnTo>
                        <a:pt x="381" y="0"/>
                      </a:lnTo>
                      <a:cubicBezTo>
                        <a:pt x="10985" y="43815"/>
                        <a:pt x="17970" y="88456"/>
                        <a:pt x="21336" y="133414"/>
                      </a:cubicBezTo>
                      <a:cubicBezTo>
                        <a:pt x="22479" y="148400"/>
                        <a:pt x="23241" y="163386"/>
                        <a:pt x="23431" y="178435"/>
                      </a:cubicBezTo>
                      <a:lnTo>
                        <a:pt x="23051" y="178435"/>
                      </a:lnTo>
                      <a:lnTo>
                        <a:pt x="23051" y="1784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2" name="Google Shape;672;p28"/>
                <p:cNvSpPr/>
                <p:nvPr/>
              </p:nvSpPr>
              <p:spPr>
                <a:xfrm>
                  <a:off x="243055" y="-3779728"/>
                  <a:ext cx="14645" cy="107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09" h="178434" extrusionOk="0">
                      <a:moveTo>
                        <a:pt x="977" y="178435"/>
                      </a:moveTo>
                      <a:cubicBezTo>
                        <a:pt x="-1308" y="148336"/>
                        <a:pt x="660" y="118046"/>
                        <a:pt x="4343" y="88202"/>
                      </a:cubicBezTo>
                      <a:cubicBezTo>
                        <a:pt x="7772" y="62039"/>
                        <a:pt x="12915" y="36068"/>
                        <a:pt x="20600" y="10795"/>
                      </a:cubicBezTo>
                      <a:cubicBezTo>
                        <a:pt x="21679" y="7176"/>
                        <a:pt x="22822" y="3620"/>
                        <a:pt x="24028" y="0"/>
                      </a:cubicBezTo>
                      <a:lnTo>
                        <a:pt x="24409" y="127"/>
                      </a:lnTo>
                      <a:cubicBezTo>
                        <a:pt x="10313" y="58293"/>
                        <a:pt x="3518" y="119443"/>
                        <a:pt x="977" y="178435"/>
                      </a:cubicBezTo>
                      <a:lnTo>
                        <a:pt x="977" y="17843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3" name="Google Shape;673;p28"/>
                <p:cNvSpPr/>
                <p:nvPr/>
              </p:nvSpPr>
              <p:spPr>
                <a:xfrm>
                  <a:off x="138822" y="-3672776"/>
                  <a:ext cx="184668" cy="194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80" h="324612" extrusionOk="0">
                      <a:moveTo>
                        <a:pt x="121730" y="174530"/>
                      </a:moveTo>
                      <a:cubicBezTo>
                        <a:pt x="127731" y="175704"/>
                        <a:pt x="132970" y="179546"/>
                        <a:pt x="135764" y="186563"/>
                      </a:cubicBezTo>
                      <a:cubicBezTo>
                        <a:pt x="142685" y="202057"/>
                        <a:pt x="134430" y="220027"/>
                        <a:pt x="140336" y="235394"/>
                      </a:cubicBezTo>
                      <a:cubicBezTo>
                        <a:pt x="140463" y="235458"/>
                        <a:pt x="140590" y="235712"/>
                        <a:pt x="140653" y="235712"/>
                      </a:cubicBezTo>
                      <a:cubicBezTo>
                        <a:pt x="140780" y="235839"/>
                        <a:pt x="140780" y="235776"/>
                        <a:pt x="141034" y="235776"/>
                      </a:cubicBezTo>
                      <a:cubicBezTo>
                        <a:pt x="142939" y="235077"/>
                        <a:pt x="144844" y="232283"/>
                        <a:pt x="146051" y="230441"/>
                      </a:cubicBezTo>
                      <a:cubicBezTo>
                        <a:pt x="149099" y="225679"/>
                        <a:pt x="151575" y="220282"/>
                        <a:pt x="153670" y="214884"/>
                      </a:cubicBezTo>
                      <a:cubicBezTo>
                        <a:pt x="154941" y="210566"/>
                        <a:pt x="159322" y="203708"/>
                        <a:pt x="165228" y="206057"/>
                      </a:cubicBezTo>
                      <a:cubicBezTo>
                        <a:pt x="179134" y="212725"/>
                        <a:pt x="181039" y="247777"/>
                        <a:pt x="181991" y="261683"/>
                      </a:cubicBezTo>
                      <a:cubicBezTo>
                        <a:pt x="182563" y="273621"/>
                        <a:pt x="182372" y="285559"/>
                        <a:pt x="181801" y="297434"/>
                      </a:cubicBezTo>
                      <a:cubicBezTo>
                        <a:pt x="181674" y="303276"/>
                        <a:pt x="181738" y="309118"/>
                        <a:pt x="182817" y="314833"/>
                      </a:cubicBezTo>
                      <a:lnTo>
                        <a:pt x="186755" y="324612"/>
                      </a:lnTo>
                      <a:lnTo>
                        <a:pt x="183835" y="324612"/>
                      </a:lnTo>
                      <a:lnTo>
                        <a:pt x="179896" y="315277"/>
                      </a:lnTo>
                      <a:cubicBezTo>
                        <a:pt x="178690" y="309308"/>
                        <a:pt x="178563" y="303276"/>
                        <a:pt x="178563" y="297244"/>
                      </a:cubicBezTo>
                      <a:cubicBezTo>
                        <a:pt x="178880" y="285369"/>
                        <a:pt x="178943" y="273558"/>
                        <a:pt x="178372" y="261810"/>
                      </a:cubicBezTo>
                      <a:cubicBezTo>
                        <a:pt x="177674" y="250063"/>
                        <a:pt x="176530" y="238252"/>
                        <a:pt x="173546" y="227013"/>
                      </a:cubicBezTo>
                      <a:cubicBezTo>
                        <a:pt x="172086" y="221678"/>
                        <a:pt x="170180" y="215900"/>
                        <a:pt x="166625" y="211709"/>
                      </a:cubicBezTo>
                      <a:cubicBezTo>
                        <a:pt x="162243" y="206438"/>
                        <a:pt x="158751" y="211582"/>
                        <a:pt x="157290" y="216218"/>
                      </a:cubicBezTo>
                      <a:cubicBezTo>
                        <a:pt x="155004" y="221869"/>
                        <a:pt x="146686" y="243967"/>
                        <a:pt x="138240" y="239141"/>
                      </a:cubicBezTo>
                      <a:cubicBezTo>
                        <a:pt x="135891" y="237553"/>
                        <a:pt x="135192" y="234315"/>
                        <a:pt x="134747" y="231838"/>
                      </a:cubicBezTo>
                      <a:cubicBezTo>
                        <a:pt x="132017" y="217170"/>
                        <a:pt x="137668" y="202057"/>
                        <a:pt x="132080" y="188151"/>
                      </a:cubicBezTo>
                      <a:cubicBezTo>
                        <a:pt x="127572" y="176339"/>
                        <a:pt x="114681" y="175641"/>
                        <a:pt x="104839" y="181801"/>
                      </a:cubicBezTo>
                      <a:cubicBezTo>
                        <a:pt x="97346" y="186119"/>
                        <a:pt x="91314" y="192532"/>
                        <a:pt x="86233" y="199581"/>
                      </a:cubicBezTo>
                      <a:cubicBezTo>
                        <a:pt x="72962" y="218821"/>
                        <a:pt x="65405" y="242126"/>
                        <a:pt x="65025" y="265494"/>
                      </a:cubicBezTo>
                      <a:cubicBezTo>
                        <a:pt x="64993" y="283179"/>
                        <a:pt x="68359" y="300704"/>
                        <a:pt x="74193" y="317460"/>
                      </a:cubicBezTo>
                      <a:lnTo>
                        <a:pt x="77815" y="324612"/>
                      </a:lnTo>
                      <a:lnTo>
                        <a:pt x="76354" y="324612"/>
                      </a:lnTo>
                      <a:lnTo>
                        <a:pt x="72645" y="317778"/>
                      </a:lnTo>
                      <a:cubicBezTo>
                        <a:pt x="66390" y="300990"/>
                        <a:pt x="62707" y="283305"/>
                        <a:pt x="62548" y="265366"/>
                      </a:cubicBezTo>
                      <a:cubicBezTo>
                        <a:pt x="62548" y="241363"/>
                        <a:pt x="69851" y="217297"/>
                        <a:pt x="83440" y="197421"/>
                      </a:cubicBezTo>
                      <a:cubicBezTo>
                        <a:pt x="88710" y="189992"/>
                        <a:pt x="95124" y="183134"/>
                        <a:pt x="103125" y="178499"/>
                      </a:cubicBezTo>
                      <a:cubicBezTo>
                        <a:pt x="108967" y="174848"/>
                        <a:pt x="115729" y="173355"/>
                        <a:pt x="121730" y="174530"/>
                      </a:cubicBezTo>
                      <a:close/>
                      <a:moveTo>
                        <a:pt x="136065" y="110950"/>
                      </a:moveTo>
                      <a:cubicBezTo>
                        <a:pt x="143951" y="110470"/>
                        <a:pt x="152068" y="111633"/>
                        <a:pt x="160148" y="114808"/>
                      </a:cubicBezTo>
                      <a:cubicBezTo>
                        <a:pt x="183262" y="123698"/>
                        <a:pt x="195898" y="148145"/>
                        <a:pt x="192342" y="172276"/>
                      </a:cubicBezTo>
                      <a:cubicBezTo>
                        <a:pt x="192278" y="173355"/>
                        <a:pt x="191961" y="175514"/>
                        <a:pt x="191707" y="176594"/>
                      </a:cubicBezTo>
                      <a:cubicBezTo>
                        <a:pt x="189612" y="186245"/>
                        <a:pt x="187579" y="196025"/>
                        <a:pt x="186945" y="205930"/>
                      </a:cubicBezTo>
                      <a:cubicBezTo>
                        <a:pt x="184278" y="240220"/>
                        <a:pt x="196216" y="277432"/>
                        <a:pt x="235268" y="281178"/>
                      </a:cubicBezTo>
                      <a:lnTo>
                        <a:pt x="278073" y="274889"/>
                      </a:lnTo>
                      <a:lnTo>
                        <a:pt x="277370" y="276591"/>
                      </a:lnTo>
                      <a:lnTo>
                        <a:pt x="243714" y="284099"/>
                      </a:lnTo>
                      <a:cubicBezTo>
                        <a:pt x="197168" y="285178"/>
                        <a:pt x="180404" y="246697"/>
                        <a:pt x="183262" y="205676"/>
                      </a:cubicBezTo>
                      <a:cubicBezTo>
                        <a:pt x="183833" y="195644"/>
                        <a:pt x="185866" y="185738"/>
                        <a:pt x="187897" y="175895"/>
                      </a:cubicBezTo>
                      <a:cubicBezTo>
                        <a:pt x="188151" y="174879"/>
                        <a:pt x="188405" y="172783"/>
                        <a:pt x="188469" y="171767"/>
                      </a:cubicBezTo>
                      <a:cubicBezTo>
                        <a:pt x="191644" y="149606"/>
                        <a:pt x="179896" y="126682"/>
                        <a:pt x="158687" y="118427"/>
                      </a:cubicBezTo>
                      <a:cubicBezTo>
                        <a:pt x="135002" y="108521"/>
                        <a:pt x="107442" y="119126"/>
                        <a:pt x="91378" y="137922"/>
                      </a:cubicBezTo>
                      <a:cubicBezTo>
                        <a:pt x="85790" y="143827"/>
                        <a:pt x="81027" y="151765"/>
                        <a:pt x="76518" y="158559"/>
                      </a:cubicBezTo>
                      <a:cubicBezTo>
                        <a:pt x="63311" y="178308"/>
                        <a:pt x="44404" y="192310"/>
                        <a:pt x="23076" y="200517"/>
                      </a:cubicBezTo>
                      <a:lnTo>
                        <a:pt x="8375" y="204020"/>
                      </a:lnTo>
                      <a:lnTo>
                        <a:pt x="7910" y="202377"/>
                      </a:lnTo>
                      <a:lnTo>
                        <a:pt x="25869" y="197215"/>
                      </a:lnTo>
                      <a:cubicBezTo>
                        <a:pt x="47419" y="187579"/>
                        <a:pt x="65946" y="171767"/>
                        <a:pt x="78487" y="149669"/>
                      </a:cubicBezTo>
                      <a:cubicBezTo>
                        <a:pt x="90822" y="128619"/>
                        <a:pt x="112408" y="112391"/>
                        <a:pt x="136065" y="110950"/>
                      </a:cubicBezTo>
                      <a:close/>
                      <a:moveTo>
                        <a:pt x="218696" y="0"/>
                      </a:moveTo>
                      <a:lnTo>
                        <a:pt x="221933" y="0"/>
                      </a:lnTo>
                      <a:lnTo>
                        <a:pt x="247270" y="71754"/>
                      </a:lnTo>
                      <a:cubicBezTo>
                        <a:pt x="249810" y="88328"/>
                        <a:pt x="250572" y="105600"/>
                        <a:pt x="246698" y="122174"/>
                      </a:cubicBezTo>
                      <a:cubicBezTo>
                        <a:pt x="239650" y="146684"/>
                        <a:pt x="215710" y="205231"/>
                        <a:pt x="236539" y="225425"/>
                      </a:cubicBezTo>
                      <a:cubicBezTo>
                        <a:pt x="243778" y="231775"/>
                        <a:pt x="254445" y="231647"/>
                        <a:pt x="263462" y="230124"/>
                      </a:cubicBezTo>
                      <a:cubicBezTo>
                        <a:pt x="279274" y="225869"/>
                        <a:pt x="290386" y="211963"/>
                        <a:pt x="300419" y="199707"/>
                      </a:cubicBezTo>
                      <a:lnTo>
                        <a:pt x="307780" y="187729"/>
                      </a:lnTo>
                      <a:lnTo>
                        <a:pt x="304598" y="198957"/>
                      </a:lnTo>
                      <a:lnTo>
                        <a:pt x="303023" y="201612"/>
                      </a:lnTo>
                      <a:cubicBezTo>
                        <a:pt x="292736" y="214693"/>
                        <a:pt x="281178" y="229171"/>
                        <a:pt x="264288" y="233616"/>
                      </a:cubicBezTo>
                      <a:cubicBezTo>
                        <a:pt x="254065" y="235457"/>
                        <a:pt x="242444" y="235394"/>
                        <a:pt x="234126" y="228219"/>
                      </a:cubicBezTo>
                      <a:cubicBezTo>
                        <a:pt x="215774" y="211010"/>
                        <a:pt x="227966" y="170814"/>
                        <a:pt x="233744" y="149669"/>
                      </a:cubicBezTo>
                      <a:cubicBezTo>
                        <a:pt x="237237" y="136906"/>
                        <a:pt x="243142" y="124777"/>
                        <a:pt x="244666" y="111632"/>
                      </a:cubicBezTo>
                      <a:cubicBezTo>
                        <a:pt x="246460" y="93249"/>
                        <a:pt x="244765" y="73636"/>
                        <a:pt x="240098" y="54154"/>
                      </a:cubicBezTo>
                      <a:close/>
                      <a:moveTo>
                        <a:pt x="173344" y="0"/>
                      </a:moveTo>
                      <a:lnTo>
                        <a:pt x="175546" y="0"/>
                      </a:lnTo>
                      <a:lnTo>
                        <a:pt x="196279" y="24828"/>
                      </a:lnTo>
                      <a:cubicBezTo>
                        <a:pt x="207455" y="46862"/>
                        <a:pt x="225616" y="92011"/>
                        <a:pt x="208344" y="113855"/>
                      </a:cubicBezTo>
                      <a:cubicBezTo>
                        <a:pt x="193866" y="127190"/>
                        <a:pt x="176403" y="101917"/>
                        <a:pt x="168022" y="92011"/>
                      </a:cubicBezTo>
                      <a:cubicBezTo>
                        <a:pt x="160719" y="84518"/>
                        <a:pt x="150750" y="80454"/>
                        <a:pt x="140590" y="78231"/>
                      </a:cubicBezTo>
                      <a:cubicBezTo>
                        <a:pt x="126874" y="75310"/>
                        <a:pt x="112395" y="75501"/>
                        <a:pt x="98489" y="77850"/>
                      </a:cubicBezTo>
                      <a:cubicBezTo>
                        <a:pt x="89853" y="79057"/>
                        <a:pt x="57151" y="87693"/>
                        <a:pt x="68136" y="100393"/>
                      </a:cubicBezTo>
                      <a:cubicBezTo>
                        <a:pt x="92266" y="120522"/>
                        <a:pt x="73851" y="134365"/>
                        <a:pt x="56007" y="148843"/>
                      </a:cubicBezTo>
                      <a:cubicBezTo>
                        <a:pt x="50483" y="153415"/>
                        <a:pt x="44959" y="157987"/>
                        <a:pt x="39878" y="162940"/>
                      </a:cubicBezTo>
                      <a:cubicBezTo>
                        <a:pt x="34481" y="168147"/>
                        <a:pt x="27496" y="171068"/>
                        <a:pt x="20448" y="173100"/>
                      </a:cubicBezTo>
                      <a:lnTo>
                        <a:pt x="518" y="176297"/>
                      </a:lnTo>
                      <a:lnTo>
                        <a:pt x="0" y="174468"/>
                      </a:lnTo>
                      <a:lnTo>
                        <a:pt x="19940" y="170941"/>
                      </a:lnTo>
                      <a:cubicBezTo>
                        <a:pt x="26607" y="168909"/>
                        <a:pt x="33211" y="166052"/>
                        <a:pt x="38228" y="161162"/>
                      </a:cubicBezTo>
                      <a:cubicBezTo>
                        <a:pt x="43307" y="156019"/>
                        <a:pt x="48832" y="151320"/>
                        <a:pt x="54356" y="146684"/>
                      </a:cubicBezTo>
                      <a:cubicBezTo>
                        <a:pt x="62612" y="139001"/>
                        <a:pt x="80836" y="127634"/>
                        <a:pt x="75502" y="114680"/>
                      </a:cubicBezTo>
                      <a:cubicBezTo>
                        <a:pt x="73534" y="109854"/>
                        <a:pt x="69533" y="106489"/>
                        <a:pt x="65660" y="102806"/>
                      </a:cubicBezTo>
                      <a:cubicBezTo>
                        <a:pt x="56579" y="93281"/>
                        <a:pt x="68200" y="83946"/>
                        <a:pt x="76899" y="80390"/>
                      </a:cubicBezTo>
                      <a:cubicBezTo>
                        <a:pt x="103950" y="68960"/>
                        <a:pt x="148781" y="67309"/>
                        <a:pt x="171006" y="89217"/>
                      </a:cubicBezTo>
                      <a:cubicBezTo>
                        <a:pt x="178245" y="97091"/>
                        <a:pt x="189739" y="115633"/>
                        <a:pt x="201867" y="113410"/>
                      </a:cubicBezTo>
                      <a:cubicBezTo>
                        <a:pt x="207963" y="111442"/>
                        <a:pt x="209995" y="103441"/>
                        <a:pt x="210948" y="97535"/>
                      </a:cubicBezTo>
                      <a:cubicBezTo>
                        <a:pt x="212535" y="87058"/>
                        <a:pt x="210948" y="76580"/>
                        <a:pt x="208280" y="66293"/>
                      </a:cubicBezTo>
                      <a:cubicBezTo>
                        <a:pt x="203184" y="47354"/>
                        <a:pt x="195946" y="30003"/>
                        <a:pt x="186680" y="1491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74" name="Google Shape;674;p28"/>
            <p:cNvGrpSpPr/>
            <p:nvPr/>
          </p:nvGrpSpPr>
          <p:grpSpPr>
            <a:xfrm>
              <a:off x="7576400" y="1661575"/>
              <a:ext cx="467100" cy="467100"/>
              <a:chOff x="4123025" y="735300"/>
              <a:chExt cx="467100" cy="467100"/>
            </a:xfrm>
          </p:grpSpPr>
          <p:sp>
            <p:nvSpPr>
              <p:cNvPr id="675" name="Google Shape;675;p28"/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677" name="Google Shape;677;p28"/>
            <p:cNvGrpSpPr/>
            <p:nvPr/>
          </p:nvGrpSpPr>
          <p:grpSpPr>
            <a:xfrm>
              <a:off x="6295076" y="1372626"/>
              <a:ext cx="332061" cy="332061"/>
              <a:chOff x="4252475" y="1680725"/>
              <a:chExt cx="467100" cy="467100"/>
            </a:xfrm>
          </p:grpSpPr>
          <p:sp>
            <p:nvSpPr>
              <p:cNvPr id="678" name="Google Shape;678;p28"/>
              <p:cNvSpPr/>
              <p:nvPr/>
            </p:nvSpPr>
            <p:spPr>
              <a:xfrm>
                <a:off x="4252475" y="1680725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>
                <a:off x="4381925" y="1810175"/>
                <a:ext cx="208200" cy="2082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>
                <a:off x="4450925" y="1879175"/>
                <a:ext cx="70200" cy="70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681" name="Google Shape;681;p28"/>
            <p:cNvGrpSpPr/>
            <p:nvPr/>
          </p:nvGrpSpPr>
          <p:grpSpPr>
            <a:xfrm>
              <a:off x="4514380" y="2809740"/>
              <a:ext cx="332061" cy="332015"/>
              <a:chOff x="4280525" y="2688025"/>
              <a:chExt cx="467100" cy="467100"/>
            </a:xfrm>
          </p:grpSpPr>
          <p:sp>
            <p:nvSpPr>
              <p:cNvPr id="682" name="Google Shape;682;p28"/>
              <p:cNvSpPr/>
              <p:nvPr/>
            </p:nvSpPr>
            <p:spPr>
              <a:xfrm>
                <a:off x="4280525" y="2688025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83" name="Google Shape;683;p28"/>
              <p:cNvSpPr/>
              <p:nvPr/>
            </p:nvSpPr>
            <p:spPr>
              <a:xfrm>
                <a:off x="4409975" y="2817475"/>
                <a:ext cx="208200" cy="2082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D6E6E3-9560-0CE2-1B15-7390A89A8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535" y="435107"/>
            <a:ext cx="3613836" cy="1774434"/>
          </a:xfrm>
          <a:prstGeom prst="rect">
            <a:avLst/>
          </a:prstGeom>
        </p:spPr>
      </p:pic>
      <p:sp>
        <p:nvSpPr>
          <p:cNvPr id="4" name="Google Shape;697;p30">
            <a:extLst>
              <a:ext uri="{FF2B5EF4-FFF2-40B4-BE49-F238E27FC236}">
                <a16:creationId xmlns:a16="http://schemas.microsoft.com/office/drawing/2014/main" id="{B0CC1D5D-625C-8E1A-086A-A28B20D823B7}"/>
              </a:ext>
            </a:extLst>
          </p:cNvPr>
          <p:cNvSpPr txBox="1">
            <a:spLocks/>
          </p:cNvSpPr>
          <p:nvPr/>
        </p:nvSpPr>
        <p:spPr>
          <a:xfrm>
            <a:off x="646299" y="-950543"/>
            <a:ext cx="77040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mpt"/>
              <a:buNone/>
              <a:defRPr sz="6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mpt"/>
              <a:buNone/>
              <a:defRPr sz="5200" b="0" i="0" u="none" strike="noStrike" cap="none">
                <a:solidFill>
                  <a:srgbClr val="191919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mpt"/>
              <a:buNone/>
              <a:defRPr sz="5200" b="0" i="0" u="none" strike="noStrike" cap="none">
                <a:solidFill>
                  <a:srgbClr val="191919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mpt"/>
              <a:buNone/>
              <a:defRPr sz="5200" b="0" i="0" u="none" strike="noStrike" cap="none">
                <a:solidFill>
                  <a:srgbClr val="191919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mpt"/>
              <a:buNone/>
              <a:defRPr sz="5200" b="0" i="0" u="none" strike="noStrike" cap="none">
                <a:solidFill>
                  <a:srgbClr val="191919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mpt"/>
              <a:buNone/>
              <a:defRPr sz="5200" b="0" i="0" u="none" strike="noStrike" cap="none">
                <a:solidFill>
                  <a:srgbClr val="191919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mpt"/>
              <a:buNone/>
              <a:defRPr sz="5200" b="0" i="0" u="none" strike="noStrike" cap="none">
                <a:solidFill>
                  <a:srgbClr val="191919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mpt"/>
              <a:buNone/>
              <a:defRPr sz="5200" b="0" i="0" u="none" strike="noStrike" cap="none">
                <a:solidFill>
                  <a:srgbClr val="191919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mpt"/>
              <a:buNone/>
              <a:defRPr sz="5200" b="0" i="0" u="none" strike="noStrike" cap="none">
                <a:solidFill>
                  <a:srgbClr val="191919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5" name="Google Shape;698;p30">
            <a:extLst>
              <a:ext uri="{FF2B5EF4-FFF2-40B4-BE49-F238E27FC236}">
                <a16:creationId xmlns:a16="http://schemas.microsoft.com/office/drawing/2014/main" id="{C2C12A69-C683-ED5B-F59E-0EC94759D53C}"/>
              </a:ext>
            </a:extLst>
          </p:cNvPr>
          <p:cNvSpPr txBox="1">
            <a:spLocks/>
          </p:cNvSpPr>
          <p:nvPr/>
        </p:nvSpPr>
        <p:spPr>
          <a:xfrm>
            <a:off x="2627171" y="5538750"/>
            <a:ext cx="7347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01</a:t>
            </a:r>
            <a:endParaRPr lang="en" dirty="0"/>
          </a:p>
        </p:txBody>
      </p:sp>
      <p:sp>
        <p:nvSpPr>
          <p:cNvPr id="6" name="Google Shape;699;p30">
            <a:extLst>
              <a:ext uri="{FF2B5EF4-FFF2-40B4-BE49-F238E27FC236}">
                <a16:creationId xmlns:a16="http://schemas.microsoft.com/office/drawing/2014/main" id="{1036668F-B541-9E4D-93CC-96200AFEDDA5}"/>
              </a:ext>
            </a:extLst>
          </p:cNvPr>
          <p:cNvSpPr txBox="1">
            <a:spLocks/>
          </p:cNvSpPr>
          <p:nvPr/>
        </p:nvSpPr>
        <p:spPr>
          <a:xfrm>
            <a:off x="5755286" y="7363226"/>
            <a:ext cx="814955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04</a:t>
            </a:r>
            <a:endParaRPr lang="en" dirty="0"/>
          </a:p>
        </p:txBody>
      </p:sp>
      <p:sp>
        <p:nvSpPr>
          <p:cNvPr id="7" name="Google Shape;700;p30">
            <a:extLst>
              <a:ext uri="{FF2B5EF4-FFF2-40B4-BE49-F238E27FC236}">
                <a16:creationId xmlns:a16="http://schemas.microsoft.com/office/drawing/2014/main" id="{85729762-62AC-C97E-5665-9106F54C2B73}"/>
              </a:ext>
            </a:extLst>
          </p:cNvPr>
          <p:cNvSpPr txBox="1">
            <a:spLocks/>
          </p:cNvSpPr>
          <p:nvPr/>
        </p:nvSpPr>
        <p:spPr>
          <a:xfrm>
            <a:off x="5755287" y="5538750"/>
            <a:ext cx="7347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02</a:t>
            </a:r>
          </a:p>
        </p:txBody>
      </p:sp>
      <p:sp>
        <p:nvSpPr>
          <p:cNvPr id="8" name="Google Shape;702;p30">
            <a:extLst>
              <a:ext uri="{FF2B5EF4-FFF2-40B4-BE49-F238E27FC236}">
                <a16:creationId xmlns:a16="http://schemas.microsoft.com/office/drawing/2014/main" id="{45B4C3E5-148E-B7FD-F32D-29F4296D06A6}"/>
              </a:ext>
            </a:extLst>
          </p:cNvPr>
          <p:cNvSpPr txBox="1">
            <a:spLocks/>
          </p:cNvSpPr>
          <p:nvPr/>
        </p:nvSpPr>
        <p:spPr>
          <a:xfrm>
            <a:off x="2627171" y="7392790"/>
            <a:ext cx="7347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03</a:t>
            </a:r>
          </a:p>
        </p:txBody>
      </p:sp>
      <p:sp>
        <p:nvSpPr>
          <p:cNvPr id="9" name="Google Shape;704;p30">
            <a:extLst>
              <a:ext uri="{FF2B5EF4-FFF2-40B4-BE49-F238E27FC236}">
                <a16:creationId xmlns:a16="http://schemas.microsoft.com/office/drawing/2014/main" id="{EB82F558-92B1-35E1-72D8-F15D223D2CB2}"/>
              </a:ext>
            </a:extLst>
          </p:cNvPr>
          <p:cNvSpPr txBox="1">
            <a:spLocks/>
          </p:cNvSpPr>
          <p:nvPr/>
        </p:nvSpPr>
        <p:spPr>
          <a:xfrm>
            <a:off x="1743414" y="6080638"/>
            <a:ext cx="2556012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ctr"/>
            <a:r>
              <a:rPr lang="en-US" sz="1800" dirty="0"/>
              <a:t>Introduction &amp; Problem Statement</a:t>
            </a:r>
          </a:p>
        </p:txBody>
      </p:sp>
      <p:sp>
        <p:nvSpPr>
          <p:cNvPr id="10" name="Google Shape;705;p30">
            <a:extLst>
              <a:ext uri="{FF2B5EF4-FFF2-40B4-BE49-F238E27FC236}">
                <a16:creationId xmlns:a16="http://schemas.microsoft.com/office/drawing/2014/main" id="{BF8E8A72-4261-D4B0-BDEA-B39C3A8A35EF}"/>
              </a:ext>
            </a:extLst>
          </p:cNvPr>
          <p:cNvSpPr txBox="1">
            <a:spLocks/>
          </p:cNvSpPr>
          <p:nvPr/>
        </p:nvSpPr>
        <p:spPr>
          <a:xfrm>
            <a:off x="4970487" y="6080638"/>
            <a:ext cx="2603918" cy="7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Group Fitness Class Utilization</a:t>
            </a:r>
          </a:p>
        </p:txBody>
      </p:sp>
      <p:sp>
        <p:nvSpPr>
          <p:cNvPr id="11" name="Google Shape;706;p30">
            <a:extLst>
              <a:ext uri="{FF2B5EF4-FFF2-40B4-BE49-F238E27FC236}">
                <a16:creationId xmlns:a16="http://schemas.microsoft.com/office/drawing/2014/main" id="{55EB62B9-0230-5B02-7E75-3D622E22EF94}"/>
              </a:ext>
            </a:extLst>
          </p:cNvPr>
          <p:cNvSpPr txBox="1">
            <a:spLocks/>
          </p:cNvSpPr>
          <p:nvPr/>
        </p:nvSpPr>
        <p:spPr>
          <a:xfrm>
            <a:off x="1743414" y="7934678"/>
            <a:ext cx="2556012" cy="7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/>
              <a:t>Gym Equipment Utilization</a:t>
            </a:r>
          </a:p>
        </p:txBody>
      </p:sp>
      <p:sp>
        <p:nvSpPr>
          <p:cNvPr id="12" name="Google Shape;707;p30">
            <a:extLst>
              <a:ext uri="{FF2B5EF4-FFF2-40B4-BE49-F238E27FC236}">
                <a16:creationId xmlns:a16="http://schemas.microsoft.com/office/drawing/2014/main" id="{BC6D9511-F3BD-1D63-DF70-DC2F4ECAF6E7}"/>
              </a:ext>
            </a:extLst>
          </p:cNvPr>
          <p:cNvSpPr txBox="1">
            <a:spLocks/>
          </p:cNvSpPr>
          <p:nvPr/>
        </p:nvSpPr>
        <p:spPr>
          <a:xfrm>
            <a:off x="4970486" y="7905138"/>
            <a:ext cx="2556011" cy="7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/>
              <a:t>Key Takeaways &amp; Next Steps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>
          <a:extLst>
            <a:ext uri="{FF2B5EF4-FFF2-40B4-BE49-F238E27FC236}">
              <a16:creationId xmlns:a16="http://schemas.microsoft.com/office/drawing/2014/main" id="{D128F16B-0BA9-B2AC-5C3C-874DCF749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31">
            <a:extLst>
              <a:ext uri="{FF2B5EF4-FFF2-40B4-BE49-F238E27FC236}">
                <a16:creationId xmlns:a16="http://schemas.microsoft.com/office/drawing/2014/main" id="{5EE48D45-B6C4-50EA-758B-B8E3D11A4D36}"/>
              </a:ext>
            </a:extLst>
          </p:cNvPr>
          <p:cNvGrpSpPr/>
          <p:nvPr/>
        </p:nvGrpSpPr>
        <p:grpSpPr>
          <a:xfrm>
            <a:off x="8264325" y="2108700"/>
            <a:ext cx="467100" cy="467100"/>
            <a:chOff x="4123025" y="735300"/>
            <a:chExt cx="467100" cy="467100"/>
          </a:xfrm>
        </p:grpSpPr>
        <p:sp>
          <p:nvSpPr>
            <p:cNvPr id="719" name="Google Shape;719;p31">
              <a:extLst>
                <a:ext uri="{FF2B5EF4-FFF2-40B4-BE49-F238E27FC236}">
                  <a16:creationId xmlns:a16="http://schemas.microsoft.com/office/drawing/2014/main" id="{EF52F221-F80C-DE3F-C551-250C1708BEF5}"/>
                </a:ext>
              </a:extLst>
            </p:cNvPr>
            <p:cNvSpPr/>
            <p:nvPr/>
          </p:nvSpPr>
          <p:spPr>
            <a:xfrm>
              <a:off x="4123025" y="735300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20" name="Google Shape;720;p31">
              <a:extLst>
                <a:ext uri="{FF2B5EF4-FFF2-40B4-BE49-F238E27FC236}">
                  <a16:creationId xmlns:a16="http://schemas.microsoft.com/office/drawing/2014/main" id="{2D7874C9-0A23-02A9-EED6-6B92C1599CAE}"/>
                </a:ext>
              </a:extLst>
            </p:cNvPr>
            <p:cNvSpPr/>
            <p:nvPr/>
          </p:nvSpPr>
          <p:spPr>
            <a:xfrm>
              <a:off x="4252475" y="864750"/>
              <a:ext cx="208200" cy="208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721" name="Google Shape;721;p31">
            <a:extLst>
              <a:ext uri="{FF2B5EF4-FFF2-40B4-BE49-F238E27FC236}">
                <a16:creationId xmlns:a16="http://schemas.microsoft.com/office/drawing/2014/main" id="{C28E4122-0C86-82A2-FEEE-8E03208EDA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33194" y="1416174"/>
            <a:ext cx="4709931" cy="2398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Predict the number of gym-goers to optimize equipment usage.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Enable proactive management of gym capacity.</a:t>
            </a:r>
          </a:p>
          <a:p>
            <a:pPr marL="457200" lvl="1" indent="0"/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Data Elements</a:t>
            </a:r>
            <a:r>
              <a:rPr lang="en-US" dirty="0"/>
              <a:t>: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Historical counts (every 10 minutes over the last year)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Additional features: weather, time, holidays, semester info.</a:t>
            </a:r>
          </a:p>
        </p:txBody>
      </p:sp>
      <p:sp>
        <p:nvSpPr>
          <p:cNvPr id="722" name="Google Shape;722;p31">
            <a:extLst>
              <a:ext uri="{FF2B5EF4-FFF2-40B4-BE49-F238E27FC236}">
                <a16:creationId xmlns:a16="http://schemas.microsoft.com/office/drawing/2014/main" id="{D080F242-44B5-8F88-6F61-6F85E04775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3194" y="616375"/>
            <a:ext cx="42948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Gym Equipment Utilization</a:t>
            </a:r>
          </a:p>
        </p:txBody>
      </p:sp>
      <p:pic>
        <p:nvPicPr>
          <p:cNvPr id="723" name="Google Shape;723;p31">
            <a:extLst>
              <a:ext uri="{FF2B5EF4-FFF2-40B4-BE49-F238E27FC236}">
                <a16:creationId xmlns:a16="http://schemas.microsoft.com/office/drawing/2014/main" id="{395DD48F-9654-9DF5-FEC7-41016D9273EF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387" b="1387"/>
          <a:stretch/>
        </p:blipFill>
        <p:spPr>
          <a:xfrm>
            <a:off x="5643775" y="539500"/>
            <a:ext cx="2787000" cy="4064503"/>
          </a:xfrm>
          <a:prstGeom prst="rect">
            <a:avLst/>
          </a:prstGeom>
        </p:spPr>
      </p:pic>
      <p:grpSp>
        <p:nvGrpSpPr>
          <p:cNvPr id="724" name="Google Shape;724;p31">
            <a:extLst>
              <a:ext uri="{FF2B5EF4-FFF2-40B4-BE49-F238E27FC236}">
                <a16:creationId xmlns:a16="http://schemas.microsoft.com/office/drawing/2014/main" id="{41D61298-8015-54EE-A3B0-A1A97A7E2B92}"/>
              </a:ext>
            </a:extLst>
          </p:cNvPr>
          <p:cNvGrpSpPr/>
          <p:nvPr/>
        </p:nvGrpSpPr>
        <p:grpSpPr>
          <a:xfrm>
            <a:off x="8661055" y="3167165"/>
            <a:ext cx="332061" cy="332015"/>
            <a:chOff x="4280525" y="2688025"/>
            <a:chExt cx="467100" cy="467100"/>
          </a:xfrm>
        </p:grpSpPr>
        <p:sp>
          <p:nvSpPr>
            <p:cNvPr id="725" name="Google Shape;725;p31">
              <a:extLst>
                <a:ext uri="{FF2B5EF4-FFF2-40B4-BE49-F238E27FC236}">
                  <a16:creationId xmlns:a16="http://schemas.microsoft.com/office/drawing/2014/main" id="{B95749D2-7FF5-D0E4-2F10-CD428E1D7387}"/>
                </a:ext>
              </a:extLst>
            </p:cNvPr>
            <p:cNvSpPr/>
            <p:nvPr/>
          </p:nvSpPr>
          <p:spPr>
            <a:xfrm>
              <a:off x="4280525" y="26880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26" name="Google Shape;726;p31">
              <a:extLst>
                <a:ext uri="{FF2B5EF4-FFF2-40B4-BE49-F238E27FC236}">
                  <a16:creationId xmlns:a16="http://schemas.microsoft.com/office/drawing/2014/main" id="{0189E7D3-532C-91CE-75CF-2798A9429BEB}"/>
                </a:ext>
              </a:extLst>
            </p:cNvPr>
            <p:cNvSpPr/>
            <p:nvPr/>
          </p:nvSpPr>
          <p:spPr>
            <a:xfrm>
              <a:off x="4409975" y="28174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27" name="Google Shape;727;p31">
            <a:extLst>
              <a:ext uri="{FF2B5EF4-FFF2-40B4-BE49-F238E27FC236}">
                <a16:creationId xmlns:a16="http://schemas.microsoft.com/office/drawing/2014/main" id="{E30EDF8F-D1B0-C881-F15F-C39EAF72FB4F}"/>
              </a:ext>
            </a:extLst>
          </p:cNvPr>
          <p:cNvGrpSpPr/>
          <p:nvPr/>
        </p:nvGrpSpPr>
        <p:grpSpPr>
          <a:xfrm>
            <a:off x="508712" y="3808851"/>
            <a:ext cx="2401332" cy="1094914"/>
            <a:chOff x="528168" y="3722425"/>
            <a:chExt cx="2401332" cy="1094914"/>
          </a:xfrm>
        </p:grpSpPr>
        <p:grpSp>
          <p:nvGrpSpPr>
            <p:cNvPr id="728" name="Google Shape;728;p31">
              <a:extLst>
                <a:ext uri="{FF2B5EF4-FFF2-40B4-BE49-F238E27FC236}">
                  <a16:creationId xmlns:a16="http://schemas.microsoft.com/office/drawing/2014/main" id="{23D4008A-83B3-D742-9FB5-0F654A4F5A13}"/>
                </a:ext>
              </a:extLst>
            </p:cNvPr>
            <p:cNvGrpSpPr/>
            <p:nvPr/>
          </p:nvGrpSpPr>
          <p:grpSpPr>
            <a:xfrm>
              <a:off x="2462400" y="3722425"/>
              <a:ext cx="467100" cy="467100"/>
              <a:chOff x="4123025" y="735300"/>
              <a:chExt cx="467100" cy="467100"/>
            </a:xfrm>
          </p:grpSpPr>
          <p:sp>
            <p:nvSpPr>
              <p:cNvPr id="729" name="Google Shape;729;p31">
                <a:extLst>
                  <a:ext uri="{FF2B5EF4-FFF2-40B4-BE49-F238E27FC236}">
                    <a16:creationId xmlns:a16="http://schemas.microsoft.com/office/drawing/2014/main" id="{D9A883BE-A260-E235-49BD-92354C3F057D}"/>
                  </a:ext>
                </a:extLst>
              </p:cNvPr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730" name="Google Shape;730;p31">
                <a:extLst>
                  <a:ext uri="{FF2B5EF4-FFF2-40B4-BE49-F238E27FC236}">
                    <a16:creationId xmlns:a16="http://schemas.microsoft.com/office/drawing/2014/main" id="{8C2D9AAE-3D1B-B119-9611-880BBE511ADA}"/>
                  </a:ext>
                </a:extLst>
              </p:cNvPr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731" name="Google Shape;731;p31">
              <a:extLst>
                <a:ext uri="{FF2B5EF4-FFF2-40B4-BE49-F238E27FC236}">
                  <a16:creationId xmlns:a16="http://schemas.microsoft.com/office/drawing/2014/main" id="{9F86C1B9-E41A-CAEA-600C-0C80724E4824}"/>
                </a:ext>
              </a:extLst>
            </p:cNvPr>
            <p:cNvGrpSpPr/>
            <p:nvPr/>
          </p:nvGrpSpPr>
          <p:grpSpPr>
            <a:xfrm>
              <a:off x="528168" y="3741901"/>
              <a:ext cx="1896470" cy="1075438"/>
              <a:chOff x="6150313" y="4183467"/>
              <a:chExt cx="726255" cy="411840"/>
            </a:xfrm>
          </p:grpSpPr>
          <p:sp>
            <p:nvSpPr>
              <p:cNvPr id="732" name="Google Shape;732;p31">
                <a:extLst>
                  <a:ext uri="{FF2B5EF4-FFF2-40B4-BE49-F238E27FC236}">
                    <a16:creationId xmlns:a16="http://schemas.microsoft.com/office/drawing/2014/main" id="{B4DD70A8-32B0-CA42-7DD5-6E8F9EF74150}"/>
                  </a:ext>
                </a:extLst>
              </p:cNvPr>
              <p:cNvSpPr/>
              <p:nvPr/>
            </p:nvSpPr>
            <p:spPr>
              <a:xfrm>
                <a:off x="6397561" y="4183467"/>
                <a:ext cx="231520" cy="108180"/>
              </a:xfrm>
              <a:custGeom>
                <a:avLst/>
                <a:gdLst/>
                <a:ahLst/>
                <a:cxnLst/>
                <a:rect l="l" t="t" r="r" b="b"/>
                <a:pathLst>
                  <a:path w="231520" h="108180" extrusionOk="0">
                    <a:moveTo>
                      <a:pt x="0" y="108180"/>
                    </a:moveTo>
                    <a:lnTo>
                      <a:pt x="41466" y="108180"/>
                    </a:lnTo>
                    <a:cubicBezTo>
                      <a:pt x="41466" y="108180"/>
                      <a:pt x="47816" y="13629"/>
                      <a:pt x="115760" y="13629"/>
                    </a:cubicBezTo>
                    <a:lnTo>
                      <a:pt x="115760" y="13629"/>
                    </a:lnTo>
                    <a:cubicBezTo>
                      <a:pt x="183706" y="13629"/>
                      <a:pt x="190056" y="108180"/>
                      <a:pt x="190056" y="108180"/>
                    </a:cubicBezTo>
                    <a:lnTo>
                      <a:pt x="231521" y="108180"/>
                    </a:lnTo>
                    <a:cubicBezTo>
                      <a:pt x="231521" y="-36092"/>
                      <a:pt x="0" y="-36028"/>
                      <a:pt x="0" y="1081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31">
                <a:extLst>
                  <a:ext uri="{FF2B5EF4-FFF2-40B4-BE49-F238E27FC236}">
                    <a16:creationId xmlns:a16="http://schemas.microsoft.com/office/drawing/2014/main" id="{E769F396-F144-24C1-43C3-0DFEE939B861}"/>
                  </a:ext>
                </a:extLst>
              </p:cNvPr>
              <p:cNvSpPr/>
              <p:nvPr/>
            </p:nvSpPr>
            <p:spPr>
              <a:xfrm>
                <a:off x="6150313" y="4291647"/>
                <a:ext cx="726255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726255" h="303466" extrusionOk="0">
                    <a:moveTo>
                      <a:pt x="684573" y="74803"/>
                    </a:moveTo>
                    <a:cubicBezTo>
                      <a:pt x="662538" y="28893"/>
                      <a:pt x="618152" y="0"/>
                      <a:pt x="569702" y="0"/>
                    </a:cubicBezTo>
                    <a:lnTo>
                      <a:pt x="363072" y="0"/>
                    </a:lnTo>
                    <a:lnTo>
                      <a:pt x="156443" y="0"/>
                    </a:lnTo>
                    <a:cubicBezTo>
                      <a:pt x="107993" y="0"/>
                      <a:pt x="63543" y="28893"/>
                      <a:pt x="41572" y="74803"/>
                    </a:cubicBezTo>
                    <a:cubicBezTo>
                      <a:pt x="4171" y="152718"/>
                      <a:pt x="-529" y="233426"/>
                      <a:pt x="43" y="274955"/>
                    </a:cubicBezTo>
                    <a:cubicBezTo>
                      <a:pt x="234" y="290767"/>
                      <a:pt x="12362" y="303467"/>
                      <a:pt x="27284" y="303467"/>
                    </a:cubicBezTo>
                    <a:lnTo>
                      <a:pt x="363136" y="303467"/>
                    </a:lnTo>
                    <a:lnTo>
                      <a:pt x="698987" y="303467"/>
                    </a:lnTo>
                    <a:cubicBezTo>
                      <a:pt x="713846" y="303467"/>
                      <a:pt x="725975" y="290767"/>
                      <a:pt x="726229" y="274955"/>
                    </a:cubicBezTo>
                    <a:cubicBezTo>
                      <a:pt x="726673" y="233426"/>
                      <a:pt x="721911" y="152654"/>
                      <a:pt x="684573" y="7480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31">
                <a:extLst>
                  <a:ext uri="{FF2B5EF4-FFF2-40B4-BE49-F238E27FC236}">
                    <a16:creationId xmlns:a16="http://schemas.microsoft.com/office/drawing/2014/main" id="{EE92741C-368D-7ED9-F5FD-D73641A5D877}"/>
                  </a:ext>
                </a:extLst>
              </p:cNvPr>
              <p:cNvSpPr/>
              <p:nvPr/>
            </p:nvSpPr>
            <p:spPr>
              <a:xfrm>
                <a:off x="6241054" y="4291647"/>
                <a:ext cx="197909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197909" h="303466" extrusionOk="0">
                    <a:moveTo>
                      <a:pt x="68750" y="303467"/>
                    </a:moveTo>
                    <a:cubicBezTo>
                      <a:pt x="53891" y="303467"/>
                      <a:pt x="41762" y="290767"/>
                      <a:pt x="41508" y="274955"/>
                    </a:cubicBezTo>
                    <a:cubicBezTo>
                      <a:pt x="40937" y="233426"/>
                      <a:pt x="45699" y="152654"/>
                      <a:pt x="83037" y="74803"/>
                    </a:cubicBezTo>
                    <a:cubicBezTo>
                      <a:pt x="105072" y="28893"/>
                      <a:pt x="149458" y="0"/>
                      <a:pt x="197909" y="0"/>
                    </a:cubicBezTo>
                    <a:lnTo>
                      <a:pt x="156443" y="0"/>
                    </a:lnTo>
                    <a:cubicBezTo>
                      <a:pt x="107993" y="0"/>
                      <a:pt x="63543" y="28893"/>
                      <a:pt x="41572" y="74803"/>
                    </a:cubicBezTo>
                    <a:cubicBezTo>
                      <a:pt x="4170" y="152718"/>
                      <a:pt x="-528" y="233426"/>
                      <a:pt x="43" y="274955"/>
                    </a:cubicBezTo>
                    <a:cubicBezTo>
                      <a:pt x="233" y="290767"/>
                      <a:pt x="12362" y="303467"/>
                      <a:pt x="27285" y="303467"/>
                    </a:cubicBezTo>
                    <a:lnTo>
                      <a:pt x="68750" y="3034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31">
                <a:extLst>
                  <a:ext uri="{FF2B5EF4-FFF2-40B4-BE49-F238E27FC236}">
                    <a16:creationId xmlns:a16="http://schemas.microsoft.com/office/drawing/2014/main" id="{07D92CDD-5150-A9D3-DC1A-A8719550AD06}"/>
                  </a:ext>
                </a:extLst>
              </p:cNvPr>
              <p:cNvSpPr/>
              <p:nvPr/>
            </p:nvSpPr>
            <p:spPr>
              <a:xfrm>
                <a:off x="6587743" y="4291647"/>
                <a:ext cx="197909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197909" h="303466" extrusionOk="0">
                    <a:moveTo>
                      <a:pt x="129160" y="303467"/>
                    </a:moveTo>
                    <a:cubicBezTo>
                      <a:pt x="144018" y="303467"/>
                      <a:pt x="156147" y="290767"/>
                      <a:pt x="156401" y="274955"/>
                    </a:cubicBezTo>
                    <a:cubicBezTo>
                      <a:pt x="156973" y="233426"/>
                      <a:pt x="152210" y="152654"/>
                      <a:pt x="114872" y="74803"/>
                    </a:cubicBezTo>
                    <a:cubicBezTo>
                      <a:pt x="92838" y="28893"/>
                      <a:pt x="48451" y="0"/>
                      <a:pt x="0" y="0"/>
                    </a:cubicBezTo>
                    <a:lnTo>
                      <a:pt x="41466" y="0"/>
                    </a:lnTo>
                    <a:cubicBezTo>
                      <a:pt x="89916" y="0"/>
                      <a:pt x="134366" y="28893"/>
                      <a:pt x="156338" y="74803"/>
                    </a:cubicBezTo>
                    <a:cubicBezTo>
                      <a:pt x="193739" y="152718"/>
                      <a:pt x="198438" y="233426"/>
                      <a:pt x="197866" y="274955"/>
                    </a:cubicBezTo>
                    <a:cubicBezTo>
                      <a:pt x="197676" y="290767"/>
                      <a:pt x="185548" y="303467"/>
                      <a:pt x="170625" y="303467"/>
                    </a:cubicBezTo>
                    <a:lnTo>
                      <a:pt x="129160" y="3034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31">
                <a:extLst>
                  <a:ext uri="{FF2B5EF4-FFF2-40B4-BE49-F238E27FC236}">
                    <a16:creationId xmlns:a16="http://schemas.microsoft.com/office/drawing/2014/main" id="{C3BD9A1E-507B-099B-7FE3-185D44251D89}"/>
                  </a:ext>
                </a:extLst>
              </p:cNvPr>
              <p:cNvSpPr/>
              <p:nvPr/>
            </p:nvSpPr>
            <p:spPr>
              <a:xfrm>
                <a:off x="6419913" y="4196578"/>
                <a:ext cx="93408" cy="95069"/>
              </a:xfrm>
              <a:custGeom>
                <a:avLst/>
                <a:gdLst/>
                <a:ahLst/>
                <a:cxnLst/>
                <a:rect l="l" t="t" r="r" b="b"/>
                <a:pathLst>
                  <a:path w="93408" h="95069" extrusionOk="0">
                    <a:moveTo>
                      <a:pt x="93408" y="518"/>
                    </a:moveTo>
                    <a:cubicBezTo>
                      <a:pt x="25464" y="518"/>
                      <a:pt x="19114" y="95069"/>
                      <a:pt x="19114" y="95069"/>
                    </a:cubicBezTo>
                    <a:lnTo>
                      <a:pt x="0" y="95069"/>
                    </a:lnTo>
                    <a:cubicBezTo>
                      <a:pt x="0" y="-12754"/>
                      <a:pt x="93408" y="518"/>
                      <a:pt x="93408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31">
                <a:extLst>
                  <a:ext uri="{FF2B5EF4-FFF2-40B4-BE49-F238E27FC236}">
                    <a16:creationId xmlns:a16="http://schemas.microsoft.com/office/drawing/2014/main" id="{8937B8D9-DAF1-1260-7928-E7A35C7A8693}"/>
                  </a:ext>
                </a:extLst>
              </p:cNvPr>
              <p:cNvSpPr/>
              <p:nvPr/>
            </p:nvSpPr>
            <p:spPr>
              <a:xfrm>
                <a:off x="6513321" y="4196578"/>
                <a:ext cx="93409" cy="95069"/>
              </a:xfrm>
              <a:custGeom>
                <a:avLst/>
                <a:gdLst/>
                <a:ahLst/>
                <a:cxnLst/>
                <a:rect l="l" t="t" r="r" b="b"/>
                <a:pathLst>
                  <a:path w="93409" h="95069" extrusionOk="0">
                    <a:moveTo>
                      <a:pt x="0" y="518"/>
                    </a:moveTo>
                    <a:cubicBezTo>
                      <a:pt x="67945" y="518"/>
                      <a:pt x="74295" y="95069"/>
                      <a:pt x="74295" y="95069"/>
                    </a:cubicBezTo>
                    <a:lnTo>
                      <a:pt x="93409" y="95069"/>
                    </a:lnTo>
                    <a:cubicBezTo>
                      <a:pt x="93472" y="-12754"/>
                      <a:pt x="0" y="518"/>
                      <a:pt x="0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31">
                <a:extLst>
                  <a:ext uri="{FF2B5EF4-FFF2-40B4-BE49-F238E27FC236}">
                    <a16:creationId xmlns:a16="http://schemas.microsoft.com/office/drawing/2014/main" id="{1A6154D6-90ED-AE56-6015-8C7A86C745F0}"/>
                  </a:ext>
                </a:extLst>
              </p:cNvPr>
              <p:cNvSpPr/>
              <p:nvPr/>
            </p:nvSpPr>
            <p:spPr>
              <a:xfrm>
                <a:off x="6608381" y="4291457"/>
                <a:ext cx="156721" cy="303850"/>
              </a:xfrm>
              <a:custGeom>
                <a:avLst/>
                <a:gdLst/>
                <a:ahLst/>
                <a:cxnLst/>
                <a:rect l="l" t="t" r="r" b="b"/>
                <a:pathLst>
                  <a:path w="156721" h="303850" extrusionOk="0">
                    <a:moveTo>
                      <a:pt x="129223" y="303466"/>
                    </a:moveTo>
                    <a:cubicBezTo>
                      <a:pt x="141605" y="303022"/>
                      <a:pt x="152083" y="293370"/>
                      <a:pt x="154369" y="281496"/>
                    </a:cubicBezTo>
                    <a:cubicBezTo>
                      <a:pt x="155258" y="277559"/>
                      <a:pt x="154940" y="273558"/>
                      <a:pt x="154877" y="269494"/>
                    </a:cubicBezTo>
                    <a:cubicBezTo>
                      <a:pt x="154623" y="253111"/>
                      <a:pt x="153480" y="236728"/>
                      <a:pt x="151638" y="220535"/>
                    </a:cubicBezTo>
                    <a:cubicBezTo>
                      <a:pt x="146686" y="175832"/>
                      <a:pt x="136081" y="131826"/>
                      <a:pt x="118745" y="90360"/>
                    </a:cubicBezTo>
                    <a:cubicBezTo>
                      <a:pt x="118745" y="90360"/>
                      <a:pt x="113729" y="79184"/>
                      <a:pt x="113729" y="79184"/>
                    </a:cubicBezTo>
                    <a:cubicBezTo>
                      <a:pt x="100013" y="48196"/>
                      <a:pt x="74676" y="22542"/>
                      <a:pt x="43180" y="9652"/>
                    </a:cubicBezTo>
                    <a:cubicBezTo>
                      <a:pt x="33338" y="5778"/>
                      <a:pt x="22733" y="2730"/>
                      <a:pt x="12256" y="1460"/>
                    </a:cubicBezTo>
                    <a:cubicBezTo>
                      <a:pt x="8637" y="762"/>
                      <a:pt x="3683" y="635"/>
                      <a:pt x="0" y="317"/>
                    </a:cubicBezTo>
                    <a:lnTo>
                      <a:pt x="0" y="0"/>
                    </a:lnTo>
                    <a:cubicBezTo>
                      <a:pt x="16447" y="190"/>
                      <a:pt x="32957" y="3302"/>
                      <a:pt x="48070" y="9906"/>
                    </a:cubicBezTo>
                    <a:cubicBezTo>
                      <a:pt x="78487" y="22670"/>
                      <a:pt x="103125" y="47879"/>
                      <a:pt x="116587" y="77915"/>
                    </a:cubicBezTo>
                    <a:lnTo>
                      <a:pt x="121666" y="89154"/>
                    </a:lnTo>
                    <a:cubicBezTo>
                      <a:pt x="139383" y="130683"/>
                      <a:pt x="149924" y="175387"/>
                      <a:pt x="154305" y="220282"/>
                    </a:cubicBezTo>
                    <a:cubicBezTo>
                      <a:pt x="155893" y="236665"/>
                      <a:pt x="156782" y="253111"/>
                      <a:pt x="156718" y="269558"/>
                    </a:cubicBezTo>
                    <a:cubicBezTo>
                      <a:pt x="156655" y="273621"/>
                      <a:pt x="156909" y="277813"/>
                      <a:pt x="155829" y="281877"/>
                    </a:cubicBezTo>
                    <a:cubicBezTo>
                      <a:pt x="153163" y="294069"/>
                      <a:pt x="141923" y="304038"/>
                      <a:pt x="129287" y="303847"/>
                    </a:cubicBezTo>
                    <a:lnTo>
                      <a:pt x="129287" y="303466"/>
                    </a:lnTo>
                    <a:lnTo>
                      <a:pt x="129223" y="30346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31">
                <a:extLst>
                  <a:ext uri="{FF2B5EF4-FFF2-40B4-BE49-F238E27FC236}">
                    <a16:creationId xmlns:a16="http://schemas.microsoft.com/office/drawing/2014/main" id="{B8251748-48A2-5E07-946A-13EB357C3605}"/>
                  </a:ext>
                </a:extLst>
              </p:cNvPr>
              <p:cNvSpPr/>
              <p:nvPr/>
            </p:nvSpPr>
            <p:spPr>
              <a:xfrm>
                <a:off x="6260118" y="4291348"/>
                <a:ext cx="158207" cy="303895"/>
              </a:xfrm>
              <a:custGeom>
                <a:avLst/>
                <a:gdLst/>
                <a:ahLst/>
                <a:cxnLst/>
                <a:rect l="l" t="t" r="r" b="b"/>
                <a:pathLst>
                  <a:path w="158207" h="303895" extrusionOk="0">
                    <a:moveTo>
                      <a:pt x="28922" y="303892"/>
                    </a:moveTo>
                    <a:cubicBezTo>
                      <a:pt x="9935" y="304146"/>
                      <a:pt x="-923" y="287382"/>
                      <a:pt x="93" y="269602"/>
                    </a:cubicBezTo>
                    <a:cubicBezTo>
                      <a:pt x="-733" y="228327"/>
                      <a:pt x="3966" y="186925"/>
                      <a:pt x="14126" y="146857"/>
                    </a:cubicBezTo>
                    <a:cubicBezTo>
                      <a:pt x="19143" y="127045"/>
                      <a:pt x="26064" y="106915"/>
                      <a:pt x="34192" y="88183"/>
                    </a:cubicBezTo>
                    <a:cubicBezTo>
                      <a:pt x="36034" y="84373"/>
                      <a:pt x="40161" y="74911"/>
                      <a:pt x="42130" y="71292"/>
                    </a:cubicBezTo>
                    <a:cubicBezTo>
                      <a:pt x="46828" y="62084"/>
                      <a:pt x="52734" y="53004"/>
                      <a:pt x="59465" y="45130"/>
                    </a:cubicBezTo>
                    <a:cubicBezTo>
                      <a:pt x="72927" y="29318"/>
                      <a:pt x="90326" y="16428"/>
                      <a:pt x="109630" y="8681"/>
                    </a:cubicBezTo>
                    <a:cubicBezTo>
                      <a:pt x="125061" y="2458"/>
                      <a:pt x="141761" y="-400"/>
                      <a:pt x="158208" y="45"/>
                    </a:cubicBezTo>
                    <a:lnTo>
                      <a:pt x="158208" y="362"/>
                    </a:lnTo>
                    <a:cubicBezTo>
                      <a:pt x="141825" y="553"/>
                      <a:pt x="125378" y="3728"/>
                      <a:pt x="110328" y="10268"/>
                    </a:cubicBezTo>
                    <a:cubicBezTo>
                      <a:pt x="97247" y="15730"/>
                      <a:pt x="84802" y="23921"/>
                      <a:pt x="74324" y="33509"/>
                    </a:cubicBezTo>
                    <a:cubicBezTo>
                      <a:pt x="60735" y="45955"/>
                      <a:pt x="49750" y="61259"/>
                      <a:pt x="42193" y="78086"/>
                    </a:cubicBezTo>
                    <a:lnTo>
                      <a:pt x="37113" y="89326"/>
                    </a:lnTo>
                    <a:cubicBezTo>
                      <a:pt x="29239" y="107995"/>
                      <a:pt x="22445" y="127998"/>
                      <a:pt x="17301" y="147555"/>
                    </a:cubicBezTo>
                    <a:cubicBezTo>
                      <a:pt x="7141" y="187306"/>
                      <a:pt x="1997" y="228455"/>
                      <a:pt x="1934" y="269475"/>
                    </a:cubicBezTo>
                    <a:cubicBezTo>
                      <a:pt x="1997" y="273603"/>
                      <a:pt x="1744" y="277730"/>
                      <a:pt x="2760" y="281667"/>
                    </a:cubicBezTo>
                    <a:cubicBezTo>
                      <a:pt x="5363" y="293732"/>
                      <a:pt x="16412" y="303511"/>
                      <a:pt x="28922" y="303448"/>
                    </a:cubicBezTo>
                    <a:lnTo>
                      <a:pt x="28922" y="303892"/>
                    </a:lnTo>
                    <a:lnTo>
                      <a:pt x="28922" y="3038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31">
                <a:extLst>
                  <a:ext uri="{FF2B5EF4-FFF2-40B4-BE49-F238E27FC236}">
                    <a16:creationId xmlns:a16="http://schemas.microsoft.com/office/drawing/2014/main" id="{313BA6F4-6C17-802B-34CF-4E9A6C8E3FDB}"/>
                  </a:ext>
                </a:extLst>
              </p:cNvPr>
              <p:cNvSpPr/>
              <p:nvPr/>
            </p:nvSpPr>
            <p:spPr>
              <a:xfrm>
                <a:off x="6424866" y="4409059"/>
                <a:ext cx="176911" cy="68579"/>
              </a:xfrm>
              <a:custGeom>
                <a:avLst/>
                <a:gdLst/>
                <a:ahLst/>
                <a:cxnLst/>
                <a:rect l="l" t="t" r="r" b="b"/>
                <a:pathLst>
                  <a:path w="176911" h="68579" extrusionOk="0">
                    <a:moveTo>
                      <a:pt x="176911" y="34290"/>
                    </a:moveTo>
                    <a:cubicBezTo>
                      <a:pt x="176911" y="53228"/>
                      <a:pt x="137308" y="68580"/>
                      <a:pt x="88455" y="68580"/>
                    </a:cubicBezTo>
                    <a:cubicBezTo>
                      <a:pt x="39603" y="68580"/>
                      <a:pt x="0" y="53228"/>
                      <a:pt x="0" y="34290"/>
                    </a:cubicBezTo>
                    <a:cubicBezTo>
                      <a:pt x="0" y="15352"/>
                      <a:pt x="39603" y="0"/>
                      <a:pt x="88455" y="0"/>
                    </a:cubicBezTo>
                    <a:cubicBezTo>
                      <a:pt x="137308" y="0"/>
                      <a:pt x="176911" y="15352"/>
                      <a:pt x="176911" y="3429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31">
                <a:extLst>
                  <a:ext uri="{FF2B5EF4-FFF2-40B4-BE49-F238E27FC236}">
                    <a16:creationId xmlns:a16="http://schemas.microsoft.com/office/drawing/2014/main" id="{5DD2DB76-F44C-826F-D687-9CCB50C89ECC}"/>
                  </a:ext>
                </a:extLst>
              </p:cNvPr>
              <p:cNvSpPr/>
              <p:nvPr/>
            </p:nvSpPr>
            <p:spPr>
              <a:xfrm>
                <a:off x="6438106" y="4399700"/>
                <a:ext cx="177958" cy="71881"/>
              </a:xfrm>
              <a:custGeom>
                <a:avLst/>
                <a:gdLst/>
                <a:ahLst/>
                <a:cxnLst/>
                <a:rect l="l" t="t" r="r" b="b"/>
                <a:pathLst>
                  <a:path w="177958" h="71881" extrusionOk="0">
                    <a:moveTo>
                      <a:pt x="177959" y="36156"/>
                    </a:moveTo>
                    <a:cubicBezTo>
                      <a:pt x="177133" y="52539"/>
                      <a:pt x="153067" y="61302"/>
                      <a:pt x="139668" y="65429"/>
                    </a:cubicBezTo>
                    <a:cubicBezTo>
                      <a:pt x="107029" y="74700"/>
                      <a:pt x="71787" y="73494"/>
                      <a:pt x="39084" y="64921"/>
                    </a:cubicBezTo>
                    <a:cubicBezTo>
                      <a:pt x="-12986" y="51205"/>
                      <a:pt x="-12986" y="20598"/>
                      <a:pt x="38830" y="6374"/>
                    </a:cubicBezTo>
                    <a:cubicBezTo>
                      <a:pt x="71660" y="-2072"/>
                      <a:pt x="106966" y="-2325"/>
                      <a:pt x="139668" y="6819"/>
                    </a:cubicBezTo>
                    <a:cubicBezTo>
                      <a:pt x="153067" y="10946"/>
                      <a:pt x="177133" y="19772"/>
                      <a:pt x="177959" y="36156"/>
                    </a:cubicBezTo>
                    <a:lnTo>
                      <a:pt x="177959" y="36156"/>
                    </a:lnTo>
                    <a:close/>
                    <a:moveTo>
                      <a:pt x="177578" y="36156"/>
                    </a:moveTo>
                    <a:cubicBezTo>
                      <a:pt x="176498" y="19646"/>
                      <a:pt x="152559" y="12407"/>
                      <a:pt x="139097" y="8978"/>
                    </a:cubicBezTo>
                    <a:cubicBezTo>
                      <a:pt x="114650" y="3390"/>
                      <a:pt x="89186" y="2437"/>
                      <a:pt x="64294" y="5040"/>
                    </a:cubicBezTo>
                    <a:cubicBezTo>
                      <a:pt x="45180" y="7390"/>
                      <a:pt x="20860" y="11835"/>
                      <a:pt x="6699" y="25615"/>
                    </a:cubicBezTo>
                    <a:cubicBezTo>
                      <a:pt x="-10890" y="45744"/>
                      <a:pt x="23590" y="60095"/>
                      <a:pt x="39402" y="63841"/>
                    </a:cubicBezTo>
                    <a:cubicBezTo>
                      <a:pt x="71977" y="71525"/>
                      <a:pt x="106521" y="70319"/>
                      <a:pt x="139097" y="63334"/>
                    </a:cubicBezTo>
                    <a:cubicBezTo>
                      <a:pt x="152622" y="59904"/>
                      <a:pt x="176562" y="52665"/>
                      <a:pt x="177578" y="36156"/>
                    </a:cubicBezTo>
                    <a:lnTo>
                      <a:pt x="177578" y="361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" name="Google Shape;949;p41">
            <a:extLst>
              <a:ext uri="{FF2B5EF4-FFF2-40B4-BE49-F238E27FC236}">
                <a16:creationId xmlns:a16="http://schemas.microsoft.com/office/drawing/2014/main" id="{809B498A-EDF1-5665-6774-34FE66CFB339}"/>
              </a:ext>
            </a:extLst>
          </p:cNvPr>
          <p:cNvSpPr txBox="1">
            <a:spLocks/>
          </p:cNvSpPr>
          <p:nvPr/>
        </p:nvSpPr>
        <p:spPr>
          <a:xfrm>
            <a:off x="603108" y="-4233458"/>
            <a:ext cx="770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pPr algn="ctr"/>
            <a:r>
              <a:rPr lang="en-US"/>
              <a:t>Methodology &amp; Approach</a:t>
            </a:r>
            <a:endParaRPr lang="en-US" dirty="0"/>
          </a:p>
        </p:txBody>
      </p:sp>
      <p:sp>
        <p:nvSpPr>
          <p:cNvPr id="4" name="Google Shape;950;p41">
            <a:extLst>
              <a:ext uri="{FF2B5EF4-FFF2-40B4-BE49-F238E27FC236}">
                <a16:creationId xmlns:a16="http://schemas.microsoft.com/office/drawing/2014/main" id="{ECE8C2A1-0018-7559-6DC1-72F4A4F9DF55}"/>
              </a:ext>
            </a:extLst>
          </p:cNvPr>
          <p:cNvSpPr/>
          <p:nvPr/>
        </p:nvSpPr>
        <p:spPr>
          <a:xfrm>
            <a:off x="1421108" y="-3177388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51;p41">
            <a:extLst>
              <a:ext uri="{FF2B5EF4-FFF2-40B4-BE49-F238E27FC236}">
                <a16:creationId xmlns:a16="http://schemas.microsoft.com/office/drawing/2014/main" id="{6DEA2CA7-0D93-B6D6-36FD-25ED57FB47C7}"/>
              </a:ext>
            </a:extLst>
          </p:cNvPr>
          <p:cNvSpPr/>
          <p:nvPr/>
        </p:nvSpPr>
        <p:spPr>
          <a:xfrm>
            <a:off x="3385008" y="-3177388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52;p41">
            <a:extLst>
              <a:ext uri="{FF2B5EF4-FFF2-40B4-BE49-F238E27FC236}">
                <a16:creationId xmlns:a16="http://schemas.microsoft.com/office/drawing/2014/main" id="{1C0F4DC7-C5CC-B61B-6323-313995BE4D66}"/>
              </a:ext>
            </a:extLst>
          </p:cNvPr>
          <p:cNvSpPr/>
          <p:nvPr/>
        </p:nvSpPr>
        <p:spPr>
          <a:xfrm>
            <a:off x="5348908" y="-3177388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53;p41">
            <a:extLst>
              <a:ext uri="{FF2B5EF4-FFF2-40B4-BE49-F238E27FC236}">
                <a16:creationId xmlns:a16="http://schemas.microsoft.com/office/drawing/2014/main" id="{4034F78E-E51D-5B64-E686-8280E6F9801A}"/>
              </a:ext>
            </a:extLst>
          </p:cNvPr>
          <p:cNvSpPr/>
          <p:nvPr/>
        </p:nvSpPr>
        <p:spPr>
          <a:xfrm>
            <a:off x="7312808" y="-3177388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54;p41">
            <a:extLst>
              <a:ext uri="{FF2B5EF4-FFF2-40B4-BE49-F238E27FC236}">
                <a16:creationId xmlns:a16="http://schemas.microsoft.com/office/drawing/2014/main" id="{23691474-F19D-1621-42EE-0444D53A7218}"/>
              </a:ext>
            </a:extLst>
          </p:cNvPr>
          <p:cNvSpPr txBox="1"/>
          <p:nvPr/>
        </p:nvSpPr>
        <p:spPr>
          <a:xfrm flipH="1">
            <a:off x="603108" y="-2676513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 Exploration</a:t>
            </a:r>
          </a:p>
        </p:txBody>
      </p:sp>
      <p:sp>
        <p:nvSpPr>
          <p:cNvPr id="9" name="Google Shape;955;p41">
            <a:extLst>
              <a:ext uri="{FF2B5EF4-FFF2-40B4-BE49-F238E27FC236}">
                <a16:creationId xmlns:a16="http://schemas.microsoft.com/office/drawing/2014/main" id="{2473020A-C4BD-E2B3-B080-B610F5E1A9B5}"/>
              </a:ext>
            </a:extLst>
          </p:cNvPr>
          <p:cNvSpPr txBox="1"/>
          <p:nvPr/>
        </p:nvSpPr>
        <p:spPr>
          <a:xfrm flipH="1">
            <a:off x="2567008" y="-2676513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Feature Engineering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" name="Google Shape;956;p41">
            <a:extLst>
              <a:ext uri="{FF2B5EF4-FFF2-40B4-BE49-F238E27FC236}">
                <a16:creationId xmlns:a16="http://schemas.microsoft.com/office/drawing/2014/main" id="{43C0A2C1-40F5-998E-E2F3-86BF9FB3A9A6}"/>
              </a:ext>
            </a:extLst>
          </p:cNvPr>
          <p:cNvSpPr txBox="1"/>
          <p:nvPr/>
        </p:nvSpPr>
        <p:spPr>
          <a:xfrm flipH="1">
            <a:off x="4530908" y="-2676513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Modeling</a:t>
            </a:r>
          </a:p>
        </p:txBody>
      </p:sp>
      <p:sp>
        <p:nvSpPr>
          <p:cNvPr id="11" name="Google Shape;957;p41">
            <a:extLst>
              <a:ext uri="{FF2B5EF4-FFF2-40B4-BE49-F238E27FC236}">
                <a16:creationId xmlns:a16="http://schemas.microsoft.com/office/drawing/2014/main" id="{42B8F963-8E8F-55B7-7BE0-0149BB3583DD}"/>
              </a:ext>
            </a:extLst>
          </p:cNvPr>
          <p:cNvSpPr txBox="1"/>
          <p:nvPr/>
        </p:nvSpPr>
        <p:spPr>
          <a:xfrm flipH="1">
            <a:off x="6494808" y="-2676513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Business Integration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" name="Google Shape;958;p41">
            <a:extLst>
              <a:ext uri="{FF2B5EF4-FFF2-40B4-BE49-F238E27FC236}">
                <a16:creationId xmlns:a16="http://schemas.microsoft.com/office/drawing/2014/main" id="{E3F5B88C-DD27-CEF0-06FD-5C6DDE3B728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597508" y="-3089188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959;p41">
            <a:extLst>
              <a:ext uri="{FF2B5EF4-FFF2-40B4-BE49-F238E27FC236}">
                <a16:creationId xmlns:a16="http://schemas.microsoft.com/office/drawing/2014/main" id="{5FED18A1-A6DD-6B49-D460-F37126B55A5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561408" y="-3089188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960;p41">
            <a:extLst>
              <a:ext uri="{FF2B5EF4-FFF2-40B4-BE49-F238E27FC236}">
                <a16:creationId xmlns:a16="http://schemas.microsoft.com/office/drawing/2014/main" id="{CFBADDBD-4364-596A-4B6C-BCE91AB2145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25308" y="-3089188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961;p41">
            <a:extLst>
              <a:ext uri="{FF2B5EF4-FFF2-40B4-BE49-F238E27FC236}">
                <a16:creationId xmlns:a16="http://schemas.microsoft.com/office/drawing/2014/main" id="{3515B7A2-8E9E-1B0C-4F5B-125493543AF3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509308" y="-3000988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962;p41">
            <a:extLst>
              <a:ext uri="{FF2B5EF4-FFF2-40B4-BE49-F238E27FC236}">
                <a16:creationId xmlns:a16="http://schemas.microsoft.com/office/drawing/2014/main" id="{FA60F7C0-09F7-0B7B-D61D-5135C44ECC47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3473208" y="-3000988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963;p41">
            <a:extLst>
              <a:ext uri="{FF2B5EF4-FFF2-40B4-BE49-F238E27FC236}">
                <a16:creationId xmlns:a16="http://schemas.microsoft.com/office/drawing/2014/main" id="{CDD1B481-668B-A056-86E4-FA053B51D17C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437108" y="-3000988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964;p41">
            <a:extLst>
              <a:ext uri="{FF2B5EF4-FFF2-40B4-BE49-F238E27FC236}">
                <a16:creationId xmlns:a16="http://schemas.microsoft.com/office/drawing/2014/main" id="{EF570D8A-1422-AFAF-1F4C-F2448B288E3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7401008" y="-3000988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961;p41">
            <a:extLst>
              <a:ext uri="{FF2B5EF4-FFF2-40B4-BE49-F238E27FC236}">
                <a16:creationId xmlns:a16="http://schemas.microsoft.com/office/drawing/2014/main" id="{2F61282F-044A-A067-EDA3-1897AA2186B7}"/>
              </a:ext>
            </a:extLst>
          </p:cNvPr>
          <p:cNvCxnSpPr/>
          <p:nvPr/>
        </p:nvCxnSpPr>
        <p:spPr>
          <a:xfrm>
            <a:off x="1508989" y="-2307213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961;p41">
            <a:extLst>
              <a:ext uri="{FF2B5EF4-FFF2-40B4-BE49-F238E27FC236}">
                <a16:creationId xmlns:a16="http://schemas.microsoft.com/office/drawing/2014/main" id="{A0A3413B-5823-956C-C38E-B6CC00619949}"/>
              </a:ext>
            </a:extLst>
          </p:cNvPr>
          <p:cNvCxnSpPr/>
          <p:nvPr/>
        </p:nvCxnSpPr>
        <p:spPr>
          <a:xfrm>
            <a:off x="3473208" y="-2307213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961;p41">
            <a:extLst>
              <a:ext uri="{FF2B5EF4-FFF2-40B4-BE49-F238E27FC236}">
                <a16:creationId xmlns:a16="http://schemas.microsoft.com/office/drawing/2014/main" id="{E55E95CD-83CF-FFC8-3D32-FDC1396D3940}"/>
              </a:ext>
            </a:extLst>
          </p:cNvPr>
          <p:cNvCxnSpPr/>
          <p:nvPr/>
        </p:nvCxnSpPr>
        <p:spPr>
          <a:xfrm>
            <a:off x="5437108" y="-2307213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961;p41">
            <a:extLst>
              <a:ext uri="{FF2B5EF4-FFF2-40B4-BE49-F238E27FC236}">
                <a16:creationId xmlns:a16="http://schemas.microsoft.com/office/drawing/2014/main" id="{947E5DC9-53BF-AE25-64D4-4288B5E5D0C0}"/>
              </a:ext>
            </a:extLst>
          </p:cNvPr>
          <p:cNvCxnSpPr/>
          <p:nvPr/>
        </p:nvCxnSpPr>
        <p:spPr>
          <a:xfrm>
            <a:off x="7401008" y="-2307213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954;p41">
            <a:extLst>
              <a:ext uri="{FF2B5EF4-FFF2-40B4-BE49-F238E27FC236}">
                <a16:creationId xmlns:a16="http://schemas.microsoft.com/office/drawing/2014/main" id="{B97FD56D-981E-0F57-A80C-6E660F80DF07}"/>
              </a:ext>
            </a:extLst>
          </p:cNvPr>
          <p:cNvSpPr txBox="1"/>
          <p:nvPr/>
        </p:nvSpPr>
        <p:spPr>
          <a:xfrm flipH="1">
            <a:off x="4551669" y="-1838092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Regression Models: Linear regression, tree-based methods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Time Series Forecasting: ARIMA/SARIMA or LSTM for temporal dynamics</a:t>
            </a:r>
          </a:p>
        </p:txBody>
      </p:sp>
      <p:sp>
        <p:nvSpPr>
          <p:cNvPr id="24" name="Google Shape;954;p41">
            <a:extLst>
              <a:ext uri="{FF2B5EF4-FFF2-40B4-BE49-F238E27FC236}">
                <a16:creationId xmlns:a16="http://schemas.microsoft.com/office/drawing/2014/main" id="{6B6A753B-6895-E630-86BF-5EA047AEAF4C}"/>
              </a:ext>
            </a:extLst>
          </p:cNvPr>
          <p:cNvSpPr txBox="1"/>
          <p:nvPr/>
        </p:nvSpPr>
        <p:spPr>
          <a:xfrm flipH="1">
            <a:off x="2591257" y="-1826436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Extract date/time components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Develop lag features to capture temporal dependencies</a:t>
            </a:r>
          </a:p>
        </p:txBody>
      </p:sp>
      <p:sp>
        <p:nvSpPr>
          <p:cNvPr id="25" name="Google Shape;954;p41">
            <a:extLst>
              <a:ext uri="{FF2B5EF4-FFF2-40B4-BE49-F238E27FC236}">
                <a16:creationId xmlns:a16="http://schemas.microsoft.com/office/drawing/2014/main" id="{97BB6754-F18F-81D2-6FFF-B79D5E0CBFA6}"/>
              </a:ext>
            </a:extLst>
          </p:cNvPr>
          <p:cNvSpPr txBox="1"/>
          <p:nvPr/>
        </p:nvSpPr>
        <p:spPr>
          <a:xfrm flipH="1">
            <a:off x="629101" y="-1823120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Visualize attendance patterns and identify trends or seasonality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Evaluate the impact of external factors (temperature, holidays, etc.)</a:t>
            </a:r>
          </a:p>
        </p:txBody>
      </p:sp>
      <p:sp>
        <p:nvSpPr>
          <p:cNvPr id="26" name="Google Shape;954;p41">
            <a:extLst>
              <a:ext uri="{FF2B5EF4-FFF2-40B4-BE49-F238E27FC236}">
                <a16:creationId xmlns:a16="http://schemas.microsoft.com/office/drawing/2014/main" id="{5BA285FC-E89B-6EAE-9375-42EDB403A9F0}"/>
              </a:ext>
            </a:extLst>
          </p:cNvPr>
          <p:cNvSpPr txBox="1"/>
          <p:nvPr/>
        </p:nvSpPr>
        <p:spPr>
          <a:xfrm flipH="1">
            <a:off x="6515569" y="-1838092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Inform staffing, maintenance, and targeted promotions based on forecasted crowd levels</a:t>
            </a:r>
          </a:p>
        </p:txBody>
      </p:sp>
      <p:cxnSp>
        <p:nvCxnSpPr>
          <p:cNvPr id="27" name="Google Shape;961;p41">
            <a:extLst>
              <a:ext uri="{FF2B5EF4-FFF2-40B4-BE49-F238E27FC236}">
                <a16:creationId xmlns:a16="http://schemas.microsoft.com/office/drawing/2014/main" id="{B15B6D4C-ACED-F260-F723-20927304AC51}"/>
              </a:ext>
            </a:extLst>
          </p:cNvPr>
          <p:cNvCxnSpPr>
            <a:cxnSpLocks/>
          </p:cNvCxnSpPr>
          <p:nvPr/>
        </p:nvCxnSpPr>
        <p:spPr>
          <a:xfrm>
            <a:off x="2491208" y="-1823120"/>
            <a:ext cx="0" cy="170220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961;p41">
            <a:extLst>
              <a:ext uri="{FF2B5EF4-FFF2-40B4-BE49-F238E27FC236}">
                <a16:creationId xmlns:a16="http://schemas.microsoft.com/office/drawing/2014/main" id="{F9C928B8-B5B7-6C9A-FFB0-33CCF2F6ADFE}"/>
              </a:ext>
            </a:extLst>
          </p:cNvPr>
          <p:cNvCxnSpPr>
            <a:cxnSpLocks/>
          </p:cNvCxnSpPr>
          <p:nvPr/>
        </p:nvCxnSpPr>
        <p:spPr>
          <a:xfrm>
            <a:off x="4455108" y="-1823120"/>
            <a:ext cx="0" cy="170220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961;p41">
            <a:extLst>
              <a:ext uri="{FF2B5EF4-FFF2-40B4-BE49-F238E27FC236}">
                <a16:creationId xmlns:a16="http://schemas.microsoft.com/office/drawing/2014/main" id="{AFC095D1-7F7C-949C-36DF-289D6119FD2C}"/>
              </a:ext>
            </a:extLst>
          </p:cNvPr>
          <p:cNvCxnSpPr>
            <a:cxnSpLocks/>
          </p:cNvCxnSpPr>
          <p:nvPr/>
        </p:nvCxnSpPr>
        <p:spPr>
          <a:xfrm>
            <a:off x="6419008" y="-1819804"/>
            <a:ext cx="0" cy="16988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83188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>
          <a:extLst>
            <a:ext uri="{FF2B5EF4-FFF2-40B4-BE49-F238E27FC236}">
              <a16:creationId xmlns:a16="http://schemas.microsoft.com/office/drawing/2014/main" id="{C8F5F22B-794F-65F2-28EE-B8CE68AE8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1">
            <a:extLst>
              <a:ext uri="{FF2B5EF4-FFF2-40B4-BE49-F238E27FC236}">
                <a16:creationId xmlns:a16="http://schemas.microsoft.com/office/drawing/2014/main" id="{92FF6EDA-9AFF-81D0-53DD-24DC285110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 &amp; Approach</a:t>
            </a:r>
            <a:endParaRPr dirty="0"/>
          </a:p>
        </p:txBody>
      </p:sp>
      <p:sp>
        <p:nvSpPr>
          <p:cNvPr id="950" name="Google Shape;950;p41">
            <a:extLst>
              <a:ext uri="{FF2B5EF4-FFF2-40B4-BE49-F238E27FC236}">
                <a16:creationId xmlns:a16="http://schemas.microsoft.com/office/drawing/2014/main" id="{6CA94F6B-8AC4-B476-BB69-8B2B816DC984}"/>
              </a:ext>
            </a:extLst>
          </p:cNvPr>
          <p:cNvSpPr/>
          <p:nvPr/>
        </p:nvSpPr>
        <p:spPr>
          <a:xfrm>
            <a:off x="1538000" y="1501095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41">
            <a:extLst>
              <a:ext uri="{FF2B5EF4-FFF2-40B4-BE49-F238E27FC236}">
                <a16:creationId xmlns:a16="http://schemas.microsoft.com/office/drawing/2014/main" id="{6DEF4F14-7B78-45FD-F5B0-3D14688531AB}"/>
              </a:ext>
            </a:extLst>
          </p:cNvPr>
          <p:cNvSpPr/>
          <p:nvPr/>
        </p:nvSpPr>
        <p:spPr>
          <a:xfrm>
            <a:off x="3501900" y="1501095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41">
            <a:extLst>
              <a:ext uri="{FF2B5EF4-FFF2-40B4-BE49-F238E27FC236}">
                <a16:creationId xmlns:a16="http://schemas.microsoft.com/office/drawing/2014/main" id="{2769AA27-5C88-5275-E7F9-86D42E940662}"/>
              </a:ext>
            </a:extLst>
          </p:cNvPr>
          <p:cNvSpPr/>
          <p:nvPr/>
        </p:nvSpPr>
        <p:spPr>
          <a:xfrm>
            <a:off x="5465800" y="1501095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41">
            <a:extLst>
              <a:ext uri="{FF2B5EF4-FFF2-40B4-BE49-F238E27FC236}">
                <a16:creationId xmlns:a16="http://schemas.microsoft.com/office/drawing/2014/main" id="{2C4C14B8-2565-C084-DF48-9880F9C94278}"/>
              </a:ext>
            </a:extLst>
          </p:cNvPr>
          <p:cNvSpPr/>
          <p:nvPr/>
        </p:nvSpPr>
        <p:spPr>
          <a:xfrm>
            <a:off x="7429700" y="1501095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41">
            <a:extLst>
              <a:ext uri="{FF2B5EF4-FFF2-40B4-BE49-F238E27FC236}">
                <a16:creationId xmlns:a16="http://schemas.microsoft.com/office/drawing/2014/main" id="{29B85C8F-7EEF-02E3-5FAB-2E14C7012558}"/>
              </a:ext>
            </a:extLst>
          </p:cNvPr>
          <p:cNvSpPr txBox="1"/>
          <p:nvPr/>
        </p:nvSpPr>
        <p:spPr>
          <a:xfrm flipH="1">
            <a:off x="720000" y="2001970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 Exploration</a:t>
            </a:r>
          </a:p>
        </p:txBody>
      </p:sp>
      <p:sp>
        <p:nvSpPr>
          <p:cNvPr id="955" name="Google Shape;955;p41">
            <a:extLst>
              <a:ext uri="{FF2B5EF4-FFF2-40B4-BE49-F238E27FC236}">
                <a16:creationId xmlns:a16="http://schemas.microsoft.com/office/drawing/2014/main" id="{5796CBB8-A5EE-1177-055A-40A61F814FF2}"/>
              </a:ext>
            </a:extLst>
          </p:cNvPr>
          <p:cNvSpPr txBox="1"/>
          <p:nvPr/>
        </p:nvSpPr>
        <p:spPr>
          <a:xfrm flipH="1">
            <a:off x="2683900" y="2001970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Feature Engineering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6" name="Google Shape;956;p41">
            <a:extLst>
              <a:ext uri="{FF2B5EF4-FFF2-40B4-BE49-F238E27FC236}">
                <a16:creationId xmlns:a16="http://schemas.microsoft.com/office/drawing/2014/main" id="{AD8F43F2-DB24-3A5A-FE05-E65527049635}"/>
              </a:ext>
            </a:extLst>
          </p:cNvPr>
          <p:cNvSpPr txBox="1"/>
          <p:nvPr/>
        </p:nvSpPr>
        <p:spPr>
          <a:xfrm flipH="1">
            <a:off x="4647800" y="2001970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Modeling</a:t>
            </a:r>
          </a:p>
        </p:txBody>
      </p:sp>
      <p:sp>
        <p:nvSpPr>
          <p:cNvPr id="957" name="Google Shape;957;p41">
            <a:extLst>
              <a:ext uri="{FF2B5EF4-FFF2-40B4-BE49-F238E27FC236}">
                <a16:creationId xmlns:a16="http://schemas.microsoft.com/office/drawing/2014/main" id="{B051478C-1BE5-B876-4536-1320D48B243E}"/>
              </a:ext>
            </a:extLst>
          </p:cNvPr>
          <p:cNvSpPr txBox="1"/>
          <p:nvPr/>
        </p:nvSpPr>
        <p:spPr>
          <a:xfrm flipH="1">
            <a:off x="6611700" y="2001970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Business Integration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958" name="Google Shape;958;p41">
            <a:extLst>
              <a:ext uri="{FF2B5EF4-FFF2-40B4-BE49-F238E27FC236}">
                <a16:creationId xmlns:a16="http://schemas.microsoft.com/office/drawing/2014/main" id="{0484D1CF-6551-0053-CFEE-EA76668C1AD6}"/>
              </a:ext>
            </a:extLst>
          </p:cNvPr>
          <p:cNvCxnSpPr>
            <a:stCxn id="950" idx="3"/>
            <a:endCxn id="951" idx="1"/>
          </p:cNvCxnSpPr>
          <p:nvPr/>
        </p:nvCxnSpPr>
        <p:spPr>
          <a:xfrm>
            <a:off x="1714400" y="1589295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9" name="Google Shape;959;p41">
            <a:extLst>
              <a:ext uri="{FF2B5EF4-FFF2-40B4-BE49-F238E27FC236}">
                <a16:creationId xmlns:a16="http://schemas.microsoft.com/office/drawing/2014/main" id="{4F86E3C8-3399-0EA7-3FC1-52EDE0AF3A45}"/>
              </a:ext>
            </a:extLst>
          </p:cNvPr>
          <p:cNvCxnSpPr>
            <a:stCxn id="951" idx="3"/>
            <a:endCxn id="952" idx="1"/>
          </p:cNvCxnSpPr>
          <p:nvPr/>
        </p:nvCxnSpPr>
        <p:spPr>
          <a:xfrm>
            <a:off x="3678300" y="1589295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0" name="Google Shape;960;p41">
            <a:extLst>
              <a:ext uri="{FF2B5EF4-FFF2-40B4-BE49-F238E27FC236}">
                <a16:creationId xmlns:a16="http://schemas.microsoft.com/office/drawing/2014/main" id="{526C1F3F-DB31-B452-8DCB-1B708B07DD76}"/>
              </a:ext>
            </a:extLst>
          </p:cNvPr>
          <p:cNvCxnSpPr>
            <a:stCxn id="952" idx="3"/>
            <a:endCxn id="953" idx="1"/>
          </p:cNvCxnSpPr>
          <p:nvPr/>
        </p:nvCxnSpPr>
        <p:spPr>
          <a:xfrm>
            <a:off x="5642200" y="1589295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1" name="Google Shape;961;p41">
            <a:extLst>
              <a:ext uri="{FF2B5EF4-FFF2-40B4-BE49-F238E27FC236}">
                <a16:creationId xmlns:a16="http://schemas.microsoft.com/office/drawing/2014/main" id="{F53AD22A-A473-AD95-DB0E-983B62CE1A5A}"/>
              </a:ext>
            </a:extLst>
          </p:cNvPr>
          <p:cNvCxnSpPr>
            <a:cxnSpLocks/>
            <a:stCxn id="950" idx="2"/>
            <a:endCxn id="954" idx="0"/>
          </p:cNvCxnSpPr>
          <p:nvPr/>
        </p:nvCxnSpPr>
        <p:spPr>
          <a:xfrm>
            <a:off x="1626200" y="1677495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2" name="Google Shape;962;p41">
            <a:extLst>
              <a:ext uri="{FF2B5EF4-FFF2-40B4-BE49-F238E27FC236}">
                <a16:creationId xmlns:a16="http://schemas.microsoft.com/office/drawing/2014/main" id="{04700BAB-78AA-E921-30EB-CE517A7FFF6D}"/>
              </a:ext>
            </a:extLst>
          </p:cNvPr>
          <p:cNvCxnSpPr>
            <a:stCxn id="951" idx="2"/>
            <a:endCxn id="955" idx="0"/>
          </p:cNvCxnSpPr>
          <p:nvPr/>
        </p:nvCxnSpPr>
        <p:spPr>
          <a:xfrm>
            <a:off x="3590100" y="1677495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3" name="Google Shape;963;p41">
            <a:extLst>
              <a:ext uri="{FF2B5EF4-FFF2-40B4-BE49-F238E27FC236}">
                <a16:creationId xmlns:a16="http://schemas.microsoft.com/office/drawing/2014/main" id="{BA0BF4A7-FC1E-2CC9-1604-180F9351E784}"/>
              </a:ext>
            </a:extLst>
          </p:cNvPr>
          <p:cNvCxnSpPr>
            <a:stCxn id="952" idx="2"/>
            <a:endCxn id="956" idx="0"/>
          </p:cNvCxnSpPr>
          <p:nvPr/>
        </p:nvCxnSpPr>
        <p:spPr>
          <a:xfrm>
            <a:off x="5554000" y="1677495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4" name="Google Shape;964;p41">
            <a:extLst>
              <a:ext uri="{FF2B5EF4-FFF2-40B4-BE49-F238E27FC236}">
                <a16:creationId xmlns:a16="http://schemas.microsoft.com/office/drawing/2014/main" id="{8BC919FD-E43F-3029-3A12-4F430D80E80C}"/>
              </a:ext>
            </a:extLst>
          </p:cNvPr>
          <p:cNvCxnSpPr>
            <a:cxnSpLocks/>
            <a:stCxn id="953" idx="2"/>
            <a:endCxn id="957" idx="0"/>
          </p:cNvCxnSpPr>
          <p:nvPr/>
        </p:nvCxnSpPr>
        <p:spPr>
          <a:xfrm>
            <a:off x="7517900" y="1677495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Google Shape;961;p41">
            <a:extLst>
              <a:ext uri="{FF2B5EF4-FFF2-40B4-BE49-F238E27FC236}">
                <a16:creationId xmlns:a16="http://schemas.microsoft.com/office/drawing/2014/main" id="{2B47C9C8-C3BB-393B-977E-36F4E353D469}"/>
              </a:ext>
            </a:extLst>
          </p:cNvPr>
          <p:cNvCxnSpPr/>
          <p:nvPr/>
        </p:nvCxnSpPr>
        <p:spPr>
          <a:xfrm>
            <a:off x="1625881" y="237127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Google Shape;961;p41">
            <a:extLst>
              <a:ext uri="{FF2B5EF4-FFF2-40B4-BE49-F238E27FC236}">
                <a16:creationId xmlns:a16="http://schemas.microsoft.com/office/drawing/2014/main" id="{A3A26792-4C15-A7E3-B61B-A2F68E924520}"/>
              </a:ext>
            </a:extLst>
          </p:cNvPr>
          <p:cNvCxnSpPr/>
          <p:nvPr/>
        </p:nvCxnSpPr>
        <p:spPr>
          <a:xfrm>
            <a:off x="3590100" y="237127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961;p41">
            <a:extLst>
              <a:ext uri="{FF2B5EF4-FFF2-40B4-BE49-F238E27FC236}">
                <a16:creationId xmlns:a16="http://schemas.microsoft.com/office/drawing/2014/main" id="{29CC3EA1-8AD7-9887-47D0-8C056E24CFE8}"/>
              </a:ext>
            </a:extLst>
          </p:cNvPr>
          <p:cNvCxnSpPr/>
          <p:nvPr/>
        </p:nvCxnSpPr>
        <p:spPr>
          <a:xfrm>
            <a:off x="5554000" y="237127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961;p41">
            <a:extLst>
              <a:ext uri="{FF2B5EF4-FFF2-40B4-BE49-F238E27FC236}">
                <a16:creationId xmlns:a16="http://schemas.microsoft.com/office/drawing/2014/main" id="{6B5E208A-39BC-AD7D-11C4-65344E5B133A}"/>
              </a:ext>
            </a:extLst>
          </p:cNvPr>
          <p:cNvCxnSpPr/>
          <p:nvPr/>
        </p:nvCxnSpPr>
        <p:spPr>
          <a:xfrm>
            <a:off x="7517900" y="237127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954;p41">
            <a:extLst>
              <a:ext uri="{FF2B5EF4-FFF2-40B4-BE49-F238E27FC236}">
                <a16:creationId xmlns:a16="http://schemas.microsoft.com/office/drawing/2014/main" id="{1C33417E-7A5C-4777-8345-F8CECA6193BD}"/>
              </a:ext>
            </a:extLst>
          </p:cNvPr>
          <p:cNvSpPr txBox="1"/>
          <p:nvPr/>
        </p:nvSpPr>
        <p:spPr>
          <a:xfrm flipH="1">
            <a:off x="4668561" y="2840391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Regression Models: Linear regression, tree-based methods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Time Series Forecasting: ARIMA/SARIMA or LSTM for temporal dynamics</a:t>
            </a:r>
          </a:p>
        </p:txBody>
      </p:sp>
      <p:sp>
        <p:nvSpPr>
          <p:cNvPr id="15" name="Google Shape;954;p41">
            <a:extLst>
              <a:ext uri="{FF2B5EF4-FFF2-40B4-BE49-F238E27FC236}">
                <a16:creationId xmlns:a16="http://schemas.microsoft.com/office/drawing/2014/main" id="{32494672-8EC5-642C-E1A9-D80912B9B0BC}"/>
              </a:ext>
            </a:extLst>
          </p:cNvPr>
          <p:cNvSpPr txBox="1"/>
          <p:nvPr/>
        </p:nvSpPr>
        <p:spPr>
          <a:xfrm flipH="1">
            <a:off x="2708149" y="2852047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Extract date/time components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Develop lag features to capture temporal dependencies</a:t>
            </a:r>
          </a:p>
        </p:txBody>
      </p:sp>
      <p:sp>
        <p:nvSpPr>
          <p:cNvPr id="16" name="Google Shape;954;p41">
            <a:extLst>
              <a:ext uri="{FF2B5EF4-FFF2-40B4-BE49-F238E27FC236}">
                <a16:creationId xmlns:a16="http://schemas.microsoft.com/office/drawing/2014/main" id="{BF1B483F-33CC-71EF-8E10-DDE8281DD245}"/>
              </a:ext>
            </a:extLst>
          </p:cNvPr>
          <p:cNvSpPr txBox="1"/>
          <p:nvPr/>
        </p:nvSpPr>
        <p:spPr>
          <a:xfrm flipH="1">
            <a:off x="745993" y="2855363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Visualize attendance patterns and identify trends or seasonality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Evaluate the impact of external factors (temperature, holidays, etc.)</a:t>
            </a:r>
          </a:p>
        </p:txBody>
      </p:sp>
      <p:sp>
        <p:nvSpPr>
          <p:cNvPr id="17" name="Google Shape;954;p41">
            <a:extLst>
              <a:ext uri="{FF2B5EF4-FFF2-40B4-BE49-F238E27FC236}">
                <a16:creationId xmlns:a16="http://schemas.microsoft.com/office/drawing/2014/main" id="{4E9085AC-ECC6-6098-C1D6-1BD70C5E7C35}"/>
              </a:ext>
            </a:extLst>
          </p:cNvPr>
          <p:cNvSpPr txBox="1"/>
          <p:nvPr/>
        </p:nvSpPr>
        <p:spPr>
          <a:xfrm flipH="1">
            <a:off x="6632461" y="2840391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Inform staffing, maintenance, and targeted promotions based on forecasted crowd levels</a:t>
            </a:r>
          </a:p>
        </p:txBody>
      </p:sp>
      <p:cxnSp>
        <p:nvCxnSpPr>
          <p:cNvPr id="18" name="Google Shape;961;p41">
            <a:extLst>
              <a:ext uri="{FF2B5EF4-FFF2-40B4-BE49-F238E27FC236}">
                <a16:creationId xmlns:a16="http://schemas.microsoft.com/office/drawing/2014/main" id="{BA72BA0A-00EE-5C97-CBE2-467212D61CD8}"/>
              </a:ext>
            </a:extLst>
          </p:cNvPr>
          <p:cNvCxnSpPr>
            <a:cxnSpLocks/>
          </p:cNvCxnSpPr>
          <p:nvPr/>
        </p:nvCxnSpPr>
        <p:spPr>
          <a:xfrm>
            <a:off x="2608100" y="2855363"/>
            <a:ext cx="0" cy="170220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961;p41">
            <a:extLst>
              <a:ext uri="{FF2B5EF4-FFF2-40B4-BE49-F238E27FC236}">
                <a16:creationId xmlns:a16="http://schemas.microsoft.com/office/drawing/2014/main" id="{CF11C41A-CCFC-D472-846D-B759E8AB586E}"/>
              </a:ext>
            </a:extLst>
          </p:cNvPr>
          <p:cNvCxnSpPr>
            <a:cxnSpLocks/>
          </p:cNvCxnSpPr>
          <p:nvPr/>
        </p:nvCxnSpPr>
        <p:spPr>
          <a:xfrm>
            <a:off x="4572000" y="2855363"/>
            <a:ext cx="0" cy="170220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961;p41">
            <a:extLst>
              <a:ext uri="{FF2B5EF4-FFF2-40B4-BE49-F238E27FC236}">
                <a16:creationId xmlns:a16="http://schemas.microsoft.com/office/drawing/2014/main" id="{198B864E-BF9D-58E6-6EAB-ACEEEEA7D932}"/>
              </a:ext>
            </a:extLst>
          </p:cNvPr>
          <p:cNvCxnSpPr>
            <a:cxnSpLocks/>
          </p:cNvCxnSpPr>
          <p:nvPr/>
        </p:nvCxnSpPr>
        <p:spPr>
          <a:xfrm>
            <a:off x="6535900" y="2858679"/>
            <a:ext cx="0" cy="16988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718;p31">
            <a:extLst>
              <a:ext uri="{FF2B5EF4-FFF2-40B4-BE49-F238E27FC236}">
                <a16:creationId xmlns:a16="http://schemas.microsoft.com/office/drawing/2014/main" id="{DFFEC2CA-0CEF-AE64-BF27-B978D7097248}"/>
              </a:ext>
            </a:extLst>
          </p:cNvPr>
          <p:cNvGrpSpPr/>
          <p:nvPr/>
        </p:nvGrpSpPr>
        <p:grpSpPr>
          <a:xfrm>
            <a:off x="8372568" y="6955020"/>
            <a:ext cx="467100" cy="467100"/>
            <a:chOff x="4123025" y="735300"/>
            <a:chExt cx="467100" cy="467100"/>
          </a:xfrm>
        </p:grpSpPr>
        <p:sp>
          <p:nvSpPr>
            <p:cNvPr id="10" name="Google Shape;719;p31">
              <a:extLst>
                <a:ext uri="{FF2B5EF4-FFF2-40B4-BE49-F238E27FC236}">
                  <a16:creationId xmlns:a16="http://schemas.microsoft.com/office/drawing/2014/main" id="{29824649-43D5-3084-656A-5B248ABD0BE4}"/>
                </a:ext>
              </a:extLst>
            </p:cNvPr>
            <p:cNvSpPr/>
            <p:nvPr/>
          </p:nvSpPr>
          <p:spPr>
            <a:xfrm>
              <a:off x="4123025" y="735300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" name="Google Shape;720;p31">
              <a:extLst>
                <a:ext uri="{FF2B5EF4-FFF2-40B4-BE49-F238E27FC236}">
                  <a16:creationId xmlns:a16="http://schemas.microsoft.com/office/drawing/2014/main" id="{DF4840EE-3954-CAC8-7432-293E9F009611}"/>
                </a:ext>
              </a:extLst>
            </p:cNvPr>
            <p:cNvSpPr/>
            <p:nvPr/>
          </p:nvSpPr>
          <p:spPr>
            <a:xfrm>
              <a:off x="4252475" y="864750"/>
              <a:ext cx="208200" cy="208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2" name="Google Shape;721;p31">
            <a:extLst>
              <a:ext uri="{FF2B5EF4-FFF2-40B4-BE49-F238E27FC236}">
                <a16:creationId xmlns:a16="http://schemas.microsoft.com/office/drawing/2014/main" id="{5360E225-0845-527A-CF56-23C0A080AC6E}"/>
              </a:ext>
            </a:extLst>
          </p:cNvPr>
          <p:cNvSpPr txBox="1">
            <a:spLocks/>
          </p:cNvSpPr>
          <p:nvPr/>
        </p:nvSpPr>
        <p:spPr>
          <a:xfrm>
            <a:off x="741437" y="6262494"/>
            <a:ext cx="4709931" cy="2398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Predict the number of gym-goers to optimize equipment usage.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Enable proactive management of gym capacity.</a:t>
            </a:r>
          </a:p>
          <a:p>
            <a:pPr marL="457200" lvl="1"/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Data Elements</a:t>
            </a:r>
            <a:r>
              <a:rPr lang="en-US" dirty="0"/>
              <a:t>: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Historical counts (every 10 minutes over the last year)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Additional features: weather, time, holidays, semester info.</a:t>
            </a:r>
          </a:p>
        </p:txBody>
      </p:sp>
      <p:sp>
        <p:nvSpPr>
          <p:cNvPr id="13" name="Google Shape;722;p31">
            <a:extLst>
              <a:ext uri="{FF2B5EF4-FFF2-40B4-BE49-F238E27FC236}">
                <a16:creationId xmlns:a16="http://schemas.microsoft.com/office/drawing/2014/main" id="{7DAE7AAF-D876-02CB-C25B-434E689CFA1A}"/>
              </a:ext>
            </a:extLst>
          </p:cNvPr>
          <p:cNvSpPr txBox="1">
            <a:spLocks/>
          </p:cNvSpPr>
          <p:nvPr/>
        </p:nvSpPr>
        <p:spPr>
          <a:xfrm>
            <a:off x="741437" y="5462695"/>
            <a:ext cx="429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r>
              <a:rPr lang="en-US" sz="2400"/>
              <a:t>Gym Equipment Utilization</a:t>
            </a:r>
            <a:endParaRPr lang="en-US" sz="2400" dirty="0"/>
          </a:p>
        </p:txBody>
      </p:sp>
      <p:pic>
        <p:nvPicPr>
          <p:cNvPr id="19" name="Google Shape;723;p31">
            <a:extLst>
              <a:ext uri="{FF2B5EF4-FFF2-40B4-BE49-F238E27FC236}">
                <a16:creationId xmlns:a16="http://schemas.microsoft.com/office/drawing/2014/main" id="{9D7878D1-16E4-4C7D-AEF6-40FAF534A43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387" b="1387"/>
          <a:stretch/>
        </p:blipFill>
        <p:spPr>
          <a:xfrm>
            <a:off x="5752018" y="5385820"/>
            <a:ext cx="2787000" cy="4064503"/>
          </a:xfrm>
          <a:prstGeom prst="rect">
            <a:avLst/>
          </a:prstGeom>
        </p:spPr>
      </p:pic>
      <p:grpSp>
        <p:nvGrpSpPr>
          <p:cNvPr id="20" name="Google Shape;727;p31">
            <a:extLst>
              <a:ext uri="{FF2B5EF4-FFF2-40B4-BE49-F238E27FC236}">
                <a16:creationId xmlns:a16="http://schemas.microsoft.com/office/drawing/2014/main" id="{E717ED8B-F7C6-0C67-FB3E-F5FFC73A7EA1}"/>
              </a:ext>
            </a:extLst>
          </p:cNvPr>
          <p:cNvGrpSpPr/>
          <p:nvPr/>
        </p:nvGrpSpPr>
        <p:grpSpPr>
          <a:xfrm>
            <a:off x="616955" y="8655171"/>
            <a:ext cx="2401332" cy="1094914"/>
            <a:chOff x="528168" y="3722425"/>
            <a:chExt cx="2401332" cy="1094914"/>
          </a:xfrm>
        </p:grpSpPr>
        <p:grpSp>
          <p:nvGrpSpPr>
            <p:cNvPr id="21" name="Google Shape;728;p31">
              <a:extLst>
                <a:ext uri="{FF2B5EF4-FFF2-40B4-BE49-F238E27FC236}">
                  <a16:creationId xmlns:a16="http://schemas.microsoft.com/office/drawing/2014/main" id="{E17D7D2B-12E1-BA62-EEA9-498A7567C5FA}"/>
                </a:ext>
              </a:extLst>
            </p:cNvPr>
            <p:cNvGrpSpPr/>
            <p:nvPr/>
          </p:nvGrpSpPr>
          <p:grpSpPr>
            <a:xfrm>
              <a:off x="2462400" y="3722425"/>
              <a:ext cx="467100" cy="467100"/>
              <a:chOff x="4123025" y="735300"/>
              <a:chExt cx="467100" cy="467100"/>
            </a:xfrm>
          </p:grpSpPr>
          <p:sp>
            <p:nvSpPr>
              <p:cNvPr id="35" name="Google Shape;729;p31">
                <a:extLst>
                  <a:ext uri="{FF2B5EF4-FFF2-40B4-BE49-F238E27FC236}">
                    <a16:creationId xmlns:a16="http://schemas.microsoft.com/office/drawing/2014/main" id="{304F8B04-1E7E-478C-4EC3-E06FDCA84F02}"/>
                  </a:ext>
                </a:extLst>
              </p:cNvPr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6" name="Google Shape;730;p31">
                <a:extLst>
                  <a:ext uri="{FF2B5EF4-FFF2-40B4-BE49-F238E27FC236}">
                    <a16:creationId xmlns:a16="http://schemas.microsoft.com/office/drawing/2014/main" id="{B698909E-01FF-09E8-AADF-8F8E6C05601F}"/>
                  </a:ext>
                </a:extLst>
              </p:cNvPr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22" name="Google Shape;731;p31">
              <a:extLst>
                <a:ext uri="{FF2B5EF4-FFF2-40B4-BE49-F238E27FC236}">
                  <a16:creationId xmlns:a16="http://schemas.microsoft.com/office/drawing/2014/main" id="{EB746D55-6FF0-AAAC-9AAB-933C4FD4FB7D}"/>
                </a:ext>
              </a:extLst>
            </p:cNvPr>
            <p:cNvGrpSpPr/>
            <p:nvPr/>
          </p:nvGrpSpPr>
          <p:grpSpPr>
            <a:xfrm>
              <a:off x="528168" y="3741901"/>
              <a:ext cx="1896470" cy="1075438"/>
              <a:chOff x="6150313" y="4183467"/>
              <a:chExt cx="726255" cy="411840"/>
            </a:xfrm>
          </p:grpSpPr>
          <p:sp>
            <p:nvSpPr>
              <p:cNvPr id="23" name="Google Shape;732;p31">
                <a:extLst>
                  <a:ext uri="{FF2B5EF4-FFF2-40B4-BE49-F238E27FC236}">
                    <a16:creationId xmlns:a16="http://schemas.microsoft.com/office/drawing/2014/main" id="{72ABEDC2-7A03-3DFB-3A69-FAA500E1C406}"/>
                  </a:ext>
                </a:extLst>
              </p:cNvPr>
              <p:cNvSpPr/>
              <p:nvPr/>
            </p:nvSpPr>
            <p:spPr>
              <a:xfrm>
                <a:off x="6397561" y="4183467"/>
                <a:ext cx="231520" cy="108180"/>
              </a:xfrm>
              <a:custGeom>
                <a:avLst/>
                <a:gdLst/>
                <a:ahLst/>
                <a:cxnLst/>
                <a:rect l="l" t="t" r="r" b="b"/>
                <a:pathLst>
                  <a:path w="231520" h="108180" extrusionOk="0">
                    <a:moveTo>
                      <a:pt x="0" y="108180"/>
                    </a:moveTo>
                    <a:lnTo>
                      <a:pt x="41466" y="108180"/>
                    </a:lnTo>
                    <a:cubicBezTo>
                      <a:pt x="41466" y="108180"/>
                      <a:pt x="47816" y="13629"/>
                      <a:pt x="115760" y="13629"/>
                    </a:cubicBezTo>
                    <a:lnTo>
                      <a:pt x="115760" y="13629"/>
                    </a:lnTo>
                    <a:cubicBezTo>
                      <a:pt x="183706" y="13629"/>
                      <a:pt x="190056" y="108180"/>
                      <a:pt x="190056" y="108180"/>
                    </a:cubicBezTo>
                    <a:lnTo>
                      <a:pt x="231521" y="108180"/>
                    </a:lnTo>
                    <a:cubicBezTo>
                      <a:pt x="231521" y="-36092"/>
                      <a:pt x="0" y="-36028"/>
                      <a:pt x="0" y="1081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733;p31">
                <a:extLst>
                  <a:ext uri="{FF2B5EF4-FFF2-40B4-BE49-F238E27FC236}">
                    <a16:creationId xmlns:a16="http://schemas.microsoft.com/office/drawing/2014/main" id="{45AC0762-436A-859C-30CC-8BF799E904D1}"/>
                  </a:ext>
                </a:extLst>
              </p:cNvPr>
              <p:cNvSpPr/>
              <p:nvPr/>
            </p:nvSpPr>
            <p:spPr>
              <a:xfrm>
                <a:off x="6150313" y="4291647"/>
                <a:ext cx="726255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726255" h="303466" extrusionOk="0">
                    <a:moveTo>
                      <a:pt x="684573" y="74803"/>
                    </a:moveTo>
                    <a:cubicBezTo>
                      <a:pt x="662538" y="28893"/>
                      <a:pt x="618152" y="0"/>
                      <a:pt x="569702" y="0"/>
                    </a:cubicBezTo>
                    <a:lnTo>
                      <a:pt x="363072" y="0"/>
                    </a:lnTo>
                    <a:lnTo>
                      <a:pt x="156443" y="0"/>
                    </a:lnTo>
                    <a:cubicBezTo>
                      <a:pt x="107993" y="0"/>
                      <a:pt x="63543" y="28893"/>
                      <a:pt x="41572" y="74803"/>
                    </a:cubicBezTo>
                    <a:cubicBezTo>
                      <a:pt x="4171" y="152718"/>
                      <a:pt x="-529" y="233426"/>
                      <a:pt x="43" y="274955"/>
                    </a:cubicBezTo>
                    <a:cubicBezTo>
                      <a:pt x="234" y="290767"/>
                      <a:pt x="12362" y="303467"/>
                      <a:pt x="27284" y="303467"/>
                    </a:cubicBezTo>
                    <a:lnTo>
                      <a:pt x="363136" y="303467"/>
                    </a:lnTo>
                    <a:lnTo>
                      <a:pt x="698987" y="303467"/>
                    </a:lnTo>
                    <a:cubicBezTo>
                      <a:pt x="713846" y="303467"/>
                      <a:pt x="725975" y="290767"/>
                      <a:pt x="726229" y="274955"/>
                    </a:cubicBezTo>
                    <a:cubicBezTo>
                      <a:pt x="726673" y="233426"/>
                      <a:pt x="721911" y="152654"/>
                      <a:pt x="684573" y="7480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734;p31">
                <a:extLst>
                  <a:ext uri="{FF2B5EF4-FFF2-40B4-BE49-F238E27FC236}">
                    <a16:creationId xmlns:a16="http://schemas.microsoft.com/office/drawing/2014/main" id="{AB3055CF-1694-47B0-51C3-25F08D4B0AC3}"/>
                  </a:ext>
                </a:extLst>
              </p:cNvPr>
              <p:cNvSpPr/>
              <p:nvPr/>
            </p:nvSpPr>
            <p:spPr>
              <a:xfrm>
                <a:off x="6241054" y="4291647"/>
                <a:ext cx="197909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197909" h="303466" extrusionOk="0">
                    <a:moveTo>
                      <a:pt x="68750" y="303467"/>
                    </a:moveTo>
                    <a:cubicBezTo>
                      <a:pt x="53891" y="303467"/>
                      <a:pt x="41762" y="290767"/>
                      <a:pt x="41508" y="274955"/>
                    </a:cubicBezTo>
                    <a:cubicBezTo>
                      <a:pt x="40937" y="233426"/>
                      <a:pt x="45699" y="152654"/>
                      <a:pt x="83037" y="74803"/>
                    </a:cubicBezTo>
                    <a:cubicBezTo>
                      <a:pt x="105072" y="28893"/>
                      <a:pt x="149458" y="0"/>
                      <a:pt x="197909" y="0"/>
                    </a:cubicBezTo>
                    <a:lnTo>
                      <a:pt x="156443" y="0"/>
                    </a:lnTo>
                    <a:cubicBezTo>
                      <a:pt x="107993" y="0"/>
                      <a:pt x="63543" y="28893"/>
                      <a:pt x="41572" y="74803"/>
                    </a:cubicBezTo>
                    <a:cubicBezTo>
                      <a:pt x="4170" y="152718"/>
                      <a:pt x="-528" y="233426"/>
                      <a:pt x="43" y="274955"/>
                    </a:cubicBezTo>
                    <a:cubicBezTo>
                      <a:pt x="233" y="290767"/>
                      <a:pt x="12362" y="303467"/>
                      <a:pt x="27285" y="303467"/>
                    </a:cubicBezTo>
                    <a:lnTo>
                      <a:pt x="68750" y="3034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735;p31">
                <a:extLst>
                  <a:ext uri="{FF2B5EF4-FFF2-40B4-BE49-F238E27FC236}">
                    <a16:creationId xmlns:a16="http://schemas.microsoft.com/office/drawing/2014/main" id="{C73B1CA3-136D-E049-52E1-6E3C036E59E3}"/>
                  </a:ext>
                </a:extLst>
              </p:cNvPr>
              <p:cNvSpPr/>
              <p:nvPr/>
            </p:nvSpPr>
            <p:spPr>
              <a:xfrm>
                <a:off x="6587743" y="4291647"/>
                <a:ext cx="197909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197909" h="303466" extrusionOk="0">
                    <a:moveTo>
                      <a:pt x="129160" y="303467"/>
                    </a:moveTo>
                    <a:cubicBezTo>
                      <a:pt x="144018" y="303467"/>
                      <a:pt x="156147" y="290767"/>
                      <a:pt x="156401" y="274955"/>
                    </a:cubicBezTo>
                    <a:cubicBezTo>
                      <a:pt x="156973" y="233426"/>
                      <a:pt x="152210" y="152654"/>
                      <a:pt x="114872" y="74803"/>
                    </a:cubicBezTo>
                    <a:cubicBezTo>
                      <a:pt x="92838" y="28893"/>
                      <a:pt x="48451" y="0"/>
                      <a:pt x="0" y="0"/>
                    </a:cubicBezTo>
                    <a:lnTo>
                      <a:pt x="41466" y="0"/>
                    </a:lnTo>
                    <a:cubicBezTo>
                      <a:pt x="89916" y="0"/>
                      <a:pt x="134366" y="28893"/>
                      <a:pt x="156338" y="74803"/>
                    </a:cubicBezTo>
                    <a:cubicBezTo>
                      <a:pt x="193739" y="152718"/>
                      <a:pt x="198438" y="233426"/>
                      <a:pt x="197866" y="274955"/>
                    </a:cubicBezTo>
                    <a:cubicBezTo>
                      <a:pt x="197676" y="290767"/>
                      <a:pt x="185548" y="303467"/>
                      <a:pt x="170625" y="303467"/>
                    </a:cubicBezTo>
                    <a:lnTo>
                      <a:pt x="129160" y="3034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736;p31">
                <a:extLst>
                  <a:ext uri="{FF2B5EF4-FFF2-40B4-BE49-F238E27FC236}">
                    <a16:creationId xmlns:a16="http://schemas.microsoft.com/office/drawing/2014/main" id="{14982329-7E37-5514-60E8-855A36CC01BA}"/>
                  </a:ext>
                </a:extLst>
              </p:cNvPr>
              <p:cNvSpPr/>
              <p:nvPr/>
            </p:nvSpPr>
            <p:spPr>
              <a:xfrm>
                <a:off x="6419913" y="4196578"/>
                <a:ext cx="93408" cy="95069"/>
              </a:xfrm>
              <a:custGeom>
                <a:avLst/>
                <a:gdLst/>
                <a:ahLst/>
                <a:cxnLst/>
                <a:rect l="l" t="t" r="r" b="b"/>
                <a:pathLst>
                  <a:path w="93408" h="95069" extrusionOk="0">
                    <a:moveTo>
                      <a:pt x="93408" y="518"/>
                    </a:moveTo>
                    <a:cubicBezTo>
                      <a:pt x="25464" y="518"/>
                      <a:pt x="19114" y="95069"/>
                      <a:pt x="19114" y="95069"/>
                    </a:cubicBezTo>
                    <a:lnTo>
                      <a:pt x="0" y="95069"/>
                    </a:lnTo>
                    <a:cubicBezTo>
                      <a:pt x="0" y="-12754"/>
                      <a:pt x="93408" y="518"/>
                      <a:pt x="93408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737;p31">
                <a:extLst>
                  <a:ext uri="{FF2B5EF4-FFF2-40B4-BE49-F238E27FC236}">
                    <a16:creationId xmlns:a16="http://schemas.microsoft.com/office/drawing/2014/main" id="{2E026280-54D5-4DFE-6857-66BED3889BFF}"/>
                  </a:ext>
                </a:extLst>
              </p:cNvPr>
              <p:cNvSpPr/>
              <p:nvPr/>
            </p:nvSpPr>
            <p:spPr>
              <a:xfrm>
                <a:off x="6513321" y="4196578"/>
                <a:ext cx="93409" cy="95069"/>
              </a:xfrm>
              <a:custGeom>
                <a:avLst/>
                <a:gdLst/>
                <a:ahLst/>
                <a:cxnLst/>
                <a:rect l="l" t="t" r="r" b="b"/>
                <a:pathLst>
                  <a:path w="93409" h="95069" extrusionOk="0">
                    <a:moveTo>
                      <a:pt x="0" y="518"/>
                    </a:moveTo>
                    <a:cubicBezTo>
                      <a:pt x="67945" y="518"/>
                      <a:pt x="74295" y="95069"/>
                      <a:pt x="74295" y="95069"/>
                    </a:cubicBezTo>
                    <a:lnTo>
                      <a:pt x="93409" y="95069"/>
                    </a:lnTo>
                    <a:cubicBezTo>
                      <a:pt x="93472" y="-12754"/>
                      <a:pt x="0" y="518"/>
                      <a:pt x="0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738;p31">
                <a:extLst>
                  <a:ext uri="{FF2B5EF4-FFF2-40B4-BE49-F238E27FC236}">
                    <a16:creationId xmlns:a16="http://schemas.microsoft.com/office/drawing/2014/main" id="{932E6C7E-6FE8-E977-0A26-60C7879BBA7A}"/>
                  </a:ext>
                </a:extLst>
              </p:cNvPr>
              <p:cNvSpPr/>
              <p:nvPr/>
            </p:nvSpPr>
            <p:spPr>
              <a:xfrm>
                <a:off x="6608381" y="4291457"/>
                <a:ext cx="156721" cy="303850"/>
              </a:xfrm>
              <a:custGeom>
                <a:avLst/>
                <a:gdLst/>
                <a:ahLst/>
                <a:cxnLst/>
                <a:rect l="l" t="t" r="r" b="b"/>
                <a:pathLst>
                  <a:path w="156721" h="303850" extrusionOk="0">
                    <a:moveTo>
                      <a:pt x="129223" y="303466"/>
                    </a:moveTo>
                    <a:cubicBezTo>
                      <a:pt x="141605" y="303022"/>
                      <a:pt x="152083" y="293370"/>
                      <a:pt x="154369" y="281496"/>
                    </a:cubicBezTo>
                    <a:cubicBezTo>
                      <a:pt x="155258" y="277559"/>
                      <a:pt x="154940" y="273558"/>
                      <a:pt x="154877" y="269494"/>
                    </a:cubicBezTo>
                    <a:cubicBezTo>
                      <a:pt x="154623" y="253111"/>
                      <a:pt x="153480" y="236728"/>
                      <a:pt x="151638" y="220535"/>
                    </a:cubicBezTo>
                    <a:cubicBezTo>
                      <a:pt x="146686" y="175832"/>
                      <a:pt x="136081" y="131826"/>
                      <a:pt x="118745" y="90360"/>
                    </a:cubicBezTo>
                    <a:cubicBezTo>
                      <a:pt x="118745" y="90360"/>
                      <a:pt x="113729" y="79184"/>
                      <a:pt x="113729" y="79184"/>
                    </a:cubicBezTo>
                    <a:cubicBezTo>
                      <a:pt x="100013" y="48196"/>
                      <a:pt x="74676" y="22542"/>
                      <a:pt x="43180" y="9652"/>
                    </a:cubicBezTo>
                    <a:cubicBezTo>
                      <a:pt x="33338" y="5778"/>
                      <a:pt x="22733" y="2730"/>
                      <a:pt x="12256" y="1460"/>
                    </a:cubicBezTo>
                    <a:cubicBezTo>
                      <a:pt x="8637" y="762"/>
                      <a:pt x="3683" y="635"/>
                      <a:pt x="0" y="317"/>
                    </a:cubicBezTo>
                    <a:lnTo>
                      <a:pt x="0" y="0"/>
                    </a:lnTo>
                    <a:cubicBezTo>
                      <a:pt x="16447" y="190"/>
                      <a:pt x="32957" y="3302"/>
                      <a:pt x="48070" y="9906"/>
                    </a:cubicBezTo>
                    <a:cubicBezTo>
                      <a:pt x="78487" y="22670"/>
                      <a:pt x="103125" y="47879"/>
                      <a:pt x="116587" y="77915"/>
                    </a:cubicBezTo>
                    <a:lnTo>
                      <a:pt x="121666" y="89154"/>
                    </a:lnTo>
                    <a:cubicBezTo>
                      <a:pt x="139383" y="130683"/>
                      <a:pt x="149924" y="175387"/>
                      <a:pt x="154305" y="220282"/>
                    </a:cubicBezTo>
                    <a:cubicBezTo>
                      <a:pt x="155893" y="236665"/>
                      <a:pt x="156782" y="253111"/>
                      <a:pt x="156718" y="269558"/>
                    </a:cubicBezTo>
                    <a:cubicBezTo>
                      <a:pt x="156655" y="273621"/>
                      <a:pt x="156909" y="277813"/>
                      <a:pt x="155829" y="281877"/>
                    </a:cubicBezTo>
                    <a:cubicBezTo>
                      <a:pt x="153163" y="294069"/>
                      <a:pt x="141923" y="304038"/>
                      <a:pt x="129287" y="303847"/>
                    </a:cubicBezTo>
                    <a:lnTo>
                      <a:pt x="129287" y="303466"/>
                    </a:lnTo>
                    <a:lnTo>
                      <a:pt x="129223" y="30346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739;p31">
                <a:extLst>
                  <a:ext uri="{FF2B5EF4-FFF2-40B4-BE49-F238E27FC236}">
                    <a16:creationId xmlns:a16="http://schemas.microsoft.com/office/drawing/2014/main" id="{518E9E40-2D9C-4E79-CA5C-F33C8E96A433}"/>
                  </a:ext>
                </a:extLst>
              </p:cNvPr>
              <p:cNvSpPr/>
              <p:nvPr/>
            </p:nvSpPr>
            <p:spPr>
              <a:xfrm>
                <a:off x="6260118" y="4291348"/>
                <a:ext cx="158207" cy="303895"/>
              </a:xfrm>
              <a:custGeom>
                <a:avLst/>
                <a:gdLst/>
                <a:ahLst/>
                <a:cxnLst/>
                <a:rect l="l" t="t" r="r" b="b"/>
                <a:pathLst>
                  <a:path w="158207" h="303895" extrusionOk="0">
                    <a:moveTo>
                      <a:pt x="28922" y="303892"/>
                    </a:moveTo>
                    <a:cubicBezTo>
                      <a:pt x="9935" y="304146"/>
                      <a:pt x="-923" y="287382"/>
                      <a:pt x="93" y="269602"/>
                    </a:cubicBezTo>
                    <a:cubicBezTo>
                      <a:pt x="-733" y="228327"/>
                      <a:pt x="3966" y="186925"/>
                      <a:pt x="14126" y="146857"/>
                    </a:cubicBezTo>
                    <a:cubicBezTo>
                      <a:pt x="19143" y="127045"/>
                      <a:pt x="26064" y="106915"/>
                      <a:pt x="34192" y="88183"/>
                    </a:cubicBezTo>
                    <a:cubicBezTo>
                      <a:pt x="36034" y="84373"/>
                      <a:pt x="40161" y="74911"/>
                      <a:pt x="42130" y="71292"/>
                    </a:cubicBezTo>
                    <a:cubicBezTo>
                      <a:pt x="46828" y="62084"/>
                      <a:pt x="52734" y="53004"/>
                      <a:pt x="59465" y="45130"/>
                    </a:cubicBezTo>
                    <a:cubicBezTo>
                      <a:pt x="72927" y="29318"/>
                      <a:pt x="90326" y="16428"/>
                      <a:pt x="109630" y="8681"/>
                    </a:cubicBezTo>
                    <a:cubicBezTo>
                      <a:pt x="125061" y="2458"/>
                      <a:pt x="141761" y="-400"/>
                      <a:pt x="158208" y="45"/>
                    </a:cubicBezTo>
                    <a:lnTo>
                      <a:pt x="158208" y="362"/>
                    </a:lnTo>
                    <a:cubicBezTo>
                      <a:pt x="141825" y="553"/>
                      <a:pt x="125378" y="3728"/>
                      <a:pt x="110328" y="10268"/>
                    </a:cubicBezTo>
                    <a:cubicBezTo>
                      <a:pt x="97247" y="15730"/>
                      <a:pt x="84802" y="23921"/>
                      <a:pt x="74324" y="33509"/>
                    </a:cubicBezTo>
                    <a:cubicBezTo>
                      <a:pt x="60735" y="45955"/>
                      <a:pt x="49750" y="61259"/>
                      <a:pt x="42193" y="78086"/>
                    </a:cubicBezTo>
                    <a:lnTo>
                      <a:pt x="37113" y="89326"/>
                    </a:lnTo>
                    <a:cubicBezTo>
                      <a:pt x="29239" y="107995"/>
                      <a:pt x="22445" y="127998"/>
                      <a:pt x="17301" y="147555"/>
                    </a:cubicBezTo>
                    <a:cubicBezTo>
                      <a:pt x="7141" y="187306"/>
                      <a:pt x="1997" y="228455"/>
                      <a:pt x="1934" y="269475"/>
                    </a:cubicBezTo>
                    <a:cubicBezTo>
                      <a:pt x="1997" y="273603"/>
                      <a:pt x="1744" y="277730"/>
                      <a:pt x="2760" y="281667"/>
                    </a:cubicBezTo>
                    <a:cubicBezTo>
                      <a:pt x="5363" y="293732"/>
                      <a:pt x="16412" y="303511"/>
                      <a:pt x="28922" y="303448"/>
                    </a:cubicBezTo>
                    <a:lnTo>
                      <a:pt x="28922" y="303892"/>
                    </a:lnTo>
                    <a:lnTo>
                      <a:pt x="28922" y="3038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740;p31">
                <a:extLst>
                  <a:ext uri="{FF2B5EF4-FFF2-40B4-BE49-F238E27FC236}">
                    <a16:creationId xmlns:a16="http://schemas.microsoft.com/office/drawing/2014/main" id="{14878989-F1B8-18DF-9BE7-A017752703B7}"/>
                  </a:ext>
                </a:extLst>
              </p:cNvPr>
              <p:cNvSpPr/>
              <p:nvPr/>
            </p:nvSpPr>
            <p:spPr>
              <a:xfrm>
                <a:off x="6424866" y="4409059"/>
                <a:ext cx="176911" cy="68579"/>
              </a:xfrm>
              <a:custGeom>
                <a:avLst/>
                <a:gdLst/>
                <a:ahLst/>
                <a:cxnLst/>
                <a:rect l="l" t="t" r="r" b="b"/>
                <a:pathLst>
                  <a:path w="176911" h="68579" extrusionOk="0">
                    <a:moveTo>
                      <a:pt x="176911" y="34290"/>
                    </a:moveTo>
                    <a:cubicBezTo>
                      <a:pt x="176911" y="53228"/>
                      <a:pt x="137308" y="68580"/>
                      <a:pt x="88455" y="68580"/>
                    </a:cubicBezTo>
                    <a:cubicBezTo>
                      <a:pt x="39603" y="68580"/>
                      <a:pt x="0" y="53228"/>
                      <a:pt x="0" y="34290"/>
                    </a:cubicBezTo>
                    <a:cubicBezTo>
                      <a:pt x="0" y="15352"/>
                      <a:pt x="39603" y="0"/>
                      <a:pt x="88455" y="0"/>
                    </a:cubicBezTo>
                    <a:cubicBezTo>
                      <a:pt x="137308" y="0"/>
                      <a:pt x="176911" y="15352"/>
                      <a:pt x="176911" y="3429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741;p31">
                <a:extLst>
                  <a:ext uri="{FF2B5EF4-FFF2-40B4-BE49-F238E27FC236}">
                    <a16:creationId xmlns:a16="http://schemas.microsoft.com/office/drawing/2014/main" id="{052B4BD4-1A83-4995-920F-9B5293FEDA94}"/>
                  </a:ext>
                </a:extLst>
              </p:cNvPr>
              <p:cNvSpPr/>
              <p:nvPr/>
            </p:nvSpPr>
            <p:spPr>
              <a:xfrm>
                <a:off x="6438106" y="4399700"/>
                <a:ext cx="177958" cy="71881"/>
              </a:xfrm>
              <a:custGeom>
                <a:avLst/>
                <a:gdLst/>
                <a:ahLst/>
                <a:cxnLst/>
                <a:rect l="l" t="t" r="r" b="b"/>
                <a:pathLst>
                  <a:path w="177958" h="71881" extrusionOk="0">
                    <a:moveTo>
                      <a:pt x="177959" y="36156"/>
                    </a:moveTo>
                    <a:cubicBezTo>
                      <a:pt x="177133" y="52539"/>
                      <a:pt x="153067" y="61302"/>
                      <a:pt x="139668" y="65429"/>
                    </a:cubicBezTo>
                    <a:cubicBezTo>
                      <a:pt x="107029" y="74700"/>
                      <a:pt x="71787" y="73494"/>
                      <a:pt x="39084" y="64921"/>
                    </a:cubicBezTo>
                    <a:cubicBezTo>
                      <a:pt x="-12986" y="51205"/>
                      <a:pt x="-12986" y="20598"/>
                      <a:pt x="38830" y="6374"/>
                    </a:cubicBezTo>
                    <a:cubicBezTo>
                      <a:pt x="71660" y="-2072"/>
                      <a:pt x="106966" y="-2325"/>
                      <a:pt x="139668" y="6819"/>
                    </a:cubicBezTo>
                    <a:cubicBezTo>
                      <a:pt x="153067" y="10946"/>
                      <a:pt x="177133" y="19772"/>
                      <a:pt x="177959" y="36156"/>
                    </a:cubicBezTo>
                    <a:lnTo>
                      <a:pt x="177959" y="36156"/>
                    </a:lnTo>
                    <a:close/>
                    <a:moveTo>
                      <a:pt x="177578" y="36156"/>
                    </a:moveTo>
                    <a:cubicBezTo>
                      <a:pt x="176498" y="19646"/>
                      <a:pt x="152559" y="12407"/>
                      <a:pt x="139097" y="8978"/>
                    </a:cubicBezTo>
                    <a:cubicBezTo>
                      <a:pt x="114650" y="3390"/>
                      <a:pt x="89186" y="2437"/>
                      <a:pt x="64294" y="5040"/>
                    </a:cubicBezTo>
                    <a:cubicBezTo>
                      <a:pt x="45180" y="7390"/>
                      <a:pt x="20860" y="11835"/>
                      <a:pt x="6699" y="25615"/>
                    </a:cubicBezTo>
                    <a:cubicBezTo>
                      <a:pt x="-10890" y="45744"/>
                      <a:pt x="23590" y="60095"/>
                      <a:pt x="39402" y="63841"/>
                    </a:cubicBezTo>
                    <a:cubicBezTo>
                      <a:pt x="71977" y="71525"/>
                      <a:pt x="106521" y="70319"/>
                      <a:pt x="139097" y="63334"/>
                    </a:cubicBezTo>
                    <a:cubicBezTo>
                      <a:pt x="152622" y="59904"/>
                      <a:pt x="176562" y="52665"/>
                      <a:pt x="177578" y="36156"/>
                    </a:cubicBezTo>
                    <a:lnTo>
                      <a:pt x="177578" y="361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" name="Google Shape;746;p32">
            <a:extLst>
              <a:ext uri="{FF2B5EF4-FFF2-40B4-BE49-F238E27FC236}">
                <a16:creationId xmlns:a16="http://schemas.microsoft.com/office/drawing/2014/main" id="{C5725251-822C-2057-F069-F6ED3091A13A}"/>
              </a:ext>
            </a:extLst>
          </p:cNvPr>
          <p:cNvSpPr txBox="1">
            <a:spLocks/>
          </p:cNvSpPr>
          <p:nvPr/>
        </p:nvSpPr>
        <p:spPr>
          <a:xfrm>
            <a:off x="13397688" y="1704158"/>
            <a:ext cx="392642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r>
              <a:rPr lang="en-US" sz="3600"/>
              <a:t>Key Takeaways &amp; Next Steps</a:t>
            </a:r>
            <a:endParaRPr lang="en-US" sz="3600" dirty="0"/>
          </a:p>
        </p:txBody>
      </p:sp>
      <p:sp>
        <p:nvSpPr>
          <p:cNvPr id="38" name="Google Shape;747;p32">
            <a:extLst>
              <a:ext uri="{FF2B5EF4-FFF2-40B4-BE49-F238E27FC236}">
                <a16:creationId xmlns:a16="http://schemas.microsoft.com/office/drawing/2014/main" id="{0E7E5303-4A72-579A-F31E-2CF02DF2728B}"/>
              </a:ext>
            </a:extLst>
          </p:cNvPr>
          <p:cNvSpPr txBox="1">
            <a:spLocks/>
          </p:cNvSpPr>
          <p:nvPr/>
        </p:nvSpPr>
        <p:spPr>
          <a:xfrm>
            <a:off x="13397688" y="831985"/>
            <a:ext cx="13326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04</a:t>
            </a:r>
            <a:endParaRPr lang="en" dirty="0"/>
          </a:p>
        </p:txBody>
      </p:sp>
      <p:pic>
        <p:nvPicPr>
          <p:cNvPr id="39" name="Google Shape;748;p32">
            <a:extLst>
              <a:ext uri="{FF2B5EF4-FFF2-40B4-BE49-F238E27FC236}">
                <a16:creationId xmlns:a16="http://schemas.microsoft.com/office/drawing/2014/main" id="{250C7386-57EC-8549-0EBC-75F663ECC2A6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7316" r="27316"/>
          <a:stretch/>
        </p:blipFill>
        <p:spPr>
          <a:xfrm>
            <a:off x="9729740" y="481407"/>
            <a:ext cx="2760600" cy="4064502"/>
          </a:xfrm>
          <a:prstGeom prst="rect">
            <a:avLst/>
          </a:prstGeom>
        </p:spPr>
      </p:pic>
      <p:grpSp>
        <p:nvGrpSpPr>
          <p:cNvPr id="40" name="Google Shape;749;p32">
            <a:extLst>
              <a:ext uri="{FF2B5EF4-FFF2-40B4-BE49-F238E27FC236}">
                <a16:creationId xmlns:a16="http://schemas.microsoft.com/office/drawing/2014/main" id="{BEBC5CCB-1B1D-36BD-7D4C-70B0FB28DAA6}"/>
              </a:ext>
            </a:extLst>
          </p:cNvPr>
          <p:cNvGrpSpPr/>
          <p:nvPr/>
        </p:nvGrpSpPr>
        <p:grpSpPr>
          <a:xfrm>
            <a:off x="11136931" y="3503036"/>
            <a:ext cx="3559020" cy="1436925"/>
            <a:chOff x="2073954" y="3561129"/>
            <a:chExt cx="3559020" cy="1436925"/>
          </a:xfrm>
        </p:grpSpPr>
        <p:grpSp>
          <p:nvGrpSpPr>
            <p:cNvPr id="41" name="Google Shape;750;p32">
              <a:extLst>
                <a:ext uri="{FF2B5EF4-FFF2-40B4-BE49-F238E27FC236}">
                  <a16:creationId xmlns:a16="http://schemas.microsoft.com/office/drawing/2014/main" id="{80278A95-81F3-1BFD-4F9F-A5687E4C5DF9}"/>
                </a:ext>
              </a:extLst>
            </p:cNvPr>
            <p:cNvGrpSpPr/>
            <p:nvPr/>
          </p:nvGrpSpPr>
          <p:grpSpPr>
            <a:xfrm>
              <a:off x="3700765" y="3561129"/>
              <a:ext cx="798917" cy="1013525"/>
              <a:chOff x="3437763" y="3146869"/>
              <a:chExt cx="590740" cy="749427"/>
            </a:xfrm>
          </p:grpSpPr>
          <p:sp>
            <p:nvSpPr>
              <p:cNvPr id="51" name="Google Shape;751;p32">
                <a:extLst>
                  <a:ext uri="{FF2B5EF4-FFF2-40B4-BE49-F238E27FC236}">
                    <a16:creationId xmlns:a16="http://schemas.microsoft.com/office/drawing/2014/main" id="{CBA3249E-B818-6CF6-1163-8DBE68AB5E92}"/>
                  </a:ext>
                </a:extLst>
              </p:cNvPr>
              <p:cNvSpPr/>
              <p:nvPr/>
            </p:nvSpPr>
            <p:spPr>
              <a:xfrm>
                <a:off x="3544951" y="3146869"/>
                <a:ext cx="376301" cy="749427"/>
              </a:xfrm>
              <a:custGeom>
                <a:avLst/>
                <a:gdLst/>
                <a:ahLst/>
                <a:cxnLst/>
                <a:rect l="l" t="t" r="r" b="b"/>
                <a:pathLst>
                  <a:path w="376301" h="749427" extrusionOk="0">
                    <a:moveTo>
                      <a:pt x="282194" y="0"/>
                    </a:moveTo>
                    <a:lnTo>
                      <a:pt x="188151" y="0"/>
                    </a:lnTo>
                    <a:lnTo>
                      <a:pt x="94107" y="0"/>
                    </a:lnTo>
                    <a:lnTo>
                      <a:pt x="0" y="749427"/>
                    </a:lnTo>
                    <a:lnTo>
                      <a:pt x="188151" y="749427"/>
                    </a:lnTo>
                    <a:lnTo>
                      <a:pt x="376301" y="74942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2" name="Google Shape;752;p32">
                <a:extLst>
                  <a:ext uri="{FF2B5EF4-FFF2-40B4-BE49-F238E27FC236}">
                    <a16:creationId xmlns:a16="http://schemas.microsoft.com/office/drawing/2014/main" id="{6C1A3FAE-9CE9-E16E-658C-E7CB7F0A4A49}"/>
                  </a:ext>
                </a:extLst>
              </p:cNvPr>
              <p:cNvGrpSpPr/>
              <p:nvPr/>
            </p:nvGrpSpPr>
            <p:grpSpPr>
              <a:xfrm>
                <a:off x="3495675" y="3188906"/>
                <a:ext cx="474789" cy="197802"/>
                <a:chOff x="3495675" y="3188906"/>
                <a:chExt cx="474789" cy="197802"/>
              </a:xfrm>
            </p:grpSpPr>
            <p:sp>
              <p:nvSpPr>
                <p:cNvPr id="897" name="Google Shape;753;p32">
                  <a:extLst>
                    <a:ext uri="{FF2B5EF4-FFF2-40B4-BE49-F238E27FC236}">
                      <a16:creationId xmlns:a16="http://schemas.microsoft.com/office/drawing/2014/main" id="{44E295E0-8AF3-E956-9412-15B8FA87C57F}"/>
                    </a:ext>
                  </a:extLst>
                </p:cNvPr>
                <p:cNvSpPr/>
                <p:nvPr/>
              </p:nvSpPr>
              <p:spPr>
                <a:xfrm>
                  <a:off x="3495675" y="3269932"/>
                  <a:ext cx="474789" cy="35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789" h="35687" extrusionOk="0">
                      <a:moveTo>
                        <a:pt x="0" y="0"/>
                      </a:moveTo>
                      <a:lnTo>
                        <a:pt x="474790" y="0"/>
                      </a:lnTo>
                      <a:lnTo>
                        <a:pt x="474790" y="35687"/>
                      </a:lnTo>
                      <a:lnTo>
                        <a:pt x="0" y="356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8" name="Google Shape;754;p32">
                  <a:extLst>
                    <a:ext uri="{FF2B5EF4-FFF2-40B4-BE49-F238E27FC236}">
                      <a16:creationId xmlns:a16="http://schemas.microsoft.com/office/drawing/2014/main" id="{7EA9E07D-4EEC-CAEC-24B2-43FE4E9CDB3F}"/>
                    </a:ext>
                  </a:extLst>
                </p:cNvPr>
                <p:cNvSpPr/>
                <p:nvPr/>
              </p:nvSpPr>
              <p:spPr>
                <a:xfrm>
                  <a:off x="3539680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197803"/>
                      </a:move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9" name="Google Shape;755;p32">
                  <a:extLst>
                    <a:ext uri="{FF2B5EF4-FFF2-40B4-BE49-F238E27FC236}">
                      <a16:creationId xmlns:a16="http://schemas.microsoft.com/office/drawing/2014/main" id="{7DF11F07-9151-92B1-190F-4C5B0A4E94C9}"/>
                    </a:ext>
                  </a:extLst>
                </p:cNvPr>
                <p:cNvSpPr/>
                <p:nvPr/>
              </p:nvSpPr>
              <p:spPr>
                <a:xfrm>
                  <a:off x="3568954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0" name="Google Shape;756;p32">
                  <a:extLst>
                    <a:ext uri="{FF2B5EF4-FFF2-40B4-BE49-F238E27FC236}">
                      <a16:creationId xmlns:a16="http://schemas.microsoft.com/office/drawing/2014/main" id="{7E5DF3E0-2E57-48F8-4017-DBF90B159301}"/>
                    </a:ext>
                  </a:extLst>
                </p:cNvPr>
                <p:cNvSpPr/>
                <p:nvPr/>
              </p:nvSpPr>
              <p:spPr>
                <a:xfrm>
                  <a:off x="3515169" y="3245802"/>
                  <a:ext cx="24510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0" h="84010" extrusionOk="0">
                      <a:moveTo>
                        <a:pt x="12255" y="84011"/>
                      </a:moveTo>
                      <a:lnTo>
                        <a:pt x="12255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461" y="0"/>
                        <a:pt x="12255" y="0"/>
                      </a:cubicBezTo>
                      <a:lnTo>
                        <a:pt x="12255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8986" y="84011"/>
                        <a:pt x="12255" y="840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1" name="Google Shape;757;p32">
                  <a:extLst>
                    <a:ext uri="{FF2B5EF4-FFF2-40B4-BE49-F238E27FC236}">
                      <a16:creationId xmlns:a16="http://schemas.microsoft.com/office/drawing/2014/main" id="{41D8C607-0BFA-25A8-6455-4B998507E337}"/>
                    </a:ext>
                  </a:extLst>
                </p:cNvPr>
                <p:cNvSpPr/>
                <p:nvPr/>
              </p:nvSpPr>
              <p:spPr>
                <a:xfrm>
                  <a:off x="3862704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0"/>
                      </a:move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2" name="Google Shape;758;p32">
                  <a:extLst>
                    <a:ext uri="{FF2B5EF4-FFF2-40B4-BE49-F238E27FC236}">
                      <a16:creationId xmlns:a16="http://schemas.microsoft.com/office/drawing/2014/main" id="{FED91D3A-EA6C-0D70-1934-02CC2F180C1F}"/>
                    </a:ext>
                  </a:extLst>
                </p:cNvPr>
                <p:cNvSpPr/>
                <p:nvPr/>
              </p:nvSpPr>
              <p:spPr>
                <a:xfrm>
                  <a:off x="3892041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3" name="Google Shape;759;p32">
                  <a:extLst>
                    <a:ext uri="{FF2B5EF4-FFF2-40B4-BE49-F238E27FC236}">
                      <a16:creationId xmlns:a16="http://schemas.microsoft.com/office/drawing/2014/main" id="{60FE76BD-C3B4-6E93-A72A-742728FF2652}"/>
                    </a:ext>
                  </a:extLst>
                </p:cNvPr>
                <p:cNvSpPr/>
                <p:nvPr/>
              </p:nvSpPr>
              <p:spPr>
                <a:xfrm>
                  <a:off x="3926522" y="3245802"/>
                  <a:ext cx="24511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1" h="84010" extrusionOk="0">
                      <a:moveTo>
                        <a:pt x="12256" y="0"/>
                      </a:moveTo>
                      <a:lnTo>
                        <a:pt x="12256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9050" y="84011"/>
                        <a:pt x="12256" y="84011"/>
                      </a:cubicBezTo>
                      <a:lnTo>
                        <a:pt x="12256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524" y="0"/>
                        <a:pt x="122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" name="Google Shape;760;p32">
                <a:extLst>
                  <a:ext uri="{FF2B5EF4-FFF2-40B4-BE49-F238E27FC236}">
                    <a16:creationId xmlns:a16="http://schemas.microsoft.com/office/drawing/2014/main" id="{D28B8FDB-80C6-6BB4-7C42-1DCF44983212}"/>
                  </a:ext>
                </a:extLst>
              </p:cNvPr>
              <p:cNvGrpSpPr/>
              <p:nvPr/>
            </p:nvGrpSpPr>
            <p:grpSpPr>
              <a:xfrm>
                <a:off x="3437763" y="3410902"/>
                <a:ext cx="590740" cy="246125"/>
                <a:chOff x="3437763" y="3410902"/>
                <a:chExt cx="590740" cy="246125"/>
              </a:xfrm>
            </p:grpSpPr>
            <p:sp>
              <p:nvSpPr>
                <p:cNvPr id="58" name="Google Shape;761;p32">
                  <a:extLst>
                    <a:ext uri="{FF2B5EF4-FFF2-40B4-BE49-F238E27FC236}">
                      <a16:creationId xmlns:a16="http://schemas.microsoft.com/office/drawing/2014/main" id="{B69C5DF6-C208-892A-C2DB-4385D99420EF}"/>
                    </a:ext>
                  </a:extLst>
                </p:cNvPr>
                <p:cNvSpPr/>
                <p:nvPr/>
              </p:nvSpPr>
              <p:spPr>
                <a:xfrm>
                  <a:off x="3437763" y="3511740"/>
                  <a:ext cx="590740" cy="4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740" h="44386" extrusionOk="0">
                      <a:moveTo>
                        <a:pt x="0" y="0"/>
                      </a:moveTo>
                      <a:lnTo>
                        <a:pt x="590741" y="0"/>
                      </a:lnTo>
                      <a:lnTo>
                        <a:pt x="590741" y="44387"/>
                      </a:lnTo>
                      <a:lnTo>
                        <a:pt x="0" y="443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762;p32">
                  <a:extLst>
                    <a:ext uri="{FF2B5EF4-FFF2-40B4-BE49-F238E27FC236}">
                      <a16:creationId xmlns:a16="http://schemas.microsoft.com/office/drawing/2014/main" id="{26661AEE-B6C3-D5EF-C3F0-B1A26D6DE03B}"/>
                    </a:ext>
                  </a:extLst>
                </p:cNvPr>
                <p:cNvSpPr/>
                <p:nvPr/>
              </p:nvSpPr>
              <p:spPr>
                <a:xfrm>
                  <a:off x="3492436" y="3410965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0" y="246063"/>
                      </a:moveTo>
                      <a:lnTo>
                        <a:pt x="39560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1"/>
                      </a:lnTo>
                      <a:cubicBezTo>
                        <a:pt x="0" y="17717"/>
                        <a:pt x="17717" y="0"/>
                        <a:pt x="39560" y="0"/>
                      </a:cubicBezTo>
                      <a:lnTo>
                        <a:pt x="39560" y="0"/>
                      </a:lnTo>
                      <a:cubicBezTo>
                        <a:pt x="61404" y="0"/>
                        <a:pt x="79121" y="17717"/>
                        <a:pt x="79121" y="39561"/>
                      </a:cubicBezTo>
                      <a:lnTo>
                        <a:pt x="79121" y="206502"/>
                      </a:lnTo>
                      <a:cubicBezTo>
                        <a:pt x="79185" y="228346"/>
                        <a:pt x="61468" y="246063"/>
                        <a:pt x="39560" y="24606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763;p32">
                  <a:extLst>
                    <a:ext uri="{FF2B5EF4-FFF2-40B4-BE49-F238E27FC236}">
                      <a16:creationId xmlns:a16="http://schemas.microsoft.com/office/drawing/2014/main" id="{2C271D49-9027-E68F-6FB8-6DB9C0E4713B}"/>
                    </a:ext>
                  </a:extLst>
                </p:cNvPr>
                <p:cNvSpPr/>
                <p:nvPr/>
              </p:nvSpPr>
              <p:spPr>
                <a:xfrm>
                  <a:off x="3529520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764;p32">
                  <a:extLst>
                    <a:ext uri="{FF2B5EF4-FFF2-40B4-BE49-F238E27FC236}">
                      <a16:creationId xmlns:a16="http://schemas.microsoft.com/office/drawing/2014/main" id="{EEACE8DE-BA31-04B8-063C-B26C081EDE2E}"/>
                    </a:ext>
                  </a:extLst>
                </p:cNvPr>
                <p:cNvSpPr/>
                <p:nvPr/>
              </p:nvSpPr>
              <p:spPr>
                <a:xfrm>
                  <a:off x="3461956" y="3481704"/>
                  <a:ext cx="30479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9" h="104521" extrusionOk="0">
                      <a:moveTo>
                        <a:pt x="15240" y="104521"/>
                      </a:move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795"/>
                        <a:pt x="6795" y="0"/>
                        <a:pt x="15240" y="0"/>
                      </a:cubicBezTo>
                      <a:lnTo>
                        <a:pt x="15240" y="0"/>
                      </a:lnTo>
                      <a:cubicBezTo>
                        <a:pt x="23685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5" y="104521"/>
                        <a:pt x="15240" y="1045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765;p32">
                  <a:extLst>
                    <a:ext uri="{FF2B5EF4-FFF2-40B4-BE49-F238E27FC236}">
                      <a16:creationId xmlns:a16="http://schemas.microsoft.com/office/drawing/2014/main" id="{0016CC45-C1F9-ADA2-0D5B-73A05ADECD47}"/>
                    </a:ext>
                  </a:extLst>
                </p:cNvPr>
                <p:cNvSpPr/>
                <p:nvPr/>
              </p:nvSpPr>
              <p:spPr>
                <a:xfrm>
                  <a:off x="3894391" y="3410902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1" y="0"/>
                      </a:moveTo>
                      <a:lnTo>
                        <a:pt x="39561" y="0"/>
                      </a:lnTo>
                      <a:cubicBezTo>
                        <a:pt x="61405" y="0"/>
                        <a:pt x="79121" y="17716"/>
                        <a:pt x="79121" y="39560"/>
                      </a:cubicBezTo>
                      <a:lnTo>
                        <a:pt x="79121" y="206502"/>
                      </a:lnTo>
                      <a:cubicBezTo>
                        <a:pt x="79121" y="228346"/>
                        <a:pt x="61405" y="246063"/>
                        <a:pt x="39561" y="246063"/>
                      </a:cubicBezTo>
                      <a:lnTo>
                        <a:pt x="39561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0"/>
                      </a:lnTo>
                      <a:cubicBezTo>
                        <a:pt x="-63" y="17780"/>
                        <a:pt x="17653" y="0"/>
                        <a:pt x="395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766;p32">
                  <a:extLst>
                    <a:ext uri="{FF2B5EF4-FFF2-40B4-BE49-F238E27FC236}">
                      <a16:creationId xmlns:a16="http://schemas.microsoft.com/office/drawing/2014/main" id="{BCD89149-F264-1A19-1440-63CFC5BDA08B}"/>
                    </a:ext>
                  </a:extLst>
                </p:cNvPr>
                <p:cNvSpPr/>
                <p:nvPr/>
              </p:nvSpPr>
              <p:spPr>
                <a:xfrm>
                  <a:off x="3931412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6" name="Google Shape;767;p32">
                  <a:extLst>
                    <a:ext uri="{FF2B5EF4-FFF2-40B4-BE49-F238E27FC236}">
                      <a16:creationId xmlns:a16="http://schemas.microsoft.com/office/drawing/2014/main" id="{C1B72C95-4F6F-00C7-1995-A7776298D64D}"/>
                    </a:ext>
                  </a:extLst>
                </p:cNvPr>
                <p:cNvSpPr/>
                <p:nvPr/>
              </p:nvSpPr>
              <p:spPr>
                <a:xfrm>
                  <a:off x="3973766" y="3481704"/>
                  <a:ext cx="30480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" h="104521" extrusionOk="0">
                      <a:moveTo>
                        <a:pt x="15240" y="0"/>
                      </a:moveTo>
                      <a:lnTo>
                        <a:pt x="15240" y="0"/>
                      </a:lnTo>
                      <a:cubicBezTo>
                        <a:pt x="23686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6" y="104521"/>
                        <a:pt x="15240" y="104521"/>
                      </a:cubicBez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858"/>
                        <a:pt x="6858" y="0"/>
                        <a:pt x="152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4" name="Google Shape;768;p32">
                <a:extLst>
                  <a:ext uri="{FF2B5EF4-FFF2-40B4-BE49-F238E27FC236}">
                    <a16:creationId xmlns:a16="http://schemas.microsoft.com/office/drawing/2014/main" id="{A3947ADD-102E-5D7B-E06E-9586F1700A0B}"/>
                  </a:ext>
                </a:extLst>
              </p:cNvPr>
              <p:cNvSpPr/>
              <p:nvPr/>
            </p:nvSpPr>
            <p:spPr>
              <a:xfrm>
                <a:off x="3461956" y="3778948"/>
                <a:ext cx="542290" cy="117348"/>
              </a:xfrm>
              <a:custGeom>
                <a:avLst/>
                <a:gdLst/>
                <a:ahLst/>
                <a:cxnLst/>
                <a:rect l="l" t="t" r="r" b="b"/>
                <a:pathLst>
                  <a:path w="542290" h="117348" extrusionOk="0">
                    <a:moveTo>
                      <a:pt x="521653" y="0"/>
                    </a:moveTo>
                    <a:lnTo>
                      <a:pt x="271145" y="0"/>
                    </a:lnTo>
                    <a:lnTo>
                      <a:pt x="20701" y="0"/>
                    </a:lnTo>
                    <a:lnTo>
                      <a:pt x="0" y="117348"/>
                    </a:lnTo>
                    <a:lnTo>
                      <a:pt x="271145" y="117348"/>
                    </a:lnTo>
                    <a:lnTo>
                      <a:pt x="542290" y="11734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769;p32">
                <a:extLst>
                  <a:ext uri="{FF2B5EF4-FFF2-40B4-BE49-F238E27FC236}">
                    <a16:creationId xmlns:a16="http://schemas.microsoft.com/office/drawing/2014/main" id="{B251A8F5-EA29-A827-5530-704E2A6C8BF0}"/>
                  </a:ext>
                </a:extLst>
              </p:cNvPr>
              <p:cNvSpPr/>
              <p:nvPr/>
            </p:nvSpPr>
            <p:spPr>
              <a:xfrm>
                <a:off x="3559683" y="3751135"/>
                <a:ext cx="346836" cy="27813"/>
              </a:xfrm>
              <a:custGeom>
                <a:avLst/>
                <a:gdLst/>
                <a:ahLst/>
                <a:cxnLst/>
                <a:rect l="l" t="t" r="r" b="b"/>
                <a:pathLst>
                  <a:path w="346836" h="27813" extrusionOk="0">
                    <a:moveTo>
                      <a:pt x="0" y="27813"/>
                    </a:moveTo>
                    <a:lnTo>
                      <a:pt x="343345" y="0"/>
                    </a:lnTo>
                    <a:lnTo>
                      <a:pt x="346837" y="278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770;p32">
                <a:extLst>
                  <a:ext uri="{FF2B5EF4-FFF2-40B4-BE49-F238E27FC236}">
                    <a16:creationId xmlns:a16="http://schemas.microsoft.com/office/drawing/2014/main" id="{8A4C8D96-4C99-66D5-5B5D-41C66F832A4F}"/>
                  </a:ext>
                </a:extLst>
              </p:cNvPr>
              <p:cNvSpPr/>
              <p:nvPr/>
            </p:nvSpPr>
            <p:spPr>
              <a:xfrm>
                <a:off x="3477133" y="3809142"/>
                <a:ext cx="511873" cy="5057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5057" extrusionOk="0">
                    <a:moveTo>
                      <a:pt x="511873" y="857"/>
                    </a:moveTo>
                    <a:cubicBezTo>
                      <a:pt x="364363" y="6255"/>
                      <a:pt x="211645" y="5874"/>
                      <a:pt x="64008" y="2953"/>
                    </a:cubicBezTo>
                    <a:cubicBezTo>
                      <a:pt x="42672" y="2254"/>
                      <a:pt x="21336" y="1810"/>
                      <a:pt x="0" y="857"/>
                    </a:cubicBezTo>
                    <a:cubicBezTo>
                      <a:pt x="125984" y="-286"/>
                      <a:pt x="386016" y="-286"/>
                      <a:pt x="511873" y="857"/>
                    </a:cubicBezTo>
                    <a:lnTo>
                      <a:pt x="511873" y="8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771;p32">
                <a:extLst>
                  <a:ext uri="{FF2B5EF4-FFF2-40B4-BE49-F238E27FC236}">
                    <a16:creationId xmlns:a16="http://schemas.microsoft.com/office/drawing/2014/main" id="{8F8EE222-48E1-04A7-D273-81EE807F34FA}"/>
                  </a:ext>
                </a:extLst>
              </p:cNvPr>
              <p:cNvSpPr/>
              <p:nvPr/>
            </p:nvSpPr>
            <p:spPr>
              <a:xfrm>
                <a:off x="3469132" y="3854942"/>
                <a:ext cx="527939" cy="5105"/>
              </a:xfrm>
              <a:custGeom>
                <a:avLst/>
                <a:gdLst/>
                <a:ahLst/>
                <a:cxnLst/>
                <a:rect l="l" t="t" r="r" b="b"/>
                <a:pathLst>
                  <a:path w="527939" h="5105" extrusionOk="0">
                    <a:moveTo>
                      <a:pt x="527939" y="905"/>
                    </a:moveTo>
                    <a:cubicBezTo>
                      <a:pt x="375793" y="6302"/>
                      <a:pt x="218249" y="5921"/>
                      <a:pt x="65977" y="3000"/>
                    </a:cubicBezTo>
                    <a:cubicBezTo>
                      <a:pt x="44005" y="2302"/>
                      <a:pt x="21971" y="1857"/>
                      <a:pt x="0" y="905"/>
                    </a:cubicBezTo>
                    <a:cubicBezTo>
                      <a:pt x="129921" y="-302"/>
                      <a:pt x="398082" y="-302"/>
                      <a:pt x="527939" y="905"/>
                    </a:cubicBezTo>
                    <a:lnTo>
                      <a:pt x="527939" y="9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" name="Google Shape;772;p32">
              <a:extLst>
                <a:ext uri="{FF2B5EF4-FFF2-40B4-BE49-F238E27FC236}">
                  <a16:creationId xmlns:a16="http://schemas.microsoft.com/office/drawing/2014/main" id="{43BD5741-5158-FC1F-D75B-5AE8434A0C2B}"/>
                </a:ext>
              </a:extLst>
            </p:cNvPr>
            <p:cNvGrpSpPr/>
            <p:nvPr/>
          </p:nvGrpSpPr>
          <p:grpSpPr>
            <a:xfrm>
              <a:off x="4619533" y="3984552"/>
              <a:ext cx="1013441" cy="1013503"/>
              <a:chOff x="-1916621" y="73660"/>
              <a:chExt cx="618744" cy="618744"/>
            </a:xfrm>
          </p:grpSpPr>
          <p:sp>
            <p:nvSpPr>
              <p:cNvPr id="49" name="Google Shape;773;p32">
                <a:extLst>
                  <a:ext uri="{FF2B5EF4-FFF2-40B4-BE49-F238E27FC236}">
                    <a16:creationId xmlns:a16="http://schemas.microsoft.com/office/drawing/2014/main" id="{38CC5397-EC49-6291-F349-B1029C3CF4E1}"/>
                  </a:ext>
                </a:extLst>
              </p:cNvPr>
              <p:cNvSpPr/>
              <p:nvPr/>
            </p:nvSpPr>
            <p:spPr>
              <a:xfrm>
                <a:off x="-1916621" y="73660"/>
                <a:ext cx="618744" cy="618744"/>
              </a:xfrm>
              <a:custGeom>
                <a:avLst/>
                <a:gdLst/>
                <a:ahLst/>
                <a:cxnLst/>
                <a:rect l="l" t="t" r="r" b="b"/>
                <a:pathLst>
                  <a:path w="618744" h="618744" extrusionOk="0">
                    <a:moveTo>
                      <a:pt x="618744" y="309372"/>
                    </a:moveTo>
                    <a:cubicBezTo>
                      <a:pt x="618744" y="480233"/>
                      <a:pt x="480233" y="618744"/>
                      <a:pt x="309372" y="618744"/>
                    </a:cubicBezTo>
                    <a:cubicBezTo>
                      <a:pt x="138510" y="618744"/>
                      <a:pt x="0" y="480233"/>
                      <a:pt x="0" y="309372"/>
                    </a:cubicBezTo>
                    <a:cubicBezTo>
                      <a:pt x="0" y="138511"/>
                      <a:pt x="138511" y="0"/>
                      <a:pt x="309372" y="0"/>
                    </a:cubicBezTo>
                    <a:cubicBezTo>
                      <a:pt x="480234" y="0"/>
                      <a:pt x="618744" y="138511"/>
                      <a:pt x="618744" y="3093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774;p32">
                <a:extLst>
                  <a:ext uri="{FF2B5EF4-FFF2-40B4-BE49-F238E27FC236}">
                    <a16:creationId xmlns:a16="http://schemas.microsoft.com/office/drawing/2014/main" id="{10560616-7923-9C19-6BB9-FB883C90DF63}"/>
                  </a:ext>
                </a:extLst>
              </p:cNvPr>
              <p:cNvSpPr/>
              <p:nvPr/>
            </p:nvSpPr>
            <p:spPr>
              <a:xfrm>
                <a:off x="-1916495" y="187325"/>
                <a:ext cx="618490" cy="418817"/>
              </a:xfrm>
              <a:custGeom>
                <a:avLst/>
                <a:gdLst/>
                <a:ahLst/>
                <a:cxnLst/>
                <a:rect l="l" t="t" r="r" b="b"/>
                <a:pathLst>
                  <a:path w="618490" h="418817" extrusionOk="0">
                    <a:moveTo>
                      <a:pt x="52514" y="368046"/>
                    </a:moveTo>
                    <a:cubicBezTo>
                      <a:pt x="215709" y="430403"/>
                      <a:pt x="403542" y="428625"/>
                      <a:pt x="566166" y="368491"/>
                    </a:cubicBezTo>
                    <a:cubicBezTo>
                      <a:pt x="444817" y="420370"/>
                      <a:pt x="307276" y="430339"/>
                      <a:pt x="178054" y="406654"/>
                    </a:cubicBezTo>
                    <a:cubicBezTo>
                      <a:pt x="134937" y="398335"/>
                      <a:pt x="92519" y="386143"/>
                      <a:pt x="52324" y="368491"/>
                    </a:cubicBezTo>
                    <a:close/>
                    <a:moveTo>
                      <a:pt x="8890" y="276034"/>
                    </a:moveTo>
                    <a:cubicBezTo>
                      <a:pt x="202121" y="338455"/>
                      <a:pt x="417132" y="336804"/>
                      <a:pt x="609727" y="276479"/>
                    </a:cubicBezTo>
                    <a:cubicBezTo>
                      <a:pt x="465710" y="328739"/>
                      <a:pt x="307531" y="338074"/>
                      <a:pt x="156655" y="314706"/>
                    </a:cubicBezTo>
                    <a:cubicBezTo>
                      <a:pt x="106362" y="306451"/>
                      <a:pt x="56515" y="294259"/>
                      <a:pt x="8763" y="276479"/>
                    </a:cubicBezTo>
                    <a:close/>
                    <a:moveTo>
                      <a:pt x="127" y="184022"/>
                    </a:moveTo>
                    <a:cubicBezTo>
                      <a:pt x="199390" y="246506"/>
                      <a:pt x="419926" y="244792"/>
                      <a:pt x="618490" y="184467"/>
                    </a:cubicBezTo>
                    <a:cubicBezTo>
                      <a:pt x="469900" y="236790"/>
                      <a:pt x="307594" y="245998"/>
                      <a:pt x="152337" y="222757"/>
                    </a:cubicBezTo>
                    <a:cubicBezTo>
                      <a:pt x="100585" y="214502"/>
                      <a:pt x="49276" y="202310"/>
                      <a:pt x="0" y="184467"/>
                    </a:cubicBezTo>
                    <a:close/>
                    <a:moveTo>
                      <a:pt x="16574" y="92011"/>
                    </a:moveTo>
                    <a:cubicBezTo>
                      <a:pt x="204534" y="154432"/>
                      <a:pt x="414782" y="152717"/>
                      <a:pt x="602107" y="92456"/>
                    </a:cubicBezTo>
                    <a:cubicBezTo>
                      <a:pt x="462026" y="144653"/>
                      <a:pt x="307467" y="154051"/>
                      <a:pt x="160401" y="130683"/>
                    </a:cubicBezTo>
                    <a:cubicBezTo>
                      <a:pt x="111379" y="122428"/>
                      <a:pt x="62801" y="110235"/>
                      <a:pt x="16383" y="92456"/>
                    </a:cubicBezTo>
                    <a:close/>
                    <a:moveTo>
                      <a:pt x="68326" y="0"/>
                    </a:moveTo>
                    <a:cubicBezTo>
                      <a:pt x="220600" y="62230"/>
                      <a:pt x="398653" y="60516"/>
                      <a:pt x="550291" y="445"/>
                    </a:cubicBezTo>
                    <a:cubicBezTo>
                      <a:pt x="437325" y="52197"/>
                      <a:pt x="307150" y="62421"/>
                      <a:pt x="185801" y="38545"/>
                    </a:cubicBezTo>
                    <a:cubicBezTo>
                      <a:pt x="145351" y="30226"/>
                      <a:pt x="105538" y="17971"/>
                      <a:pt x="68136" y="4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Google Shape;775;p32">
              <a:extLst>
                <a:ext uri="{FF2B5EF4-FFF2-40B4-BE49-F238E27FC236}">
                  <a16:creationId xmlns:a16="http://schemas.microsoft.com/office/drawing/2014/main" id="{084973D2-BEC0-DD57-00FF-22842B0279DD}"/>
                </a:ext>
              </a:extLst>
            </p:cNvPr>
            <p:cNvGrpSpPr/>
            <p:nvPr/>
          </p:nvGrpSpPr>
          <p:grpSpPr>
            <a:xfrm>
              <a:off x="2073954" y="4522257"/>
              <a:ext cx="2088880" cy="475790"/>
              <a:chOff x="6160325" y="5213222"/>
              <a:chExt cx="982725" cy="223838"/>
            </a:xfrm>
          </p:grpSpPr>
          <p:sp>
            <p:nvSpPr>
              <p:cNvPr id="44" name="Google Shape;776;p32">
                <a:extLst>
                  <a:ext uri="{FF2B5EF4-FFF2-40B4-BE49-F238E27FC236}">
                    <a16:creationId xmlns:a16="http://schemas.microsoft.com/office/drawing/2014/main" id="{63ED8ACA-3861-1F0E-046E-7BEC65719BE0}"/>
                  </a:ext>
                </a:extLst>
              </p:cNvPr>
              <p:cNvSpPr/>
              <p:nvPr/>
            </p:nvSpPr>
            <p:spPr>
              <a:xfrm>
                <a:off x="6160325" y="5213540"/>
                <a:ext cx="77597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8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8" y="0"/>
                    </a:cubicBezTo>
                    <a:cubicBezTo>
                      <a:pt x="60226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777;p32">
                <a:extLst>
                  <a:ext uri="{FF2B5EF4-FFF2-40B4-BE49-F238E27FC236}">
                    <a16:creationId xmlns:a16="http://schemas.microsoft.com/office/drawing/2014/main" id="{C52D6887-FC4C-C4D1-8387-5012C732C8CA}"/>
                  </a:ext>
                </a:extLst>
              </p:cNvPr>
              <p:cNvSpPr/>
              <p:nvPr/>
            </p:nvSpPr>
            <p:spPr>
              <a:xfrm>
                <a:off x="6199124" y="5213540"/>
                <a:ext cx="905128" cy="223456"/>
              </a:xfrm>
              <a:custGeom>
                <a:avLst/>
                <a:gdLst/>
                <a:ahLst/>
                <a:cxnLst/>
                <a:rect l="l" t="t" r="r" b="b"/>
                <a:pathLst>
                  <a:path w="905128" h="223456" extrusionOk="0">
                    <a:moveTo>
                      <a:pt x="0" y="0"/>
                    </a:moveTo>
                    <a:lnTo>
                      <a:pt x="905129" y="0"/>
                    </a:lnTo>
                    <a:lnTo>
                      <a:pt x="905129" y="223457"/>
                    </a:lnTo>
                    <a:lnTo>
                      <a:pt x="0" y="22345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778;p32">
                <a:extLst>
                  <a:ext uri="{FF2B5EF4-FFF2-40B4-BE49-F238E27FC236}">
                    <a16:creationId xmlns:a16="http://schemas.microsoft.com/office/drawing/2014/main" id="{4975E222-3B85-5816-2539-7A99F04964AE}"/>
                  </a:ext>
                </a:extLst>
              </p:cNvPr>
              <p:cNvSpPr/>
              <p:nvPr/>
            </p:nvSpPr>
            <p:spPr>
              <a:xfrm>
                <a:off x="7065454" y="5213540"/>
                <a:ext cx="77596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6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9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9" y="0"/>
                    </a:cubicBezTo>
                    <a:cubicBezTo>
                      <a:pt x="60227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779;p32">
                <a:extLst>
                  <a:ext uri="{FF2B5EF4-FFF2-40B4-BE49-F238E27FC236}">
                    <a16:creationId xmlns:a16="http://schemas.microsoft.com/office/drawing/2014/main" id="{C046B34E-A49D-AEAC-2E4A-3C6E07E789C8}"/>
                  </a:ext>
                </a:extLst>
              </p:cNvPr>
              <p:cNvSpPr/>
              <p:nvPr/>
            </p:nvSpPr>
            <p:spPr>
              <a:xfrm>
                <a:off x="7073895" y="5213222"/>
                <a:ext cx="60984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60984" h="199176" extrusionOk="0">
                    <a:moveTo>
                      <a:pt x="30358" y="572"/>
                    </a:moveTo>
                    <a:cubicBezTo>
                      <a:pt x="18420" y="1778"/>
                      <a:pt x="13086" y="20574"/>
                      <a:pt x="10037" y="30353"/>
                    </a:cubicBezTo>
                    <a:cubicBezTo>
                      <a:pt x="830" y="67501"/>
                      <a:pt x="830" y="106871"/>
                      <a:pt x="6672" y="144526"/>
                    </a:cubicBezTo>
                    <a:cubicBezTo>
                      <a:pt x="8324" y="156274"/>
                      <a:pt x="20896" y="212979"/>
                      <a:pt x="38612" y="189484"/>
                    </a:cubicBezTo>
                    <a:cubicBezTo>
                      <a:pt x="56773" y="163386"/>
                      <a:pt x="60584" y="91630"/>
                      <a:pt x="52646" y="60833"/>
                    </a:cubicBezTo>
                    <a:cubicBezTo>
                      <a:pt x="46677" y="37465"/>
                      <a:pt x="33088" y="34036"/>
                      <a:pt x="22547" y="57150"/>
                    </a:cubicBezTo>
                    <a:cubicBezTo>
                      <a:pt x="17849" y="68390"/>
                      <a:pt x="15943" y="81090"/>
                      <a:pt x="15436" y="93663"/>
                    </a:cubicBezTo>
                    <a:cubicBezTo>
                      <a:pt x="15054" y="109284"/>
                      <a:pt x="16134" y="125476"/>
                      <a:pt x="21848" y="140081"/>
                    </a:cubicBezTo>
                    <a:cubicBezTo>
                      <a:pt x="32390" y="164084"/>
                      <a:pt x="41534" y="139827"/>
                      <a:pt x="43438" y="126302"/>
                    </a:cubicBezTo>
                    <a:cubicBezTo>
                      <a:pt x="45534" y="112522"/>
                      <a:pt x="47439" y="86551"/>
                      <a:pt x="38612" y="75184"/>
                    </a:cubicBezTo>
                    <a:cubicBezTo>
                      <a:pt x="37533" y="74041"/>
                      <a:pt x="36136" y="73279"/>
                      <a:pt x="34548" y="73216"/>
                    </a:cubicBezTo>
                    <a:lnTo>
                      <a:pt x="34548" y="72771"/>
                    </a:lnTo>
                    <a:cubicBezTo>
                      <a:pt x="49090" y="74486"/>
                      <a:pt x="47186" y="115634"/>
                      <a:pt x="45280" y="126555"/>
                    </a:cubicBezTo>
                    <a:cubicBezTo>
                      <a:pt x="44264" y="132905"/>
                      <a:pt x="42931" y="139319"/>
                      <a:pt x="40010" y="145161"/>
                    </a:cubicBezTo>
                    <a:cubicBezTo>
                      <a:pt x="38549" y="147955"/>
                      <a:pt x="36644" y="150940"/>
                      <a:pt x="33469" y="152210"/>
                    </a:cubicBezTo>
                    <a:cubicBezTo>
                      <a:pt x="23182" y="155067"/>
                      <a:pt x="18483" y="139383"/>
                      <a:pt x="16261" y="131953"/>
                    </a:cubicBezTo>
                    <a:cubicBezTo>
                      <a:pt x="10355" y="107315"/>
                      <a:pt x="9847" y="79502"/>
                      <a:pt x="19118" y="55626"/>
                    </a:cubicBezTo>
                    <a:cubicBezTo>
                      <a:pt x="23436" y="44133"/>
                      <a:pt x="36961" y="29528"/>
                      <a:pt x="48328" y="42291"/>
                    </a:cubicBezTo>
                    <a:cubicBezTo>
                      <a:pt x="56711" y="52451"/>
                      <a:pt x="58551" y="66167"/>
                      <a:pt x="60075" y="78804"/>
                    </a:cubicBezTo>
                    <a:cubicBezTo>
                      <a:pt x="62743" y="110871"/>
                      <a:pt x="60330" y="164973"/>
                      <a:pt x="42042" y="191897"/>
                    </a:cubicBezTo>
                    <a:cubicBezTo>
                      <a:pt x="30675" y="207264"/>
                      <a:pt x="18928" y="195517"/>
                      <a:pt x="13403" y="182309"/>
                    </a:cubicBezTo>
                    <a:cubicBezTo>
                      <a:pt x="3307" y="158433"/>
                      <a:pt x="894" y="132143"/>
                      <a:pt x="68" y="106490"/>
                    </a:cubicBezTo>
                    <a:cubicBezTo>
                      <a:pt x="-186" y="93599"/>
                      <a:pt x="259" y="80709"/>
                      <a:pt x="1592" y="67818"/>
                    </a:cubicBezTo>
                    <a:cubicBezTo>
                      <a:pt x="3815" y="48705"/>
                      <a:pt x="6862" y="29083"/>
                      <a:pt x="16007" y="11874"/>
                    </a:cubicBezTo>
                    <a:cubicBezTo>
                      <a:pt x="19118" y="6477"/>
                      <a:pt x="23563" y="191"/>
                      <a:pt x="30485" y="0"/>
                    </a:cubicBezTo>
                    <a:cubicBezTo>
                      <a:pt x="30358" y="127"/>
                      <a:pt x="30358" y="572"/>
                      <a:pt x="30358" y="572"/>
                    </a:cubicBezTo>
                    <a:lnTo>
                      <a:pt x="30358" y="5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780;p32">
                <a:extLst>
                  <a:ext uri="{FF2B5EF4-FFF2-40B4-BE49-F238E27FC236}">
                    <a16:creationId xmlns:a16="http://schemas.microsoft.com/office/drawing/2014/main" id="{15837CE3-5B31-E832-A4B1-024E1E2D5BAD}"/>
                  </a:ext>
                </a:extLst>
              </p:cNvPr>
              <p:cNvSpPr/>
              <p:nvPr/>
            </p:nvSpPr>
            <p:spPr>
              <a:xfrm>
                <a:off x="6174740" y="5236250"/>
                <a:ext cx="499491" cy="4388"/>
              </a:xfrm>
              <a:custGeom>
                <a:avLst/>
                <a:gdLst/>
                <a:ahLst/>
                <a:cxnLst/>
                <a:rect l="l" t="t" r="r" b="b"/>
                <a:pathLst>
                  <a:path w="499491" h="4388" extrusionOk="0">
                    <a:moveTo>
                      <a:pt x="0" y="1992"/>
                    </a:moveTo>
                    <a:cubicBezTo>
                      <a:pt x="147447" y="1674"/>
                      <a:pt x="354203" y="-2326"/>
                      <a:pt x="499491" y="1992"/>
                    </a:cubicBezTo>
                    <a:cubicBezTo>
                      <a:pt x="499491" y="1992"/>
                      <a:pt x="499491" y="2436"/>
                      <a:pt x="499491" y="2436"/>
                    </a:cubicBezTo>
                    <a:cubicBezTo>
                      <a:pt x="355282" y="6246"/>
                      <a:pt x="145351" y="3579"/>
                      <a:pt x="0" y="1992"/>
                    </a:cubicBezTo>
                    <a:lnTo>
                      <a:pt x="0" y="199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04" name="Google Shape;781;p32">
            <a:extLst>
              <a:ext uri="{FF2B5EF4-FFF2-40B4-BE49-F238E27FC236}">
                <a16:creationId xmlns:a16="http://schemas.microsoft.com/office/drawing/2014/main" id="{EB248F03-97F8-9E83-DBC4-B3E88AAD545B}"/>
              </a:ext>
            </a:extLst>
          </p:cNvPr>
          <p:cNvGrpSpPr/>
          <p:nvPr/>
        </p:nvGrpSpPr>
        <p:grpSpPr>
          <a:xfrm>
            <a:off x="15760057" y="1160112"/>
            <a:ext cx="467100" cy="467100"/>
            <a:chOff x="4123025" y="735300"/>
            <a:chExt cx="467100" cy="467100"/>
          </a:xfrm>
        </p:grpSpPr>
        <p:sp>
          <p:nvSpPr>
            <p:cNvPr id="905" name="Google Shape;782;p32">
              <a:extLst>
                <a:ext uri="{FF2B5EF4-FFF2-40B4-BE49-F238E27FC236}">
                  <a16:creationId xmlns:a16="http://schemas.microsoft.com/office/drawing/2014/main" id="{6E126D2B-D5C4-3EF3-2D6E-E53219891D9F}"/>
                </a:ext>
              </a:extLst>
            </p:cNvPr>
            <p:cNvSpPr/>
            <p:nvPr/>
          </p:nvSpPr>
          <p:spPr>
            <a:xfrm>
              <a:off x="4123025" y="735300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06" name="Google Shape;783;p32">
              <a:extLst>
                <a:ext uri="{FF2B5EF4-FFF2-40B4-BE49-F238E27FC236}">
                  <a16:creationId xmlns:a16="http://schemas.microsoft.com/office/drawing/2014/main" id="{C964EB3C-0357-A5B7-9716-9229C7E96270}"/>
                </a:ext>
              </a:extLst>
            </p:cNvPr>
            <p:cNvSpPr/>
            <p:nvPr/>
          </p:nvSpPr>
          <p:spPr>
            <a:xfrm>
              <a:off x="4252475" y="864750"/>
              <a:ext cx="208200" cy="208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07" name="Google Shape;784;p32">
            <a:extLst>
              <a:ext uri="{FF2B5EF4-FFF2-40B4-BE49-F238E27FC236}">
                <a16:creationId xmlns:a16="http://schemas.microsoft.com/office/drawing/2014/main" id="{E1A0F69B-4BA2-60A2-7A56-F9C8874891F2}"/>
              </a:ext>
            </a:extLst>
          </p:cNvPr>
          <p:cNvGrpSpPr/>
          <p:nvPr/>
        </p:nvGrpSpPr>
        <p:grpSpPr>
          <a:xfrm>
            <a:off x="16439128" y="413583"/>
            <a:ext cx="332061" cy="332061"/>
            <a:chOff x="4252475" y="1680725"/>
            <a:chExt cx="467100" cy="467100"/>
          </a:xfrm>
        </p:grpSpPr>
        <p:sp>
          <p:nvSpPr>
            <p:cNvPr id="908" name="Google Shape;785;p32">
              <a:extLst>
                <a:ext uri="{FF2B5EF4-FFF2-40B4-BE49-F238E27FC236}">
                  <a16:creationId xmlns:a16="http://schemas.microsoft.com/office/drawing/2014/main" id="{02C12665-6371-8BA1-C7EC-FBF411DFA39D}"/>
                </a:ext>
              </a:extLst>
            </p:cNvPr>
            <p:cNvSpPr/>
            <p:nvPr/>
          </p:nvSpPr>
          <p:spPr>
            <a:xfrm>
              <a:off x="4252475" y="16807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09" name="Google Shape;786;p32">
              <a:extLst>
                <a:ext uri="{FF2B5EF4-FFF2-40B4-BE49-F238E27FC236}">
                  <a16:creationId xmlns:a16="http://schemas.microsoft.com/office/drawing/2014/main" id="{C5C7E7D3-FF12-F484-B4C6-B009EB54C8EF}"/>
                </a:ext>
              </a:extLst>
            </p:cNvPr>
            <p:cNvSpPr/>
            <p:nvPr/>
          </p:nvSpPr>
          <p:spPr>
            <a:xfrm>
              <a:off x="4381925" y="18101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10" name="Google Shape;787;p32">
              <a:extLst>
                <a:ext uri="{FF2B5EF4-FFF2-40B4-BE49-F238E27FC236}">
                  <a16:creationId xmlns:a16="http://schemas.microsoft.com/office/drawing/2014/main" id="{A51F1829-7DA7-9719-CFE5-164DB8BDC0B2}"/>
                </a:ext>
              </a:extLst>
            </p:cNvPr>
            <p:cNvSpPr/>
            <p:nvPr/>
          </p:nvSpPr>
          <p:spPr>
            <a:xfrm>
              <a:off x="4450925" y="1879175"/>
              <a:ext cx="70200" cy="70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11" name="Google Shape;788;p32">
            <a:extLst>
              <a:ext uri="{FF2B5EF4-FFF2-40B4-BE49-F238E27FC236}">
                <a16:creationId xmlns:a16="http://schemas.microsoft.com/office/drawing/2014/main" id="{9ED8AFED-0168-4BF4-B805-B2E789BB44B4}"/>
              </a:ext>
            </a:extLst>
          </p:cNvPr>
          <p:cNvGrpSpPr/>
          <p:nvPr/>
        </p:nvGrpSpPr>
        <p:grpSpPr>
          <a:xfrm>
            <a:off x="14661007" y="828097"/>
            <a:ext cx="332061" cy="332015"/>
            <a:chOff x="4280525" y="2688025"/>
            <a:chExt cx="467100" cy="467100"/>
          </a:xfrm>
        </p:grpSpPr>
        <p:sp>
          <p:nvSpPr>
            <p:cNvPr id="912" name="Google Shape;789;p32">
              <a:extLst>
                <a:ext uri="{FF2B5EF4-FFF2-40B4-BE49-F238E27FC236}">
                  <a16:creationId xmlns:a16="http://schemas.microsoft.com/office/drawing/2014/main" id="{0C345513-AE88-1FF8-4F46-4AB19B5E2F6C}"/>
                </a:ext>
              </a:extLst>
            </p:cNvPr>
            <p:cNvSpPr/>
            <p:nvPr/>
          </p:nvSpPr>
          <p:spPr>
            <a:xfrm>
              <a:off x="4280525" y="26880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13" name="Google Shape;790;p32">
              <a:extLst>
                <a:ext uri="{FF2B5EF4-FFF2-40B4-BE49-F238E27FC236}">
                  <a16:creationId xmlns:a16="http://schemas.microsoft.com/office/drawing/2014/main" id="{82981A54-E1AA-D98B-8E04-3F5A4E9C3E3F}"/>
                </a:ext>
              </a:extLst>
            </p:cNvPr>
            <p:cNvSpPr/>
            <p:nvPr/>
          </p:nvSpPr>
          <p:spPr>
            <a:xfrm>
              <a:off x="4409975" y="28174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14" name="Google Shape;791;p32">
            <a:extLst>
              <a:ext uri="{FF2B5EF4-FFF2-40B4-BE49-F238E27FC236}">
                <a16:creationId xmlns:a16="http://schemas.microsoft.com/office/drawing/2014/main" id="{4DB7D090-35DD-60B9-6B89-7F10E20015D0}"/>
              </a:ext>
            </a:extLst>
          </p:cNvPr>
          <p:cNvGrpSpPr/>
          <p:nvPr/>
        </p:nvGrpSpPr>
        <p:grpSpPr>
          <a:xfrm>
            <a:off x="12644803" y="2918583"/>
            <a:ext cx="332061" cy="332061"/>
            <a:chOff x="4252475" y="1680725"/>
            <a:chExt cx="467100" cy="467100"/>
          </a:xfrm>
        </p:grpSpPr>
        <p:sp>
          <p:nvSpPr>
            <p:cNvPr id="915" name="Google Shape;792;p32">
              <a:extLst>
                <a:ext uri="{FF2B5EF4-FFF2-40B4-BE49-F238E27FC236}">
                  <a16:creationId xmlns:a16="http://schemas.microsoft.com/office/drawing/2014/main" id="{3000A1BB-51B9-4C20-C9E8-9418E5970CD8}"/>
                </a:ext>
              </a:extLst>
            </p:cNvPr>
            <p:cNvSpPr/>
            <p:nvPr/>
          </p:nvSpPr>
          <p:spPr>
            <a:xfrm>
              <a:off x="4252475" y="16807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16" name="Google Shape;793;p32">
              <a:extLst>
                <a:ext uri="{FF2B5EF4-FFF2-40B4-BE49-F238E27FC236}">
                  <a16:creationId xmlns:a16="http://schemas.microsoft.com/office/drawing/2014/main" id="{4CB3F32C-E46B-5D01-F4A2-E80B9AFB46FD}"/>
                </a:ext>
              </a:extLst>
            </p:cNvPr>
            <p:cNvSpPr/>
            <p:nvPr/>
          </p:nvSpPr>
          <p:spPr>
            <a:xfrm>
              <a:off x="4381925" y="18101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17" name="Google Shape;794;p32">
              <a:extLst>
                <a:ext uri="{FF2B5EF4-FFF2-40B4-BE49-F238E27FC236}">
                  <a16:creationId xmlns:a16="http://schemas.microsoft.com/office/drawing/2014/main" id="{D74E50A1-B3CE-5718-6B8E-86878C97EEC1}"/>
                </a:ext>
              </a:extLst>
            </p:cNvPr>
            <p:cNvSpPr/>
            <p:nvPr/>
          </p:nvSpPr>
          <p:spPr>
            <a:xfrm>
              <a:off x="4450925" y="1879175"/>
              <a:ext cx="70200" cy="70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128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>
          <a:extLst>
            <a:ext uri="{FF2B5EF4-FFF2-40B4-BE49-F238E27FC236}">
              <a16:creationId xmlns:a16="http://schemas.microsoft.com/office/drawing/2014/main" id="{62613D70-FCFD-A464-06D2-A9B522F94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2">
            <a:extLst>
              <a:ext uri="{FF2B5EF4-FFF2-40B4-BE49-F238E27FC236}">
                <a16:creationId xmlns:a16="http://schemas.microsoft.com/office/drawing/2014/main" id="{46A3D3BB-5429-A0D8-773B-DCFCFC2146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34711" y="1762251"/>
            <a:ext cx="392642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Key Takeaways &amp; Next Steps</a:t>
            </a:r>
          </a:p>
        </p:txBody>
      </p:sp>
      <p:sp>
        <p:nvSpPr>
          <p:cNvPr id="747" name="Google Shape;747;p32">
            <a:extLst>
              <a:ext uri="{FF2B5EF4-FFF2-40B4-BE49-F238E27FC236}">
                <a16:creationId xmlns:a16="http://schemas.microsoft.com/office/drawing/2014/main" id="{764508C2-2301-4012-F9DF-2E22B10D5A4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34711" y="890078"/>
            <a:ext cx="13326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748" name="Google Shape;748;p32">
            <a:extLst>
              <a:ext uri="{FF2B5EF4-FFF2-40B4-BE49-F238E27FC236}">
                <a16:creationId xmlns:a16="http://schemas.microsoft.com/office/drawing/2014/main" id="{846DB471-D3AE-989E-4B21-0D50AF76EE50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7316" r="27316"/>
          <a:stretch/>
        </p:blipFill>
        <p:spPr>
          <a:xfrm>
            <a:off x="666763" y="539500"/>
            <a:ext cx="2760600" cy="4064502"/>
          </a:xfrm>
          <a:prstGeom prst="rect">
            <a:avLst/>
          </a:prstGeom>
        </p:spPr>
      </p:pic>
      <p:grpSp>
        <p:nvGrpSpPr>
          <p:cNvPr id="749" name="Google Shape;749;p32">
            <a:extLst>
              <a:ext uri="{FF2B5EF4-FFF2-40B4-BE49-F238E27FC236}">
                <a16:creationId xmlns:a16="http://schemas.microsoft.com/office/drawing/2014/main" id="{08953C95-BEE4-9F72-0126-650CADD15947}"/>
              </a:ext>
            </a:extLst>
          </p:cNvPr>
          <p:cNvGrpSpPr/>
          <p:nvPr/>
        </p:nvGrpSpPr>
        <p:grpSpPr>
          <a:xfrm>
            <a:off x="2073954" y="3561129"/>
            <a:ext cx="3559020" cy="1436925"/>
            <a:chOff x="2073954" y="3561129"/>
            <a:chExt cx="3559020" cy="1436925"/>
          </a:xfrm>
        </p:grpSpPr>
        <p:grpSp>
          <p:nvGrpSpPr>
            <p:cNvPr id="750" name="Google Shape;750;p32">
              <a:extLst>
                <a:ext uri="{FF2B5EF4-FFF2-40B4-BE49-F238E27FC236}">
                  <a16:creationId xmlns:a16="http://schemas.microsoft.com/office/drawing/2014/main" id="{217AE667-6186-3535-1160-B01D3BDE44BE}"/>
                </a:ext>
              </a:extLst>
            </p:cNvPr>
            <p:cNvGrpSpPr/>
            <p:nvPr/>
          </p:nvGrpSpPr>
          <p:grpSpPr>
            <a:xfrm>
              <a:off x="3700765" y="3561129"/>
              <a:ext cx="798917" cy="1013525"/>
              <a:chOff x="3437763" y="3146869"/>
              <a:chExt cx="590740" cy="749427"/>
            </a:xfrm>
          </p:grpSpPr>
          <p:sp>
            <p:nvSpPr>
              <p:cNvPr id="751" name="Google Shape;751;p32">
                <a:extLst>
                  <a:ext uri="{FF2B5EF4-FFF2-40B4-BE49-F238E27FC236}">
                    <a16:creationId xmlns:a16="http://schemas.microsoft.com/office/drawing/2014/main" id="{AFB724DF-F2B0-1EA1-440F-3268EFE97941}"/>
                  </a:ext>
                </a:extLst>
              </p:cNvPr>
              <p:cNvSpPr/>
              <p:nvPr/>
            </p:nvSpPr>
            <p:spPr>
              <a:xfrm>
                <a:off x="3544951" y="3146869"/>
                <a:ext cx="376301" cy="749427"/>
              </a:xfrm>
              <a:custGeom>
                <a:avLst/>
                <a:gdLst/>
                <a:ahLst/>
                <a:cxnLst/>
                <a:rect l="l" t="t" r="r" b="b"/>
                <a:pathLst>
                  <a:path w="376301" h="749427" extrusionOk="0">
                    <a:moveTo>
                      <a:pt x="282194" y="0"/>
                    </a:moveTo>
                    <a:lnTo>
                      <a:pt x="188151" y="0"/>
                    </a:lnTo>
                    <a:lnTo>
                      <a:pt x="94107" y="0"/>
                    </a:lnTo>
                    <a:lnTo>
                      <a:pt x="0" y="749427"/>
                    </a:lnTo>
                    <a:lnTo>
                      <a:pt x="188151" y="749427"/>
                    </a:lnTo>
                    <a:lnTo>
                      <a:pt x="376301" y="74942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2" name="Google Shape;752;p32">
                <a:extLst>
                  <a:ext uri="{FF2B5EF4-FFF2-40B4-BE49-F238E27FC236}">
                    <a16:creationId xmlns:a16="http://schemas.microsoft.com/office/drawing/2014/main" id="{EAF3ED9E-ED73-7347-E1A5-D41CB976E41A}"/>
                  </a:ext>
                </a:extLst>
              </p:cNvPr>
              <p:cNvGrpSpPr/>
              <p:nvPr/>
            </p:nvGrpSpPr>
            <p:grpSpPr>
              <a:xfrm>
                <a:off x="3495675" y="3188906"/>
                <a:ext cx="474789" cy="197802"/>
                <a:chOff x="3495675" y="3188906"/>
                <a:chExt cx="474789" cy="197802"/>
              </a:xfrm>
            </p:grpSpPr>
            <p:sp>
              <p:nvSpPr>
                <p:cNvPr id="753" name="Google Shape;753;p32">
                  <a:extLst>
                    <a:ext uri="{FF2B5EF4-FFF2-40B4-BE49-F238E27FC236}">
                      <a16:creationId xmlns:a16="http://schemas.microsoft.com/office/drawing/2014/main" id="{A7CD247D-9D19-DB2B-0C5D-279ECDFD455F}"/>
                    </a:ext>
                  </a:extLst>
                </p:cNvPr>
                <p:cNvSpPr/>
                <p:nvPr/>
              </p:nvSpPr>
              <p:spPr>
                <a:xfrm>
                  <a:off x="3495675" y="3269932"/>
                  <a:ext cx="474789" cy="35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789" h="35687" extrusionOk="0">
                      <a:moveTo>
                        <a:pt x="0" y="0"/>
                      </a:moveTo>
                      <a:lnTo>
                        <a:pt x="474790" y="0"/>
                      </a:lnTo>
                      <a:lnTo>
                        <a:pt x="474790" y="35687"/>
                      </a:lnTo>
                      <a:lnTo>
                        <a:pt x="0" y="356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4" name="Google Shape;754;p32">
                  <a:extLst>
                    <a:ext uri="{FF2B5EF4-FFF2-40B4-BE49-F238E27FC236}">
                      <a16:creationId xmlns:a16="http://schemas.microsoft.com/office/drawing/2014/main" id="{8227D0FE-290E-C590-3996-CB0D43B8E7C0}"/>
                    </a:ext>
                  </a:extLst>
                </p:cNvPr>
                <p:cNvSpPr/>
                <p:nvPr/>
              </p:nvSpPr>
              <p:spPr>
                <a:xfrm>
                  <a:off x="3539680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197803"/>
                      </a:move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5" name="Google Shape;755;p32">
                  <a:extLst>
                    <a:ext uri="{FF2B5EF4-FFF2-40B4-BE49-F238E27FC236}">
                      <a16:creationId xmlns:a16="http://schemas.microsoft.com/office/drawing/2014/main" id="{84318389-2E2B-111C-EDE7-43B3B2387C7E}"/>
                    </a:ext>
                  </a:extLst>
                </p:cNvPr>
                <p:cNvSpPr/>
                <p:nvPr/>
              </p:nvSpPr>
              <p:spPr>
                <a:xfrm>
                  <a:off x="3568954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6" name="Google Shape;756;p32">
                  <a:extLst>
                    <a:ext uri="{FF2B5EF4-FFF2-40B4-BE49-F238E27FC236}">
                      <a16:creationId xmlns:a16="http://schemas.microsoft.com/office/drawing/2014/main" id="{F2F8FA2A-0D40-51D6-508A-208FA2824345}"/>
                    </a:ext>
                  </a:extLst>
                </p:cNvPr>
                <p:cNvSpPr/>
                <p:nvPr/>
              </p:nvSpPr>
              <p:spPr>
                <a:xfrm>
                  <a:off x="3515169" y="3245802"/>
                  <a:ext cx="24510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0" h="84010" extrusionOk="0">
                      <a:moveTo>
                        <a:pt x="12255" y="84011"/>
                      </a:moveTo>
                      <a:lnTo>
                        <a:pt x="12255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461" y="0"/>
                        <a:pt x="12255" y="0"/>
                      </a:cubicBezTo>
                      <a:lnTo>
                        <a:pt x="12255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8986" y="84011"/>
                        <a:pt x="12255" y="840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7" name="Google Shape;757;p32">
                  <a:extLst>
                    <a:ext uri="{FF2B5EF4-FFF2-40B4-BE49-F238E27FC236}">
                      <a16:creationId xmlns:a16="http://schemas.microsoft.com/office/drawing/2014/main" id="{B6CD8E79-AFD7-9AAB-EAAB-91C7E4B02D24}"/>
                    </a:ext>
                  </a:extLst>
                </p:cNvPr>
                <p:cNvSpPr/>
                <p:nvPr/>
              </p:nvSpPr>
              <p:spPr>
                <a:xfrm>
                  <a:off x="3862704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0"/>
                      </a:move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8" name="Google Shape;758;p32">
                  <a:extLst>
                    <a:ext uri="{FF2B5EF4-FFF2-40B4-BE49-F238E27FC236}">
                      <a16:creationId xmlns:a16="http://schemas.microsoft.com/office/drawing/2014/main" id="{B690EE7C-3EEA-801D-045F-3A1DD861FE96}"/>
                    </a:ext>
                  </a:extLst>
                </p:cNvPr>
                <p:cNvSpPr/>
                <p:nvPr/>
              </p:nvSpPr>
              <p:spPr>
                <a:xfrm>
                  <a:off x="3892041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9" name="Google Shape;759;p32">
                  <a:extLst>
                    <a:ext uri="{FF2B5EF4-FFF2-40B4-BE49-F238E27FC236}">
                      <a16:creationId xmlns:a16="http://schemas.microsoft.com/office/drawing/2014/main" id="{DFC01E54-6488-498F-1B3A-3BE2488BC21D}"/>
                    </a:ext>
                  </a:extLst>
                </p:cNvPr>
                <p:cNvSpPr/>
                <p:nvPr/>
              </p:nvSpPr>
              <p:spPr>
                <a:xfrm>
                  <a:off x="3926522" y="3245802"/>
                  <a:ext cx="24511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1" h="84010" extrusionOk="0">
                      <a:moveTo>
                        <a:pt x="12256" y="0"/>
                      </a:moveTo>
                      <a:lnTo>
                        <a:pt x="12256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9050" y="84011"/>
                        <a:pt x="12256" y="84011"/>
                      </a:cubicBezTo>
                      <a:lnTo>
                        <a:pt x="12256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524" y="0"/>
                        <a:pt x="122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0" name="Google Shape;760;p32">
                <a:extLst>
                  <a:ext uri="{FF2B5EF4-FFF2-40B4-BE49-F238E27FC236}">
                    <a16:creationId xmlns:a16="http://schemas.microsoft.com/office/drawing/2014/main" id="{8CA918F1-F3B6-AA6E-D223-A7F37AA76984}"/>
                  </a:ext>
                </a:extLst>
              </p:cNvPr>
              <p:cNvGrpSpPr/>
              <p:nvPr/>
            </p:nvGrpSpPr>
            <p:grpSpPr>
              <a:xfrm>
                <a:off x="3437763" y="3410902"/>
                <a:ext cx="590740" cy="246125"/>
                <a:chOff x="3437763" y="3410902"/>
                <a:chExt cx="590740" cy="246125"/>
              </a:xfrm>
            </p:grpSpPr>
            <p:sp>
              <p:nvSpPr>
                <p:cNvPr id="761" name="Google Shape;761;p32">
                  <a:extLst>
                    <a:ext uri="{FF2B5EF4-FFF2-40B4-BE49-F238E27FC236}">
                      <a16:creationId xmlns:a16="http://schemas.microsoft.com/office/drawing/2014/main" id="{851420E5-9EA9-9486-6DA0-82006CD5084E}"/>
                    </a:ext>
                  </a:extLst>
                </p:cNvPr>
                <p:cNvSpPr/>
                <p:nvPr/>
              </p:nvSpPr>
              <p:spPr>
                <a:xfrm>
                  <a:off x="3437763" y="3511740"/>
                  <a:ext cx="590740" cy="4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740" h="44386" extrusionOk="0">
                      <a:moveTo>
                        <a:pt x="0" y="0"/>
                      </a:moveTo>
                      <a:lnTo>
                        <a:pt x="590741" y="0"/>
                      </a:lnTo>
                      <a:lnTo>
                        <a:pt x="590741" y="44387"/>
                      </a:lnTo>
                      <a:lnTo>
                        <a:pt x="0" y="443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2" name="Google Shape;762;p32">
                  <a:extLst>
                    <a:ext uri="{FF2B5EF4-FFF2-40B4-BE49-F238E27FC236}">
                      <a16:creationId xmlns:a16="http://schemas.microsoft.com/office/drawing/2014/main" id="{8A44BAC6-6289-90B7-A27D-D51160AF1C2B}"/>
                    </a:ext>
                  </a:extLst>
                </p:cNvPr>
                <p:cNvSpPr/>
                <p:nvPr/>
              </p:nvSpPr>
              <p:spPr>
                <a:xfrm>
                  <a:off x="3492436" y="3410965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0" y="246063"/>
                      </a:moveTo>
                      <a:lnTo>
                        <a:pt x="39560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1"/>
                      </a:lnTo>
                      <a:cubicBezTo>
                        <a:pt x="0" y="17717"/>
                        <a:pt x="17717" y="0"/>
                        <a:pt x="39560" y="0"/>
                      </a:cubicBezTo>
                      <a:lnTo>
                        <a:pt x="39560" y="0"/>
                      </a:lnTo>
                      <a:cubicBezTo>
                        <a:pt x="61404" y="0"/>
                        <a:pt x="79121" y="17717"/>
                        <a:pt x="79121" y="39561"/>
                      </a:cubicBezTo>
                      <a:lnTo>
                        <a:pt x="79121" y="206502"/>
                      </a:lnTo>
                      <a:cubicBezTo>
                        <a:pt x="79185" y="228346"/>
                        <a:pt x="61468" y="246063"/>
                        <a:pt x="39560" y="24606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32">
                  <a:extLst>
                    <a:ext uri="{FF2B5EF4-FFF2-40B4-BE49-F238E27FC236}">
                      <a16:creationId xmlns:a16="http://schemas.microsoft.com/office/drawing/2014/main" id="{ABB69732-33D5-E4E6-8756-C6FEC423EB2F}"/>
                    </a:ext>
                  </a:extLst>
                </p:cNvPr>
                <p:cNvSpPr/>
                <p:nvPr/>
              </p:nvSpPr>
              <p:spPr>
                <a:xfrm>
                  <a:off x="3529520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764;p32">
                  <a:extLst>
                    <a:ext uri="{FF2B5EF4-FFF2-40B4-BE49-F238E27FC236}">
                      <a16:creationId xmlns:a16="http://schemas.microsoft.com/office/drawing/2014/main" id="{8DABE561-BAAF-33FF-2C3D-A7474AFBF818}"/>
                    </a:ext>
                  </a:extLst>
                </p:cNvPr>
                <p:cNvSpPr/>
                <p:nvPr/>
              </p:nvSpPr>
              <p:spPr>
                <a:xfrm>
                  <a:off x="3461956" y="3481704"/>
                  <a:ext cx="30479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9" h="104521" extrusionOk="0">
                      <a:moveTo>
                        <a:pt x="15240" y="104521"/>
                      </a:move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795"/>
                        <a:pt x="6795" y="0"/>
                        <a:pt x="15240" y="0"/>
                      </a:cubicBezTo>
                      <a:lnTo>
                        <a:pt x="15240" y="0"/>
                      </a:lnTo>
                      <a:cubicBezTo>
                        <a:pt x="23685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5" y="104521"/>
                        <a:pt x="15240" y="1045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Google Shape;765;p32">
                  <a:extLst>
                    <a:ext uri="{FF2B5EF4-FFF2-40B4-BE49-F238E27FC236}">
                      <a16:creationId xmlns:a16="http://schemas.microsoft.com/office/drawing/2014/main" id="{A18E3164-AE94-BC54-9EA0-284E9C4BDE4A}"/>
                    </a:ext>
                  </a:extLst>
                </p:cNvPr>
                <p:cNvSpPr/>
                <p:nvPr/>
              </p:nvSpPr>
              <p:spPr>
                <a:xfrm>
                  <a:off x="3894391" y="3410902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1" y="0"/>
                      </a:moveTo>
                      <a:lnTo>
                        <a:pt x="39561" y="0"/>
                      </a:lnTo>
                      <a:cubicBezTo>
                        <a:pt x="61405" y="0"/>
                        <a:pt x="79121" y="17716"/>
                        <a:pt x="79121" y="39560"/>
                      </a:cubicBezTo>
                      <a:lnTo>
                        <a:pt x="79121" y="206502"/>
                      </a:lnTo>
                      <a:cubicBezTo>
                        <a:pt x="79121" y="228346"/>
                        <a:pt x="61405" y="246063"/>
                        <a:pt x="39561" y="246063"/>
                      </a:cubicBezTo>
                      <a:lnTo>
                        <a:pt x="39561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0"/>
                      </a:lnTo>
                      <a:cubicBezTo>
                        <a:pt x="-63" y="17780"/>
                        <a:pt x="17653" y="0"/>
                        <a:pt x="395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Google Shape;766;p32">
                  <a:extLst>
                    <a:ext uri="{FF2B5EF4-FFF2-40B4-BE49-F238E27FC236}">
                      <a16:creationId xmlns:a16="http://schemas.microsoft.com/office/drawing/2014/main" id="{0BC88E0D-40D3-A814-FD4A-CDDA61DF4E1B}"/>
                    </a:ext>
                  </a:extLst>
                </p:cNvPr>
                <p:cNvSpPr/>
                <p:nvPr/>
              </p:nvSpPr>
              <p:spPr>
                <a:xfrm>
                  <a:off x="3931412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Google Shape;767;p32">
                  <a:extLst>
                    <a:ext uri="{FF2B5EF4-FFF2-40B4-BE49-F238E27FC236}">
                      <a16:creationId xmlns:a16="http://schemas.microsoft.com/office/drawing/2014/main" id="{E21A807C-4F39-F18D-28F3-C0D0E9657EF1}"/>
                    </a:ext>
                  </a:extLst>
                </p:cNvPr>
                <p:cNvSpPr/>
                <p:nvPr/>
              </p:nvSpPr>
              <p:spPr>
                <a:xfrm>
                  <a:off x="3973766" y="3481704"/>
                  <a:ext cx="30480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" h="104521" extrusionOk="0">
                      <a:moveTo>
                        <a:pt x="15240" y="0"/>
                      </a:moveTo>
                      <a:lnTo>
                        <a:pt x="15240" y="0"/>
                      </a:lnTo>
                      <a:cubicBezTo>
                        <a:pt x="23686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6" y="104521"/>
                        <a:pt x="15240" y="104521"/>
                      </a:cubicBez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858"/>
                        <a:pt x="6858" y="0"/>
                        <a:pt x="152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68" name="Google Shape;768;p32">
                <a:extLst>
                  <a:ext uri="{FF2B5EF4-FFF2-40B4-BE49-F238E27FC236}">
                    <a16:creationId xmlns:a16="http://schemas.microsoft.com/office/drawing/2014/main" id="{D5CA3491-4403-A00C-7BE2-0F6278CD8D9C}"/>
                  </a:ext>
                </a:extLst>
              </p:cNvPr>
              <p:cNvSpPr/>
              <p:nvPr/>
            </p:nvSpPr>
            <p:spPr>
              <a:xfrm>
                <a:off x="3461956" y="3778948"/>
                <a:ext cx="542290" cy="117348"/>
              </a:xfrm>
              <a:custGeom>
                <a:avLst/>
                <a:gdLst/>
                <a:ahLst/>
                <a:cxnLst/>
                <a:rect l="l" t="t" r="r" b="b"/>
                <a:pathLst>
                  <a:path w="542290" h="117348" extrusionOk="0">
                    <a:moveTo>
                      <a:pt x="521653" y="0"/>
                    </a:moveTo>
                    <a:lnTo>
                      <a:pt x="271145" y="0"/>
                    </a:lnTo>
                    <a:lnTo>
                      <a:pt x="20701" y="0"/>
                    </a:lnTo>
                    <a:lnTo>
                      <a:pt x="0" y="117348"/>
                    </a:lnTo>
                    <a:lnTo>
                      <a:pt x="271145" y="117348"/>
                    </a:lnTo>
                    <a:lnTo>
                      <a:pt x="542290" y="11734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32">
                <a:extLst>
                  <a:ext uri="{FF2B5EF4-FFF2-40B4-BE49-F238E27FC236}">
                    <a16:creationId xmlns:a16="http://schemas.microsoft.com/office/drawing/2014/main" id="{322A5576-132A-8841-124C-0F019C2F920B}"/>
                  </a:ext>
                </a:extLst>
              </p:cNvPr>
              <p:cNvSpPr/>
              <p:nvPr/>
            </p:nvSpPr>
            <p:spPr>
              <a:xfrm>
                <a:off x="3559683" y="3751135"/>
                <a:ext cx="346836" cy="27813"/>
              </a:xfrm>
              <a:custGeom>
                <a:avLst/>
                <a:gdLst/>
                <a:ahLst/>
                <a:cxnLst/>
                <a:rect l="l" t="t" r="r" b="b"/>
                <a:pathLst>
                  <a:path w="346836" h="27813" extrusionOk="0">
                    <a:moveTo>
                      <a:pt x="0" y="27813"/>
                    </a:moveTo>
                    <a:lnTo>
                      <a:pt x="343345" y="0"/>
                    </a:lnTo>
                    <a:lnTo>
                      <a:pt x="346837" y="278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32">
                <a:extLst>
                  <a:ext uri="{FF2B5EF4-FFF2-40B4-BE49-F238E27FC236}">
                    <a16:creationId xmlns:a16="http://schemas.microsoft.com/office/drawing/2014/main" id="{778B9106-6CDA-AA55-8577-80DC88F2F44A}"/>
                  </a:ext>
                </a:extLst>
              </p:cNvPr>
              <p:cNvSpPr/>
              <p:nvPr/>
            </p:nvSpPr>
            <p:spPr>
              <a:xfrm>
                <a:off x="3477133" y="3809142"/>
                <a:ext cx="511873" cy="5057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5057" extrusionOk="0">
                    <a:moveTo>
                      <a:pt x="511873" y="857"/>
                    </a:moveTo>
                    <a:cubicBezTo>
                      <a:pt x="364363" y="6255"/>
                      <a:pt x="211645" y="5874"/>
                      <a:pt x="64008" y="2953"/>
                    </a:cubicBezTo>
                    <a:cubicBezTo>
                      <a:pt x="42672" y="2254"/>
                      <a:pt x="21336" y="1810"/>
                      <a:pt x="0" y="857"/>
                    </a:cubicBezTo>
                    <a:cubicBezTo>
                      <a:pt x="125984" y="-286"/>
                      <a:pt x="386016" y="-286"/>
                      <a:pt x="511873" y="857"/>
                    </a:cubicBezTo>
                    <a:lnTo>
                      <a:pt x="511873" y="8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32">
                <a:extLst>
                  <a:ext uri="{FF2B5EF4-FFF2-40B4-BE49-F238E27FC236}">
                    <a16:creationId xmlns:a16="http://schemas.microsoft.com/office/drawing/2014/main" id="{CB48DDD9-A286-CCD4-0313-F94EC2EBA10C}"/>
                  </a:ext>
                </a:extLst>
              </p:cNvPr>
              <p:cNvSpPr/>
              <p:nvPr/>
            </p:nvSpPr>
            <p:spPr>
              <a:xfrm>
                <a:off x="3469132" y="3854942"/>
                <a:ext cx="527939" cy="5105"/>
              </a:xfrm>
              <a:custGeom>
                <a:avLst/>
                <a:gdLst/>
                <a:ahLst/>
                <a:cxnLst/>
                <a:rect l="l" t="t" r="r" b="b"/>
                <a:pathLst>
                  <a:path w="527939" h="5105" extrusionOk="0">
                    <a:moveTo>
                      <a:pt x="527939" y="905"/>
                    </a:moveTo>
                    <a:cubicBezTo>
                      <a:pt x="375793" y="6302"/>
                      <a:pt x="218249" y="5921"/>
                      <a:pt x="65977" y="3000"/>
                    </a:cubicBezTo>
                    <a:cubicBezTo>
                      <a:pt x="44005" y="2302"/>
                      <a:pt x="21971" y="1857"/>
                      <a:pt x="0" y="905"/>
                    </a:cubicBezTo>
                    <a:cubicBezTo>
                      <a:pt x="129921" y="-302"/>
                      <a:pt x="398082" y="-302"/>
                      <a:pt x="527939" y="905"/>
                    </a:cubicBezTo>
                    <a:lnTo>
                      <a:pt x="527939" y="9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2" name="Google Shape;772;p32">
              <a:extLst>
                <a:ext uri="{FF2B5EF4-FFF2-40B4-BE49-F238E27FC236}">
                  <a16:creationId xmlns:a16="http://schemas.microsoft.com/office/drawing/2014/main" id="{EFF1F663-28DB-5975-E8AB-9DD1C249B7DE}"/>
                </a:ext>
              </a:extLst>
            </p:cNvPr>
            <p:cNvGrpSpPr/>
            <p:nvPr/>
          </p:nvGrpSpPr>
          <p:grpSpPr>
            <a:xfrm>
              <a:off x="4619533" y="3984552"/>
              <a:ext cx="1013441" cy="1013503"/>
              <a:chOff x="-1916621" y="73660"/>
              <a:chExt cx="618744" cy="618744"/>
            </a:xfrm>
          </p:grpSpPr>
          <p:sp>
            <p:nvSpPr>
              <p:cNvPr id="773" name="Google Shape;773;p32">
                <a:extLst>
                  <a:ext uri="{FF2B5EF4-FFF2-40B4-BE49-F238E27FC236}">
                    <a16:creationId xmlns:a16="http://schemas.microsoft.com/office/drawing/2014/main" id="{1ECE0483-D3A4-AAF8-F523-7BEF0E397227}"/>
                  </a:ext>
                </a:extLst>
              </p:cNvPr>
              <p:cNvSpPr/>
              <p:nvPr/>
            </p:nvSpPr>
            <p:spPr>
              <a:xfrm>
                <a:off x="-1916621" y="73660"/>
                <a:ext cx="618744" cy="618744"/>
              </a:xfrm>
              <a:custGeom>
                <a:avLst/>
                <a:gdLst/>
                <a:ahLst/>
                <a:cxnLst/>
                <a:rect l="l" t="t" r="r" b="b"/>
                <a:pathLst>
                  <a:path w="618744" h="618744" extrusionOk="0">
                    <a:moveTo>
                      <a:pt x="618744" y="309372"/>
                    </a:moveTo>
                    <a:cubicBezTo>
                      <a:pt x="618744" y="480233"/>
                      <a:pt x="480233" y="618744"/>
                      <a:pt x="309372" y="618744"/>
                    </a:cubicBezTo>
                    <a:cubicBezTo>
                      <a:pt x="138510" y="618744"/>
                      <a:pt x="0" y="480233"/>
                      <a:pt x="0" y="309372"/>
                    </a:cubicBezTo>
                    <a:cubicBezTo>
                      <a:pt x="0" y="138511"/>
                      <a:pt x="138511" y="0"/>
                      <a:pt x="309372" y="0"/>
                    </a:cubicBezTo>
                    <a:cubicBezTo>
                      <a:pt x="480234" y="0"/>
                      <a:pt x="618744" y="138511"/>
                      <a:pt x="618744" y="3093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32">
                <a:extLst>
                  <a:ext uri="{FF2B5EF4-FFF2-40B4-BE49-F238E27FC236}">
                    <a16:creationId xmlns:a16="http://schemas.microsoft.com/office/drawing/2014/main" id="{EC20B857-6B49-DFEA-35C3-C3DAF0E9590E}"/>
                  </a:ext>
                </a:extLst>
              </p:cNvPr>
              <p:cNvSpPr/>
              <p:nvPr/>
            </p:nvSpPr>
            <p:spPr>
              <a:xfrm>
                <a:off x="-1916495" y="187325"/>
                <a:ext cx="618490" cy="418817"/>
              </a:xfrm>
              <a:custGeom>
                <a:avLst/>
                <a:gdLst/>
                <a:ahLst/>
                <a:cxnLst/>
                <a:rect l="l" t="t" r="r" b="b"/>
                <a:pathLst>
                  <a:path w="618490" h="418817" extrusionOk="0">
                    <a:moveTo>
                      <a:pt x="52514" y="368046"/>
                    </a:moveTo>
                    <a:cubicBezTo>
                      <a:pt x="215709" y="430403"/>
                      <a:pt x="403542" y="428625"/>
                      <a:pt x="566166" y="368491"/>
                    </a:cubicBezTo>
                    <a:cubicBezTo>
                      <a:pt x="444817" y="420370"/>
                      <a:pt x="307276" y="430339"/>
                      <a:pt x="178054" y="406654"/>
                    </a:cubicBezTo>
                    <a:cubicBezTo>
                      <a:pt x="134937" y="398335"/>
                      <a:pt x="92519" y="386143"/>
                      <a:pt x="52324" y="368491"/>
                    </a:cubicBezTo>
                    <a:close/>
                    <a:moveTo>
                      <a:pt x="8890" y="276034"/>
                    </a:moveTo>
                    <a:cubicBezTo>
                      <a:pt x="202121" y="338455"/>
                      <a:pt x="417132" y="336804"/>
                      <a:pt x="609727" y="276479"/>
                    </a:cubicBezTo>
                    <a:cubicBezTo>
                      <a:pt x="465710" y="328739"/>
                      <a:pt x="307531" y="338074"/>
                      <a:pt x="156655" y="314706"/>
                    </a:cubicBezTo>
                    <a:cubicBezTo>
                      <a:pt x="106362" y="306451"/>
                      <a:pt x="56515" y="294259"/>
                      <a:pt x="8763" y="276479"/>
                    </a:cubicBezTo>
                    <a:close/>
                    <a:moveTo>
                      <a:pt x="127" y="184022"/>
                    </a:moveTo>
                    <a:cubicBezTo>
                      <a:pt x="199390" y="246506"/>
                      <a:pt x="419926" y="244792"/>
                      <a:pt x="618490" y="184467"/>
                    </a:cubicBezTo>
                    <a:cubicBezTo>
                      <a:pt x="469900" y="236790"/>
                      <a:pt x="307594" y="245998"/>
                      <a:pt x="152337" y="222757"/>
                    </a:cubicBezTo>
                    <a:cubicBezTo>
                      <a:pt x="100585" y="214502"/>
                      <a:pt x="49276" y="202310"/>
                      <a:pt x="0" y="184467"/>
                    </a:cubicBezTo>
                    <a:close/>
                    <a:moveTo>
                      <a:pt x="16574" y="92011"/>
                    </a:moveTo>
                    <a:cubicBezTo>
                      <a:pt x="204534" y="154432"/>
                      <a:pt x="414782" y="152717"/>
                      <a:pt x="602107" y="92456"/>
                    </a:cubicBezTo>
                    <a:cubicBezTo>
                      <a:pt x="462026" y="144653"/>
                      <a:pt x="307467" y="154051"/>
                      <a:pt x="160401" y="130683"/>
                    </a:cubicBezTo>
                    <a:cubicBezTo>
                      <a:pt x="111379" y="122428"/>
                      <a:pt x="62801" y="110235"/>
                      <a:pt x="16383" y="92456"/>
                    </a:cubicBezTo>
                    <a:close/>
                    <a:moveTo>
                      <a:pt x="68326" y="0"/>
                    </a:moveTo>
                    <a:cubicBezTo>
                      <a:pt x="220600" y="62230"/>
                      <a:pt x="398653" y="60516"/>
                      <a:pt x="550291" y="445"/>
                    </a:cubicBezTo>
                    <a:cubicBezTo>
                      <a:pt x="437325" y="52197"/>
                      <a:pt x="307150" y="62421"/>
                      <a:pt x="185801" y="38545"/>
                    </a:cubicBezTo>
                    <a:cubicBezTo>
                      <a:pt x="145351" y="30226"/>
                      <a:pt x="105538" y="17971"/>
                      <a:pt x="68136" y="4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5" name="Google Shape;775;p32">
              <a:extLst>
                <a:ext uri="{FF2B5EF4-FFF2-40B4-BE49-F238E27FC236}">
                  <a16:creationId xmlns:a16="http://schemas.microsoft.com/office/drawing/2014/main" id="{EFB13B81-2918-278B-3174-E1ACFDDCA89A}"/>
                </a:ext>
              </a:extLst>
            </p:cNvPr>
            <p:cNvGrpSpPr/>
            <p:nvPr/>
          </p:nvGrpSpPr>
          <p:grpSpPr>
            <a:xfrm>
              <a:off x="2073954" y="4522257"/>
              <a:ext cx="2088880" cy="475790"/>
              <a:chOff x="6160325" y="5213222"/>
              <a:chExt cx="982725" cy="223838"/>
            </a:xfrm>
          </p:grpSpPr>
          <p:sp>
            <p:nvSpPr>
              <p:cNvPr id="776" name="Google Shape;776;p32">
                <a:extLst>
                  <a:ext uri="{FF2B5EF4-FFF2-40B4-BE49-F238E27FC236}">
                    <a16:creationId xmlns:a16="http://schemas.microsoft.com/office/drawing/2014/main" id="{F6958943-0D8D-C037-3575-CE52F4B656C5}"/>
                  </a:ext>
                </a:extLst>
              </p:cNvPr>
              <p:cNvSpPr/>
              <p:nvPr/>
            </p:nvSpPr>
            <p:spPr>
              <a:xfrm>
                <a:off x="6160325" y="5213540"/>
                <a:ext cx="77597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8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8" y="0"/>
                    </a:cubicBezTo>
                    <a:cubicBezTo>
                      <a:pt x="60226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32">
                <a:extLst>
                  <a:ext uri="{FF2B5EF4-FFF2-40B4-BE49-F238E27FC236}">
                    <a16:creationId xmlns:a16="http://schemas.microsoft.com/office/drawing/2014/main" id="{8C1501F6-8996-2DBE-1534-23F3ECC4C217}"/>
                  </a:ext>
                </a:extLst>
              </p:cNvPr>
              <p:cNvSpPr/>
              <p:nvPr/>
            </p:nvSpPr>
            <p:spPr>
              <a:xfrm>
                <a:off x="6199124" y="5213540"/>
                <a:ext cx="905128" cy="223456"/>
              </a:xfrm>
              <a:custGeom>
                <a:avLst/>
                <a:gdLst/>
                <a:ahLst/>
                <a:cxnLst/>
                <a:rect l="l" t="t" r="r" b="b"/>
                <a:pathLst>
                  <a:path w="905128" h="223456" extrusionOk="0">
                    <a:moveTo>
                      <a:pt x="0" y="0"/>
                    </a:moveTo>
                    <a:lnTo>
                      <a:pt x="905129" y="0"/>
                    </a:lnTo>
                    <a:lnTo>
                      <a:pt x="905129" y="223457"/>
                    </a:lnTo>
                    <a:lnTo>
                      <a:pt x="0" y="22345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32">
                <a:extLst>
                  <a:ext uri="{FF2B5EF4-FFF2-40B4-BE49-F238E27FC236}">
                    <a16:creationId xmlns:a16="http://schemas.microsoft.com/office/drawing/2014/main" id="{57F697E1-BFAF-35BC-C9DA-7DB4400443F0}"/>
                  </a:ext>
                </a:extLst>
              </p:cNvPr>
              <p:cNvSpPr/>
              <p:nvPr/>
            </p:nvSpPr>
            <p:spPr>
              <a:xfrm>
                <a:off x="7065454" y="5213540"/>
                <a:ext cx="77596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6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9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9" y="0"/>
                    </a:cubicBezTo>
                    <a:cubicBezTo>
                      <a:pt x="60227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32">
                <a:extLst>
                  <a:ext uri="{FF2B5EF4-FFF2-40B4-BE49-F238E27FC236}">
                    <a16:creationId xmlns:a16="http://schemas.microsoft.com/office/drawing/2014/main" id="{B9C6298D-D994-C9E9-FDDD-818447CCAC7D}"/>
                  </a:ext>
                </a:extLst>
              </p:cNvPr>
              <p:cNvSpPr/>
              <p:nvPr/>
            </p:nvSpPr>
            <p:spPr>
              <a:xfrm>
                <a:off x="7073895" y="5213222"/>
                <a:ext cx="60984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60984" h="199176" extrusionOk="0">
                    <a:moveTo>
                      <a:pt x="30358" y="572"/>
                    </a:moveTo>
                    <a:cubicBezTo>
                      <a:pt x="18420" y="1778"/>
                      <a:pt x="13086" y="20574"/>
                      <a:pt x="10037" y="30353"/>
                    </a:cubicBezTo>
                    <a:cubicBezTo>
                      <a:pt x="830" y="67501"/>
                      <a:pt x="830" y="106871"/>
                      <a:pt x="6672" y="144526"/>
                    </a:cubicBezTo>
                    <a:cubicBezTo>
                      <a:pt x="8324" y="156274"/>
                      <a:pt x="20896" y="212979"/>
                      <a:pt x="38612" y="189484"/>
                    </a:cubicBezTo>
                    <a:cubicBezTo>
                      <a:pt x="56773" y="163386"/>
                      <a:pt x="60584" y="91630"/>
                      <a:pt x="52646" y="60833"/>
                    </a:cubicBezTo>
                    <a:cubicBezTo>
                      <a:pt x="46677" y="37465"/>
                      <a:pt x="33088" y="34036"/>
                      <a:pt x="22547" y="57150"/>
                    </a:cubicBezTo>
                    <a:cubicBezTo>
                      <a:pt x="17849" y="68390"/>
                      <a:pt x="15943" y="81090"/>
                      <a:pt x="15436" y="93663"/>
                    </a:cubicBezTo>
                    <a:cubicBezTo>
                      <a:pt x="15054" y="109284"/>
                      <a:pt x="16134" y="125476"/>
                      <a:pt x="21848" y="140081"/>
                    </a:cubicBezTo>
                    <a:cubicBezTo>
                      <a:pt x="32390" y="164084"/>
                      <a:pt x="41534" y="139827"/>
                      <a:pt x="43438" y="126302"/>
                    </a:cubicBezTo>
                    <a:cubicBezTo>
                      <a:pt x="45534" y="112522"/>
                      <a:pt x="47439" y="86551"/>
                      <a:pt x="38612" y="75184"/>
                    </a:cubicBezTo>
                    <a:cubicBezTo>
                      <a:pt x="37533" y="74041"/>
                      <a:pt x="36136" y="73279"/>
                      <a:pt x="34548" y="73216"/>
                    </a:cubicBezTo>
                    <a:lnTo>
                      <a:pt x="34548" y="72771"/>
                    </a:lnTo>
                    <a:cubicBezTo>
                      <a:pt x="49090" y="74486"/>
                      <a:pt x="47186" y="115634"/>
                      <a:pt x="45280" y="126555"/>
                    </a:cubicBezTo>
                    <a:cubicBezTo>
                      <a:pt x="44264" y="132905"/>
                      <a:pt x="42931" y="139319"/>
                      <a:pt x="40010" y="145161"/>
                    </a:cubicBezTo>
                    <a:cubicBezTo>
                      <a:pt x="38549" y="147955"/>
                      <a:pt x="36644" y="150940"/>
                      <a:pt x="33469" y="152210"/>
                    </a:cubicBezTo>
                    <a:cubicBezTo>
                      <a:pt x="23182" y="155067"/>
                      <a:pt x="18483" y="139383"/>
                      <a:pt x="16261" y="131953"/>
                    </a:cubicBezTo>
                    <a:cubicBezTo>
                      <a:pt x="10355" y="107315"/>
                      <a:pt x="9847" y="79502"/>
                      <a:pt x="19118" y="55626"/>
                    </a:cubicBezTo>
                    <a:cubicBezTo>
                      <a:pt x="23436" y="44133"/>
                      <a:pt x="36961" y="29528"/>
                      <a:pt x="48328" y="42291"/>
                    </a:cubicBezTo>
                    <a:cubicBezTo>
                      <a:pt x="56711" y="52451"/>
                      <a:pt x="58551" y="66167"/>
                      <a:pt x="60075" y="78804"/>
                    </a:cubicBezTo>
                    <a:cubicBezTo>
                      <a:pt x="62743" y="110871"/>
                      <a:pt x="60330" y="164973"/>
                      <a:pt x="42042" y="191897"/>
                    </a:cubicBezTo>
                    <a:cubicBezTo>
                      <a:pt x="30675" y="207264"/>
                      <a:pt x="18928" y="195517"/>
                      <a:pt x="13403" y="182309"/>
                    </a:cubicBezTo>
                    <a:cubicBezTo>
                      <a:pt x="3307" y="158433"/>
                      <a:pt x="894" y="132143"/>
                      <a:pt x="68" y="106490"/>
                    </a:cubicBezTo>
                    <a:cubicBezTo>
                      <a:pt x="-186" y="93599"/>
                      <a:pt x="259" y="80709"/>
                      <a:pt x="1592" y="67818"/>
                    </a:cubicBezTo>
                    <a:cubicBezTo>
                      <a:pt x="3815" y="48705"/>
                      <a:pt x="6862" y="29083"/>
                      <a:pt x="16007" y="11874"/>
                    </a:cubicBezTo>
                    <a:cubicBezTo>
                      <a:pt x="19118" y="6477"/>
                      <a:pt x="23563" y="191"/>
                      <a:pt x="30485" y="0"/>
                    </a:cubicBezTo>
                    <a:cubicBezTo>
                      <a:pt x="30358" y="127"/>
                      <a:pt x="30358" y="572"/>
                      <a:pt x="30358" y="572"/>
                    </a:cubicBezTo>
                    <a:lnTo>
                      <a:pt x="30358" y="5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32">
                <a:extLst>
                  <a:ext uri="{FF2B5EF4-FFF2-40B4-BE49-F238E27FC236}">
                    <a16:creationId xmlns:a16="http://schemas.microsoft.com/office/drawing/2014/main" id="{AA7F2AAA-990F-5FAB-9D7B-E6D63768B3CB}"/>
                  </a:ext>
                </a:extLst>
              </p:cNvPr>
              <p:cNvSpPr/>
              <p:nvPr/>
            </p:nvSpPr>
            <p:spPr>
              <a:xfrm>
                <a:off x="6174740" y="5236250"/>
                <a:ext cx="499491" cy="4388"/>
              </a:xfrm>
              <a:custGeom>
                <a:avLst/>
                <a:gdLst/>
                <a:ahLst/>
                <a:cxnLst/>
                <a:rect l="l" t="t" r="r" b="b"/>
                <a:pathLst>
                  <a:path w="499491" h="4388" extrusionOk="0">
                    <a:moveTo>
                      <a:pt x="0" y="1992"/>
                    </a:moveTo>
                    <a:cubicBezTo>
                      <a:pt x="147447" y="1674"/>
                      <a:pt x="354203" y="-2326"/>
                      <a:pt x="499491" y="1992"/>
                    </a:cubicBezTo>
                    <a:cubicBezTo>
                      <a:pt x="499491" y="1992"/>
                      <a:pt x="499491" y="2436"/>
                      <a:pt x="499491" y="2436"/>
                    </a:cubicBezTo>
                    <a:cubicBezTo>
                      <a:pt x="355282" y="6246"/>
                      <a:pt x="145351" y="3579"/>
                      <a:pt x="0" y="1992"/>
                    </a:cubicBezTo>
                    <a:lnTo>
                      <a:pt x="0" y="199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81" name="Google Shape;781;p32">
            <a:extLst>
              <a:ext uri="{FF2B5EF4-FFF2-40B4-BE49-F238E27FC236}">
                <a16:creationId xmlns:a16="http://schemas.microsoft.com/office/drawing/2014/main" id="{21481DA0-50D3-63D7-C805-7FB535BC4755}"/>
              </a:ext>
            </a:extLst>
          </p:cNvPr>
          <p:cNvGrpSpPr/>
          <p:nvPr/>
        </p:nvGrpSpPr>
        <p:grpSpPr>
          <a:xfrm>
            <a:off x="6697080" y="1218205"/>
            <a:ext cx="467100" cy="467100"/>
            <a:chOff x="4123025" y="735300"/>
            <a:chExt cx="467100" cy="467100"/>
          </a:xfrm>
        </p:grpSpPr>
        <p:sp>
          <p:nvSpPr>
            <p:cNvPr id="782" name="Google Shape;782;p32">
              <a:extLst>
                <a:ext uri="{FF2B5EF4-FFF2-40B4-BE49-F238E27FC236}">
                  <a16:creationId xmlns:a16="http://schemas.microsoft.com/office/drawing/2014/main" id="{53ADFF61-4E7C-D688-7B9B-E56DACCDBF34}"/>
                </a:ext>
              </a:extLst>
            </p:cNvPr>
            <p:cNvSpPr/>
            <p:nvPr/>
          </p:nvSpPr>
          <p:spPr>
            <a:xfrm>
              <a:off x="4123025" y="735300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3" name="Google Shape;783;p32">
              <a:extLst>
                <a:ext uri="{FF2B5EF4-FFF2-40B4-BE49-F238E27FC236}">
                  <a16:creationId xmlns:a16="http://schemas.microsoft.com/office/drawing/2014/main" id="{7BFFF75E-0536-DFF6-8FF5-3FE38A4F67F2}"/>
                </a:ext>
              </a:extLst>
            </p:cNvPr>
            <p:cNvSpPr/>
            <p:nvPr/>
          </p:nvSpPr>
          <p:spPr>
            <a:xfrm>
              <a:off x="4252475" y="864750"/>
              <a:ext cx="208200" cy="208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84" name="Google Shape;784;p32">
            <a:extLst>
              <a:ext uri="{FF2B5EF4-FFF2-40B4-BE49-F238E27FC236}">
                <a16:creationId xmlns:a16="http://schemas.microsoft.com/office/drawing/2014/main" id="{654510DA-4A2A-BE62-E6BD-4EC28DC90E5A}"/>
              </a:ext>
            </a:extLst>
          </p:cNvPr>
          <p:cNvGrpSpPr/>
          <p:nvPr/>
        </p:nvGrpSpPr>
        <p:grpSpPr>
          <a:xfrm>
            <a:off x="7376151" y="471676"/>
            <a:ext cx="332061" cy="332061"/>
            <a:chOff x="4252475" y="1680725"/>
            <a:chExt cx="467100" cy="467100"/>
          </a:xfrm>
        </p:grpSpPr>
        <p:sp>
          <p:nvSpPr>
            <p:cNvPr id="785" name="Google Shape;785;p32">
              <a:extLst>
                <a:ext uri="{FF2B5EF4-FFF2-40B4-BE49-F238E27FC236}">
                  <a16:creationId xmlns:a16="http://schemas.microsoft.com/office/drawing/2014/main" id="{2129B74E-9D5A-14DB-5CD8-A41506938870}"/>
                </a:ext>
              </a:extLst>
            </p:cNvPr>
            <p:cNvSpPr/>
            <p:nvPr/>
          </p:nvSpPr>
          <p:spPr>
            <a:xfrm>
              <a:off x="4252475" y="16807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6" name="Google Shape;786;p32">
              <a:extLst>
                <a:ext uri="{FF2B5EF4-FFF2-40B4-BE49-F238E27FC236}">
                  <a16:creationId xmlns:a16="http://schemas.microsoft.com/office/drawing/2014/main" id="{0FC5DE61-C1C1-C9F0-75C4-AB37997540C6}"/>
                </a:ext>
              </a:extLst>
            </p:cNvPr>
            <p:cNvSpPr/>
            <p:nvPr/>
          </p:nvSpPr>
          <p:spPr>
            <a:xfrm>
              <a:off x="4381925" y="18101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7" name="Google Shape;787;p32">
              <a:extLst>
                <a:ext uri="{FF2B5EF4-FFF2-40B4-BE49-F238E27FC236}">
                  <a16:creationId xmlns:a16="http://schemas.microsoft.com/office/drawing/2014/main" id="{0D88D708-50F1-9849-A696-B740A717C047}"/>
                </a:ext>
              </a:extLst>
            </p:cNvPr>
            <p:cNvSpPr/>
            <p:nvPr/>
          </p:nvSpPr>
          <p:spPr>
            <a:xfrm>
              <a:off x="4450925" y="1879175"/>
              <a:ext cx="70200" cy="70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88" name="Google Shape;788;p32">
            <a:extLst>
              <a:ext uri="{FF2B5EF4-FFF2-40B4-BE49-F238E27FC236}">
                <a16:creationId xmlns:a16="http://schemas.microsoft.com/office/drawing/2014/main" id="{A5BC2C5C-D226-A7E3-6DAE-061555C977D3}"/>
              </a:ext>
            </a:extLst>
          </p:cNvPr>
          <p:cNvGrpSpPr/>
          <p:nvPr/>
        </p:nvGrpSpPr>
        <p:grpSpPr>
          <a:xfrm>
            <a:off x="5598030" y="886190"/>
            <a:ext cx="332061" cy="332015"/>
            <a:chOff x="4280525" y="2688025"/>
            <a:chExt cx="467100" cy="467100"/>
          </a:xfrm>
        </p:grpSpPr>
        <p:sp>
          <p:nvSpPr>
            <p:cNvPr id="789" name="Google Shape;789;p32">
              <a:extLst>
                <a:ext uri="{FF2B5EF4-FFF2-40B4-BE49-F238E27FC236}">
                  <a16:creationId xmlns:a16="http://schemas.microsoft.com/office/drawing/2014/main" id="{1C252A91-AD8F-4884-AB16-09EE7EA9F9B0}"/>
                </a:ext>
              </a:extLst>
            </p:cNvPr>
            <p:cNvSpPr/>
            <p:nvPr/>
          </p:nvSpPr>
          <p:spPr>
            <a:xfrm>
              <a:off x="4280525" y="26880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90" name="Google Shape;790;p32">
              <a:extLst>
                <a:ext uri="{FF2B5EF4-FFF2-40B4-BE49-F238E27FC236}">
                  <a16:creationId xmlns:a16="http://schemas.microsoft.com/office/drawing/2014/main" id="{B168C293-5CFE-2E42-341A-37C5BD44D8E0}"/>
                </a:ext>
              </a:extLst>
            </p:cNvPr>
            <p:cNvSpPr/>
            <p:nvPr/>
          </p:nvSpPr>
          <p:spPr>
            <a:xfrm>
              <a:off x="4409975" y="28174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91" name="Google Shape;791;p32">
            <a:extLst>
              <a:ext uri="{FF2B5EF4-FFF2-40B4-BE49-F238E27FC236}">
                <a16:creationId xmlns:a16="http://schemas.microsoft.com/office/drawing/2014/main" id="{3CBFF074-1EE9-22A3-F4A0-143AE6186C61}"/>
              </a:ext>
            </a:extLst>
          </p:cNvPr>
          <p:cNvGrpSpPr/>
          <p:nvPr/>
        </p:nvGrpSpPr>
        <p:grpSpPr>
          <a:xfrm>
            <a:off x="3581826" y="2976676"/>
            <a:ext cx="332061" cy="332061"/>
            <a:chOff x="4252475" y="1680725"/>
            <a:chExt cx="467100" cy="467100"/>
          </a:xfrm>
        </p:grpSpPr>
        <p:sp>
          <p:nvSpPr>
            <p:cNvPr id="792" name="Google Shape;792;p32">
              <a:extLst>
                <a:ext uri="{FF2B5EF4-FFF2-40B4-BE49-F238E27FC236}">
                  <a16:creationId xmlns:a16="http://schemas.microsoft.com/office/drawing/2014/main" id="{910D7579-A47E-FADB-7563-D5A25330B169}"/>
                </a:ext>
              </a:extLst>
            </p:cNvPr>
            <p:cNvSpPr/>
            <p:nvPr/>
          </p:nvSpPr>
          <p:spPr>
            <a:xfrm>
              <a:off x="4252475" y="16807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93" name="Google Shape;793;p32">
              <a:extLst>
                <a:ext uri="{FF2B5EF4-FFF2-40B4-BE49-F238E27FC236}">
                  <a16:creationId xmlns:a16="http://schemas.microsoft.com/office/drawing/2014/main" id="{AFB4B0B5-7396-F649-6E7A-4CFEDC1F0FB8}"/>
                </a:ext>
              </a:extLst>
            </p:cNvPr>
            <p:cNvSpPr/>
            <p:nvPr/>
          </p:nvSpPr>
          <p:spPr>
            <a:xfrm>
              <a:off x="4381925" y="18101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94" name="Google Shape;794;p32">
              <a:extLst>
                <a:ext uri="{FF2B5EF4-FFF2-40B4-BE49-F238E27FC236}">
                  <a16:creationId xmlns:a16="http://schemas.microsoft.com/office/drawing/2014/main" id="{B1495101-3CDF-E8D9-E3C4-E17C834D5394}"/>
                </a:ext>
              </a:extLst>
            </p:cNvPr>
            <p:cNvSpPr/>
            <p:nvPr/>
          </p:nvSpPr>
          <p:spPr>
            <a:xfrm>
              <a:off x="4450925" y="1879175"/>
              <a:ext cx="70200" cy="70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077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>
          <a:extLst>
            <a:ext uri="{FF2B5EF4-FFF2-40B4-BE49-F238E27FC236}">
              <a16:creationId xmlns:a16="http://schemas.microsoft.com/office/drawing/2014/main" id="{3D867D33-68BB-85BD-95BB-86C9287FE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31">
            <a:extLst>
              <a:ext uri="{FF2B5EF4-FFF2-40B4-BE49-F238E27FC236}">
                <a16:creationId xmlns:a16="http://schemas.microsoft.com/office/drawing/2014/main" id="{FE7A3CB4-F8FE-C75E-AD8C-695ACFB98F74}"/>
              </a:ext>
            </a:extLst>
          </p:cNvPr>
          <p:cNvGrpSpPr/>
          <p:nvPr/>
        </p:nvGrpSpPr>
        <p:grpSpPr>
          <a:xfrm>
            <a:off x="8264325" y="2108700"/>
            <a:ext cx="467100" cy="467100"/>
            <a:chOff x="4123025" y="735300"/>
            <a:chExt cx="467100" cy="467100"/>
          </a:xfrm>
        </p:grpSpPr>
        <p:sp>
          <p:nvSpPr>
            <p:cNvPr id="719" name="Google Shape;719;p31">
              <a:extLst>
                <a:ext uri="{FF2B5EF4-FFF2-40B4-BE49-F238E27FC236}">
                  <a16:creationId xmlns:a16="http://schemas.microsoft.com/office/drawing/2014/main" id="{4780F1FC-2773-2024-D25E-9494C776C049}"/>
                </a:ext>
              </a:extLst>
            </p:cNvPr>
            <p:cNvSpPr/>
            <p:nvPr/>
          </p:nvSpPr>
          <p:spPr>
            <a:xfrm>
              <a:off x="4123025" y="735300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20" name="Google Shape;720;p31">
              <a:extLst>
                <a:ext uri="{FF2B5EF4-FFF2-40B4-BE49-F238E27FC236}">
                  <a16:creationId xmlns:a16="http://schemas.microsoft.com/office/drawing/2014/main" id="{C6E76FF9-EBDD-1DA6-D141-821AC083A849}"/>
                </a:ext>
              </a:extLst>
            </p:cNvPr>
            <p:cNvSpPr/>
            <p:nvPr/>
          </p:nvSpPr>
          <p:spPr>
            <a:xfrm>
              <a:off x="4252475" y="864750"/>
              <a:ext cx="208200" cy="208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721" name="Google Shape;721;p31">
            <a:extLst>
              <a:ext uri="{FF2B5EF4-FFF2-40B4-BE49-F238E27FC236}">
                <a16:creationId xmlns:a16="http://schemas.microsoft.com/office/drawing/2014/main" id="{5F4312C5-9C25-E916-FC0F-A34189E7FC7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4940" y="1238876"/>
            <a:ext cx="5019385" cy="2398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Key Takeaways</a:t>
            </a:r>
            <a:r>
              <a:rPr lang="en-US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Data-driven approach can help optimize capacity and enhance customer satisfaction.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Predictive models can support dynamic resource allocation in both group classes and gym equipment usage.</a:t>
            </a:r>
          </a:p>
          <a:p>
            <a:pPr marL="457200" lvl="1" indent="0"/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Next Steps</a:t>
            </a:r>
            <a:r>
              <a:rPr lang="en-US" dirty="0"/>
              <a:t>: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Refine data preprocessing and feature engineering.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Test and validate multiple modeling approaches.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Integrate predictive models into GoodLife’s operational systems.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Continuously update models with new data for sustained performance.</a:t>
            </a:r>
          </a:p>
        </p:txBody>
      </p:sp>
      <p:sp>
        <p:nvSpPr>
          <p:cNvPr id="722" name="Google Shape;722;p31">
            <a:extLst>
              <a:ext uri="{FF2B5EF4-FFF2-40B4-BE49-F238E27FC236}">
                <a16:creationId xmlns:a16="http://schemas.microsoft.com/office/drawing/2014/main" id="{6356721D-3489-CB38-DAEE-D65B39E492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2518" y="462926"/>
            <a:ext cx="42948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Key Takeaways &amp;</a:t>
            </a:r>
            <a:br>
              <a:rPr lang="en-US" sz="2400" dirty="0"/>
            </a:br>
            <a:r>
              <a:rPr lang="en-US" sz="2400" dirty="0"/>
              <a:t>Next Steps</a:t>
            </a:r>
          </a:p>
        </p:txBody>
      </p:sp>
      <p:pic>
        <p:nvPicPr>
          <p:cNvPr id="723" name="Google Shape;723;p31">
            <a:extLst>
              <a:ext uri="{FF2B5EF4-FFF2-40B4-BE49-F238E27FC236}">
                <a16:creationId xmlns:a16="http://schemas.microsoft.com/office/drawing/2014/main" id="{E18D4187-9969-E45A-9DAE-0EF34A534561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7099" r="27099"/>
          <a:stretch/>
        </p:blipFill>
        <p:spPr>
          <a:xfrm>
            <a:off x="5643775" y="539500"/>
            <a:ext cx="2787000" cy="4064503"/>
          </a:xfrm>
          <a:prstGeom prst="rect">
            <a:avLst/>
          </a:prstGeom>
        </p:spPr>
      </p:pic>
      <p:grpSp>
        <p:nvGrpSpPr>
          <p:cNvPr id="724" name="Google Shape;724;p31">
            <a:extLst>
              <a:ext uri="{FF2B5EF4-FFF2-40B4-BE49-F238E27FC236}">
                <a16:creationId xmlns:a16="http://schemas.microsoft.com/office/drawing/2014/main" id="{F87A754C-E0A7-4455-131B-036BD0BA6113}"/>
              </a:ext>
            </a:extLst>
          </p:cNvPr>
          <p:cNvGrpSpPr/>
          <p:nvPr/>
        </p:nvGrpSpPr>
        <p:grpSpPr>
          <a:xfrm>
            <a:off x="8661055" y="3167165"/>
            <a:ext cx="332061" cy="332015"/>
            <a:chOff x="4280525" y="2688025"/>
            <a:chExt cx="467100" cy="467100"/>
          </a:xfrm>
        </p:grpSpPr>
        <p:sp>
          <p:nvSpPr>
            <p:cNvPr id="725" name="Google Shape;725;p31">
              <a:extLst>
                <a:ext uri="{FF2B5EF4-FFF2-40B4-BE49-F238E27FC236}">
                  <a16:creationId xmlns:a16="http://schemas.microsoft.com/office/drawing/2014/main" id="{2DED1EFF-DE70-7C35-29B1-5661CABBF2A5}"/>
                </a:ext>
              </a:extLst>
            </p:cNvPr>
            <p:cNvSpPr/>
            <p:nvPr/>
          </p:nvSpPr>
          <p:spPr>
            <a:xfrm>
              <a:off x="4280525" y="26880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26" name="Google Shape;726;p31">
              <a:extLst>
                <a:ext uri="{FF2B5EF4-FFF2-40B4-BE49-F238E27FC236}">
                  <a16:creationId xmlns:a16="http://schemas.microsoft.com/office/drawing/2014/main" id="{6FC57E0A-1F57-136E-A8CF-06452A2055DF}"/>
                </a:ext>
              </a:extLst>
            </p:cNvPr>
            <p:cNvSpPr/>
            <p:nvPr/>
          </p:nvSpPr>
          <p:spPr>
            <a:xfrm>
              <a:off x="4409975" y="28174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27" name="Google Shape;727;p31">
            <a:extLst>
              <a:ext uri="{FF2B5EF4-FFF2-40B4-BE49-F238E27FC236}">
                <a16:creationId xmlns:a16="http://schemas.microsoft.com/office/drawing/2014/main" id="{19BE07CF-11A6-BBB2-4374-8472DF7ABD12}"/>
              </a:ext>
            </a:extLst>
          </p:cNvPr>
          <p:cNvGrpSpPr/>
          <p:nvPr/>
        </p:nvGrpSpPr>
        <p:grpSpPr>
          <a:xfrm>
            <a:off x="472136" y="3917743"/>
            <a:ext cx="2401332" cy="1094914"/>
            <a:chOff x="528168" y="3722425"/>
            <a:chExt cx="2401332" cy="1094914"/>
          </a:xfrm>
        </p:grpSpPr>
        <p:grpSp>
          <p:nvGrpSpPr>
            <p:cNvPr id="728" name="Google Shape;728;p31">
              <a:extLst>
                <a:ext uri="{FF2B5EF4-FFF2-40B4-BE49-F238E27FC236}">
                  <a16:creationId xmlns:a16="http://schemas.microsoft.com/office/drawing/2014/main" id="{A28D4ADF-4A87-BFCB-C472-13D9F6084370}"/>
                </a:ext>
              </a:extLst>
            </p:cNvPr>
            <p:cNvGrpSpPr/>
            <p:nvPr/>
          </p:nvGrpSpPr>
          <p:grpSpPr>
            <a:xfrm>
              <a:off x="2462400" y="3722425"/>
              <a:ext cx="467100" cy="467100"/>
              <a:chOff x="4123025" y="735300"/>
              <a:chExt cx="467100" cy="467100"/>
            </a:xfrm>
          </p:grpSpPr>
          <p:sp>
            <p:nvSpPr>
              <p:cNvPr id="729" name="Google Shape;729;p31">
                <a:extLst>
                  <a:ext uri="{FF2B5EF4-FFF2-40B4-BE49-F238E27FC236}">
                    <a16:creationId xmlns:a16="http://schemas.microsoft.com/office/drawing/2014/main" id="{8102128A-6693-C44C-3B3E-49787B8F1B5E}"/>
                  </a:ext>
                </a:extLst>
              </p:cNvPr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730" name="Google Shape;730;p31">
                <a:extLst>
                  <a:ext uri="{FF2B5EF4-FFF2-40B4-BE49-F238E27FC236}">
                    <a16:creationId xmlns:a16="http://schemas.microsoft.com/office/drawing/2014/main" id="{ED60FAA0-5232-0260-6CB8-48EF72855F46}"/>
                  </a:ext>
                </a:extLst>
              </p:cNvPr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731" name="Google Shape;731;p31">
              <a:extLst>
                <a:ext uri="{FF2B5EF4-FFF2-40B4-BE49-F238E27FC236}">
                  <a16:creationId xmlns:a16="http://schemas.microsoft.com/office/drawing/2014/main" id="{75C64427-2095-884B-8D6D-5796EC8096BF}"/>
                </a:ext>
              </a:extLst>
            </p:cNvPr>
            <p:cNvGrpSpPr/>
            <p:nvPr/>
          </p:nvGrpSpPr>
          <p:grpSpPr>
            <a:xfrm>
              <a:off x="528168" y="3741901"/>
              <a:ext cx="1896470" cy="1075438"/>
              <a:chOff x="6150313" y="4183467"/>
              <a:chExt cx="726255" cy="411840"/>
            </a:xfrm>
          </p:grpSpPr>
          <p:sp>
            <p:nvSpPr>
              <p:cNvPr id="732" name="Google Shape;732;p31">
                <a:extLst>
                  <a:ext uri="{FF2B5EF4-FFF2-40B4-BE49-F238E27FC236}">
                    <a16:creationId xmlns:a16="http://schemas.microsoft.com/office/drawing/2014/main" id="{2D60C2D7-E0A5-C5E1-6691-99DF6F18990A}"/>
                  </a:ext>
                </a:extLst>
              </p:cNvPr>
              <p:cNvSpPr/>
              <p:nvPr/>
            </p:nvSpPr>
            <p:spPr>
              <a:xfrm>
                <a:off x="6397561" y="4183467"/>
                <a:ext cx="231520" cy="108180"/>
              </a:xfrm>
              <a:custGeom>
                <a:avLst/>
                <a:gdLst/>
                <a:ahLst/>
                <a:cxnLst/>
                <a:rect l="l" t="t" r="r" b="b"/>
                <a:pathLst>
                  <a:path w="231520" h="108180" extrusionOk="0">
                    <a:moveTo>
                      <a:pt x="0" y="108180"/>
                    </a:moveTo>
                    <a:lnTo>
                      <a:pt x="41466" y="108180"/>
                    </a:lnTo>
                    <a:cubicBezTo>
                      <a:pt x="41466" y="108180"/>
                      <a:pt x="47816" y="13629"/>
                      <a:pt x="115760" y="13629"/>
                    </a:cubicBezTo>
                    <a:lnTo>
                      <a:pt x="115760" y="13629"/>
                    </a:lnTo>
                    <a:cubicBezTo>
                      <a:pt x="183706" y="13629"/>
                      <a:pt x="190056" y="108180"/>
                      <a:pt x="190056" y="108180"/>
                    </a:cubicBezTo>
                    <a:lnTo>
                      <a:pt x="231521" y="108180"/>
                    </a:lnTo>
                    <a:cubicBezTo>
                      <a:pt x="231521" y="-36092"/>
                      <a:pt x="0" y="-36028"/>
                      <a:pt x="0" y="1081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31">
                <a:extLst>
                  <a:ext uri="{FF2B5EF4-FFF2-40B4-BE49-F238E27FC236}">
                    <a16:creationId xmlns:a16="http://schemas.microsoft.com/office/drawing/2014/main" id="{924964B6-7469-0F75-5FCF-D9BB2346C924}"/>
                  </a:ext>
                </a:extLst>
              </p:cNvPr>
              <p:cNvSpPr/>
              <p:nvPr/>
            </p:nvSpPr>
            <p:spPr>
              <a:xfrm>
                <a:off x="6150313" y="4291647"/>
                <a:ext cx="726255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726255" h="303466" extrusionOk="0">
                    <a:moveTo>
                      <a:pt x="684573" y="74803"/>
                    </a:moveTo>
                    <a:cubicBezTo>
                      <a:pt x="662538" y="28893"/>
                      <a:pt x="618152" y="0"/>
                      <a:pt x="569702" y="0"/>
                    </a:cubicBezTo>
                    <a:lnTo>
                      <a:pt x="363072" y="0"/>
                    </a:lnTo>
                    <a:lnTo>
                      <a:pt x="156443" y="0"/>
                    </a:lnTo>
                    <a:cubicBezTo>
                      <a:pt x="107993" y="0"/>
                      <a:pt x="63543" y="28893"/>
                      <a:pt x="41572" y="74803"/>
                    </a:cubicBezTo>
                    <a:cubicBezTo>
                      <a:pt x="4171" y="152718"/>
                      <a:pt x="-529" y="233426"/>
                      <a:pt x="43" y="274955"/>
                    </a:cubicBezTo>
                    <a:cubicBezTo>
                      <a:pt x="234" y="290767"/>
                      <a:pt x="12362" y="303467"/>
                      <a:pt x="27284" y="303467"/>
                    </a:cubicBezTo>
                    <a:lnTo>
                      <a:pt x="363136" y="303467"/>
                    </a:lnTo>
                    <a:lnTo>
                      <a:pt x="698987" y="303467"/>
                    </a:lnTo>
                    <a:cubicBezTo>
                      <a:pt x="713846" y="303467"/>
                      <a:pt x="725975" y="290767"/>
                      <a:pt x="726229" y="274955"/>
                    </a:cubicBezTo>
                    <a:cubicBezTo>
                      <a:pt x="726673" y="233426"/>
                      <a:pt x="721911" y="152654"/>
                      <a:pt x="684573" y="7480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31">
                <a:extLst>
                  <a:ext uri="{FF2B5EF4-FFF2-40B4-BE49-F238E27FC236}">
                    <a16:creationId xmlns:a16="http://schemas.microsoft.com/office/drawing/2014/main" id="{A9EB1CBA-DC04-612A-F24D-EC6903133FB8}"/>
                  </a:ext>
                </a:extLst>
              </p:cNvPr>
              <p:cNvSpPr/>
              <p:nvPr/>
            </p:nvSpPr>
            <p:spPr>
              <a:xfrm>
                <a:off x="6241054" y="4291647"/>
                <a:ext cx="197909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197909" h="303466" extrusionOk="0">
                    <a:moveTo>
                      <a:pt x="68750" y="303467"/>
                    </a:moveTo>
                    <a:cubicBezTo>
                      <a:pt x="53891" y="303467"/>
                      <a:pt x="41762" y="290767"/>
                      <a:pt x="41508" y="274955"/>
                    </a:cubicBezTo>
                    <a:cubicBezTo>
                      <a:pt x="40937" y="233426"/>
                      <a:pt x="45699" y="152654"/>
                      <a:pt x="83037" y="74803"/>
                    </a:cubicBezTo>
                    <a:cubicBezTo>
                      <a:pt x="105072" y="28893"/>
                      <a:pt x="149458" y="0"/>
                      <a:pt x="197909" y="0"/>
                    </a:cubicBezTo>
                    <a:lnTo>
                      <a:pt x="156443" y="0"/>
                    </a:lnTo>
                    <a:cubicBezTo>
                      <a:pt x="107993" y="0"/>
                      <a:pt x="63543" y="28893"/>
                      <a:pt x="41572" y="74803"/>
                    </a:cubicBezTo>
                    <a:cubicBezTo>
                      <a:pt x="4170" y="152718"/>
                      <a:pt x="-528" y="233426"/>
                      <a:pt x="43" y="274955"/>
                    </a:cubicBezTo>
                    <a:cubicBezTo>
                      <a:pt x="233" y="290767"/>
                      <a:pt x="12362" y="303467"/>
                      <a:pt x="27285" y="303467"/>
                    </a:cubicBezTo>
                    <a:lnTo>
                      <a:pt x="68750" y="3034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31">
                <a:extLst>
                  <a:ext uri="{FF2B5EF4-FFF2-40B4-BE49-F238E27FC236}">
                    <a16:creationId xmlns:a16="http://schemas.microsoft.com/office/drawing/2014/main" id="{E38E85A5-1586-028B-09A4-F6F59A83672D}"/>
                  </a:ext>
                </a:extLst>
              </p:cNvPr>
              <p:cNvSpPr/>
              <p:nvPr/>
            </p:nvSpPr>
            <p:spPr>
              <a:xfrm>
                <a:off x="6587743" y="4291647"/>
                <a:ext cx="197909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197909" h="303466" extrusionOk="0">
                    <a:moveTo>
                      <a:pt x="129160" y="303467"/>
                    </a:moveTo>
                    <a:cubicBezTo>
                      <a:pt x="144018" y="303467"/>
                      <a:pt x="156147" y="290767"/>
                      <a:pt x="156401" y="274955"/>
                    </a:cubicBezTo>
                    <a:cubicBezTo>
                      <a:pt x="156973" y="233426"/>
                      <a:pt x="152210" y="152654"/>
                      <a:pt x="114872" y="74803"/>
                    </a:cubicBezTo>
                    <a:cubicBezTo>
                      <a:pt x="92838" y="28893"/>
                      <a:pt x="48451" y="0"/>
                      <a:pt x="0" y="0"/>
                    </a:cubicBezTo>
                    <a:lnTo>
                      <a:pt x="41466" y="0"/>
                    </a:lnTo>
                    <a:cubicBezTo>
                      <a:pt x="89916" y="0"/>
                      <a:pt x="134366" y="28893"/>
                      <a:pt x="156338" y="74803"/>
                    </a:cubicBezTo>
                    <a:cubicBezTo>
                      <a:pt x="193739" y="152718"/>
                      <a:pt x="198438" y="233426"/>
                      <a:pt x="197866" y="274955"/>
                    </a:cubicBezTo>
                    <a:cubicBezTo>
                      <a:pt x="197676" y="290767"/>
                      <a:pt x="185548" y="303467"/>
                      <a:pt x="170625" y="303467"/>
                    </a:cubicBezTo>
                    <a:lnTo>
                      <a:pt x="129160" y="3034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31">
                <a:extLst>
                  <a:ext uri="{FF2B5EF4-FFF2-40B4-BE49-F238E27FC236}">
                    <a16:creationId xmlns:a16="http://schemas.microsoft.com/office/drawing/2014/main" id="{611AB2DB-BEDD-669C-BCFA-10BB9C29CEAF}"/>
                  </a:ext>
                </a:extLst>
              </p:cNvPr>
              <p:cNvSpPr/>
              <p:nvPr/>
            </p:nvSpPr>
            <p:spPr>
              <a:xfrm>
                <a:off x="6419913" y="4196578"/>
                <a:ext cx="93408" cy="95069"/>
              </a:xfrm>
              <a:custGeom>
                <a:avLst/>
                <a:gdLst/>
                <a:ahLst/>
                <a:cxnLst/>
                <a:rect l="l" t="t" r="r" b="b"/>
                <a:pathLst>
                  <a:path w="93408" h="95069" extrusionOk="0">
                    <a:moveTo>
                      <a:pt x="93408" y="518"/>
                    </a:moveTo>
                    <a:cubicBezTo>
                      <a:pt x="25464" y="518"/>
                      <a:pt x="19114" y="95069"/>
                      <a:pt x="19114" y="95069"/>
                    </a:cubicBezTo>
                    <a:lnTo>
                      <a:pt x="0" y="95069"/>
                    </a:lnTo>
                    <a:cubicBezTo>
                      <a:pt x="0" y="-12754"/>
                      <a:pt x="93408" y="518"/>
                      <a:pt x="93408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31">
                <a:extLst>
                  <a:ext uri="{FF2B5EF4-FFF2-40B4-BE49-F238E27FC236}">
                    <a16:creationId xmlns:a16="http://schemas.microsoft.com/office/drawing/2014/main" id="{544A9C79-BA18-0E17-503A-5574675C9B3C}"/>
                  </a:ext>
                </a:extLst>
              </p:cNvPr>
              <p:cNvSpPr/>
              <p:nvPr/>
            </p:nvSpPr>
            <p:spPr>
              <a:xfrm>
                <a:off x="6513321" y="4196578"/>
                <a:ext cx="93409" cy="95069"/>
              </a:xfrm>
              <a:custGeom>
                <a:avLst/>
                <a:gdLst/>
                <a:ahLst/>
                <a:cxnLst/>
                <a:rect l="l" t="t" r="r" b="b"/>
                <a:pathLst>
                  <a:path w="93409" h="95069" extrusionOk="0">
                    <a:moveTo>
                      <a:pt x="0" y="518"/>
                    </a:moveTo>
                    <a:cubicBezTo>
                      <a:pt x="67945" y="518"/>
                      <a:pt x="74295" y="95069"/>
                      <a:pt x="74295" y="95069"/>
                    </a:cubicBezTo>
                    <a:lnTo>
                      <a:pt x="93409" y="95069"/>
                    </a:lnTo>
                    <a:cubicBezTo>
                      <a:pt x="93472" y="-12754"/>
                      <a:pt x="0" y="518"/>
                      <a:pt x="0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31">
                <a:extLst>
                  <a:ext uri="{FF2B5EF4-FFF2-40B4-BE49-F238E27FC236}">
                    <a16:creationId xmlns:a16="http://schemas.microsoft.com/office/drawing/2014/main" id="{B72519DE-F7A3-FCBB-5E86-1D288FF8104F}"/>
                  </a:ext>
                </a:extLst>
              </p:cNvPr>
              <p:cNvSpPr/>
              <p:nvPr/>
            </p:nvSpPr>
            <p:spPr>
              <a:xfrm>
                <a:off x="6608381" y="4291457"/>
                <a:ext cx="156721" cy="303850"/>
              </a:xfrm>
              <a:custGeom>
                <a:avLst/>
                <a:gdLst/>
                <a:ahLst/>
                <a:cxnLst/>
                <a:rect l="l" t="t" r="r" b="b"/>
                <a:pathLst>
                  <a:path w="156721" h="303850" extrusionOk="0">
                    <a:moveTo>
                      <a:pt x="129223" y="303466"/>
                    </a:moveTo>
                    <a:cubicBezTo>
                      <a:pt x="141605" y="303022"/>
                      <a:pt x="152083" y="293370"/>
                      <a:pt x="154369" y="281496"/>
                    </a:cubicBezTo>
                    <a:cubicBezTo>
                      <a:pt x="155258" y="277559"/>
                      <a:pt x="154940" y="273558"/>
                      <a:pt x="154877" y="269494"/>
                    </a:cubicBezTo>
                    <a:cubicBezTo>
                      <a:pt x="154623" y="253111"/>
                      <a:pt x="153480" y="236728"/>
                      <a:pt x="151638" y="220535"/>
                    </a:cubicBezTo>
                    <a:cubicBezTo>
                      <a:pt x="146686" y="175832"/>
                      <a:pt x="136081" y="131826"/>
                      <a:pt x="118745" y="90360"/>
                    </a:cubicBezTo>
                    <a:cubicBezTo>
                      <a:pt x="118745" y="90360"/>
                      <a:pt x="113729" y="79184"/>
                      <a:pt x="113729" y="79184"/>
                    </a:cubicBezTo>
                    <a:cubicBezTo>
                      <a:pt x="100013" y="48196"/>
                      <a:pt x="74676" y="22542"/>
                      <a:pt x="43180" y="9652"/>
                    </a:cubicBezTo>
                    <a:cubicBezTo>
                      <a:pt x="33338" y="5778"/>
                      <a:pt x="22733" y="2730"/>
                      <a:pt x="12256" y="1460"/>
                    </a:cubicBezTo>
                    <a:cubicBezTo>
                      <a:pt x="8637" y="762"/>
                      <a:pt x="3683" y="635"/>
                      <a:pt x="0" y="317"/>
                    </a:cubicBezTo>
                    <a:lnTo>
                      <a:pt x="0" y="0"/>
                    </a:lnTo>
                    <a:cubicBezTo>
                      <a:pt x="16447" y="190"/>
                      <a:pt x="32957" y="3302"/>
                      <a:pt x="48070" y="9906"/>
                    </a:cubicBezTo>
                    <a:cubicBezTo>
                      <a:pt x="78487" y="22670"/>
                      <a:pt x="103125" y="47879"/>
                      <a:pt x="116587" y="77915"/>
                    </a:cubicBezTo>
                    <a:lnTo>
                      <a:pt x="121666" y="89154"/>
                    </a:lnTo>
                    <a:cubicBezTo>
                      <a:pt x="139383" y="130683"/>
                      <a:pt x="149924" y="175387"/>
                      <a:pt x="154305" y="220282"/>
                    </a:cubicBezTo>
                    <a:cubicBezTo>
                      <a:pt x="155893" y="236665"/>
                      <a:pt x="156782" y="253111"/>
                      <a:pt x="156718" y="269558"/>
                    </a:cubicBezTo>
                    <a:cubicBezTo>
                      <a:pt x="156655" y="273621"/>
                      <a:pt x="156909" y="277813"/>
                      <a:pt x="155829" y="281877"/>
                    </a:cubicBezTo>
                    <a:cubicBezTo>
                      <a:pt x="153163" y="294069"/>
                      <a:pt x="141923" y="304038"/>
                      <a:pt x="129287" y="303847"/>
                    </a:cubicBezTo>
                    <a:lnTo>
                      <a:pt x="129287" y="303466"/>
                    </a:lnTo>
                    <a:lnTo>
                      <a:pt x="129223" y="30346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31">
                <a:extLst>
                  <a:ext uri="{FF2B5EF4-FFF2-40B4-BE49-F238E27FC236}">
                    <a16:creationId xmlns:a16="http://schemas.microsoft.com/office/drawing/2014/main" id="{FC5BCB2D-8D97-2FD7-4739-CF47D16F6C93}"/>
                  </a:ext>
                </a:extLst>
              </p:cNvPr>
              <p:cNvSpPr/>
              <p:nvPr/>
            </p:nvSpPr>
            <p:spPr>
              <a:xfrm>
                <a:off x="6260118" y="4291348"/>
                <a:ext cx="158207" cy="303895"/>
              </a:xfrm>
              <a:custGeom>
                <a:avLst/>
                <a:gdLst/>
                <a:ahLst/>
                <a:cxnLst/>
                <a:rect l="l" t="t" r="r" b="b"/>
                <a:pathLst>
                  <a:path w="158207" h="303895" extrusionOk="0">
                    <a:moveTo>
                      <a:pt x="28922" y="303892"/>
                    </a:moveTo>
                    <a:cubicBezTo>
                      <a:pt x="9935" y="304146"/>
                      <a:pt x="-923" y="287382"/>
                      <a:pt x="93" y="269602"/>
                    </a:cubicBezTo>
                    <a:cubicBezTo>
                      <a:pt x="-733" y="228327"/>
                      <a:pt x="3966" y="186925"/>
                      <a:pt x="14126" y="146857"/>
                    </a:cubicBezTo>
                    <a:cubicBezTo>
                      <a:pt x="19143" y="127045"/>
                      <a:pt x="26064" y="106915"/>
                      <a:pt x="34192" y="88183"/>
                    </a:cubicBezTo>
                    <a:cubicBezTo>
                      <a:pt x="36034" y="84373"/>
                      <a:pt x="40161" y="74911"/>
                      <a:pt x="42130" y="71292"/>
                    </a:cubicBezTo>
                    <a:cubicBezTo>
                      <a:pt x="46828" y="62084"/>
                      <a:pt x="52734" y="53004"/>
                      <a:pt x="59465" y="45130"/>
                    </a:cubicBezTo>
                    <a:cubicBezTo>
                      <a:pt x="72927" y="29318"/>
                      <a:pt x="90326" y="16428"/>
                      <a:pt x="109630" y="8681"/>
                    </a:cubicBezTo>
                    <a:cubicBezTo>
                      <a:pt x="125061" y="2458"/>
                      <a:pt x="141761" y="-400"/>
                      <a:pt x="158208" y="45"/>
                    </a:cubicBezTo>
                    <a:lnTo>
                      <a:pt x="158208" y="362"/>
                    </a:lnTo>
                    <a:cubicBezTo>
                      <a:pt x="141825" y="553"/>
                      <a:pt x="125378" y="3728"/>
                      <a:pt x="110328" y="10268"/>
                    </a:cubicBezTo>
                    <a:cubicBezTo>
                      <a:pt x="97247" y="15730"/>
                      <a:pt x="84802" y="23921"/>
                      <a:pt x="74324" y="33509"/>
                    </a:cubicBezTo>
                    <a:cubicBezTo>
                      <a:pt x="60735" y="45955"/>
                      <a:pt x="49750" y="61259"/>
                      <a:pt x="42193" y="78086"/>
                    </a:cubicBezTo>
                    <a:lnTo>
                      <a:pt x="37113" y="89326"/>
                    </a:lnTo>
                    <a:cubicBezTo>
                      <a:pt x="29239" y="107995"/>
                      <a:pt x="22445" y="127998"/>
                      <a:pt x="17301" y="147555"/>
                    </a:cubicBezTo>
                    <a:cubicBezTo>
                      <a:pt x="7141" y="187306"/>
                      <a:pt x="1997" y="228455"/>
                      <a:pt x="1934" y="269475"/>
                    </a:cubicBezTo>
                    <a:cubicBezTo>
                      <a:pt x="1997" y="273603"/>
                      <a:pt x="1744" y="277730"/>
                      <a:pt x="2760" y="281667"/>
                    </a:cubicBezTo>
                    <a:cubicBezTo>
                      <a:pt x="5363" y="293732"/>
                      <a:pt x="16412" y="303511"/>
                      <a:pt x="28922" y="303448"/>
                    </a:cubicBezTo>
                    <a:lnTo>
                      <a:pt x="28922" y="303892"/>
                    </a:lnTo>
                    <a:lnTo>
                      <a:pt x="28922" y="3038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31">
                <a:extLst>
                  <a:ext uri="{FF2B5EF4-FFF2-40B4-BE49-F238E27FC236}">
                    <a16:creationId xmlns:a16="http://schemas.microsoft.com/office/drawing/2014/main" id="{21D45700-CFCB-D7B8-971C-431FDA2EC538}"/>
                  </a:ext>
                </a:extLst>
              </p:cNvPr>
              <p:cNvSpPr/>
              <p:nvPr/>
            </p:nvSpPr>
            <p:spPr>
              <a:xfrm>
                <a:off x="6424866" y="4409059"/>
                <a:ext cx="176911" cy="68579"/>
              </a:xfrm>
              <a:custGeom>
                <a:avLst/>
                <a:gdLst/>
                <a:ahLst/>
                <a:cxnLst/>
                <a:rect l="l" t="t" r="r" b="b"/>
                <a:pathLst>
                  <a:path w="176911" h="68579" extrusionOk="0">
                    <a:moveTo>
                      <a:pt x="176911" y="34290"/>
                    </a:moveTo>
                    <a:cubicBezTo>
                      <a:pt x="176911" y="53228"/>
                      <a:pt x="137308" y="68580"/>
                      <a:pt x="88455" y="68580"/>
                    </a:cubicBezTo>
                    <a:cubicBezTo>
                      <a:pt x="39603" y="68580"/>
                      <a:pt x="0" y="53228"/>
                      <a:pt x="0" y="34290"/>
                    </a:cubicBezTo>
                    <a:cubicBezTo>
                      <a:pt x="0" y="15352"/>
                      <a:pt x="39603" y="0"/>
                      <a:pt x="88455" y="0"/>
                    </a:cubicBezTo>
                    <a:cubicBezTo>
                      <a:pt x="137308" y="0"/>
                      <a:pt x="176911" y="15352"/>
                      <a:pt x="176911" y="3429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31">
                <a:extLst>
                  <a:ext uri="{FF2B5EF4-FFF2-40B4-BE49-F238E27FC236}">
                    <a16:creationId xmlns:a16="http://schemas.microsoft.com/office/drawing/2014/main" id="{2748389E-AC72-ABD3-6D52-C13CBB191906}"/>
                  </a:ext>
                </a:extLst>
              </p:cNvPr>
              <p:cNvSpPr/>
              <p:nvPr/>
            </p:nvSpPr>
            <p:spPr>
              <a:xfrm>
                <a:off x="6438106" y="4399700"/>
                <a:ext cx="177958" cy="71881"/>
              </a:xfrm>
              <a:custGeom>
                <a:avLst/>
                <a:gdLst/>
                <a:ahLst/>
                <a:cxnLst/>
                <a:rect l="l" t="t" r="r" b="b"/>
                <a:pathLst>
                  <a:path w="177958" h="71881" extrusionOk="0">
                    <a:moveTo>
                      <a:pt x="177959" y="36156"/>
                    </a:moveTo>
                    <a:cubicBezTo>
                      <a:pt x="177133" y="52539"/>
                      <a:pt x="153067" y="61302"/>
                      <a:pt x="139668" y="65429"/>
                    </a:cubicBezTo>
                    <a:cubicBezTo>
                      <a:pt x="107029" y="74700"/>
                      <a:pt x="71787" y="73494"/>
                      <a:pt x="39084" y="64921"/>
                    </a:cubicBezTo>
                    <a:cubicBezTo>
                      <a:pt x="-12986" y="51205"/>
                      <a:pt x="-12986" y="20598"/>
                      <a:pt x="38830" y="6374"/>
                    </a:cubicBezTo>
                    <a:cubicBezTo>
                      <a:pt x="71660" y="-2072"/>
                      <a:pt x="106966" y="-2325"/>
                      <a:pt x="139668" y="6819"/>
                    </a:cubicBezTo>
                    <a:cubicBezTo>
                      <a:pt x="153067" y="10946"/>
                      <a:pt x="177133" y="19772"/>
                      <a:pt x="177959" y="36156"/>
                    </a:cubicBezTo>
                    <a:lnTo>
                      <a:pt x="177959" y="36156"/>
                    </a:lnTo>
                    <a:close/>
                    <a:moveTo>
                      <a:pt x="177578" y="36156"/>
                    </a:moveTo>
                    <a:cubicBezTo>
                      <a:pt x="176498" y="19646"/>
                      <a:pt x="152559" y="12407"/>
                      <a:pt x="139097" y="8978"/>
                    </a:cubicBezTo>
                    <a:cubicBezTo>
                      <a:pt x="114650" y="3390"/>
                      <a:pt x="89186" y="2437"/>
                      <a:pt x="64294" y="5040"/>
                    </a:cubicBezTo>
                    <a:cubicBezTo>
                      <a:pt x="45180" y="7390"/>
                      <a:pt x="20860" y="11835"/>
                      <a:pt x="6699" y="25615"/>
                    </a:cubicBezTo>
                    <a:cubicBezTo>
                      <a:pt x="-10890" y="45744"/>
                      <a:pt x="23590" y="60095"/>
                      <a:pt x="39402" y="63841"/>
                    </a:cubicBezTo>
                    <a:cubicBezTo>
                      <a:pt x="71977" y="71525"/>
                      <a:pt x="106521" y="70319"/>
                      <a:pt x="139097" y="63334"/>
                    </a:cubicBezTo>
                    <a:cubicBezTo>
                      <a:pt x="152622" y="59904"/>
                      <a:pt x="176562" y="52665"/>
                      <a:pt x="177578" y="36156"/>
                    </a:cubicBezTo>
                    <a:lnTo>
                      <a:pt x="177578" y="361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88689A0-FC9A-8CC6-64C7-D4AA11B292D8}"/>
              </a:ext>
            </a:extLst>
          </p:cNvPr>
          <p:cNvSpPr txBox="1"/>
          <p:nvPr/>
        </p:nvSpPr>
        <p:spPr>
          <a:xfrm>
            <a:off x="5643775" y="4604003"/>
            <a:ext cx="2787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grpSp>
        <p:nvGrpSpPr>
          <p:cNvPr id="3" name="Google Shape;1312;p47">
            <a:extLst>
              <a:ext uri="{FF2B5EF4-FFF2-40B4-BE49-F238E27FC236}">
                <a16:creationId xmlns:a16="http://schemas.microsoft.com/office/drawing/2014/main" id="{690AA860-889F-D192-33C5-53C12BCBA9DC}"/>
              </a:ext>
            </a:extLst>
          </p:cNvPr>
          <p:cNvGrpSpPr/>
          <p:nvPr/>
        </p:nvGrpSpPr>
        <p:grpSpPr>
          <a:xfrm>
            <a:off x="13504112" y="0"/>
            <a:ext cx="4494307" cy="4985885"/>
            <a:chOff x="-976418" y="-1"/>
            <a:chExt cx="4494307" cy="4985885"/>
          </a:xfrm>
        </p:grpSpPr>
        <p:grpSp>
          <p:nvGrpSpPr>
            <p:cNvPr id="4" name="Google Shape;1313;p47">
              <a:extLst>
                <a:ext uri="{FF2B5EF4-FFF2-40B4-BE49-F238E27FC236}">
                  <a16:creationId xmlns:a16="http://schemas.microsoft.com/office/drawing/2014/main" id="{CCDFE23C-6499-4E8E-915D-FB121F36D167}"/>
                </a:ext>
              </a:extLst>
            </p:cNvPr>
            <p:cNvGrpSpPr/>
            <p:nvPr/>
          </p:nvGrpSpPr>
          <p:grpSpPr>
            <a:xfrm>
              <a:off x="2039219" y="-1"/>
              <a:ext cx="589264" cy="2447124"/>
              <a:chOff x="10171303" y="3110293"/>
              <a:chExt cx="296291" cy="1230638"/>
            </a:xfrm>
          </p:grpSpPr>
          <p:sp>
            <p:nvSpPr>
              <p:cNvPr id="707" name="Google Shape;1314;p47">
                <a:extLst>
                  <a:ext uri="{FF2B5EF4-FFF2-40B4-BE49-F238E27FC236}">
                    <a16:creationId xmlns:a16="http://schemas.microsoft.com/office/drawing/2014/main" id="{8F56C743-6DD7-31D3-6FE6-C0A8030BF4C6}"/>
                  </a:ext>
                </a:extLst>
              </p:cNvPr>
              <p:cNvSpPr/>
              <p:nvPr/>
            </p:nvSpPr>
            <p:spPr>
              <a:xfrm>
                <a:off x="10171303" y="3653853"/>
                <a:ext cx="296290" cy="660273"/>
              </a:xfrm>
              <a:custGeom>
                <a:avLst/>
                <a:gdLst/>
                <a:ahLst/>
                <a:cxnLst/>
                <a:rect l="l" t="t" r="r" b="b"/>
                <a:pathLst>
                  <a:path w="296290" h="660273" extrusionOk="0">
                    <a:moveTo>
                      <a:pt x="0" y="0"/>
                    </a:moveTo>
                    <a:lnTo>
                      <a:pt x="296290" y="0"/>
                    </a:lnTo>
                    <a:lnTo>
                      <a:pt x="296290" y="512128"/>
                    </a:lnTo>
                    <a:cubicBezTo>
                      <a:pt x="296290" y="593916"/>
                      <a:pt x="229997" y="660273"/>
                      <a:pt x="148145" y="660273"/>
                    </a:cubicBezTo>
                    <a:lnTo>
                      <a:pt x="148145" y="660273"/>
                    </a:lnTo>
                    <a:cubicBezTo>
                      <a:pt x="66357" y="660273"/>
                      <a:pt x="0" y="593916"/>
                      <a:pt x="0" y="5121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1315;p47">
                <a:extLst>
                  <a:ext uri="{FF2B5EF4-FFF2-40B4-BE49-F238E27FC236}">
                    <a16:creationId xmlns:a16="http://schemas.microsoft.com/office/drawing/2014/main" id="{C6040DCB-A360-2E19-10A9-8EB1CA46C217}"/>
                  </a:ext>
                </a:extLst>
              </p:cNvPr>
              <p:cNvSpPr/>
              <p:nvPr/>
            </p:nvSpPr>
            <p:spPr>
              <a:xfrm>
                <a:off x="10171303" y="3653853"/>
                <a:ext cx="296291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296291" h="50800" extrusionOk="0">
                    <a:moveTo>
                      <a:pt x="0" y="0"/>
                    </a:moveTo>
                    <a:lnTo>
                      <a:pt x="296291" y="0"/>
                    </a:lnTo>
                    <a:lnTo>
                      <a:pt x="296291" y="50800"/>
                    </a:lnTo>
                    <a:lnTo>
                      <a:pt x="0" y="5080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1316;p47">
                <a:extLst>
                  <a:ext uri="{FF2B5EF4-FFF2-40B4-BE49-F238E27FC236}">
                    <a16:creationId xmlns:a16="http://schemas.microsoft.com/office/drawing/2014/main" id="{17C130C3-6E43-541E-243B-487B953006E4}"/>
                  </a:ext>
                </a:extLst>
              </p:cNvPr>
              <p:cNvSpPr/>
              <p:nvPr/>
            </p:nvSpPr>
            <p:spPr>
              <a:xfrm>
                <a:off x="10306740" y="3795809"/>
                <a:ext cx="104974" cy="304996"/>
              </a:xfrm>
              <a:custGeom>
                <a:avLst/>
                <a:gdLst/>
                <a:ahLst/>
                <a:cxnLst/>
                <a:rect l="l" t="t" r="r" b="b"/>
                <a:pathLst>
                  <a:path w="104974" h="304996" extrusionOk="0">
                    <a:moveTo>
                      <a:pt x="104974" y="152747"/>
                    </a:moveTo>
                    <a:cubicBezTo>
                      <a:pt x="104466" y="194784"/>
                      <a:pt x="101736" y="238345"/>
                      <a:pt x="84019" y="277144"/>
                    </a:cubicBezTo>
                    <a:cubicBezTo>
                      <a:pt x="66366" y="314164"/>
                      <a:pt x="39759" y="314482"/>
                      <a:pt x="22297" y="276890"/>
                    </a:cubicBezTo>
                    <a:cubicBezTo>
                      <a:pt x="5089" y="238091"/>
                      <a:pt x="1088" y="194784"/>
                      <a:pt x="8" y="152747"/>
                    </a:cubicBezTo>
                    <a:cubicBezTo>
                      <a:pt x="-246" y="110266"/>
                      <a:pt x="5152" y="43527"/>
                      <a:pt x="33282" y="10126"/>
                    </a:cubicBezTo>
                    <a:cubicBezTo>
                      <a:pt x="53920" y="-12353"/>
                      <a:pt x="74367" y="6570"/>
                      <a:pt x="84146" y="28287"/>
                    </a:cubicBezTo>
                    <a:cubicBezTo>
                      <a:pt x="101672" y="67150"/>
                      <a:pt x="104466" y="110710"/>
                      <a:pt x="104974" y="152747"/>
                    </a:cubicBezTo>
                    <a:lnTo>
                      <a:pt x="104974" y="152747"/>
                    </a:lnTo>
                    <a:close/>
                    <a:moveTo>
                      <a:pt x="104593" y="152747"/>
                    </a:moveTo>
                    <a:cubicBezTo>
                      <a:pt x="104403" y="111600"/>
                      <a:pt x="96719" y="44670"/>
                      <a:pt x="69668" y="12794"/>
                    </a:cubicBezTo>
                    <a:cubicBezTo>
                      <a:pt x="38108" y="-19719"/>
                      <a:pt x="16645" y="45877"/>
                      <a:pt x="11502" y="69372"/>
                    </a:cubicBezTo>
                    <a:cubicBezTo>
                      <a:pt x="-372" y="123919"/>
                      <a:pt x="-1706" y="181703"/>
                      <a:pt x="10422" y="236377"/>
                    </a:cubicBezTo>
                    <a:cubicBezTo>
                      <a:pt x="15439" y="256443"/>
                      <a:pt x="21853" y="277398"/>
                      <a:pt x="35695" y="293146"/>
                    </a:cubicBezTo>
                    <a:cubicBezTo>
                      <a:pt x="54872" y="313530"/>
                      <a:pt x="71891" y="294797"/>
                      <a:pt x="81098" y="275683"/>
                    </a:cubicBezTo>
                    <a:cubicBezTo>
                      <a:pt x="98878" y="237583"/>
                      <a:pt x="104021" y="194467"/>
                      <a:pt x="104593" y="152747"/>
                    </a:cubicBezTo>
                    <a:lnTo>
                      <a:pt x="104593" y="15274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1317;p47">
                <a:extLst>
                  <a:ext uri="{FF2B5EF4-FFF2-40B4-BE49-F238E27FC236}">
                    <a16:creationId xmlns:a16="http://schemas.microsoft.com/office/drawing/2014/main" id="{B37A4301-9C08-B9A1-D8F8-9E7CA797763D}"/>
                  </a:ext>
                </a:extLst>
              </p:cNvPr>
              <p:cNvSpPr/>
              <p:nvPr/>
            </p:nvSpPr>
            <p:spPr>
              <a:xfrm>
                <a:off x="10305766" y="4312156"/>
                <a:ext cx="2646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26465" h="28775" extrusionOk="0">
                    <a:moveTo>
                      <a:pt x="26446" y="14607"/>
                    </a:moveTo>
                    <a:cubicBezTo>
                      <a:pt x="26700" y="27560"/>
                      <a:pt x="13301" y="33784"/>
                      <a:pt x="4284" y="23941"/>
                    </a:cubicBezTo>
                    <a:cubicBezTo>
                      <a:pt x="-4352" y="15115"/>
                      <a:pt x="728" y="128"/>
                      <a:pt x="13618" y="2"/>
                    </a:cubicBezTo>
                    <a:cubicBezTo>
                      <a:pt x="21620" y="-126"/>
                      <a:pt x="26827" y="7431"/>
                      <a:pt x="26446" y="14607"/>
                    </a:cubicBezTo>
                    <a:lnTo>
                      <a:pt x="26446" y="14607"/>
                    </a:lnTo>
                    <a:close/>
                    <a:moveTo>
                      <a:pt x="26065" y="14607"/>
                    </a:moveTo>
                    <a:cubicBezTo>
                      <a:pt x="26065" y="8129"/>
                      <a:pt x="19397" y="3875"/>
                      <a:pt x="13618" y="4002"/>
                    </a:cubicBezTo>
                    <a:cubicBezTo>
                      <a:pt x="7713" y="3939"/>
                      <a:pt x="2697" y="8701"/>
                      <a:pt x="2062" y="14607"/>
                    </a:cubicBezTo>
                    <a:cubicBezTo>
                      <a:pt x="1109" y="21210"/>
                      <a:pt x="7332" y="26608"/>
                      <a:pt x="13618" y="25655"/>
                    </a:cubicBezTo>
                    <a:cubicBezTo>
                      <a:pt x="19461" y="25147"/>
                      <a:pt x="26128" y="21210"/>
                      <a:pt x="26065" y="14607"/>
                    </a:cubicBezTo>
                    <a:lnTo>
                      <a:pt x="26065" y="1460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1318;p47">
                <a:extLst>
                  <a:ext uri="{FF2B5EF4-FFF2-40B4-BE49-F238E27FC236}">
                    <a16:creationId xmlns:a16="http://schemas.microsoft.com/office/drawing/2014/main" id="{847B23A8-3A60-F1DD-CE18-F94ADD03993A}"/>
                  </a:ext>
                </a:extLst>
              </p:cNvPr>
              <p:cNvSpPr/>
              <p:nvPr/>
            </p:nvSpPr>
            <p:spPr>
              <a:xfrm>
                <a:off x="10171423" y="3524250"/>
                <a:ext cx="296048" cy="129730"/>
              </a:xfrm>
              <a:custGeom>
                <a:avLst/>
                <a:gdLst/>
                <a:ahLst/>
                <a:cxnLst/>
                <a:rect l="l" t="t" r="r" b="b"/>
                <a:pathLst>
                  <a:path w="296048" h="129730" extrusionOk="0">
                    <a:moveTo>
                      <a:pt x="296044" y="129730"/>
                    </a:moveTo>
                    <a:cubicBezTo>
                      <a:pt x="246578" y="89916"/>
                      <a:pt x="193936" y="44577"/>
                      <a:pt x="145803" y="3048"/>
                    </a:cubicBezTo>
                    <a:lnTo>
                      <a:pt x="150248" y="3048"/>
                    </a:lnTo>
                    <a:cubicBezTo>
                      <a:pt x="115641" y="32957"/>
                      <a:pt x="73222" y="69342"/>
                      <a:pt x="38044" y="98616"/>
                    </a:cubicBezTo>
                    <a:cubicBezTo>
                      <a:pt x="25344" y="108966"/>
                      <a:pt x="12834" y="119507"/>
                      <a:pt x="7" y="129730"/>
                    </a:cubicBezTo>
                    <a:cubicBezTo>
                      <a:pt x="-1200" y="129349"/>
                      <a:pt x="148153" y="381"/>
                      <a:pt x="148025" y="0"/>
                    </a:cubicBezTo>
                    <a:cubicBezTo>
                      <a:pt x="148025" y="508"/>
                      <a:pt x="296996" y="129222"/>
                      <a:pt x="296044" y="129730"/>
                    </a:cubicBezTo>
                    <a:lnTo>
                      <a:pt x="296044" y="1297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1319;p47">
                <a:extLst>
                  <a:ext uri="{FF2B5EF4-FFF2-40B4-BE49-F238E27FC236}">
                    <a16:creationId xmlns:a16="http://schemas.microsoft.com/office/drawing/2014/main" id="{1D6996BD-C576-83E0-F0C1-CEE2180F299E}"/>
                  </a:ext>
                </a:extLst>
              </p:cNvPr>
              <p:cNvSpPr/>
              <p:nvPr/>
            </p:nvSpPr>
            <p:spPr>
              <a:xfrm>
                <a:off x="10299890" y="3505200"/>
                <a:ext cx="39115" cy="39115"/>
              </a:xfrm>
              <a:custGeom>
                <a:avLst/>
                <a:gdLst/>
                <a:ahLst/>
                <a:cxnLst/>
                <a:rect l="l" t="t" r="r" b="b"/>
                <a:pathLst>
                  <a:path w="39115" h="39115" extrusionOk="0">
                    <a:moveTo>
                      <a:pt x="39115" y="19558"/>
                    </a:moveTo>
                    <a:cubicBezTo>
                      <a:pt x="39115" y="30353"/>
                      <a:pt x="30353" y="39116"/>
                      <a:pt x="19558" y="39116"/>
                    </a:cubicBezTo>
                    <a:cubicBezTo>
                      <a:pt x="8763" y="39116"/>
                      <a:pt x="0" y="30353"/>
                      <a:pt x="0" y="19558"/>
                    </a:cubicBezTo>
                    <a:cubicBezTo>
                      <a:pt x="0" y="8763"/>
                      <a:pt x="8763" y="0"/>
                      <a:pt x="19558" y="0"/>
                    </a:cubicBezTo>
                    <a:cubicBezTo>
                      <a:pt x="30353" y="0"/>
                      <a:pt x="39115" y="8763"/>
                      <a:pt x="39115" y="195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1320;p47">
                <a:extLst>
                  <a:ext uri="{FF2B5EF4-FFF2-40B4-BE49-F238E27FC236}">
                    <a16:creationId xmlns:a16="http://schemas.microsoft.com/office/drawing/2014/main" id="{3DFBDD89-798C-AAAD-AAD0-196D3441CA0D}"/>
                  </a:ext>
                </a:extLst>
              </p:cNvPr>
              <p:cNvSpPr/>
              <p:nvPr/>
            </p:nvSpPr>
            <p:spPr>
              <a:xfrm>
                <a:off x="10307256" y="3493007"/>
                <a:ext cx="24384" cy="24384"/>
              </a:xfrm>
              <a:custGeom>
                <a:avLst/>
                <a:gdLst/>
                <a:ahLst/>
                <a:cxnLst/>
                <a:rect l="l" t="t" r="r" b="b"/>
                <a:pathLst>
                  <a:path w="24384" h="24384" extrusionOk="0">
                    <a:moveTo>
                      <a:pt x="24385" y="12192"/>
                    </a:moveTo>
                    <a:cubicBezTo>
                      <a:pt x="24385" y="18923"/>
                      <a:pt x="18924" y="24384"/>
                      <a:pt x="12192" y="24384"/>
                    </a:cubicBezTo>
                    <a:cubicBezTo>
                      <a:pt x="5462" y="24384"/>
                      <a:pt x="0" y="18923"/>
                      <a:pt x="0" y="12192"/>
                    </a:cubicBezTo>
                    <a:cubicBezTo>
                      <a:pt x="0" y="5461"/>
                      <a:pt x="5462" y="1"/>
                      <a:pt x="12192" y="1"/>
                    </a:cubicBezTo>
                    <a:cubicBezTo>
                      <a:pt x="18924" y="-63"/>
                      <a:pt x="24385" y="5461"/>
                      <a:pt x="24385" y="121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1321;p47">
                <a:extLst>
                  <a:ext uri="{FF2B5EF4-FFF2-40B4-BE49-F238E27FC236}">
                    <a16:creationId xmlns:a16="http://schemas.microsoft.com/office/drawing/2014/main" id="{35015089-CE1F-770E-10AA-173136C5FEC2}"/>
                  </a:ext>
                </a:extLst>
              </p:cNvPr>
              <p:cNvSpPr/>
              <p:nvPr/>
            </p:nvSpPr>
            <p:spPr>
              <a:xfrm>
                <a:off x="10317543" y="3110293"/>
                <a:ext cx="3746" cy="382651"/>
              </a:xfrm>
              <a:custGeom>
                <a:avLst/>
                <a:gdLst/>
                <a:ahLst/>
                <a:cxnLst/>
                <a:rect l="l" t="t" r="r" b="b"/>
                <a:pathLst>
                  <a:path w="3746" h="382651" extrusionOk="0">
                    <a:moveTo>
                      <a:pt x="0" y="0"/>
                    </a:moveTo>
                    <a:lnTo>
                      <a:pt x="3747" y="0"/>
                    </a:lnTo>
                    <a:lnTo>
                      <a:pt x="3747" y="382651"/>
                    </a:lnTo>
                    <a:lnTo>
                      <a:pt x="0" y="3826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" name="Google Shape;1322;p47">
              <a:extLst>
                <a:ext uri="{FF2B5EF4-FFF2-40B4-BE49-F238E27FC236}">
                  <a16:creationId xmlns:a16="http://schemas.microsoft.com/office/drawing/2014/main" id="{52E94EA5-E272-44BB-B7C6-37A48740FC8F}"/>
                </a:ext>
              </a:extLst>
            </p:cNvPr>
            <p:cNvGrpSpPr/>
            <p:nvPr/>
          </p:nvGrpSpPr>
          <p:grpSpPr>
            <a:xfrm>
              <a:off x="2172893" y="2899431"/>
              <a:ext cx="1344997" cy="1706295"/>
              <a:chOff x="3437763" y="3146869"/>
              <a:chExt cx="590740" cy="749427"/>
            </a:xfrm>
          </p:grpSpPr>
          <p:sp>
            <p:nvSpPr>
              <p:cNvPr id="46" name="Google Shape;1323;p47">
                <a:extLst>
                  <a:ext uri="{FF2B5EF4-FFF2-40B4-BE49-F238E27FC236}">
                    <a16:creationId xmlns:a16="http://schemas.microsoft.com/office/drawing/2014/main" id="{C8ED2086-C004-209B-8849-6407B8BE202B}"/>
                  </a:ext>
                </a:extLst>
              </p:cNvPr>
              <p:cNvSpPr/>
              <p:nvPr/>
            </p:nvSpPr>
            <p:spPr>
              <a:xfrm>
                <a:off x="3544951" y="3146869"/>
                <a:ext cx="376301" cy="749427"/>
              </a:xfrm>
              <a:custGeom>
                <a:avLst/>
                <a:gdLst/>
                <a:ahLst/>
                <a:cxnLst/>
                <a:rect l="l" t="t" r="r" b="b"/>
                <a:pathLst>
                  <a:path w="376301" h="749427" extrusionOk="0">
                    <a:moveTo>
                      <a:pt x="282194" y="0"/>
                    </a:moveTo>
                    <a:lnTo>
                      <a:pt x="188151" y="0"/>
                    </a:lnTo>
                    <a:lnTo>
                      <a:pt x="94107" y="0"/>
                    </a:lnTo>
                    <a:lnTo>
                      <a:pt x="0" y="749427"/>
                    </a:lnTo>
                    <a:lnTo>
                      <a:pt x="188151" y="749427"/>
                    </a:lnTo>
                    <a:lnTo>
                      <a:pt x="376301" y="74942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7" name="Google Shape;1324;p47">
                <a:extLst>
                  <a:ext uri="{FF2B5EF4-FFF2-40B4-BE49-F238E27FC236}">
                    <a16:creationId xmlns:a16="http://schemas.microsoft.com/office/drawing/2014/main" id="{82E049BE-350F-CBCF-EBBB-F6A81A4948B6}"/>
                  </a:ext>
                </a:extLst>
              </p:cNvPr>
              <p:cNvGrpSpPr/>
              <p:nvPr/>
            </p:nvGrpSpPr>
            <p:grpSpPr>
              <a:xfrm>
                <a:off x="3495675" y="3188906"/>
                <a:ext cx="474789" cy="197802"/>
                <a:chOff x="3495675" y="3188906"/>
                <a:chExt cx="474789" cy="197802"/>
              </a:xfrm>
            </p:grpSpPr>
            <p:sp>
              <p:nvSpPr>
                <p:cNvPr id="60" name="Google Shape;1325;p47">
                  <a:extLst>
                    <a:ext uri="{FF2B5EF4-FFF2-40B4-BE49-F238E27FC236}">
                      <a16:creationId xmlns:a16="http://schemas.microsoft.com/office/drawing/2014/main" id="{19FCE31E-C7A1-EF6F-875F-3D02C3F62F14}"/>
                    </a:ext>
                  </a:extLst>
                </p:cNvPr>
                <p:cNvSpPr/>
                <p:nvPr/>
              </p:nvSpPr>
              <p:spPr>
                <a:xfrm>
                  <a:off x="3495675" y="3269932"/>
                  <a:ext cx="474789" cy="35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789" h="35687" extrusionOk="0">
                      <a:moveTo>
                        <a:pt x="0" y="0"/>
                      </a:moveTo>
                      <a:lnTo>
                        <a:pt x="474790" y="0"/>
                      </a:lnTo>
                      <a:lnTo>
                        <a:pt x="474790" y="35687"/>
                      </a:lnTo>
                      <a:lnTo>
                        <a:pt x="0" y="356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1326;p47">
                  <a:extLst>
                    <a:ext uri="{FF2B5EF4-FFF2-40B4-BE49-F238E27FC236}">
                      <a16:creationId xmlns:a16="http://schemas.microsoft.com/office/drawing/2014/main" id="{4143AE49-968C-9731-C4CE-192D0FAE3A04}"/>
                    </a:ext>
                  </a:extLst>
                </p:cNvPr>
                <p:cNvSpPr/>
                <p:nvPr/>
              </p:nvSpPr>
              <p:spPr>
                <a:xfrm>
                  <a:off x="3539680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197803"/>
                      </a:move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1327;p47">
                  <a:extLst>
                    <a:ext uri="{FF2B5EF4-FFF2-40B4-BE49-F238E27FC236}">
                      <a16:creationId xmlns:a16="http://schemas.microsoft.com/office/drawing/2014/main" id="{038E4527-1B67-F22B-E351-7116CD87AFF2}"/>
                    </a:ext>
                  </a:extLst>
                </p:cNvPr>
                <p:cNvSpPr/>
                <p:nvPr/>
              </p:nvSpPr>
              <p:spPr>
                <a:xfrm>
                  <a:off x="3568954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1328;p47">
                  <a:extLst>
                    <a:ext uri="{FF2B5EF4-FFF2-40B4-BE49-F238E27FC236}">
                      <a16:creationId xmlns:a16="http://schemas.microsoft.com/office/drawing/2014/main" id="{625ECEEE-11F9-41DD-FF0B-F2EFFAA0AB9D}"/>
                    </a:ext>
                  </a:extLst>
                </p:cNvPr>
                <p:cNvSpPr/>
                <p:nvPr/>
              </p:nvSpPr>
              <p:spPr>
                <a:xfrm>
                  <a:off x="3515169" y="3245802"/>
                  <a:ext cx="24510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0" h="84010" extrusionOk="0">
                      <a:moveTo>
                        <a:pt x="12255" y="84011"/>
                      </a:moveTo>
                      <a:lnTo>
                        <a:pt x="12255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461" y="0"/>
                        <a:pt x="12255" y="0"/>
                      </a:cubicBezTo>
                      <a:lnTo>
                        <a:pt x="12255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8986" y="84011"/>
                        <a:pt x="12255" y="840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4" name="Google Shape;1329;p47">
                  <a:extLst>
                    <a:ext uri="{FF2B5EF4-FFF2-40B4-BE49-F238E27FC236}">
                      <a16:creationId xmlns:a16="http://schemas.microsoft.com/office/drawing/2014/main" id="{5524AF70-489B-B259-0E18-99B6A6813CF4}"/>
                    </a:ext>
                  </a:extLst>
                </p:cNvPr>
                <p:cNvSpPr/>
                <p:nvPr/>
              </p:nvSpPr>
              <p:spPr>
                <a:xfrm>
                  <a:off x="3862704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0"/>
                      </a:move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5" name="Google Shape;1330;p47">
                  <a:extLst>
                    <a:ext uri="{FF2B5EF4-FFF2-40B4-BE49-F238E27FC236}">
                      <a16:creationId xmlns:a16="http://schemas.microsoft.com/office/drawing/2014/main" id="{4EBFEE73-7227-9795-AF09-419F6C87B995}"/>
                    </a:ext>
                  </a:extLst>
                </p:cNvPr>
                <p:cNvSpPr/>
                <p:nvPr/>
              </p:nvSpPr>
              <p:spPr>
                <a:xfrm>
                  <a:off x="3892041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6" name="Google Shape;1331;p47">
                  <a:extLst>
                    <a:ext uri="{FF2B5EF4-FFF2-40B4-BE49-F238E27FC236}">
                      <a16:creationId xmlns:a16="http://schemas.microsoft.com/office/drawing/2014/main" id="{91E200B7-1607-1C52-63D0-C5C714D97DDE}"/>
                    </a:ext>
                  </a:extLst>
                </p:cNvPr>
                <p:cNvSpPr/>
                <p:nvPr/>
              </p:nvSpPr>
              <p:spPr>
                <a:xfrm>
                  <a:off x="3926522" y="3245802"/>
                  <a:ext cx="24511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1" h="84010" extrusionOk="0">
                      <a:moveTo>
                        <a:pt x="12256" y="0"/>
                      </a:moveTo>
                      <a:lnTo>
                        <a:pt x="12256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9050" y="84011"/>
                        <a:pt x="12256" y="84011"/>
                      </a:cubicBezTo>
                      <a:lnTo>
                        <a:pt x="12256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524" y="0"/>
                        <a:pt x="122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" name="Google Shape;1332;p47">
                <a:extLst>
                  <a:ext uri="{FF2B5EF4-FFF2-40B4-BE49-F238E27FC236}">
                    <a16:creationId xmlns:a16="http://schemas.microsoft.com/office/drawing/2014/main" id="{70878AB9-08BF-7557-0F0A-6245A8FB1407}"/>
                  </a:ext>
                </a:extLst>
              </p:cNvPr>
              <p:cNvGrpSpPr/>
              <p:nvPr/>
            </p:nvGrpSpPr>
            <p:grpSpPr>
              <a:xfrm>
                <a:off x="3437763" y="3410902"/>
                <a:ext cx="590740" cy="246125"/>
                <a:chOff x="3437763" y="3410902"/>
                <a:chExt cx="590740" cy="246125"/>
              </a:xfrm>
            </p:grpSpPr>
            <p:sp>
              <p:nvSpPr>
                <p:cNvPr id="53" name="Google Shape;1333;p47">
                  <a:extLst>
                    <a:ext uri="{FF2B5EF4-FFF2-40B4-BE49-F238E27FC236}">
                      <a16:creationId xmlns:a16="http://schemas.microsoft.com/office/drawing/2014/main" id="{E24C6582-94B9-C51D-A933-34DCA338FEDC}"/>
                    </a:ext>
                  </a:extLst>
                </p:cNvPr>
                <p:cNvSpPr/>
                <p:nvPr/>
              </p:nvSpPr>
              <p:spPr>
                <a:xfrm>
                  <a:off x="3437763" y="3511740"/>
                  <a:ext cx="590740" cy="4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740" h="44386" extrusionOk="0">
                      <a:moveTo>
                        <a:pt x="0" y="0"/>
                      </a:moveTo>
                      <a:lnTo>
                        <a:pt x="590741" y="0"/>
                      </a:lnTo>
                      <a:lnTo>
                        <a:pt x="590741" y="44387"/>
                      </a:lnTo>
                      <a:lnTo>
                        <a:pt x="0" y="443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1334;p47">
                  <a:extLst>
                    <a:ext uri="{FF2B5EF4-FFF2-40B4-BE49-F238E27FC236}">
                      <a16:creationId xmlns:a16="http://schemas.microsoft.com/office/drawing/2014/main" id="{A935653C-45A7-9276-BCDC-F918DE4572C2}"/>
                    </a:ext>
                  </a:extLst>
                </p:cNvPr>
                <p:cNvSpPr/>
                <p:nvPr/>
              </p:nvSpPr>
              <p:spPr>
                <a:xfrm>
                  <a:off x="3492436" y="3410965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0" y="246063"/>
                      </a:moveTo>
                      <a:lnTo>
                        <a:pt x="39560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1"/>
                      </a:lnTo>
                      <a:cubicBezTo>
                        <a:pt x="0" y="17717"/>
                        <a:pt x="17717" y="0"/>
                        <a:pt x="39560" y="0"/>
                      </a:cubicBezTo>
                      <a:lnTo>
                        <a:pt x="39560" y="0"/>
                      </a:lnTo>
                      <a:cubicBezTo>
                        <a:pt x="61404" y="0"/>
                        <a:pt x="79121" y="17717"/>
                        <a:pt x="79121" y="39561"/>
                      </a:cubicBezTo>
                      <a:lnTo>
                        <a:pt x="79121" y="206502"/>
                      </a:lnTo>
                      <a:cubicBezTo>
                        <a:pt x="79185" y="228346"/>
                        <a:pt x="61468" y="246063"/>
                        <a:pt x="39560" y="2460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1335;p47">
                  <a:extLst>
                    <a:ext uri="{FF2B5EF4-FFF2-40B4-BE49-F238E27FC236}">
                      <a16:creationId xmlns:a16="http://schemas.microsoft.com/office/drawing/2014/main" id="{5D07A69B-7933-3957-76BB-25047E005D40}"/>
                    </a:ext>
                  </a:extLst>
                </p:cNvPr>
                <p:cNvSpPr/>
                <p:nvPr/>
              </p:nvSpPr>
              <p:spPr>
                <a:xfrm>
                  <a:off x="3529520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1336;p47">
                  <a:extLst>
                    <a:ext uri="{FF2B5EF4-FFF2-40B4-BE49-F238E27FC236}">
                      <a16:creationId xmlns:a16="http://schemas.microsoft.com/office/drawing/2014/main" id="{3C8E62CF-61A9-112F-4106-DE8AD3141FDC}"/>
                    </a:ext>
                  </a:extLst>
                </p:cNvPr>
                <p:cNvSpPr/>
                <p:nvPr/>
              </p:nvSpPr>
              <p:spPr>
                <a:xfrm>
                  <a:off x="3461956" y="3481704"/>
                  <a:ext cx="30479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9" h="104521" extrusionOk="0">
                      <a:moveTo>
                        <a:pt x="15240" y="104521"/>
                      </a:move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795"/>
                        <a:pt x="6795" y="0"/>
                        <a:pt x="15240" y="0"/>
                      </a:cubicBezTo>
                      <a:lnTo>
                        <a:pt x="15240" y="0"/>
                      </a:lnTo>
                      <a:cubicBezTo>
                        <a:pt x="23685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5" y="104521"/>
                        <a:pt x="15240" y="10452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1337;p47">
                  <a:extLst>
                    <a:ext uri="{FF2B5EF4-FFF2-40B4-BE49-F238E27FC236}">
                      <a16:creationId xmlns:a16="http://schemas.microsoft.com/office/drawing/2014/main" id="{53DF4579-9F6B-7C56-4BBC-E21D4359D262}"/>
                    </a:ext>
                  </a:extLst>
                </p:cNvPr>
                <p:cNvSpPr/>
                <p:nvPr/>
              </p:nvSpPr>
              <p:spPr>
                <a:xfrm>
                  <a:off x="3894391" y="3410902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1" y="0"/>
                      </a:moveTo>
                      <a:lnTo>
                        <a:pt x="39561" y="0"/>
                      </a:lnTo>
                      <a:cubicBezTo>
                        <a:pt x="61405" y="0"/>
                        <a:pt x="79121" y="17716"/>
                        <a:pt x="79121" y="39560"/>
                      </a:cubicBezTo>
                      <a:lnTo>
                        <a:pt x="79121" y="206502"/>
                      </a:lnTo>
                      <a:cubicBezTo>
                        <a:pt x="79121" y="228346"/>
                        <a:pt x="61405" y="246063"/>
                        <a:pt x="39561" y="246063"/>
                      </a:cubicBezTo>
                      <a:lnTo>
                        <a:pt x="39561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0"/>
                      </a:lnTo>
                      <a:cubicBezTo>
                        <a:pt x="-63" y="17780"/>
                        <a:pt x="17653" y="0"/>
                        <a:pt x="3956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1338;p47">
                  <a:extLst>
                    <a:ext uri="{FF2B5EF4-FFF2-40B4-BE49-F238E27FC236}">
                      <a16:creationId xmlns:a16="http://schemas.microsoft.com/office/drawing/2014/main" id="{F0A6929C-618E-E57D-AEFE-78EAC90CCB07}"/>
                    </a:ext>
                  </a:extLst>
                </p:cNvPr>
                <p:cNvSpPr/>
                <p:nvPr/>
              </p:nvSpPr>
              <p:spPr>
                <a:xfrm>
                  <a:off x="3931412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1339;p47">
                  <a:extLst>
                    <a:ext uri="{FF2B5EF4-FFF2-40B4-BE49-F238E27FC236}">
                      <a16:creationId xmlns:a16="http://schemas.microsoft.com/office/drawing/2014/main" id="{C9ABEC35-A54E-7520-5C48-75ED8F82BD7E}"/>
                    </a:ext>
                  </a:extLst>
                </p:cNvPr>
                <p:cNvSpPr/>
                <p:nvPr/>
              </p:nvSpPr>
              <p:spPr>
                <a:xfrm>
                  <a:off x="3973766" y="3481704"/>
                  <a:ext cx="30480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" h="104521" extrusionOk="0">
                      <a:moveTo>
                        <a:pt x="15240" y="0"/>
                      </a:moveTo>
                      <a:lnTo>
                        <a:pt x="15240" y="0"/>
                      </a:lnTo>
                      <a:cubicBezTo>
                        <a:pt x="23686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6" y="104521"/>
                        <a:pt x="15240" y="104521"/>
                      </a:cubicBez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858"/>
                        <a:pt x="6858" y="0"/>
                        <a:pt x="1524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9" name="Google Shape;1340;p47">
                <a:extLst>
                  <a:ext uri="{FF2B5EF4-FFF2-40B4-BE49-F238E27FC236}">
                    <a16:creationId xmlns:a16="http://schemas.microsoft.com/office/drawing/2014/main" id="{4729DE7D-C7AA-F1EC-DF86-72F196DE0FB3}"/>
                  </a:ext>
                </a:extLst>
              </p:cNvPr>
              <p:cNvSpPr/>
              <p:nvPr/>
            </p:nvSpPr>
            <p:spPr>
              <a:xfrm>
                <a:off x="3461956" y="3778948"/>
                <a:ext cx="542290" cy="117348"/>
              </a:xfrm>
              <a:custGeom>
                <a:avLst/>
                <a:gdLst/>
                <a:ahLst/>
                <a:cxnLst/>
                <a:rect l="l" t="t" r="r" b="b"/>
                <a:pathLst>
                  <a:path w="542290" h="117348" extrusionOk="0">
                    <a:moveTo>
                      <a:pt x="521653" y="0"/>
                    </a:moveTo>
                    <a:lnTo>
                      <a:pt x="271145" y="0"/>
                    </a:lnTo>
                    <a:lnTo>
                      <a:pt x="20701" y="0"/>
                    </a:lnTo>
                    <a:lnTo>
                      <a:pt x="0" y="117348"/>
                    </a:lnTo>
                    <a:lnTo>
                      <a:pt x="271145" y="117348"/>
                    </a:lnTo>
                    <a:lnTo>
                      <a:pt x="542290" y="1173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1341;p47">
                <a:extLst>
                  <a:ext uri="{FF2B5EF4-FFF2-40B4-BE49-F238E27FC236}">
                    <a16:creationId xmlns:a16="http://schemas.microsoft.com/office/drawing/2014/main" id="{D22BC3A0-2E9C-E9E2-6A2B-7ACF5172CAC5}"/>
                  </a:ext>
                </a:extLst>
              </p:cNvPr>
              <p:cNvSpPr/>
              <p:nvPr/>
            </p:nvSpPr>
            <p:spPr>
              <a:xfrm>
                <a:off x="3559683" y="3751135"/>
                <a:ext cx="346836" cy="27813"/>
              </a:xfrm>
              <a:custGeom>
                <a:avLst/>
                <a:gdLst/>
                <a:ahLst/>
                <a:cxnLst/>
                <a:rect l="l" t="t" r="r" b="b"/>
                <a:pathLst>
                  <a:path w="346836" h="27813" extrusionOk="0">
                    <a:moveTo>
                      <a:pt x="0" y="27813"/>
                    </a:moveTo>
                    <a:lnTo>
                      <a:pt x="343345" y="0"/>
                    </a:lnTo>
                    <a:lnTo>
                      <a:pt x="346837" y="278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1342;p47">
                <a:extLst>
                  <a:ext uri="{FF2B5EF4-FFF2-40B4-BE49-F238E27FC236}">
                    <a16:creationId xmlns:a16="http://schemas.microsoft.com/office/drawing/2014/main" id="{47F74033-8A67-2E79-DC54-0B8DD7BCBA9B}"/>
                  </a:ext>
                </a:extLst>
              </p:cNvPr>
              <p:cNvSpPr/>
              <p:nvPr/>
            </p:nvSpPr>
            <p:spPr>
              <a:xfrm>
                <a:off x="3477133" y="3809142"/>
                <a:ext cx="511873" cy="5057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5057" extrusionOk="0">
                    <a:moveTo>
                      <a:pt x="511873" y="857"/>
                    </a:moveTo>
                    <a:cubicBezTo>
                      <a:pt x="364363" y="6255"/>
                      <a:pt x="211645" y="5874"/>
                      <a:pt x="64008" y="2953"/>
                    </a:cubicBezTo>
                    <a:cubicBezTo>
                      <a:pt x="42672" y="2254"/>
                      <a:pt x="21336" y="1810"/>
                      <a:pt x="0" y="857"/>
                    </a:cubicBezTo>
                    <a:cubicBezTo>
                      <a:pt x="125984" y="-286"/>
                      <a:pt x="386016" y="-286"/>
                      <a:pt x="511873" y="857"/>
                    </a:cubicBezTo>
                    <a:lnTo>
                      <a:pt x="511873" y="8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1343;p47">
                <a:extLst>
                  <a:ext uri="{FF2B5EF4-FFF2-40B4-BE49-F238E27FC236}">
                    <a16:creationId xmlns:a16="http://schemas.microsoft.com/office/drawing/2014/main" id="{92D36009-307C-B38F-E696-FB298B6C071A}"/>
                  </a:ext>
                </a:extLst>
              </p:cNvPr>
              <p:cNvSpPr/>
              <p:nvPr/>
            </p:nvSpPr>
            <p:spPr>
              <a:xfrm>
                <a:off x="3469132" y="3854942"/>
                <a:ext cx="527939" cy="5105"/>
              </a:xfrm>
              <a:custGeom>
                <a:avLst/>
                <a:gdLst/>
                <a:ahLst/>
                <a:cxnLst/>
                <a:rect l="l" t="t" r="r" b="b"/>
                <a:pathLst>
                  <a:path w="527939" h="5105" extrusionOk="0">
                    <a:moveTo>
                      <a:pt x="527939" y="905"/>
                    </a:moveTo>
                    <a:cubicBezTo>
                      <a:pt x="375793" y="6302"/>
                      <a:pt x="218249" y="5921"/>
                      <a:pt x="65977" y="3000"/>
                    </a:cubicBezTo>
                    <a:cubicBezTo>
                      <a:pt x="44005" y="2302"/>
                      <a:pt x="21971" y="1857"/>
                      <a:pt x="0" y="905"/>
                    </a:cubicBezTo>
                    <a:cubicBezTo>
                      <a:pt x="129921" y="-302"/>
                      <a:pt x="398082" y="-302"/>
                      <a:pt x="527939" y="905"/>
                    </a:cubicBezTo>
                    <a:lnTo>
                      <a:pt x="527939" y="9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" name="Google Shape;1344;p47">
              <a:extLst>
                <a:ext uri="{FF2B5EF4-FFF2-40B4-BE49-F238E27FC236}">
                  <a16:creationId xmlns:a16="http://schemas.microsoft.com/office/drawing/2014/main" id="{424669E1-8FCE-C7FC-30AD-F81C0752A5A3}"/>
                </a:ext>
              </a:extLst>
            </p:cNvPr>
            <p:cNvGrpSpPr/>
            <p:nvPr/>
          </p:nvGrpSpPr>
          <p:grpSpPr>
            <a:xfrm flipH="1">
              <a:off x="-976418" y="1945636"/>
              <a:ext cx="3096267" cy="2660077"/>
              <a:chOff x="6809994" y="3974465"/>
              <a:chExt cx="1171320" cy="1006347"/>
            </a:xfrm>
          </p:grpSpPr>
          <p:sp>
            <p:nvSpPr>
              <p:cNvPr id="23" name="Google Shape;1345;p47">
                <a:extLst>
                  <a:ext uri="{FF2B5EF4-FFF2-40B4-BE49-F238E27FC236}">
                    <a16:creationId xmlns:a16="http://schemas.microsoft.com/office/drawing/2014/main" id="{57B164EF-B198-F112-BCCB-43FD262D9EE5}"/>
                  </a:ext>
                </a:extLst>
              </p:cNvPr>
              <p:cNvSpPr/>
              <p:nvPr/>
            </p:nvSpPr>
            <p:spPr>
              <a:xfrm>
                <a:off x="7544276" y="4085050"/>
                <a:ext cx="136969" cy="136969"/>
              </a:xfrm>
              <a:custGeom>
                <a:avLst/>
                <a:gdLst/>
                <a:ahLst/>
                <a:cxnLst/>
                <a:rect l="l" t="t" r="r" b="b"/>
                <a:pathLst>
                  <a:path w="136969" h="136969" extrusionOk="0">
                    <a:moveTo>
                      <a:pt x="20923" y="126778"/>
                    </a:moveTo>
                    <a:lnTo>
                      <a:pt x="10192" y="116046"/>
                    </a:lnTo>
                    <a:cubicBezTo>
                      <a:pt x="-3397" y="102457"/>
                      <a:pt x="-3397" y="80359"/>
                      <a:pt x="10192" y="66770"/>
                    </a:cubicBezTo>
                    <a:lnTo>
                      <a:pt x="66770" y="10192"/>
                    </a:lnTo>
                    <a:cubicBezTo>
                      <a:pt x="80359" y="-3397"/>
                      <a:pt x="102457" y="-3397"/>
                      <a:pt x="116046" y="10192"/>
                    </a:cubicBezTo>
                    <a:lnTo>
                      <a:pt x="126778" y="20923"/>
                    </a:lnTo>
                    <a:cubicBezTo>
                      <a:pt x="140367" y="34512"/>
                      <a:pt x="140367" y="56610"/>
                      <a:pt x="126778" y="70199"/>
                    </a:cubicBezTo>
                    <a:lnTo>
                      <a:pt x="70199" y="126778"/>
                    </a:lnTo>
                    <a:cubicBezTo>
                      <a:pt x="56610" y="140367"/>
                      <a:pt x="34512" y="140367"/>
                      <a:pt x="20923" y="1267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1346;p47">
                <a:extLst>
                  <a:ext uri="{FF2B5EF4-FFF2-40B4-BE49-F238E27FC236}">
                    <a16:creationId xmlns:a16="http://schemas.microsoft.com/office/drawing/2014/main" id="{83BC777A-7357-5044-A6A5-CD3CE6CD12BF}"/>
                  </a:ext>
                </a:extLst>
              </p:cNvPr>
              <p:cNvSpPr/>
              <p:nvPr/>
            </p:nvSpPr>
            <p:spPr>
              <a:xfrm>
                <a:off x="7246873" y="4221162"/>
                <a:ext cx="382396" cy="332803"/>
              </a:xfrm>
              <a:custGeom>
                <a:avLst/>
                <a:gdLst/>
                <a:ahLst/>
                <a:cxnLst/>
                <a:rect l="l" t="t" r="r" b="b"/>
                <a:pathLst>
                  <a:path w="382396" h="332803" extrusionOk="0">
                    <a:moveTo>
                      <a:pt x="124905" y="321056"/>
                    </a:moveTo>
                    <a:lnTo>
                      <a:pt x="382397" y="66358"/>
                    </a:lnTo>
                    <a:lnTo>
                      <a:pt x="360870" y="0"/>
                    </a:lnTo>
                    <a:lnTo>
                      <a:pt x="0" y="33280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1347;p47">
                <a:extLst>
                  <a:ext uri="{FF2B5EF4-FFF2-40B4-BE49-F238E27FC236}">
                    <a16:creationId xmlns:a16="http://schemas.microsoft.com/office/drawing/2014/main" id="{B07D4732-0AFA-6B2E-EAC4-1CF718EFF541}"/>
                  </a:ext>
                </a:extLst>
              </p:cNvPr>
              <p:cNvSpPr/>
              <p:nvPr/>
            </p:nvSpPr>
            <p:spPr>
              <a:xfrm>
                <a:off x="7043864" y="4297870"/>
                <a:ext cx="160401" cy="300608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300608" extrusionOk="0">
                    <a:moveTo>
                      <a:pt x="160401" y="284289"/>
                    </a:moveTo>
                    <a:lnTo>
                      <a:pt x="160401" y="0"/>
                    </a:lnTo>
                    <a:lnTo>
                      <a:pt x="0" y="0"/>
                    </a:lnTo>
                    <a:lnTo>
                      <a:pt x="0" y="30035"/>
                    </a:lnTo>
                    <a:lnTo>
                      <a:pt x="104394" y="30035"/>
                    </a:lnTo>
                    <a:lnTo>
                      <a:pt x="104394" y="3006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1348;p47">
                <a:extLst>
                  <a:ext uri="{FF2B5EF4-FFF2-40B4-BE49-F238E27FC236}">
                    <a16:creationId xmlns:a16="http://schemas.microsoft.com/office/drawing/2014/main" id="{6658D201-01EC-9BE2-B6E2-8F0628487B6D}"/>
                  </a:ext>
                </a:extLst>
              </p:cNvPr>
              <p:cNvSpPr/>
              <p:nvPr/>
            </p:nvSpPr>
            <p:spPr>
              <a:xfrm>
                <a:off x="7626032" y="4397184"/>
                <a:ext cx="261302" cy="542988"/>
              </a:xfrm>
              <a:custGeom>
                <a:avLst/>
                <a:gdLst/>
                <a:ahLst/>
                <a:cxnLst/>
                <a:rect l="l" t="t" r="r" b="b"/>
                <a:pathLst>
                  <a:path w="261302" h="542988" extrusionOk="0">
                    <a:moveTo>
                      <a:pt x="0" y="0"/>
                    </a:moveTo>
                    <a:lnTo>
                      <a:pt x="84899" y="0"/>
                    </a:lnTo>
                    <a:lnTo>
                      <a:pt x="261303" y="542989"/>
                    </a:lnTo>
                    <a:lnTo>
                      <a:pt x="176403" y="54298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349;p47">
                <a:extLst>
                  <a:ext uri="{FF2B5EF4-FFF2-40B4-BE49-F238E27FC236}">
                    <a16:creationId xmlns:a16="http://schemas.microsoft.com/office/drawing/2014/main" id="{C5710B94-C71F-585C-CF5F-7502A38DA19D}"/>
                  </a:ext>
                </a:extLst>
              </p:cNvPr>
              <p:cNvSpPr/>
              <p:nvPr/>
            </p:nvSpPr>
            <p:spPr>
              <a:xfrm>
                <a:off x="7600378" y="4198492"/>
                <a:ext cx="95186" cy="198691"/>
              </a:xfrm>
              <a:custGeom>
                <a:avLst/>
                <a:gdLst/>
                <a:ahLst/>
                <a:cxnLst/>
                <a:rect l="l" t="t" r="r" b="b"/>
                <a:pathLst>
                  <a:path w="95186" h="198691" extrusionOk="0">
                    <a:moveTo>
                      <a:pt x="95186" y="198691"/>
                    </a:moveTo>
                    <a:lnTo>
                      <a:pt x="30670" y="0"/>
                    </a:lnTo>
                    <a:lnTo>
                      <a:pt x="0" y="0"/>
                    </a:lnTo>
                    <a:lnTo>
                      <a:pt x="64579" y="19869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350;p47">
                <a:extLst>
                  <a:ext uri="{FF2B5EF4-FFF2-40B4-BE49-F238E27FC236}">
                    <a16:creationId xmlns:a16="http://schemas.microsoft.com/office/drawing/2014/main" id="{1F8C5CDA-D941-78B3-A0BC-1E828A975959}"/>
                  </a:ext>
                </a:extLst>
              </p:cNvPr>
              <p:cNvSpPr/>
              <p:nvPr/>
            </p:nvSpPr>
            <p:spPr>
              <a:xfrm>
                <a:off x="7879905" y="4917185"/>
                <a:ext cx="58927" cy="22986"/>
              </a:xfrm>
              <a:custGeom>
                <a:avLst/>
                <a:gdLst/>
                <a:ahLst/>
                <a:cxnLst/>
                <a:rect l="l" t="t" r="r" b="b"/>
                <a:pathLst>
                  <a:path w="58927" h="22986" extrusionOk="0">
                    <a:moveTo>
                      <a:pt x="7429" y="22987"/>
                    </a:moveTo>
                    <a:lnTo>
                      <a:pt x="58927" y="22987"/>
                    </a:lnTo>
                    <a:lnTo>
                      <a:pt x="589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1351;p47">
                <a:extLst>
                  <a:ext uri="{FF2B5EF4-FFF2-40B4-BE49-F238E27FC236}">
                    <a16:creationId xmlns:a16="http://schemas.microsoft.com/office/drawing/2014/main" id="{D96187C0-C2CE-DFA0-786E-8B18DD2E74EA}"/>
                  </a:ext>
                </a:extLst>
              </p:cNvPr>
              <p:cNvSpPr/>
              <p:nvPr/>
            </p:nvSpPr>
            <p:spPr>
              <a:xfrm>
                <a:off x="7938896" y="4876609"/>
                <a:ext cx="42418" cy="104140"/>
              </a:xfrm>
              <a:custGeom>
                <a:avLst/>
                <a:gdLst/>
                <a:ahLst/>
                <a:cxnLst/>
                <a:rect l="l" t="t" r="r" b="b"/>
                <a:pathLst>
                  <a:path w="42418" h="104140" extrusionOk="0">
                    <a:moveTo>
                      <a:pt x="25019" y="0"/>
                    </a:moveTo>
                    <a:lnTo>
                      <a:pt x="17399" y="0"/>
                    </a:lnTo>
                    <a:cubicBezTo>
                      <a:pt x="7747" y="0"/>
                      <a:pt x="0" y="7811"/>
                      <a:pt x="0" y="17399"/>
                    </a:cubicBezTo>
                    <a:lnTo>
                      <a:pt x="0" y="86741"/>
                    </a:lnTo>
                    <a:cubicBezTo>
                      <a:pt x="0" y="96393"/>
                      <a:pt x="7810" y="104140"/>
                      <a:pt x="17399" y="104140"/>
                    </a:cubicBezTo>
                    <a:lnTo>
                      <a:pt x="25019" y="104140"/>
                    </a:lnTo>
                    <a:cubicBezTo>
                      <a:pt x="34672" y="104140"/>
                      <a:pt x="42418" y="96330"/>
                      <a:pt x="42418" y="86741"/>
                    </a:cubicBezTo>
                    <a:lnTo>
                      <a:pt x="42418" y="17399"/>
                    </a:lnTo>
                    <a:cubicBezTo>
                      <a:pt x="42418" y="7811"/>
                      <a:pt x="34608" y="0"/>
                      <a:pt x="25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1352;p47">
                <a:extLst>
                  <a:ext uri="{FF2B5EF4-FFF2-40B4-BE49-F238E27FC236}">
                    <a16:creationId xmlns:a16="http://schemas.microsoft.com/office/drawing/2014/main" id="{9BDBB32B-7849-6159-17FC-560C1FF1322B}"/>
                  </a:ext>
                </a:extLst>
              </p:cNvPr>
              <p:cNvSpPr/>
              <p:nvPr/>
            </p:nvSpPr>
            <p:spPr>
              <a:xfrm>
                <a:off x="6911213" y="4859528"/>
                <a:ext cx="876109" cy="34162"/>
              </a:xfrm>
              <a:custGeom>
                <a:avLst/>
                <a:gdLst/>
                <a:ahLst/>
                <a:cxnLst/>
                <a:rect l="l" t="t" r="r" b="b"/>
                <a:pathLst>
                  <a:path w="876109" h="34162" extrusionOk="0">
                    <a:moveTo>
                      <a:pt x="876109" y="34163"/>
                    </a:moveTo>
                    <a:lnTo>
                      <a:pt x="0" y="34163"/>
                    </a:lnTo>
                    <a:lnTo>
                      <a:pt x="0" y="0"/>
                    </a:lnTo>
                    <a:lnTo>
                      <a:pt x="8649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1353;p47">
                <a:extLst>
                  <a:ext uri="{FF2B5EF4-FFF2-40B4-BE49-F238E27FC236}">
                    <a16:creationId xmlns:a16="http://schemas.microsoft.com/office/drawing/2014/main" id="{F27FA451-5030-2A19-B65F-CA9D36A99477}"/>
                  </a:ext>
                </a:extLst>
              </p:cNvPr>
              <p:cNvSpPr/>
              <p:nvPr/>
            </p:nvSpPr>
            <p:spPr>
              <a:xfrm>
                <a:off x="6809994" y="4893691"/>
                <a:ext cx="202438" cy="87058"/>
              </a:xfrm>
              <a:custGeom>
                <a:avLst/>
                <a:gdLst/>
                <a:ahLst/>
                <a:cxnLst/>
                <a:rect l="l" t="t" r="r" b="b"/>
                <a:pathLst>
                  <a:path w="202438" h="87058" extrusionOk="0">
                    <a:moveTo>
                      <a:pt x="0" y="0"/>
                    </a:moveTo>
                    <a:lnTo>
                      <a:pt x="202438" y="0"/>
                    </a:lnTo>
                    <a:lnTo>
                      <a:pt x="202438" y="87058"/>
                    </a:lnTo>
                    <a:lnTo>
                      <a:pt x="0" y="870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354;p47">
                <a:extLst>
                  <a:ext uri="{FF2B5EF4-FFF2-40B4-BE49-F238E27FC236}">
                    <a16:creationId xmlns:a16="http://schemas.microsoft.com/office/drawing/2014/main" id="{C5B5C28A-68ED-B967-0480-EB873B1A29CB}"/>
                  </a:ext>
                </a:extLst>
              </p:cNvPr>
              <p:cNvSpPr/>
              <p:nvPr/>
            </p:nvSpPr>
            <p:spPr>
              <a:xfrm>
                <a:off x="6939533" y="4691743"/>
                <a:ext cx="185737" cy="167784"/>
              </a:xfrm>
              <a:custGeom>
                <a:avLst/>
                <a:gdLst/>
                <a:ahLst/>
                <a:cxnLst/>
                <a:rect l="l" t="t" r="r" b="b"/>
                <a:pathLst>
                  <a:path w="185737" h="167784" extrusionOk="0">
                    <a:moveTo>
                      <a:pt x="90805" y="167784"/>
                    </a:moveTo>
                    <a:cubicBezTo>
                      <a:pt x="90805" y="167784"/>
                      <a:pt x="85090" y="66311"/>
                      <a:pt x="185738" y="66311"/>
                    </a:cubicBezTo>
                    <a:lnTo>
                      <a:pt x="168847" y="970"/>
                    </a:lnTo>
                    <a:cubicBezTo>
                      <a:pt x="168847" y="970"/>
                      <a:pt x="0" y="-23033"/>
                      <a:pt x="0" y="167784"/>
                    </a:cubicBezTo>
                    <a:lnTo>
                      <a:pt x="90805" y="1677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355;p47">
                <a:extLst>
                  <a:ext uri="{FF2B5EF4-FFF2-40B4-BE49-F238E27FC236}">
                    <a16:creationId xmlns:a16="http://schemas.microsoft.com/office/drawing/2014/main" id="{9AE02698-8B41-DAB0-498D-D6837792FFB4}"/>
                  </a:ext>
                </a:extLst>
              </p:cNvPr>
              <p:cNvSpPr/>
              <p:nvPr/>
            </p:nvSpPr>
            <p:spPr>
              <a:xfrm>
                <a:off x="7015884" y="4542089"/>
                <a:ext cx="711811" cy="301228"/>
              </a:xfrm>
              <a:custGeom>
                <a:avLst/>
                <a:gdLst/>
                <a:ahLst/>
                <a:cxnLst/>
                <a:rect l="l" t="t" r="r" b="b"/>
                <a:pathLst>
                  <a:path w="711811" h="301228" extrusionOk="0">
                    <a:moveTo>
                      <a:pt x="670982" y="42293"/>
                    </a:moveTo>
                    <a:lnTo>
                      <a:pt x="711812" y="167896"/>
                    </a:lnTo>
                    <a:lnTo>
                      <a:pt x="153964" y="297944"/>
                    </a:lnTo>
                    <a:cubicBezTo>
                      <a:pt x="103609" y="309691"/>
                      <a:pt x="51222" y="289308"/>
                      <a:pt x="22011" y="246699"/>
                    </a:cubicBezTo>
                    <a:lnTo>
                      <a:pt x="22011" y="246699"/>
                    </a:lnTo>
                    <a:cubicBezTo>
                      <a:pt x="-20915" y="184025"/>
                      <a:pt x="1120" y="97474"/>
                      <a:pt x="69192" y="63820"/>
                    </a:cubicBezTo>
                    <a:cubicBezTo>
                      <a:pt x="178348" y="9845"/>
                      <a:pt x="370753" y="-37019"/>
                      <a:pt x="670982" y="422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356;p47">
                <a:extLst>
                  <a:ext uri="{FF2B5EF4-FFF2-40B4-BE49-F238E27FC236}">
                    <a16:creationId xmlns:a16="http://schemas.microsoft.com/office/drawing/2014/main" id="{1DABACD3-0C30-946B-1D78-4B90584209A7}"/>
                  </a:ext>
                </a:extLst>
              </p:cNvPr>
              <p:cNvSpPr/>
              <p:nvPr/>
            </p:nvSpPr>
            <p:spPr>
              <a:xfrm>
                <a:off x="6939533" y="4842636"/>
                <a:ext cx="90805" cy="16827"/>
              </a:xfrm>
              <a:custGeom>
                <a:avLst/>
                <a:gdLst/>
                <a:ahLst/>
                <a:cxnLst/>
                <a:rect l="l" t="t" r="r" b="b"/>
                <a:pathLst>
                  <a:path w="90805" h="16827" extrusionOk="0">
                    <a:moveTo>
                      <a:pt x="90805" y="16828"/>
                    </a:moveTo>
                    <a:lnTo>
                      <a:pt x="0" y="16828"/>
                    </a:lnTo>
                    <a:cubicBezTo>
                      <a:pt x="0" y="10985"/>
                      <a:pt x="127" y="5397"/>
                      <a:pt x="445" y="0"/>
                    </a:cubicBezTo>
                    <a:lnTo>
                      <a:pt x="90805" y="1682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357;p47">
                <a:extLst>
                  <a:ext uri="{FF2B5EF4-FFF2-40B4-BE49-F238E27FC236}">
                    <a16:creationId xmlns:a16="http://schemas.microsoft.com/office/drawing/2014/main" id="{6008F201-D940-D6F7-60D9-A55D73BC72DF}"/>
                  </a:ext>
                </a:extLst>
              </p:cNvPr>
              <p:cNvSpPr/>
              <p:nvPr/>
            </p:nvSpPr>
            <p:spPr>
              <a:xfrm>
                <a:off x="7125271" y="4613719"/>
                <a:ext cx="157988" cy="157988"/>
              </a:xfrm>
              <a:custGeom>
                <a:avLst/>
                <a:gdLst/>
                <a:ahLst/>
                <a:cxnLst/>
                <a:rect l="l" t="t" r="r" b="b"/>
                <a:pathLst>
                  <a:path w="157988" h="157988" extrusionOk="0">
                    <a:moveTo>
                      <a:pt x="157988" y="78994"/>
                    </a:moveTo>
                    <a:cubicBezTo>
                      <a:pt x="157988" y="122621"/>
                      <a:pt x="122621" y="157988"/>
                      <a:pt x="78994" y="157988"/>
                    </a:cubicBezTo>
                    <a:cubicBezTo>
                      <a:pt x="35367" y="157988"/>
                      <a:pt x="1" y="122621"/>
                      <a:pt x="1" y="78994"/>
                    </a:cubicBezTo>
                    <a:cubicBezTo>
                      <a:pt x="1" y="35367"/>
                      <a:pt x="35367" y="0"/>
                      <a:pt x="78994" y="0"/>
                    </a:cubicBezTo>
                    <a:cubicBezTo>
                      <a:pt x="122621" y="0"/>
                      <a:pt x="157988" y="35367"/>
                      <a:pt x="157988" y="789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1358;p47">
                <a:extLst>
                  <a:ext uri="{FF2B5EF4-FFF2-40B4-BE49-F238E27FC236}">
                    <a16:creationId xmlns:a16="http://schemas.microsoft.com/office/drawing/2014/main" id="{133E425A-AC19-2528-263E-B201FAD9BE1C}"/>
                  </a:ext>
                </a:extLst>
              </p:cNvPr>
              <p:cNvSpPr/>
              <p:nvPr/>
            </p:nvSpPr>
            <p:spPr>
              <a:xfrm>
                <a:off x="7769034" y="4859528"/>
                <a:ext cx="18288" cy="34162"/>
              </a:xfrm>
              <a:custGeom>
                <a:avLst/>
                <a:gdLst/>
                <a:ahLst/>
                <a:cxnLst/>
                <a:rect l="l" t="t" r="r" b="b"/>
                <a:pathLst>
                  <a:path w="18288" h="34162" extrusionOk="0">
                    <a:moveTo>
                      <a:pt x="7176" y="0"/>
                    </a:moveTo>
                    <a:lnTo>
                      <a:pt x="18288" y="34163"/>
                    </a:lnTo>
                    <a:lnTo>
                      <a:pt x="0" y="341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1359;p47">
                <a:extLst>
                  <a:ext uri="{FF2B5EF4-FFF2-40B4-BE49-F238E27FC236}">
                    <a16:creationId xmlns:a16="http://schemas.microsoft.com/office/drawing/2014/main" id="{984F9A52-E4CF-C024-7CF4-B5E0C47C894C}"/>
                  </a:ext>
                </a:extLst>
              </p:cNvPr>
              <p:cNvSpPr/>
              <p:nvPr/>
            </p:nvSpPr>
            <p:spPr>
              <a:xfrm>
                <a:off x="7958439" y="4876609"/>
                <a:ext cx="3334" cy="104203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104203" extrusionOk="0">
                    <a:moveTo>
                      <a:pt x="1667" y="0"/>
                    </a:moveTo>
                    <a:cubicBezTo>
                      <a:pt x="3890" y="34671"/>
                      <a:pt x="3890" y="69533"/>
                      <a:pt x="1667" y="104204"/>
                    </a:cubicBezTo>
                    <a:cubicBezTo>
                      <a:pt x="-556" y="69469"/>
                      <a:pt x="-556" y="34671"/>
                      <a:pt x="1667" y="0"/>
                    </a:cubicBezTo>
                    <a:lnTo>
                      <a:pt x="16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360;p47">
                <a:extLst>
                  <a:ext uri="{FF2B5EF4-FFF2-40B4-BE49-F238E27FC236}">
                    <a16:creationId xmlns:a16="http://schemas.microsoft.com/office/drawing/2014/main" id="{456845A7-0252-F525-4AA6-F44F2A7FDB62}"/>
                  </a:ext>
                </a:extLst>
              </p:cNvPr>
              <p:cNvSpPr/>
              <p:nvPr/>
            </p:nvSpPr>
            <p:spPr>
              <a:xfrm>
                <a:off x="7112571" y="4221035"/>
                <a:ext cx="118554" cy="105029"/>
              </a:xfrm>
              <a:custGeom>
                <a:avLst/>
                <a:gdLst/>
                <a:ahLst/>
                <a:cxnLst/>
                <a:rect l="l" t="t" r="r" b="b"/>
                <a:pathLst>
                  <a:path w="118554" h="105029" extrusionOk="0">
                    <a:moveTo>
                      <a:pt x="91694" y="105029"/>
                    </a:moveTo>
                    <a:lnTo>
                      <a:pt x="91694" y="93790"/>
                    </a:lnTo>
                    <a:cubicBezTo>
                      <a:pt x="100330" y="93790"/>
                      <a:pt x="107315" y="86805"/>
                      <a:pt x="107315" y="78168"/>
                    </a:cubicBezTo>
                    <a:lnTo>
                      <a:pt x="107315" y="58992"/>
                    </a:lnTo>
                    <a:cubicBezTo>
                      <a:pt x="107315" y="50355"/>
                      <a:pt x="100330" y="43371"/>
                      <a:pt x="91694" y="43371"/>
                    </a:cubicBezTo>
                    <a:lnTo>
                      <a:pt x="26860" y="43371"/>
                    </a:lnTo>
                    <a:cubicBezTo>
                      <a:pt x="12065" y="43371"/>
                      <a:pt x="0" y="31305"/>
                      <a:pt x="0" y="16510"/>
                    </a:cubicBezTo>
                    <a:lnTo>
                      <a:pt x="0" y="0"/>
                    </a:lnTo>
                    <a:lnTo>
                      <a:pt x="11240" y="0"/>
                    </a:lnTo>
                    <a:lnTo>
                      <a:pt x="11240" y="16510"/>
                    </a:lnTo>
                    <a:cubicBezTo>
                      <a:pt x="11240" y="25146"/>
                      <a:pt x="18224" y="32131"/>
                      <a:pt x="26860" y="32131"/>
                    </a:cubicBezTo>
                    <a:lnTo>
                      <a:pt x="91694" y="32131"/>
                    </a:lnTo>
                    <a:cubicBezTo>
                      <a:pt x="106490" y="32131"/>
                      <a:pt x="118555" y="44196"/>
                      <a:pt x="118555" y="58992"/>
                    </a:cubicBezTo>
                    <a:lnTo>
                      <a:pt x="118555" y="78168"/>
                    </a:lnTo>
                    <a:cubicBezTo>
                      <a:pt x="118491" y="93028"/>
                      <a:pt x="106490" y="105029"/>
                      <a:pt x="91694" y="1050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1361;p47">
                <a:extLst>
                  <a:ext uri="{FF2B5EF4-FFF2-40B4-BE49-F238E27FC236}">
                    <a16:creationId xmlns:a16="http://schemas.microsoft.com/office/drawing/2014/main" id="{6CDE7649-F108-4974-ACFA-D45B7C888A7C}"/>
                  </a:ext>
                </a:extLst>
              </p:cNvPr>
              <p:cNvSpPr/>
              <p:nvPr/>
            </p:nvSpPr>
            <p:spPr>
              <a:xfrm>
                <a:off x="7140626" y="4628239"/>
                <a:ext cx="126507" cy="128551"/>
              </a:xfrm>
              <a:custGeom>
                <a:avLst/>
                <a:gdLst/>
                <a:ahLst/>
                <a:cxnLst/>
                <a:rect l="l" t="t" r="r" b="b"/>
                <a:pathLst>
                  <a:path w="126507" h="128551" extrusionOk="0">
                    <a:moveTo>
                      <a:pt x="126505" y="64474"/>
                    </a:moveTo>
                    <a:cubicBezTo>
                      <a:pt x="126631" y="109813"/>
                      <a:pt x="81610" y="141690"/>
                      <a:pt x="39255" y="123211"/>
                    </a:cubicBezTo>
                    <a:cubicBezTo>
                      <a:pt x="16205" y="113305"/>
                      <a:pt x="203" y="89556"/>
                      <a:pt x="12" y="64474"/>
                    </a:cubicBezTo>
                    <a:cubicBezTo>
                      <a:pt x="-877" y="18944"/>
                      <a:pt x="46304" y="-12869"/>
                      <a:pt x="88214" y="5101"/>
                    </a:cubicBezTo>
                    <a:cubicBezTo>
                      <a:pt x="111582" y="14753"/>
                      <a:pt x="126758" y="39455"/>
                      <a:pt x="126505" y="64474"/>
                    </a:cubicBezTo>
                    <a:lnTo>
                      <a:pt x="126505" y="64474"/>
                    </a:lnTo>
                    <a:close/>
                    <a:moveTo>
                      <a:pt x="126187" y="64474"/>
                    </a:moveTo>
                    <a:cubicBezTo>
                      <a:pt x="125679" y="10181"/>
                      <a:pt x="58813" y="-16679"/>
                      <a:pt x="20332" y="21167"/>
                    </a:cubicBezTo>
                    <a:cubicBezTo>
                      <a:pt x="-18720" y="60346"/>
                      <a:pt x="7759" y="126386"/>
                      <a:pt x="63640" y="125815"/>
                    </a:cubicBezTo>
                    <a:cubicBezTo>
                      <a:pt x="96723" y="125815"/>
                      <a:pt x="126567" y="98129"/>
                      <a:pt x="126187" y="64474"/>
                    </a:cubicBezTo>
                    <a:lnTo>
                      <a:pt x="126187" y="6447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1362;p47">
                <a:extLst>
                  <a:ext uri="{FF2B5EF4-FFF2-40B4-BE49-F238E27FC236}">
                    <a16:creationId xmlns:a16="http://schemas.microsoft.com/office/drawing/2014/main" id="{5DEECFD4-BFD9-B0F6-E10C-32A3F614BFA5}"/>
                  </a:ext>
                </a:extLst>
              </p:cNvPr>
              <p:cNvSpPr/>
              <p:nvPr/>
            </p:nvSpPr>
            <p:spPr>
              <a:xfrm>
                <a:off x="7156940" y="4685520"/>
                <a:ext cx="54518" cy="144670"/>
              </a:xfrm>
              <a:custGeom>
                <a:avLst/>
                <a:gdLst/>
                <a:ahLst/>
                <a:cxnLst/>
                <a:rect l="l" t="t" r="r" b="b"/>
                <a:pathLst>
                  <a:path w="54518" h="144670" extrusionOk="0">
                    <a:moveTo>
                      <a:pt x="7193" y="144670"/>
                    </a:moveTo>
                    <a:cubicBezTo>
                      <a:pt x="6494" y="144670"/>
                      <a:pt x="5796" y="144544"/>
                      <a:pt x="5098" y="144353"/>
                    </a:cubicBezTo>
                    <a:cubicBezTo>
                      <a:pt x="1288" y="143210"/>
                      <a:pt x="-872" y="139146"/>
                      <a:pt x="335" y="135336"/>
                    </a:cubicBezTo>
                    <a:lnTo>
                      <a:pt x="40403" y="5098"/>
                    </a:lnTo>
                    <a:cubicBezTo>
                      <a:pt x="41547" y="1288"/>
                      <a:pt x="45611" y="-872"/>
                      <a:pt x="49421" y="335"/>
                    </a:cubicBezTo>
                    <a:cubicBezTo>
                      <a:pt x="53230" y="1478"/>
                      <a:pt x="55390" y="5542"/>
                      <a:pt x="54183" y="9352"/>
                    </a:cubicBezTo>
                    <a:lnTo>
                      <a:pt x="14115" y="139590"/>
                    </a:lnTo>
                    <a:cubicBezTo>
                      <a:pt x="13162" y="142639"/>
                      <a:pt x="10304" y="144670"/>
                      <a:pt x="7193" y="144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1363;p47">
                <a:extLst>
                  <a:ext uri="{FF2B5EF4-FFF2-40B4-BE49-F238E27FC236}">
                    <a16:creationId xmlns:a16="http://schemas.microsoft.com/office/drawing/2014/main" id="{FF54851A-3337-BB77-0DE0-DC10C9A8B72C}"/>
                  </a:ext>
                </a:extLst>
              </p:cNvPr>
              <p:cNvSpPr/>
              <p:nvPr/>
            </p:nvSpPr>
            <p:spPr>
              <a:xfrm>
                <a:off x="7098792" y="4794821"/>
                <a:ext cx="130682" cy="56197"/>
              </a:xfrm>
              <a:custGeom>
                <a:avLst/>
                <a:gdLst/>
                <a:ahLst/>
                <a:cxnLst/>
                <a:rect l="l" t="t" r="r" b="b"/>
                <a:pathLst>
                  <a:path w="130682" h="56197" extrusionOk="0">
                    <a:moveTo>
                      <a:pt x="0" y="0"/>
                    </a:moveTo>
                    <a:lnTo>
                      <a:pt x="130683" y="0"/>
                    </a:lnTo>
                    <a:lnTo>
                      <a:pt x="130683" y="56198"/>
                    </a:lnTo>
                    <a:lnTo>
                      <a:pt x="0" y="5619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1364;p47">
                <a:extLst>
                  <a:ext uri="{FF2B5EF4-FFF2-40B4-BE49-F238E27FC236}">
                    <a16:creationId xmlns:a16="http://schemas.microsoft.com/office/drawing/2014/main" id="{2C21BE6F-0B3D-8BB0-A5E1-EEB7FC897A1B}"/>
                  </a:ext>
                </a:extLst>
              </p:cNvPr>
              <p:cNvSpPr/>
              <p:nvPr/>
            </p:nvSpPr>
            <p:spPr>
              <a:xfrm>
                <a:off x="7015860" y="4166679"/>
                <a:ext cx="251098" cy="69786"/>
              </a:xfrm>
              <a:custGeom>
                <a:avLst/>
                <a:gdLst/>
                <a:ahLst/>
                <a:cxnLst/>
                <a:rect l="l" t="t" r="r" b="b"/>
                <a:pathLst>
                  <a:path w="251098" h="69786" extrusionOk="0">
                    <a:moveTo>
                      <a:pt x="238061" y="0"/>
                    </a:moveTo>
                    <a:lnTo>
                      <a:pt x="20828" y="0"/>
                    </a:lnTo>
                    <a:cubicBezTo>
                      <a:pt x="9334" y="0"/>
                      <a:pt x="0" y="9335"/>
                      <a:pt x="0" y="20828"/>
                    </a:cubicBezTo>
                    <a:lnTo>
                      <a:pt x="0" y="20828"/>
                    </a:lnTo>
                    <a:cubicBezTo>
                      <a:pt x="0" y="29401"/>
                      <a:pt x="3493" y="37529"/>
                      <a:pt x="9716" y="43434"/>
                    </a:cubicBezTo>
                    <a:lnTo>
                      <a:pt x="14160" y="47625"/>
                    </a:lnTo>
                    <a:cubicBezTo>
                      <a:pt x="29146" y="61849"/>
                      <a:pt x="48958" y="69786"/>
                      <a:pt x="69596" y="69786"/>
                    </a:cubicBezTo>
                    <a:lnTo>
                      <a:pt x="98425" y="69786"/>
                    </a:lnTo>
                    <a:cubicBezTo>
                      <a:pt x="118110" y="69786"/>
                      <a:pt x="137096" y="62548"/>
                      <a:pt x="151829" y="49530"/>
                    </a:cubicBezTo>
                    <a:lnTo>
                      <a:pt x="168339" y="34925"/>
                    </a:lnTo>
                    <a:lnTo>
                      <a:pt x="227774" y="34925"/>
                    </a:lnTo>
                    <a:cubicBezTo>
                      <a:pt x="236792" y="34925"/>
                      <a:pt x="244920" y="29591"/>
                      <a:pt x="248603" y="21336"/>
                    </a:cubicBezTo>
                    <a:lnTo>
                      <a:pt x="249999" y="18224"/>
                    </a:lnTo>
                    <a:cubicBezTo>
                      <a:pt x="253746" y="9589"/>
                      <a:pt x="247459" y="0"/>
                      <a:pt x="2380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1365;p47">
                <a:extLst>
                  <a:ext uri="{FF2B5EF4-FFF2-40B4-BE49-F238E27FC236}">
                    <a16:creationId xmlns:a16="http://schemas.microsoft.com/office/drawing/2014/main" id="{75826ED6-9F68-3792-E236-D8E0DC6AC2F1}"/>
                  </a:ext>
                </a:extLst>
              </p:cNvPr>
              <p:cNvSpPr/>
              <p:nvPr/>
            </p:nvSpPr>
            <p:spPr>
              <a:xfrm>
                <a:off x="7686865" y="4584382"/>
                <a:ext cx="40766" cy="133032"/>
              </a:xfrm>
              <a:custGeom>
                <a:avLst/>
                <a:gdLst/>
                <a:ahLst/>
                <a:cxnLst/>
                <a:rect l="l" t="t" r="r" b="b"/>
                <a:pathLst>
                  <a:path w="40766" h="133032" extrusionOk="0">
                    <a:moveTo>
                      <a:pt x="0" y="0"/>
                    </a:moveTo>
                    <a:lnTo>
                      <a:pt x="40767" y="125603"/>
                    </a:lnTo>
                    <a:lnTo>
                      <a:pt x="8699" y="1330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1366;p47">
                <a:extLst>
                  <a:ext uri="{FF2B5EF4-FFF2-40B4-BE49-F238E27FC236}">
                    <a16:creationId xmlns:a16="http://schemas.microsoft.com/office/drawing/2014/main" id="{8B3B075A-F1AE-8A44-47CD-476110444168}"/>
                  </a:ext>
                </a:extLst>
              </p:cNvPr>
              <p:cNvSpPr/>
              <p:nvPr/>
            </p:nvSpPr>
            <p:spPr>
              <a:xfrm>
                <a:off x="7589837" y="4166679"/>
                <a:ext cx="220471" cy="31813"/>
              </a:xfrm>
              <a:custGeom>
                <a:avLst/>
                <a:gdLst/>
                <a:ahLst/>
                <a:cxnLst/>
                <a:rect l="l" t="t" r="r" b="b"/>
                <a:pathLst>
                  <a:path w="220471" h="31813" extrusionOk="0">
                    <a:moveTo>
                      <a:pt x="10541" y="31814"/>
                    </a:moveTo>
                    <a:lnTo>
                      <a:pt x="220472" y="31814"/>
                    </a:lnTo>
                    <a:lnTo>
                      <a:pt x="19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367;p47">
                <a:extLst>
                  <a:ext uri="{FF2B5EF4-FFF2-40B4-BE49-F238E27FC236}">
                    <a16:creationId xmlns:a16="http://schemas.microsoft.com/office/drawing/2014/main" id="{CC95E329-06C4-997C-46F9-B6037A725581}"/>
                  </a:ext>
                </a:extLst>
              </p:cNvPr>
              <p:cNvSpPr/>
              <p:nvPr/>
            </p:nvSpPr>
            <p:spPr>
              <a:xfrm>
                <a:off x="7786751" y="3974465"/>
                <a:ext cx="163893" cy="224027"/>
              </a:xfrm>
              <a:custGeom>
                <a:avLst/>
                <a:gdLst/>
                <a:ahLst/>
                <a:cxnLst/>
                <a:rect l="l" t="t" r="r" b="b"/>
                <a:pathLst>
                  <a:path w="163893" h="224027" extrusionOk="0">
                    <a:moveTo>
                      <a:pt x="23558" y="224028"/>
                    </a:moveTo>
                    <a:lnTo>
                      <a:pt x="163893" y="0"/>
                    </a:lnTo>
                    <a:lnTo>
                      <a:pt x="123825" y="0"/>
                    </a:lnTo>
                    <a:lnTo>
                      <a:pt x="0" y="19221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" name="Google Shape;1368;p47">
              <a:extLst>
                <a:ext uri="{FF2B5EF4-FFF2-40B4-BE49-F238E27FC236}">
                  <a16:creationId xmlns:a16="http://schemas.microsoft.com/office/drawing/2014/main" id="{0537CE7D-64AC-F21D-BA18-31A85985D182}"/>
                </a:ext>
              </a:extLst>
            </p:cNvPr>
            <p:cNvGrpSpPr/>
            <p:nvPr/>
          </p:nvGrpSpPr>
          <p:grpSpPr>
            <a:xfrm flipH="1">
              <a:off x="907377" y="354151"/>
              <a:ext cx="831229" cy="839398"/>
              <a:chOff x="8947918" y="1166943"/>
              <a:chExt cx="498967" cy="503870"/>
            </a:xfrm>
          </p:grpSpPr>
          <p:sp>
            <p:nvSpPr>
              <p:cNvPr id="20" name="Google Shape;1369;p47">
                <a:extLst>
                  <a:ext uri="{FF2B5EF4-FFF2-40B4-BE49-F238E27FC236}">
                    <a16:creationId xmlns:a16="http://schemas.microsoft.com/office/drawing/2014/main" id="{D4A66610-B48C-8C7C-A133-60C0B2DCEC1D}"/>
                  </a:ext>
                </a:extLst>
              </p:cNvPr>
              <p:cNvSpPr/>
              <p:nvPr/>
            </p:nvSpPr>
            <p:spPr>
              <a:xfrm>
                <a:off x="9077049" y="1302982"/>
                <a:ext cx="242477" cy="232591"/>
              </a:xfrm>
              <a:custGeom>
                <a:avLst/>
                <a:gdLst/>
                <a:ahLst/>
                <a:cxnLst/>
                <a:rect l="l" t="t" r="r" b="b"/>
                <a:pathLst>
                  <a:path w="301214" h="288933" extrusionOk="0">
                    <a:moveTo>
                      <a:pt x="127501" y="282624"/>
                    </a:moveTo>
                    <a:cubicBezTo>
                      <a:pt x="141725" y="291006"/>
                      <a:pt x="159505" y="291069"/>
                      <a:pt x="173729" y="282624"/>
                    </a:cubicBezTo>
                    <a:cubicBezTo>
                      <a:pt x="301999" y="206741"/>
                      <a:pt x="340734" y="56373"/>
                      <a:pt x="256470" y="10082"/>
                    </a:cubicBezTo>
                    <a:cubicBezTo>
                      <a:pt x="202177" y="-19763"/>
                      <a:pt x="150615" y="26338"/>
                      <a:pt x="150615" y="26338"/>
                    </a:cubicBezTo>
                    <a:cubicBezTo>
                      <a:pt x="150615" y="26338"/>
                      <a:pt x="99053" y="-19827"/>
                      <a:pt x="44761" y="10082"/>
                    </a:cubicBezTo>
                    <a:cubicBezTo>
                      <a:pt x="-39504" y="56437"/>
                      <a:pt x="-833" y="206741"/>
                      <a:pt x="127501" y="2826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1370;p47">
                <a:extLst>
                  <a:ext uri="{FF2B5EF4-FFF2-40B4-BE49-F238E27FC236}">
                    <a16:creationId xmlns:a16="http://schemas.microsoft.com/office/drawing/2014/main" id="{68978709-4012-D207-0AA0-0FB1F8AD3948}"/>
                  </a:ext>
                </a:extLst>
              </p:cNvPr>
              <p:cNvSpPr/>
              <p:nvPr/>
            </p:nvSpPr>
            <p:spPr>
              <a:xfrm>
                <a:off x="8982525" y="1204690"/>
                <a:ext cx="432286" cy="427454"/>
              </a:xfrm>
              <a:custGeom>
                <a:avLst/>
                <a:gdLst/>
                <a:ahLst/>
                <a:cxnLst/>
                <a:rect l="l" t="t" r="r" b="b"/>
                <a:pathLst>
                  <a:path w="537001" h="530999" extrusionOk="0">
                    <a:moveTo>
                      <a:pt x="267992" y="530996"/>
                    </a:moveTo>
                    <a:cubicBezTo>
                      <a:pt x="78382" y="532012"/>
                      <a:pt x="-54143" y="340623"/>
                      <a:pt x="21740" y="164537"/>
                    </a:cubicBezTo>
                    <a:cubicBezTo>
                      <a:pt x="62507" y="67573"/>
                      <a:pt x="162710" y="199"/>
                      <a:pt x="267992" y="72"/>
                    </a:cubicBezTo>
                    <a:cubicBezTo>
                      <a:pt x="374101" y="-2531"/>
                      <a:pt x="476400" y="65414"/>
                      <a:pt x="516342" y="163712"/>
                    </a:cubicBezTo>
                    <a:cubicBezTo>
                      <a:pt x="589747" y="340750"/>
                      <a:pt x="458303" y="531885"/>
                      <a:pt x="267992" y="530996"/>
                    </a:cubicBezTo>
                    <a:lnTo>
                      <a:pt x="267992" y="530996"/>
                    </a:lnTo>
                    <a:close/>
                    <a:moveTo>
                      <a:pt x="267992" y="530107"/>
                    </a:moveTo>
                    <a:cubicBezTo>
                      <a:pt x="410550" y="530996"/>
                      <a:pt x="528470" y="407933"/>
                      <a:pt x="527200" y="266582"/>
                    </a:cubicBezTo>
                    <a:cubicBezTo>
                      <a:pt x="527771" y="82876"/>
                      <a:pt x="337780" y="-45648"/>
                      <a:pt x="167536" y="24139"/>
                    </a:cubicBezTo>
                    <a:cubicBezTo>
                      <a:pt x="70825" y="62112"/>
                      <a:pt x="5230" y="163458"/>
                      <a:pt x="7770" y="266582"/>
                    </a:cubicBezTo>
                    <a:cubicBezTo>
                      <a:pt x="6944" y="407107"/>
                      <a:pt x="125880" y="531567"/>
                      <a:pt x="267992" y="530107"/>
                    </a:cubicBezTo>
                    <a:lnTo>
                      <a:pt x="267992" y="5301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1371;p47">
                <a:extLst>
                  <a:ext uri="{FF2B5EF4-FFF2-40B4-BE49-F238E27FC236}">
                    <a16:creationId xmlns:a16="http://schemas.microsoft.com/office/drawing/2014/main" id="{2E96DFBE-F7C7-6C7A-B81F-FD1A24466962}"/>
                  </a:ext>
                </a:extLst>
              </p:cNvPr>
              <p:cNvSpPr/>
              <p:nvPr/>
            </p:nvSpPr>
            <p:spPr>
              <a:xfrm>
                <a:off x="8947918" y="1166943"/>
                <a:ext cx="498967" cy="503870"/>
              </a:xfrm>
              <a:custGeom>
                <a:avLst/>
                <a:gdLst/>
                <a:ahLst/>
                <a:cxnLst/>
                <a:rect l="l" t="t" r="r" b="b"/>
                <a:pathLst>
                  <a:path w="619835" h="625926" extrusionOk="0">
                    <a:moveTo>
                      <a:pt x="619831" y="313461"/>
                    </a:moveTo>
                    <a:cubicBezTo>
                      <a:pt x="620911" y="534568"/>
                      <a:pt x="397137" y="688746"/>
                      <a:pt x="191968" y="600798"/>
                    </a:cubicBezTo>
                    <a:cubicBezTo>
                      <a:pt x="78748" y="553491"/>
                      <a:pt x="8" y="436397"/>
                      <a:pt x="72" y="313461"/>
                    </a:cubicBezTo>
                    <a:cubicBezTo>
                      <a:pt x="-2722" y="189699"/>
                      <a:pt x="76526" y="70573"/>
                      <a:pt x="191143" y="24091"/>
                    </a:cubicBezTo>
                    <a:cubicBezTo>
                      <a:pt x="397264" y="-61443"/>
                      <a:pt x="620721" y="91528"/>
                      <a:pt x="619831" y="313461"/>
                    </a:cubicBezTo>
                    <a:lnTo>
                      <a:pt x="619831" y="313461"/>
                    </a:lnTo>
                    <a:close/>
                    <a:moveTo>
                      <a:pt x="618880" y="313461"/>
                    </a:moveTo>
                    <a:cubicBezTo>
                      <a:pt x="620022" y="146710"/>
                      <a:pt x="476449" y="8343"/>
                      <a:pt x="310967" y="9804"/>
                    </a:cubicBezTo>
                    <a:cubicBezTo>
                      <a:pt x="144915" y="8851"/>
                      <a:pt x="5532" y="147408"/>
                      <a:pt x="5088" y="313461"/>
                    </a:cubicBezTo>
                    <a:cubicBezTo>
                      <a:pt x="2930" y="507390"/>
                      <a:pt x="181428" y="650519"/>
                      <a:pt x="370340" y="611974"/>
                    </a:cubicBezTo>
                    <a:cubicBezTo>
                      <a:pt x="510675" y="585177"/>
                      <a:pt x="620213" y="457415"/>
                      <a:pt x="618880" y="313461"/>
                    </a:cubicBezTo>
                    <a:lnTo>
                      <a:pt x="618880" y="313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" name="Google Shape;1372;p47">
              <a:extLst>
                <a:ext uri="{FF2B5EF4-FFF2-40B4-BE49-F238E27FC236}">
                  <a16:creationId xmlns:a16="http://schemas.microsoft.com/office/drawing/2014/main" id="{4618CE41-D57C-49BC-A774-6250683F73F9}"/>
                </a:ext>
              </a:extLst>
            </p:cNvPr>
            <p:cNvGrpSpPr/>
            <p:nvPr/>
          </p:nvGrpSpPr>
          <p:grpSpPr>
            <a:xfrm flipH="1">
              <a:off x="537542" y="1550300"/>
              <a:ext cx="467100" cy="467100"/>
              <a:chOff x="4123025" y="735300"/>
              <a:chExt cx="467100" cy="467100"/>
            </a:xfrm>
          </p:grpSpPr>
          <p:sp>
            <p:nvSpPr>
              <p:cNvPr id="18" name="Google Shape;1373;p47">
                <a:extLst>
                  <a:ext uri="{FF2B5EF4-FFF2-40B4-BE49-F238E27FC236}">
                    <a16:creationId xmlns:a16="http://schemas.microsoft.com/office/drawing/2014/main" id="{21C2A3C2-4986-BE1C-C789-38D60B59A3D7}"/>
                  </a:ext>
                </a:extLst>
              </p:cNvPr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9" name="Google Shape;1374;p47">
                <a:extLst>
                  <a:ext uri="{FF2B5EF4-FFF2-40B4-BE49-F238E27FC236}">
                    <a16:creationId xmlns:a16="http://schemas.microsoft.com/office/drawing/2014/main" id="{C249F496-5AFF-06FD-6D50-F7693C5B4519}"/>
                  </a:ext>
                </a:extLst>
              </p:cNvPr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" name="Google Shape;1375;p47">
              <a:extLst>
                <a:ext uri="{FF2B5EF4-FFF2-40B4-BE49-F238E27FC236}">
                  <a16:creationId xmlns:a16="http://schemas.microsoft.com/office/drawing/2014/main" id="{6BE846B5-595A-E926-ABED-F084F06686EE}"/>
                </a:ext>
              </a:extLst>
            </p:cNvPr>
            <p:cNvGrpSpPr/>
            <p:nvPr/>
          </p:nvGrpSpPr>
          <p:grpSpPr>
            <a:xfrm>
              <a:off x="3050993" y="1945615"/>
              <a:ext cx="332061" cy="332015"/>
              <a:chOff x="4280525" y="2688025"/>
              <a:chExt cx="467100" cy="467100"/>
            </a:xfrm>
          </p:grpSpPr>
          <p:sp>
            <p:nvSpPr>
              <p:cNvPr id="16" name="Google Shape;1376;p47">
                <a:extLst>
                  <a:ext uri="{FF2B5EF4-FFF2-40B4-BE49-F238E27FC236}">
                    <a16:creationId xmlns:a16="http://schemas.microsoft.com/office/drawing/2014/main" id="{20A3DE1A-5BB7-45EC-1162-9570F0A5AF7C}"/>
                  </a:ext>
                </a:extLst>
              </p:cNvPr>
              <p:cNvSpPr/>
              <p:nvPr/>
            </p:nvSpPr>
            <p:spPr>
              <a:xfrm>
                <a:off x="4280525" y="2688025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7" name="Google Shape;1377;p47">
                <a:extLst>
                  <a:ext uri="{FF2B5EF4-FFF2-40B4-BE49-F238E27FC236}">
                    <a16:creationId xmlns:a16="http://schemas.microsoft.com/office/drawing/2014/main" id="{12843C10-3671-2412-8B01-59940CFCA190}"/>
                  </a:ext>
                </a:extLst>
              </p:cNvPr>
              <p:cNvSpPr/>
              <p:nvPr/>
            </p:nvSpPr>
            <p:spPr>
              <a:xfrm>
                <a:off x="4409975" y="2817475"/>
                <a:ext cx="208200" cy="2082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0" name="Google Shape;1378;p47">
              <a:extLst>
                <a:ext uri="{FF2B5EF4-FFF2-40B4-BE49-F238E27FC236}">
                  <a16:creationId xmlns:a16="http://schemas.microsoft.com/office/drawing/2014/main" id="{F8412B62-3D31-2286-B84D-F83926CABD52}"/>
                </a:ext>
              </a:extLst>
            </p:cNvPr>
            <p:cNvGrpSpPr/>
            <p:nvPr/>
          </p:nvGrpSpPr>
          <p:grpSpPr>
            <a:xfrm flipH="1">
              <a:off x="713229" y="4510094"/>
              <a:ext cx="2088880" cy="475790"/>
              <a:chOff x="6160325" y="5213222"/>
              <a:chExt cx="982725" cy="223838"/>
            </a:xfrm>
          </p:grpSpPr>
          <p:sp>
            <p:nvSpPr>
              <p:cNvPr id="11" name="Google Shape;1379;p47">
                <a:extLst>
                  <a:ext uri="{FF2B5EF4-FFF2-40B4-BE49-F238E27FC236}">
                    <a16:creationId xmlns:a16="http://schemas.microsoft.com/office/drawing/2014/main" id="{FB57AD51-9543-E491-88F5-ED1D551BBB17}"/>
                  </a:ext>
                </a:extLst>
              </p:cNvPr>
              <p:cNvSpPr/>
              <p:nvPr/>
            </p:nvSpPr>
            <p:spPr>
              <a:xfrm>
                <a:off x="6160325" y="5213540"/>
                <a:ext cx="77597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8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8" y="0"/>
                    </a:cubicBezTo>
                    <a:cubicBezTo>
                      <a:pt x="60226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380;p47">
                <a:extLst>
                  <a:ext uri="{FF2B5EF4-FFF2-40B4-BE49-F238E27FC236}">
                    <a16:creationId xmlns:a16="http://schemas.microsoft.com/office/drawing/2014/main" id="{AFE41F19-C43C-2105-1733-9E0281469D7C}"/>
                  </a:ext>
                </a:extLst>
              </p:cNvPr>
              <p:cNvSpPr/>
              <p:nvPr/>
            </p:nvSpPr>
            <p:spPr>
              <a:xfrm>
                <a:off x="6199124" y="5213540"/>
                <a:ext cx="905128" cy="223456"/>
              </a:xfrm>
              <a:custGeom>
                <a:avLst/>
                <a:gdLst/>
                <a:ahLst/>
                <a:cxnLst/>
                <a:rect l="l" t="t" r="r" b="b"/>
                <a:pathLst>
                  <a:path w="905128" h="223456" extrusionOk="0">
                    <a:moveTo>
                      <a:pt x="0" y="0"/>
                    </a:moveTo>
                    <a:lnTo>
                      <a:pt x="905129" y="0"/>
                    </a:lnTo>
                    <a:lnTo>
                      <a:pt x="905129" y="223457"/>
                    </a:lnTo>
                    <a:lnTo>
                      <a:pt x="0" y="22345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81;p47">
                <a:extLst>
                  <a:ext uri="{FF2B5EF4-FFF2-40B4-BE49-F238E27FC236}">
                    <a16:creationId xmlns:a16="http://schemas.microsoft.com/office/drawing/2014/main" id="{DF997AE6-234D-CD2C-AC0A-FF4B2C8799C3}"/>
                  </a:ext>
                </a:extLst>
              </p:cNvPr>
              <p:cNvSpPr/>
              <p:nvPr/>
            </p:nvSpPr>
            <p:spPr>
              <a:xfrm>
                <a:off x="7065454" y="5213540"/>
                <a:ext cx="77596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6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9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9" y="0"/>
                    </a:cubicBezTo>
                    <a:cubicBezTo>
                      <a:pt x="60227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382;p47">
                <a:extLst>
                  <a:ext uri="{FF2B5EF4-FFF2-40B4-BE49-F238E27FC236}">
                    <a16:creationId xmlns:a16="http://schemas.microsoft.com/office/drawing/2014/main" id="{6E1DAE98-4A3D-7FA4-B70C-A7B5E469961F}"/>
                  </a:ext>
                </a:extLst>
              </p:cNvPr>
              <p:cNvSpPr/>
              <p:nvPr/>
            </p:nvSpPr>
            <p:spPr>
              <a:xfrm>
                <a:off x="7073895" y="5213222"/>
                <a:ext cx="60984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60984" h="199176" extrusionOk="0">
                    <a:moveTo>
                      <a:pt x="30358" y="572"/>
                    </a:moveTo>
                    <a:cubicBezTo>
                      <a:pt x="18420" y="1778"/>
                      <a:pt x="13086" y="20574"/>
                      <a:pt x="10037" y="30353"/>
                    </a:cubicBezTo>
                    <a:cubicBezTo>
                      <a:pt x="830" y="67501"/>
                      <a:pt x="830" y="106871"/>
                      <a:pt x="6672" y="144526"/>
                    </a:cubicBezTo>
                    <a:cubicBezTo>
                      <a:pt x="8324" y="156274"/>
                      <a:pt x="20896" y="212979"/>
                      <a:pt x="38612" y="189484"/>
                    </a:cubicBezTo>
                    <a:cubicBezTo>
                      <a:pt x="56773" y="163386"/>
                      <a:pt x="60584" y="91630"/>
                      <a:pt x="52646" y="60833"/>
                    </a:cubicBezTo>
                    <a:cubicBezTo>
                      <a:pt x="46677" y="37465"/>
                      <a:pt x="33088" y="34036"/>
                      <a:pt x="22547" y="57150"/>
                    </a:cubicBezTo>
                    <a:cubicBezTo>
                      <a:pt x="17849" y="68390"/>
                      <a:pt x="15943" y="81090"/>
                      <a:pt x="15436" y="93663"/>
                    </a:cubicBezTo>
                    <a:cubicBezTo>
                      <a:pt x="15054" y="109284"/>
                      <a:pt x="16134" y="125476"/>
                      <a:pt x="21848" y="140081"/>
                    </a:cubicBezTo>
                    <a:cubicBezTo>
                      <a:pt x="32390" y="164084"/>
                      <a:pt x="41534" y="139827"/>
                      <a:pt x="43438" y="126302"/>
                    </a:cubicBezTo>
                    <a:cubicBezTo>
                      <a:pt x="45534" y="112522"/>
                      <a:pt x="47439" y="86551"/>
                      <a:pt x="38612" y="75184"/>
                    </a:cubicBezTo>
                    <a:cubicBezTo>
                      <a:pt x="37533" y="74041"/>
                      <a:pt x="36136" y="73279"/>
                      <a:pt x="34548" y="73216"/>
                    </a:cubicBezTo>
                    <a:lnTo>
                      <a:pt x="34548" y="72771"/>
                    </a:lnTo>
                    <a:cubicBezTo>
                      <a:pt x="49090" y="74486"/>
                      <a:pt x="47186" y="115634"/>
                      <a:pt x="45280" y="126555"/>
                    </a:cubicBezTo>
                    <a:cubicBezTo>
                      <a:pt x="44264" y="132905"/>
                      <a:pt x="42931" y="139319"/>
                      <a:pt x="40010" y="145161"/>
                    </a:cubicBezTo>
                    <a:cubicBezTo>
                      <a:pt x="38549" y="147955"/>
                      <a:pt x="36644" y="150940"/>
                      <a:pt x="33469" y="152210"/>
                    </a:cubicBezTo>
                    <a:cubicBezTo>
                      <a:pt x="23182" y="155067"/>
                      <a:pt x="18483" y="139383"/>
                      <a:pt x="16261" y="131953"/>
                    </a:cubicBezTo>
                    <a:cubicBezTo>
                      <a:pt x="10355" y="107315"/>
                      <a:pt x="9847" y="79502"/>
                      <a:pt x="19118" y="55626"/>
                    </a:cubicBezTo>
                    <a:cubicBezTo>
                      <a:pt x="23436" y="44133"/>
                      <a:pt x="36961" y="29528"/>
                      <a:pt x="48328" y="42291"/>
                    </a:cubicBezTo>
                    <a:cubicBezTo>
                      <a:pt x="56711" y="52451"/>
                      <a:pt x="58551" y="66167"/>
                      <a:pt x="60075" y="78804"/>
                    </a:cubicBezTo>
                    <a:cubicBezTo>
                      <a:pt x="62743" y="110871"/>
                      <a:pt x="60330" y="164973"/>
                      <a:pt x="42042" y="191897"/>
                    </a:cubicBezTo>
                    <a:cubicBezTo>
                      <a:pt x="30675" y="207264"/>
                      <a:pt x="18928" y="195517"/>
                      <a:pt x="13403" y="182309"/>
                    </a:cubicBezTo>
                    <a:cubicBezTo>
                      <a:pt x="3307" y="158433"/>
                      <a:pt x="894" y="132143"/>
                      <a:pt x="68" y="106490"/>
                    </a:cubicBezTo>
                    <a:cubicBezTo>
                      <a:pt x="-186" y="93599"/>
                      <a:pt x="259" y="80709"/>
                      <a:pt x="1592" y="67818"/>
                    </a:cubicBezTo>
                    <a:cubicBezTo>
                      <a:pt x="3815" y="48705"/>
                      <a:pt x="6862" y="29083"/>
                      <a:pt x="16007" y="11874"/>
                    </a:cubicBezTo>
                    <a:cubicBezTo>
                      <a:pt x="19118" y="6477"/>
                      <a:pt x="23563" y="191"/>
                      <a:pt x="30485" y="0"/>
                    </a:cubicBezTo>
                    <a:cubicBezTo>
                      <a:pt x="30358" y="127"/>
                      <a:pt x="30358" y="572"/>
                      <a:pt x="30358" y="572"/>
                    </a:cubicBezTo>
                    <a:lnTo>
                      <a:pt x="30358" y="5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383;p47">
                <a:extLst>
                  <a:ext uri="{FF2B5EF4-FFF2-40B4-BE49-F238E27FC236}">
                    <a16:creationId xmlns:a16="http://schemas.microsoft.com/office/drawing/2014/main" id="{54E994BE-83E2-8B43-5A57-733117B858C4}"/>
                  </a:ext>
                </a:extLst>
              </p:cNvPr>
              <p:cNvSpPr/>
              <p:nvPr/>
            </p:nvSpPr>
            <p:spPr>
              <a:xfrm>
                <a:off x="6174740" y="5236250"/>
                <a:ext cx="499491" cy="4388"/>
              </a:xfrm>
              <a:custGeom>
                <a:avLst/>
                <a:gdLst/>
                <a:ahLst/>
                <a:cxnLst/>
                <a:rect l="l" t="t" r="r" b="b"/>
                <a:pathLst>
                  <a:path w="499491" h="4388" extrusionOk="0">
                    <a:moveTo>
                      <a:pt x="0" y="1992"/>
                    </a:moveTo>
                    <a:cubicBezTo>
                      <a:pt x="147447" y="1674"/>
                      <a:pt x="354203" y="-2326"/>
                      <a:pt x="499491" y="1992"/>
                    </a:cubicBezTo>
                    <a:cubicBezTo>
                      <a:pt x="499491" y="1992"/>
                      <a:pt x="499491" y="2436"/>
                      <a:pt x="499491" y="2436"/>
                    </a:cubicBezTo>
                    <a:cubicBezTo>
                      <a:pt x="355282" y="6246"/>
                      <a:pt x="145351" y="3579"/>
                      <a:pt x="0" y="1992"/>
                    </a:cubicBezTo>
                    <a:lnTo>
                      <a:pt x="0" y="199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15" name="Google Shape;1078;p47">
            <a:extLst>
              <a:ext uri="{FF2B5EF4-FFF2-40B4-BE49-F238E27FC236}">
                <a16:creationId xmlns:a16="http://schemas.microsoft.com/office/drawing/2014/main" id="{67FD2887-7D77-DDA9-D1B2-FD5783E8354A}"/>
              </a:ext>
            </a:extLst>
          </p:cNvPr>
          <p:cNvSpPr txBox="1">
            <a:spLocks/>
          </p:cNvSpPr>
          <p:nvPr/>
        </p:nvSpPr>
        <p:spPr>
          <a:xfrm>
            <a:off x="9481894" y="1847551"/>
            <a:ext cx="4448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r>
              <a:rPr lang="en-US" sz="6600"/>
              <a:t>Thanks!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63012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2">
          <a:extLst>
            <a:ext uri="{FF2B5EF4-FFF2-40B4-BE49-F238E27FC236}">
              <a16:creationId xmlns:a16="http://schemas.microsoft.com/office/drawing/2014/main" id="{C2E353B8-5A96-382D-CF2D-7D349B785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312;p47">
            <a:extLst>
              <a:ext uri="{FF2B5EF4-FFF2-40B4-BE49-F238E27FC236}">
                <a16:creationId xmlns:a16="http://schemas.microsoft.com/office/drawing/2014/main" id="{18B1744F-FD35-4991-9751-5505A6457FC1}"/>
              </a:ext>
            </a:extLst>
          </p:cNvPr>
          <p:cNvGrpSpPr/>
          <p:nvPr/>
        </p:nvGrpSpPr>
        <p:grpSpPr>
          <a:xfrm>
            <a:off x="4906222" y="-48769"/>
            <a:ext cx="4494307" cy="4985885"/>
            <a:chOff x="-976418" y="-1"/>
            <a:chExt cx="4494307" cy="4985885"/>
          </a:xfrm>
        </p:grpSpPr>
        <p:grpSp>
          <p:nvGrpSpPr>
            <p:cNvPr id="8" name="Google Shape;1313;p47">
              <a:extLst>
                <a:ext uri="{FF2B5EF4-FFF2-40B4-BE49-F238E27FC236}">
                  <a16:creationId xmlns:a16="http://schemas.microsoft.com/office/drawing/2014/main" id="{7D5D6D2D-7400-C3B4-A193-868E12E482A8}"/>
                </a:ext>
              </a:extLst>
            </p:cNvPr>
            <p:cNvGrpSpPr/>
            <p:nvPr/>
          </p:nvGrpSpPr>
          <p:grpSpPr>
            <a:xfrm>
              <a:off x="2039219" y="-1"/>
              <a:ext cx="589264" cy="2447124"/>
              <a:chOff x="10171303" y="3110293"/>
              <a:chExt cx="296291" cy="1230638"/>
            </a:xfrm>
          </p:grpSpPr>
          <p:sp>
            <p:nvSpPr>
              <p:cNvPr id="1543" name="Google Shape;1314;p47">
                <a:extLst>
                  <a:ext uri="{FF2B5EF4-FFF2-40B4-BE49-F238E27FC236}">
                    <a16:creationId xmlns:a16="http://schemas.microsoft.com/office/drawing/2014/main" id="{464AFBBF-CC8D-33E4-5E85-20E8C398E9A7}"/>
                  </a:ext>
                </a:extLst>
              </p:cNvPr>
              <p:cNvSpPr/>
              <p:nvPr/>
            </p:nvSpPr>
            <p:spPr>
              <a:xfrm>
                <a:off x="10171303" y="3653853"/>
                <a:ext cx="296290" cy="660273"/>
              </a:xfrm>
              <a:custGeom>
                <a:avLst/>
                <a:gdLst/>
                <a:ahLst/>
                <a:cxnLst/>
                <a:rect l="l" t="t" r="r" b="b"/>
                <a:pathLst>
                  <a:path w="296290" h="660273" extrusionOk="0">
                    <a:moveTo>
                      <a:pt x="0" y="0"/>
                    </a:moveTo>
                    <a:lnTo>
                      <a:pt x="296290" y="0"/>
                    </a:lnTo>
                    <a:lnTo>
                      <a:pt x="296290" y="512128"/>
                    </a:lnTo>
                    <a:cubicBezTo>
                      <a:pt x="296290" y="593916"/>
                      <a:pt x="229997" y="660273"/>
                      <a:pt x="148145" y="660273"/>
                    </a:cubicBezTo>
                    <a:lnTo>
                      <a:pt x="148145" y="660273"/>
                    </a:lnTo>
                    <a:cubicBezTo>
                      <a:pt x="66357" y="660273"/>
                      <a:pt x="0" y="593916"/>
                      <a:pt x="0" y="5121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315;p47">
                <a:extLst>
                  <a:ext uri="{FF2B5EF4-FFF2-40B4-BE49-F238E27FC236}">
                    <a16:creationId xmlns:a16="http://schemas.microsoft.com/office/drawing/2014/main" id="{6B234816-CD3B-5F2E-FEC6-82B97DF34DBD}"/>
                  </a:ext>
                </a:extLst>
              </p:cNvPr>
              <p:cNvSpPr/>
              <p:nvPr/>
            </p:nvSpPr>
            <p:spPr>
              <a:xfrm>
                <a:off x="10171303" y="3653853"/>
                <a:ext cx="296291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296291" h="50800" extrusionOk="0">
                    <a:moveTo>
                      <a:pt x="0" y="0"/>
                    </a:moveTo>
                    <a:lnTo>
                      <a:pt x="296291" y="0"/>
                    </a:lnTo>
                    <a:lnTo>
                      <a:pt x="296291" y="50800"/>
                    </a:lnTo>
                    <a:lnTo>
                      <a:pt x="0" y="5080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316;p47">
                <a:extLst>
                  <a:ext uri="{FF2B5EF4-FFF2-40B4-BE49-F238E27FC236}">
                    <a16:creationId xmlns:a16="http://schemas.microsoft.com/office/drawing/2014/main" id="{AE57165A-EABE-8EB5-2A3D-89C0D7C34157}"/>
                  </a:ext>
                </a:extLst>
              </p:cNvPr>
              <p:cNvSpPr/>
              <p:nvPr/>
            </p:nvSpPr>
            <p:spPr>
              <a:xfrm>
                <a:off x="10306740" y="3795809"/>
                <a:ext cx="104974" cy="304996"/>
              </a:xfrm>
              <a:custGeom>
                <a:avLst/>
                <a:gdLst/>
                <a:ahLst/>
                <a:cxnLst/>
                <a:rect l="l" t="t" r="r" b="b"/>
                <a:pathLst>
                  <a:path w="104974" h="304996" extrusionOk="0">
                    <a:moveTo>
                      <a:pt x="104974" y="152747"/>
                    </a:moveTo>
                    <a:cubicBezTo>
                      <a:pt x="104466" y="194784"/>
                      <a:pt x="101736" y="238345"/>
                      <a:pt x="84019" y="277144"/>
                    </a:cubicBezTo>
                    <a:cubicBezTo>
                      <a:pt x="66366" y="314164"/>
                      <a:pt x="39759" y="314482"/>
                      <a:pt x="22297" y="276890"/>
                    </a:cubicBezTo>
                    <a:cubicBezTo>
                      <a:pt x="5089" y="238091"/>
                      <a:pt x="1088" y="194784"/>
                      <a:pt x="8" y="152747"/>
                    </a:cubicBezTo>
                    <a:cubicBezTo>
                      <a:pt x="-246" y="110266"/>
                      <a:pt x="5152" y="43527"/>
                      <a:pt x="33282" y="10126"/>
                    </a:cubicBezTo>
                    <a:cubicBezTo>
                      <a:pt x="53920" y="-12353"/>
                      <a:pt x="74367" y="6570"/>
                      <a:pt x="84146" y="28287"/>
                    </a:cubicBezTo>
                    <a:cubicBezTo>
                      <a:pt x="101672" y="67150"/>
                      <a:pt x="104466" y="110710"/>
                      <a:pt x="104974" y="152747"/>
                    </a:cubicBezTo>
                    <a:lnTo>
                      <a:pt x="104974" y="152747"/>
                    </a:lnTo>
                    <a:close/>
                    <a:moveTo>
                      <a:pt x="104593" y="152747"/>
                    </a:moveTo>
                    <a:cubicBezTo>
                      <a:pt x="104403" y="111600"/>
                      <a:pt x="96719" y="44670"/>
                      <a:pt x="69668" y="12794"/>
                    </a:cubicBezTo>
                    <a:cubicBezTo>
                      <a:pt x="38108" y="-19719"/>
                      <a:pt x="16645" y="45877"/>
                      <a:pt x="11502" y="69372"/>
                    </a:cubicBezTo>
                    <a:cubicBezTo>
                      <a:pt x="-372" y="123919"/>
                      <a:pt x="-1706" y="181703"/>
                      <a:pt x="10422" y="236377"/>
                    </a:cubicBezTo>
                    <a:cubicBezTo>
                      <a:pt x="15439" y="256443"/>
                      <a:pt x="21853" y="277398"/>
                      <a:pt x="35695" y="293146"/>
                    </a:cubicBezTo>
                    <a:cubicBezTo>
                      <a:pt x="54872" y="313530"/>
                      <a:pt x="71891" y="294797"/>
                      <a:pt x="81098" y="275683"/>
                    </a:cubicBezTo>
                    <a:cubicBezTo>
                      <a:pt x="98878" y="237583"/>
                      <a:pt x="104021" y="194467"/>
                      <a:pt x="104593" y="152747"/>
                    </a:cubicBezTo>
                    <a:lnTo>
                      <a:pt x="104593" y="15274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317;p47">
                <a:extLst>
                  <a:ext uri="{FF2B5EF4-FFF2-40B4-BE49-F238E27FC236}">
                    <a16:creationId xmlns:a16="http://schemas.microsoft.com/office/drawing/2014/main" id="{B94A61A4-2A29-0BBC-C4ED-3B0956C3DB0A}"/>
                  </a:ext>
                </a:extLst>
              </p:cNvPr>
              <p:cNvSpPr/>
              <p:nvPr/>
            </p:nvSpPr>
            <p:spPr>
              <a:xfrm>
                <a:off x="10305766" y="4312156"/>
                <a:ext cx="2646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26465" h="28775" extrusionOk="0">
                    <a:moveTo>
                      <a:pt x="26446" y="14607"/>
                    </a:moveTo>
                    <a:cubicBezTo>
                      <a:pt x="26700" y="27560"/>
                      <a:pt x="13301" y="33784"/>
                      <a:pt x="4284" y="23941"/>
                    </a:cubicBezTo>
                    <a:cubicBezTo>
                      <a:pt x="-4352" y="15115"/>
                      <a:pt x="728" y="128"/>
                      <a:pt x="13618" y="2"/>
                    </a:cubicBezTo>
                    <a:cubicBezTo>
                      <a:pt x="21620" y="-126"/>
                      <a:pt x="26827" y="7431"/>
                      <a:pt x="26446" y="14607"/>
                    </a:cubicBezTo>
                    <a:lnTo>
                      <a:pt x="26446" y="14607"/>
                    </a:lnTo>
                    <a:close/>
                    <a:moveTo>
                      <a:pt x="26065" y="14607"/>
                    </a:moveTo>
                    <a:cubicBezTo>
                      <a:pt x="26065" y="8129"/>
                      <a:pt x="19397" y="3875"/>
                      <a:pt x="13618" y="4002"/>
                    </a:cubicBezTo>
                    <a:cubicBezTo>
                      <a:pt x="7713" y="3939"/>
                      <a:pt x="2697" y="8701"/>
                      <a:pt x="2062" y="14607"/>
                    </a:cubicBezTo>
                    <a:cubicBezTo>
                      <a:pt x="1109" y="21210"/>
                      <a:pt x="7332" y="26608"/>
                      <a:pt x="13618" y="25655"/>
                    </a:cubicBezTo>
                    <a:cubicBezTo>
                      <a:pt x="19461" y="25147"/>
                      <a:pt x="26128" y="21210"/>
                      <a:pt x="26065" y="14607"/>
                    </a:cubicBezTo>
                    <a:lnTo>
                      <a:pt x="26065" y="1460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318;p47">
                <a:extLst>
                  <a:ext uri="{FF2B5EF4-FFF2-40B4-BE49-F238E27FC236}">
                    <a16:creationId xmlns:a16="http://schemas.microsoft.com/office/drawing/2014/main" id="{B5311507-1154-FFF8-CF46-DF89D9F5B31D}"/>
                  </a:ext>
                </a:extLst>
              </p:cNvPr>
              <p:cNvSpPr/>
              <p:nvPr/>
            </p:nvSpPr>
            <p:spPr>
              <a:xfrm>
                <a:off x="10171423" y="3524250"/>
                <a:ext cx="296048" cy="129730"/>
              </a:xfrm>
              <a:custGeom>
                <a:avLst/>
                <a:gdLst/>
                <a:ahLst/>
                <a:cxnLst/>
                <a:rect l="l" t="t" r="r" b="b"/>
                <a:pathLst>
                  <a:path w="296048" h="129730" extrusionOk="0">
                    <a:moveTo>
                      <a:pt x="296044" y="129730"/>
                    </a:moveTo>
                    <a:cubicBezTo>
                      <a:pt x="246578" y="89916"/>
                      <a:pt x="193936" y="44577"/>
                      <a:pt x="145803" y="3048"/>
                    </a:cubicBezTo>
                    <a:lnTo>
                      <a:pt x="150248" y="3048"/>
                    </a:lnTo>
                    <a:cubicBezTo>
                      <a:pt x="115641" y="32957"/>
                      <a:pt x="73222" y="69342"/>
                      <a:pt x="38044" y="98616"/>
                    </a:cubicBezTo>
                    <a:cubicBezTo>
                      <a:pt x="25344" y="108966"/>
                      <a:pt x="12834" y="119507"/>
                      <a:pt x="7" y="129730"/>
                    </a:cubicBezTo>
                    <a:cubicBezTo>
                      <a:pt x="-1200" y="129349"/>
                      <a:pt x="148153" y="381"/>
                      <a:pt x="148025" y="0"/>
                    </a:cubicBezTo>
                    <a:cubicBezTo>
                      <a:pt x="148025" y="508"/>
                      <a:pt x="296996" y="129222"/>
                      <a:pt x="296044" y="129730"/>
                    </a:cubicBezTo>
                    <a:lnTo>
                      <a:pt x="296044" y="1297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319;p47">
                <a:extLst>
                  <a:ext uri="{FF2B5EF4-FFF2-40B4-BE49-F238E27FC236}">
                    <a16:creationId xmlns:a16="http://schemas.microsoft.com/office/drawing/2014/main" id="{57AA8961-FC0C-055B-CE10-3E4E0BAF484C}"/>
                  </a:ext>
                </a:extLst>
              </p:cNvPr>
              <p:cNvSpPr/>
              <p:nvPr/>
            </p:nvSpPr>
            <p:spPr>
              <a:xfrm>
                <a:off x="10299890" y="3505200"/>
                <a:ext cx="39115" cy="39115"/>
              </a:xfrm>
              <a:custGeom>
                <a:avLst/>
                <a:gdLst/>
                <a:ahLst/>
                <a:cxnLst/>
                <a:rect l="l" t="t" r="r" b="b"/>
                <a:pathLst>
                  <a:path w="39115" h="39115" extrusionOk="0">
                    <a:moveTo>
                      <a:pt x="39115" y="19558"/>
                    </a:moveTo>
                    <a:cubicBezTo>
                      <a:pt x="39115" y="30353"/>
                      <a:pt x="30353" y="39116"/>
                      <a:pt x="19558" y="39116"/>
                    </a:cubicBezTo>
                    <a:cubicBezTo>
                      <a:pt x="8763" y="39116"/>
                      <a:pt x="0" y="30353"/>
                      <a:pt x="0" y="19558"/>
                    </a:cubicBezTo>
                    <a:cubicBezTo>
                      <a:pt x="0" y="8763"/>
                      <a:pt x="8763" y="0"/>
                      <a:pt x="19558" y="0"/>
                    </a:cubicBezTo>
                    <a:cubicBezTo>
                      <a:pt x="30353" y="0"/>
                      <a:pt x="39115" y="8763"/>
                      <a:pt x="39115" y="195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320;p47">
                <a:extLst>
                  <a:ext uri="{FF2B5EF4-FFF2-40B4-BE49-F238E27FC236}">
                    <a16:creationId xmlns:a16="http://schemas.microsoft.com/office/drawing/2014/main" id="{1D66771E-7511-D213-C08F-17535E244C50}"/>
                  </a:ext>
                </a:extLst>
              </p:cNvPr>
              <p:cNvSpPr/>
              <p:nvPr/>
            </p:nvSpPr>
            <p:spPr>
              <a:xfrm>
                <a:off x="10307256" y="3493007"/>
                <a:ext cx="24384" cy="24384"/>
              </a:xfrm>
              <a:custGeom>
                <a:avLst/>
                <a:gdLst/>
                <a:ahLst/>
                <a:cxnLst/>
                <a:rect l="l" t="t" r="r" b="b"/>
                <a:pathLst>
                  <a:path w="24384" h="24384" extrusionOk="0">
                    <a:moveTo>
                      <a:pt x="24385" y="12192"/>
                    </a:moveTo>
                    <a:cubicBezTo>
                      <a:pt x="24385" y="18923"/>
                      <a:pt x="18924" y="24384"/>
                      <a:pt x="12192" y="24384"/>
                    </a:cubicBezTo>
                    <a:cubicBezTo>
                      <a:pt x="5462" y="24384"/>
                      <a:pt x="0" y="18923"/>
                      <a:pt x="0" y="12192"/>
                    </a:cubicBezTo>
                    <a:cubicBezTo>
                      <a:pt x="0" y="5461"/>
                      <a:pt x="5462" y="1"/>
                      <a:pt x="12192" y="1"/>
                    </a:cubicBezTo>
                    <a:cubicBezTo>
                      <a:pt x="18924" y="-63"/>
                      <a:pt x="24385" y="5461"/>
                      <a:pt x="24385" y="121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321;p47">
                <a:extLst>
                  <a:ext uri="{FF2B5EF4-FFF2-40B4-BE49-F238E27FC236}">
                    <a16:creationId xmlns:a16="http://schemas.microsoft.com/office/drawing/2014/main" id="{D7058460-2624-42A6-8D93-625A31D5F523}"/>
                  </a:ext>
                </a:extLst>
              </p:cNvPr>
              <p:cNvSpPr/>
              <p:nvPr/>
            </p:nvSpPr>
            <p:spPr>
              <a:xfrm>
                <a:off x="10317543" y="3110293"/>
                <a:ext cx="3746" cy="382651"/>
              </a:xfrm>
              <a:custGeom>
                <a:avLst/>
                <a:gdLst/>
                <a:ahLst/>
                <a:cxnLst/>
                <a:rect l="l" t="t" r="r" b="b"/>
                <a:pathLst>
                  <a:path w="3746" h="382651" extrusionOk="0">
                    <a:moveTo>
                      <a:pt x="0" y="0"/>
                    </a:moveTo>
                    <a:lnTo>
                      <a:pt x="3747" y="0"/>
                    </a:lnTo>
                    <a:lnTo>
                      <a:pt x="3747" y="382651"/>
                    </a:lnTo>
                    <a:lnTo>
                      <a:pt x="0" y="3826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" name="Google Shape;1322;p47">
              <a:extLst>
                <a:ext uri="{FF2B5EF4-FFF2-40B4-BE49-F238E27FC236}">
                  <a16:creationId xmlns:a16="http://schemas.microsoft.com/office/drawing/2014/main" id="{B3C7302A-2D24-A8A4-CF6E-6A71E5E67062}"/>
                </a:ext>
              </a:extLst>
            </p:cNvPr>
            <p:cNvGrpSpPr/>
            <p:nvPr/>
          </p:nvGrpSpPr>
          <p:grpSpPr>
            <a:xfrm>
              <a:off x="2172893" y="2899431"/>
              <a:ext cx="1344997" cy="1706295"/>
              <a:chOff x="3437763" y="3146869"/>
              <a:chExt cx="590740" cy="749427"/>
            </a:xfrm>
          </p:grpSpPr>
          <p:sp>
            <p:nvSpPr>
              <p:cNvPr id="50" name="Google Shape;1323;p47">
                <a:extLst>
                  <a:ext uri="{FF2B5EF4-FFF2-40B4-BE49-F238E27FC236}">
                    <a16:creationId xmlns:a16="http://schemas.microsoft.com/office/drawing/2014/main" id="{3AB16B00-E22C-6A44-1CB8-557DFCD77FD9}"/>
                  </a:ext>
                </a:extLst>
              </p:cNvPr>
              <p:cNvSpPr/>
              <p:nvPr/>
            </p:nvSpPr>
            <p:spPr>
              <a:xfrm>
                <a:off x="3544951" y="3146869"/>
                <a:ext cx="376301" cy="749427"/>
              </a:xfrm>
              <a:custGeom>
                <a:avLst/>
                <a:gdLst/>
                <a:ahLst/>
                <a:cxnLst/>
                <a:rect l="l" t="t" r="r" b="b"/>
                <a:pathLst>
                  <a:path w="376301" h="749427" extrusionOk="0">
                    <a:moveTo>
                      <a:pt x="282194" y="0"/>
                    </a:moveTo>
                    <a:lnTo>
                      <a:pt x="188151" y="0"/>
                    </a:lnTo>
                    <a:lnTo>
                      <a:pt x="94107" y="0"/>
                    </a:lnTo>
                    <a:lnTo>
                      <a:pt x="0" y="749427"/>
                    </a:lnTo>
                    <a:lnTo>
                      <a:pt x="188151" y="749427"/>
                    </a:lnTo>
                    <a:lnTo>
                      <a:pt x="376301" y="74942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" name="Google Shape;1324;p47">
                <a:extLst>
                  <a:ext uri="{FF2B5EF4-FFF2-40B4-BE49-F238E27FC236}">
                    <a16:creationId xmlns:a16="http://schemas.microsoft.com/office/drawing/2014/main" id="{D0782E58-ED7B-5C3E-5822-D52C7EA10952}"/>
                  </a:ext>
                </a:extLst>
              </p:cNvPr>
              <p:cNvGrpSpPr/>
              <p:nvPr/>
            </p:nvGrpSpPr>
            <p:grpSpPr>
              <a:xfrm>
                <a:off x="3495675" y="3188906"/>
                <a:ext cx="474789" cy="197802"/>
                <a:chOff x="3495675" y="3188906"/>
                <a:chExt cx="474789" cy="197802"/>
              </a:xfrm>
            </p:grpSpPr>
            <p:sp>
              <p:nvSpPr>
                <p:cNvPr id="1536" name="Google Shape;1325;p47">
                  <a:extLst>
                    <a:ext uri="{FF2B5EF4-FFF2-40B4-BE49-F238E27FC236}">
                      <a16:creationId xmlns:a16="http://schemas.microsoft.com/office/drawing/2014/main" id="{059E269E-7142-5A92-9622-CE4BF2043AAD}"/>
                    </a:ext>
                  </a:extLst>
                </p:cNvPr>
                <p:cNvSpPr/>
                <p:nvPr/>
              </p:nvSpPr>
              <p:spPr>
                <a:xfrm>
                  <a:off x="3495675" y="3269932"/>
                  <a:ext cx="474789" cy="35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789" h="35687" extrusionOk="0">
                      <a:moveTo>
                        <a:pt x="0" y="0"/>
                      </a:moveTo>
                      <a:lnTo>
                        <a:pt x="474790" y="0"/>
                      </a:lnTo>
                      <a:lnTo>
                        <a:pt x="474790" y="35687"/>
                      </a:lnTo>
                      <a:lnTo>
                        <a:pt x="0" y="356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7" name="Google Shape;1326;p47">
                  <a:extLst>
                    <a:ext uri="{FF2B5EF4-FFF2-40B4-BE49-F238E27FC236}">
                      <a16:creationId xmlns:a16="http://schemas.microsoft.com/office/drawing/2014/main" id="{2A3564DE-56EC-35F0-7B0F-0C3DEBFC6B1F}"/>
                    </a:ext>
                  </a:extLst>
                </p:cNvPr>
                <p:cNvSpPr/>
                <p:nvPr/>
              </p:nvSpPr>
              <p:spPr>
                <a:xfrm>
                  <a:off x="3539680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197803"/>
                      </a:move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8" name="Google Shape;1327;p47">
                  <a:extLst>
                    <a:ext uri="{FF2B5EF4-FFF2-40B4-BE49-F238E27FC236}">
                      <a16:creationId xmlns:a16="http://schemas.microsoft.com/office/drawing/2014/main" id="{0C786670-B257-08D4-8CE2-266AA5CB561B}"/>
                    </a:ext>
                  </a:extLst>
                </p:cNvPr>
                <p:cNvSpPr/>
                <p:nvPr/>
              </p:nvSpPr>
              <p:spPr>
                <a:xfrm>
                  <a:off x="3568954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9" name="Google Shape;1328;p47">
                  <a:extLst>
                    <a:ext uri="{FF2B5EF4-FFF2-40B4-BE49-F238E27FC236}">
                      <a16:creationId xmlns:a16="http://schemas.microsoft.com/office/drawing/2014/main" id="{C6529658-DE87-FBAB-B91F-91CE4B0DDFD0}"/>
                    </a:ext>
                  </a:extLst>
                </p:cNvPr>
                <p:cNvSpPr/>
                <p:nvPr/>
              </p:nvSpPr>
              <p:spPr>
                <a:xfrm>
                  <a:off x="3515169" y="3245802"/>
                  <a:ext cx="24510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0" h="84010" extrusionOk="0">
                      <a:moveTo>
                        <a:pt x="12255" y="84011"/>
                      </a:moveTo>
                      <a:lnTo>
                        <a:pt x="12255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461" y="0"/>
                        <a:pt x="12255" y="0"/>
                      </a:cubicBezTo>
                      <a:lnTo>
                        <a:pt x="12255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8986" y="84011"/>
                        <a:pt x="12255" y="840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0" name="Google Shape;1329;p47">
                  <a:extLst>
                    <a:ext uri="{FF2B5EF4-FFF2-40B4-BE49-F238E27FC236}">
                      <a16:creationId xmlns:a16="http://schemas.microsoft.com/office/drawing/2014/main" id="{C8259D86-E651-120E-78B4-A4BAA36F1F67}"/>
                    </a:ext>
                  </a:extLst>
                </p:cNvPr>
                <p:cNvSpPr/>
                <p:nvPr/>
              </p:nvSpPr>
              <p:spPr>
                <a:xfrm>
                  <a:off x="3862704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0"/>
                      </a:move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1" name="Google Shape;1330;p47">
                  <a:extLst>
                    <a:ext uri="{FF2B5EF4-FFF2-40B4-BE49-F238E27FC236}">
                      <a16:creationId xmlns:a16="http://schemas.microsoft.com/office/drawing/2014/main" id="{61E5509A-00B6-8DA4-C810-B06599F55A23}"/>
                    </a:ext>
                  </a:extLst>
                </p:cNvPr>
                <p:cNvSpPr/>
                <p:nvPr/>
              </p:nvSpPr>
              <p:spPr>
                <a:xfrm>
                  <a:off x="3892041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2" name="Google Shape;1331;p47">
                  <a:extLst>
                    <a:ext uri="{FF2B5EF4-FFF2-40B4-BE49-F238E27FC236}">
                      <a16:creationId xmlns:a16="http://schemas.microsoft.com/office/drawing/2014/main" id="{06AF375D-8965-82E2-9A9D-7671C6FFA3FB}"/>
                    </a:ext>
                  </a:extLst>
                </p:cNvPr>
                <p:cNvSpPr/>
                <p:nvPr/>
              </p:nvSpPr>
              <p:spPr>
                <a:xfrm>
                  <a:off x="3926522" y="3245802"/>
                  <a:ext cx="24511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1" h="84010" extrusionOk="0">
                      <a:moveTo>
                        <a:pt x="12256" y="0"/>
                      </a:moveTo>
                      <a:lnTo>
                        <a:pt x="12256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9050" y="84011"/>
                        <a:pt x="12256" y="84011"/>
                      </a:cubicBezTo>
                      <a:lnTo>
                        <a:pt x="12256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524" y="0"/>
                        <a:pt x="122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" name="Google Shape;1332;p47">
                <a:extLst>
                  <a:ext uri="{FF2B5EF4-FFF2-40B4-BE49-F238E27FC236}">
                    <a16:creationId xmlns:a16="http://schemas.microsoft.com/office/drawing/2014/main" id="{92C81708-900C-3F1D-ACFF-66C4C6078EFF}"/>
                  </a:ext>
                </a:extLst>
              </p:cNvPr>
              <p:cNvGrpSpPr/>
              <p:nvPr/>
            </p:nvGrpSpPr>
            <p:grpSpPr>
              <a:xfrm>
                <a:off x="3437763" y="3410902"/>
                <a:ext cx="590740" cy="246125"/>
                <a:chOff x="3437763" y="3410902"/>
                <a:chExt cx="590740" cy="246125"/>
              </a:xfrm>
            </p:grpSpPr>
            <p:sp>
              <p:nvSpPr>
                <p:cNvPr id="57" name="Google Shape;1333;p47">
                  <a:extLst>
                    <a:ext uri="{FF2B5EF4-FFF2-40B4-BE49-F238E27FC236}">
                      <a16:creationId xmlns:a16="http://schemas.microsoft.com/office/drawing/2014/main" id="{5B22245E-95B9-C580-5DEE-25947DEAFC18}"/>
                    </a:ext>
                  </a:extLst>
                </p:cNvPr>
                <p:cNvSpPr/>
                <p:nvPr/>
              </p:nvSpPr>
              <p:spPr>
                <a:xfrm>
                  <a:off x="3437763" y="3511740"/>
                  <a:ext cx="590740" cy="4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740" h="44386" extrusionOk="0">
                      <a:moveTo>
                        <a:pt x="0" y="0"/>
                      </a:moveTo>
                      <a:lnTo>
                        <a:pt x="590741" y="0"/>
                      </a:lnTo>
                      <a:lnTo>
                        <a:pt x="590741" y="44387"/>
                      </a:lnTo>
                      <a:lnTo>
                        <a:pt x="0" y="443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1334;p47">
                  <a:extLst>
                    <a:ext uri="{FF2B5EF4-FFF2-40B4-BE49-F238E27FC236}">
                      <a16:creationId xmlns:a16="http://schemas.microsoft.com/office/drawing/2014/main" id="{0A57D312-DBD4-63AB-B447-F36E528C3F98}"/>
                    </a:ext>
                  </a:extLst>
                </p:cNvPr>
                <p:cNvSpPr/>
                <p:nvPr/>
              </p:nvSpPr>
              <p:spPr>
                <a:xfrm>
                  <a:off x="3492436" y="3410965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0" y="246063"/>
                      </a:moveTo>
                      <a:lnTo>
                        <a:pt x="39560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1"/>
                      </a:lnTo>
                      <a:cubicBezTo>
                        <a:pt x="0" y="17717"/>
                        <a:pt x="17717" y="0"/>
                        <a:pt x="39560" y="0"/>
                      </a:cubicBezTo>
                      <a:lnTo>
                        <a:pt x="39560" y="0"/>
                      </a:lnTo>
                      <a:cubicBezTo>
                        <a:pt x="61404" y="0"/>
                        <a:pt x="79121" y="17717"/>
                        <a:pt x="79121" y="39561"/>
                      </a:cubicBezTo>
                      <a:lnTo>
                        <a:pt x="79121" y="206502"/>
                      </a:lnTo>
                      <a:cubicBezTo>
                        <a:pt x="79185" y="228346"/>
                        <a:pt x="61468" y="246063"/>
                        <a:pt x="39560" y="2460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1335;p47">
                  <a:extLst>
                    <a:ext uri="{FF2B5EF4-FFF2-40B4-BE49-F238E27FC236}">
                      <a16:creationId xmlns:a16="http://schemas.microsoft.com/office/drawing/2014/main" id="{5F7DF98D-6759-E5D5-BBF5-0F472BB4AE2B}"/>
                    </a:ext>
                  </a:extLst>
                </p:cNvPr>
                <p:cNvSpPr/>
                <p:nvPr/>
              </p:nvSpPr>
              <p:spPr>
                <a:xfrm>
                  <a:off x="3529520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1336;p47">
                  <a:extLst>
                    <a:ext uri="{FF2B5EF4-FFF2-40B4-BE49-F238E27FC236}">
                      <a16:creationId xmlns:a16="http://schemas.microsoft.com/office/drawing/2014/main" id="{12F084AB-259B-CE10-2E22-E59B95FA5E98}"/>
                    </a:ext>
                  </a:extLst>
                </p:cNvPr>
                <p:cNvSpPr/>
                <p:nvPr/>
              </p:nvSpPr>
              <p:spPr>
                <a:xfrm>
                  <a:off x="3461956" y="3481704"/>
                  <a:ext cx="30479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9" h="104521" extrusionOk="0">
                      <a:moveTo>
                        <a:pt x="15240" y="104521"/>
                      </a:move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795"/>
                        <a:pt x="6795" y="0"/>
                        <a:pt x="15240" y="0"/>
                      </a:cubicBezTo>
                      <a:lnTo>
                        <a:pt x="15240" y="0"/>
                      </a:lnTo>
                      <a:cubicBezTo>
                        <a:pt x="23685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5" y="104521"/>
                        <a:pt x="15240" y="10452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1337;p47">
                  <a:extLst>
                    <a:ext uri="{FF2B5EF4-FFF2-40B4-BE49-F238E27FC236}">
                      <a16:creationId xmlns:a16="http://schemas.microsoft.com/office/drawing/2014/main" id="{C16C0792-C98D-E549-88B0-E00EB0BFD5E1}"/>
                    </a:ext>
                  </a:extLst>
                </p:cNvPr>
                <p:cNvSpPr/>
                <p:nvPr/>
              </p:nvSpPr>
              <p:spPr>
                <a:xfrm>
                  <a:off x="3894391" y="3410902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1" y="0"/>
                      </a:moveTo>
                      <a:lnTo>
                        <a:pt x="39561" y="0"/>
                      </a:lnTo>
                      <a:cubicBezTo>
                        <a:pt x="61405" y="0"/>
                        <a:pt x="79121" y="17716"/>
                        <a:pt x="79121" y="39560"/>
                      </a:cubicBezTo>
                      <a:lnTo>
                        <a:pt x="79121" y="206502"/>
                      </a:lnTo>
                      <a:cubicBezTo>
                        <a:pt x="79121" y="228346"/>
                        <a:pt x="61405" y="246063"/>
                        <a:pt x="39561" y="246063"/>
                      </a:cubicBezTo>
                      <a:lnTo>
                        <a:pt x="39561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0"/>
                      </a:lnTo>
                      <a:cubicBezTo>
                        <a:pt x="-63" y="17780"/>
                        <a:pt x="17653" y="0"/>
                        <a:pt x="3956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1338;p47">
                  <a:extLst>
                    <a:ext uri="{FF2B5EF4-FFF2-40B4-BE49-F238E27FC236}">
                      <a16:creationId xmlns:a16="http://schemas.microsoft.com/office/drawing/2014/main" id="{B63E070E-6534-B16A-A55D-A4196399A4A9}"/>
                    </a:ext>
                  </a:extLst>
                </p:cNvPr>
                <p:cNvSpPr/>
                <p:nvPr/>
              </p:nvSpPr>
              <p:spPr>
                <a:xfrm>
                  <a:off x="3931412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1339;p47">
                  <a:extLst>
                    <a:ext uri="{FF2B5EF4-FFF2-40B4-BE49-F238E27FC236}">
                      <a16:creationId xmlns:a16="http://schemas.microsoft.com/office/drawing/2014/main" id="{BC0C9B8F-E808-48A8-4C82-3BC1038411F3}"/>
                    </a:ext>
                  </a:extLst>
                </p:cNvPr>
                <p:cNvSpPr/>
                <p:nvPr/>
              </p:nvSpPr>
              <p:spPr>
                <a:xfrm>
                  <a:off x="3973766" y="3481704"/>
                  <a:ext cx="30480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" h="104521" extrusionOk="0">
                      <a:moveTo>
                        <a:pt x="15240" y="0"/>
                      </a:moveTo>
                      <a:lnTo>
                        <a:pt x="15240" y="0"/>
                      </a:lnTo>
                      <a:cubicBezTo>
                        <a:pt x="23686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6" y="104521"/>
                        <a:pt x="15240" y="104521"/>
                      </a:cubicBez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858"/>
                        <a:pt x="6858" y="0"/>
                        <a:pt x="1524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3" name="Google Shape;1340;p47">
                <a:extLst>
                  <a:ext uri="{FF2B5EF4-FFF2-40B4-BE49-F238E27FC236}">
                    <a16:creationId xmlns:a16="http://schemas.microsoft.com/office/drawing/2014/main" id="{1A0A0F35-AC43-6312-2B98-6A0EA18E5DCA}"/>
                  </a:ext>
                </a:extLst>
              </p:cNvPr>
              <p:cNvSpPr/>
              <p:nvPr/>
            </p:nvSpPr>
            <p:spPr>
              <a:xfrm>
                <a:off x="3461956" y="3778948"/>
                <a:ext cx="542290" cy="117348"/>
              </a:xfrm>
              <a:custGeom>
                <a:avLst/>
                <a:gdLst/>
                <a:ahLst/>
                <a:cxnLst/>
                <a:rect l="l" t="t" r="r" b="b"/>
                <a:pathLst>
                  <a:path w="542290" h="117348" extrusionOk="0">
                    <a:moveTo>
                      <a:pt x="521653" y="0"/>
                    </a:moveTo>
                    <a:lnTo>
                      <a:pt x="271145" y="0"/>
                    </a:lnTo>
                    <a:lnTo>
                      <a:pt x="20701" y="0"/>
                    </a:lnTo>
                    <a:lnTo>
                      <a:pt x="0" y="117348"/>
                    </a:lnTo>
                    <a:lnTo>
                      <a:pt x="271145" y="117348"/>
                    </a:lnTo>
                    <a:lnTo>
                      <a:pt x="542290" y="1173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1341;p47">
                <a:extLst>
                  <a:ext uri="{FF2B5EF4-FFF2-40B4-BE49-F238E27FC236}">
                    <a16:creationId xmlns:a16="http://schemas.microsoft.com/office/drawing/2014/main" id="{431416C0-0D5F-6349-A911-940AA6A03C36}"/>
                  </a:ext>
                </a:extLst>
              </p:cNvPr>
              <p:cNvSpPr/>
              <p:nvPr/>
            </p:nvSpPr>
            <p:spPr>
              <a:xfrm>
                <a:off x="3559683" y="3751135"/>
                <a:ext cx="346836" cy="27813"/>
              </a:xfrm>
              <a:custGeom>
                <a:avLst/>
                <a:gdLst/>
                <a:ahLst/>
                <a:cxnLst/>
                <a:rect l="l" t="t" r="r" b="b"/>
                <a:pathLst>
                  <a:path w="346836" h="27813" extrusionOk="0">
                    <a:moveTo>
                      <a:pt x="0" y="27813"/>
                    </a:moveTo>
                    <a:lnTo>
                      <a:pt x="343345" y="0"/>
                    </a:lnTo>
                    <a:lnTo>
                      <a:pt x="346837" y="278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1342;p47">
                <a:extLst>
                  <a:ext uri="{FF2B5EF4-FFF2-40B4-BE49-F238E27FC236}">
                    <a16:creationId xmlns:a16="http://schemas.microsoft.com/office/drawing/2014/main" id="{84D6FCCF-D04E-864D-0ABA-9E505B59DC24}"/>
                  </a:ext>
                </a:extLst>
              </p:cNvPr>
              <p:cNvSpPr/>
              <p:nvPr/>
            </p:nvSpPr>
            <p:spPr>
              <a:xfrm>
                <a:off x="3477133" y="3809142"/>
                <a:ext cx="511873" cy="5057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5057" extrusionOk="0">
                    <a:moveTo>
                      <a:pt x="511873" y="857"/>
                    </a:moveTo>
                    <a:cubicBezTo>
                      <a:pt x="364363" y="6255"/>
                      <a:pt x="211645" y="5874"/>
                      <a:pt x="64008" y="2953"/>
                    </a:cubicBezTo>
                    <a:cubicBezTo>
                      <a:pt x="42672" y="2254"/>
                      <a:pt x="21336" y="1810"/>
                      <a:pt x="0" y="857"/>
                    </a:cubicBezTo>
                    <a:cubicBezTo>
                      <a:pt x="125984" y="-286"/>
                      <a:pt x="386016" y="-286"/>
                      <a:pt x="511873" y="857"/>
                    </a:cubicBezTo>
                    <a:lnTo>
                      <a:pt x="511873" y="8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1343;p47">
                <a:extLst>
                  <a:ext uri="{FF2B5EF4-FFF2-40B4-BE49-F238E27FC236}">
                    <a16:creationId xmlns:a16="http://schemas.microsoft.com/office/drawing/2014/main" id="{1ADD21B8-7770-645B-02EC-8FCDB414468A}"/>
                  </a:ext>
                </a:extLst>
              </p:cNvPr>
              <p:cNvSpPr/>
              <p:nvPr/>
            </p:nvSpPr>
            <p:spPr>
              <a:xfrm>
                <a:off x="3469132" y="3854942"/>
                <a:ext cx="527939" cy="5105"/>
              </a:xfrm>
              <a:custGeom>
                <a:avLst/>
                <a:gdLst/>
                <a:ahLst/>
                <a:cxnLst/>
                <a:rect l="l" t="t" r="r" b="b"/>
                <a:pathLst>
                  <a:path w="527939" h="5105" extrusionOk="0">
                    <a:moveTo>
                      <a:pt x="527939" y="905"/>
                    </a:moveTo>
                    <a:cubicBezTo>
                      <a:pt x="375793" y="6302"/>
                      <a:pt x="218249" y="5921"/>
                      <a:pt x="65977" y="3000"/>
                    </a:cubicBezTo>
                    <a:cubicBezTo>
                      <a:pt x="44005" y="2302"/>
                      <a:pt x="21971" y="1857"/>
                      <a:pt x="0" y="905"/>
                    </a:cubicBezTo>
                    <a:cubicBezTo>
                      <a:pt x="129921" y="-302"/>
                      <a:pt x="398082" y="-302"/>
                      <a:pt x="527939" y="905"/>
                    </a:cubicBezTo>
                    <a:lnTo>
                      <a:pt x="527939" y="9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" name="Google Shape;1344;p47">
              <a:extLst>
                <a:ext uri="{FF2B5EF4-FFF2-40B4-BE49-F238E27FC236}">
                  <a16:creationId xmlns:a16="http://schemas.microsoft.com/office/drawing/2014/main" id="{66AEF94C-639B-3747-A02C-3825FEB392EF}"/>
                </a:ext>
              </a:extLst>
            </p:cNvPr>
            <p:cNvGrpSpPr/>
            <p:nvPr/>
          </p:nvGrpSpPr>
          <p:grpSpPr>
            <a:xfrm flipH="1">
              <a:off x="-976418" y="1945636"/>
              <a:ext cx="3096267" cy="2660077"/>
              <a:chOff x="6809994" y="3974465"/>
              <a:chExt cx="1171320" cy="1006347"/>
            </a:xfrm>
          </p:grpSpPr>
          <p:sp>
            <p:nvSpPr>
              <p:cNvPr id="27" name="Google Shape;1345;p47">
                <a:extLst>
                  <a:ext uri="{FF2B5EF4-FFF2-40B4-BE49-F238E27FC236}">
                    <a16:creationId xmlns:a16="http://schemas.microsoft.com/office/drawing/2014/main" id="{CAB66277-C935-0F4A-5C30-1FD404B1DB7D}"/>
                  </a:ext>
                </a:extLst>
              </p:cNvPr>
              <p:cNvSpPr/>
              <p:nvPr/>
            </p:nvSpPr>
            <p:spPr>
              <a:xfrm>
                <a:off x="7544276" y="4085050"/>
                <a:ext cx="136969" cy="136969"/>
              </a:xfrm>
              <a:custGeom>
                <a:avLst/>
                <a:gdLst/>
                <a:ahLst/>
                <a:cxnLst/>
                <a:rect l="l" t="t" r="r" b="b"/>
                <a:pathLst>
                  <a:path w="136969" h="136969" extrusionOk="0">
                    <a:moveTo>
                      <a:pt x="20923" y="126778"/>
                    </a:moveTo>
                    <a:lnTo>
                      <a:pt x="10192" y="116046"/>
                    </a:lnTo>
                    <a:cubicBezTo>
                      <a:pt x="-3397" y="102457"/>
                      <a:pt x="-3397" y="80359"/>
                      <a:pt x="10192" y="66770"/>
                    </a:cubicBezTo>
                    <a:lnTo>
                      <a:pt x="66770" y="10192"/>
                    </a:lnTo>
                    <a:cubicBezTo>
                      <a:pt x="80359" y="-3397"/>
                      <a:pt x="102457" y="-3397"/>
                      <a:pt x="116046" y="10192"/>
                    </a:cubicBezTo>
                    <a:lnTo>
                      <a:pt x="126778" y="20923"/>
                    </a:lnTo>
                    <a:cubicBezTo>
                      <a:pt x="140367" y="34512"/>
                      <a:pt x="140367" y="56610"/>
                      <a:pt x="126778" y="70199"/>
                    </a:cubicBezTo>
                    <a:lnTo>
                      <a:pt x="70199" y="126778"/>
                    </a:lnTo>
                    <a:cubicBezTo>
                      <a:pt x="56610" y="140367"/>
                      <a:pt x="34512" y="140367"/>
                      <a:pt x="20923" y="1267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346;p47">
                <a:extLst>
                  <a:ext uri="{FF2B5EF4-FFF2-40B4-BE49-F238E27FC236}">
                    <a16:creationId xmlns:a16="http://schemas.microsoft.com/office/drawing/2014/main" id="{7F00C446-73CE-42D6-7798-59D845E0EC30}"/>
                  </a:ext>
                </a:extLst>
              </p:cNvPr>
              <p:cNvSpPr/>
              <p:nvPr/>
            </p:nvSpPr>
            <p:spPr>
              <a:xfrm>
                <a:off x="7246873" y="4221162"/>
                <a:ext cx="382396" cy="332803"/>
              </a:xfrm>
              <a:custGeom>
                <a:avLst/>
                <a:gdLst/>
                <a:ahLst/>
                <a:cxnLst/>
                <a:rect l="l" t="t" r="r" b="b"/>
                <a:pathLst>
                  <a:path w="382396" h="332803" extrusionOk="0">
                    <a:moveTo>
                      <a:pt x="124905" y="321056"/>
                    </a:moveTo>
                    <a:lnTo>
                      <a:pt x="382397" y="66358"/>
                    </a:lnTo>
                    <a:lnTo>
                      <a:pt x="360870" y="0"/>
                    </a:lnTo>
                    <a:lnTo>
                      <a:pt x="0" y="33280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1347;p47">
                <a:extLst>
                  <a:ext uri="{FF2B5EF4-FFF2-40B4-BE49-F238E27FC236}">
                    <a16:creationId xmlns:a16="http://schemas.microsoft.com/office/drawing/2014/main" id="{92631BA6-69E0-AA40-D726-B63F149457DF}"/>
                  </a:ext>
                </a:extLst>
              </p:cNvPr>
              <p:cNvSpPr/>
              <p:nvPr/>
            </p:nvSpPr>
            <p:spPr>
              <a:xfrm>
                <a:off x="7043864" y="4297870"/>
                <a:ext cx="160401" cy="300608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300608" extrusionOk="0">
                    <a:moveTo>
                      <a:pt x="160401" y="284289"/>
                    </a:moveTo>
                    <a:lnTo>
                      <a:pt x="160401" y="0"/>
                    </a:lnTo>
                    <a:lnTo>
                      <a:pt x="0" y="0"/>
                    </a:lnTo>
                    <a:lnTo>
                      <a:pt x="0" y="30035"/>
                    </a:lnTo>
                    <a:lnTo>
                      <a:pt x="104394" y="30035"/>
                    </a:lnTo>
                    <a:lnTo>
                      <a:pt x="104394" y="3006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1348;p47">
                <a:extLst>
                  <a:ext uri="{FF2B5EF4-FFF2-40B4-BE49-F238E27FC236}">
                    <a16:creationId xmlns:a16="http://schemas.microsoft.com/office/drawing/2014/main" id="{C3409C1E-CBF0-CA78-D984-DF85D3FFB418}"/>
                  </a:ext>
                </a:extLst>
              </p:cNvPr>
              <p:cNvSpPr/>
              <p:nvPr/>
            </p:nvSpPr>
            <p:spPr>
              <a:xfrm>
                <a:off x="7626032" y="4397184"/>
                <a:ext cx="261302" cy="542988"/>
              </a:xfrm>
              <a:custGeom>
                <a:avLst/>
                <a:gdLst/>
                <a:ahLst/>
                <a:cxnLst/>
                <a:rect l="l" t="t" r="r" b="b"/>
                <a:pathLst>
                  <a:path w="261302" h="542988" extrusionOk="0">
                    <a:moveTo>
                      <a:pt x="0" y="0"/>
                    </a:moveTo>
                    <a:lnTo>
                      <a:pt x="84899" y="0"/>
                    </a:lnTo>
                    <a:lnTo>
                      <a:pt x="261303" y="542989"/>
                    </a:lnTo>
                    <a:lnTo>
                      <a:pt x="176403" y="54298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1349;p47">
                <a:extLst>
                  <a:ext uri="{FF2B5EF4-FFF2-40B4-BE49-F238E27FC236}">
                    <a16:creationId xmlns:a16="http://schemas.microsoft.com/office/drawing/2014/main" id="{10913854-38DA-1D27-DF38-94F10EB5B388}"/>
                  </a:ext>
                </a:extLst>
              </p:cNvPr>
              <p:cNvSpPr/>
              <p:nvPr/>
            </p:nvSpPr>
            <p:spPr>
              <a:xfrm>
                <a:off x="7600378" y="4198492"/>
                <a:ext cx="95186" cy="198691"/>
              </a:xfrm>
              <a:custGeom>
                <a:avLst/>
                <a:gdLst/>
                <a:ahLst/>
                <a:cxnLst/>
                <a:rect l="l" t="t" r="r" b="b"/>
                <a:pathLst>
                  <a:path w="95186" h="198691" extrusionOk="0">
                    <a:moveTo>
                      <a:pt x="95186" y="198691"/>
                    </a:moveTo>
                    <a:lnTo>
                      <a:pt x="30670" y="0"/>
                    </a:lnTo>
                    <a:lnTo>
                      <a:pt x="0" y="0"/>
                    </a:lnTo>
                    <a:lnTo>
                      <a:pt x="64579" y="19869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350;p47">
                <a:extLst>
                  <a:ext uri="{FF2B5EF4-FFF2-40B4-BE49-F238E27FC236}">
                    <a16:creationId xmlns:a16="http://schemas.microsoft.com/office/drawing/2014/main" id="{17A2DA40-D89F-225A-0760-E297B2B4941D}"/>
                  </a:ext>
                </a:extLst>
              </p:cNvPr>
              <p:cNvSpPr/>
              <p:nvPr/>
            </p:nvSpPr>
            <p:spPr>
              <a:xfrm>
                <a:off x="7879905" y="4917185"/>
                <a:ext cx="58927" cy="22986"/>
              </a:xfrm>
              <a:custGeom>
                <a:avLst/>
                <a:gdLst/>
                <a:ahLst/>
                <a:cxnLst/>
                <a:rect l="l" t="t" r="r" b="b"/>
                <a:pathLst>
                  <a:path w="58927" h="22986" extrusionOk="0">
                    <a:moveTo>
                      <a:pt x="7429" y="22987"/>
                    </a:moveTo>
                    <a:lnTo>
                      <a:pt x="58927" y="22987"/>
                    </a:lnTo>
                    <a:lnTo>
                      <a:pt x="589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351;p47">
                <a:extLst>
                  <a:ext uri="{FF2B5EF4-FFF2-40B4-BE49-F238E27FC236}">
                    <a16:creationId xmlns:a16="http://schemas.microsoft.com/office/drawing/2014/main" id="{17FA807E-7C7E-00F5-1B0B-F2755441BC31}"/>
                  </a:ext>
                </a:extLst>
              </p:cNvPr>
              <p:cNvSpPr/>
              <p:nvPr/>
            </p:nvSpPr>
            <p:spPr>
              <a:xfrm>
                <a:off x="7938896" y="4876609"/>
                <a:ext cx="42418" cy="104140"/>
              </a:xfrm>
              <a:custGeom>
                <a:avLst/>
                <a:gdLst/>
                <a:ahLst/>
                <a:cxnLst/>
                <a:rect l="l" t="t" r="r" b="b"/>
                <a:pathLst>
                  <a:path w="42418" h="104140" extrusionOk="0">
                    <a:moveTo>
                      <a:pt x="25019" y="0"/>
                    </a:moveTo>
                    <a:lnTo>
                      <a:pt x="17399" y="0"/>
                    </a:lnTo>
                    <a:cubicBezTo>
                      <a:pt x="7747" y="0"/>
                      <a:pt x="0" y="7811"/>
                      <a:pt x="0" y="17399"/>
                    </a:cubicBezTo>
                    <a:lnTo>
                      <a:pt x="0" y="86741"/>
                    </a:lnTo>
                    <a:cubicBezTo>
                      <a:pt x="0" y="96393"/>
                      <a:pt x="7810" y="104140"/>
                      <a:pt x="17399" y="104140"/>
                    </a:cubicBezTo>
                    <a:lnTo>
                      <a:pt x="25019" y="104140"/>
                    </a:lnTo>
                    <a:cubicBezTo>
                      <a:pt x="34672" y="104140"/>
                      <a:pt x="42418" y="96330"/>
                      <a:pt x="42418" y="86741"/>
                    </a:cubicBezTo>
                    <a:lnTo>
                      <a:pt x="42418" y="17399"/>
                    </a:lnTo>
                    <a:cubicBezTo>
                      <a:pt x="42418" y="7811"/>
                      <a:pt x="34608" y="0"/>
                      <a:pt x="25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352;p47">
                <a:extLst>
                  <a:ext uri="{FF2B5EF4-FFF2-40B4-BE49-F238E27FC236}">
                    <a16:creationId xmlns:a16="http://schemas.microsoft.com/office/drawing/2014/main" id="{96EEA040-5F0D-3FF3-A3A4-4F99A678C375}"/>
                  </a:ext>
                </a:extLst>
              </p:cNvPr>
              <p:cNvSpPr/>
              <p:nvPr/>
            </p:nvSpPr>
            <p:spPr>
              <a:xfrm>
                <a:off x="6911213" y="4859528"/>
                <a:ext cx="876109" cy="34162"/>
              </a:xfrm>
              <a:custGeom>
                <a:avLst/>
                <a:gdLst/>
                <a:ahLst/>
                <a:cxnLst/>
                <a:rect l="l" t="t" r="r" b="b"/>
                <a:pathLst>
                  <a:path w="876109" h="34162" extrusionOk="0">
                    <a:moveTo>
                      <a:pt x="876109" y="34163"/>
                    </a:moveTo>
                    <a:lnTo>
                      <a:pt x="0" y="34163"/>
                    </a:lnTo>
                    <a:lnTo>
                      <a:pt x="0" y="0"/>
                    </a:lnTo>
                    <a:lnTo>
                      <a:pt x="8649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353;p47">
                <a:extLst>
                  <a:ext uri="{FF2B5EF4-FFF2-40B4-BE49-F238E27FC236}">
                    <a16:creationId xmlns:a16="http://schemas.microsoft.com/office/drawing/2014/main" id="{99272972-AF7D-2324-4C1E-CFEB42172A05}"/>
                  </a:ext>
                </a:extLst>
              </p:cNvPr>
              <p:cNvSpPr/>
              <p:nvPr/>
            </p:nvSpPr>
            <p:spPr>
              <a:xfrm>
                <a:off x="6809994" y="4893691"/>
                <a:ext cx="202438" cy="87058"/>
              </a:xfrm>
              <a:custGeom>
                <a:avLst/>
                <a:gdLst/>
                <a:ahLst/>
                <a:cxnLst/>
                <a:rect l="l" t="t" r="r" b="b"/>
                <a:pathLst>
                  <a:path w="202438" h="87058" extrusionOk="0">
                    <a:moveTo>
                      <a:pt x="0" y="0"/>
                    </a:moveTo>
                    <a:lnTo>
                      <a:pt x="202438" y="0"/>
                    </a:lnTo>
                    <a:lnTo>
                      <a:pt x="202438" y="87058"/>
                    </a:lnTo>
                    <a:lnTo>
                      <a:pt x="0" y="870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1354;p47">
                <a:extLst>
                  <a:ext uri="{FF2B5EF4-FFF2-40B4-BE49-F238E27FC236}">
                    <a16:creationId xmlns:a16="http://schemas.microsoft.com/office/drawing/2014/main" id="{78BB552D-63FC-8D07-E11C-70EFCDAAEA53}"/>
                  </a:ext>
                </a:extLst>
              </p:cNvPr>
              <p:cNvSpPr/>
              <p:nvPr/>
            </p:nvSpPr>
            <p:spPr>
              <a:xfrm>
                <a:off x="6939533" y="4691743"/>
                <a:ext cx="185737" cy="167784"/>
              </a:xfrm>
              <a:custGeom>
                <a:avLst/>
                <a:gdLst/>
                <a:ahLst/>
                <a:cxnLst/>
                <a:rect l="l" t="t" r="r" b="b"/>
                <a:pathLst>
                  <a:path w="185737" h="167784" extrusionOk="0">
                    <a:moveTo>
                      <a:pt x="90805" y="167784"/>
                    </a:moveTo>
                    <a:cubicBezTo>
                      <a:pt x="90805" y="167784"/>
                      <a:pt x="85090" y="66311"/>
                      <a:pt x="185738" y="66311"/>
                    </a:cubicBezTo>
                    <a:lnTo>
                      <a:pt x="168847" y="970"/>
                    </a:lnTo>
                    <a:cubicBezTo>
                      <a:pt x="168847" y="970"/>
                      <a:pt x="0" y="-23033"/>
                      <a:pt x="0" y="167784"/>
                    </a:cubicBezTo>
                    <a:lnTo>
                      <a:pt x="90805" y="1677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1355;p47">
                <a:extLst>
                  <a:ext uri="{FF2B5EF4-FFF2-40B4-BE49-F238E27FC236}">
                    <a16:creationId xmlns:a16="http://schemas.microsoft.com/office/drawing/2014/main" id="{6F9A79AF-ECE9-48CE-5C6E-E3C0E5DBE7B0}"/>
                  </a:ext>
                </a:extLst>
              </p:cNvPr>
              <p:cNvSpPr/>
              <p:nvPr/>
            </p:nvSpPr>
            <p:spPr>
              <a:xfrm>
                <a:off x="7015884" y="4542089"/>
                <a:ext cx="711811" cy="301228"/>
              </a:xfrm>
              <a:custGeom>
                <a:avLst/>
                <a:gdLst/>
                <a:ahLst/>
                <a:cxnLst/>
                <a:rect l="l" t="t" r="r" b="b"/>
                <a:pathLst>
                  <a:path w="711811" h="301228" extrusionOk="0">
                    <a:moveTo>
                      <a:pt x="670982" y="42293"/>
                    </a:moveTo>
                    <a:lnTo>
                      <a:pt x="711812" y="167896"/>
                    </a:lnTo>
                    <a:lnTo>
                      <a:pt x="153964" y="297944"/>
                    </a:lnTo>
                    <a:cubicBezTo>
                      <a:pt x="103609" y="309691"/>
                      <a:pt x="51222" y="289308"/>
                      <a:pt x="22011" y="246699"/>
                    </a:cubicBezTo>
                    <a:lnTo>
                      <a:pt x="22011" y="246699"/>
                    </a:lnTo>
                    <a:cubicBezTo>
                      <a:pt x="-20915" y="184025"/>
                      <a:pt x="1120" y="97474"/>
                      <a:pt x="69192" y="63820"/>
                    </a:cubicBezTo>
                    <a:cubicBezTo>
                      <a:pt x="178348" y="9845"/>
                      <a:pt x="370753" y="-37019"/>
                      <a:pt x="670982" y="422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356;p47">
                <a:extLst>
                  <a:ext uri="{FF2B5EF4-FFF2-40B4-BE49-F238E27FC236}">
                    <a16:creationId xmlns:a16="http://schemas.microsoft.com/office/drawing/2014/main" id="{DDE9A5FF-6A42-CBB4-74BB-9034903399D9}"/>
                  </a:ext>
                </a:extLst>
              </p:cNvPr>
              <p:cNvSpPr/>
              <p:nvPr/>
            </p:nvSpPr>
            <p:spPr>
              <a:xfrm>
                <a:off x="6939533" y="4842636"/>
                <a:ext cx="90805" cy="16827"/>
              </a:xfrm>
              <a:custGeom>
                <a:avLst/>
                <a:gdLst/>
                <a:ahLst/>
                <a:cxnLst/>
                <a:rect l="l" t="t" r="r" b="b"/>
                <a:pathLst>
                  <a:path w="90805" h="16827" extrusionOk="0">
                    <a:moveTo>
                      <a:pt x="90805" y="16828"/>
                    </a:moveTo>
                    <a:lnTo>
                      <a:pt x="0" y="16828"/>
                    </a:lnTo>
                    <a:cubicBezTo>
                      <a:pt x="0" y="10985"/>
                      <a:pt x="127" y="5397"/>
                      <a:pt x="445" y="0"/>
                    </a:cubicBezTo>
                    <a:lnTo>
                      <a:pt x="90805" y="1682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1357;p47">
                <a:extLst>
                  <a:ext uri="{FF2B5EF4-FFF2-40B4-BE49-F238E27FC236}">
                    <a16:creationId xmlns:a16="http://schemas.microsoft.com/office/drawing/2014/main" id="{C2FF4DE3-F102-00B3-5D48-25C75CA4AF39}"/>
                  </a:ext>
                </a:extLst>
              </p:cNvPr>
              <p:cNvSpPr/>
              <p:nvPr/>
            </p:nvSpPr>
            <p:spPr>
              <a:xfrm>
                <a:off x="7125271" y="4613719"/>
                <a:ext cx="157988" cy="157988"/>
              </a:xfrm>
              <a:custGeom>
                <a:avLst/>
                <a:gdLst/>
                <a:ahLst/>
                <a:cxnLst/>
                <a:rect l="l" t="t" r="r" b="b"/>
                <a:pathLst>
                  <a:path w="157988" h="157988" extrusionOk="0">
                    <a:moveTo>
                      <a:pt x="157988" y="78994"/>
                    </a:moveTo>
                    <a:cubicBezTo>
                      <a:pt x="157988" y="122621"/>
                      <a:pt x="122621" y="157988"/>
                      <a:pt x="78994" y="157988"/>
                    </a:cubicBezTo>
                    <a:cubicBezTo>
                      <a:pt x="35367" y="157988"/>
                      <a:pt x="1" y="122621"/>
                      <a:pt x="1" y="78994"/>
                    </a:cubicBezTo>
                    <a:cubicBezTo>
                      <a:pt x="1" y="35367"/>
                      <a:pt x="35367" y="0"/>
                      <a:pt x="78994" y="0"/>
                    </a:cubicBezTo>
                    <a:cubicBezTo>
                      <a:pt x="122621" y="0"/>
                      <a:pt x="157988" y="35367"/>
                      <a:pt x="157988" y="789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1358;p47">
                <a:extLst>
                  <a:ext uri="{FF2B5EF4-FFF2-40B4-BE49-F238E27FC236}">
                    <a16:creationId xmlns:a16="http://schemas.microsoft.com/office/drawing/2014/main" id="{79D6E8FF-C0DE-6B05-7293-56B46048ED44}"/>
                  </a:ext>
                </a:extLst>
              </p:cNvPr>
              <p:cNvSpPr/>
              <p:nvPr/>
            </p:nvSpPr>
            <p:spPr>
              <a:xfrm>
                <a:off x="7769034" y="4859528"/>
                <a:ext cx="18288" cy="34162"/>
              </a:xfrm>
              <a:custGeom>
                <a:avLst/>
                <a:gdLst/>
                <a:ahLst/>
                <a:cxnLst/>
                <a:rect l="l" t="t" r="r" b="b"/>
                <a:pathLst>
                  <a:path w="18288" h="34162" extrusionOk="0">
                    <a:moveTo>
                      <a:pt x="7176" y="0"/>
                    </a:moveTo>
                    <a:lnTo>
                      <a:pt x="18288" y="34163"/>
                    </a:lnTo>
                    <a:lnTo>
                      <a:pt x="0" y="341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1359;p47">
                <a:extLst>
                  <a:ext uri="{FF2B5EF4-FFF2-40B4-BE49-F238E27FC236}">
                    <a16:creationId xmlns:a16="http://schemas.microsoft.com/office/drawing/2014/main" id="{643D0A39-5891-9F18-0DB6-F78FF07466C8}"/>
                  </a:ext>
                </a:extLst>
              </p:cNvPr>
              <p:cNvSpPr/>
              <p:nvPr/>
            </p:nvSpPr>
            <p:spPr>
              <a:xfrm>
                <a:off x="7958439" y="4876609"/>
                <a:ext cx="3334" cy="104203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104203" extrusionOk="0">
                    <a:moveTo>
                      <a:pt x="1667" y="0"/>
                    </a:moveTo>
                    <a:cubicBezTo>
                      <a:pt x="3890" y="34671"/>
                      <a:pt x="3890" y="69533"/>
                      <a:pt x="1667" y="104204"/>
                    </a:cubicBezTo>
                    <a:cubicBezTo>
                      <a:pt x="-556" y="69469"/>
                      <a:pt x="-556" y="34671"/>
                      <a:pt x="1667" y="0"/>
                    </a:cubicBezTo>
                    <a:lnTo>
                      <a:pt x="16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1360;p47">
                <a:extLst>
                  <a:ext uri="{FF2B5EF4-FFF2-40B4-BE49-F238E27FC236}">
                    <a16:creationId xmlns:a16="http://schemas.microsoft.com/office/drawing/2014/main" id="{681228CE-5403-1669-6324-0F2C773A7BBE}"/>
                  </a:ext>
                </a:extLst>
              </p:cNvPr>
              <p:cNvSpPr/>
              <p:nvPr/>
            </p:nvSpPr>
            <p:spPr>
              <a:xfrm>
                <a:off x="7112571" y="4221035"/>
                <a:ext cx="118554" cy="105029"/>
              </a:xfrm>
              <a:custGeom>
                <a:avLst/>
                <a:gdLst/>
                <a:ahLst/>
                <a:cxnLst/>
                <a:rect l="l" t="t" r="r" b="b"/>
                <a:pathLst>
                  <a:path w="118554" h="105029" extrusionOk="0">
                    <a:moveTo>
                      <a:pt x="91694" y="105029"/>
                    </a:moveTo>
                    <a:lnTo>
                      <a:pt x="91694" y="93790"/>
                    </a:lnTo>
                    <a:cubicBezTo>
                      <a:pt x="100330" y="93790"/>
                      <a:pt x="107315" y="86805"/>
                      <a:pt x="107315" y="78168"/>
                    </a:cubicBezTo>
                    <a:lnTo>
                      <a:pt x="107315" y="58992"/>
                    </a:lnTo>
                    <a:cubicBezTo>
                      <a:pt x="107315" y="50355"/>
                      <a:pt x="100330" y="43371"/>
                      <a:pt x="91694" y="43371"/>
                    </a:cubicBezTo>
                    <a:lnTo>
                      <a:pt x="26860" y="43371"/>
                    </a:lnTo>
                    <a:cubicBezTo>
                      <a:pt x="12065" y="43371"/>
                      <a:pt x="0" y="31305"/>
                      <a:pt x="0" y="16510"/>
                    </a:cubicBezTo>
                    <a:lnTo>
                      <a:pt x="0" y="0"/>
                    </a:lnTo>
                    <a:lnTo>
                      <a:pt x="11240" y="0"/>
                    </a:lnTo>
                    <a:lnTo>
                      <a:pt x="11240" y="16510"/>
                    </a:lnTo>
                    <a:cubicBezTo>
                      <a:pt x="11240" y="25146"/>
                      <a:pt x="18224" y="32131"/>
                      <a:pt x="26860" y="32131"/>
                    </a:cubicBezTo>
                    <a:lnTo>
                      <a:pt x="91694" y="32131"/>
                    </a:lnTo>
                    <a:cubicBezTo>
                      <a:pt x="106490" y="32131"/>
                      <a:pt x="118555" y="44196"/>
                      <a:pt x="118555" y="58992"/>
                    </a:cubicBezTo>
                    <a:lnTo>
                      <a:pt x="118555" y="78168"/>
                    </a:lnTo>
                    <a:cubicBezTo>
                      <a:pt x="118491" y="93028"/>
                      <a:pt x="106490" y="105029"/>
                      <a:pt x="91694" y="1050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1361;p47">
                <a:extLst>
                  <a:ext uri="{FF2B5EF4-FFF2-40B4-BE49-F238E27FC236}">
                    <a16:creationId xmlns:a16="http://schemas.microsoft.com/office/drawing/2014/main" id="{F80E7180-7789-71CD-0FBF-1B12E6460FA7}"/>
                  </a:ext>
                </a:extLst>
              </p:cNvPr>
              <p:cNvSpPr/>
              <p:nvPr/>
            </p:nvSpPr>
            <p:spPr>
              <a:xfrm>
                <a:off x="7140626" y="4628239"/>
                <a:ext cx="126507" cy="128551"/>
              </a:xfrm>
              <a:custGeom>
                <a:avLst/>
                <a:gdLst/>
                <a:ahLst/>
                <a:cxnLst/>
                <a:rect l="l" t="t" r="r" b="b"/>
                <a:pathLst>
                  <a:path w="126507" h="128551" extrusionOk="0">
                    <a:moveTo>
                      <a:pt x="126505" y="64474"/>
                    </a:moveTo>
                    <a:cubicBezTo>
                      <a:pt x="126631" y="109813"/>
                      <a:pt x="81610" y="141690"/>
                      <a:pt x="39255" y="123211"/>
                    </a:cubicBezTo>
                    <a:cubicBezTo>
                      <a:pt x="16205" y="113305"/>
                      <a:pt x="203" y="89556"/>
                      <a:pt x="12" y="64474"/>
                    </a:cubicBezTo>
                    <a:cubicBezTo>
                      <a:pt x="-877" y="18944"/>
                      <a:pt x="46304" y="-12869"/>
                      <a:pt x="88214" y="5101"/>
                    </a:cubicBezTo>
                    <a:cubicBezTo>
                      <a:pt x="111582" y="14753"/>
                      <a:pt x="126758" y="39455"/>
                      <a:pt x="126505" y="64474"/>
                    </a:cubicBezTo>
                    <a:lnTo>
                      <a:pt x="126505" y="64474"/>
                    </a:lnTo>
                    <a:close/>
                    <a:moveTo>
                      <a:pt x="126187" y="64474"/>
                    </a:moveTo>
                    <a:cubicBezTo>
                      <a:pt x="125679" y="10181"/>
                      <a:pt x="58813" y="-16679"/>
                      <a:pt x="20332" y="21167"/>
                    </a:cubicBezTo>
                    <a:cubicBezTo>
                      <a:pt x="-18720" y="60346"/>
                      <a:pt x="7759" y="126386"/>
                      <a:pt x="63640" y="125815"/>
                    </a:cubicBezTo>
                    <a:cubicBezTo>
                      <a:pt x="96723" y="125815"/>
                      <a:pt x="126567" y="98129"/>
                      <a:pt x="126187" y="64474"/>
                    </a:cubicBezTo>
                    <a:lnTo>
                      <a:pt x="126187" y="6447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1362;p47">
                <a:extLst>
                  <a:ext uri="{FF2B5EF4-FFF2-40B4-BE49-F238E27FC236}">
                    <a16:creationId xmlns:a16="http://schemas.microsoft.com/office/drawing/2014/main" id="{A3FBB100-7978-B5E5-89E9-27C7B27C49A1}"/>
                  </a:ext>
                </a:extLst>
              </p:cNvPr>
              <p:cNvSpPr/>
              <p:nvPr/>
            </p:nvSpPr>
            <p:spPr>
              <a:xfrm>
                <a:off x="7156940" y="4685520"/>
                <a:ext cx="54518" cy="144670"/>
              </a:xfrm>
              <a:custGeom>
                <a:avLst/>
                <a:gdLst/>
                <a:ahLst/>
                <a:cxnLst/>
                <a:rect l="l" t="t" r="r" b="b"/>
                <a:pathLst>
                  <a:path w="54518" h="144670" extrusionOk="0">
                    <a:moveTo>
                      <a:pt x="7193" y="144670"/>
                    </a:moveTo>
                    <a:cubicBezTo>
                      <a:pt x="6494" y="144670"/>
                      <a:pt x="5796" y="144544"/>
                      <a:pt x="5098" y="144353"/>
                    </a:cubicBezTo>
                    <a:cubicBezTo>
                      <a:pt x="1288" y="143210"/>
                      <a:pt x="-872" y="139146"/>
                      <a:pt x="335" y="135336"/>
                    </a:cubicBezTo>
                    <a:lnTo>
                      <a:pt x="40403" y="5098"/>
                    </a:lnTo>
                    <a:cubicBezTo>
                      <a:pt x="41547" y="1288"/>
                      <a:pt x="45611" y="-872"/>
                      <a:pt x="49421" y="335"/>
                    </a:cubicBezTo>
                    <a:cubicBezTo>
                      <a:pt x="53230" y="1478"/>
                      <a:pt x="55390" y="5542"/>
                      <a:pt x="54183" y="9352"/>
                    </a:cubicBezTo>
                    <a:lnTo>
                      <a:pt x="14115" y="139590"/>
                    </a:lnTo>
                    <a:cubicBezTo>
                      <a:pt x="13162" y="142639"/>
                      <a:pt x="10304" y="144670"/>
                      <a:pt x="7193" y="144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363;p47">
                <a:extLst>
                  <a:ext uri="{FF2B5EF4-FFF2-40B4-BE49-F238E27FC236}">
                    <a16:creationId xmlns:a16="http://schemas.microsoft.com/office/drawing/2014/main" id="{82BF9AF5-9AF3-4AAE-6A3F-0EF0A09A2556}"/>
                  </a:ext>
                </a:extLst>
              </p:cNvPr>
              <p:cNvSpPr/>
              <p:nvPr/>
            </p:nvSpPr>
            <p:spPr>
              <a:xfrm>
                <a:off x="7098792" y="4794821"/>
                <a:ext cx="130682" cy="56197"/>
              </a:xfrm>
              <a:custGeom>
                <a:avLst/>
                <a:gdLst/>
                <a:ahLst/>
                <a:cxnLst/>
                <a:rect l="l" t="t" r="r" b="b"/>
                <a:pathLst>
                  <a:path w="130682" h="56197" extrusionOk="0">
                    <a:moveTo>
                      <a:pt x="0" y="0"/>
                    </a:moveTo>
                    <a:lnTo>
                      <a:pt x="130683" y="0"/>
                    </a:lnTo>
                    <a:lnTo>
                      <a:pt x="130683" y="56198"/>
                    </a:lnTo>
                    <a:lnTo>
                      <a:pt x="0" y="5619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1364;p47">
                <a:extLst>
                  <a:ext uri="{FF2B5EF4-FFF2-40B4-BE49-F238E27FC236}">
                    <a16:creationId xmlns:a16="http://schemas.microsoft.com/office/drawing/2014/main" id="{071E4840-283E-50A4-49F0-E44E3D114222}"/>
                  </a:ext>
                </a:extLst>
              </p:cNvPr>
              <p:cNvSpPr/>
              <p:nvPr/>
            </p:nvSpPr>
            <p:spPr>
              <a:xfrm>
                <a:off x="7015860" y="4166679"/>
                <a:ext cx="251098" cy="69786"/>
              </a:xfrm>
              <a:custGeom>
                <a:avLst/>
                <a:gdLst/>
                <a:ahLst/>
                <a:cxnLst/>
                <a:rect l="l" t="t" r="r" b="b"/>
                <a:pathLst>
                  <a:path w="251098" h="69786" extrusionOk="0">
                    <a:moveTo>
                      <a:pt x="238061" y="0"/>
                    </a:moveTo>
                    <a:lnTo>
                      <a:pt x="20828" y="0"/>
                    </a:lnTo>
                    <a:cubicBezTo>
                      <a:pt x="9334" y="0"/>
                      <a:pt x="0" y="9335"/>
                      <a:pt x="0" y="20828"/>
                    </a:cubicBezTo>
                    <a:lnTo>
                      <a:pt x="0" y="20828"/>
                    </a:lnTo>
                    <a:cubicBezTo>
                      <a:pt x="0" y="29401"/>
                      <a:pt x="3493" y="37529"/>
                      <a:pt x="9716" y="43434"/>
                    </a:cubicBezTo>
                    <a:lnTo>
                      <a:pt x="14160" y="47625"/>
                    </a:lnTo>
                    <a:cubicBezTo>
                      <a:pt x="29146" y="61849"/>
                      <a:pt x="48958" y="69786"/>
                      <a:pt x="69596" y="69786"/>
                    </a:cubicBezTo>
                    <a:lnTo>
                      <a:pt x="98425" y="69786"/>
                    </a:lnTo>
                    <a:cubicBezTo>
                      <a:pt x="118110" y="69786"/>
                      <a:pt x="137096" y="62548"/>
                      <a:pt x="151829" y="49530"/>
                    </a:cubicBezTo>
                    <a:lnTo>
                      <a:pt x="168339" y="34925"/>
                    </a:lnTo>
                    <a:lnTo>
                      <a:pt x="227774" y="34925"/>
                    </a:lnTo>
                    <a:cubicBezTo>
                      <a:pt x="236792" y="34925"/>
                      <a:pt x="244920" y="29591"/>
                      <a:pt x="248603" y="21336"/>
                    </a:cubicBezTo>
                    <a:lnTo>
                      <a:pt x="249999" y="18224"/>
                    </a:lnTo>
                    <a:cubicBezTo>
                      <a:pt x="253746" y="9589"/>
                      <a:pt x="247459" y="0"/>
                      <a:pt x="2380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1365;p47">
                <a:extLst>
                  <a:ext uri="{FF2B5EF4-FFF2-40B4-BE49-F238E27FC236}">
                    <a16:creationId xmlns:a16="http://schemas.microsoft.com/office/drawing/2014/main" id="{A28579AA-2642-44C8-254C-0A3255996368}"/>
                  </a:ext>
                </a:extLst>
              </p:cNvPr>
              <p:cNvSpPr/>
              <p:nvPr/>
            </p:nvSpPr>
            <p:spPr>
              <a:xfrm>
                <a:off x="7686865" y="4584382"/>
                <a:ext cx="40766" cy="133032"/>
              </a:xfrm>
              <a:custGeom>
                <a:avLst/>
                <a:gdLst/>
                <a:ahLst/>
                <a:cxnLst/>
                <a:rect l="l" t="t" r="r" b="b"/>
                <a:pathLst>
                  <a:path w="40766" h="133032" extrusionOk="0">
                    <a:moveTo>
                      <a:pt x="0" y="0"/>
                    </a:moveTo>
                    <a:lnTo>
                      <a:pt x="40767" y="125603"/>
                    </a:lnTo>
                    <a:lnTo>
                      <a:pt x="8699" y="1330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1366;p47">
                <a:extLst>
                  <a:ext uri="{FF2B5EF4-FFF2-40B4-BE49-F238E27FC236}">
                    <a16:creationId xmlns:a16="http://schemas.microsoft.com/office/drawing/2014/main" id="{7EBC7332-0D5B-1764-56C9-1ABB56BE578A}"/>
                  </a:ext>
                </a:extLst>
              </p:cNvPr>
              <p:cNvSpPr/>
              <p:nvPr/>
            </p:nvSpPr>
            <p:spPr>
              <a:xfrm>
                <a:off x="7589837" y="4166679"/>
                <a:ext cx="220471" cy="31813"/>
              </a:xfrm>
              <a:custGeom>
                <a:avLst/>
                <a:gdLst/>
                <a:ahLst/>
                <a:cxnLst/>
                <a:rect l="l" t="t" r="r" b="b"/>
                <a:pathLst>
                  <a:path w="220471" h="31813" extrusionOk="0">
                    <a:moveTo>
                      <a:pt x="10541" y="31814"/>
                    </a:moveTo>
                    <a:lnTo>
                      <a:pt x="220472" y="31814"/>
                    </a:lnTo>
                    <a:lnTo>
                      <a:pt x="19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1367;p47">
                <a:extLst>
                  <a:ext uri="{FF2B5EF4-FFF2-40B4-BE49-F238E27FC236}">
                    <a16:creationId xmlns:a16="http://schemas.microsoft.com/office/drawing/2014/main" id="{DDE8CEE0-DEEE-5D6F-2E5C-AC2B02DFEB20}"/>
                  </a:ext>
                </a:extLst>
              </p:cNvPr>
              <p:cNvSpPr/>
              <p:nvPr/>
            </p:nvSpPr>
            <p:spPr>
              <a:xfrm>
                <a:off x="7786751" y="3974465"/>
                <a:ext cx="163893" cy="224027"/>
              </a:xfrm>
              <a:custGeom>
                <a:avLst/>
                <a:gdLst/>
                <a:ahLst/>
                <a:cxnLst/>
                <a:rect l="l" t="t" r="r" b="b"/>
                <a:pathLst>
                  <a:path w="163893" h="224027" extrusionOk="0">
                    <a:moveTo>
                      <a:pt x="23558" y="224028"/>
                    </a:moveTo>
                    <a:lnTo>
                      <a:pt x="163893" y="0"/>
                    </a:lnTo>
                    <a:lnTo>
                      <a:pt x="123825" y="0"/>
                    </a:lnTo>
                    <a:lnTo>
                      <a:pt x="0" y="19221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" name="Google Shape;1368;p47">
              <a:extLst>
                <a:ext uri="{FF2B5EF4-FFF2-40B4-BE49-F238E27FC236}">
                  <a16:creationId xmlns:a16="http://schemas.microsoft.com/office/drawing/2014/main" id="{03996D91-6C43-FE42-D050-AE3A82608CAC}"/>
                </a:ext>
              </a:extLst>
            </p:cNvPr>
            <p:cNvGrpSpPr/>
            <p:nvPr/>
          </p:nvGrpSpPr>
          <p:grpSpPr>
            <a:xfrm flipH="1">
              <a:off x="907377" y="354151"/>
              <a:ext cx="831229" cy="839398"/>
              <a:chOff x="8947918" y="1166943"/>
              <a:chExt cx="498967" cy="503870"/>
            </a:xfrm>
          </p:grpSpPr>
          <p:sp>
            <p:nvSpPr>
              <p:cNvPr id="24" name="Google Shape;1369;p47">
                <a:extLst>
                  <a:ext uri="{FF2B5EF4-FFF2-40B4-BE49-F238E27FC236}">
                    <a16:creationId xmlns:a16="http://schemas.microsoft.com/office/drawing/2014/main" id="{1E13FDC8-90C0-44BD-D858-2E77E2A14DAA}"/>
                  </a:ext>
                </a:extLst>
              </p:cNvPr>
              <p:cNvSpPr/>
              <p:nvPr/>
            </p:nvSpPr>
            <p:spPr>
              <a:xfrm>
                <a:off x="9077049" y="1302982"/>
                <a:ext cx="242477" cy="232591"/>
              </a:xfrm>
              <a:custGeom>
                <a:avLst/>
                <a:gdLst/>
                <a:ahLst/>
                <a:cxnLst/>
                <a:rect l="l" t="t" r="r" b="b"/>
                <a:pathLst>
                  <a:path w="301214" h="288933" extrusionOk="0">
                    <a:moveTo>
                      <a:pt x="127501" y="282624"/>
                    </a:moveTo>
                    <a:cubicBezTo>
                      <a:pt x="141725" y="291006"/>
                      <a:pt x="159505" y="291069"/>
                      <a:pt x="173729" y="282624"/>
                    </a:cubicBezTo>
                    <a:cubicBezTo>
                      <a:pt x="301999" y="206741"/>
                      <a:pt x="340734" y="56373"/>
                      <a:pt x="256470" y="10082"/>
                    </a:cubicBezTo>
                    <a:cubicBezTo>
                      <a:pt x="202177" y="-19763"/>
                      <a:pt x="150615" y="26338"/>
                      <a:pt x="150615" y="26338"/>
                    </a:cubicBezTo>
                    <a:cubicBezTo>
                      <a:pt x="150615" y="26338"/>
                      <a:pt x="99053" y="-19827"/>
                      <a:pt x="44761" y="10082"/>
                    </a:cubicBezTo>
                    <a:cubicBezTo>
                      <a:pt x="-39504" y="56437"/>
                      <a:pt x="-833" y="206741"/>
                      <a:pt x="127501" y="2826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1370;p47">
                <a:extLst>
                  <a:ext uri="{FF2B5EF4-FFF2-40B4-BE49-F238E27FC236}">
                    <a16:creationId xmlns:a16="http://schemas.microsoft.com/office/drawing/2014/main" id="{29CF6D2B-56C5-4948-8E48-B1FC71CC1FD0}"/>
                  </a:ext>
                </a:extLst>
              </p:cNvPr>
              <p:cNvSpPr/>
              <p:nvPr/>
            </p:nvSpPr>
            <p:spPr>
              <a:xfrm>
                <a:off x="8982525" y="1204690"/>
                <a:ext cx="432286" cy="427454"/>
              </a:xfrm>
              <a:custGeom>
                <a:avLst/>
                <a:gdLst/>
                <a:ahLst/>
                <a:cxnLst/>
                <a:rect l="l" t="t" r="r" b="b"/>
                <a:pathLst>
                  <a:path w="537001" h="530999" extrusionOk="0">
                    <a:moveTo>
                      <a:pt x="267992" y="530996"/>
                    </a:moveTo>
                    <a:cubicBezTo>
                      <a:pt x="78382" y="532012"/>
                      <a:pt x="-54143" y="340623"/>
                      <a:pt x="21740" y="164537"/>
                    </a:cubicBezTo>
                    <a:cubicBezTo>
                      <a:pt x="62507" y="67573"/>
                      <a:pt x="162710" y="199"/>
                      <a:pt x="267992" y="72"/>
                    </a:cubicBezTo>
                    <a:cubicBezTo>
                      <a:pt x="374101" y="-2531"/>
                      <a:pt x="476400" y="65414"/>
                      <a:pt x="516342" y="163712"/>
                    </a:cubicBezTo>
                    <a:cubicBezTo>
                      <a:pt x="589747" y="340750"/>
                      <a:pt x="458303" y="531885"/>
                      <a:pt x="267992" y="530996"/>
                    </a:cubicBezTo>
                    <a:lnTo>
                      <a:pt x="267992" y="530996"/>
                    </a:lnTo>
                    <a:close/>
                    <a:moveTo>
                      <a:pt x="267992" y="530107"/>
                    </a:moveTo>
                    <a:cubicBezTo>
                      <a:pt x="410550" y="530996"/>
                      <a:pt x="528470" y="407933"/>
                      <a:pt x="527200" y="266582"/>
                    </a:cubicBezTo>
                    <a:cubicBezTo>
                      <a:pt x="527771" y="82876"/>
                      <a:pt x="337780" y="-45648"/>
                      <a:pt x="167536" y="24139"/>
                    </a:cubicBezTo>
                    <a:cubicBezTo>
                      <a:pt x="70825" y="62112"/>
                      <a:pt x="5230" y="163458"/>
                      <a:pt x="7770" y="266582"/>
                    </a:cubicBezTo>
                    <a:cubicBezTo>
                      <a:pt x="6944" y="407107"/>
                      <a:pt x="125880" y="531567"/>
                      <a:pt x="267992" y="530107"/>
                    </a:cubicBezTo>
                    <a:lnTo>
                      <a:pt x="267992" y="5301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1371;p47">
                <a:extLst>
                  <a:ext uri="{FF2B5EF4-FFF2-40B4-BE49-F238E27FC236}">
                    <a16:creationId xmlns:a16="http://schemas.microsoft.com/office/drawing/2014/main" id="{F3C9A60C-8025-FD4A-0AF5-752010DF358B}"/>
                  </a:ext>
                </a:extLst>
              </p:cNvPr>
              <p:cNvSpPr/>
              <p:nvPr/>
            </p:nvSpPr>
            <p:spPr>
              <a:xfrm>
                <a:off x="8947918" y="1166943"/>
                <a:ext cx="498967" cy="503870"/>
              </a:xfrm>
              <a:custGeom>
                <a:avLst/>
                <a:gdLst/>
                <a:ahLst/>
                <a:cxnLst/>
                <a:rect l="l" t="t" r="r" b="b"/>
                <a:pathLst>
                  <a:path w="619835" h="625926" extrusionOk="0">
                    <a:moveTo>
                      <a:pt x="619831" y="313461"/>
                    </a:moveTo>
                    <a:cubicBezTo>
                      <a:pt x="620911" y="534568"/>
                      <a:pt x="397137" y="688746"/>
                      <a:pt x="191968" y="600798"/>
                    </a:cubicBezTo>
                    <a:cubicBezTo>
                      <a:pt x="78748" y="553491"/>
                      <a:pt x="8" y="436397"/>
                      <a:pt x="72" y="313461"/>
                    </a:cubicBezTo>
                    <a:cubicBezTo>
                      <a:pt x="-2722" y="189699"/>
                      <a:pt x="76526" y="70573"/>
                      <a:pt x="191143" y="24091"/>
                    </a:cubicBezTo>
                    <a:cubicBezTo>
                      <a:pt x="397264" y="-61443"/>
                      <a:pt x="620721" y="91528"/>
                      <a:pt x="619831" y="313461"/>
                    </a:cubicBezTo>
                    <a:lnTo>
                      <a:pt x="619831" y="313461"/>
                    </a:lnTo>
                    <a:close/>
                    <a:moveTo>
                      <a:pt x="618880" y="313461"/>
                    </a:moveTo>
                    <a:cubicBezTo>
                      <a:pt x="620022" y="146710"/>
                      <a:pt x="476449" y="8343"/>
                      <a:pt x="310967" y="9804"/>
                    </a:cubicBezTo>
                    <a:cubicBezTo>
                      <a:pt x="144915" y="8851"/>
                      <a:pt x="5532" y="147408"/>
                      <a:pt x="5088" y="313461"/>
                    </a:cubicBezTo>
                    <a:cubicBezTo>
                      <a:pt x="2930" y="507390"/>
                      <a:pt x="181428" y="650519"/>
                      <a:pt x="370340" y="611974"/>
                    </a:cubicBezTo>
                    <a:cubicBezTo>
                      <a:pt x="510675" y="585177"/>
                      <a:pt x="620213" y="457415"/>
                      <a:pt x="618880" y="313461"/>
                    </a:cubicBezTo>
                    <a:lnTo>
                      <a:pt x="618880" y="313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" name="Google Shape;1372;p47">
              <a:extLst>
                <a:ext uri="{FF2B5EF4-FFF2-40B4-BE49-F238E27FC236}">
                  <a16:creationId xmlns:a16="http://schemas.microsoft.com/office/drawing/2014/main" id="{184B7541-548A-CFB3-B111-691957AC912F}"/>
                </a:ext>
              </a:extLst>
            </p:cNvPr>
            <p:cNvGrpSpPr/>
            <p:nvPr/>
          </p:nvGrpSpPr>
          <p:grpSpPr>
            <a:xfrm flipH="1">
              <a:off x="537542" y="1550300"/>
              <a:ext cx="467100" cy="467100"/>
              <a:chOff x="4123025" y="735300"/>
              <a:chExt cx="467100" cy="467100"/>
            </a:xfrm>
          </p:grpSpPr>
          <p:sp>
            <p:nvSpPr>
              <p:cNvPr id="22" name="Google Shape;1373;p47">
                <a:extLst>
                  <a:ext uri="{FF2B5EF4-FFF2-40B4-BE49-F238E27FC236}">
                    <a16:creationId xmlns:a16="http://schemas.microsoft.com/office/drawing/2014/main" id="{AAEBE9B0-CF8B-A04B-72D8-A2A59004558E}"/>
                  </a:ext>
                </a:extLst>
              </p:cNvPr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3" name="Google Shape;1374;p47">
                <a:extLst>
                  <a:ext uri="{FF2B5EF4-FFF2-40B4-BE49-F238E27FC236}">
                    <a16:creationId xmlns:a16="http://schemas.microsoft.com/office/drawing/2014/main" id="{7E46FA5E-535E-B1AA-CD2D-22C68587A9EF}"/>
                  </a:ext>
                </a:extLst>
              </p:cNvPr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3" name="Google Shape;1375;p47">
              <a:extLst>
                <a:ext uri="{FF2B5EF4-FFF2-40B4-BE49-F238E27FC236}">
                  <a16:creationId xmlns:a16="http://schemas.microsoft.com/office/drawing/2014/main" id="{B387BA1E-900E-0CB4-1734-7A0900E3B146}"/>
                </a:ext>
              </a:extLst>
            </p:cNvPr>
            <p:cNvGrpSpPr/>
            <p:nvPr/>
          </p:nvGrpSpPr>
          <p:grpSpPr>
            <a:xfrm>
              <a:off x="3050993" y="1945615"/>
              <a:ext cx="332061" cy="332015"/>
              <a:chOff x="4280525" y="2688025"/>
              <a:chExt cx="467100" cy="467100"/>
            </a:xfrm>
          </p:grpSpPr>
          <p:sp>
            <p:nvSpPr>
              <p:cNvPr id="20" name="Google Shape;1376;p47">
                <a:extLst>
                  <a:ext uri="{FF2B5EF4-FFF2-40B4-BE49-F238E27FC236}">
                    <a16:creationId xmlns:a16="http://schemas.microsoft.com/office/drawing/2014/main" id="{E6400598-FD61-16D1-F1D8-874B56E9AE0D}"/>
                  </a:ext>
                </a:extLst>
              </p:cNvPr>
              <p:cNvSpPr/>
              <p:nvPr/>
            </p:nvSpPr>
            <p:spPr>
              <a:xfrm>
                <a:off x="4280525" y="2688025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1" name="Google Shape;1377;p47">
                <a:extLst>
                  <a:ext uri="{FF2B5EF4-FFF2-40B4-BE49-F238E27FC236}">
                    <a16:creationId xmlns:a16="http://schemas.microsoft.com/office/drawing/2014/main" id="{99AB4090-F4F6-381D-61BF-EEB491A30613}"/>
                  </a:ext>
                </a:extLst>
              </p:cNvPr>
              <p:cNvSpPr/>
              <p:nvPr/>
            </p:nvSpPr>
            <p:spPr>
              <a:xfrm>
                <a:off x="4409975" y="2817475"/>
                <a:ext cx="208200" cy="2082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4" name="Google Shape;1378;p47">
              <a:extLst>
                <a:ext uri="{FF2B5EF4-FFF2-40B4-BE49-F238E27FC236}">
                  <a16:creationId xmlns:a16="http://schemas.microsoft.com/office/drawing/2014/main" id="{128A9A6A-32E1-0B27-B5D2-46F43FF78044}"/>
                </a:ext>
              </a:extLst>
            </p:cNvPr>
            <p:cNvGrpSpPr/>
            <p:nvPr/>
          </p:nvGrpSpPr>
          <p:grpSpPr>
            <a:xfrm flipH="1">
              <a:off x="713229" y="4510094"/>
              <a:ext cx="2088880" cy="475790"/>
              <a:chOff x="6160325" y="5213222"/>
              <a:chExt cx="982725" cy="223838"/>
            </a:xfrm>
          </p:grpSpPr>
          <p:sp>
            <p:nvSpPr>
              <p:cNvPr id="15" name="Google Shape;1379;p47">
                <a:extLst>
                  <a:ext uri="{FF2B5EF4-FFF2-40B4-BE49-F238E27FC236}">
                    <a16:creationId xmlns:a16="http://schemas.microsoft.com/office/drawing/2014/main" id="{3FEFF87F-0940-BF65-21AC-FB2739C15806}"/>
                  </a:ext>
                </a:extLst>
              </p:cNvPr>
              <p:cNvSpPr/>
              <p:nvPr/>
            </p:nvSpPr>
            <p:spPr>
              <a:xfrm>
                <a:off x="6160325" y="5213540"/>
                <a:ext cx="77597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8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8" y="0"/>
                    </a:cubicBezTo>
                    <a:cubicBezTo>
                      <a:pt x="60226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380;p47">
                <a:extLst>
                  <a:ext uri="{FF2B5EF4-FFF2-40B4-BE49-F238E27FC236}">
                    <a16:creationId xmlns:a16="http://schemas.microsoft.com/office/drawing/2014/main" id="{7B12230F-2EF3-8F87-1304-5499BC55A01E}"/>
                  </a:ext>
                </a:extLst>
              </p:cNvPr>
              <p:cNvSpPr/>
              <p:nvPr/>
            </p:nvSpPr>
            <p:spPr>
              <a:xfrm>
                <a:off x="6199124" y="5213540"/>
                <a:ext cx="905128" cy="223456"/>
              </a:xfrm>
              <a:custGeom>
                <a:avLst/>
                <a:gdLst/>
                <a:ahLst/>
                <a:cxnLst/>
                <a:rect l="l" t="t" r="r" b="b"/>
                <a:pathLst>
                  <a:path w="905128" h="223456" extrusionOk="0">
                    <a:moveTo>
                      <a:pt x="0" y="0"/>
                    </a:moveTo>
                    <a:lnTo>
                      <a:pt x="905129" y="0"/>
                    </a:lnTo>
                    <a:lnTo>
                      <a:pt x="905129" y="223457"/>
                    </a:lnTo>
                    <a:lnTo>
                      <a:pt x="0" y="22345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381;p47">
                <a:extLst>
                  <a:ext uri="{FF2B5EF4-FFF2-40B4-BE49-F238E27FC236}">
                    <a16:creationId xmlns:a16="http://schemas.microsoft.com/office/drawing/2014/main" id="{4F4A1A2D-075F-E6F6-BF54-649C72C70D24}"/>
                  </a:ext>
                </a:extLst>
              </p:cNvPr>
              <p:cNvSpPr/>
              <p:nvPr/>
            </p:nvSpPr>
            <p:spPr>
              <a:xfrm>
                <a:off x="7065454" y="5213540"/>
                <a:ext cx="77596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6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9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9" y="0"/>
                    </a:cubicBezTo>
                    <a:cubicBezTo>
                      <a:pt x="60227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382;p47">
                <a:extLst>
                  <a:ext uri="{FF2B5EF4-FFF2-40B4-BE49-F238E27FC236}">
                    <a16:creationId xmlns:a16="http://schemas.microsoft.com/office/drawing/2014/main" id="{877F1D05-898A-1516-500B-A36A3CC1C25E}"/>
                  </a:ext>
                </a:extLst>
              </p:cNvPr>
              <p:cNvSpPr/>
              <p:nvPr/>
            </p:nvSpPr>
            <p:spPr>
              <a:xfrm>
                <a:off x="7073895" y="5213222"/>
                <a:ext cx="60984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60984" h="199176" extrusionOk="0">
                    <a:moveTo>
                      <a:pt x="30358" y="572"/>
                    </a:moveTo>
                    <a:cubicBezTo>
                      <a:pt x="18420" y="1778"/>
                      <a:pt x="13086" y="20574"/>
                      <a:pt x="10037" y="30353"/>
                    </a:cubicBezTo>
                    <a:cubicBezTo>
                      <a:pt x="830" y="67501"/>
                      <a:pt x="830" y="106871"/>
                      <a:pt x="6672" y="144526"/>
                    </a:cubicBezTo>
                    <a:cubicBezTo>
                      <a:pt x="8324" y="156274"/>
                      <a:pt x="20896" y="212979"/>
                      <a:pt x="38612" y="189484"/>
                    </a:cubicBezTo>
                    <a:cubicBezTo>
                      <a:pt x="56773" y="163386"/>
                      <a:pt x="60584" y="91630"/>
                      <a:pt x="52646" y="60833"/>
                    </a:cubicBezTo>
                    <a:cubicBezTo>
                      <a:pt x="46677" y="37465"/>
                      <a:pt x="33088" y="34036"/>
                      <a:pt x="22547" y="57150"/>
                    </a:cubicBezTo>
                    <a:cubicBezTo>
                      <a:pt x="17849" y="68390"/>
                      <a:pt x="15943" y="81090"/>
                      <a:pt x="15436" y="93663"/>
                    </a:cubicBezTo>
                    <a:cubicBezTo>
                      <a:pt x="15054" y="109284"/>
                      <a:pt x="16134" y="125476"/>
                      <a:pt x="21848" y="140081"/>
                    </a:cubicBezTo>
                    <a:cubicBezTo>
                      <a:pt x="32390" y="164084"/>
                      <a:pt x="41534" y="139827"/>
                      <a:pt x="43438" y="126302"/>
                    </a:cubicBezTo>
                    <a:cubicBezTo>
                      <a:pt x="45534" y="112522"/>
                      <a:pt x="47439" y="86551"/>
                      <a:pt x="38612" y="75184"/>
                    </a:cubicBezTo>
                    <a:cubicBezTo>
                      <a:pt x="37533" y="74041"/>
                      <a:pt x="36136" y="73279"/>
                      <a:pt x="34548" y="73216"/>
                    </a:cubicBezTo>
                    <a:lnTo>
                      <a:pt x="34548" y="72771"/>
                    </a:lnTo>
                    <a:cubicBezTo>
                      <a:pt x="49090" y="74486"/>
                      <a:pt x="47186" y="115634"/>
                      <a:pt x="45280" y="126555"/>
                    </a:cubicBezTo>
                    <a:cubicBezTo>
                      <a:pt x="44264" y="132905"/>
                      <a:pt x="42931" y="139319"/>
                      <a:pt x="40010" y="145161"/>
                    </a:cubicBezTo>
                    <a:cubicBezTo>
                      <a:pt x="38549" y="147955"/>
                      <a:pt x="36644" y="150940"/>
                      <a:pt x="33469" y="152210"/>
                    </a:cubicBezTo>
                    <a:cubicBezTo>
                      <a:pt x="23182" y="155067"/>
                      <a:pt x="18483" y="139383"/>
                      <a:pt x="16261" y="131953"/>
                    </a:cubicBezTo>
                    <a:cubicBezTo>
                      <a:pt x="10355" y="107315"/>
                      <a:pt x="9847" y="79502"/>
                      <a:pt x="19118" y="55626"/>
                    </a:cubicBezTo>
                    <a:cubicBezTo>
                      <a:pt x="23436" y="44133"/>
                      <a:pt x="36961" y="29528"/>
                      <a:pt x="48328" y="42291"/>
                    </a:cubicBezTo>
                    <a:cubicBezTo>
                      <a:pt x="56711" y="52451"/>
                      <a:pt x="58551" y="66167"/>
                      <a:pt x="60075" y="78804"/>
                    </a:cubicBezTo>
                    <a:cubicBezTo>
                      <a:pt x="62743" y="110871"/>
                      <a:pt x="60330" y="164973"/>
                      <a:pt x="42042" y="191897"/>
                    </a:cubicBezTo>
                    <a:cubicBezTo>
                      <a:pt x="30675" y="207264"/>
                      <a:pt x="18928" y="195517"/>
                      <a:pt x="13403" y="182309"/>
                    </a:cubicBezTo>
                    <a:cubicBezTo>
                      <a:pt x="3307" y="158433"/>
                      <a:pt x="894" y="132143"/>
                      <a:pt x="68" y="106490"/>
                    </a:cubicBezTo>
                    <a:cubicBezTo>
                      <a:pt x="-186" y="93599"/>
                      <a:pt x="259" y="80709"/>
                      <a:pt x="1592" y="67818"/>
                    </a:cubicBezTo>
                    <a:cubicBezTo>
                      <a:pt x="3815" y="48705"/>
                      <a:pt x="6862" y="29083"/>
                      <a:pt x="16007" y="11874"/>
                    </a:cubicBezTo>
                    <a:cubicBezTo>
                      <a:pt x="19118" y="6477"/>
                      <a:pt x="23563" y="191"/>
                      <a:pt x="30485" y="0"/>
                    </a:cubicBezTo>
                    <a:cubicBezTo>
                      <a:pt x="30358" y="127"/>
                      <a:pt x="30358" y="572"/>
                      <a:pt x="30358" y="572"/>
                    </a:cubicBezTo>
                    <a:lnTo>
                      <a:pt x="30358" y="5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383;p47">
                <a:extLst>
                  <a:ext uri="{FF2B5EF4-FFF2-40B4-BE49-F238E27FC236}">
                    <a16:creationId xmlns:a16="http://schemas.microsoft.com/office/drawing/2014/main" id="{359DA5CF-FF6D-A08C-CDEB-653219202B7D}"/>
                  </a:ext>
                </a:extLst>
              </p:cNvPr>
              <p:cNvSpPr/>
              <p:nvPr/>
            </p:nvSpPr>
            <p:spPr>
              <a:xfrm>
                <a:off x="6174740" y="5236250"/>
                <a:ext cx="499491" cy="4388"/>
              </a:xfrm>
              <a:custGeom>
                <a:avLst/>
                <a:gdLst/>
                <a:ahLst/>
                <a:cxnLst/>
                <a:rect l="l" t="t" r="r" b="b"/>
                <a:pathLst>
                  <a:path w="499491" h="4388" extrusionOk="0">
                    <a:moveTo>
                      <a:pt x="0" y="1992"/>
                    </a:moveTo>
                    <a:cubicBezTo>
                      <a:pt x="147447" y="1674"/>
                      <a:pt x="354203" y="-2326"/>
                      <a:pt x="499491" y="1992"/>
                    </a:cubicBezTo>
                    <a:cubicBezTo>
                      <a:pt x="499491" y="1992"/>
                      <a:pt x="499491" y="2436"/>
                      <a:pt x="499491" y="2436"/>
                    </a:cubicBezTo>
                    <a:cubicBezTo>
                      <a:pt x="355282" y="6246"/>
                      <a:pt x="145351" y="3579"/>
                      <a:pt x="0" y="1992"/>
                    </a:cubicBezTo>
                    <a:lnTo>
                      <a:pt x="0" y="199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51" name="Google Shape;1078;p47">
            <a:extLst>
              <a:ext uri="{FF2B5EF4-FFF2-40B4-BE49-F238E27FC236}">
                <a16:creationId xmlns:a16="http://schemas.microsoft.com/office/drawing/2014/main" id="{71303AD7-E101-0F99-AC73-B362DE1ECB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4004" y="1798782"/>
            <a:ext cx="4448100" cy="11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Thanks!</a:t>
            </a:r>
            <a:endParaRPr sz="6600" dirty="0"/>
          </a:p>
        </p:txBody>
      </p:sp>
      <p:grpSp>
        <p:nvGrpSpPr>
          <p:cNvPr id="2" name="Google Shape;718;p31">
            <a:extLst>
              <a:ext uri="{FF2B5EF4-FFF2-40B4-BE49-F238E27FC236}">
                <a16:creationId xmlns:a16="http://schemas.microsoft.com/office/drawing/2014/main" id="{1C33AB50-093A-C8EC-428C-75CEFD0B8923}"/>
              </a:ext>
            </a:extLst>
          </p:cNvPr>
          <p:cNvGrpSpPr/>
          <p:nvPr/>
        </p:nvGrpSpPr>
        <p:grpSpPr>
          <a:xfrm>
            <a:off x="-1393054" y="2085574"/>
            <a:ext cx="467100" cy="467100"/>
            <a:chOff x="4123025" y="735300"/>
            <a:chExt cx="467100" cy="467100"/>
          </a:xfrm>
        </p:grpSpPr>
        <p:sp>
          <p:nvSpPr>
            <p:cNvPr id="3" name="Google Shape;719;p31">
              <a:extLst>
                <a:ext uri="{FF2B5EF4-FFF2-40B4-BE49-F238E27FC236}">
                  <a16:creationId xmlns:a16="http://schemas.microsoft.com/office/drawing/2014/main" id="{5329E165-495B-047D-9C1B-036CE8106AFA}"/>
                </a:ext>
              </a:extLst>
            </p:cNvPr>
            <p:cNvSpPr/>
            <p:nvPr/>
          </p:nvSpPr>
          <p:spPr>
            <a:xfrm>
              <a:off x="4123025" y="735300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" name="Google Shape;720;p31">
              <a:extLst>
                <a:ext uri="{FF2B5EF4-FFF2-40B4-BE49-F238E27FC236}">
                  <a16:creationId xmlns:a16="http://schemas.microsoft.com/office/drawing/2014/main" id="{D750074A-970B-33F6-87ED-10939EF480BE}"/>
                </a:ext>
              </a:extLst>
            </p:cNvPr>
            <p:cNvSpPr/>
            <p:nvPr/>
          </p:nvSpPr>
          <p:spPr>
            <a:xfrm>
              <a:off x="4252475" y="864750"/>
              <a:ext cx="208200" cy="208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5" name="Google Shape;721;p31">
            <a:extLst>
              <a:ext uri="{FF2B5EF4-FFF2-40B4-BE49-F238E27FC236}">
                <a16:creationId xmlns:a16="http://schemas.microsoft.com/office/drawing/2014/main" id="{88D3671E-100D-8E98-5DD2-5EB5FA799D08}"/>
              </a:ext>
            </a:extLst>
          </p:cNvPr>
          <p:cNvSpPr txBox="1">
            <a:spLocks/>
          </p:cNvSpPr>
          <p:nvPr/>
        </p:nvSpPr>
        <p:spPr>
          <a:xfrm>
            <a:off x="-9162439" y="1215750"/>
            <a:ext cx="5019385" cy="2398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/>
              <a:t>Key Takeaways</a:t>
            </a:r>
            <a:r>
              <a:rPr lang="en-US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Data-driven approach can help optimize capacity and enhance customer satisfaction.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Predictive models can support dynamic resource allocation in both group classes and gym equipment usage.</a:t>
            </a:r>
          </a:p>
          <a:p>
            <a:pPr marL="457200" lvl="1" indent="0"/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/>
              <a:t>Next Steps</a:t>
            </a:r>
            <a:r>
              <a:rPr lang="en-US"/>
              <a:t>: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Refine data preprocessing and feature engineering.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Test and validate multiple modeling approaches.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Integrate predictive models into GoodLife’s operational systems.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Continuously update models with new data for sustained performance.</a:t>
            </a:r>
            <a:endParaRPr lang="en-US" dirty="0"/>
          </a:p>
        </p:txBody>
      </p:sp>
      <p:sp>
        <p:nvSpPr>
          <p:cNvPr id="6" name="Google Shape;722;p31">
            <a:extLst>
              <a:ext uri="{FF2B5EF4-FFF2-40B4-BE49-F238E27FC236}">
                <a16:creationId xmlns:a16="http://schemas.microsoft.com/office/drawing/2014/main" id="{176515C4-27A1-AABB-D2A5-BF8E9681C9C1}"/>
              </a:ext>
            </a:extLst>
          </p:cNvPr>
          <p:cNvSpPr txBox="1">
            <a:spLocks/>
          </p:cNvSpPr>
          <p:nvPr/>
        </p:nvSpPr>
        <p:spPr>
          <a:xfrm>
            <a:off x="-9164861" y="439800"/>
            <a:ext cx="429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r>
              <a:rPr lang="en-US" sz="2400"/>
              <a:t>Key Takeaways &amp;</a:t>
            </a:r>
            <a:br>
              <a:rPr lang="en-US" sz="2400"/>
            </a:br>
            <a:r>
              <a:rPr lang="en-US" sz="2400"/>
              <a:t>Next Steps</a:t>
            </a:r>
            <a:endParaRPr lang="en-US" sz="2400" dirty="0"/>
          </a:p>
        </p:txBody>
      </p:sp>
      <p:pic>
        <p:nvPicPr>
          <p:cNvPr id="1552" name="Google Shape;723;p31">
            <a:extLst>
              <a:ext uri="{FF2B5EF4-FFF2-40B4-BE49-F238E27FC236}">
                <a16:creationId xmlns:a16="http://schemas.microsoft.com/office/drawing/2014/main" id="{3AF678E0-0D17-B305-C36F-AF61D1C4F577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7099" r="27099"/>
          <a:stretch/>
        </p:blipFill>
        <p:spPr>
          <a:xfrm>
            <a:off x="-4013604" y="516374"/>
            <a:ext cx="2787000" cy="4064503"/>
          </a:xfrm>
          <a:prstGeom prst="rect">
            <a:avLst/>
          </a:prstGeom>
        </p:spPr>
      </p:pic>
      <p:grpSp>
        <p:nvGrpSpPr>
          <p:cNvPr id="1553" name="Google Shape;724;p31">
            <a:extLst>
              <a:ext uri="{FF2B5EF4-FFF2-40B4-BE49-F238E27FC236}">
                <a16:creationId xmlns:a16="http://schemas.microsoft.com/office/drawing/2014/main" id="{DA6277C2-4C8D-34EF-BD73-188707C5F8E0}"/>
              </a:ext>
            </a:extLst>
          </p:cNvPr>
          <p:cNvGrpSpPr/>
          <p:nvPr/>
        </p:nvGrpSpPr>
        <p:grpSpPr>
          <a:xfrm>
            <a:off x="-996324" y="3144039"/>
            <a:ext cx="332061" cy="332015"/>
            <a:chOff x="4280525" y="2688025"/>
            <a:chExt cx="467100" cy="467100"/>
          </a:xfrm>
        </p:grpSpPr>
        <p:sp>
          <p:nvSpPr>
            <p:cNvPr id="1554" name="Google Shape;725;p31">
              <a:extLst>
                <a:ext uri="{FF2B5EF4-FFF2-40B4-BE49-F238E27FC236}">
                  <a16:creationId xmlns:a16="http://schemas.microsoft.com/office/drawing/2014/main" id="{3045ED85-22B5-BFA6-BC19-DBBFD00D5564}"/>
                </a:ext>
              </a:extLst>
            </p:cNvPr>
            <p:cNvSpPr/>
            <p:nvPr/>
          </p:nvSpPr>
          <p:spPr>
            <a:xfrm>
              <a:off x="4280525" y="26880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55" name="Google Shape;726;p31">
              <a:extLst>
                <a:ext uri="{FF2B5EF4-FFF2-40B4-BE49-F238E27FC236}">
                  <a16:creationId xmlns:a16="http://schemas.microsoft.com/office/drawing/2014/main" id="{4ADF3A8E-565C-8DBD-827F-C6811E4A5AE3}"/>
                </a:ext>
              </a:extLst>
            </p:cNvPr>
            <p:cNvSpPr/>
            <p:nvPr/>
          </p:nvSpPr>
          <p:spPr>
            <a:xfrm>
              <a:off x="4409975" y="28174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56" name="Google Shape;727;p31">
            <a:extLst>
              <a:ext uri="{FF2B5EF4-FFF2-40B4-BE49-F238E27FC236}">
                <a16:creationId xmlns:a16="http://schemas.microsoft.com/office/drawing/2014/main" id="{E32B2FE4-E8BF-EE14-8F04-5CDB0EDA5996}"/>
              </a:ext>
            </a:extLst>
          </p:cNvPr>
          <p:cNvGrpSpPr/>
          <p:nvPr/>
        </p:nvGrpSpPr>
        <p:grpSpPr>
          <a:xfrm>
            <a:off x="-9185243" y="3894617"/>
            <a:ext cx="2401332" cy="1094914"/>
            <a:chOff x="528168" y="3722425"/>
            <a:chExt cx="2401332" cy="1094914"/>
          </a:xfrm>
        </p:grpSpPr>
        <p:grpSp>
          <p:nvGrpSpPr>
            <p:cNvPr id="1557" name="Google Shape;728;p31">
              <a:extLst>
                <a:ext uri="{FF2B5EF4-FFF2-40B4-BE49-F238E27FC236}">
                  <a16:creationId xmlns:a16="http://schemas.microsoft.com/office/drawing/2014/main" id="{A34F8E40-284C-596D-3B0A-FB124210A34B}"/>
                </a:ext>
              </a:extLst>
            </p:cNvPr>
            <p:cNvGrpSpPr/>
            <p:nvPr/>
          </p:nvGrpSpPr>
          <p:grpSpPr>
            <a:xfrm>
              <a:off x="2462400" y="3722425"/>
              <a:ext cx="467100" cy="467100"/>
              <a:chOff x="4123025" y="735300"/>
              <a:chExt cx="467100" cy="467100"/>
            </a:xfrm>
          </p:grpSpPr>
          <p:sp>
            <p:nvSpPr>
              <p:cNvPr id="1569" name="Google Shape;729;p31">
                <a:extLst>
                  <a:ext uri="{FF2B5EF4-FFF2-40B4-BE49-F238E27FC236}">
                    <a16:creationId xmlns:a16="http://schemas.microsoft.com/office/drawing/2014/main" id="{4F1DC62B-D7D2-A458-E8DB-EEDB886A401C}"/>
                  </a:ext>
                </a:extLst>
              </p:cNvPr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570" name="Google Shape;730;p31">
                <a:extLst>
                  <a:ext uri="{FF2B5EF4-FFF2-40B4-BE49-F238E27FC236}">
                    <a16:creationId xmlns:a16="http://schemas.microsoft.com/office/drawing/2014/main" id="{1522678B-A101-A391-F0BA-B5DA398A2F67}"/>
                  </a:ext>
                </a:extLst>
              </p:cNvPr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558" name="Google Shape;731;p31">
              <a:extLst>
                <a:ext uri="{FF2B5EF4-FFF2-40B4-BE49-F238E27FC236}">
                  <a16:creationId xmlns:a16="http://schemas.microsoft.com/office/drawing/2014/main" id="{6803B392-805A-213C-5CAA-5E26A613F259}"/>
                </a:ext>
              </a:extLst>
            </p:cNvPr>
            <p:cNvGrpSpPr/>
            <p:nvPr/>
          </p:nvGrpSpPr>
          <p:grpSpPr>
            <a:xfrm>
              <a:off x="528168" y="3741901"/>
              <a:ext cx="1896470" cy="1075438"/>
              <a:chOff x="6150313" y="4183467"/>
              <a:chExt cx="726255" cy="411840"/>
            </a:xfrm>
          </p:grpSpPr>
          <p:sp>
            <p:nvSpPr>
              <p:cNvPr id="1559" name="Google Shape;732;p31">
                <a:extLst>
                  <a:ext uri="{FF2B5EF4-FFF2-40B4-BE49-F238E27FC236}">
                    <a16:creationId xmlns:a16="http://schemas.microsoft.com/office/drawing/2014/main" id="{3FE8586A-1033-CF5D-0C70-F262BC017AD6}"/>
                  </a:ext>
                </a:extLst>
              </p:cNvPr>
              <p:cNvSpPr/>
              <p:nvPr/>
            </p:nvSpPr>
            <p:spPr>
              <a:xfrm>
                <a:off x="6397561" y="4183467"/>
                <a:ext cx="231520" cy="108180"/>
              </a:xfrm>
              <a:custGeom>
                <a:avLst/>
                <a:gdLst/>
                <a:ahLst/>
                <a:cxnLst/>
                <a:rect l="l" t="t" r="r" b="b"/>
                <a:pathLst>
                  <a:path w="231520" h="108180" extrusionOk="0">
                    <a:moveTo>
                      <a:pt x="0" y="108180"/>
                    </a:moveTo>
                    <a:lnTo>
                      <a:pt x="41466" y="108180"/>
                    </a:lnTo>
                    <a:cubicBezTo>
                      <a:pt x="41466" y="108180"/>
                      <a:pt x="47816" y="13629"/>
                      <a:pt x="115760" y="13629"/>
                    </a:cubicBezTo>
                    <a:lnTo>
                      <a:pt x="115760" y="13629"/>
                    </a:lnTo>
                    <a:cubicBezTo>
                      <a:pt x="183706" y="13629"/>
                      <a:pt x="190056" y="108180"/>
                      <a:pt x="190056" y="108180"/>
                    </a:cubicBezTo>
                    <a:lnTo>
                      <a:pt x="231521" y="108180"/>
                    </a:lnTo>
                    <a:cubicBezTo>
                      <a:pt x="231521" y="-36092"/>
                      <a:pt x="0" y="-36028"/>
                      <a:pt x="0" y="1081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733;p31">
                <a:extLst>
                  <a:ext uri="{FF2B5EF4-FFF2-40B4-BE49-F238E27FC236}">
                    <a16:creationId xmlns:a16="http://schemas.microsoft.com/office/drawing/2014/main" id="{6A05AF46-F12E-BFFB-B603-50F8BD37C154}"/>
                  </a:ext>
                </a:extLst>
              </p:cNvPr>
              <p:cNvSpPr/>
              <p:nvPr/>
            </p:nvSpPr>
            <p:spPr>
              <a:xfrm>
                <a:off x="6150313" y="4291647"/>
                <a:ext cx="726255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726255" h="303466" extrusionOk="0">
                    <a:moveTo>
                      <a:pt x="684573" y="74803"/>
                    </a:moveTo>
                    <a:cubicBezTo>
                      <a:pt x="662538" y="28893"/>
                      <a:pt x="618152" y="0"/>
                      <a:pt x="569702" y="0"/>
                    </a:cubicBezTo>
                    <a:lnTo>
                      <a:pt x="363072" y="0"/>
                    </a:lnTo>
                    <a:lnTo>
                      <a:pt x="156443" y="0"/>
                    </a:lnTo>
                    <a:cubicBezTo>
                      <a:pt x="107993" y="0"/>
                      <a:pt x="63543" y="28893"/>
                      <a:pt x="41572" y="74803"/>
                    </a:cubicBezTo>
                    <a:cubicBezTo>
                      <a:pt x="4171" y="152718"/>
                      <a:pt x="-529" y="233426"/>
                      <a:pt x="43" y="274955"/>
                    </a:cubicBezTo>
                    <a:cubicBezTo>
                      <a:pt x="234" y="290767"/>
                      <a:pt x="12362" y="303467"/>
                      <a:pt x="27284" y="303467"/>
                    </a:cubicBezTo>
                    <a:lnTo>
                      <a:pt x="363136" y="303467"/>
                    </a:lnTo>
                    <a:lnTo>
                      <a:pt x="698987" y="303467"/>
                    </a:lnTo>
                    <a:cubicBezTo>
                      <a:pt x="713846" y="303467"/>
                      <a:pt x="725975" y="290767"/>
                      <a:pt x="726229" y="274955"/>
                    </a:cubicBezTo>
                    <a:cubicBezTo>
                      <a:pt x="726673" y="233426"/>
                      <a:pt x="721911" y="152654"/>
                      <a:pt x="684573" y="7480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734;p31">
                <a:extLst>
                  <a:ext uri="{FF2B5EF4-FFF2-40B4-BE49-F238E27FC236}">
                    <a16:creationId xmlns:a16="http://schemas.microsoft.com/office/drawing/2014/main" id="{9B8BE030-008C-AA78-05F9-1F1232C418CF}"/>
                  </a:ext>
                </a:extLst>
              </p:cNvPr>
              <p:cNvSpPr/>
              <p:nvPr/>
            </p:nvSpPr>
            <p:spPr>
              <a:xfrm>
                <a:off x="6241054" y="4291647"/>
                <a:ext cx="197909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197909" h="303466" extrusionOk="0">
                    <a:moveTo>
                      <a:pt x="68750" y="303467"/>
                    </a:moveTo>
                    <a:cubicBezTo>
                      <a:pt x="53891" y="303467"/>
                      <a:pt x="41762" y="290767"/>
                      <a:pt x="41508" y="274955"/>
                    </a:cubicBezTo>
                    <a:cubicBezTo>
                      <a:pt x="40937" y="233426"/>
                      <a:pt x="45699" y="152654"/>
                      <a:pt x="83037" y="74803"/>
                    </a:cubicBezTo>
                    <a:cubicBezTo>
                      <a:pt x="105072" y="28893"/>
                      <a:pt x="149458" y="0"/>
                      <a:pt x="197909" y="0"/>
                    </a:cubicBezTo>
                    <a:lnTo>
                      <a:pt x="156443" y="0"/>
                    </a:lnTo>
                    <a:cubicBezTo>
                      <a:pt x="107993" y="0"/>
                      <a:pt x="63543" y="28893"/>
                      <a:pt x="41572" y="74803"/>
                    </a:cubicBezTo>
                    <a:cubicBezTo>
                      <a:pt x="4170" y="152718"/>
                      <a:pt x="-528" y="233426"/>
                      <a:pt x="43" y="274955"/>
                    </a:cubicBezTo>
                    <a:cubicBezTo>
                      <a:pt x="233" y="290767"/>
                      <a:pt x="12362" y="303467"/>
                      <a:pt x="27285" y="303467"/>
                    </a:cubicBezTo>
                    <a:lnTo>
                      <a:pt x="68750" y="3034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735;p31">
                <a:extLst>
                  <a:ext uri="{FF2B5EF4-FFF2-40B4-BE49-F238E27FC236}">
                    <a16:creationId xmlns:a16="http://schemas.microsoft.com/office/drawing/2014/main" id="{03F5A2D0-C4BE-3401-A759-BAF73BFD99F1}"/>
                  </a:ext>
                </a:extLst>
              </p:cNvPr>
              <p:cNvSpPr/>
              <p:nvPr/>
            </p:nvSpPr>
            <p:spPr>
              <a:xfrm>
                <a:off x="6587743" y="4291647"/>
                <a:ext cx="197909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197909" h="303466" extrusionOk="0">
                    <a:moveTo>
                      <a:pt x="129160" y="303467"/>
                    </a:moveTo>
                    <a:cubicBezTo>
                      <a:pt x="144018" y="303467"/>
                      <a:pt x="156147" y="290767"/>
                      <a:pt x="156401" y="274955"/>
                    </a:cubicBezTo>
                    <a:cubicBezTo>
                      <a:pt x="156973" y="233426"/>
                      <a:pt x="152210" y="152654"/>
                      <a:pt x="114872" y="74803"/>
                    </a:cubicBezTo>
                    <a:cubicBezTo>
                      <a:pt x="92838" y="28893"/>
                      <a:pt x="48451" y="0"/>
                      <a:pt x="0" y="0"/>
                    </a:cubicBezTo>
                    <a:lnTo>
                      <a:pt x="41466" y="0"/>
                    </a:lnTo>
                    <a:cubicBezTo>
                      <a:pt x="89916" y="0"/>
                      <a:pt x="134366" y="28893"/>
                      <a:pt x="156338" y="74803"/>
                    </a:cubicBezTo>
                    <a:cubicBezTo>
                      <a:pt x="193739" y="152718"/>
                      <a:pt x="198438" y="233426"/>
                      <a:pt x="197866" y="274955"/>
                    </a:cubicBezTo>
                    <a:cubicBezTo>
                      <a:pt x="197676" y="290767"/>
                      <a:pt x="185548" y="303467"/>
                      <a:pt x="170625" y="303467"/>
                    </a:cubicBezTo>
                    <a:lnTo>
                      <a:pt x="129160" y="3034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736;p31">
                <a:extLst>
                  <a:ext uri="{FF2B5EF4-FFF2-40B4-BE49-F238E27FC236}">
                    <a16:creationId xmlns:a16="http://schemas.microsoft.com/office/drawing/2014/main" id="{1F8A38C3-3DA8-5A75-805A-5D527F7F5768}"/>
                  </a:ext>
                </a:extLst>
              </p:cNvPr>
              <p:cNvSpPr/>
              <p:nvPr/>
            </p:nvSpPr>
            <p:spPr>
              <a:xfrm>
                <a:off x="6419913" y="4196578"/>
                <a:ext cx="93408" cy="95069"/>
              </a:xfrm>
              <a:custGeom>
                <a:avLst/>
                <a:gdLst/>
                <a:ahLst/>
                <a:cxnLst/>
                <a:rect l="l" t="t" r="r" b="b"/>
                <a:pathLst>
                  <a:path w="93408" h="95069" extrusionOk="0">
                    <a:moveTo>
                      <a:pt x="93408" y="518"/>
                    </a:moveTo>
                    <a:cubicBezTo>
                      <a:pt x="25464" y="518"/>
                      <a:pt x="19114" y="95069"/>
                      <a:pt x="19114" y="95069"/>
                    </a:cubicBezTo>
                    <a:lnTo>
                      <a:pt x="0" y="95069"/>
                    </a:lnTo>
                    <a:cubicBezTo>
                      <a:pt x="0" y="-12754"/>
                      <a:pt x="93408" y="518"/>
                      <a:pt x="93408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4" name="Google Shape;737;p31">
                <a:extLst>
                  <a:ext uri="{FF2B5EF4-FFF2-40B4-BE49-F238E27FC236}">
                    <a16:creationId xmlns:a16="http://schemas.microsoft.com/office/drawing/2014/main" id="{75949C95-C247-C29B-C35C-2ABB250B168B}"/>
                  </a:ext>
                </a:extLst>
              </p:cNvPr>
              <p:cNvSpPr/>
              <p:nvPr/>
            </p:nvSpPr>
            <p:spPr>
              <a:xfrm>
                <a:off x="6513321" y="4196578"/>
                <a:ext cx="93409" cy="95069"/>
              </a:xfrm>
              <a:custGeom>
                <a:avLst/>
                <a:gdLst/>
                <a:ahLst/>
                <a:cxnLst/>
                <a:rect l="l" t="t" r="r" b="b"/>
                <a:pathLst>
                  <a:path w="93409" h="95069" extrusionOk="0">
                    <a:moveTo>
                      <a:pt x="0" y="518"/>
                    </a:moveTo>
                    <a:cubicBezTo>
                      <a:pt x="67945" y="518"/>
                      <a:pt x="74295" y="95069"/>
                      <a:pt x="74295" y="95069"/>
                    </a:cubicBezTo>
                    <a:lnTo>
                      <a:pt x="93409" y="95069"/>
                    </a:lnTo>
                    <a:cubicBezTo>
                      <a:pt x="93472" y="-12754"/>
                      <a:pt x="0" y="518"/>
                      <a:pt x="0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738;p31">
                <a:extLst>
                  <a:ext uri="{FF2B5EF4-FFF2-40B4-BE49-F238E27FC236}">
                    <a16:creationId xmlns:a16="http://schemas.microsoft.com/office/drawing/2014/main" id="{9FAD6743-E0D6-1C69-E819-8C4072656566}"/>
                  </a:ext>
                </a:extLst>
              </p:cNvPr>
              <p:cNvSpPr/>
              <p:nvPr/>
            </p:nvSpPr>
            <p:spPr>
              <a:xfrm>
                <a:off x="6608381" y="4291457"/>
                <a:ext cx="156721" cy="303850"/>
              </a:xfrm>
              <a:custGeom>
                <a:avLst/>
                <a:gdLst/>
                <a:ahLst/>
                <a:cxnLst/>
                <a:rect l="l" t="t" r="r" b="b"/>
                <a:pathLst>
                  <a:path w="156721" h="303850" extrusionOk="0">
                    <a:moveTo>
                      <a:pt x="129223" y="303466"/>
                    </a:moveTo>
                    <a:cubicBezTo>
                      <a:pt x="141605" y="303022"/>
                      <a:pt x="152083" y="293370"/>
                      <a:pt x="154369" y="281496"/>
                    </a:cubicBezTo>
                    <a:cubicBezTo>
                      <a:pt x="155258" y="277559"/>
                      <a:pt x="154940" y="273558"/>
                      <a:pt x="154877" y="269494"/>
                    </a:cubicBezTo>
                    <a:cubicBezTo>
                      <a:pt x="154623" y="253111"/>
                      <a:pt x="153480" y="236728"/>
                      <a:pt x="151638" y="220535"/>
                    </a:cubicBezTo>
                    <a:cubicBezTo>
                      <a:pt x="146686" y="175832"/>
                      <a:pt x="136081" y="131826"/>
                      <a:pt x="118745" y="90360"/>
                    </a:cubicBezTo>
                    <a:cubicBezTo>
                      <a:pt x="118745" y="90360"/>
                      <a:pt x="113729" y="79184"/>
                      <a:pt x="113729" y="79184"/>
                    </a:cubicBezTo>
                    <a:cubicBezTo>
                      <a:pt x="100013" y="48196"/>
                      <a:pt x="74676" y="22542"/>
                      <a:pt x="43180" y="9652"/>
                    </a:cubicBezTo>
                    <a:cubicBezTo>
                      <a:pt x="33338" y="5778"/>
                      <a:pt x="22733" y="2730"/>
                      <a:pt x="12256" y="1460"/>
                    </a:cubicBezTo>
                    <a:cubicBezTo>
                      <a:pt x="8637" y="762"/>
                      <a:pt x="3683" y="635"/>
                      <a:pt x="0" y="317"/>
                    </a:cubicBezTo>
                    <a:lnTo>
                      <a:pt x="0" y="0"/>
                    </a:lnTo>
                    <a:cubicBezTo>
                      <a:pt x="16447" y="190"/>
                      <a:pt x="32957" y="3302"/>
                      <a:pt x="48070" y="9906"/>
                    </a:cubicBezTo>
                    <a:cubicBezTo>
                      <a:pt x="78487" y="22670"/>
                      <a:pt x="103125" y="47879"/>
                      <a:pt x="116587" y="77915"/>
                    </a:cubicBezTo>
                    <a:lnTo>
                      <a:pt x="121666" y="89154"/>
                    </a:lnTo>
                    <a:cubicBezTo>
                      <a:pt x="139383" y="130683"/>
                      <a:pt x="149924" y="175387"/>
                      <a:pt x="154305" y="220282"/>
                    </a:cubicBezTo>
                    <a:cubicBezTo>
                      <a:pt x="155893" y="236665"/>
                      <a:pt x="156782" y="253111"/>
                      <a:pt x="156718" y="269558"/>
                    </a:cubicBezTo>
                    <a:cubicBezTo>
                      <a:pt x="156655" y="273621"/>
                      <a:pt x="156909" y="277813"/>
                      <a:pt x="155829" y="281877"/>
                    </a:cubicBezTo>
                    <a:cubicBezTo>
                      <a:pt x="153163" y="294069"/>
                      <a:pt x="141923" y="304038"/>
                      <a:pt x="129287" y="303847"/>
                    </a:cubicBezTo>
                    <a:lnTo>
                      <a:pt x="129287" y="303466"/>
                    </a:lnTo>
                    <a:lnTo>
                      <a:pt x="129223" y="30346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739;p31">
                <a:extLst>
                  <a:ext uri="{FF2B5EF4-FFF2-40B4-BE49-F238E27FC236}">
                    <a16:creationId xmlns:a16="http://schemas.microsoft.com/office/drawing/2014/main" id="{86731BCA-0AFD-8696-3E47-1AD55DF8BE14}"/>
                  </a:ext>
                </a:extLst>
              </p:cNvPr>
              <p:cNvSpPr/>
              <p:nvPr/>
            </p:nvSpPr>
            <p:spPr>
              <a:xfrm>
                <a:off x="6260118" y="4291348"/>
                <a:ext cx="158207" cy="303895"/>
              </a:xfrm>
              <a:custGeom>
                <a:avLst/>
                <a:gdLst/>
                <a:ahLst/>
                <a:cxnLst/>
                <a:rect l="l" t="t" r="r" b="b"/>
                <a:pathLst>
                  <a:path w="158207" h="303895" extrusionOk="0">
                    <a:moveTo>
                      <a:pt x="28922" y="303892"/>
                    </a:moveTo>
                    <a:cubicBezTo>
                      <a:pt x="9935" y="304146"/>
                      <a:pt x="-923" y="287382"/>
                      <a:pt x="93" y="269602"/>
                    </a:cubicBezTo>
                    <a:cubicBezTo>
                      <a:pt x="-733" y="228327"/>
                      <a:pt x="3966" y="186925"/>
                      <a:pt x="14126" y="146857"/>
                    </a:cubicBezTo>
                    <a:cubicBezTo>
                      <a:pt x="19143" y="127045"/>
                      <a:pt x="26064" y="106915"/>
                      <a:pt x="34192" y="88183"/>
                    </a:cubicBezTo>
                    <a:cubicBezTo>
                      <a:pt x="36034" y="84373"/>
                      <a:pt x="40161" y="74911"/>
                      <a:pt x="42130" y="71292"/>
                    </a:cubicBezTo>
                    <a:cubicBezTo>
                      <a:pt x="46828" y="62084"/>
                      <a:pt x="52734" y="53004"/>
                      <a:pt x="59465" y="45130"/>
                    </a:cubicBezTo>
                    <a:cubicBezTo>
                      <a:pt x="72927" y="29318"/>
                      <a:pt x="90326" y="16428"/>
                      <a:pt x="109630" y="8681"/>
                    </a:cubicBezTo>
                    <a:cubicBezTo>
                      <a:pt x="125061" y="2458"/>
                      <a:pt x="141761" y="-400"/>
                      <a:pt x="158208" y="45"/>
                    </a:cubicBezTo>
                    <a:lnTo>
                      <a:pt x="158208" y="362"/>
                    </a:lnTo>
                    <a:cubicBezTo>
                      <a:pt x="141825" y="553"/>
                      <a:pt x="125378" y="3728"/>
                      <a:pt x="110328" y="10268"/>
                    </a:cubicBezTo>
                    <a:cubicBezTo>
                      <a:pt x="97247" y="15730"/>
                      <a:pt x="84802" y="23921"/>
                      <a:pt x="74324" y="33509"/>
                    </a:cubicBezTo>
                    <a:cubicBezTo>
                      <a:pt x="60735" y="45955"/>
                      <a:pt x="49750" y="61259"/>
                      <a:pt x="42193" y="78086"/>
                    </a:cubicBezTo>
                    <a:lnTo>
                      <a:pt x="37113" y="89326"/>
                    </a:lnTo>
                    <a:cubicBezTo>
                      <a:pt x="29239" y="107995"/>
                      <a:pt x="22445" y="127998"/>
                      <a:pt x="17301" y="147555"/>
                    </a:cubicBezTo>
                    <a:cubicBezTo>
                      <a:pt x="7141" y="187306"/>
                      <a:pt x="1997" y="228455"/>
                      <a:pt x="1934" y="269475"/>
                    </a:cubicBezTo>
                    <a:cubicBezTo>
                      <a:pt x="1997" y="273603"/>
                      <a:pt x="1744" y="277730"/>
                      <a:pt x="2760" y="281667"/>
                    </a:cubicBezTo>
                    <a:cubicBezTo>
                      <a:pt x="5363" y="293732"/>
                      <a:pt x="16412" y="303511"/>
                      <a:pt x="28922" y="303448"/>
                    </a:cubicBezTo>
                    <a:lnTo>
                      <a:pt x="28922" y="303892"/>
                    </a:lnTo>
                    <a:lnTo>
                      <a:pt x="28922" y="3038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740;p31">
                <a:extLst>
                  <a:ext uri="{FF2B5EF4-FFF2-40B4-BE49-F238E27FC236}">
                    <a16:creationId xmlns:a16="http://schemas.microsoft.com/office/drawing/2014/main" id="{08FD304E-FC83-2351-4234-C140C09BAA8D}"/>
                  </a:ext>
                </a:extLst>
              </p:cNvPr>
              <p:cNvSpPr/>
              <p:nvPr/>
            </p:nvSpPr>
            <p:spPr>
              <a:xfrm>
                <a:off x="6424866" y="4409059"/>
                <a:ext cx="176911" cy="68579"/>
              </a:xfrm>
              <a:custGeom>
                <a:avLst/>
                <a:gdLst/>
                <a:ahLst/>
                <a:cxnLst/>
                <a:rect l="l" t="t" r="r" b="b"/>
                <a:pathLst>
                  <a:path w="176911" h="68579" extrusionOk="0">
                    <a:moveTo>
                      <a:pt x="176911" y="34290"/>
                    </a:moveTo>
                    <a:cubicBezTo>
                      <a:pt x="176911" y="53228"/>
                      <a:pt x="137308" y="68580"/>
                      <a:pt x="88455" y="68580"/>
                    </a:cubicBezTo>
                    <a:cubicBezTo>
                      <a:pt x="39603" y="68580"/>
                      <a:pt x="0" y="53228"/>
                      <a:pt x="0" y="34290"/>
                    </a:cubicBezTo>
                    <a:cubicBezTo>
                      <a:pt x="0" y="15352"/>
                      <a:pt x="39603" y="0"/>
                      <a:pt x="88455" y="0"/>
                    </a:cubicBezTo>
                    <a:cubicBezTo>
                      <a:pt x="137308" y="0"/>
                      <a:pt x="176911" y="15352"/>
                      <a:pt x="176911" y="3429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741;p31">
                <a:extLst>
                  <a:ext uri="{FF2B5EF4-FFF2-40B4-BE49-F238E27FC236}">
                    <a16:creationId xmlns:a16="http://schemas.microsoft.com/office/drawing/2014/main" id="{24CC5943-ECB4-0B4C-EB1F-CED271E373C7}"/>
                  </a:ext>
                </a:extLst>
              </p:cNvPr>
              <p:cNvSpPr/>
              <p:nvPr/>
            </p:nvSpPr>
            <p:spPr>
              <a:xfrm>
                <a:off x="6438106" y="4399700"/>
                <a:ext cx="177958" cy="71881"/>
              </a:xfrm>
              <a:custGeom>
                <a:avLst/>
                <a:gdLst/>
                <a:ahLst/>
                <a:cxnLst/>
                <a:rect l="l" t="t" r="r" b="b"/>
                <a:pathLst>
                  <a:path w="177958" h="71881" extrusionOk="0">
                    <a:moveTo>
                      <a:pt x="177959" y="36156"/>
                    </a:moveTo>
                    <a:cubicBezTo>
                      <a:pt x="177133" y="52539"/>
                      <a:pt x="153067" y="61302"/>
                      <a:pt x="139668" y="65429"/>
                    </a:cubicBezTo>
                    <a:cubicBezTo>
                      <a:pt x="107029" y="74700"/>
                      <a:pt x="71787" y="73494"/>
                      <a:pt x="39084" y="64921"/>
                    </a:cubicBezTo>
                    <a:cubicBezTo>
                      <a:pt x="-12986" y="51205"/>
                      <a:pt x="-12986" y="20598"/>
                      <a:pt x="38830" y="6374"/>
                    </a:cubicBezTo>
                    <a:cubicBezTo>
                      <a:pt x="71660" y="-2072"/>
                      <a:pt x="106966" y="-2325"/>
                      <a:pt x="139668" y="6819"/>
                    </a:cubicBezTo>
                    <a:cubicBezTo>
                      <a:pt x="153067" y="10946"/>
                      <a:pt x="177133" y="19772"/>
                      <a:pt x="177959" y="36156"/>
                    </a:cubicBezTo>
                    <a:lnTo>
                      <a:pt x="177959" y="36156"/>
                    </a:lnTo>
                    <a:close/>
                    <a:moveTo>
                      <a:pt x="177578" y="36156"/>
                    </a:moveTo>
                    <a:cubicBezTo>
                      <a:pt x="176498" y="19646"/>
                      <a:pt x="152559" y="12407"/>
                      <a:pt x="139097" y="8978"/>
                    </a:cubicBezTo>
                    <a:cubicBezTo>
                      <a:pt x="114650" y="3390"/>
                      <a:pt x="89186" y="2437"/>
                      <a:pt x="64294" y="5040"/>
                    </a:cubicBezTo>
                    <a:cubicBezTo>
                      <a:pt x="45180" y="7390"/>
                      <a:pt x="20860" y="11835"/>
                      <a:pt x="6699" y="25615"/>
                    </a:cubicBezTo>
                    <a:cubicBezTo>
                      <a:pt x="-10890" y="45744"/>
                      <a:pt x="23590" y="60095"/>
                      <a:pt x="39402" y="63841"/>
                    </a:cubicBezTo>
                    <a:cubicBezTo>
                      <a:pt x="71977" y="71525"/>
                      <a:pt x="106521" y="70319"/>
                      <a:pt x="139097" y="63334"/>
                    </a:cubicBezTo>
                    <a:cubicBezTo>
                      <a:pt x="152622" y="59904"/>
                      <a:pt x="176562" y="52665"/>
                      <a:pt x="177578" y="36156"/>
                    </a:cubicBezTo>
                    <a:lnTo>
                      <a:pt x="177578" y="361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71" name="TextBox 1570">
            <a:extLst>
              <a:ext uri="{FF2B5EF4-FFF2-40B4-BE49-F238E27FC236}">
                <a16:creationId xmlns:a16="http://schemas.microsoft.com/office/drawing/2014/main" id="{FAD13C75-0AA4-964B-B73B-63F537392492}"/>
              </a:ext>
            </a:extLst>
          </p:cNvPr>
          <p:cNvSpPr txBox="1"/>
          <p:nvPr/>
        </p:nvSpPr>
        <p:spPr>
          <a:xfrm>
            <a:off x="-4013604" y="4580877"/>
            <a:ext cx="2787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03930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698" name="Google Shape;698;p30"/>
          <p:cNvSpPr txBox="1">
            <a:spLocks noGrp="1"/>
          </p:cNvSpPr>
          <p:nvPr>
            <p:ph type="title" idx="2"/>
          </p:nvPr>
        </p:nvSpPr>
        <p:spPr>
          <a:xfrm>
            <a:off x="2523609" y="1307392"/>
            <a:ext cx="7347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99" name="Google Shape;699;p30"/>
          <p:cNvSpPr txBox="1">
            <a:spLocks noGrp="1"/>
          </p:cNvSpPr>
          <p:nvPr>
            <p:ph type="title" idx="3"/>
          </p:nvPr>
        </p:nvSpPr>
        <p:spPr>
          <a:xfrm>
            <a:off x="5651724" y="3131868"/>
            <a:ext cx="814955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00" name="Google Shape;700;p30"/>
          <p:cNvSpPr txBox="1">
            <a:spLocks noGrp="1"/>
          </p:cNvSpPr>
          <p:nvPr>
            <p:ph type="title" idx="4"/>
          </p:nvPr>
        </p:nvSpPr>
        <p:spPr>
          <a:xfrm>
            <a:off x="5651725" y="1307392"/>
            <a:ext cx="7347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02" name="Google Shape;702;p30"/>
          <p:cNvSpPr txBox="1">
            <a:spLocks noGrp="1"/>
          </p:cNvSpPr>
          <p:nvPr>
            <p:ph type="title" idx="6"/>
          </p:nvPr>
        </p:nvSpPr>
        <p:spPr>
          <a:xfrm>
            <a:off x="2523609" y="3161432"/>
            <a:ext cx="7347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04" name="Google Shape;704;p30"/>
          <p:cNvSpPr txBox="1">
            <a:spLocks noGrp="1"/>
          </p:cNvSpPr>
          <p:nvPr>
            <p:ph type="subTitle" idx="1"/>
          </p:nvPr>
        </p:nvSpPr>
        <p:spPr>
          <a:xfrm>
            <a:off x="1639852" y="1849280"/>
            <a:ext cx="2556012" cy="7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&amp; Problem Statement</a:t>
            </a:r>
            <a:endParaRPr dirty="0"/>
          </a:p>
        </p:txBody>
      </p:sp>
      <p:sp>
        <p:nvSpPr>
          <p:cNvPr id="705" name="Google Shape;705;p30"/>
          <p:cNvSpPr txBox="1">
            <a:spLocks noGrp="1"/>
          </p:cNvSpPr>
          <p:nvPr>
            <p:ph type="subTitle" idx="8"/>
          </p:nvPr>
        </p:nvSpPr>
        <p:spPr>
          <a:xfrm>
            <a:off x="4866925" y="1849280"/>
            <a:ext cx="2603918" cy="7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Fitness Class Utilization</a:t>
            </a:r>
            <a:endParaRPr dirty="0"/>
          </a:p>
        </p:txBody>
      </p:sp>
      <p:sp>
        <p:nvSpPr>
          <p:cNvPr id="706" name="Google Shape;706;p30"/>
          <p:cNvSpPr txBox="1">
            <a:spLocks noGrp="1"/>
          </p:cNvSpPr>
          <p:nvPr>
            <p:ph type="subTitle" idx="9"/>
          </p:nvPr>
        </p:nvSpPr>
        <p:spPr>
          <a:xfrm>
            <a:off x="1639852" y="3703320"/>
            <a:ext cx="2556012" cy="7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Gym Equipment Utilization</a:t>
            </a:r>
            <a:endParaRPr dirty="0"/>
          </a:p>
        </p:txBody>
      </p:sp>
      <p:sp>
        <p:nvSpPr>
          <p:cNvPr id="707" name="Google Shape;707;p30"/>
          <p:cNvSpPr txBox="1">
            <a:spLocks noGrp="1"/>
          </p:cNvSpPr>
          <p:nvPr>
            <p:ph type="subTitle" idx="13"/>
          </p:nvPr>
        </p:nvSpPr>
        <p:spPr>
          <a:xfrm>
            <a:off x="4866924" y="3673780"/>
            <a:ext cx="2556011" cy="7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Takeaways &amp; Next Steps</a:t>
            </a:r>
            <a:endParaRPr dirty="0"/>
          </a:p>
        </p:txBody>
      </p:sp>
      <p:grpSp>
        <p:nvGrpSpPr>
          <p:cNvPr id="710" name="Google Shape;710;p30"/>
          <p:cNvGrpSpPr/>
          <p:nvPr/>
        </p:nvGrpSpPr>
        <p:grpSpPr>
          <a:xfrm>
            <a:off x="1547826" y="4970576"/>
            <a:ext cx="332061" cy="332061"/>
            <a:chOff x="4252475" y="1680725"/>
            <a:chExt cx="467100" cy="467100"/>
          </a:xfrm>
        </p:grpSpPr>
        <p:sp>
          <p:nvSpPr>
            <p:cNvPr id="711" name="Google Shape;711;p30"/>
            <p:cNvSpPr/>
            <p:nvPr/>
          </p:nvSpPr>
          <p:spPr>
            <a:xfrm>
              <a:off x="4252475" y="16807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4381925" y="18101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4450925" y="1879175"/>
              <a:ext cx="70200" cy="70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0" name="Google Shape;622;p28">
            <a:extLst>
              <a:ext uri="{FF2B5EF4-FFF2-40B4-BE49-F238E27FC236}">
                <a16:creationId xmlns:a16="http://schemas.microsoft.com/office/drawing/2014/main" id="{1A7C0E80-F61B-F60C-9FC6-714249736DFB}"/>
              </a:ext>
            </a:extLst>
          </p:cNvPr>
          <p:cNvGrpSpPr/>
          <p:nvPr/>
        </p:nvGrpSpPr>
        <p:grpSpPr>
          <a:xfrm>
            <a:off x="9879861" y="47861"/>
            <a:ext cx="5475008" cy="5254776"/>
            <a:chOff x="4218269" y="-184616"/>
            <a:chExt cx="5475008" cy="5254776"/>
          </a:xfrm>
        </p:grpSpPr>
        <p:grpSp>
          <p:nvGrpSpPr>
            <p:cNvPr id="11" name="Google Shape;623;p28">
              <a:extLst>
                <a:ext uri="{FF2B5EF4-FFF2-40B4-BE49-F238E27FC236}">
                  <a16:creationId xmlns:a16="http://schemas.microsoft.com/office/drawing/2014/main" id="{D1C1F870-852E-2A1F-D421-14F7B4EA4F7E}"/>
                </a:ext>
              </a:extLst>
            </p:cNvPr>
            <p:cNvGrpSpPr/>
            <p:nvPr/>
          </p:nvGrpSpPr>
          <p:grpSpPr>
            <a:xfrm>
              <a:off x="4218269" y="-184616"/>
              <a:ext cx="5475008" cy="5254776"/>
              <a:chOff x="4218269" y="-184616"/>
              <a:chExt cx="5475008" cy="5254776"/>
            </a:xfrm>
          </p:grpSpPr>
          <p:grpSp>
            <p:nvGrpSpPr>
              <p:cNvPr id="22" name="Google Shape;624;p28">
                <a:extLst>
                  <a:ext uri="{FF2B5EF4-FFF2-40B4-BE49-F238E27FC236}">
                    <a16:creationId xmlns:a16="http://schemas.microsoft.com/office/drawing/2014/main" id="{A45C8799-DD21-08F3-8B17-46745478F6B2}"/>
                  </a:ext>
                </a:extLst>
              </p:cNvPr>
              <p:cNvGrpSpPr/>
              <p:nvPr/>
            </p:nvGrpSpPr>
            <p:grpSpPr>
              <a:xfrm>
                <a:off x="5818595" y="2058453"/>
                <a:ext cx="2889529" cy="2482557"/>
                <a:chOff x="6809994" y="3974465"/>
                <a:chExt cx="1171320" cy="1006347"/>
              </a:xfrm>
            </p:grpSpPr>
            <p:sp>
              <p:nvSpPr>
                <p:cNvPr id="49" name="Google Shape;625;p28">
                  <a:extLst>
                    <a:ext uri="{FF2B5EF4-FFF2-40B4-BE49-F238E27FC236}">
                      <a16:creationId xmlns:a16="http://schemas.microsoft.com/office/drawing/2014/main" id="{1115AA4F-908B-F906-17F3-5AB4D94909D8}"/>
                    </a:ext>
                  </a:extLst>
                </p:cNvPr>
                <p:cNvSpPr/>
                <p:nvPr/>
              </p:nvSpPr>
              <p:spPr>
                <a:xfrm>
                  <a:off x="7544276" y="4085050"/>
                  <a:ext cx="136969" cy="13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69" h="136969" extrusionOk="0">
                      <a:moveTo>
                        <a:pt x="20923" y="126778"/>
                      </a:moveTo>
                      <a:lnTo>
                        <a:pt x="10192" y="116046"/>
                      </a:lnTo>
                      <a:cubicBezTo>
                        <a:pt x="-3397" y="102457"/>
                        <a:pt x="-3397" y="80359"/>
                        <a:pt x="10192" y="66770"/>
                      </a:cubicBezTo>
                      <a:lnTo>
                        <a:pt x="66770" y="10192"/>
                      </a:lnTo>
                      <a:cubicBezTo>
                        <a:pt x="80359" y="-3397"/>
                        <a:pt x="102457" y="-3397"/>
                        <a:pt x="116046" y="10192"/>
                      </a:cubicBezTo>
                      <a:lnTo>
                        <a:pt x="126778" y="20923"/>
                      </a:lnTo>
                      <a:cubicBezTo>
                        <a:pt x="140367" y="34512"/>
                        <a:pt x="140367" y="56610"/>
                        <a:pt x="126778" y="70199"/>
                      </a:cubicBezTo>
                      <a:lnTo>
                        <a:pt x="70199" y="126778"/>
                      </a:lnTo>
                      <a:cubicBezTo>
                        <a:pt x="56610" y="140367"/>
                        <a:pt x="34512" y="140367"/>
                        <a:pt x="20923" y="1267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626;p28">
                  <a:extLst>
                    <a:ext uri="{FF2B5EF4-FFF2-40B4-BE49-F238E27FC236}">
                      <a16:creationId xmlns:a16="http://schemas.microsoft.com/office/drawing/2014/main" id="{B1D5D856-7955-0F64-4453-E09CE6B3BEB8}"/>
                    </a:ext>
                  </a:extLst>
                </p:cNvPr>
                <p:cNvSpPr/>
                <p:nvPr/>
              </p:nvSpPr>
              <p:spPr>
                <a:xfrm>
                  <a:off x="7246873" y="4221162"/>
                  <a:ext cx="382396" cy="332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396" h="332803" extrusionOk="0">
                      <a:moveTo>
                        <a:pt x="124905" y="321056"/>
                      </a:moveTo>
                      <a:lnTo>
                        <a:pt x="382397" y="66358"/>
                      </a:lnTo>
                      <a:lnTo>
                        <a:pt x="360870" y="0"/>
                      </a:lnTo>
                      <a:lnTo>
                        <a:pt x="0" y="33280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627;p28">
                  <a:extLst>
                    <a:ext uri="{FF2B5EF4-FFF2-40B4-BE49-F238E27FC236}">
                      <a16:creationId xmlns:a16="http://schemas.microsoft.com/office/drawing/2014/main" id="{A8883B77-84B0-BC61-FFFF-8B43813E18E0}"/>
                    </a:ext>
                  </a:extLst>
                </p:cNvPr>
                <p:cNvSpPr/>
                <p:nvPr/>
              </p:nvSpPr>
              <p:spPr>
                <a:xfrm>
                  <a:off x="7043864" y="4297870"/>
                  <a:ext cx="160401" cy="300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401" h="300608" extrusionOk="0">
                      <a:moveTo>
                        <a:pt x="160401" y="284289"/>
                      </a:moveTo>
                      <a:lnTo>
                        <a:pt x="160401" y="0"/>
                      </a:lnTo>
                      <a:lnTo>
                        <a:pt x="0" y="0"/>
                      </a:lnTo>
                      <a:lnTo>
                        <a:pt x="0" y="30035"/>
                      </a:lnTo>
                      <a:lnTo>
                        <a:pt x="104394" y="30035"/>
                      </a:lnTo>
                      <a:lnTo>
                        <a:pt x="104394" y="30060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628;p28">
                  <a:extLst>
                    <a:ext uri="{FF2B5EF4-FFF2-40B4-BE49-F238E27FC236}">
                      <a16:creationId xmlns:a16="http://schemas.microsoft.com/office/drawing/2014/main" id="{19FE38B5-67AE-D364-217D-8085B0382DEB}"/>
                    </a:ext>
                  </a:extLst>
                </p:cNvPr>
                <p:cNvSpPr/>
                <p:nvPr/>
              </p:nvSpPr>
              <p:spPr>
                <a:xfrm>
                  <a:off x="7626032" y="4397184"/>
                  <a:ext cx="261302" cy="542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302" h="542988" extrusionOk="0">
                      <a:moveTo>
                        <a:pt x="0" y="0"/>
                      </a:moveTo>
                      <a:lnTo>
                        <a:pt x="84899" y="0"/>
                      </a:lnTo>
                      <a:lnTo>
                        <a:pt x="261303" y="542989"/>
                      </a:lnTo>
                      <a:lnTo>
                        <a:pt x="176403" y="5429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629;p28">
                  <a:extLst>
                    <a:ext uri="{FF2B5EF4-FFF2-40B4-BE49-F238E27FC236}">
                      <a16:creationId xmlns:a16="http://schemas.microsoft.com/office/drawing/2014/main" id="{C591991E-4C73-5D13-4717-D868A412D331}"/>
                    </a:ext>
                  </a:extLst>
                </p:cNvPr>
                <p:cNvSpPr/>
                <p:nvPr/>
              </p:nvSpPr>
              <p:spPr>
                <a:xfrm>
                  <a:off x="7600378" y="4198492"/>
                  <a:ext cx="95186" cy="198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86" h="198691" extrusionOk="0">
                      <a:moveTo>
                        <a:pt x="95186" y="198691"/>
                      </a:moveTo>
                      <a:lnTo>
                        <a:pt x="30670" y="0"/>
                      </a:lnTo>
                      <a:lnTo>
                        <a:pt x="0" y="0"/>
                      </a:lnTo>
                      <a:lnTo>
                        <a:pt x="64579" y="19869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630;p28">
                  <a:extLst>
                    <a:ext uri="{FF2B5EF4-FFF2-40B4-BE49-F238E27FC236}">
                      <a16:creationId xmlns:a16="http://schemas.microsoft.com/office/drawing/2014/main" id="{91694061-70D1-F728-555D-6EBEEBA163D5}"/>
                    </a:ext>
                  </a:extLst>
                </p:cNvPr>
                <p:cNvSpPr/>
                <p:nvPr/>
              </p:nvSpPr>
              <p:spPr>
                <a:xfrm>
                  <a:off x="7879905" y="4917185"/>
                  <a:ext cx="58927" cy="22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7" h="22986" extrusionOk="0">
                      <a:moveTo>
                        <a:pt x="7429" y="22987"/>
                      </a:moveTo>
                      <a:lnTo>
                        <a:pt x="58927" y="22987"/>
                      </a:lnTo>
                      <a:lnTo>
                        <a:pt x="5892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631;p28">
                  <a:extLst>
                    <a:ext uri="{FF2B5EF4-FFF2-40B4-BE49-F238E27FC236}">
                      <a16:creationId xmlns:a16="http://schemas.microsoft.com/office/drawing/2014/main" id="{DA23DAF4-A5D8-7FDE-A034-BE6D3483942F}"/>
                    </a:ext>
                  </a:extLst>
                </p:cNvPr>
                <p:cNvSpPr/>
                <p:nvPr/>
              </p:nvSpPr>
              <p:spPr>
                <a:xfrm>
                  <a:off x="7938896" y="4876609"/>
                  <a:ext cx="42418" cy="104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18" h="104140" extrusionOk="0">
                      <a:moveTo>
                        <a:pt x="25019" y="0"/>
                      </a:moveTo>
                      <a:lnTo>
                        <a:pt x="17399" y="0"/>
                      </a:lnTo>
                      <a:cubicBezTo>
                        <a:pt x="7747" y="0"/>
                        <a:pt x="0" y="7811"/>
                        <a:pt x="0" y="17399"/>
                      </a:cubicBezTo>
                      <a:lnTo>
                        <a:pt x="0" y="86741"/>
                      </a:lnTo>
                      <a:cubicBezTo>
                        <a:pt x="0" y="96393"/>
                        <a:pt x="7810" y="104140"/>
                        <a:pt x="17399" y="104140"/>
                      </a:cubicBezTo>
                      <a:lnTo>
                        <a:pt x="25019" y="104140"/>
                      </a:lnTo>
                      <a:cubicBezTo>
                        <a:pt x="34672" y="104140"/>
                        <a:pt x="42418" y="96330"/>
                        <a:pt x="42418" y="86741"/>
                      </a:cubicBezTo>
                      <a:lnTo>
                        <a:pt x="42418" y="17399"/>
                      </a:lnTo>
                      <a:cubicBezTo>
                        <a:pt x="42418" y="7811"/>
                        <a:pt x="34608" y="0"/>
                        <a:pt x="250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632;p28">
                  <a:extLst>
                    <a:ext uri="{FF2B5EF4-FFF2-40B4-BE49-F238E27FC236}">
                      <a16:creationId xmlns:a16="http://schemas.microsoft.com/office/drawing/2014/main" id="{B32714C2-2065-C48A-2172-AE140672763D}"/>
                    </a:ext>
                  </a:extLst>
                </p:cNvPr>
                <p:cNvSpPr/>
                <p:nvPr/>
              </p:nvSpPr>
              <p:spPr>
                <a:xfrm>
                  <a:off x="6911213" y="4859528"/>
                  <a:ext cx="876109" cy="34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109" h="34162" extrusionOk="0">
                      <a:moveTo>
                        <a:pt x="876109" y="34163"/>
                      </a:moveTo>
                      <a:lnTo>
                        <a:pt x="0" y="34163"/>
                      </a:lnTo>
                      <a:lnTo>
                        <a:pt x="0" y="0"/>
                      </a:lnTo>
                      <a:lnTo>
                        <a:pt x="86499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633;p28">
                  <a:extLst>
                    <a:ext uri="{FF2B5EF4-FFF2-40B4-BE49-F238E27FC236}">
                      <a16:creationId xmlns:a16="http://schemas.microsoft.com/office/drawing/2014/main" id="{66E07D06-12BF-A095-ACBD-11275DEED654}"/>
                    </a:ext>
                  </a:extLst>
                </p:cNvPr>
                <p:cNvSpPr/>
                <p:nvPr/>
              </p:nvSpPr>
              <p:spPr>
                <a:xfrm>
                  <a:off x="6809994" y="4893691"/>
                  <a:ext cx="202438" cy="87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38" h="87058" extrusionOk="0">
                      <a:moveTo>
                        <a:pt x="0" y="0"/>
                      </a:moveTo>
                      <a:lnTo>
                        <a:pt x="202438" y="0"/>
                      </a:lnTo>
                      <a:lnTo>
                        <a:pt x="202438" y="87058"/>
                      </a:lnTo>
                      <a:lnTo>
                        <a:pt x="0" y="8705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634;p28">
                  <a:extLst>
                    <a:ext uri="{FF2B5EF4-FFF2-40B4-BE49-F238E27FC236}">
                      <a16:creationId xmlns:a16="http://schemas.microsoft.com/office/drawing/2014/main" id="{D50E1A19-E9A3-559A-38AA-06767E502580}"/>
                    </a:ext>
                  </a:extLst>
                </p:cNvPr>
                <p:cNvSpPr/>
                <p:nvPr/>
              </p:nvSpPr>
              <p:spPr>
                <a:xfrm>
                  <a:off x="6939533" y="4691743"/>
                  <a:ext cx="185737" cy="167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37" h="167784" extrusionOk="0">
                      <a:moveTo>
                        <a:pt x="90805" y="167784"/>
                      </a:moveTo>
                      <a:cubicBezTo>
                        <a:pt x="90805" y="167784"/>
                        <a:pt x="85090" y="66311"/>
                        <a:pt x="185738" y="66311"/>
                      </a:cubicBezTo>
                      <a:lnTo>
                        <a:pt x="168847" y="970"/>
                      </a:lnTo>
                      <a:cubicBezTo>
                        <a:pt x="168847" y="970"/>
                        <a:pt x="0" y="-23033"/>
                        <a:pt x="0" y="167784"/>
                      </a:cubicBezTo>
                      <a:lnTo>
                        <a:pt x="90805" y="16778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635;p28">
                  <a:extLst>
                    <a:ext uri="{FF2B5EF4-FFF2-40B4-BE49-F238E27FC236}">
                      <a16:creationId xmlns:a16="http://schemas.microsoft.com/office/drawing/2014/main" id="{8F24D2CA-B33F-4AAF-8744-C7D758B7E5A4}"/>
                    </a:ext>
                  </a:extLst>
                </p:cNvPr>
                <p:cNvSpPr/>
                <p:nvPr/>
              </p:nvSpPr>
              <p:spPr>
                <a:xfrm>
                  <a:off x="7015884" y="4542089"/>
                  <a:ext cx="711811" cy="301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811" h="301228" extrusionOk="0">
                      <a:moveTo>
                        <a:pt x="670982" y="42293"/>
                      </a:moveTo>
                      <a:lnTo>
                        <a:pt x="711812" y="167896"/>
                      </a:lnTo>
                      <a:lnTo>
                        <a:pt x="153964" y="297944"/>
                      </a:lnTo>
                      <a:cubicBezTo>
                        <a:pt x="103609" y="309691"/>
                        <a:pt x="51222" y="289308"/>
                        <a:pt x="22011" y="246699"/>
                      </a:cubicBezTo>
                      <a:lnTo>
                        <a:pt x="22011" y="246699"/>
                      </a:lnTo>
                      <a:cubicBezTo>
                        <a:pt x="-20915" y="184025"/>
                        <a:pt x="1120" y="97474"/>
                        <a:pt x="69192" y="63820"/>
                      </a:cubicBezTo>
                      <a:cubicBezTo>
                        <a:pt x="178348" y="9845"/>
                        <a:pt x="370753" y="-37019"/>
                        <a:pt x="670982" y="422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636;p28">
                  <a:extLst>
                    <a:ext uri="{FF2B5EF4-FFF2-40B4-BE49-F238E27FC236}">
                      <a16:creationId xmlns:a16="http://schemas.microsoft.com/office/drawing/2014/main" id="{75F9CB2C-56FA-F73F-98AC-525995F067DA}"/>
                    </a:ext>
                  </a:extLst>
                </p:cNvPr>
                <p:cNvSpPr/>
                <p:nvPr/>
              </p:nvSpPr>
              <p:spPr>
                <a:xfrm>
                  <a:off x="6939533" y="4842636"/>
                  <a:ext cx="90805" cy="16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805" h="16827" extrusionOk="0">
                      <a:moveTo>
                        <a:pt x="90805" y="16828"/>
                      </a:moveTo>
                      <a:lnTo>
                        <a:pt x="0" y="16828"/>
                      </a:lnTo>
                      <a:cubicBezTo>
                        <a:pt x="0" y="10985"/>
                        <a:pt x="127" y="5397"/>
                        <a:pt x="445" y="0"/>
                      </a:cubicBezTo>
                      <a:lnTo>
                        <a:pt x="90805" y="168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637;p28">
                  <a:extLst>
                    <a:ext uri="{FF2B5EF4-FFF2-40B4-BE49-F238E27FC236}">
                      <a16:creationId xmlns:a16="http://schemas.microsoft.com/office/drawing/2014/main" id="{712F3FDC-49D6-2AF9-C219-0ABB856A680F}"/>
                    </a:ext>
                  </a:extLst>
                </p:cNvPr>
                <p:cNvSpPr/>
                <p:nvPr/>
              </p:nvSpPr>
              <p:spPr>
                <a:xfrm>
                  <a:off x="7125271" y="4613719"/>
                  <a:ext cx="157988" cy="157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988" h="157988" extrusionOk="0">
                      <a:moveTo>
                        <a:pt x="157988" y="78994"/>
                      </a:moveTo>
                      <a:cubicBezTo>
                        <a:pt x="157988" y="122621"/>
                        <a:pt x="122621" y="157988"/>
                        <a:pt x="78994" y="157988"/>
                      </a:cubicBezTo>
                      <a:cubicBezTo>
                        <a:pt x="35367" y="157988"/>
                        <a:pt x="1" y="122621"/>
                        <a:pt x="1" y="78994"/>
                      </a:cubicBezTo>
                      <a:cubicBezTo>
                        <a:pt x="1" y="35367"/>
                        <a:pt x="35367" y="0"/>
                        <a:pt x="78994" y="0"/>
                      </a:cubicBezTo>
                      <a:cubicBezTo>
                        <a:pt x="122621" y="0"/>
                        <a:pt x="157988" y="35367"/>
                        <a:pt x="157988" y="7899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638;p28">
                  <a:extLst>
                    <a:ext uri="{FF2B5EF4-FFF2-40B4-BE49-F238E27FC236}">
                      <a16:creationId xmlns:a16="http://schemas.microsoft.com/office/drawing/2014/main" id="{A55BB6A7-5519-E4C4-B623-C8A8F5D6C29C}"/>
                    </a:ext>
                  </a:extLst>
                </p:cNvPr>
                <p:cNvSpPr/>
                <p:nvPr/>
              </p:nvSpPr>
              <p:spPr>
                <a:xfrm>
                  <a:off x="7769034" y="4859528"/>
                  <a:ext cx="18288" cy="34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8" h="34162" extrusionOk="0">
                      <a:moveTo>
                        <a:pt x="7176" y="0"/>
                      </a:moveTo>
                      <a:lnTo>
                        <a:pt x="18288" y="34163"/>
                      </a:lnTo>
                      <a:lnTo>
                        <a:pt x="0" y="341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639;p28">
                  <a:extLst>
                    <a:ext uri="{FF2B5EF4-FFF2-40B4-BE49-F238E27FC236}">
                      <a16:creationId xmlns:a16="http://schemas.microsoft.com/office/drawing/2014/main" id="{BBD2DA89-9A34-DE24-F510-B720FA4BD9EC}"/>
                    </a:ext>
                  </a:extLst>
                </p:cNvPr>
                <p:cNvSpPr/>
                <p:nvPr/>
              </p:nvSpPr>
              <p:spPr>
                <a:xfrm>
                  <a:off x="7958439" y="4876609"/>
                  <a:ext cx="3334" cy="104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4" h="104203" extrusionOk="0">
                      <a:moveTo>
                        <a:pt x="1667" y="0"/>
                      </a:moveTo>
                      <a:cubicBezTo>
                        <a:pt x="3890" y="34671"/>
                        <a:pt x="3890" y="69533"/>
                        <a:pt x="1667" y="104204"/>
                      </a:cubicBezTo>
                      <a:cubicBezTo>
                        <a:pt x="-556" y="69469"/>
                        <a:pt x="-556" y="34671"/>
                        <a:pt x="1667" y="0"/>
                      </a:cubicBezTo>
                      <a:lnTo>
                        <a:pt x="166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Google Shape;640;p28">
                  <a:extLst>
                    <a:ext uri="{FF2B5EF4-FFF2-40B4-BE49-F238E27FC236}">
                      <a16:creationId xmlns:a16="http://schemas.microsoft.com/office/drawing/2014/main" id="{47BCE9C2-640A-0345-958C-2CC34623B77D}"/>
                    </a:ext>
                  </a:extLst>
                </p:cNvPr>
                <p:cNvSpPr/>
                <p:nvPr/>
              </p:nvSpPr>
              <p:spPr>
                <a:xfrm>
                  <a:off x="7112571" y="4221035"/>
                  <a:ext cx="118554" cy="105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54" h="105029" extrusionOk="0">
                      <a:moveTo>
                        <a:pt x="91694" y="105029"/>
                      </a:moveTo>
                      <a:lnTo>
                        <a:pt x="91694" y="93790"/>
                      </a:lnTo>
                      <a:cubicBezTo>
                        <a:pt x="100330" y="93790"/>
                        <a:pt x="107315" y="86805"/>
                        <a:pt x="107315" y="78168"/>
                      </a:cubicBezTo>
                      <a:lnTo>
                        <a:pt x="107315" y="58992"/>
                      </a:lnTo>
                      <a:cubicBezTo>
                        <a:pt x="107315" y="50355"/>
                        <a:pt x="100330" y="43371"/>
                        <a:pt x="91694" y="43371"/>
                      </a:cubicBezTo>
                      <a:lnTo>
                        <a:pt x="26860" y="43371"/>
                      </a:lnTo>
                      <a:cubicBezTo>
                        <a:pt x="12065" y="43371"/>
                        <a:pt x="0" y="31305"/>
                        <a:pt x="0" y="16510"/>
                      </a:cubicBezTo>
                      <a:lnTo>
                        <a:pt x="0" y="0"/>
                      </a:lnTo>
                      <a:lnTo>
                        <a:pt x="11240" y="0"/>
                      </a:lnTo>
                      <a:lnTo>
                        <a:pt x="11240" y="16510"/>
                      </a:lnTo>
                      <a:cubicBezTo>
                        <a:pt x="11240" y="25146"/>
                        <a:pt x="18224" y="32131"/>
                        <a:pt x="26860" y="32131"/>
                      </a:cubicBezTo>
                      <a:lnTo>
                        <a:pt x="91694" y="32131"/>
                      </a:lnTo>
                      <a:cubicBezTo>
                        <a:pt x="106490" y="32131"/>
                        <a:pt x="118555" y="44196"/>
                        <a:pt x="118555" y="58992"/>
                      </a:cubicBezTo>
                      <a:lnTo>
                        <a:pt x="118555" y="78168"/>
                      </a:lnTo>
                      <a:cubicBezTo>
                        <a:pt x="118491" y="93028"/>
                        <a:pt x="106490" y="105029"/>
                        <a:pt x="91694" y="10502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1" name="Google Shape;641;p28">
                  <a:extLst>
                    <a:ext uri="{FF2B5EF4-FFF2-40B4-BE49-F238E27FC236}">
                      <a16:creationId xmlns:a16="http://schemas.microsoft.com/office/drawing/2014/main" id="{44B2E2CD-CD86-18F2-E152-F305BED1BC34}"/>
                    </a:ext>
                  </a:extLst>
                </p:cNvPr>
                <p:cNvSpPr/>
                <p:nvPr/>
              </p:nvSpPr>
              <p:spPr>
                <a:xfrm>
                  <a:off x="7140626" y="4628239"/>
                  <a:ext cx="126507" cy="128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07" h="128551" extrusionOk="0">
                      <a:moveTo>
                        <a:pt x="126505" y="64474"/>
                      </a:moveTo>
                      <a:cubicBezTo>
                        <a:pt x="126631" y="109813"/>
                        <a:pt x="81610" y="141690"/>
                        <a:pt x="39255" y="123211"/>
                      </a:cubicBezTo>
                      <a:cubicBezTo>
                        <a:pt x="16205" y="113305"/>
                        <a:pt x="203" y="89556"/>
                        <a:pt x="12" y="64474"/>
                      </a:cubicBezTo>
                      <a:cubicBezTo>
                        <a:pt x="-877" y="18944"/>
                        <a:pt x="46304" y="-12869"/>
                        <a:pt x="88214" y="5101"/>
                      </a:cubicBezTo>
                      <a:cubicBezTo>
                        <a:pt x="111582" y="14753"/>
                        <a:pt x="126758" y="39455"/>
                        <a:pt x="126505" y="64474"/>
                      </a:cubicBezTo>
                      <a:lnTo>
                        <a:pt x="126505" y="64474"/>
                      </a:lnTo>
                      <a:close/>
                      <a:moveTo>
                        <a:pt x="126187" y="64474"/>
                      </a:moveTo>
                      <a:cubicBezTo>
                        <a:pt x="125679" y="10181"/>
                        <a:pt x="58813" y="-16679"/>
                        <a:pt x="20332" y="21167"/>
                      </a:cubicBezTo>
                      <a:cubicBezTo>
                        <a:pt x="-18720" y="60346"/>
                        <a:pt x="7759" y="126386"/>
                        <a:pt x="63640" y="125815"/>
                      </a:cubicBezTo>
                      <a:cubicBezTo>
                        <a:pt x="96723" y="125815"/>
                        <a:pt x="126567" y="98129"/>
                        <a:pt x="126187" y="64474"/>
                      </a:cubicBezTo>
                      <a:lnTo>
                        <a:pt x="126187" y="6447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2" name="Google Shape;642;p28">
                  <a:extLst>
                    <a:ext uri="{FF2B5EF4-FFF2-40B4-BE49-F238E27FC236}">
                      <a16:creationId xmlns:a16="http://schemas.microsoft.com/office/drawing/2014/main" id="{C252B79C-9087-BD27-B156-DED5687299CE}"/>
                    </a:ext>
                  </a:extLst>
                </p:cNvPr>
                <p:cNvSpPr/>
                <p:nvPr/>
              </p:nvSpPr>
              <p:spPr>
                <a:xfrm>
                  <a:off x="7156940" y="4685520"/>
                  <a:ext cx="54518" cy="144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18" h="144670" extrusionOk="0">
                      <a:moveTo>
                        <a:pt x="7193" y="144670"/>
                      </a:moveTo>
                      <a:cubicBezTo>
                        <a:pt x="6494" y="144670"/>
                        <a:pt x="5796" y="144544"/>
                        <a:pt x="5098" y="144353"/>
                      </a:cubicBezTo>
                      <a:cubicBezTo>
                        <a:pt x="1288" y="143210"/>
                        <a:pt x="-872" y="139146"/>
                        <a:pt x="335" y="135336"/>
                      </a:cubicBezTo>
                      <a:lnTo>
                        <a:pt x="40403" y="5098"/>
                      </a:lnTo>
                      <a:cubicBezTo>
                        <a:pt x="41547" y="1288"/>
                        <a:pt x="45611" y="-872"/>
                        <a:pt x="49421" y="335"/>
                      </a:cubicBezTo>
                      <a:cubicBezTo>
                        <a:pt x="53230" y="1478"/>
                        <a:pt x="55390" y="5542"/>
                        <a:pt x="54183" y="9352"/>
                      </a:cubicBezTo>
                      <a:lnTo>
                        <a:pt x="14115" y="139590"/>
                      </a:lnTo>
                      <a:cubicBezTo>
                        <a:pt x="13162" y="142639"/>
                        <a:pt x="10304" y="144670"/>
                        <a:pt x="7193" y="14467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Google Shape;643;p28">
                  <a:extLst>
                    <a:ext uri="{FF2B5EF4-FFF2-40B4-BE49-F238E27FC236}">
                      <a16:creationId xmlns:a16="http://schemas.microsoft.com/office/drawing/2014/main" id="{DB87CD6E-C748-89F4-D96B-5ABFF844D7EA}"/>
                    </a:ext>
                  </a:extLst>
                </p:cNvPr>
                <p:cNvSpPr/>
                <p:nvPr/>
              </p:nvSpPr>
              <p:spPr>
                <a:xfrm>
                  <a:off x="7098792" y="4794821"/>
                  <a:ext cx="130682" cy="56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682" h="56197" extrusionOk="0">
                      <a:moveTo>
                        <a:pt x="0" y="0"/>
                      </a:moveTo>
                      <a:lnTo>
                        <a:pt x="130683" y="0"/>
                      </a:lnTo>
                      <a:lnTo>
                        <a:pt x="130683" y="56198"/>
                      </a:lnTo>
                      <a:lnTo>
                        <a:pt x="0" y="561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4" name="Google Shape;644;p28">
                  <a:extLst>
                    <a:ext uri="{FF2B5EF4-FFF2-40B4-BE49-F238E27FC236}">
                      <a16:creationId xmlns:a16="http://schemas.microsoft.com/office/drawing/2014/main" id="{AE3AC91A-C533-4D8F-5CE7-C2AE45E330C9}"/>
                    </a:ext>
                  </a:extLst>
                </p:cNvPr>
                <p:cNvSpPr/>
                <p:nvPr/>
              </p:nvSpPr>
              <p:spPr>
                <a:xfrm>
                  <a:off x="7015860" y="4166679"/>
                  <a:ext cx="251098" cy="69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98" h="69786" extrusionOk="0">
                      <a:moveTo>
                        <a:pt x="238061" y="0"/>
                      </a:moveTo>
                      <a:lnTo>
                        <a:pt x="20828" y="0"/>
                      </a:lnTo>
                      <a:cubicBezTo>
                        <a:pt x="9334" y="0"/>
                        <a:pt x="0" y="9335"/>
                        <a:pt x="0" y="20828"/>
                      </a:cubicBezTo>
                      <a:lnTo>
                        <a:pt x="0" y="20828"/>
                      </a:lnTo>
                      <a:cubicBezTo>
                        <a:pt x="0" y="29401"/>
                        <a:pt x="3493" y="37529"/>
                        <a:pt x="9716" y="43434"/>
                      </a:cubicBezTo>
                      <a:lnTo>
                        <a:pt x="14160" y="47625"/>
                      </a:lnTo>
                      <a:cubicBezTo>
                        <a:pt x="29146" y="61849"/>
                        <a:pt x="48958" y="69786"/>
                        <a:pt x="69596" y="69786"/>
                      </a:cubicBezTo>
                      <a:lnTo>
                        <a:pt x="98425" y="69786"/>
                      </a:lnTo>
                      <a:cubicBezTo>
                        <a:pt x="118110" y="69786"/>
                        <a:pt x="137096" y="62548"/>
                        <a:pt x="151829" y="49530"/>
                      </a:cubicBezTo>
                      <a:lnTo>
                        <a:pt x="168339" y="34925"/>
                      </a:lnTo>
                      <a:lnTo>
                        <a:pt x="227774" y="34925"/>
                      </a:lnTo>
                      <a:cubicBezTo>
                        <a:pt x="236792" y="34925"/>
                        <a:pt x="244920" y="29591"/>
                        <a:pt x="248603" y="21336"/>
                      </a:cubicBezTo>
                      <a:lnTo>
                        <a:pt x="249999" y="18224"/>
                      </a:lnTo>
                      <a:cubicBezTo>
                        <a:pt x="253746" y="9589"/>
                        <a:pt x="247459" y="0"/>
                        <a:pt x="2380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5" name="Google Shape;645;p28">
                  <a:extLst>
                    <a:ext uri="{FF2B5EF4-FFF2-40B4-BE49-F238E27FC236}">
                      <a16:creationId xmlns:a16="http://schemas.microsoft.com/office/drawing/2014/main" id="{7C1A281A-B1C5-AA72-159E-1B919FD15DB0}"/>
                    </a:ext>
                  </a:extLst>
                </p:cNvPr>
                <p:cNvSpPr/>
                <p:nvPr/>
              </p:nvSpPr>
              <p:spPr>
                <a:xfrm>
                  <a:off x="7686865" y="4584382"/>
                  <a:ext cx="40766" cy="133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66" h="133032" extrusionOk="0">
                      <a:moveTo>
                        <a:pt x="0" y="0"/>
                      </a:moveTo>
                      <a:lnTo>
                        <a:pt x="40767" y="125603"/>
                      </a:lnTo>
                      <a:lnTo>
                        <a:pt x="8699" y="13303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6" name="Google Shape;646;p28">
                  <a:extLst>
                    <a:ext uri="{FF2B5EF4-FFF2-40B4-BE49-F238E27FC236}">
                      <a16:creationId xmlns:a16="http://schemas.microsoft.com/office/drawing/2014/main" id="{0247B224-0044-D9AA-915A-BE25ACA69E3F}"/>
                    </a:ext>
                  </a:extLst>
                </p:cNvPr>
                <p:cNvSpPr/>
                <p:nvPr/>
              </p:nvSpPr>
              <p:spPr>
                <a:xfrm>
                  <a:off x="7589837" y="4166679"/>
                  <a:ext cx="220471" cy="31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471" h="31813" extrusionOk="0">
                      <a:moveTo>
                        <a:pt x="10541" y="31814"/>
                      </a:moveTo>
                      <a:lnTo>
                        <a:pt x="220472" y="31814"/>
                      </a:lnTo>
                      <a:lnTo>
                        <a:pt x="1969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7" name="Google Shape;647;p28">
                  <a:extLst>
                    <a:ext uri="{FF2B5EF4-FFF2-40B4-BE49-F238E27FC236}">
                      <a16:creationId xmlns:a16="http://schemas.microsoft.com/office/drawing/2014/main" id="{5DD1BA87-92C7-B3BF-6EAA-0410F393AEE4}"/>
                    </a:ext>
                  </a:extLst>
                </p:cNvPr>
                <p:cNvSpPr/>
                <p:nvPr/>
              </p:nvSpPr>
              <p:spPr>
                <a:xfrm>
                  <a:off x="7786751" y="3974465"/>
                  <a:ext cx="163893" cy="22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93" h="224027" extrusionOk="0">
                      <a:moveTo>
                        <a:pt x="23558" y="224028"/>
                      </a:moveTo>
                      <a:lnTo>
                        <a:pt x="163893" y="0"/>
                      </a:lnTo>
                      <a:lnTo>
                        <a:pt x="123825" y="0"/>
                      </a:lnTo>
                      <a:lnTo>
                        <a:pt x="0" y="19221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" name="Google Shape;648;p28">
                <a:extLst>
                  <a:ext uri="{FF2B5EF4-FFF2-40B4-BE49-F238E27FC236}">
                    <a16:creationId xmlns:a16="http://schemas.microsoft.com/office/drawing/2014/main" id="{EC0C75EC-380D-B430-92B7-356461E0E1D0}"/>
                  </a:ext>
                </a:extLst>
              </p:cNvPr>
              <p:cNvGrpSpPr/>
              <p:nvPr/>
            </p:nvGrpSpPr>
            <p:grpSpPr>
              <a:xfrm>
                <a:off x="4218269" y="3452114"/>
                <a:ext cx="1429670" cy="1429670"/>
                <a:chOff x="-1916621" y="73660"/>
                <a:chExt cx="618744" cy="618744"/>
              </a:xfrm>
            </p:grpSpPr>
            <p:sp>
              <p:nvSpPr>
                <p:cNvPr id="47" name="Google Shape;649;p28">
                  <a:extLst>
                    <a:ext uri="{FF2B5EF4-FFF2-40B4-BE49-F238E27FC236}">
                      <a16:creationId xmlns:a16="http://schemas.microsoft.com/office/drawing/2014/main" id="{BD596287-6C03-D8D6-A9BF-4807F916767F}"/>
                    </a:ext>
                  </a:extLst>
                </p:cNvPr>
                <p:cNvSpPr/>
                <p:nvPr/>
              </p:nvSpPr>
              <p:spPr>
                <a:xfrm>
                  <a:off x="-1916621" y="73660"/>
                  <a:ext cx="618744" cy="61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744" h="618744" extrusionOk="0">
                      <a:moveTo>
                        <a:pt x="618744" y="309372"/>
                      </a:moveTo>
                      <a:cubicBezTo>
                        <a:pt x="618744" y="480233"/>
                        <a:pt x="480233" y="618744"/>
                        <a:pt x="309372" y="618744"/>
                      </a:cubicBezTo>
                      <a:cubicBezTo>
                        <a:pt x="138510" y="618744"/>
                        <a:pt x="0" y="480233"/>
                        <a:pt x="0" y="309372"/>
                      </a:cubicBezTo>
                      <a:cubicBezTo>
                        <a:pt x="0" y="138511"/>
                        <a:pt x="138511" y="0"/>
                        <a:pt x="309372" y="0"/>
                      </a:cubicBezTo>
                      <a:cubicBezTo>
                        <a:pt x="480234" y="0"/>
                        <a:pt x="618744" y="138511"/>
                        <a:pt x="618744" y="30937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650;p28">
                  <a:extLst>
                    <a:ext uri="{FF2B5EF4-FFF2-40B4-BE49-F238E27FC236}">
                      <a16:creationId xmlns:a16="http://schemas.microsoft.com/office/drawing/2014/main" id="{EC8615FD-CAF5-DCC7-2B2C-6DAE5DE6ABC3}"/>
                    </a:ext>
                  </a:extLst>
                </p:cNvPr>
                <p:cNvSpPr/>
                <p:nvPr/>
              </p:nvSpPr>
              <p:spPr>
                <a:xfrm>
                  <a:off x="-1916495" y="187325"/>
                  <a:ext cx="618490" cy="418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490" h="418817" extrusionOk="0">
                      <a:moveTo>
                        <a:pt x="52514" y="368046"/>
                      </a:moveTo>
                      <a:cubicBezTo>
                        <a:pt x="215709" y="430403"/>
                        <a:pt x="403542" y="428625"/>
                        <a:pt x="566166" y="368491"/>
                      </a:cubicBezTo>
                      <a:cubicBezTo>
                        <a:pt x="444817" y="420370"/>
                        <a:pt x="307276" y="430339"/>
                        <a:pt x="178054" y="406654"/>
                      </a:cubicBezTo>
                      <a:cubicBezTo>
                        <a:pt x="134937" y="398335"/>
                        <a:pt x="92519" y="386143"/>
                        <a:pt x="52324" y="368491"/>
                      </a:cubicBezTo>
                      <a:close/>
                      <a:moveTo>
                        <a:pt x="8890" y="276034"/>
                      </a:moveTo>
                      <a:cubicBezTo>
                        <a:pt x="202121" y="338455"/>
                        <a:pt x="417132" y="336804"/>
                        <a:pt x="609727" y="276479"/>
                      </a:cubicBezTo>
                      <a:cubicBezTo>
                        <a:pt x="465710" y="328739"/>
                        <a:pt x="307531" y="338074"/>
                        <a:pt x="156655" y="314706"/>
                      </a:cubicBezTo>
                      <a:cubicBezTo>
                        <a:pt x="106362" y="306451"/>
                        <a:pt x="56515" y="294259"/>
                        <a:pt x="8763" y="276479"/>
                      </a:cubicBezTo>
                      <a:close/>
                      <a:moveTo>
                        <a:pt x="127" y="184022"/>
                      </a:moveTo>
                      <a:cubicBezTo>
                        <a:pt x="199390" y="246506"/>
                        <a:pt x="419926" y="244792"/>
                        <a:pt x="618490" y="184467"/>
                      </a:cubicBezTo>
                      <a:cubicBezTo>
                        <a:pt x="469900" y="236790"/>
                        <a:pt x="307594" y="245998"/>
                        <a:pt x="152337" y="222757"/>
                      </a:cubicBezTo>
                      <a:cubicBezTo>
                        <a:pt x="100585" y="214502"/>
                        <a:pt x="49276" y="202310"/>
                        <a:pt x="0" y="184467"/>
                      </a:cubicBezTo>
                      <a:close/>
                      <a:moveTo>
                        <a:pt x="16574" y="92011"/>
                      </a:moveTo>
                      <a:cubicBezTo>
                        <a:pt x="204534" y="154432"/>
                        <a:pt x="414782" y="152717"/>
                        <a:pt x="602107" y="92456"/>
                      </a:cubicBezTo>
                      <a:cubicBezTo>
                        <a:pt x="462026" y="144653"/>
                        <a:pt x="307467" y="154051"/>
                        <a:pt x="160401" y="130683"/>
                      </a:cubicBezTo>
                      <a:cubicBezTo>
                        <a:pt x="111379" y="122428"/>
                        <a:pt x="62801" y="110235"/>
                        <a:pt x="16383" y="92456"/>
                      </a:cubicBezTo>
                      <a:close/>
                      <a:moveTo>
                        <a:pt x="68326" y="0"/>
                      </a:moveTo>
                      <a:cubicBezTo>
                        <a:pt x="220600" y="62230"/>
                        <a:pt x="398653" y="60516"/>
                        <a:pt x="550291" y="445"/>
                      </a:cubicBezTo>
                      <a:cubicBezTo>
                        <a:pt x="437325" y="52197"/>
                        <a:pt x="307150" y="62421"/>
                        <a:pt x="185801" y="38545"/>
                      </a:cubicBezTo>
                      <a:cubicBezTo>
                        <a:pt x="145351" y="30226"/>
                        <a:pt x="105538" y="17971"/>
                        <a:pt x="68136" y="44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" name="Google Shape;651;p28">
                <a:extLst>
                  <a:ext uri="{FF2B5EF4-FFF2-40B4-BE49-F238E27FC236}">
                    <a16:creationId xmlns:a16="http://schemas.microsoft.com/office/drawing/2014/main" id="{B48531F0-15A9-02CE-021C-0D871DD672D3}"/>
                  </a:ext>
                </a:extLst>
              </p:cNvPr>
              <p:cNvGrpSpPr/>
              <p:nvPr/>
            </p:nvGrpSpPr>
            <p:grpSpPr>
              <a:xfrm>
                <a:off x="5204157" y="-184616"/>
                <a:ext cx="751187" cy="3120160"/>
                <a:chOff x="10171303" y="3110293"/>
                <a:chExt cx="296291" cy="1230638"/>
              </a:xfrm>
            </p:grpSpPr>
            <p:sp>
              <p:nvSpPr>
                <p:cNvPr id="39" name="Google Shape;652;p28">
                  <a:extLst>
                    <a:ext uri="{FF2B5EF4-FFF2-40B4-BE49-F238E27FC236}">
                      <a16:creationId xmlns:a16="http://schemas.microsoft.com/office/drawing/2014/main" id="{6B7BE856-1DB1-6CE1-D616-281D026362B8}"/>
                    </a:ext>
                  </a:extLst>
                </p:cNvPr>
                <p:cNvSpPr/>
                <p:nvPr/>
              </p:nvSpPr>
              <p:spPr>
                <a:xfrm>
                  <a:off x="10171303" y="3653853"/>
                  <a:ext cx="296290" cy="660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90" h="660273" extrusionOk="0">
                      <a:moveTo>
                        <a:pt x="0" y="0"/>
                      </a:moveTo>
                      <a:lnTo>
                        <a:pt x="296290" y="0"/>
                      </a:lnTo>
                      <a:lnTo>
                        <a:pt x="296290" y="512128"/>
                      </a:lnTo>
                      <a:cubicBezTo>
                        <a:pt x="296290" y="593916"/>
                        <a:pt x="229997" y="660273"/>
                        <a:pt x="148145" y="660273"/>
                      </a:cubicBezTo>
                      <a:lnTo>
                        <a:pt x="148145" y="660273"/>
                      </a:lnTo>
                      <a:cubicBezTo>
                        <a:pt x="66357" y="660273"/>
                        <a:pt x="0" y="593916"/>
                        <a:pt x="0" y="5121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Google Shape;653;p28">
                  <a:extLst>
                    <a:ext uri="{FF2B5EF4-FFF2-40B4-BE49-F238E27FC236}">
                      <a16:creationId xmlns:a16="http://schemas.microsoft.com/office/drawing/2014/main" id="{B8DD2D28-8F19-7FF7-B5CD-23BD2F36C603}"/>
                    </a:ext>
                  </a:extLst>
                </p:cNvPr>
                <p:cNvSpPr/>
                <p:nvPr/>
              </p:nvSpPr>
              <p:spPr>
                <a:xfrm>
                  <a:off x="10171303" y="3653853"/>
                  <a:ext cx="296291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91" h="50800" extrusionOk="0">
                      <a:moveTo>
                        <a:pt x="0" y="0"/>
                      </a:moveTo>
                      <a:lnTo>
                        <a:pt x="296291" y="0"/>
                      </a:lnTo>
                      <a:lnTo>
                        <a:pt x="296291" y="50800"/>
                      </a:lnTo>
                      <a:lnTo>
                        <a:pt x="0" y="5080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" name="Google Shape;654;p28">
                  <a:extLst>
                    <a:ext uri="{FF2B5EF4-FFF2-40B4-BE49-F238E27FC236}">
                      <a16:creationId xmlns:a16="http://schemas.microsoft.com/office/drawing/2014/main" id="{633EDAAA-52B4-5C86-30B6-E88B12EA2061}"/>
                    </a:ext>
                  </a:extLst>
                </p:cNvPr>
                <p:cNvSpPr/>
                <p:nvPr/>
              </p:nvSpPr>
              <p:spPr>
                <a:xfrm>
                  <a:off x="10306740" y="3795809"/>
                  <a:ext cx="104974" cy="304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74" h="304996" extrusionOk="0">
                      <a:moveTo>
                        <a:pt x="104974" y="152747"/>
                      </a:moveTo>
                      <a:cubicBezTo>
                        <a:pt x="104466" y="194784"/>
                        <a:pt x="101736" y="238345"/>
                        <a:pt x="84019" y="277144"/>
                      </a:cubicBezTo>
                      <a:cubicBezTo>
                        <a:pt x="66366" y="314164"/>
                        <a:pt x="39759" y="314482"/>
                        <a:pt x="22297" y="276890"/>
                      </a:cubicBezTo>
                      <a:cubicBezTo>
                        <a:pt x="5089" y="238091"/>
                        <a:pt x="1088" y="194784"/>
                        <a:pt x="8" y="152747"/>
                      </a:cubicBezTo>
                      <a:cubicBezTo>
                        <a:pt x="-246" y="110266"/>
                        <a:pt x="5152" y="43527"/>
                        <a:pt x="33282" y="10126"/>
                      </a:cubicBezTo>
                      <a:cubicBezTo>
                        <a:pt x="53920" y="-12353"/>
                        <a:pt x="74367" y="6570"/>
                        <a:pt x="84146" y="28287"/>
                      </a:cubicBezTo>
                      <a:cubicBezTo>
                        <a:pt x="101672" y="67150"/>
                        <a:pt x="104466" y="110710"/>
                        <a:pt x="104974" y="152747"/>
                      </a:cubicBezTo>
                      <a:lnTo>
                        <a:pt x="104974" y="152747"/>
                      </a:lnTo>
                      <a:close/>
                      <a:moveTo>
                        <a:pt x="104593" y="152747"/>
                      </a:moveTo>
                      <a:cubicBezTo>
                        <a:pt x="104403" y="111600"/>
                        <a:pt x="96719" y="44670"/>
                        <a:pt x="69668" y="12794"/>
                      </a:cubicBezTo>
                      <a:cubicBezTo>
                        <a:pt x="38108" y="-19719"/>
                        <a:pt x="16645" y="45877"/>
                        <a:pt x="11502" y="69372"/>
                      </a:cubicBezTo>
                      <a:cubicBezTo>
                        <a:pt x="-372" y="123919"/>
                        <a:pt x="-1706" y="181703"/>
                        <a:pt x="10422" y="236377"/>
                      </a:cubicBezTo>
                      <a:cubicBezTo>
                        <a:pt x="15439" y="256443"/>
                        <a:pt x="21853" y="277398"/>
                        <a:pt x="35695" y="293146"/>
                      </a:cubicBezTo>
                      <a:cubicBezTo>
                        <a:pt x="54872" y="313530"/>
                        <a:pt x="71891" y="294797"/>
                        <a:pt x="81098" y="275683"/>
                      </a:cubicBezTo>
                      <a:cubicBezTo>
                        <a:pt x="98878" y="237583"/>
                        <a:pt x="104021" y="194467"/>
                        <a:pt x="104593" y="152747"/>
                      </a:cubicBezTo>
                      <a:lnTo>
                        <a:pt x="104593" y="15274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" name="Google Shape;655;p28">
                  <a:extLst>
                    <a:ext uri="{FF2B5EF4-FFF2-40B4-BE49-F238E27FC236}">
                      <a16:creationId xmlns:a16="http://schemas.microsoft.com/office/drawing/2014/main" id="{FCAAAC9A-620C-48AB-D025-FF5E7DDED6D8}"/>
                    </a:ext>
                  </a:extLst>
                </p:cNvPr>
                <p:cNvSpPr/>
                <p:nvPr/>
              </p:nvSpPr>
              <p:spPr>
                <a:xfrm>
                  <a:off x="10305766" y="4312156"/>
                  <a:ext cx="26465" cy="2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5" h="28775" extrusionOk="0">
                      <a:moveTo>
                        <a:pt x="26446" y="14607"/>
                      </a:moveTo>
                      <a:cubicBezTo>
                        <a:pt x="26700" y="27560"/>
                        <a:pt x="13301" y="33784"/>
                        <a:pt x="4284" y="23941"/>
                      </a:cubicBezTo>
                      <a:cubicBezTo>
                        <a:pt x="-4352" y="15115"/>
                        <a:pt x="728" y="128"/>
                        <a:pt x="13618" y="2"/>
                      </a:cubicBezTo>
                      <a:cubicBezTo>
                        <a:pt x="21620" y="-126"/>
                        <a:pt x="26827" y="7431"/>
                        <a:pt x="26446" y="14607"/>
                      </a:cubicBezTo>
                      <a:lnTo>
                        <a:pt x="26446" y="14607"/>
                      </a:lnTo>
                      <a:close/>
                      <a:moveTo>
                        <a:pt x="26065" y="14607"/>
                      </a:moveTo>
                      <a:cubicBezTo>
                        <a:pt x="26065" y="8129"/>
                        <a:pt x="19397" y="3875"/>
                        <a:pt x="13618" y="4002"/>
                      </a:cubicBezTo>
                      <a:cubicBezTo>
                        <a:pt x="7713" y="3939"/>
                        <a:pt x="2697" y="8701"/>
                        <a:pt x="2062" y="14607"/>
                      </a:cubicBezTo>
                      <a:cubicBezTo>
                        <a:pt x="1109" y="21210"/>
                        <a:pt x="7332" y="26608"/>
                        <a:pt x="13618" y="25655"/>
                      </a:cubicBezTo>
                      <a:cubicBezTo>
                        <a:pt x="19461" y="25147"/>
                        <a:pt x="26128" y="21210"/>
                        <a:pt x="26065" y="14607"/>
                      </a:cubicBezTo>
                      <a:lnTo>
                        <a:pt x="26065" y="146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656;p28">
                  <a:extLst>
                    <a:ext uri="{FF2B5EF4-FFF2-40B4-BE49-F238E27FC236}">
                      <a16:creationId xmlns:a16="http://schemas.microsoft.com/office/drawing/2014/main" id="{F2315EAA-244D-59CF-6EB2-DF0D7E8F34D5}"/>
                    </a:ext>
                  </a:extLst>
                </p:cNvPr>
                <p:cNvSpPr/>
                <p:nvPr/>
              </p:nvSpPr>
              <p:spPr>
                <a:xfrm>
                  <a:off x="10171423" y="3524250"/>
                  <a:ext cx="296048" cy="129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048" h="129730" extrusionOk="0">
                      <a:moveTo>
                        <a:pt x="296044" y="129730"/>
                      </a:moveTo>
                      <a:cubicBezTo>
                        <a:pt x="246578" y="89916"/>
                        <a:pt x="193936" y="44577"/>
                        <a:pt x="145803" y="3048"/>
                      </a:cubicBezTo>
                      <a:lnTo>
                        <a:pt x="150248" y="3048"/>
                      </a:lnTo>
                      <a:cubicBezTo>
                        <a:pt x="115641" y="32957"/>
                        <a:pt x="73222" y="69342"/>
                        <a:pt x="38044" y="98616"/>
                      </a:cubicBezTo>
                      <a:cubicBezTo>
                        <a:pt x="25344" y="108966"/>
                        <a:pt x="12834" y="119507"/>
                        <a:pt x="7" y="129730"/>
                      </a:cubicBezTo>
                      <a:cubicBezTo>
                        <a:pt x="-1200" y="129349"/>
                        <a:pt x="148153" y="381"/>
                        <a:pt x="148025" y="0"/>
                      </a:cubicBezTo>
                      <a:cubicBezTo>
                        <a:pt x="148025" y="508"/>
                        <a:pt x="296996" y="129222"/>
                        <a:pt x="296044" y="129730"/>
                      </a:cubicBezTo>
                      <a:lnTo>
                        <a:pt x="296044" y="1297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657;p28">
                  <a:extLst>
                    <a:ext uri="{FF2B5EF4-FFF2-40B4-BE49-F238E27FC236}">
                      <a16:creationId xmlns:a16="http://schemas.microsoft.com/office/drawing/2014/main" id="{B1E87672-9079-5B17-18AE-872260CC680C}"/>
                    </a:ext>
                  </a:extLst>
                </p:cNvPr>
                <p:cNvSpPr/>
                <p:nvPr/>
              </p:nvSpPr>
              <p:spPr>
                <a:xfrm>
                  <a:off x="10299890" y="3505200"/>
                  <a:ext cx="39115" cy="39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15" h="39115" extrusionOk="0">
                      <a:moveTo>
                        <a:pt x="39115" y="19558"/>
                      </a:moveTo>
                      <a:cubicBezTo>
                        <a:pt x="39115" y="30353"/>
                        <a:pt x="30353" y="39116"/>
                        <a:pt x="19558" y="39116"/>
                      </a:cubicBezTo>
                      <a:cubicBezTo>
                        <a:pt x="8763" y="39116"/>
                        <a:pt x="0" y="30353"/>
                        <a:pt x="0" y="19558"/>
                      </a:cubicBezTo>
                      <a:cubicBezTo>
                        <a:pt x="0" y="8763"/>
                        <a:pt x="8763" y="0"/>
                        <a:pt x="19558" y="0"/>
                      </a:cubicBezTo>
                      <a:cubicBezTo>
                        <a:pt x="30353" y="0"/>
                        <a:pt x="39115" y="8763"/>
                        <a:pt x="39115" y="195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658;p28">
                  <a:extLst>
                    <a:ext uri="{FF2B5EF4-FFF2-40B4-BE49-F238E27FC236}">
                      <a16:creationId xmlns:a16="http://schemas.microsoft.com/office/drawing/2014/main" id="{3A61D8D7-95C0-B060-BC75-79C4C03914DE}"/>
                    </a:ext>
                  </a:extLst>
                </p:cNvPr>
                <p:cNvSpPr/>
                <p:nvPr/>
              </p:nvSpPr>
              <p:spPr>
                <a:xfrm>
                  <a:off x="10307256" y="3493007"/>
                  <a:ext cx="24384" cy="24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4" h="24384" extrusionOk="0">
                      <a:moveTo>
                        <a:pt x="24385" y="12192"/>
                      </a:moveTo>
                      <a:cubicBezTo>
                        <a:pt x="24385" y="18923"/>
                        <a:pt x="18924" y="24384"/>
                        <a:pt x="12192" y="24384"/>
                      </a:cubicBezTo>
                      <a:cubicBezTo>
                        <a:pt x="5462" y="24384"/>
                        <a:pt x="0" y="18923"/>
                        <a:pt x="0" y="12192"/>
                      </a:cubicBezTo>
                      <a:cubicBezTo>
                        <a:pt x="0" y="5461"/>
                        <a:pt x="5462" y="1"/>
                        <a:pt x="12192" y="1"/>
                      </a:cubicBezTo>
                      <a:cubicBezTo>
                        <a:pt x="18924" y="-63"/>
                        <a:pt x="24385" y="5461"/>
                        <a:pt x="24385" y="121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659;p28">
                  <a:extLst>
                    <a:ext uri="{FF2B5EF4-FFF2-40B4-BE49-F238E27FC236}">
                      <a16:creationId xmlns:a16="http://schemas.microsoft.com/office/drawing/2014/main" id="{C27AC857-9B67-6BFF-BDC7-CF2311BFAAC6}"/>
                    </a:ext>
                  </a:extLst>
                </p:cNvPr>
                <p:cNvSpPr/>
                <p:nvPr/>
              </p:nvSpPr>
              <p:spPr>
                <a:xfrm>
                  <a:off x="10317543" y="3110293"/>
                  <a:ext cx="3746" cy="38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6" h="382651" extrusionOk="0">
                      <a:moveTo>
                        <a:pt x="0" y="0"/>
                      </a:moveTo>
                      <a:lnTo>
                        <a:pt x="3747" y="0"/>
                      </a:lnTo>
                      <a:lnTo>
                        <a:pt x="3747" y="382651"/>
                      </a:lnTo>
                      <a:lnTo>
                        <a:pt x="0" y="38265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" name="Google Shape;660;p28">
                <a:extLst>
                  <a:ext uri="{FF2B5EF4-FFF2-40B4-BE49-F238E27FC236}">
                    <a16:creationId xmlns:a16="http://schemas.microsoft.com/office/drawing/2014/main" id="{3FCA4F2A-3362-B8D0-F3A9-C0D13722D835}"/>
                  </a:ext>
                </a:extLst>
              </p:cNvPr>
              <p:cNvGrpSpPr/>
              <p:nvPr/>
            </p:nvGrpSpPr>
            <p:grpSpPr>
              <a:xfrm>
                <a:off x="8360671" y="2742228"/>
                <a:ext cx="1332606" cy="2327932"/>
                <a:chOff x="78398" y="-4015638"/>
                <a:chExt cx="307775" cy="537629"/>
              </a:xfrm>
            </p:grpSpPr>
            <p:sp>
              <p:nvSpPr>
                <p:cNvPr id="26" name="Google Shape;661;p28">
                  <a:extLst>
                    <a:ext uri="{FF2B5EF4-FFF2-40B4-BE49-F238E27FC236}">
                      <a16:creationId xmlns:a16="http://schemas.microsoft.com/office/drawing/2014/main" id="{83C699F0-B178-CE91-587F-AF964C7E3A69}"/>
                    </a:ext>
                  </a:extLst>
                </p:cNvPr>
                <p:cNvSpPr/>
                <p:nvPr/>
              </p:nvSpPr>
              <p:spPr>
                <a:xfrm>
                  <a:off x="206259" y="-4015638"/>
                  <a:ext cx="51986" cy="361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43" h="603249" extrusionOk="0">
                      <a:moveTo>
                        <a:pt x="56884" y="603250"/>
                      </a:moveTo>
                      <a:lnTo>
                        <a:pt x="18467" y="603250"/>
                      </a:lnTo>
                      <a:cubicBezTo>
                        <a:pt x="18467" y="603250"/>
                        <a:pt x="-33857" y="187325"/>
                        <a:pt x="37644" y="0"/>
                      </a:cubicBezTo>
                      <a:cubicBezTo>
                        <a:pt x="37644" y="0"/>
                        <a:pt x="133656" y="278638"/>
                        <a:pt x="56884" y="6032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" name="Google Shape;662;p28">
                  <a:extLst>
                    <a:ext uri="{FF2B5EF4-FFF2-40B4-BE49-F238E27FC236}">
                      <a16:creationId xmlns:a16="http://schemas.microsoft.com/office/drawing/2014/main" id="{8C1F28E7-E4F9-7FF8-E4E1-F0FC2E9E3E52}"/>
                    </a:ext>
                  </a:extLst>
                </p:cNvPr>
                <p:cNvSpPr/>
                <p:nvPr/>
              </p:nvSpPr>
              <p:spPr>
                <a:xfrm>
                  <a:off x="131745" y="-3672776"/>
                  <a:ext cx="201082" cy="194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137" h="324611" extrusionOk="0">
                      <a:moveTo>
                        <a:pt x="330573" y="85534"/>
                      </a:moveTo>
                      <a:cubicBezTo>
                        <a:pt x="305364" y="31432"/>
                        <a:pt x="255008" y="31432"/>
                        <a:pt x="255008" y="31432"/>
                      </a:cubicBezTo>
                      <a:lnTo>
                        <a:pt x="255008" y="0"/>
                      </a:lnTo>
                      <a:lnTo>
                        <a:pt x="167568" y="0"/>
                      </a:lnTo>
                      <a:lnTo>
                        <a:pt x="80129" y="0"/>
                      </a:lnTo>
                      <a:lnTo>
                        <a:pt x="80129" y="31432"/>
                      </a:lnTo>
                      <a:cubicBezTo>
                        <a:pt x="80129" y="31432"/>
                        <a:pt x="29773" y="31432"/>
                        <a:pt x="4564" y="85534"/>
                      </a:cubicBezTo>
                      <a:cubicBezTo>
                        <a:pt x="-20645" y="139636"/>
                        <a:pt x="66794" y="324612"/>
                        <a:pt x="66794" y="324612"/>
                      </a:cubicBezTo>
                      <a:lnTo>
                        <a:pt x="167568" y="324612"/>
                      </a:lnTo>
                      <a:lnTo>
                        <a:pt x="268343" y="324612"/>
                      </a:lnTo>
                      <a:cubicBezTo>
                        <a:pt x="268343" y="324676"/>
                        <a:pt x="355782" y="139636"/>
                        <a:pt x="330573" y="855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" name="Google Shape;663;p28">
                  <a:extLst>
                    <a:ext uri="{FF2B5EF4-FFF2-40B4-BE49-F238E27FC236}">
                      <a16:creationId xmlns:a16="http://schemas.microsoft.com/office/drawing/2014/main" id="{0E3968C9-6AEE-05A6-C7BB-833569AF0EF8}"/>
                    </a:ext>
                  </a:extLst>
                </p:cNvPr>
                <p:cNvSpPr/>
                <p:nvPr/>
              </p:nvSpPr>
              <p:spPr>
                <a:xfrm>
                  <a:off x="179791" y="-3654187"/>
                  <a:ext cx="104927" cy="2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878" h="4176" extrusionOk="0">
                      <a:moveTo>
                        <a:pt x="174878" y="684"/>
                      </a:moveTo>
                      <a:cubicBezTo>
                        <a:pt x="146240" y="3478"/>
                        <a:pt x="116268" y="4050"/>
                        <a:pt x="87439" y="4177"/>
                      </a:cubicBezTo>
                      <a:cubicBezTo>
                        <a:pt x="58610" y="4050"/>
                        <a:pt x="28639" y="3415"/>
                        <a:pt x="0" y="684"/>
                      </a:cubicBezTo>
                      <a:lnTo>
                        <a:pt x="0" y="303"/>
                      </a:lnTo>
                      <a:cubicBezTo>
                        <a:pt x="43370" y="494"/>
                        <a:pt x="132397" y="-713"/>
                        <a:pt x="174878" y="684"/>
                      </a:cubicBezTo>
                      <a:lnTo>
                        <a:pt x="174878" y="68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" name="Google Shape;664;p28">
                  <a:extLst>
                    <a:ext uri="{FF2B5EF4-FFF2-40B4-BE49-F238E27FC236}">
                      <a16:creationId xmlns:a16="http://schemas.microsoft.com/office/drawing/2014/main" id="{F85458C7-F4B5-6CFA-3BAB-FB7F829C4FE2}"/>
                    </a:ext>
                  </a:extLst>
                </p:cNvPr>
                <p:cNvSpPr/>
                <p:nvPr/>
              </p:nvSpPr>
              <p:spPr>
                <a:xfrm>
                  <a:off x="78398" y="-3937470"/>
                  <a:ext cx="142418" cy="264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363" h="441515" extrusionOk="0">
                      <a:moveTo>
                        <a:pt x="237363" y="441515"/>
                      </a:moveTo>
                      <a:cubicBezTo>
                        <a:pt x="237363" y="441515"/>
                        <a:pt x="237363" y="45339"/>
                        <a:pt x="0" y="0"/>
                      </a:cubicBezTo>
                      <a:cubicBezTo>
                        <a:pt x="0" y="0"/>
                        <a:pt x="169101" y="157924"/>
                        <a:pt x="169101" y="441515"/>
                      </a:cubicBezTo>
                      <a:lnTo>
                        <a:pt x="237363" y="44151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" name="Google Shape;665;p28">
                  <a:extLst>
                    <a:ext uri="{FF2B5EF4-FFF2-40B4-BE49-F238E27FC236}">
                      <a16:creationId xmlns:a16="http://schemas.microsoft.com/office/drawing/2014/main" id="{594BB924-83B0-9D96-1ADA-6813AA07A880}"/>
                    </a:ext>
                  </a:extLst>
                </p:cNvPr>
                <p:cNvSpPr/>
                <p:nvPr/>
              </p:nvSpPr>
              <p:spPr>
                <a:xfrm>
                  <a:off x="120927" y="-3882719"/>
                  <a:ext cx="71933" cy="210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8" h="350202" extrusionOk="0">
                      <a:moveTo>
                        <a:pt x="119888" y="350202"/>
                      </a:moveTo>
                      <a:lnTo>
                        <a:pt x="98235" y="350202"/>
                      </a:lnTo>
                      <a:cubicBezTo>
                        <a:pt x="98235" y="193040"/>
                        <a:pt x="46292" y="74485"/>
                        <a:pt x="0" y="0"/>
                      </a:cubicBezTo>
                      <a:cubicBezTo>
                        <a:pt x="3620" y="4064"/>
                        <a:pt x="119888" y="135445"/>
                        <a:pt x="119888" y="3502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" name="Google Shape;666;p28">
                  <a:extLst>
                    <a:ext uri="{FF2B5EF4-FFF2-40B4-BE49-F238E27FC236}">
                      <a16:creationId xmlns:a16="http://schemas.microsoft.com/office/drawing/2014/main" id="{5F1CE0B3-D236-A5E8-05A6-C36714D9D273}"/>
                    </a:ext>
                  </a:extLst>
                </p:cNvPr>
                <p:cNvSpPr/>
                <p:nvPr/>
              </p:nvSpPr>
              <p:spPr>
                <a:xfrm>
                  <a:off x="114645" y="-3911047"/>
                  <a:ext cx="95173" cy="23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622" h="397446" extrusionOk="0">
                      <a:moveTo>
                        <a:pt x="158114" y="397446"/>
                      </a:moveTo>
                      <a:cubicBezTo>
                        <a:pt x="149098" y="273050"/>
                        <a:pt x="112331" y="107950"/>
                        <a:pt x="20574" y="18351"/>
                      </a:cubicBezTo>
                      <a:cubicBezTo>
                        <a:pt x="17843" y="15811"/>
                        <a:pt x="13462" y="11366"/>
                        <a:pt x="10540" y="9080"/>
                      </a:cubicBezTo>
                      <a:lnTo>
                        <a:pt x="0" y="317"/>
                      </a:lnTo>
                      <a:lnTo>
                        <a:pt x="253" y="0"/>
                      </a:lnTo>
                      <a:cubicBezTo>
                        <a:pt x="2667" y="1841"/>
                        <a:pt x="12001" y="8573"/>
                        <a:pt x="14097" y="10223"/>
                      </a:cubicBezTo>
                      <a:cubicBezTo>
                        <a:pt x="19875" y="15240"/>
                        <a:pt x="26670" y="20828"/>
                        <a:pt x="31940" y="26479"/>
                      </a:cubicBezTo>
                      <a:cubicBezTo>
                        <a:pt x="38481" y="32829"/>
                        <a:pt x="44640" y="40005"/>
                        <a:pt x="50546" y="46926"/>
                      </a:cubicBezTo>
                      <a:cubicBezTo>
                        <a:pt x="53467" y="50863"/>
                        <a:pt x="60388" y="59563"/>
                        <a:pt x="62992" y="63500"/>
                      </a:cubicBezTo>
                      <a:cubicBezTo>
                        <a:pt x="77470" y="84010"/>
                        <a:pt x="89852" y="106743"/>
                        <a:pt x="99885" y="129794"/>
                      </a:cubicBezTo>
                      <a:cubicBezTo>
                        <a:pt x="121920" y="180340"/>
                        <a:pt x="136144" y="234061"/>
                        <a:pt x="145986" y="288226"/>
                      </a:cubicBezTo>
                      <a:cubicBezTo>
                        <a:pt x="149225" y="306324"/>
                        <a:pt x="151828" y="324485"/>
                        <a:pt x="153988" y="342646"/>
                      </a:cubicBezTo>
                      <a:cubicBezTo>
                        <a:pt x="156083" y="360870"/>
                        <a:pt x="157797" y="379158"/>
                        <a:pt x="158623" y="397446"/>
                      </a:cubicBezTo>
                      <a:lnTo>
                        <a:pt x="158114" y="397446"/>
                      </a:lnTo>
                      <a:lnTo>
                        <a:pt x="158114" y="39744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Google Shape;667;p28">
                  <a:extLst>
                    <a:ext uri="{FF2B5EF4-FFF2-40B4-BE49-F238E27FC236}">
                      <a16:creationId xmlns:a16="http://schemas.microsoft.com/office/drawing/2014/main" id="{B42E2E2B-BB15-43EB-B97D-262BFDF4F00F}"/>
                    </a:ext>
                  </a:extLst>
                </p:cNvPr>
                <p:cNvSpPr/>
                <p:nvPr/>
              </p:nvSpPr>
              <p:spPr>
                <a:xfrm>
                  <a:off x="243756" y="-3937470"/>
                  <a:ext cx="142418" cy="264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363" h="441515" extrusionOk="0">
                      <a:moveTo>
                        <a:pt x="0" y="441515"/>
                      </a:moveTo>
                      <a:cubicBezTo>
                        <a:pt x="0" y="441515"/>
                        <a:pt x="0" y="45339"/>
                        <a:pt x="237363" y="0"/>
                      </a:cubicBezTo>
                      <a:cubicBezTo>
                        <a:pt x="237363" y="0"/>
                        <a:pt x="68263" y="157924"/>
                        <a:pt x="68263" y="441515"/>
                      </a:cubicBezTo>
                      <a:lnTo>
                        <a:pt x="0" y="44151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" name="Google Shape;668;p28">
                  <a:extLst>
                    <a:ext uri="{FF2B5EF4-FFF2-40B4-BE49-F238E27FC236}">
                      <a16:creationId xmlns:a16="http://schemas.microsoft.com/office/drawing/2014/main" id="{D0EE23C7-7165-C41A-4214-6E91DECD8398}"/>
                    </a:ext>
                  </a:extLst>
                </p:cNvPr>
                <p:cNvSpPr/>
                <p:nvPr/>
              </p:nvSpPr>
              <p:spPr>
                <a:xfrm>
                  <a:off x="271665" y="-3882719"/>
                  <a:ext cx="71933" cy="210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8" h="350202" extrusionOk="0">
                      <a:moveTo>
                        <a:pt x="0" y="350202"/>
                      </a:moveTo>
                      <a:lnTo>
                        <a:pt x="21653" y="350202"/>
                      </a:lnTo>
                      <a:cubicBezTo>
                        <a:pt x="21653" y="193040"/>
                        <a:pt x="73596" y="74485"/>
                        <a:pt x="119888" y="0"/>
                      </a:cubicBezTo>
                      <a:cubicBezTo>
                        <a:pt x="116205" y="4064"/>
                        <a:pt x="0" y="135445"/>
                        <a:pt x="0" y="3502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" name="Google Shape;669;p28">
                  <a:extLst>
                    <a:ext uri="{FF2B5EF4-FFF2-40B4-BE49-F238E27FC236}">
                      <a16:creationId xmlns:a16="http://schemas.microsoft.com/office/drawing/2014/main" id="{94DDBA31-3913-5B22-F85D-DEE13D9CE911}"/>
                    </a:ext>
                  </a:extLst>
                </p:cNvPr>
                <p:cNvSpPr/>
                <p:nvPr/>
              </p:nvSpPr>
              <p:spPr>
                <a:xfrm>
                  <a:off x="254797" y="-3911123"/>
                  <a:ext cx="95135" cy="238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559" h="397510" extrusionOk="0">
                      <a:moveTo>
                        <a:pt x="0" y="397510"/>
                      </a:moveTo>
                      <a:cubicBezTo>
                        <a:pt x="6477" y="279527"/>
                        <a:pt x="40195" y="111760"/>
                        <a:pt x="126619" y="26543"/>
                      </a:cubicBezTo>
                      <a:cubicBezTo>
                        <a:pt x="131890" y="20955"/>
                        <a:pt x="138684" y="15304"/>
                        <a:pt x="144463" y="10287"/>
                      </a:cubicBezTo>
                      <a:cubicBezTo>
                        <a:pt x="146939" y="8318"/>
                        <a:pt x="155766" y="1905"/>
                        <a:pt x="158306" y="0"/>
                      </a:cubicBezTo>
                      <a:cubicBezTo>
                        <a:pt x="158306" y="0"/>
                        <a:pt x="158559" y="318"/>
                        <a:pt x="158559" y="318"/>
                      </a:cubicBezTo>
                      <a:lnTo>
                        <a:pt x="148019" y="9081"/>
                      </a:lnTo>
                      <a:cubicBezTo>
                        <a:pt x="145034" y="11430"/>
                        <a:pt x="140780" y="15748"/>
                        <a:pt x="137985" y="18415"/>
                      </a:cubicBezTo>
                      <a:cubicBezTo>
                        <a:pt x="104966" y="50038"/>
                        <a:pt x="81344" y="90170"/>
                        <a:pt x="62484" y="131509"/>
                      </a:cubicBezTo>
                      <a:cubicBezTo>
                        <a:pt x="24829" y="214884"/>
                        <a:pt x="7874" y="307658"/>
                        <a:pt x="0" y="397510"/>
                      </a:cubicBezTo>
                      <a:lnTo>
                        <a:pt x="0" y="3975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" name="Google Shape;670;p28">
                  <a:extLst>
                    <a:ext uri="{FF2B5EF4-FFF2-40B4-BE49-F238E27FC236}">
                      <a16:creationId xmlns:a16="http://schemas.microsoft.com/office/drawing/2014/main" id="{F07FB315-F221-43D1-97B6-AD1B1B3409E1}"/>
                    </a:ext>
                  </a:extLst>
                </p:cNvPr>
                <p:cNvSpPr/>
                <p:nvPr/>
              </p:nvSpPr>
              <p:spPr>
                <a:xfrm>
                  <a:off x="230033" y="-3923802"/>
                  <a:ext cx="2530" cy="25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18718" extrusionOk="0">
                      <a:moveTo>
                        <a:pt x="3456" y="418719"/>
                      </a:moveTo>
                      <a:cubicBezTo>
                        <a:pt x="-989" y="298069"/>
                        <a:pt x="-671" y="173101"/>
                        <a:pt x="1742" y="52324"/>
                      </a:cubicBezTo>
                      <a:cubicBezTo>
                        <a:pt x="2313" y="34861"/>
                        <a:pt x="2631" y="17463"/>
                        <a:pt x="3456" y="0"/>
                      </a:cubicBezTo>
                      <a:cubicBezTo>
                        <a:pt x="4472" y="102997"/>
                        <a:pt x="4472" y="315722"/>
                        <a:pt x="3456" y="418719"/>
                      </a:cubicBezTo>
                      <a:lnTo>
                        <a:pt x="3456" y="4187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" name="Google Shape;671;p28">
                  <a:extLst>
                    <a:ext uri="{FF2B5EF4-FFF2-40B4-BE49-F238E27FC236}">
                      <a16:creationId xmlns:a16="http://schemas.microsoft.com/office/drawing/2014/main" id="{F03F16D1-48FF-E15C-A480-D7FE36CADA3A}"/>
                    </a:ext>
                  </a:extLst>
                </p:cNvPr>
                <p:cNvSpPr/>
                <p:nvPr/>
              </p:nvSpPr>
              <p:spPr>
                <a:xfrm>
                  <a:off x="206786" y="-3779766"/>
                  <a:ext cx="14059" cy="107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1" h="178498" extrusionOk="0">
                      <a:moveTo>
                        <a:pt x="23051" y="178498"/>
                      </a:moveTo>
                      <a:cubicBezTo>
                        <a:pt x="17590" y="126365"/>
                        <a:pt x="11493" y="74295"/>
                        <a:pt x="3302" y="22479"/>
                      </a:cubicBezTo>
                      <a:cubicBezTo>
                        <a:pt x="2413" y="14986"/>
                        <a:pt x="889" y="7684"/>
                        <a:pt x="0" y="127"/>
                      </a:cubicBezTo>
                      <a:lnTo>
                        <a:pt x="381" y="0"/>
                      </a:lnTo>
                      <a:cubicBezTo>
                        <a:pt x="10985" y="43815"/>
                        <a:pt x="17970" y="88456"/>
                        <a:pt x="21336" y="133414"/>
                      </a:cubicBezTo>
                      <a:cubicBezTo>
                        <a:pt x="22479" y="148400"/>
                        <a:pt x="23241" y="163386"/>
                        <a:pt x="23431" y="178435"/>
                      </a:cubicBezTo>
                      <a:lnTo>
                        <a:pt x="23051" y="178435"/>
                      </a:lnTo>
                      <a:lnTo>
                        <a:pt x="23051" y="1784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" name="Google Shape;672;p28">
                  <a:extLst>
                    <a:ext uri="{FF2B5EF4-FFF2-40B4-BE49-F238E27FC236}">
                      <a16:creationId xmlns:a16="http://schemas.microsoft.com/office/drawing/2014/main" id="{9081CABF-AD3A-F032-8495-58F37622F013}"/>
                    </a:ext>
                  </a:extLst>
                </p:cNvPr>
                <p:cNvSpPr/>
                <p:nvPr/>
              </p:nvSpPr>
              <p:spPr>
                <a:xfrm>
                  <a:off x="243055" y="-3779728"/>
                  <a:ext cx="14645" cy="107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09" h="178434" extrusionOk="0">
                      <a:moveTo>
                        <a:pt x="977" y="178435"/>
                      </a:moveTo>
                      <a:cubicBezTo>
                        <a:pt x="-1308" y="148336"/>
                        <a:pt x="660" y="118046"/>
                        <a:pt x="4343" y="88202"/>
                      </a:cubicBezTo>
                      <a:cubicBezTo>
                        <a:pt x="7772" y="62039"/>
                        <a:pt x="12915" y="36068"/>
                        <a:pt x="20600" y="10795"/>
                      </a:cubicBezTo>
                      <a:cubicBezTo>
                        <a:pt x="21679" y="7176"/>
                        <a:pt x="22822" y="3620"/>
                        <a:pt x="24028" y="0"/>
                      </a:cubicBezTo>
                      <a:lnTo>
                        <a:pt x="24409" y="127"/>
                      </a:lnTo>
                      <a:cubicBezTo>
                        <a:pt x="10313" y="58293"/>
                        <a:pt x="3518" y="119443"/>
                        <a:pt x="977" y="178435"/>
                      </a:cubicBezTo>
                      <a:lnTo>
                        <a:pt x="977" y="17843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" name="Google Shape;673;p28">
                  <a:extLst>
                    <a:ext uri="{FF2B5EF4-FFF2-40B4-BE49-F238E27FC236}">
                      <a16:creationId xmlns:a16="http://schemas.microsoft.com/office/drawing/2014/main" id="{84612787-6F61-5A5D-D2BC-9A1C0358528B}"/>
                    </a:ext>
                  </a:extLst>
                </p:cNvPr>
                <p:cNvSpPr/>
                <p:nvPr/>
              </p:nvSpPr>
              <p:spPr>
                <a:xfrm>
                  <a:off x="138822" y="-3672776"/>
                  <a:ext cx="184668" cy="194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80" h="324612" extrusionOk="0">
                      <a:moveTo>
                        <a:pt x="121730" y="174530"/>
                      </a:moveTo>
                      <a:cubicBezTo>
                        <a:pt x="127731" y="175704"/>
                        <a:pt x="132970" y="179546"/>
                        <a:pt x="135764" y="186563"/>
                      </a:cubicBezTo>
                      <a:cubicBezTo>
                        <a:pt x="142685" y="202057"/>
                        <a:pt x="134430" y="220027"/>
                        <a:pt x="140336" y="235394"/>
                      </a:cubicBezTo>
                      <a:cubicBezTo>
                        <a:pt x="140463" y="235458"/>
                        <a:pt x="140590" y="235712"/>
                        <a:pt x="140653" y="235712"/>
                      </a:cubicBezTo>
                      <a:cubicBezTo>
                        <a:pt x="140780" y="235839"/>
                        <a:pt x="140780" y="235776"/>
                        <a:pt x="141034" y="235776"/>
                      </a:cubicBezTo>
                      <a:cubicBezTo>
                        <a:pt x="142939" y="235077"/>
                        <a:pt x="144844" y="232283"/>
                        <a:pt x="146051" y="230441"/>
                      </a:cubicBezTo>
                      <a:cubicBezTo>
                        <a:pt x="149099" y="225679"/>
                        <a:pt x="151575" y="220282"/>
                        <a:pt x="153670" y="214884"/>
                      </a:cubicBezTo>
                      <a:cubicBezTo>
                        <a:pt x="154941" y="210566"/>
                        <a:pt x="159322" y="203708"/>
                        <a:pt x="165228" y="206057"/>
                      </a:cubicBezTo>
                      <a:cubicBezTo>
                        <a:pt x="179134" y="212725"/>
                        <a:pt x="181039" y="247777"/>
                        <a:pt x="181991" y="261683"/>
                      </a:cubicBezTo>
                      <a:cubicBezTo>
                        <a:pt x="182563" y="273621"/>
                        <a:pt x="182372" y="285559"/>
                        <a:pt x="181801" y="297434"/>
                      </a:cubicBezTo>
                      <a:cubicBezTo>
                        <a:pt x="181674" y="303276"/>
                        <a:pt x="181738" y="309118"/>
                        <a:pt x="182817" y="314833"/>
                      </a:cubicBezTo>
                      <a:lnTo>
                        <a:pt x="186755" y="324612"/>
                      </a:lnTo>
                      <a:lnTo>
                        <a:pt x="183835" y="324612"/>
                      </a:lnTo>
                      <a:lnTo>
                        <a:pt x="179896" y="315277"/>
                      </a:lnTo>
                      <a:cubicBezTo>
                        <a:pt x="178690" y="309308"/>
                        <a:pt x="178563" y="303276"/>
                        <a:pt x="178563" y="297244"/>
                      </a:cubicBezTo>
                      <a:cubicBezTo>
                        <a:pt x="178880" y="285369"/>
                        <a:pt x="178943" y="273558"/>
                        <a:pt x="178372" y="261810"/>
                      </a:cubicBezTo>
                      <a:cubicBezTo>
                        <a:pt x="177674" y="250063"/>
                        <a:pt x="176530" y="238252"/>
                        <a:pt x="173546" y="227013"/>
                      </a:cubicBezTo>
                      <a:cubicBezTo>
                        <a:pt x="172086" y="221678"/>
                        <a:pt x="170180" y="215900"/>
                        <a:pt x="166625" y="211709"/>
                      </a:cubicBezTo>
                      <a:cubicBezTo>
                        <a:pt x="162243" y="206438"/>
                        <a:pt x="158751" y="211582"/>
                        <a:pt x="157290" y="216218"/>
                      </a:cubicBezTo>
                      <a:cubicBezTo>
                        <a:pt x="155004" y="221869"/>
                        <a:pt x="146686" y="243967"/>
                        <a:pt x="138240" y="239141"/>
                      </a:cubicBezTo>
                      <a:cubicBezTo>
                        <a:pt x="135891" y="237553"/>
                        <a:pt x="135192" y="234315"/>
                        <a:pt x="134747" y="231838"/>
                      </a:cubicBezTo>
                      <a:cubicBezTo>
                        <a:pt x="132017" y="217170"/>
                        <a:pt x="137668" y="202057"/>
                        <a:pt x="132080" y="188151"/>
                      </a:cubicBezTo>
                      <a:cubicBezTo>
                        <a:pt x="127572" y="176339"/>
                        <a:pt x="114681" y="175641"/>
                        <a:pt x="104839" y="181801"/>
                      </a:cubicBezTo>
                      <a:cubicBezTo>
                        <a:pt x="97346" y="186119"/>
                        <a:pt x="91314" y="192532"/>
                        <a:pt x="86233" y="199581"/>
                      </a:cubicBezTo>
                      <a:cubicBezTo>
                        <a:pt x="72962" y="218821"/>
                        <a:pt x="65405" y="242126"/>
                        <a:pt x="65025" y="265494"/>
                      </a:cubicBezTo>
                      <a:cubicBezTo>
                        <a:pt x="64993" y="283179"/>
                        <a:pt x="68359" y="300704"/>
                        <a:pt x="74193" y="317460"/>
                      </a:cubicBezTo>
                      <a:lnTo>
                        <a:pt x="77815" y="324612"/>
                      </a:lnTo>
                      <a:lnTo>
                        <a:pt x="76354" y="324612"/>
                      </a:lnTo>
                      <a:lnTo>
                        <a:pt x="72645" y="317778"/>
                      </a:lnTo>
                      <a:cubicBezTo>
                        <a:pt x="66390" y="300990"/>
                        <a:pt x="62707" y="283305"/>
                        <a:pt x="62548" y="265366"/>
                      </a:cubicBezTo>
                      <a:cubicBezTo>
                        <a:pt x="62548" y="241363"/>
                        <a:pt x="69851" y="217297"/>
                        <a:pt x="83440" y="197421"/>
                      </a:cubicBezTo>
                      <a:cubicBezTo>
                        <a:pt x="88710" y="189992"/>
                        <a:pt x="95124" y="183134"/>
                        <a:pt x="103125" y="178499"/>
                      </a:cubicBezTo>
                      <a:cubicBezTo>
                        <a:pt x="108967" y="174848"/>
                        <a:pt x="115729" y="173355"/>
                        <a:pt x="121730" y="174530"/>
                      </a:cubicBezTo>
                      <a:close/>
                      <a:moveTo>
                        <a:pt x="136065" y="110950"/>
                      </a:moveTo>
                      <a:cubicBezTo>
                        <a:pt x="143951" y="110470"/>
                        <a:pt x="152068" y="111633"/>
                        <a:pt x="160148" y="114808"/>
                      </a:cubicBezTo>
                      <a:cubicBezTo>
                        <a:pt x="183262" y="123698"/>
                        <a:pt x="195898" y="148145"/>
                        <a:pt x="192342" y="172276"/>
                      </a:cubicBezTo>
                      <a:cubicBezTo>
                        <a:pt x="192278" y="173355"/>
                        <a:pt x="191961" y="175514"/>
                        <a:pt x="191707" y="176594"/>
                      </a:cubicBezTo>
                      <a:cubicBezTo>
                        <a:pt x="189612" y="186245"/>
                        <a:pt x="187579" y="196025"/>
                        <a:pt x="186945" y="205930"/>
                      </a:cubicBezTo>
                      <a:cubicBezTo>
                        <a:pt x="184278" y="240220"/>
                        <a:pt x="196216" y="277432"/>
                        <a:pt x="235268" y="281178"/>
                      </a:cubicBezTo>
                      <a:lnTo>
                        <a:pt x="278073" y="274889"/>
                      </a:lnTo>
                      <a:lnTo>
                        <a:pt x="277370" y="276591"/>
                      </a:lnTo>
                      <a:lnTo>
                        <a:pt x="243714" y="284099"/>
                      </a:lnTo>
                      <a:cubicBezTo>
                        <a:pt x="197168" y="285178"/>
                        <a:pt x="180404" y="246697"/>
                        <a:pt x="183262" y="205676"/>
                      </a:cubicBezTo>
                      <a:cubicBezTo>
                        <a:pt x="183833" y="195644"/>
                        <a:pt x="185866" y="185738"/>
                        <a:pt x="187897" y="175895"/>
                      </a:cubicBezTo>
                      <a:cubicBezTo>
                        <a:pt x="188151" y="174879"/>
                        <a:pt x="188405" y="172783"/>
                        <a:pt x="188469" y="171767"/>
                      </a:cubicBezTo>
                      <a:cubicBezTo>
                        <a:pt x="191644" y="149606"/>
                        <a:pt x="179896" y="126682"/>
                        <a:pt x="158687" y="118427"/>
                      </a:cubicBezTo>
                      <a:cubicBezTo>
                        <a:pt x="135002" y="108521"/>
                        <a:pt x="107442" y="119126"/>
                        <a:pt x="91378" y="137922"/>
                      </a:cubicBezTo>
                      <a:cubicBezTo>
                        <a:pt x="85790" y="143827"/>
                        <a:pt x="81027" y="151765"/>
                        <a:pt x="76518" y="158559"/>
                      </a:cubicBezTo>
                      <a:cubicBezTo>
                        <a:pt x="63311" y="178308"/>
                        <a:pt x="44404" y="192310"/>
                        <a:pt x="23076" y="200517"/>
                      </a:cubicBezTo>
                      <a:lnTo>
                        <a:pt x="8375" y="204020"/>
                      </a:lnTo>
                      <a:lnTo>
                        <a:pt x="7910" y="202377"/>
                      </a:lnTo>
                      <a:lnTo>
                        <a:pt x="25869" y="197215"/>
                      </a:lnTo>
                      <a:cubicBezTo>
                        <a:pt x="47419" y="187579"/>
                        <a:pt x="65946" y="171767"/>
                        <a:pt x="78487" y="149669"/>
                      </a:cubicBezTo>
                      <a:cubicBezTo>
                        <a:pt x="90822" y="128619"/>
                        <a:pt x="112408" y="112391"/>
                        <a:pt x="136065" y="110950"/>
                      </a:cubicBezTo>
                      <a:close/>
                      <a:moveTo>
                        <a:pt x="218696" y="0"/>
                      </a:moveTo>
                      <a:lnTo>
                        <a:pt x="221933" y="0"/>
                      </a:lnTo>
                      <a:lnTo>
                        <a:pt x="247270" y="71754"/>
                      </a:lnTo>
                      <a:cubicBezTo>
                        <a:pt x="249810" y="88328"/>
                        <a:pt x="250572" y="105600"/>
                        <a:pt x="246698" y="122174"/>
                      </a:cubicBezTo>
                      <a:cubicBezTo>
                        <a:pt x="239650" y="146684"/>
                        <a:pt x="215710" y="205231"/>
                        <a:pt x="236539" y="225425"/>
                      </a:cubicBezTo>
                      <a:cubicBezTo>
                        <a:pt x="243778" y="231775"/>
                        <a:pt x="254445" y="231647"/>
                        <a:pt x="263462" y="230124"/>
                      </a:cubicBezTo>
                      <a:cubicBezTo>
                        <a:pt x="279274" y="225869"/>
                        <a:pt x="290386" y="211963"/>
                        <a:pt x="300419" y="199707"/>
                      </a:cubicBezTo>
                      <a:lnTo>
                        <a:pt x="307780" y="187729"/>
                      </a:lnTo>
                      <a:lnTo>
                        <a:pt x="304598" y="198957"/>
                      </a:lnTo>
                      <a:lnTo>
                        <a:pt x="303023" y="201612"/>
                      </a:lnTo>
                      <a:cubicBezTo>
                        <a:pt x="292736" y="214693"/>
                        <a:pt x="281178" y="229171"/>
                        <a:pt x="264288" y="233616"/>
                      </a:cubicBezTo>
                      <a:cubicBezTo>
                        <a:pt x="254065" y="235457"/>
                        <a:pt x="242444" y="235394"/>
                        <a:pt x="234126" y="228219"/>
                      </a:cubicBezTo>
                      <a:cubicBezTo>
                        <a:pt x="215774" y="211010"/>
                        <a:pt x="227966" y="170814"/>
                        <a:pt x="233744" y="149669"/>
                      </a:cubicBezTo>
                      <a:cubicBezTo>
                        <a:pt x="237237" y="136906"/>
                        <a:pt x="243142" y="124777"/>
                        <a:pt x="244666" y="111632"/>
                      </a:cubicBezTo>
                      <a:cubicBezTo>
                        <a:pt x="246460" y="93249"/>
                        <a:pt x="244765" y="73636"/>
                        <a:pt x="240098" y="54154"/>
                      </a:cubicBezTo>
                      <a:close/>
                      <a:moveTo>
                        <a:pt x="173344" y="0"/>
                      </a:moveTo>
                      <a:lnTo>
                        <a:pt x="175546" y="0"/>
                      </a:lnTo>
                      <a:lnTo>
                        <a:pt x="196279" y="24828"/>
                      </a:lnTo>
                      <a:cubicBezTo>
                        <a:pt x="207455" y="46862"/>
                        <a:pt x="225616" y="92011"/>
                        <a:pt x="208344" y="113855"/>
                      </a:cubicBezTo>
                      <a:cubicBezTo>
                        <a:pt x="193866" y="127190"/>
                        <a:pt x="176403" y="101917"/>
                        <a:pt x="168022" y="92011"/>
                      </a:cubicBezTo>
                      <a:cubicBezTo>
                        <a:pt x="160719" y="84518"/>
                        <a:pt x="150750" y="80454"/>
                        <a:pt x="140590" y="78231"/>
                      </a:cubicBezTo>
                      <a:cubicBezTo>
                        <a:pt x="126874" y="75310"/>
                        <a:pt x="112395" y="75501"/>
                        <a:pt x="98489" y="77850"/>
                      </a:cubicBezTo>
                      <a:cubicBezTo>
                        <a:pt x="89853" y="79057"/>
                        <a:pt x="57151" y="87693"/>
                        <a:pt x="68136" y="100393"/>
                      </a:cubicBezTo>
                      <a:cubicBezTo>
                        <a:pt x="92266" y="120522"/>
                        <a:pt x="73851" y="134365"/>
                        <a:pt x="56007" y="148843"/>
                      </a:cubicBezTo>
                      <a:cubicBezTo>
                        <a:pt x="50483" y="153415"/>
                        <a:pt x="44959" y="157987"/>
                        <a:pt x="39878" y="162940"/>
                      </a:cubicBezTo>
                      <a:cubicBezTo>
                        <a:pt x="34481" y="168147"/>
                        <a:pt x="27496" y="171068"/>
                        <a:pt x="20448" y="173100"/>
                      </a:cubicBezTo>
                      <a:lnTo>
                        <a:pt x="518" y="176297"/>
                      </a:lnTo>
                      <a:lnTo>
                        <a:pt x="0" y="174468"/>
                      </a:lnTo>
                      <a:lnTo>
                        <a:pt x="19940" y="170941"/>
                      </a:lnTo>
                      <a:cubicBezTo>
                        <a:pt x="26607" y="168909"/>
                        <a:pt x="33211" y="166052"/>
                        <a:pt x="38228" y="161162"/>
                      </a:cubicBezTo>
                      <a:cubicBezTo>
                        <a:pt x="43307" y="156019"/>
                        <a:pt x="48832" y="151320"/>
                        <a:pt x="54356" y="146684"/>
                      </a:cubicBezTo>
                      <a:cubicBezTo>
                        <a:pt x="62612" y="139001"/>
                        <a:pt x="80836" y="127634"/>
                        <a:pt x="75502" y="114680"/>
                      </a:cubicBezTo>
                      <a:cubicBezTo>
                        <a:pt x="73534" y="109854"/>
                        <a:pt x="69533" y="106489"/>
                        <a:pt x="65660" y="102806"/>
                      </a:cubicBezTo>
                      <a:cubicBezTo>
                        <a:pt x="56579" y="93281"/>
                        <a:pt x="68200" y="83946"/>
                        <a:pt x="76899" y="80390"/>
                      </a:cubicBezTo>
                      <a:cubicBezTo>
                        <a:pt x="103950" y="68960"/>
                        <a:pt x="148781" y="67309"/>
                        <a:pt x="171006" y="89217"/>
                      </a:cubicBezTo>
                      <a:cubicBezTo>
                        <a:pt x="178245" y="97091"/>
                        <a:pt x="189739" y="115633"/>
                        <a:pt x="201867" y="113410"/>
                      </a:cubicBezTo>
                      <a:cubicBezTo>
                        <a:pt x="207963" y="111442"/>
                        <a:pt x="209995" y="103441"/>
                        <a:pt x="210948" y="97535"/>
                      </a:cubicBezTo>
                      <a:cubicBezTo>
                        <a:pt x="212535" y="87058"/>
                        <a:pt x="210948" y="76580"/>
                        <a:pt x="208280" y="66293"/>
                      </a:cubicBezTo>
                      <a:cubicBezTo>
                        <a:pt x="203184" y="47354"/>
                        <a:pt x="195946" y="30003"/>
                        <a:pt x="186680" y="1491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" name="Google Shape;674;p28">
              <a:extLst>
                <a:ext uri="{FF2B5EF4-FFF2-40B4-BE49-F238E27FC236}">
                  <a16:creationId xmlns:a16="http://schemas.microsoft.com/office/drawing/2014/main" id="{B02EB213-D126-43F0-4369-87B7027AD45D}"/>
                </a:ext>
              </a:extLst>
            </p:cNvPr>
            <p:cNvGrpSpPr/>
            <p:nvPr/>
          </p:nvGrpSpPr>
          <p:grpSpPr>
            <a:xfrm>
              <a:off x="7576400" y="1661575"/>
              <a:ext cx="467100" cy="467100"/>
              <a:chOff x="4123025" y="735300"/>
              <a:chExt cx="467100" cy="467100"/>
            </a:xfrm>
          </p:grpSpPr>
          <p:sp>
            <p:nvSpPr>
              <p:cNvPr id="20" name="Google Shape;675;p28">
                <a:extLst>
                  <a:ext uri="{FF2B5EF4-FFF2-40B4-BE49-F238E27FC236}">
                    <a16:creationId xmlns:a16="http://schemas.microsoft.com/office/drawing/2014/main" id="{4E3BB72F-D9A4-B090-9EFE-6E479DA238CE}"/>
                  </a:ext>
                </a:extLst>
              </p:cNvPr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1" name="Google Shape;676;p28">
                <a:extLst>
                  <a:ext uri="{FF2B5EF4-FFF2-40B4-BE49-F238E27FC236}">
                    <a16:creationId xmlns:a16="http://schemas.microsoft.com/office/drawing/2014/main" id="{044FA785-2948-71F1-A0F0-6E8F43F32E39}"/>
                  </a:ext>
                </a:extLst>
              </p:cNvPr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3" name="Google Shape;677;p28">
              <a:extLst>
                <a:ext uri="{FF2B5EF4-FFF2-40B4-BE49-F238E27FC236}">
                  <a16:creationId xmlns:a16="http://schemas.microsoft.com/office/drawing/2014/main" id="{0601F6A5-9B67-A0BE-3DAB-A70564B2704D}"/>
                </a:ext>
              </a:extLst>
            </p:cNvPr>
            <p:cNvGrpSpPr/>
            <p:nvPr/>
          </p:nvGrpSpPr>
          <p:grpSpPr>
            <a:xfrm>
              <a:off x="6295076" y="1372626"/>
              <a:ext cx="332061" cy="332061"/>
              <a:chOff x="4252475" y="1680725"/>
              <a:chExt cx="467100" cy="467100"/>
            </a:xfrm>
          </p:grpSpPr>
          <p:sp>
            <p:nvSpPr>
              <p:cNvPr id="17" name="Google Shape;678;p28">
                <a:extLst>
                  <a:ext uri="{FF2B5EF4-FFF2-40B4-BE49-F238E27FC236}">
                    <a16:creationId xmlns:a16="http://schemas.microsoft.com/office/drawing/2014/main" id="{9C4A4828-488B-1BF4-73EB-82458236905A}"/>
                  </a:ext>
                </a:extLst>
              </p:cNvPr>
              <p:cNvSpPr/>
              <p:nvPr/>
            </p:nvSpPr>
            <p:spPr>
              <a:xfrm>
                <a:off x="4252475" y="1680725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8" name="Google Shape;679;p28">
                <a:extLst>
                  <a:ext uri="{FF2B5EF4-FFF2-40B4-BE49-F238E27FC236}">
                    <a16:creationId xmlns:a16="http://schemas.microsoft.com/office/drawing/2014/main" id="{8EC3DEAA-BE1E-0529-3B40-FCE2EE257FC2}"/>
                  </a:ext>
                </a:extLst>
              </p:cNvPr>
              <p:cNvSpPr/>
              <p:nvPr/>
            </p:nvSpPr>
            <p:spPr>
              <a:xfrm>
                <a:off x="4381925" y="1810175"/>
                <a:ext cx="208200" cy="2082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9" name="Google Shape;680;p28">
                <a:extLst>
                  <a:ext uri="{FF2B5EF4-FFF2-40B4-BE49-F238E27FC236}">
                    <a16:creationId xmlns:a16="http://schemas.microsoft.com/office/drawing/2014/main" id="{51AA679A-BB0A-70E4-8286-98D365E94132}"/>
                  </a:ext>
                </a:extLst>
              </p:cNvPr>
              <p:cNvSpPr/>
              <p:nvPr/>
            </p:nvSpPr>
            <p:spPr>
              <a:xfrm>
                <a:off x="4450925" y="1879175"/>
                <a:ext cx="70200" cy="70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4" name="Google Shape;681;p28">
              <a:extLst>
                <a:ext uri="{FF2B5EF4-FFF2-40B4-BE49-F238E27FC236}">
                  <a16:creationId xmlns:a16="http://schemas.microsoft.com/office/drawing/2014/main" id="{474B4DC7-BFDA-2691-A100-FB33CC4C050A}"/>
                </a:ext>
              </a:extLst>
            </p:cNvPr>
            <p:cNvGrpSpPr/>
            <p:nvPr/>
          </p:nvGrpSpPr>
          <p:grpSpPr>
            <a:xfrm>
              <a:off x="4514380" y="2809740"/>
              <a:ext cx="332061" cy="332015"/>
              <a:chOff x="4280525" y="2688025"/>
              <a:chExt cx="467100" cy="467100"/>
            </a:xfrm>
          </p:grpSpPr>
          <p:sp>
            <p:nvSpPr>
              <p:cNvPr id="15" name="Google Shape;682;p28">
                <a:extLst>
                  <a:ext uri="{FF2B5EF4-FFF2-40B4-BE49-F238E27FC236}">
                    <a16:creationId xmlns:a16="http://schemas.microsoft.com/office/drawing/2014/main" id="{CDAC3F2B-B595-0679-AE77-74898DB1175B}"/>
                  </a:ext>
                </a:extLst>
              </p:cNvPr>
              <p:cNvSpPr/>
              <p:nvPr/>
            </p:nvSpPr>
            <p:spPr>
              <a:xfrm>
                <a:off x="4280525" y="2688025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6" name="Google Shape;683;p28">
                <a:extLst>
                  <a:ext uri="{FF2B5EF4-FFF2-40B4-BE49-F238E27FC236}">
                    <a16:creationId xmlns:a16="http://schemas.microsoft.com/office/drawing/2014/main" id="{C44524E3-6473-C1F0-6008-67E7583B4DF6}"/>
                  </a:ext>
                </a:extLst>
              </p:cNvPr>
              <p:cNvSpPr/>
              <p:nvPr/>
            </p:nvSpPr>
            <p:spPr>
              <a:xfrm>
                <a:off x="4409975" y="2817475"/>
                <a:ext cx="208200" cy="2082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sp>
        <p:nvSpPr>
          <p:cNvPr id="648" name="Google Shape;620;p28">
            <a:extLst>
              <a:ext uri="{FF2B5EF4-FFF2-40B4-BE49-F238E27FC236}">
                <a16:creationId xmlns:a16="http://schemas.microsoft.com/office/drawing/2014/main" id="{BD11B260-9BBE-C4E2-E2EC-98B4BB4F7426}"/>
              </a:ext>
            </a:extLst>
          </p:cNvPr>
          <p:cNvSpPr txBox="1">
            <a:spLocks/>
          </p:cNvSpPr>
          <p:nvPr/>
        </p:nvSpPr>
        <p:spPr>
          <a:xfrm>
            <a:off x="-4142103" y="1216047"/>
            <a:ext cx="39990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br>
              <a:rPr lang="en-US" sz="3600"/>
            </a:br>
            <a:br>
              <a:rPr lang="en-US" sz="3600"/>
            </a:br>
            <a:br>
              <a:rPr lang="en-US" sz="3600"/>
            </a:br>
            <a:r>
              <a:rPr lang="en-US" sz="3600"/>
              <a:t>Optimizing Gym Utilization</a:t>
            </a:r>
            <a:endParaRPr lang="en-US" sz="5400" dirty="0"/>
          </a:p>
        </p:txBody>
      </p:sp>
      <p:sp>
        <p:nvSpPr>
          <p:cNvPr id="649" name="Google Shape;621;p28">
            <a:extLst>
              <a:ext uri="{FF2B5EF4-FFF2-40B4-BE49-F238E27FC236}">
                <a16:creationId xmlns:a16="http://schemas.microsoft.com/office/drawing/2014/main" id="{E4BEF2E7-F016-F946-6E12-91C4C4785382}"/>
              </a:ext>
            </a:extLst>
          </p:cNvPr>
          <p:cNvSpPr txBox="1">
            <a:spLocks/>
          </p:cNvSpPr>
          <p:nvPr/>
        </p:nvSpPr>
        <p:spPr>
          <a:xfrm>
            <a:off x="-4075177" y="3578206"/>
            <a:ext cx="2441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pPr marL="0" indent="0" algn="l"/>
            <a:r>
              <a:rPr lang="en-US"/>
              <a:t>Group 6</a:t>
            </a:r>
            <a:endParaRPr lang="en-US" dirty="0"/>
          </a:p>
        </p:txBody>
      </p:sp>
      <p:pic>
        <p:nvPicPr>
          <p:cNvPr id="650" name="Picture 649">
            <a:extLst>
              <a:ext uri="{FF2B5EF4-FFF2-40B4-BE49-F238E27FC236}">
                <a16:creationId xmlns:a16="http://schemas.microsoft.com/office/drawing/2014/main" id="{0980F88D-A7FA-ED2D-EED4-A60BB6D5A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276867" y="493988"/>
            <a:ext cx="3613836" cy="1774434"/>
          </a:xfrm>
          <a:prstGeom prst="rect">
            <a:avLst/>
          </a:prstGeom>
        </p:spPr>
      </p:pic>
      <p:pic>
        <p:nvPicPr>
          <p:cNvPr id="651" name="Google Shape;748;p32">
            <a:extLst>
              <a:ext uri="{FF2B5EF4-FFF2-40B4-BE49-F238E27FC236}">
                <a16:creationId xmlns:a16="http://schemas.microsoft.com/office/drawing/2014/main" id="{EEFC584F-959D-8931-8758-0CE30818217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 t="893" b="903"/>
          <a:stretch/>
        </p:blipFill>
        <p:spPr>
          <a:xfrm>
            <a:off x="-2863458" y="580376"/>
            <a:ext cx="2760600" cy="4064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2"/>
          <p:cNvSpPr txBox="1">
            <a:spLocks noGrp="1"/>
          </p:cNvSpPr>
          <p:nvPr>
            <p:ph type="title"/>
          </p:nvPr>
        </p:nvSpPr>
        <p:spPr>
          <a:xfrm>
            <a:off x="4334711" y="1762251"/>
            <a:ext cx="40887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Introduction &amp; Problem Statement</a:t>
            </a:r>
            <a:endParaRPr sz="3600" dirty="0"/>
          </a:p>
        </p:txBody>
      </p:sp>
      <p:sp>
        <p:nvSpPr>
          <p:cNvPr id="747" name="Google Shape;747;p32"/>
          <p:cNvSpPr txBox="1">
            <a:spLocks noGrp="1"/>
          </p:cNvSpPr>
          <p:nvPr>
            <p:ph type="title" idx="2"/>
          </p:nvPr>
        </p:nvSpPr>
        <p:spPr>
          <a:xfrm>
            <a:off x="4334711" y="890078"/>
            <a:ext cx="13326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748" name="Google Shape;748;p3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893" b="903"/>
          <a:stretch/>
        </p:blipFill>
        <p:spPr>
          <a:xfrm>
            <a:off x="666763" y="539500"/>
            <a:ext cx="2760600" cy="4064502"/>
          </a:xfrm>
          <a:prstGeom prst="rect">
            <a:avLst/>
          </a:prstGeom>
        </p:spPr>
      </p:pic>
      <p:grpSp>
        <p:nvGrpSpPr>
          <p:cNvPr id="749" name="Google Shape;749;p32"/>
          <p:cNvGrpSpPr/>
          <p:nvPr/>
        </p:nvGrpSpPr>
        <p:grpSpPr>
          <a:xfrm>
            <a:off x="2073954" y="3561129"/>
            <a:ext cx="3559020" cy="1436925"/>
            <a:chOff x="2073954" y="3561129"/>
            <a:chExt cx="3559020" cy="1436925"/>
          </a:xfrm>
        </p:grpSpPr>
        <p:grpSp>
          <p:nvGrpSpPr>
            <p:cNvPr id="750" name="Google Shape;750;p32"/>
            <p:cNvGrpSpPr/>
            <p:nvPr/>
          </p:nvGrpSpPr>
          <p:grpSpPr>
            <a:xfrm>
              <a:off x="3700765" y="3561129"/>
              <a:ext cx="798917" cy="1013525"/>
              <a:chOff x="3437763" y="3146869"/>
              <a:chExt cx="590740" cy="749427"/>
            </a:xfrm>
          </p:grpSpPr>
          <p:sp>
            <p:nvSpPr>
              <p:cNvPr id="751" name="Google Shape;751;p32"/>
              <p:cNvSpPr/>
              <p:nvPr/>
            </p:nvSpPr>
            <p:spPr>
              <a:xfrm>
                <a:off x="3544951" y="3146869"/>
                <a:ext cx="376301" cy="749427"/>
              </a:xfrm>
              <a:custGeom>
                <a:avLst/>
                <a:gdLst/>
                <a:ahLst/>
                <a:cxnLst/>
                <a:rect l="l" t="t" r="r" b="b"/>
                <a:pathLst>
                  <a:path w="376301" h="749427" extrusionOk="0">
                    <a:moveTo>
                      <a:pt x="282194" y="0"/>
                    </a:moveTo>
                    <a:lnTo>
                      <a:pt x="188151" y="0"/>
                    </a:lnTo>
                    <a:lnTo>
                      <a:pt x="94107" y="0"/>
                    </a:lnTo>
                    <a:lnTo>
                      <a:pt x="0" y="749427"/>
                    </a:lnTo>
                    <a:lnTo>
                      <a:pt x="188151" y="749427"/>
                    </a:lnTo>
                    <a:lnTo>
                      <a:pt x="376301" y="74942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2" name="Google Shape;752;p32"/>
              <p:cNvGrpSpPr/>
              <p:nvPr/>
            </p:nvGrpSpPr>
            <p:grpSpPr>
              <a:xfrm>
                <a:off x="3495675" y="3188906"/>
                <a:ext cx="474789" cy="197802"/>
                <a:chOff x="3495675" y="3188906"/>
                <a:chExt cx="474789" cy="197802"/>
              </a:xfrm>
            </p:grpSpPr>
            <p:sp>
              <p:nvSpPr>
                <p:cNvPr id="753" name="Google Shape;753;p32"/>
                <p:cNvSpPr/>
                <p:nvPr/>
              </p:nvSpPr>
              <p:spPr>
                <a:xfrm>
                  <a:off x="3495675" y="3269932"/>
                  <a:ext cx="474789" cy="35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789" h="35687" extrusionOk="0">
                      <a:moveTo>
                        <a:pt x="0" y="0"/>
                      </a:moveTo>
                      <a:lnTo>
                        <a:pt x="474790" y="0"/>
                      </a:lnTo>
                      <a:lnTo>
                        <a:pt x="474790" y="35687"/>
                      </a:lnTo>
                      <a:lnTo>
                        <a:pt x="0" y="356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4" name="Google Shape;754;p32"/>
                <p:cNvSpPr/>
                <p:nvPr/>
              </p:nvSpPr>
              <p:spPr>
                <a:xfrm>
                  <a:off x="3539680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197803"/>
                      </a:move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5" name="Google Shape;755;p32"/>
                <p:cNvSpPr/>
                <p:nvPr/>
              </p:nvSpPr>
              <p:spPr>
                <a:xfrm>
                  <a:off x="3568954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6" name="Google Shape;756;p32"/>
                <p:cNvSpPr/>
                <p:nvPr/>
              </p:nvSpPr>
              <p:spPr>
                <a:xfrm>
                  <a:off x="3515169" y="3245802"/>
                  <a:ext cx="24510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0" h="84010" extrusionOk="0">
                      <a:moveTo>
                        <a:pt x="12255" y="84011"/>
                      </a:moveTo>
                      <a:lnTo>
                        <a:pt x="12255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461" y="0"/>
                        <a:pt x="12255" y="0"/>
                      </a:cubicBezTo>
                      <a:lnTo>
                        <a:pt x="12255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8986" y="84011"/>
                        <a:pt x="12255" y="840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7" name="Google Shape;757;p32"/>
                <p:cNvSpPr/>
                <p:nvPr/>
              </p:nvSpPr>
              <p:spPr>
                <a:xfrm>
                  <a:off x="3862704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0"/>
                      </a:move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8" name="Google Shape;758;p32"/>
                <p:cNvSpPr/>
                <p:nvPr/>
              </p:nvSpPr>
              <p:spPr>
                <a:xfrm>
                  <a:off x="3892041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9" name="Google Shape;759;p32"/>
                <p:cNvSpPr/>
                <p:nvPr/>
              </p:nvSpPr>
              <p:spPr>
                <a:xfrm>
                  <a:off x="3926522" y="3245802"/>
                  <a:ext cx="24511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1" h="84010" extrusionOk="0">
                      <a:moveTo>
                        <a:pt x="12256" y="0"/>
                      </a:moveTo>
                      <a:lnTo>
                        <a:pt x="12256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9050" y="84011"/>
                        <a:pt x="12256" y="84011"/>
                      </a:cubicBezTo>
                      <a:lnTo>
                        <a:pt x="12256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524" y="0"/>
                        <a:pt x="122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0" name="Google Shape;760;p32"/>
              <p:cNvGrpSpPr/>
              <p:nvPr/>
            </p:nvGrpSpPr>
            <p:grpSpPr>
              <a:xfrm>
                <a:off x="3437763" y="3410902"/>
                <a:ext cx="590740" cy="246125"/>
                <a:chOff x="3437763" y="3410902"/>
                <a:chExt cx="590740" cy="246125"/>
              </a:xfrm>
            </p:grpSpPr>
            <p:sp>
              <p:nvSpPr>
                <p:cNvPr id="761" name="Google Shape;761;p32"/>
                <p:cNvSpPr/>
                <p:nvPr/>
              </p:nvSpPr>
              <p:spPr>
                <a:xfrm>
                  <a:off x="3437763" y="3511740"/>
                  <a:ext cx="590740" cy="4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740" h="44386" extrusionOk="0">
                      <a:moveTo>
                        <a:pt x="0" y="0"/>
                      </a:moveTo>
                      <a:lnTo>
                        <a:pt x="590741" y="0"/>
                      </a:lnTo>
                      <a:lnTo>
                        <a:pt x="590741" y="44387"/>
                      </a:lnTo>
                      <a:lnTo>
                        <a:pt x="0" y="443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2" name="Google Shape;762;p32"/>
                <p:cNvSpPr/>
                <p:nvPr/>
              </p:nvSpPr>
              <p:spPr>
                <a:xfrm>
                  <a:off x="3492436" y="3410965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0" y="246063"/>
                      </a:moveTo>
                      <a:lnTo>
                        <a:pt x="39560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1"/>
                      </a:lnTo>
                      <a:cubicBezTo>
                        <a:pt x="0" y="17717"/>
                        <a:pt x="17717" y="0"/>
                        <a:pt x="39560" y="0"/>
                      </a:cubicBezTo>
                      <a:lnTo>
                        <a:pt x="39560" y="0"/>
                      </a:lnTo>
                      <a:cubicBezTo>
                        <a:pt x="61404" y="0"/>
                        <a:pt x="79121" y="17717"/>
                        <a:pt x="79121" y="39561"/>
                      </a:cubicBezTo>
                      <a:lnTo>
                        <a:pt x="79121" y="206502"/>
                      </a:lnTo>
                      <a:cubicBezTo>
                        <a:pt x="79185" y="228346"/>
                        <a:pt x="61468" y="246063"/>
                        <a:pt x="39560" y="24606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32"/>
                <p:cNvSpPr/>
                <p:nvPr/>
              </p:nvSpPr>
              <p:spPr>
                <a:xfrm>
                  <a:off x="3529520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764;p32"/>
                <p:cNvSpPr/>
                <p:nvPr/>
              </p:nvSpPr>
              <p:spPr>
                <a:xfrm>
                  <a:off x="3461956" y="3481704"/>
                  <a:ext cx="30479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9" h="104521" extrusionOk="0">
                      <a:moveTo>
                        <a:pt x="15240" y="104521"/>
                      </a:move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795"/>
                        <a:pt x="6795" y="0"/>
                        <a:pt x="15240" y="0"/>
                      </a:cubicBezTo>
                      <a:lnTo>
                        <a:pt x="15240" y="0"/>
                      </a:lnTo>
                      <a:cubicBezTo>
                        <a:pt x="23685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5" y="104521"/>
                        <a:pt x="15240" y="1045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Google Shape;765;p32"/>
                <p:cNvSpPr/>
                <p:nvPr/>
              </p:nvSpPr>
              <p:spPr>
                <a:xfrm>
                  <a:off x="3894391" y="3410902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1" y="0"/>
                      </a:moveTo>
                      <a:lnTo>
                        <a:pt x="39561" y="0"/>
                      </a:lnTo>
                      <a:cubicBezTo>
                        <a:pt x="61405" y="0"/>
                        <a:pt x="79121" y="17716"/>
                        <a:pt x="79121" y="39560"/>
                      </a:cubicBezTo>
                      <a:lnTo>
                        <a:pt x="79121" y="206502"/>
                      </a:lnTo>
                      <a:cubicBezTo>
                        <a:pt x="79121" y="228346"/>
                        <a:pt x="61405" y="246063"/>
                        <a:pt x="39561" y="246063"/>
                      </a:cubicBezTo>
                      <a:lnTo>
                        <a:pt x="39561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0"/>
                      </a:lnTo>
                      <a:cubicBezTo>
                        <a:pt x="-63" y="17780"/>
                        <a:pt x="17653" y="0"/>
                        <a:pt x="395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Google Shape;766;p32"/>
                <p:cNvSpPr/>
                <p:nvPr/>
              </p:nvSpPr>
              <p:spPr>
                <a:xfrm>
                  <a:off x="3931412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Google Shape;767;p32"/>
                <p:cNvSpPr/>
                <p:nvPr/>
              </p:nvSpPr>
              <p:spPr>
                <a:xfrm>
                  <a:off x="3973766" y="3481704"/>
                  <a:ext cx="30480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" h="104521" extrusionOk="0">
                      <a:moveTo>
                        <a:pt x="15240" y="0"/>
                      </a:moveTo>
                      <a:lnTo>
                        <a:pt x="15240" y="0"/>
                      </a:lnTo>
                      <a:cubicBezTo>
                        <a:pt x="23686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6" y="104521"/>
                        <a:pt x="15240" y="104521"/>
                      </a:cubicBez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858"/>
                        <a:pt x="6858" y="0"/>
                        <a:pt x="152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68" name="Google Shape;768;p32"/>
              <p:cNvSpPr/>
              <p:nvPr/>
            </p:nvSpPr>
            <p:spPr>
              <a:xfrm>
                <a:off x="3461956" y="3778948"/>
                <a:ext cx="542290" cy="117348"/>
              </a:xfrm>
              <a:custGeom>
                <a:avLst/>
                <a:gdLst/>
                <a:ahLst/>
                <a:cxnLst/>
                <a:rect l="l" t="t" r="r" b="b"/>
                <a:pathLst>
                  <a:path w="542290" h="117348" extrusionOk="0">
                    <a:moveTo>
                      <a:pt x="521653" y="0"/>
                    </a:moveTo>
                    <a:lnTo>
                      <a:pt x="271145" y="0"/>
                    </a:lnTo>
                    <a:lnTo>
                      <a:pt x="20701" y="0"/>
                    </a:lnTo>
                    <a:lnTo>
                      <a:pt x="0" y="117348"/>
                    </a:lnTo>
                    <a:lnTo>
                      <a:pt x="271145" y="117348"/>
                    </a:lnTo>
                    <a:lnTo>
                      <a:pt x="542290" y="11734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32"/>
              <p:cNvSpPr/>
              <p:nvPr/>
            </p:nvSpPr>
            <p:spPr>
              <a:xfrm>
                <a:off x="3559683" y="3751135"/>
                <a:ext cx="346836" cy="27813"/>
              </a:xfrm>
              <a:custGeom>
                <a:avLst/>
                <a:gdLst/>
                <a:ahLst/>
                <a:cxnLst/>
                <a:rect l="l" t="t" r="r" b="b"/>
                <a:pathLst>
                  <a:path w="346836" h="27813" extrusionOk="0">
                    <a:moveTo>
                      <a:pt x="0" y="27813"/>
                    </a:moveTo>
                    <a:lnTo>
                      <a:pt x="343345" y="0"/>
                    </a:lnTo>
                    <a:lnTo>
                      <a:pt x="346837" y="278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32"/>
              <p:cNvSpPr/>
              <p:nvPr/>
            </p:nvSpPr>
            <p:spPr>
              <a:xfrm>
                <a:off x="3477133" y="3809142"/>
                <a:ext cx="511873" cy="5057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5057" extrusionOk="0">
                    <a:moveTo>
                      <a:pt x="511873" y="857"/>
                    </a:moveTo>
                    <a:cubicBezTo>
                      <a:pt x="364363" y="6255"/>
                      <a:pt x="211645" y="5874"/>
                      <a:pt x="64008" y="2953"/>
                    </a:cubicBezTo>
                    <a:cubicBezTo>
                      <a:pt x="42672" y="2254"/>
                      <a:pt x="21336" y="1810"/>
                      <a:pt x="0" y="857"/>
                    </a:cubicBezTo>
                    <a:cubicBezTo>
                      <a:pt x="125984" y="-286"/>
                      <a:pt x="386016" y="-286"/>
                      <a:pt x="511873" y="857"/>
                    </a:cubicBezTo>
                    <a:lnTo>
                      <a:pt x="511873" y="8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32"/>
              <p:cNvSpPr/>
              <p:nvPr/>
            </p:nvSpPr>
            <p:spPr>
              <a:xfrm>
                <a:off x="3469132" y="3854942"/>
                <a:ext cx="527939" cy="5105"/>
              </a:xfrm>
              <a:custGeom>
                <a:avLst/>
                <a:gdLst/>
                <a:ahLst/>
                <a:cxnLst/>
                <a:rect l="l" t="t" r="r" b="b"/>
                <a:pathLst>
                  <a:path w="527939" h="5105" extrusionOk="0">
                    <a:moveTo>
                      <a:pt x="527939" y="905"/>
                    </a:moveTo>
                    <a:cubicBezTo>
                      <a:pt x="375793" y="6302"/>
                      <a:pt x="218249" y="5921"/>
                      <a:pt x="65977" y="3000"/>
                    </a:cubicBezTo>
                    <a:cubicBezTo>
                      <a:pt x="44005" y="2302"/>
                      <a:pt x="21971" y="1857"/>
                      <a:pt x="0" y="905"/>
                    </a:cubicBezTo>
                    <a:cubicBezTo>
                      <a:pt x="129921" y="-302"/>
                      <a:pt x="398082" y="-302"/>
                      <a:pt x="527939" y="905"/>
                    </a:cubicBezTo>
                    <a:lnTo>
                      <a:pt x="527939" y="9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2" name="Google Shape;772;p32"/>
            <p:cNvGrpSpPr/>
            <p:nvPr/>
          </p:nvGrpSpPr>
          <p:grpSpPr>
            <a:xfrm>
              <a:off x="4619533" y="3984552"/>
              <a:ext cx="1013441" cy="1013503"/>
              <a:chOff x="-1916621" y="73660"/>
              <a:chExt cx="618744" cy="618744"/>
            </a:xfrm>
          </p:grpSpPr>
          <p:sp>
            <p:nvSpPr>
              <p:cNvPr id="773" name="Google Shape;773;p32"/>
              <p:cNvSpPr/>
              <p:nvPr/>
            </p:nvSpPr>
            <p:spPr>
              <a:xfrm>
                <a:off x="-1916621" y="73660"/>
                <a:ext cx="618744" cy="618744"/>
              </a:xfrm>
              <a:custGeom>
                <a:avLst/>
                <a:gdLst/>
                <a:ahLst/>
                <a:cxnLst/>
                <a:rect l="l" t="t" r="r" b="b"/>
                <a:pathLst>
                  <a:path w="618744" h="618744" extrusionOk="0">
                    <a:moveTo>
                      <a:pt x="618744" y="309372"/>
                    </a:moveTo>
                    <a:cubicBezTo>
                      <a:pt x="618744" y="480233"/>
                      <a:pt x="480233" y="618744"/>
                      <a:pt x="309372" y="618744"/>
                    </a:cubicBezTo>
                    <a:cubicBezTo>
                      <a:pt x="138510" y="618744"/>
                      <a:pt x="0" y="480233"/>
                      <a:pt x="0" y="309372"/>
                    </a:cubicBezTo>
                    <a:cubicBezTo>
                      <a:pt x="0" y="138511"/>
                      <a:pt x="138511" y="0"/>
                      <a:pt x="309372" y="0"/>
                    </a:cubicBezTo>
                    <a:cubicBezTo>
                      <a:pt x="480234" y="0"/>
                      <a:pt x="618744" y="138511"/>
                      <a:pt x="618744" y="3093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32"/>
              <p:cNvSpPr/>
              <p:nvPr/>
            </p:nvSpPr>
            <p:spPr>
              <a:xfrm>
                <a:off x="-1916495" y="187325"/>
                <a:ext cx="618490" cy="418817"/>
              </a:xfrm>
              <a:custGeom>
                <a:avLst/>
                <a:gdLst/>
                <a:ahLst/>
                <a:cxnLst/>
                <a:rect l="l" t="t" r="r" b="b"/>
                <a:pathLst>
                  <a:path w="618490" h="418817" extrusionOk="0">
                    <a:moveTo>
                      <a:pt x="52514" y="368046"/>
                    </a:moveTo>
                    <a:cubicBezTo>
                      <a:pt x="215709" y="430403"/>
                      <a:pt x="403542" y="428625"/>
                      <a:pt x="566166" y="368491"/>
                    </a:cubicBezTo>
                    <a:cubicBezTo>
                      <a:pt x="444817" y="420370"/>
                      <a:pt x="307276" y="430339"/>
                      <a:pt x="178054" y="406654"/>
                    </a:cubicBezTo>
                    <a:cubicBezTo>
                      <a:pt x="134937" y="398335"/>
                      <a:pt x="92519" y="386143"/>
                      <a:pt x="52324" y="368491"/>
                    </a:cubicBezTo>
                    <a:close/>
                    <a:moveTo>
                      <a:pt x="8890" y="276034"/>
                    </a:moveTo>
                    <a:cubicBezTo>
                      <a:pt x="202121" y="338455"/>
                      <a:pt x="417132" y="336804"/>
                      <a:pt x="609727" y="276479"/>
                    </a:cubicBezTo>
                    <a:cubicBezTo>
                      <a:pt x="465710" y="328739"/>
                      <a:pt x="307531" y="338074"/>
                      <a:pt x="156655" y="314706"/>
                    </a:cubicBezTo>
                    <a:cubicBezTo>
                      <a:pt x="106362" y="306451"/>
                      <a:pt x="56515" y="294259"/>
                      <a:pt x="8763" y="276479"/>
                    </a:cubicBezTo>
                    <a:close/>
                    <a:moveTo>
                      <a:pt x="127" y="184022"/>
                    </a:moveTo>
                    <a:cubicBezTo>
                      <a:pt x="199390" y="246506"/>
                      <a:pt x="419926" y="244792"/>
                      <a:pt x="618490" y="184467"/>
                    </a:cubicBezTo>
                    <a:cubicBezTo>
                      <a:pt x="469900" y="236790"/>
                      <a:pt x="307594" y="245998"/>
                      <a:pt x="152337" y="222757"/>
                    </a:cubicBezTo>
                    <a:cubicBezTo>
                      <a:pt x="100585" y="214502"/>
                      <a:pt x="49276" y="202310"/>
                      <a:pt x="0" y="184467"/>
                    </a:cubicBezTo>
                    <a:close/>
                    <a:moveTo>
                      <a:pt x="16574" y="92011"/>
                    </a:moveTo>
                    <a:cubicBezTo>
                      <a:pt x="204534" y="154432"/>
                      <a:pt x="414782" y="152717"/>
                      <a:pt x="602107" y="92456"/>
                    </a:cubicBezTo>
                    <a:cubicBezTo>
                      <a:pt x="462026" y="144653"/>
                      <a:pt x="307467" y="154051"/>
                      <a:pt x="160401" y="130683"/>
                    </a:cubicBezTo>
                    <a:cubicBezTo>
                      <a:pt x="111379" y="122428"/>
                      <a:pt x="62801" y="110235"/>
                      <a:pt x="16383" y="92456"/>
                    </a:cubicBezTo>
                    <a:close/>
                    <a:moveTo>
                      <a:pt x="68326" y="0"/>
                    </a:moveTo>
                    <a:cubicBezTo>
                      <a:pt x="220600" y="62230"/>
                      <a:pt x="398653" y="60516"/>
                      <a:pt x="550291" y="445"/>
                    </a:cubicBezTo>
                    <a:cubicBezTo>
                      <a:pt x="437325" y="52197"/>
                      <a:pt x="307150" y="62421"/>
                      <a:pt x="185801" y="38545"/>
                    </a:cubicBezTo>
                    <a:cubicBezTo>
                      <a:pt x="145351" y="30226"/>
                      <a:pt x="105538" y="17971"/>
                      <a:pt x="68136" y="4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5" name="Google Shape;775;p32"/>
            <p:cNvGrpSpPr/>
            <p:nvPr/>
          </p:nvGrpSpPr>
          <p:grpSpPr>
            <a:xfrm>
              <a:off x="2073954" y="4522257"/>
              <a:ext cx="2088880" cy="475790"/>
              <a:chOff x="6160325" y="5213222"/>
              <a:chExt cx="982725" cy="223838"/>
            </a:xfrm>
          </p:grpSpPr>
          <p:sp>
            <p:nvSpPr>
              <p:cNvPr id="776" name="Google Shape;776;p32"/>
              <p:cNvSpPr/>
              <p:nvPr/>
            </p:nvSpPr>
            <p:spPr>
              <a:xfrm>
                <a:off x="6160325" y="5213540"/>
                <a:ext cx="77597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8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8" y="0"/>
                    </a:cubicBezTo>
                    <a:cubicBezTo>
                      <a:pt x="60226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32"/>
              <p:cNvSpPr/>
              <p:nvPr/>
            </p:nvSpPr>
            <p:spPr>
              <a:xfrm>
                <a:off x="6199124" y="5213540"/>
                <a:ext cx="905128" cy="223456"/>
              </a:xfrm>
              <a:custGeom>
                <a:avLst/>
                <a:gdLst/>
                <a:ahLst/>
                <a:cxnLst/>
                <a:rect l="l" t="t" r="r" b="b"/>
                <a:pathLst>
                  <a:path w="905128" h="223456" extrusionOk="0">
                    <a:moveTo>
                      <a:pt x="0" y="0"/>
                    </a:moveTo>
                    <a:lnTo>
                      <a:pt x="905129" y="0"/>
                    </a:lnTo>
                    <a:lnTo>
                      <a:pt x="905129" y="223457"/>
                    </a:lnTo>
                    <a:lnTo>
                      <a:pt x="0" y="22345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32"/>
              <p:cNvSpPr/>
              <p:nvPr/>
            </p:nvSpPr>
            <p:spPr>
              <a:xfrm>
                <a:off x="7065454" y="5213540"/>
                <a:ext cx="77596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6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9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9" y="0"/>
                    </a:cubicBezTo>
                    <a:cubicBezTo>
                      <a:pt x="60227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32"/>
              <p:cNvSpPr/>
              <p:nvPr/>
            </p:nvSpPr>
            <p:spPr>
              <a:xfrm>
                <a:off x="7073895" y="5213222"/>
                <a:ext cx="60984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60984" h="199176" extrusionOk="0">
                    <a:moveTo>
                      <a:pt x="30358" y="572"/>
                    </a:moveTo>
                    <a:cubicBezTo>
                      <a:pt x="18420" y="1778"/>
                      <a:pt x="13086" y="20574"/>
                      <a:pt x="10037" y="30353"/>
                    </a:cubicBezTo>
                    <a:cubicBezTo>
                      <a:pt x="830" y="67501"/>
                      <a:pt x="830" y="106871"/>
                      <a:pt x="6672" y="144526"/>
                    </a:cubicBezTo>
                    <a:cubicBezTo>
                      <a:pt x="8324" y="156274"/>
                      <a:pt x="20896" y="212979"/>
                      <a:pt x="38612" y="189484"/>
                    </a:cubicBezTo>
                    <a:cubicBezTo>
                      <a:pt x="56773" y="163386"/>
                      <a:pt x="60584" y="91630"/>
                      <a:pt x="52646" y="60833"/>
                    </a:cubicBezTo>
                    <a:cubicBezTo>
                      <a:pt x="46677" y="37465"/>
                      <a:pt x="33088" y="34036"/>
                      <a:pt x="22547" y="57150"/>
                    </a:cubicBezTo>
                    <a:cubicBezTo>
                      <a:pt x="17849" y="68390"/>
                      <a:pt x="15943" y="81090"/>
                      <a:pt x="15436" y="93663"/>
                    </a:cubicBezTo>
                    <a:cubicBezTo>
                      <a:pt x="15054" y="109284"/>
                      <a:pt x="16134" y="125476"/>
                      <a:pt x="21848" y="140081"/>
                    </a:cubicBezTo>
                    <a:cubicBezTo>
                      <a:pt x="32390" y="164084"/>
                      <a:pt x="41534" y="139827"/>
                      <a:pt x="43438" y="126302"/>
                    </a:cubicBezTo>
                    <a:cubicBezTo>
                      <a:pt x="45534" y="112522"/>
                      <a:pt x="47439" y="86551"/>
                      <a:pt x="38612" y="75184"/>
                    </a:cubicBezTo>
                    <a:cubicBezTo>
                      <a:pt x="37533" y="74041"/>
                      <a:pt x="36136" y="73279"/>
                      <a:pt x="34548" y="73216"/>
                    </a:cubicBezTo>
                    <a:lnTo>
                      <a:pt x="34548" y="72771"/>
                    </a:lnTo>
                    <a:cubicBezTo>
                      <a:pt x="49090" y="74486"/>
                      <a:pt x="47186" y="115634"/>
                      <a:pt x="45280" y="126555"/>
                    </a:cubicBezTo>
                    <a:cubicBezTo>
                      <a:pt x="44264" y="132905"/>
                      <a:pt x="42931" y="139319"/>
                      <a:pt x="40010" y="145161"/>
                    </a:cubicBezTo>
                    <a:cubicBezTo>
                      <a:pt x="38549" y="147955"/>
                      <a:pt x="36644" y="150940"/>
                      <a:pt x="33469" y="152210"/>
                    </a:cubicBezTo>
                    <a:cubicBezTo>
                      <a:pt x="23182" y="155067"/>
                      <a:pt x="18483" y="139383"/>
                      <a:pt x="16261" y="131953"/>
                    </a:cubicBezTo>
                    <a:cubicBezTo>
                      <a:pt x="10355" y="107315"/>
                      <a:pt x="9847" y="79502"/>
                      <a:pt x="19118" y="55626"/>
                    </a:cubicBezTo>
                    <a:cubicBezTo>
                      <a:pt x="23436" y="44133"/>
                      <a:pt x="36961" y="29528"/>
                      <a:pt x="48328" y="42291"/>
                    </a:cubicBezTo>
                    <a:cubicBezTo>
                      <a:pt x="56711" y="52451"/>
                      <a:pt x="58551" y="66167"/>
                      <a:pt x="60075" y="78804"/>
                    </a:cubicBezTo>
                    <a:cubicBezTo>
                      <a:pt x="62743" y="110871"/>
                      <a:pt x="60330" y="164973"/>
                      <a:pt x="42042" y="191897"/>
                    </a:cubicBezTo>
                    <a:cubicBezTo>
                      <a:pt x="30675" y="207264"/>
                      <a:pt x="18928" y="195517"/>
                      <a:pt x="13403" y="182309"/>
                    </a:cubicBezTo>
                    <a:cubicBezTo>
                      <a:pt x="3307" y="158433"/>
                      <a:pt x="894" y="132143"/>
                      <a:pt x="68" y="106490"/>
                    </a:cubicBezTo>
                    <a:cubicBezTo>
                      <a:pt x="-186" y="93599"/>
                      <a:pt x="259" y="80709"/>
                      <a:pt x="1592" y="67818"/>
                    </a:cubicBezTo>
                    <a:cubicBezTo>
                      <a:pt x="3815" y="48705"/>
                      <a:pt x="6862" y="29083"/>
                      <a:pt x="16007" y="11874"/>
                    </a:cubicBezTo>
                    <a:cubicBezTo>
                      <a:pt x="19118" y="6477"/>
                      <a:pt x="23563" y="191"/>
                      <a:pt x="30485" y="0"/>
                    </a:cubicBezTo>
                    <a:cubicBezTo>
                      <a:pt x="30358" y="127"/>
                      <a:pt x="30358" y="572"/>
                      <a:pt x="30358" y="572"/>
                    </a:cubicBezTo>
                    <a:lnTo>
                      <a:pt x="30358" y="5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32"/>
              <p:cNvSpPr/>
              <p:nvPr/>
            </p:nvSpPr>
            <p:spPr>
              <a:xfrm>
                <a:off x="6174740" y="5236250"/>
                <a:ext cx="499491" cy="4388"/>
              </a:xfrm>
              <a:custGeom>
                <a:avLst/>
                <a:gdLst/>
                <a:ahLst/>
                <a:cxnLst/>
                <a:rect l="l" t="t" r="r" b="b"/>
                <a:pathLst>
                  <a:path w="499491" h="4388" extrusionOk="0">
                    <a:moveTo>
                      <a:pt x="0" y="1992"/>
                    </a:moveTo>
                    <a:cubicBezTo>
                      <a:pt x="147447" y="1674"/>
                      <a:pt x="354203" y="-2326"/>
                      <a:pt x="499491" y="1992"/>
                    </a:cubicBezTo>
                    <a:cubicBezTo>
                      <a:pt x="499491" y="1992"/>
                      <a:pt x="499491" y="2436"/>
                      <a:pt x="499491" y="2436"/>
                    </a:cubicBezTo>
                    <a:cubicBezTo>
                      <a:pt x="355282" y="6246"/>
                      <a:pt x="145351" y="3579"/>
                      <a:pt x="0" y="1992"/>
                    </a:cubicBezTo>
                    <a:lnTo>
                      <a:pt x="0" y="199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81" name="Google Shape;781;p32"/>
          <p:cNvGrpSpPr/>
          <p:nvPr/>
        </p:nvGrpSpPr>
        <p:grpSpPr>
          <a:xfrm>
            <a:off x="6697080" y="1218205"/>
            <a:ext cx="467100" cy="467100"/>
            <a:chOff x="4123025" y="735300"/>
            <a:chExt cx="467100" cy="467100"/>
          </a:xfrm>
        </p:grpSpPr>
        <p:sp>
          <p:nvSpPr>
            <p:cNvPr id="782" name="Google Shape;782;p32"/>
            <p:cNvSpPr/>
            <p:nvPr/>
          </p:nvSpPr>
          <p:spPr>
            <a:xfrm>
              <a:off x="4123025" y="735300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4252475" y="864750"/>
              <a:ext cx="208200" cy="208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84" name="Google Shape;784;p32"/>
          <p:cNvGrpSpPr/>
          <p:nvPr/>
        </p:nvGrpSpPr>
        <p:grpSpPr>
          <a:xfrm>
            <a:off x="7376151" y="471676"/>
            <a:ext cx="332061" cy="332061"/>
            <a:chOff x="4252475" y="1680725"/>
            <a:chExt cx="467100" cy="467100"/>
          </a:xfrm>
        </p:grpSpPr>
        <p:sp>
          <p:nvSpPr>
            <p:cNvPr id="785" name="Google Shape;785;p32"/>
            <p:cNvSpPr/>
            <p:nvPr/>
          </p:nvSpPr>
          <p:spPr>
            <a:xfrm>
              <a:off x="4252475" y="16807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4381925" y="18101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4450925" y="1879175"/>
              <a:ext cx="70200" cy="70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88" name="Google Shape;788;p32"/>
          <p:cNvGrpSpPr/>
          <p:nvPr/>
        </p:nvGrpSpPr>
        <p:grpSpPr>
          <a:xfrm>
            <a:off x="5598030" y="886190"/>
            <a:ext cx="332061" cy="332015"/>
            <a:chOff x="4280525" y="2688025"/>
            <a:chExt cx="467100" cy="467100"/>
          </a:xfrm>
        </p:grpSpPr>
        <p:sp>
          <p:nvSpPr>
            <p:cNvPr id="789" name="Google Shape;789;p32"/>
            <p:cNvSpPr/>
            <p:nvPr/>
          </p:nvSpPr>
          <p:spPr>
            <a:xfrm>
              <a:off x="4280525" y="26880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4409975" y="28174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91" name="Google Shape;791;p32"/>
          <p:cNvGrpSpPr/>
          <p:nvPr/>
        </p:nvGrpSpPr>
        <p:grpSpPr>
          <a:xfrm>
            <a:off x="3581826" y="2976676"/>
            <a:ext cx="332061" cy="332061"/>
            <a:chOff x="4252475" y="1680725"/>
            <a:chExt cx="467100" cy="467100"/>
          </a:xfrm>
        </p:grpSpPr>
        <p:sp>
          <p:nvSpPr>
            <p:cNvPr id="792" name="Google Shape;792;p32"/>
            <p:cNvSpPr/>
            <p:nvPr/>
          </p:nvSpPr>
          <p:spPr>
            <a:xfrm>
              <a:off x="4252475" y="16807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4381925" y="18101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4450925" y="1879175"/>
              <a:ext cx="70200" cy="70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31"/>
          <p:cNvGrpSpPr/>
          <p:nvPr/>
        </p:nvGrpSpPr>
        <p:grpSpPr>
          <a:xfrm>
            <a:off x="8264325" y="2108700"/>
            <a:ext cx="467100" cy="467100"/>
            <a:chOff x="4123025" y="735300"/>
            <a:chExt cx="467100" cy="467100"/>
          </a:xfrm>
        </p:grpSpPr>
        <p:sp>
          <p:nvSpPr>
            <p:cNvPr id="719" name="Google Shape;719;p31"/>
            <p:cNvSpPr/>
            <p:nvPr/>
          </p:nvSpPr>
          <p:spPr>
            <a:xfrm>
              <a:off x="4123025" y="735300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4252475" y="864750"/>
              <a:ext cx="208200" cy="208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721" name="Google Shape;721;p31"/>
          <p:cNvSpPr txBox="1">
            <a:spLocks noGrp="1"/>
          </p:cNvSpPr>
          <p:nvPr>
            <p:ph type="subTitle" idx="1"/>
          </p:nvPr>
        </p:nvSpPr>
        <p:spPr>
          <a:xfrm>
            <a:off x="811975" y="1533675"/>
            <a:ext cx="4294800" cy="17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GoodLife Fitness is the largest fitness club chain in Canada, founded in 1979.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operates over 400 locations across the country.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Provides a wide range of fitness services, including personal training, group fitness classes, and premium gym facilities.</a:t>
            </a:r>
            <a:endParaRPr dirty="0"/>
          </a:p>
        </p:txBody>
      </p:sp>
      <p:sp>
        <p:nvSpPr>
          <p:cNvPr id="722" name="Google Shape;722;p31"/>
          <p:cNvSpPr txBox="1">
            <a:spLocks noGrp="1"/>
          </p:cNvSpPr>
          <p:nvPr>
            <p:ph type="title"/>
          </p:nvPr>
        </p:nvSpPr>
        <p:spPr>
          <a:xfrm>
            <a:off x="811975" y="887175"/>
            <a:ext cx="42948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724" name="Google Shape;724;p31"/>
          <p:cNvGrpSpPr/>
          <p:nvPr/>
        </p:nvGrpSpPr>
        <p:grpSpPr>
          <a:xfrm>
            <a:off x="8661055" y="3167165"/>
            <a:ext cx="332061" cy="332015"/>
            <a:chOff x="4280525" y="2688025"/>
            <a:chExt cx="467100" cy="467100"/>
          </a:xfrm>
        </p:grpSpPr>
        <p:sp>
          <p:nvSpPr>
            <p:cNvPr id="725" name="Google Shape;725;p31"/>
            <p:cNvSpPr/>
            <p:nvPr/>
          </p:nvSpPr>
          <p:spPr>
            <a:xfrm>
              <a:off x="4280525" y="26880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4409975" y="28174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27" name="Google Shape;727;p31"/>
          <p:cNvGrpSpPr/>
          <p:nvPr/>
        </p:nvGrpSpPr>
        <p:grpSpPr>
          <a:xfrm>
            <a:off x="528168" y="3722425"/>
            <a:ext cx="2401332" cy="1094914"/>
            <a:chOff x="528168" y="3722425"/>
            <a:chExt cx="2401332" cy="1094914"/>
          </a:xfrm>
        </p:grpSpPr>
        <p:grpSp>
          <p:nvGrpSpPr>
            <p:cNvPr id="728" name="Google Shape;728;p31"/>
            <p:cNvGrpSpPr/>
            <p:nvPr/>
          </p:nvGrpSpPr>
          <p:grpSpPr>
            <a:xfrm>
              <a:off x="2462400" y="3722425"/>
              <a:ext cx="467100" cy="467100"/>
              <a:chOff x="4123025" y="735300"/>
              <a:chExt cx="467100" cy="467100"/>
            </a:xfrm>
          </p:grpSpPr>
          <p:sp>
            <p:nvSpPr>
              <p:cNvPr id="729" name="Google Shape;729;p31"/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730" name="Google Shape;730;p31"/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731" name="Google Shape;731;p31"/>
            <p:cNvGrpSpPr/>
            <p:nvPr/>
          </p:nvGrpSpPr>
          <p:grpSpPr>
            <a:xfrm>
              <a:off x="528168" y="3741901"/>
              <a:ext cx="1896470" cy="1075438"/>
              <a:chOff x="6150313" y="4183467"/>
              <a:chExt cx="726255" cy="411840"/>
            </a:xfrm>
          </p:grpSpPr>
          <p:sp>
            <p:nvSpPr>
              <p:cNvPr id="732" name="Google Shape;732;p31"/>
              <p:cNvSpPr/>
              <p:nvPr/>
            </p:nvSpPr>
            <p:spPr>
              <a:xfrm>
                <a:off x="6397561" y="4183467"/>
                <a:ext cx="231520" cy="108180"/>
              </a:xfrm>
              <a:custGeom>
                <a:avLst/>
                <a:gdLst/>
                <a:ahLst/>
                <a:cxnLst/>
                <a:rect l="l" t="t" r="r" b="b"/>
                <a:pathLst>
                  <a:path w="231520" h="108180" extrusionOk="0">
                    <a:moveTo>
                      <a:pt x="0" y="108180"/>
                    </a:moveTo>
                    <a:lnTo>
                      <a:pt x="41466" y="108180"/>
                    </a:lnTo>
                    <a:cubicBezTo>
                      <a:pt x="41466" y="108180"/>
                      <a:pt x="47816" y="13629"/>
                      <a:pt x="115760" y="13629"/>
                    </a:cubicBezTo>
                    <a:lnTo>
                      <a:pt x="115760" y="13629"/>
                    </a:lnTo>
                    <a:cubicBezTo>
                      <a:pt x="183706" y="13629"/>
                      <a:pt x="190056" y="108180"/>
                      <a:pt x="190056" y="108180"/>
                    </a:cubicBezTo>
                    <a:lnTo>
                      <a:pt x="231521" y="108180"/>
                    </a:lnTo>
                    <a:cubicBezTo>
                      <a:pt x="231521" y="-36092"/>
                      <a:pt x="0" y="-36028"/>
                      <a:pt x="0" y="1081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31"/>
              <p:cNvSpPr/>
              <p:nvPr/>
            </p:nvSpPr>
            <p:spPr>
              <a:xfrm>
                <a:off x="6150313" y="4291647"/>
                <a:ext cx="726255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726255" h="303466" extrusionOk="0">
                    <a:moveTo>
                      <a:pt x="684573" y="74803"/>
                    </a:moveTo>
                    <a:cubicBezTo>
                      <a:pt x="662538" y="28893"/>
                      <a:pt x="618152" y="0"/>
                      <a:pt x="569702" y="0"/>
                    </a:cubicBezTo>
                    <a:lnTo>
                      <a:pt x="363072" y="0"/>
                    </a:lnTo>
                    <a:lnTo>
                      <a:pt x="156443" y="0"/>
                    </a:lnTo>
                    <a:cubicBezTo>
                      <a:pt x="107993" y="0"/>
                      <a:pt x="63543" y="28893"/>
                      <a:pt x="41572" y="74803"/>
                    </a:cubicBezTo>
                    <a:cubicBezTo>
                      <a:pt x="4171" y="152718"/>
                      <a:pt x="-529" y="233426"/>
                      <a:pt x="43" y="274955"/>
                    </a:cubicBezTo>
                    <a:cubicBezTo>
                      <a:pt x="234" y="290767"/>
                      <a:pt x="12362" y="303467"/>
                      <a:pt x="27284" y="303467"/>
                    </a:cubicBezTo>
                    <a:lnTo>
                      <a:pt x="363136" y="303467"/>
                    </a:lnTo>
                    <a:lnTo>
                      <a:pt x="698987" y="303467"/>
                    </a:lnTo>
                    <a:cubicBezTo>
                      <a:pt x="713846" y="303467"/>
                      <a:pt x="725975" y="290767"/>
                      <a:pt x="726229" y="274955"/>
                    </a:cubicBezTo>
                    <a:cubicBezTo>
                      <a:pt x="726673" y="233426"/>
                      <a:pt x="721911" y="152654"/>
                      <a:pt x="684573" y="7480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31"/>
              <p:cNvSpPr/>
              <p:nvPr/>
            </p:nvSpPr>
            <p:spPr>
              <a:xfrm>
                <a:off x="6241054" y="4291647"/>
                <a:ext cx="197909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197909" h="303466" extrusionOk="0">
                    <a:moveTo>
                      <a:pt x="68750" y="303467"/>
                    </a:moveTo>
                    <a:cubicBezTo>
                      <a:pt x="53891" y="303467"/>
                      <a:pt x="41762" y="290767"/>
                      <a:pt x="41508" y="274955"/>
                    </a:cubicBezTo>
                    <a:cubicBezTo>
                      <a:pt x="40937" y="233426"/>
                      <a:pt x="45699" y="152654"/>
                      <a:pt x="83037" y="74803"/>
                    </a:cubicBezTo>
                    <a:cubicBezTo>
                      <a:pt x="105072" y="28893"/>
                      <a:pt x="149458" y="0"/>
                      <a:pt x="197909" y="0"/>
                    </a:cubicBezTo>
                    <a:lnTo>
                      <a:pt x="156443" y="0"/>
                    </a:lnTo>
                    <a:cubicBezTo>
                      <a:pt x="107993" y="0"/>
                      <a:pt x="63543" y="28893"/>
                      <a:pt x="41572" y="74803"/>
                    </a:cubicBezTo>
                    <a:cubicBezTo>
                      <a:pt x="4170" y="152718"/>
                      <a:pt x="-528" y="233426"/>
                      <a:pt x="43" y="274955"/>
                    </a:cubicBezTo>
                    <a:cubicBezTo>
                      <a:pt x="233" y="290767"/>
                      <a:pt x="12362" y="303467"/>
                      <a:pt x="27285" y="303467"/>
                    </a:cubicBezTo>
                    <a:lnTo>
                      <a:pt x="68750" y="3034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31"/>
              <p:cNvSpPr/>
              <p:nvPr/>
            </p:nvSpPr>
            <p:spPr>
              <a:xfrm>
                <a:off x="6587743" y="4291647"/>
                <a:ext cx="197909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197909" h="303466" extrusionOk="0">
                    <a:moveTo>
                      <a:pt x="129160" y="303467"/>
                    </a:moveTo>
                    <a:cubicBezTo>
                      <a:pt x="144018" y="303467"/>
                      <a:pt x="156147" y="290767"/>
                      <a:pt x="156401" y="274955"/>
                    </a:cubicBezTo>
                    <a:cubicBezTo>
                      <a:pt x="156973" y="233426"/>
                      <a:pt x="152210" y="152654"/>
                      <a:pt x="114872" y="74803"/>
                    </a:cubicBezTo>
                    <a:cubicBezTo>
                      <a:pt x="92838" y="28893"/>
                      <a:pt x="48451" y="0"/>
                      <a:pt x="0" y="0"/>
                    </a:cubicBezTo>
                    <a:lnTo>
                      <a:pt x="41466" y="0"/>
                    </a:lnTo>
                    <a:cubicBezTo>
                      <a:pt x="89916" y="0"/>
                      <a:pt x="134366" y="28893"/>
                      <a:pt x="156338" y="74803"/>
                    </a:cubicBezTo>
                    <a:cubicBezTo>
                      <a:pt x="193739" y="152718"/>
                      <a:pt x="198438" y="233426"/>
                      <a:pt x="197866" y="274955"/>
                    </a:cubicBezTo>
                    <a:cubicBezTo>
                      <a:pt x="197676" y="290767"/>
                      <a:pt x="185548" y="303467"/>
                      <a:pt x="170625" y="303467"/>
                    </a:cubicBezTo>
                    <a:lnTo>
                      <a:pt x="129160" y="3034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31"/>
              <p:cNvSpPr/>
              <p:nvPr/>
            </p:nvSpPr>
            <p:spPr>
              <a:xfrm>
                <a:off x="6419913" y="4196578"/>
                <a:ext cx="93408" cy="95069"/>
              </a:xfrm>
              <a:custGeom>
                <a:avLst/>
                <a:gdLst/>
                <a:ahLst/>
                <a:cxnLst/>
                <a:rect l="l" t="t" r="r" b="b"/>
                <a:pathLst>
                  <a:path w="93408" h="95069" extrusionOk="0">
                    <a:moveTo>
                      <a:pt x="93408" y="518"/>
                    </a:moveTo>
                    <a:cubicBezTo>
                      <a:pt x="25464" y="518"/>
                      <a:pt x="19114" y="95069"/>
                      <a:pt x="19114" y="95069"/>
                    </a:cubicBezTo>
                    <a:lnTo>
                      <a:pt x="0" y="95069"/>
                    </a:lnTo>
                    <a:cubicBezTo>
                      <a:pt x="0" y="-12754"/>
                      <a:pt x="93408" y="518"/>
                      <a:pt x="93408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31"/>
              <p:cNvSpPr/>
              <p:nvPr/>
            </p:nvSpPr>
            <p:spPr>
              <a:xfrm>
                <a:off x="6513321" y="4196578"/>
                <a:ext cx="93409" cy="95069"/>
              </a:xfrm>
              <a:custGeom>
                <a:avLst/>
                <a:gdLst/>
                <a:ahLst/>
                <a:cxnLst/>
                <a:rect l="l" t="t" r="r" b="b"/>
                <a:pathLst>
                  <a:path w="93409" h="95069" extrusionOk="0">
                    <a:moveTo>
                      <a:pt x="0" y="518"/>
                    </a:moveTo>
                    <a:cubicBezTo>
                      <a:pt x="67945" y="518"/>
                      <a:pt x="74295" y="95069"/>
                      <a:pt x="74295" y="95069"/>
                    </a:cubicBezTo>
                    <a:lnTo>
                      <a:pt x="93409" y="95069"/>
                    </a:lnTo>
                    <a:cubicBezTo>
                      <a:pt x="93472" y="-12754"/>
                      <a:pt x="0" y="518"/>
                      <a:pt x="0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31"/>
              <p:cNvSpPr/>
              <p:nvPr/>
            </p:nvSpPr>
            <p:spPr>
              <a:xfrm>
                <a:off x="6608381" y="4291457"/>
                <a:ext cx="156721" cy="303850"/>
              </a:xfrm>
              <a:custGeom>
                <a:avLst/>
                <a:gdLst/>
                <a:ahLst/>
                <a:cxnLst/>
                <a:rect l="l" t="t" r="r" b="b"/>
                <a:pathLst>
                  <a:path w="156721" h="303850" extrusionOk="0">
                    <a:moveTo>
                      <a:pt x="129223" y="303466"/>
                    </a:moveTo>
                    <a:cubicBezTo>
                      <a:pt x="141605" y="303022"/>
                      <a:pt x="152083" y="293370"/>
                      <a:pt x="154369" y="281496"/>
                    </a:cubicBezTo>
                    <a:cubicBezTo>
                      <a:pt x="155258" y="277559"/>
                      <a:pt x="154940" y="273558"/>
                      <a:pt x="154877" y="269494"/>
                    </a:cubicBezTo>
                    <a:cubicBezTo>
                      <a:pt x="154623" y="253111"/>
                      <a:pt x="153480" y="236728"/>
                      <a:pt x="151638" y="220535"/>
                    </a:cubicBezTo>
                    <a:cubicBezTo>
                      <a:pt x="146686" y="175832"/>
                      <a:pt x="136081" y="131826"/>
                      <a:pt x="118745" y="90360"/>
                    </a:cubicBezTo>
                    <a:cubicBezTo>
                      <a:pt x="118745" y="90360"/>
                      <a:pt x="113729" y="79184"/>
                      <a:pt x="113729" y="79184"/>
                    </a:cubicBezTo>
                    <a:cubicBezTo>
                      <a:pt x="100013" y="48196"/>
                      <a:pt x="74676" y="22542"/>
                      <a:pt x="43180" y="9652"/>
                    </a:cubicBezTo>
                    <a:cubicBezTo>
                      <a:pt x="33338" y="5778"/>
                      <a:pt x="22733" y="2730"/>
                      <a:pt x="12256" y="1460"/>
                    </a:cubicBezTo>
                    <a:cubicBezTo>
                      <a:pt x="8637" y="762"/>
                      <a:pt x="3683" y="635"/>
                      <a:pt x="0" y="317"/>
                    </a:cubicBezTo>
                    <a:lnTo>
                      <a:pt x="0" y="0"/>
                    </a:lnTo>
                    <a:cubicBezTo>
                      <a:pt x="16447" y="190"/>
                      <a:pt x="32957" y="3302"/>
                      <a:pt x="48070" y="9906"/>
                    </a:cubicBezTo>
                    <a:cubicBezTo>
                      <a:pt x="78487" y="22670"/>
                      <a:pt x="103125" y="47879"/>
                      <a:pt x="116587" y="77915"/>
                    </a:cubicBezTo>
                    <a:lnTo>
                      <a:pt x="121666" y="89154"/>
                    </a:lnTo>
                    <a:cubicBezTo>
                      <a:pt x="139383" y="130683"/>
                      <a:pt x="149924" y="175387"/>
                      <a:pt x="154305" y="220282"/>
                    </a:cubicBezTo>
                    <a:cubicBezTo>
                      <a:pt x="155893" y="236665"/>
                      <a:pt x="156782" y="253111"/>
                      <a:pt x="156718" y="269558"/>
                    </a:cubicBezTo>
                    <a:cubicBezTo>
                      <a:pt x="156655" y="273621"/>
                      <a:pt x="156909" y="277813"/>
                      <a:pt x="155829" y="281877"/>
                    </a:cubicBezTo>
                    <a:cubicBezTo>
                      <a:pt x="153163" y="294069"/>
                      <a:pt x="141923" y="304038"/>
                      <a:pt x="129287" y="303847"/>
                    </a:cubicBezTo>
                    <a:lnTo>
                      <a:pt x="129287" y="303466"/>
                    </a:lnTo>
                    <a:lnTo>
                      <a:pt x="129223" y="30346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31"/>
              <p:cNvSpPr/>
              <p:nvPr/>
            </p:nvSpPr>
            <p:spPr>
              <a:xfrm>
                <a:off x="6260118" y="4291348"/>
                <a:ext cx="158207" cy="303895"/>
              </a:xfrm>
              <a:custGeom>
                <a:avLst/>
                <a:gdLst/>
                <a:ahLst/>
                <a:cxnLst/>
                <a:rect l="l" t="t" r="r" b="b"/>
                <a:pathLst>
                  <a:path w="158207" h="303895" extrusionOk="0">
                    <a:moveTo>
                      <a:pt x="28922" y="303892"/>
                    </a:moveTo>
                    <a:cubicBezTo>
                      <a:pt x="9935" y="304146"/>
                      <a:pt x="-923" y="287382"/>
                      <a:pt x="93" y="269602"/>
                    </a:cubicBezTo>
                    <a:cubicBezTo>
                      <a:pt x="-733" y="228327"/>
                      <a:pt x="3966" y="186925"/>
                      <a:pt x="14126" y="146857"/>
                    </a:cubicBezTo>
                    <a:cubicBezTo>
                      <a:pt x="19143" y="127045"/>
                      <a:pt x="26064" y="106915"/>
                      <a:pt x="34192" y="88183"/>
                    </a:cubicBezTo>
                    <a:cubicBezTo>
                      <a:pt x="36034" y="84373"/>
                      <a:pt x="40161" y="74911"/>
                      <a:pt x="42130" y="71292"/>
                    </a:cubicBezTo>
                    <a:cubicBezTo>
                      <a:pt x="46828" y="62084"/>
                      <a:pt x="52734" y="53004"/>
                      <a:pt x="59465" y="45130"/>
                    </a:cubicBezTo>
                    <a:cubicBezTo>
                      <a:pt x="72927" y="29318"/>
                      <a:pt x="90326" y="16428"/>
                      <a:pt x="109630" y="8681"/>
                    </a:cubicBezTo>
                    <a:cubicBezTo>
                      <a:pt x="125061" y="2458"/>
                      <a:pt x="141761" y="-400"/>
                      <a:pt x="158208" y="45"/>
                    </a:cubicBezTo>
                    <a:lnTo>
                      <a:pt x="158208" y="362"/>
                    </a:lnTo>
                    <a:cubicBezTo>
                      <a:pt x="141825" y="553"/>
                      <a:pt x="125378" y="3728"/>
                      <a:pt x="110328" y="10268"/>
                    </a:cubicBezTo>
                    <a:cubicBezTo>
                      <a:pt x="97247" y="15730"/>
                      <a:pt x="84802" y="23921"/>
                      <a:pt x="74324" y="33509"/>
                    </a:cubicBezTo>
                    <a:cubicBezTo>
                      <a:pt x="60735" y="45955"/>
                      <a:pt x="49750" y="61259"/>
                      <a:pt x="42193" y="78086"/>
                    </a:cubicBezTo>
                    <a:lnTo>
                      <a:pt x="37113" y="89326"/>
                    </a:lnTo>
                    <a:cubicBezTo>
                      <a:pt x="29239" y="107995"/>
                      <a:pt x="22445" y="127998"/>
                      <a:pt x="17301" y="147555"/>
                    </a:cubicBezTo>
                    <a:cubicBezTo>
                      <a:pt x="7141" y="187306"/>
                      <a:pt x="1997" y="228455"/>
                      <a:pt x="1934" y="269475"/>
                    </a:cubicBezTo>
                    <a:cubicBezTo>
                      <a:pt x="1997" y="273603"/>
                      <a:pt x="1744" y="277730"/>
                      <a:pt x="2760" y="281667"/>
                    </a:cubicBezTo>
                    <a:cubicBezTo>
                      <a:pt x="5363" y="293732"/>
                      <a:pt x="16412" y="303511"/>
                      <a:pt x="28922" y="303448"/>
                    </a:cubicBezTo>
                    <a:lnTo>
                      <a:pt x="28922" y="303892"/>
                    </a:lnTo>
                    <a:lnTo>
                      <a:pt x="28922" y="3038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31"/>
              <p:cNvSpPr/>
              <p:nvPr/>
            </p:nvSpPr>
            <p:spPr>
              <a:xfrm>
                <a:off x="6424866" y="4409059"/>
                <a:ext cx="176911" cy="68579"/>
              </a:xfrm>
              <a:custGeom>
                <a:avLst/>
                <a:gdLst/>
                <a:ahLst/>
                <a:cxnLst/>
                <a:rect l="l" t="t" r="r" b="b"/>
                <a:pathLst>
                  <a:path w="176911" h="68579" extrusionOk="0">
                    <a:moveTo>
                      <a:pt x="176911" y="34290"/>
                    </a:moveTo>
                    <a:cubicBezTo>
                      <a:pt x="176911" y="53228"/>
                      <a:pt x="137308" y="68580"/>
                      <a:pt x="88455" y="68580"/>
                    </a:cubicBezTo>
                    <a:cubicBezTo>
                      <a:pt x="39603" y="68580"/>
                      <a:pt x="0" y="53228"/>
                      <a:pt x="0" y="34290"/>
                    </a:cubicBezTo>
                    <a:cubicBezTo>
                      <a:pt x="0" y="15352"/>
                      <a:pt x="39603" y="0"/>
                      <a:pt x="88455" y="0"/>
                    </a:cubicBezTo>
                    <a:cubicBezTo>
                      <a:pt x="137308" y="0"/>
                      <a:pt x="176911" y="15352"/>
                      <a:pt x="176911" y="3429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31"/>
              <p:cNvSpPr/>
              <p:nvPr/>
            </p:nvSpPr>
            <p:spPr>
              <a:xfrm>
                <a:off x="6438106" y="4399700"/>
                <a:ext cx="177958" cy="71881"/>
              </a:xfrm>
              <a:custGeom>
                <a:avLst/>
                <a:gdLst/>
                <a:ahLst/>
                <a:cxnLst/>
                <a:rect l="l" t="t" r="r" b="b"/>
                <a:pathLst>
                  <a:path w="177958" h="71881" extrusionOk="0">
                    <a:moveTo>
                      <a:pt x="177959" y="36156"/>
                    </a:moveTo>
                    <a:cubicBezTo>
                      <a:pt x="177133" y="52539"/>
                      <a:pt x="153067" y="61302"/>
                      <a:pt x="139668" y="65429"/>
                    </a:cubicBezTo>
                    <a:cubicBezTo>
                      <a:pt x="107029" y="74700"/>
                      <a:pt x="71787" y="73494"/>
                      <a:pt x="39084" y="64921"/>
                    </a:cubicBezTo>
                    <a:cubicBezTo>
                      <a:pt x="-12986" y="51205"/>
                      <a:pt x="-12986" y="20598"/>
                      <a:pt x="38830" y="6374"/>
                    </a:cubicBezTo>
                    <a:cubicBezTo>
                      <a:pt x="71660" y="-2072"/>
                      <a:pt x="106966" y="-2325"/>
                      <a:pt x="139668" y="6819"/>
                    </a:cubicBezTo>
                    <a:cubicBezTo>
                      <a:pt x="153067" y="10946"/>
                      <a:pt x="177133" y="19772"/>
                      <a:pt x="177959" y="36156"/>
                    </a:cubicBezTo>
                    <a:lnTo>
                      <a:pt x="177959" y="36156"/>
                    </a:lnTo>
                    <a:close/>
                    <a:moveTo>
                      <a:pt x="177578" y="36156"/>
                    </a:moveTo>
                    <a:cubicBezTo>
                      <a:pt x="176498" y="19646"/>
                      <a:pt x="152559" y="12407"/>
                      <a:pt x="139097" y="8978"/>
                    </a:cubicBezTo>
                    <a:cubicBezTo>
                      <a:pt x="114650" y="3390"/>
                      <a:pt x="89186" y="2437"/>
                      <a:pt x="64294" y="5040"/>
                    </a:cubicBezTo>
                    <a:cubicBezTo>
                      <a:pt x="45180" y="7390"/>
                      <a:pt x="20860" y="11835"/>
                      <a:pt x="6699" y="25615"/>
                    </a:cubicBezTo>
                    <a:cubicBezTo>
                      <a:pt x="-10890" y="45744"/>
                      <a:pt x="23590" y="60095"/>
                      <a:pt x="39402" y="63841"/>
                    </a:cubicBezTo>
                    <a:cubicBezTo>
                      <a:pt x="71977" y="71525"/>
                      <a:pt x="106521" y="70319"/>
                      <a:pt x="139097" y="63334"/>
                    </a:cubicBezTo>
                    <a:cubicBezTo>
                      <a:pt x="152622" y="59904"/>
                      <a:pt x="176562" y="52665"/>
                      <a:pt x="177578" y="36156"/>
                    </a:cubicBezTo>
                    <a:lnTo>
                      <a:pt x="177578" y="361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" name="Google Shape;748;p32">
            <a:extLst>
              <a:ext uri="{FF2B5EF4-FFF2-40B4-BE49-F238E27FC236}">
                <a16:creationId xmlns:a16="http://schemas.microsoft.com/office/drawing/2014/main" id="{2CB10C97-0A05-E4D4-D7C0-18082AF9AFD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893" b="903"/>
          <a:stretch/>
        </p:blipFill>
        <p:spPr>
          <a:xfrm>
            <a:off x="5401710" y="445568"/>
            <a:ext cx="2787000" cy="4064502"/>
          </a:xfrm>
          <a:prstGeom prst="rect">
            <a:avLst/>
          </a:prstGeom>
          <a:effectLst>
            <a:outerShdw dist="38100" dir="8100000" sx="101000" sy="101000" algn="tr" rotWithShape="0">
              <a:prstClr val="black"/>
            </a:outerShdw>
          </a:effectLst>
        </p:spPr>
      </p:pic>
      <p:sp>
        <p:nvSpPr>
          <p:cNvPr id="7" name="Google Shape;799;p33">
            <a:extLst>
              <a:ext uri="{FF2B5EF4-FFF2-40B4-BE49-F238E27FC236}">
                <a16:creationId xmlns:a16="http://schemas.microsoft.com/office/drawing/2014/main" id="{76C63569-86B4-5626-558B-27EE379EE58F}"/>
              </a:ext>
            </a:extLst>
          </p:cNvPr>
          <p:cNvSpPr txBox="1">
            <a:spLocks/>
          </p:cNvSpPr>
          <p:nvPr/>
        </p:nvSpPr>
        <p:spPr>
          <a:xfrm>
            <a:off x="5051589" y="6554106"/>
            <a:ext cx="3028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/>
              <a:t>Gym Equipment Utilization</a:t>
            </a:r>
          </a:p>
        </p:txBody>
      </p:sp>
      <p:sp>
        <p:nvSpPr>
          <p:cNvPr id="8" name="Google Shape;801;p33">
            <a:extLst>
              <a:ext uri="{FF2B5EF4-FFF2-40B4-BE49-F238E27FC236}">
                <a16:creationId xmlns:a16="http://schemas.microsoft.com/office/drawing/2014/main" id="{824CD4A7-293A-DEEC-A431-3D9DA1C6295E}"/>
              </a:ext>
            </a:extLst>
          </p:cNvPr>
          <p:cNvSpPr txBox="1">
            <a:spLocks/>
          </p:cNvSpPr>
          <p:nvPr/>
        </p:nvSpPr>
        <p:spPr>
          <a:xfrm>
            <a:off x="5051588" y="7068101"/>
            <a:ext cx="3849501" cy="761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ctr"/>
            <a:r>
              <a:rPr lang="en-US" sz="1600" dirty="0"/>
              <a:t>Gym crowd levels fluctuate throughout the day, impacting </a:t>
            </a:r>
            <a:r>
              <a:rPr lang="en-US" sz="1600" b="1" dirty="0"/>
              <a:t>equipment availability and customer experience</a:t>
            </a:r>
            <a:endParaRPr lang="en-US" sz="1600" dirty="0"/>
          </a:p>
        </p:txBody>
      </p:sp>
      <p:sp>
        <p:nvSpPr>
          <p:cNvPr id="9" name="Google Shape;802;p33">
            <a:extLst>
              <a:ext uri="{FF2B5EF4-FFF2-40B4-BE49-F238E27FC236}">
                <a16:creationId xmlns:a16="http://schemas.microsoft.com/office/drawing/2014/main" id="{9ED56D26-AFE9-ADAA-79CE-3CBBDA7BC7C2}"/>
              </a:ext>
            </a:extLst>
          </p:cNvPr>
          <p:cNvSpPr txBox="1">
            <a:spLocks/>
          </p:cNvSpPr>
          <p:nvPr/>
        </p:nvSpPr>
        <p:spPr>
          <a:xfrm>
            <a:off x="690880" y="7068101"/>
            <a:ext cx="3511727" cy="6784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822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rtl="0">
              <a:buClrTx/>
              <a:buFontTx/>
            </a:pPr>
            <a:r>
              <a:rPr lang="en-US" dirty="0">
                <a:solidFill>
                  <a:sysClr val="windowText" lastClr="000000"/>
                </a:solidFill>
                <a:latin typeface="Fira Sans" panose="020B0503050000020004" pitchFamily="34" charset="0"/>
              </a:rPr>
              <a:t>Some fitness classes are always fully booked but experience </a:t>
            </a:r>
            <a:r>
              <a:rPr lang="en-US" b="1" dirty="0">
                <a:solidFill>
                  <a:sysClr val="windowText" lastClr="000000"/>
                </a:solidFill>
                <a:latin typeface="Fira Sans" panose="020B0503050000020004" pitchFamily="34" charset="0"/>
              </a:rPr>
              <a:t>low attendance rates</a:t>
            </a:r>
            <a:endParaRPr lang="en-US" dirty="0">
              <a:solidFill>
                <a:sysClr val="windowText" lastClr="000000"/>
              </a:solidFill>
              <a:latin typeface="Fira Sans" panose="020B0503050000020004" pitchFamily="34" charset="0"/>
            </a:endParaRPr>
          </a:p>
        </p:txBody>
      </p:sp>
      <p:sp>
        <p:nvSpPr>
          <p:cNvPr id="10" name="Google Shape;803;p33">
            <a:extLst>
              <a:ext uri="{FF2B5EF4-FFF2-40B4-BE49-F238E27FC236}">
                <a16:creationId xmlns:a16="http://schemas.microsoft.com/office/drawing/2014/main" id="{E2A2962E-973D-2A23-8BBA-CC646B8A1313}"/>
              </a:ext>
            </a:extLst>
          </p:cNvPr>
          <p:cNvSpPr txBox="1">
            <a:spLocks/>
          </p:cNvSpPr>
          <p:nvPr/>
        </p:nvSpPr>
        <p:spPr>
          <a:xfrm>
            <a:off x="1186596" y="6554106"/>
            <a:ext cx="3028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/>
              <a:t>Group Fitness Class Utilization</a:t>
            </a:r>
          </a:p>
        </p:txBody>
      </p:sp>
      <p:sp>
        <p:nvSpPr>
          <p:cNvPr id="11" name="Google Shape;804;p33">
            <a:extLst>
              <a:ext uri="{FF2B5EF4-FFF2-40B4-BE49-F238E27FC236}">
                <a16:creationId xmlns:a16="http://schemas.microsoft.com/office/drawing/2014/main" id="{C0D08886-7AB3-036D-16BB-7C0BAE8827D8}"/>
              </a:ext>
            </a:extLst>
          </p:cNvPr>
          <p:cNvSpPr/>
          <p:nvPr/>
        </p:nvSpPr>
        <p:spPr>
          <a:xfrm>
            <a:off x="2298507" y="5425391"/>
            <a:ext cx="779400" cy="779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" name="Google Shape;805;p33">
            <a:extLst>
              <a:ext uri="{FF2B5EF4-FFF2-40B4-BE49-F238E27FC236}">
                <a16:creationId xmlns:a16="http://schemas.microsoft.com/office/drawing/2014/main" id="{45262840-0EA4-7297-D605-08647498870C}"/>
              </a:ext>
            </a:extLst>
          </p:cNvPr>
          <p:cNvSpPr/>
          <p:nvPr/>
        </p:nvSpPr>
        <p:spPr>
          <a:xfrm>
            <a:off x="6176289" y="5425391"/>
            <a:ext cx="779400" cy="779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3" name="Google Shape;370;p34">
            <a:extLst>
              <a:ext uri="{FF2B5EF4-FFF2-40B4-BE49-F238E27FC236}">
                <a16:creationId xmlns:a16="http://schemas.microsoft.com/office/drawing/2014/main" id="{5FCB9568-45D7-857A-0937-C6E18AF652E3}"/>
              </a:ext>
            </a:extLst>
          </p:cNvPr>
          <p:cNvGrpSpPr/>
          <p:nvPr/>
        </p:nvGrpSpPr>
        <p:grpSpPr>
          <a:xfrm>
            <a:off x="2504033" y="5594414"/>
            <a:ext cx="389409" cy="390060"/>
            <a:chOff x="2609796" y="1469939"/>
            <a:chExt cx="345435" cy="345982"/>
          </a:xfrm>
          <a:solidFill>
            <a:schemeClr val="tx2">
              <a:lumMod val="50000"/>
            </a:schemeClr>
          </a:solidFill>
        </p:grpSpPr>
        <p:sp>
          <p:nvSpPr>
            <p:cNvPr id="14" name="Google Shape;371;p34">
              <a:extLst>
                <a:ext uri="{FF2B5EF4-FFF2-40B4-BE49-F238E27FC236}">
                  <a16:creationId xmlns:a16="http://schemas.microsoft.com/office/drawing/2014/main" id="{AFBC2427-78C5-26B7-364D-D855164BB861}"/>
                </a:ext>
              </a:extLst>
            </p:cNvPr>
            <p:cNvSpPr/>
            <p:nvPr/>
          </p:nvSpPr>
          <p:spPr>
            <a:xfrm>
              <a:off x="2844823" y="1688569"/>
              <a:ext cx="42633" cy="31701"/>
            </a:xfrm>
            <a:custGeom>
              <a:avLst/>
              <a:gdLst/>
              <a:ahLst/>
              <a:cxnLst/>
              <a:rect l="l" t="t" r="r" b="b"/>
              <a:pathLst>
                <a:path w="78" h="58" extrusionOk="0">
                  <a:moveTo>
                    <a:pt x="64" y="1"/>
                  </a:moveTo>
                  <a:cubicBezTo>
                    <a:pt x="61" y="1"/>
                    <a:pt x="58" y="2"/>
                    <a:pt x="56" y="4"/>
                  </a:cubicBezTo>
                  <a:lnTo>
                    <a:pt x="31" y="27"/>
                  </a:lnTo>
                  <a:lnTo>
                    <a:pt x="23" y="20"/>
                  </a:lnTo>
                  <a:cubicBezTo>
                    <a:pt x="20" y="17"/>
                    <a:pt x="17" y="15"/>
                    <a:pt x="14" y="15"/>
                  </a:cubicBezTo>
                  <a:cubicBezTo>
                    <a:pt x="11" y="15"/>
                    <a:pt x="8" y="17"/>
                    <a:pt x="5" y="20"/>
                  </a:cubicBezTo>
                  <a:cubicBezTo>
                    <a:pt x="1" y="24"/>
                    <a:pt x="1" y="31"/>
                    <a:pt x="5" y="37"/>
                  </a:cubicBezTo>
                  <a:lnTo>
                    <a:pt x="23" y="53"/>
                  </a:lnTo>
                  <a:cubicBezTo>
                    <a:pt x="25" y="56"/>
                    <a:pt x="28" y="57"/>
                    <a:pt x="31" y="57"/>
                  </a:cubicBezTo>
                  <a:cubicBezTo>
                    <a:pt x="34" y="57"/>
                    <a:pt x="37" y="56"/>
                    <a:pt x="40" y="53"/>
                  </a:cubicBezTo>
                  <a:lnTo>
                    <a:pt x="73" y="21"/>
                  </a:lnTo>
                  <a:cubicBezTo>
                    <a:pt x="77" y="17"/>
                    <a:pt x="77" y="8"/>
                    <a:pt x="73" y="4"/>
                  </a:cubicBezTo>
                  <a:cubicBezTo>
                    <a:pt x="70" y="2"/>
                    <a:pt x="67" y="1"/>
                    <a:pt x="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72;p34">
              <a:extLst>
                <a:ext uri="{FF2B5EF4-FFF2-40B4-BE49-F238E27FC236}">
                  <a16:creationId xmlns:a16="http://schemas.microsoft.com/office/drawing/2014/main" id="{944FE180-4202-59BF-DA58-9F518FBE4813}"/>
                </a:ext>
              </a:extLst>
            </p:cNvPr>
            <p:cNvSpPr/>
            <p:nvPr/>
          </p:nvSpPr>
          <p:spPr>
            <a:xfrm>
              <a:off x="2845916" y="1738308"/>
              <a:ext cx="40447" cy="40993"/>
            </a:xfrm>
            <a:custGeom>
              <a:avLst/>
              <a:gdLst/>
              <a:ahLst/>
              <a:cxnLst/>
              <a:rect l="l" t="t" r="r" b="b"/>
              <a:pathLst>
                <a:path w="74" h="75" extrusionOk="0">
                  <a:moveTo>
                    <a:pt x="49" y="26"/>
                  </a:moveTo>
                  <a:lnTo>
                    <a:pt x="49" y="50"/>
                  </a:lnTo>
                  <a:lnTo>
                    <a:pt x="25" y="50"/>
                  </a:lnTo>
                  <a:lnTo>
                    <a:pt x="25" y="26"/>
                  </a:lnTo>
                  <a:close/>
                  <a:moveTo>
                    <a:pt x="12" y="1"/>
                  </a:moveTo>
                  <a:cubicBezTo>
                    <a:pt x="6" y="1"/>
                    <a:pt x="0" y="7"/>
                    <a:pt x="0" y="13"/>
                  </a:cubicBezTo>
                  <a:lnTo>
                    <a:pt x="0" y="63"/>
                  </a:lnTo>
                  <a:cubicBezTo>
                    <a:pt x="0" y="69"/>
                    <a:pt x="6" y="75"/>
                    <a:pt x="12" y="75"/>
                  </a:cubicBezTo>
                  <a:lnTo>
                    <a:pt x="62" y="75"/>
                  </a:lnTo>
                  <a:cubicBezTo>
                    <a:pt x="68" y="75"/>
                    <a:pt x="74" y="69"/>
                    <a:pt x="74" y="63"/>
                  </a:cubicBezTo>
                  <a:lnTo>
                    <a:pt x="74" y="13"/>
                  </a:lnTo>
                  <a:cubicBezTo>
                    <a:pt x="74" y="7"/>
                    <a:pt x="68" y="1"/>
                    <a:pt x="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73;p34">
              <a:extLst>
                <a:ext uri="{FF2B5EF4-FFF2-40B4-BE49-F238E27FC236}">
                  <a16:creationId xmlns:a16="http://schemas.microsoft.com/office/drawing/2014/main" id="{4DAF5C1C-41E7-9F1A-B771-02048878348F}"/>
                </a:ext>
              </a:extLst>
            </p:cNvPr>
            <p:cNvSpPr/>
            <p:nvPr/>
          </p:nvSpPr>
          <p:spPr>
            <a:xfrm>
              <a:off x="2906586" y="1738308"/>
              <a:ext cx="21863" cy="14211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12" y="1"/>
                  </a:moveTo>
                  <a:cubicBezTo>
                    <a:pt x="6" y="1"/>
                    <a:pt x="1" y="7"/>
                    <a:pt x="1" y="13"/>
                  </a:cubicBezTo>
                  <a:cubicBezTo>
                    <a:pt x="1" y="20"/>
                    <a:pt x="6" y="26"/>
                    <a:pt x="12" y="26"/>
                  </a:cubicBezTo>
                  <a:lnTo>
                    <a:pt x="28" y="26"/>
                  </a:lnTo>
                  <a:cubicBezTo>
                    <a:pt x="34" y="26"/>
                    <a:pt x="40" y="20"/>
                    <a:pt x="40" y="13"/>
                  </a:cubicBezTo>
                  <a:cubicBezTo>
                    <a:pt x="40" y="7"/>
                    <a:pt x="34" y="1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74;p34">
              <a:extLst>
                <a:ext uri="{FF2B5EF4-FFF2-40B4-BE49-F238E27FC236}">
                  <a16:creationId xmlns:a16="http://schemas.microsoft.com/office/drawing/2014/main" id="{B9A407CE-8C44-F0D2-7FEB-7829684D0C85}"/>
                </a:ext>
              </a:extLst>
            </p:cNvPr>
            <p:cNvSpPr/>
            <p:nvPr/>
          </p:nvSpPr>
          <p:spPr>
            <a:xfrm>
              <a:off x="2906586" y="1765636"/>
              <a:ext cx="21863" cy="13664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12" y="0"/>
                  </a:moveTo>
                  <a:cubicBezTo>
                    <a:pt x="6" y="0"/>
                    <a:pt x="1" y="6"/>
                    <a:pt x="1" y="13"/>
                  </a:cubicBezTo>
                  <a:cubicBezTo>
                    <a:pt x="1" y="19"/>
                    <a:pt x="6" y="25"/>
                    <a:pt x="12" y="25"/>
                  </a:cubicBezTo>
                  <a:lnTo>
                    <a:pt x="28" y="25"/>
                  </a:lnTo>
                  <a:cubicBezTo>
                    <a:pt x="34" y="25"/>
                    <a:pt x="40" y="19"/>
                    <a:pt x="40" y="13"/>
                  </a:cubicBezTo>
                  <a:cubicBezTo>
                    <a:pt x="40" y="6"/>
                    <a:pt x="34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5;p34">
              <a:extLst>
                <a:ext uri="{FF2B5EF4-FFF2-40B4-BE49-F238E27FC236}">
                  <a16:creationId xmlns:a16="http://schemas.microsoft.com/office/drawing/2014/main" id="{D6132A7E-A3A6-C5E6-72A8-76EA8CB16959}"/>
                </a:ext>
              </a:extLst>
            </p:cNvPr>
            <p:cNvSpPr/>
            <p:nvPr/>
          </p:nvSpPr>
          <p:spPr>
            <a:xfrm>
              <a:off x="2906586" y="1684197"/>
              <a:ext cx="21863" cy="14758"/>
            </a:xfrm>
            <a:custGeom>
              <a:avLst/>
              <a:gdLst/>
              <a:ahLst/>
              <a:cxnLst/>
              <a:rect l="l" t="t" r="r" b="b"/>
              <a:pathLst>
                <a:path w="40" h="27" extrusionOk="0">
                  <a:moveTo>
                    <a:pt x="12" y="0"/>
                  </a:moveTo>
                  <a:cubicBezTo>
                    <a:pt x="6" y="0"/>
                    <a:pt x="1" y="6"/>
                    <a:pt x="1" y="13"/>
                  </a:cubicBezTo>
                  <a:cubicBezTo>
                    <a:pt x="1" y="21"/>
                    <a:pt x="6" y="26"/>
                    <a:pt x="12" y="26"/>
                  </a:cubicBezTo>
                  <a:lnTo>
                    <a:pt x="28" y="26"/>
                  </a:lnTo>
                  <a:cubicBezTo>
                    <a:pt x="34" y="26"/>
                    <a:pt x="40" y="21"/>
                    <a:pt x="40" y="13"/>
                  </a:cubicBezTo>
                  <a:cubicBezTo>
                    <a:pt x="40" y="6"/>
                    <a:pt x="34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6;p34">
              <a:extLst>
                <a:ext uri="{FF2B5EF4-FFF2-40B4-BE49-F238E27FC236}">
                  <a16:creationId xmlns:a16="http://schemas.microsoft.com/office/drawing/2014/main" id="{98928E1F-F148-5138-4C74-2281D6497D00}"/>
                </a:ext>
              </a:extLst>
            </p:cNvPr>
            <p:cNvSpPr/>
            <p:nvPr/>
          </p:nvSpPr>
          <p:spPr>
            <a:xfrm>
              <a:off x="2906586" y="1711525"/>
              <a:ext cx="21863" cy="14211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12" y="1"/>
                  </a:moveTo>
                  <a:cubicBezTo>
                    <a:pt x="6" y="1"/>
                    <a:pt x="1" y="5"/>
                    <a:pt x="1" y="12"/>
                  </a:cubicBezTo>
                  <a:cubicBezTo>
                    <a:pt x="1" y="20"/>
                    <a:pt x="6" y="25"/>
                    <a:pt x="12" y="25"/>
                  </a:cubicBezTo>
                  <a:lnTo>
                    <a:pt x="28" y="25"/>
                  </a:lnTo>
                  <a:cubicBezTo>
                    <a:pt x="34" y="25"/>
                    <a:pt x="40" y="20"/>
                    <a:pt x="40" y="12"/>
                  </a:cubicBezTo>
                  <a:cubicBezTo>
                    <a:pt x="40" y="5"/>
                    <a:pt x="34" y="1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7;p34">
              <a:extLst>
                <a:ext uri="{FF2B5EF4-FFF2-40B4-BE49-F238E27FC236}">
                  <a16:creationId xmlns:a16="http://schemas.microsoft.com/office/drawing/2014/main" id="{3F060F9D-9456-3389-9AEA-6219E6E81E5B}"/>
                </a:ext>
              </a:extLst>
            </p:cNvPr>
            <p:cNvSpPr/>
            <p:nvPr/>
          </p:nvSpPr>
          <p:spPr>
            <a:xfrm>
              <a:off x="2819134" y="1723550"/>
              <a:ext cx="13664" cy="14211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2" y="1"/>
                  </a:moveTo>
                  <a:cubicBezTo>
                    <a:pt x="9" y="1"/>
                    <a:pt x="6" y="2"/>
                    <a:pt x="3" y="5"/>
                  </a:cubicBezTo>
                  <a:cubicBezTo>
                    <a:pt x="2" y="6"/>
                    <a:pt x="0" y="9"/>
                    <a:pt x="0" y="14"/>
                  </a:cubicBezTo>
                  <a:cubicBezTo>
                    <a:pt x="0" y="16"/>
                    <a:pt x="2" y="19"/>
                    <a:pt x="3" y="22"/>
                  </a:cubicBezTo>
                  <a:cubicBezTo>
                    <a:pt x="6" y="24"/>
                    <a:pt x="9" y="25"/>
                    <a:pt x="12" y="25"/>
                  </a:cubicBezTo>
                  <a:cubicBezTo>
                    <a:pt x="15" y="25"/>
                    <a:pt x="19" y="24"/>
                    <a:pt x="20" y="22"/>
                  </a:cubicBezTo>
                  <a:cubicBezTo>
                    <a:pt x="23" y="19"/>
                    <a:pt x="25" y="16"/>
                    <a:pt x="25" y="14"/>
                  </a:cubicBezTo>
                  <a:cubicBezTo>
                    <a:pt x="25" y="9"/>
                    <a:pt x="23" y="6"/>
                    <a:pt x="20" y="5"/>
                  </a:cubicBezTo>
                  <a:cubicBezTo>
                    <a:pt x="19" y="2"/>
                    <a:pt x="15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8;p34">
              <a:extLst>
                <a:ext uri="{FF2B5EF4-FFF2-40B4-BE49-F238E27FC236}">
                  <a16:creationId xmlns:a16="http://schemas.microsoft.com/office/drawing/2014/main" id="{B82CF1BF-9017-1FC0-0878-FB092C59302F}"/>
                </a:ext>
              </a:extLst>
            </p:cNvPr>
            <p:cNvSpPr/>
            <p:nvPr/>
          </p:nvSpPr>
          <p:spPr>
            <a:xfrm>
              <a:off x="2609796" y="1469939"/>
              <a:ext cx="345435" cy="345982"/>
            </a:xfrm>
            <a:custGeom>
              <a:avLst/>
              <a:gdLst/>
              <a:ahLst/>
              <a:cxnLst/>
              <a:rect l="l" t="t" r="r" b="b"/>
              <a:pathLst>
                <a:path w="632" h="633" extrusionOk="0">
                  <a:moveTo>
                    <a:pt x="266" y="25"/>
                  </a:moveTo>
                  <a:cubicBezTo>
                    <a:pt x="314" y="25"/>
                    <a:pt x="353" y="64"/>
                    <a:pt x="353" y="112"/>
                  </a:cubicBezTo>
                  <a:lnTo>
                    <a:pt x="353" y="125"/>
                  </a:lnTo>
                  <a:cubicBezTo>
                    <a:pt x="338" y="121"/>
                    <a:pt x="327" y="106"/>
                    <a:pt x="327" y="90"/>
                  </a:cubicBezTo>
                  <a:cubicBezTo>
                    <a:pt x="327" y="86"/>
                    <a:pt x="325" y="82"/>
                    <a:pt x="323" y="80"/>
                  </a:cubicBezTo>
                  <a:cubicBezTo>
                    <a:pt x="320" y="77"/>
                    <a:pt x="315" y="77"/>
                    <a:pt x="312" y="77"/>
                  </a:cubicBezTo>
                  <a:cubicBezTo>
                    <a:pt x="297" y="82"/>
                    <a:pt x="282" y="84"/>
                    <a:pt x="266" y="84"/>
                  </a:cubicBezTo>
                  <a:cubicBezTo>
                    <a:pt x="251" y="84"/>
                    <a:pt x="236" y="82"/>
                    <a:pt x="221" y="77"/>
                  </a:cubicBezTo>
                  <a:cubicBezTo>
                    <a:pt x="217" y="77"/>
                    <a:pt x="214" y="77"/>
                    <a:pt x="211" y="80"/>
                  </a:cubicBezTo>
                  <a:cubicBezTo>
                    <a:pt x="207" y="82"/>
                    <a:pt x="206" y="86"/>
                    <a:pt x="206" y="90"/>
                  </a:cubicBezTo>
                  <a:cubicBezTo>
                    <a:pt x="206" y="106"/>
                    <a:pt x="195" y="121"/>
                    <a:pt x="180" y="125"/>
                  </a:cubicBezTo>
                  <a:lnTo>
                    <a:pt x="180" y="112"/>
                  </a:lnTo>
                  <a:cubicBezTo>
                    <a:pt x="181" y="64"/>
                    <a:pt x="219" y="25"/>
                    <a:pt x="266" y="25"/>
                  </a:cubicBezTo>
                  <a:close/>
                  <a:moveTo>
                    <a:pt x="305" y="105"/>
                  </a:moveTo>
                  <a:cubicBezTo>
                    <a:pt x="307" y="115"/>
                    <a:pt x="312" y="124"/>
                    <a:pt x="320" y="132"/>
                  </a:cubicBezTo>
                  <a:lnTo>
                    <a:pt x="214" y="132"/>
                  </a:lnTo>
                  <a:cubicBezTo>
                    <a:pt x="221" y="124"/>
                    <a:pt x="226" y="115"/>
                    <a:pt x="229" y="105"/>
                  </a:cubicBezTo>
                  <a:cubicBezTo>
                    <a:pt x="241" y="107"/>
                    <a:pt x="254" y="108"/>
                    <a:pt x="266" y="108"/>
                  </a:cubicBezTo>
                  <a:cubicBezTo>
                    <a:pt x="279" y="108"/>
                    <a:pt x="292" y="107"/>
                    <a:pt x="305" y="105"/>
                  </a:cubicBezTo>
                  <a:close/>
                  <a:moveTo>
                    <a:pt x="399" y="157"/>
                  </a:moveTo>
                  <a:cubicBezTo>
                    <a:pt x="403" y="157"/>
                    <a:pt x="408" y="160"/>
                    <a:pt x="408" y="164"/>
                  </a:cubicBezTo>
                  <a:lnTo>
                    <a:pt x="408" y="196"/>
                  </a:lnTo>
                  <a:cubicBezTo>
                    <a:pt x="408" y="200"/>
                    <a:pt x="403" y="203"/>
                    <a:pt x="399" y="203"/>
                  </a:cubicBezTo>
                  <a:lnTo>
                    <a:pt x="377" y="203"/>
                  </a:lnTo>
                  <a:lnTo>
                    <a:pt x="377" y="157"/>
                  </a:lnTo>
                  <a:close/>
                  <a:moveTo>
                    <a:pt x="402" y="228"/>
                  </a:moveTo>
                  <a:lnTo>
                    <a:pt x="402" y="239"/>
                  </a:lnTo>
                  <a:cubicBezTo>
                    <a:pt x="402" y="249"/>
                    <a:pt x="395" y="258"/>
                    <a:pt x="385" y="258"/>
                  </a:cubicBezTo>
                  <a:lnTo>
                    <a:pt x="370" y="258"/>
                  </a:lnTo>
                  <a:cubicBezTo>
                    <a:pt x="375" y="248"/>
                    <a:pt x="376" y="239"/>
                    <a:pt x="377" y="228"/>
                  </a:cubicBezTo>
                  <a:close/>
                  <a:moveTo>
                    <a:pt x="353" y="157"/>
                  </a:moveTo>
                  <a:lnTo>
                    <a:pt x="353" y="218"/>
                  </a:lnTo>
                  <a:cubicBezTo>
                    <a:pt x="353" y="232"/>
                    <a:pt x="350" y="246"/>
                    <a:pt x="343" y="258"/>
                  </a:cubicBezTo>
                  <a:lnTo>
                    <a:pt x="273" y="258"/>
                  </a:lnTo>
                  <a:cubicBezTo>
                    <a:pt x="266" y="258"/>
                    <a:pt x="260" y="264"/>
                    <a:pt x="260" y="270"/>
                  </a:cubicBezTo>
                  <a:cubicBezTo>
                    <a:pt x="260" y="277"/>
                    <a:pt x="266" y="283"/>
                    <a:pt x="273" y="283"/>
                  </a:cubicBezTo>
                  <a:lnTo>
                    <a:pt x="324" y="283"/>
                  </a:lnTo>
                  <a:cubicBezTo>
                    <a:pt x="310" y="296"/>
                    <a:pt x="289" y="304"/>
                    <a:pt x="266" y="304"/>
                  </a:cubicBezTo>
                  <a:cubicBezTo>
                    <a:pt x="219" y="304"/>
                    <a:pt x="181" y="265"/>
                    <a:pt x="181" y="218"/>
                  </a:cubicBezTo>
                  <a:lnTo>
                    <a:pt x="181" y="157"/>
                  </a:lnTo>
                  <a:close/>
                  <a:moveTo>
                    <a:pt x="529" y="322"/>
                  </a:moveTo>
                  <a:cubicBezTo>
                    <a:pt x="538" y="322"/>
                    <a:pt x="545" y="329"/>
                    <a:pt x="545" y="337"/>
                  </a:cubicBezTo>
                  <a:cubicBezTo>
                    <a:pt x="545" y="345"/>
                    <a:pt x="538" y="352"/>
                    <a:pt x="529" y="352"/>
                  </a:cubicBezTo>
                  <a:lnTo>
                    <a:pt x="486" y="352"/>
                  </a:lnTo>
                  <a:cubicBezTo>
                    <a:pt x="477" y="352"/>
                    <a:pt x="470" y="345"/>
                    <a:pt x="470" y="337"/>
                  </a:cubicBezTo>
                  <a:cubicBezTo>
                    <a:pt x="470" y="329"/>
                    <a:pt x="477" y="322"/>
                    <a:pt x="486" y="322"/>
                  </a:cubicBezTo>
                  <a:close/>
                  <a:moveTo>
                    <a:pt x="297" y="324"/>
                  </a:moveTo>
                  <a:lnTo>
                    <a:pt x="297" y="332"/>
                  </a:lnTo>
                  <a:cubicBezTo>
                    <a:pt x="297" y="353"/>
                    <a:pt x="312" y="371"/>
                    <a:pt x="333" y="374"/>
                  </a:cubicBezTo>
                  <a:lnTo>
                    <a:pt x="333" y="405"/>
                  </a:lnTo>
                  <a:cubicBezTo>
                    <a:pt x="333" y="441"/>
                    <a:pt x="304" y="472"/>
                    <a:pt x="266" y="472"/>
                  </a:cubicBezTo>
                  <a:cubicBezTo>
                    <a:pt x="230" y="472"/>
                    <a:pt x="200" y="441"/>
                    <a:pt x="200" y="405"/>
                  </a:cubicBezTo>
                  <a:lnTo>
                    <a:pt x="200" y="374"/>
                  </a:lnTo>
                  <a:cubicBezTo>
                    <a:pt x="221" y="371"/>
                    <a:pt x="237" y="353"/>
                    <a:pt x="237" y="332"/>
                  </a:cubicBezTo>
                  <a:lnTo>
                    <a:pt x="237" y="324"/>
                  </a:lnTo>
                  <a:cubicBezTo>
                    <a:pt x="247" y="327"/>
                    <a:pt x="256" y="329"/>
                    <a:pt x="266" y="329"/>
                  </a:cubicBezTo>
                  <a:cubicBezTo>
                    <a:pt x="276" y="329"/>
                    <a:pt x="286" y="327"/>
                    <a:pt x="297" y="324"/>
                  </a:cubicBezTo>
                  <a:close/>
                  <a:moveTo>
                    <a:pt x="266" y="1"/>
                  </a:moveTo>
                  <a:cubicBezTo>
                    <a:pt x="206" y="1"/>
                    <a:pt x="155" y="50"/>
                    <a:pt x="155" y="112"/>
                  </a:cubicBezTo>
                  <a:lnTo>
                    <a:pt x="155" y="218"/>
                  </a:lnTo>
                  <a:cubicBezTo>
                    <a:pt x="155" y="259"/>
                    <a:pt x="178" y="296"/>
                    <a:pt x="213" y="314"/>
                  </a:cubicBezTo>
                  <a:lnTo>
                    <a:pt x="213" y="332"/>
                  </a:lnTo>
                  <a:cubicBezTo>
                    <a:pt x="213" y="340"/>
                    <a:pt x="206" y="349"/>
                    <a:pt x="197" y="349"/>
                  </a:cubicBezTo>
                  <a:lnTo>
                    <a:pt x="115" y="349"/>
                  </a:lnTo>
                  <a:cubicBezTo>
                    <a:pt x="51" y="349"/>
                    <a:pt x="0" y="400"/>
                    <a:pt x="0" y="462"/>
                  </a:cubicBezTo>
                  <a:cubicBezTo>
                    <a:pt x="0" y="483"/>
                    <a:pt x="6" y="505"/>
                    <a:pt x="18" y="522"/>
                  </a:cubicBezTo>
                  <a:cubicBezTo>
                    <a:pt x="12" y="537"/>
                    <a:pt x="10" y="551"/>
                    <a:pt x="10" y="567"/>
                  </a:cubicBezTo>
                  <a:cubicBezTo>
                    <a:pt x="10" y="587"/>
                    <a:pt x="15" y="608"/>
                    <a:pt x="25" y="626"/>
                  </a:cubicBezTo>
                  <a:cubicBezTo>
                    <a:pt x="28" y="631"/>
                    <a:pt x="32" y="632"/>
                    <a:pt x="37" y="632"/>
                  </a:cubicBezTo>
                  <a:cubicBezTo>
                    <a:pt x="38" y="632"/>
                    <a:pt x="41" y="632"/>
                    <a:pt x="42" y="631"/>
                  </a:cubicBezTo>
                  <a:cubicBezTo>
                    <a:pt x="48" y="628"/>
                    <a:pt x="50" y="621"/>
                    <a:pt x="47" y="615"/>
                  </a:cubicBezTo>
                  <a:cubicBezTo>
                    <a:pt x="39" y="599"/>
                    <a:pt x="35" y="583"/>
                    <a:pt x="35" y="567"/>
                  </a:cubicBezTo>
                  <a:cubicBezTo>
                    <a:pt x="35" y="553"/>
                    <a:pt x="38" y="540"/>
                    <a:pt x="42" y="527"/>
                  </a:cubicBezTo>
                  <a:cubicBezTo>
                    <a:pt x="45" y="522"/>
                    <a:pt x="44" y="518"/>
                    <a:pt x="42" y="514"/>
                  </a:cubicBezTo>
                  <a:cubicBezTo>
                    <a:pt x="31" y="499"/>
                    <a:pt x="25" y="480"/>
                    <a:pt x="25" y="462"/>
                  </a:cubicBezTo>
                  <a:cubicBezTo>
                    <a:pt x="25" y="413"/>
                    <a:pt x="65" y="374"/>
                    <a:pt x="115" y="374"/>
                  </a:cubicBezTo>
                  <a:lnTo>
                    <a:pt x="126" y="374"/>
                  </a:lnTo>
                  <a:lnTo>
                    <a:pt x="126" y="441"/>
                  </a:lnTo>
                  <a:cubicBezTo>
                    <a:pt x="126" y="465"/>
                    <a:pt x="120" y="488"/>
                    <a:pt x="110" y="509"/>
                  </a:cubicBezTo>
                  <a:cubicBezTo>
                    <a:pt x="110" y="511"/>
                    <a:pt x="109" y="514"/>
                    <a:pt x="109" y="515"/>
                  </a:cubicBezTo>
                  <a:lnTo>
                    <a:pt x="109" y="621"/>
                  </a:lnTo>
                  <a:cubicBezTo>
                    <a:pt x="109" y="626"/>
                    <a:pt x="115" y="632"/>
                    <a:pt x="122" y="632"/>
                  </a:cubicBezTo>
                  <a:cubicBezTo>
                    <a:pt x="129" y="632"/>
                    <a:pt x="135" y="626"/>
                    <a:pt x="135" y="621"/>
                  </a:cubicBezTo>
                  <a:lnTo>
                    <a:pt x="135" y="518"/>
                  </a:lnTo>
                  <a:cubicBezTo>
                    <a:pt x="145" y="493"/>
                    <a:pt x="151" y="467"/>
                    <a:pt x="151" y="441"/>
                  </a:cubicBezTo>
                  <a:lnTo>
                    <a:pt x="151" y="374"/>
                  </a:lnTo>
                  <a:lnTo>
                    <a:pt x="175" y="374"/>
                  </a:lnTo>
                  <a:lnTo>
                    <a:pt x="175" y="405"/>
                  </a:lnTo>
                  <a:cubicBezTo>
                    <a:pt x="175" y="454"/>
                    <a:pt x="217" y="496"/>
                    <a:pt x="266" y="496"/>
                  </a:cubicBezTo>
                  <a:cubicBezTo>
                    <a:pt x="317" y="496"/>
                    <a:pt x="359" y="454"/>
                    <a:pt x="359" y="405"/>
                  </a:cubicBezTo>
                  <a:lnTo>
                    <a:pt x="359" y="374"/>
                  </a:lnTo>
                  <a:lnTo>
                    <a:pt x="383" y="374"/>
                  </a:lnTo>
                  <a:lnTo>
                    <a:pt x="383" y="428"/>
                  </a:lnTo>
                  <a:cubicBezTo>
                    <a:pt x="383" y="436"/>
                    <a:pt x="389" y="441"/>
                    <a:pt x="395" y="441"/>
                  </a:cubicBezTo>
                  <a:cubicBezTo>
                    <a:pt x="402" y="441"/>
                    <a:pt x="408" y="436"/>
                    <a:pt x="408" y="428"/>
                  </a:cubicBezTo>
                  <a:lnTo>
                    <a:pt x="408" y="363"/>
                  </a:lnTo>
                  <a:cubicBezTo>
                    <a:pt x="408" y="353"/>
                    <a:pt x="415" y="346"/>
                    <a:pt x="425" y="346"/>
                  </a:cubicBezTo>
                  <a:lnTo>
                    <a:pt x="447" y="346"/>
                  </a:lnTo>
                  <a:cubicBezTo>
                    <a:pt x="451" y="363"/>
                    <a:pt x="467" y="376"/>
                    <a:pt x="486" y="376"/>
                  </a:cubicBezTo>
                  <a:lnTo>
                    <a:pt x="529" y="376"/>
                  </a:lnTo>
                  <a:cubicBezTo>
                    <a:pt x="548" y="376"/>
                    <a:pt x="564" y="363"/>
                    <a:pt x="568" y="346"/>
                  </a:cubicBezTo>
                  <a:lnTo>
                    <a:pt x="590" y="346"/>
                  </a:lnTo>
                  <a:cubicBezTo>
                    <a:pt x="600" y="346"/>
                    <a:pt x="607" y="353"/>
                    <a:pt x="607" y="363"/>
                  </a:cubicBezTo>
                  <a:lnTo>
                    <a:pt x="607" y="590"/>
                  </a:lnTo>
                  <a:cubicBezTo>
                    <a:pt x="607" y="600"/>
                    <a:pt x="600" y="608"/>
                    <a:pt x="590" y="608"/>
                  </a:cubicBezTo>
                  <a:lnTo>
                    <a:pt x="425" y="608"/>
                  </a:lnTo>
                  <a:cubicBezTo>
                    <a:pt x="415" y="608"/>
                    <a:pt x="408" y="600"/>
                    <a:pt x="408" y="590"/>
                  </a:cubicBezTo>
                  <a:lnTo>
                    <a:pt x="408" y="532"/>
                  </a:lnTo>
                  <a:cubicBezTo>
                    <a:pt x="408" y="525"/>
                    <a:pt x="402" y="519"/>
                    <a:pt x="395" y="519"/>
                  </a:cubicBezTo>
                  <a:cubicBezTo>
                    <a:pt x="389" y="519"/>
                    <a:pt x="383" y="525"/>
                    <a:pt x="383" y="532"/>
                  </a:cubicBezTo>
                  <a:lnTo>
                    <a:pt x="383" y="590"/>
                  </a:lnTo>
                  <a:cubicBezTo>
                    <a:pt x="383" y="613"/>
                    <a:pt x="402" y="632"/>
                    <a:pt x="425" y="632"/>
                  </a:cubicBezTo>
                  <a:lnTo>
                    <a:pt x="590" y="632"/>
                  </a:lnTo>
                  <a:cubicBezTo>
                    <a:pt x="613" y="632"/>
                    <a:pt x="632" y="613"/>
                    <a:pt x="632" y="590"/>
                  </a:cubicBezTo>
                  <a:lnTo>
                    <a:pt x="632" y="363"/>
                  </a:lnTo>
                  <a:cubicBezTo>
                    <a:pt x="632" y="340"/>
                    <a:pt x="613" y="322"/>
                    <a:pt x="590" y="322"/>
                  </a:cubicBezTo>
                  <a:lnTo>
                    <a:pt x="565" y="322"/>
                  </a:lnTo>
                  <a:cubicBezTo>
                    <a:pt x="559" y="307"/>
                    <a:pt x="546" y="297"/>
                    <a:pt x="529" y="297"/>
                  </a:cubicBezTo>
                  <a:lnTo>
                    <a:pt x="486" y="297"/>
                  </a:lnTo>
                  <a:cubicBezTo>
                    <a:pt x="468" y="297"/>
                    <a:pt x="455" y="307"/>
                    <a:pt x="448" y="322"/>
                  </a:cubicBezTo>
                  <a:lnTo>
                    <a:pt x="425" y="322"/>
                  </a:lnTo>
                  <a:cubicBezTo>
                    <a:pt x="406" y="322"/>
                    <a:pt x="392" y="333"/>
                    <a:pt x="386" y="349"/>
                  </a:cubicBezTo>
                  <a:lnTo>
                    <a:pt x="337" y="349"/>
                  </a:lnTo>
                  <a:cubicBezTo>
                    <a:pt x="328" y="349"/>
                    <a:pt x="321" y="340"/>
                    <a:pt x="321" y="332"/>
                  </a:cubicBezTo>
                  <a:lnTo>
                    <a:pt x="321" y="314"/>
                  </a:lnTo>
                  <a:cubicBezTo>
                    <a:pt x="336" y="307"/>
                    <a:pt x="347" y="296"/>
                    <a:pt x="357" y="283"/>
                  </a:cubicBezTo>
                  <a:lnTo>
                    <a:pt x="385" y="283"/>
                  </a:lnTo>
                  <a:cubicBezTo>
                    <a:pt x="408" y="283"/>
                    <a:pt x="427" y="262"/>
                    <a:pt x="427" y="239"/>
                  </a:cubicBezTo>
                  <a:lnTo>
                    <a:pt x="427" y="213"/>
                  </a:lnTo>
                  <a:cubicBezTo>
                    <a:pt x="431" y="207"/>
                    <a:pt x="432" y="202"/>
                    <a:pt x="432" y="196"/>
                  </a:cubicBezTo>
                  <a:lnTo>
                    <a:pt x="432" y="164"/>
                  </a:lnTo>
                  <a:cubicBezTo>
                    <a:pt x="432" y="147"/>
                    <a:pt x="418" y="132"/>
                    <a:pt x="399" y="132"/>
                  </a:cubicBezTo>
                  <a:lnTo>
                    <a:pt x="377" y="132"/>
                  </a:lnTo>
                  <a:lnTo>
                    <a:pt x="377" y="112"/>
                  </a:lnTo>
                  <a:cubicBezTo>
                    <a:pt x="377" y="50"/>
                    <a:pt x="328" y="1"/>
                    <a:pt x="2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379;p34">
            <a:extLst>
              <a:ext uri="{FF2B5EF4-FFF2-40B4-BE49-F238E27FC236}">
                <a16:creationId xmlns:a16="http://schemas.microsoft.com/office/drawing/2014/main" id="{DDCBAB3F-67F9-975B-7F49-BE1CAD3B10D5}"/>
              </a:ext>
            </a:extLst>
          </p:cNvPr>
          <p:cNvGrpSpPr/>
          <p:nvPr/>
        </p:nvGrpSpPr>
        <p:grpSpPr>
          <a:xfrm>
            <a:off x="6371267" y="5650548"/>
            <a:ext cx="389444" cy="329085"/>
            <a:chOff x="1895969" y="1496721"/>
            <a:chExt cx="345435" cy="291871"/>
          </a:xfrm>
          <a:solidFill>
            <a:schemeClr val="tx2">
              <a:lumMod val="50000"/>
            </a:schemeClr>
          </a:solidFill>
        </p:grpSpPr>
        <p:sp>
          <p:nvSpPr>
            <p:cNvPr id="23" name="Google Shape;380;p34">
              <a:extLst>
                <a:ext uri="{FF2B5EF4-FFF2-40B4-BE49-F238E27FC236}">
                  <a16:creationId xmlns:a16="http://schemas.microsoft.com/office/drawing/2014/main" id="{2900463C-D12D-5190-E332-97A04D164B50}"/>
                </a:ext>
              </a:extLst>
            </p:cNvPr>
            <p:cNvSpPr/>
            <p:nvPr/>
          </p:nvSpPr>
          <p:spPr>
            <a:xfrm>
              <a:off x="1895969" y="1496721"/>
              <a:ext cx="338330" cy="127899"/>
            </a:xfrm>
            <a:custGeom>
              <a:avLst/>
              <a:gdLst/>
              <a:ahLst/>
              <a:cxnLst/>
              <a:rect l="l" t="t" r="r" b="b"/>
              <a:pathLst>
                <a:path w="619" h="234" extrusionOk="0">
                  <a:moveTo>
                    <a:pt x="266" y="77"/>
                  </a:moveTo>
                  <a:lnTo>
                    <a:pt x="266" y="157"/>
                  </a:lnTo>
                  <a:lnTo>
                    <a:pt x="219" y="157"/>
                  </a:lnTo>
                  <a:lnTo>
                    <a:pt x="219" y="77"/>
                  </a:lnTo>
                  <a:close/>
                  <a:moveTo>
                    <a:pt x="340" y="77"/>
                  </a:moveTo>
                  <a:lnTo>
                    <a:pt x="340" y="157"/>
                  </a:lnTo>
                  <a:lnTo>
                    <a:pt x="291" y="157"/>
                  </a:lnTo>
                  <a:lnTo>
                    <a:pt x="291" y="77"/>
                  </a:lnTo>
                  <a:close/>
                  <a:moveTo>
                    <a:pt x="414" y="77"/>
                  </a:moveTo>
                  <a:lnTo>
                    <a:pt x="414" y="157"/>
                  </a:lnTo>
                  <a:lnTo>
                    <a:pt x="365" y="157"/>
                  </a:lnTo>
                  <a:lnTo>
                    <a:pt x="365" y="77"/>
                  </a:lnTo>
                  <a:close/>
                  <a:moveTo>
                    <a:pt x="116" y="25"/>
                  </a:moveTo>
                  <a:cubicBezTo>
                    <a:pt x="148" y="25"/>
                    <a:pt x="177" y="41"/>
                    <a:pt x="193" y="69"/>
                  </a:cubicBezTo>
                  <a:lnTo>
                    <a:pt x="193" y="166"/>
                  </a:lnTo>
                  <a:cubicBezTo>
                    <a:pt x="177" y="192"/>
                    <a:pt x="148" y="208"/>
                    <a:pt x="116" y="208"/>
                  </a:cubicBezTo>
                  <a:cubicBezTo>
                    <a:pt x="66" y="208"/>
                    <a:pt x="25" y="167"/>
                    <a:pt x="25" y="117"/>
                  </a:cubicBezTo>
                  <a:cubicBezTo>
                    <a:pt x="25" y="66"/>
                    <a:pt x="66" y="25"/>
                    <a:pt x="116" y="25"/>
                  </a:cubicBezTo>
                  <a:close/>
                  <a:moveTo>
                    <a:pt x="116" y="1"/>
                  </a:moveTo>
                  <a:cubicBezTo>
                    <a:pt x="53" y="1"/>
                    <a:pt x="1" y="53"/>
                    <a:pt x="1" y="117"/>
                  </a:cubicBezTo>
                  <a:cubicBezTo>
                    <a:pt x="1" y="182"/>
                    <a:pt x="53" y="234"/>
                    <a:pt x="116" y="234"/>
                  </a:cubicBezTo>
                  <a:cubicBezTo>
                    <a:pt x="155" y="234"/>
                    <a:pt x="191" y="213"/>
                    <a:pt x="213" y="182"/>
                  </a:cubicBezTo>
                  <a:lnTo>
                    <a:pt x="419" y="182"/>
                  </a:lnTo>
                  <a:cubicBezTo>
                    <a:pt x="441" y="213"/>
                    <a:pt x="477" y="234"/>
                    <a:pt x="516" y="234"/>
                  </a:cubicBezTo>
                  <a:cubicBezTo>
                    <a:pt x="557" y="234"/>
                    <a:pt x="594" y="212"/>
                    <a:pt x="616" y="177"/>
                  </a:cubicBezTo>
                  <a:cubicBezTo>
                    <a:pt x="619" y="171"/>
                    <a:pt x="617" y="163"/>
                    <a:pt x="612" y="160"/>
                  </a:cubicBezTo>
                  <a:cubicBezTo>
                    <a:pt x="610" y="159"/>
                    <a:pt x="607" y="158"/>
                    <a:pt x="605" y="158"/>
                  </a:cubicBezTo>
                  <a:cubicBezTo>
                    <a:pt x="601" y="158"/>
                    <a:pt x="596" y="160"/>
                    <a:pt x="594" y="164"/>
                  </a:cubicBezTo>
                  <a:cubicBezTo>
                    <a:pt x="577" y="192"/>
                    <a:pt x="548" y="209"/>
                    <a:pt x="516" y="209"/>
                  </a:cubicBezTo>
                  <a:cubicBezTo>
                    <a:pt x="484" y="209"/>
                    <a:pt x="456" y="192"/>
                    <a:pt x="438" y="166"/>
                  </a:cubicBezTo>
                  <a:lnTo>
                    <a:pt x="438" y="69"/>
                  </a:lnTo>
                  <a:cubicBezTo>
                    <a:pt x="456" y="41"/>
                    <a:pt x="484" y="25"/>
                    <a:pt x="516" y="25"/>
                  </a:cubicBezTo>
                  <a:cubicBezTo>
                    <a:pt x="548" y="25"/>
                    <a:pt x="577" y="41"/>
                    <a:pt x="594" y="70"/>
                  </a:cubicBezTo>
                  <a:cubicBezTo>
                    <a:pt x="596" y="74"/>
                    <a:pt x="601" y="76"/>
                    <a:pt x="605" y="76"/>
                  </a:cubicBezTo>
                  <a:cubicBezTo>
                    <a:pt x="607" y="76"/>
                    <a:pt x="610" y="76"/>
                    <a:pt x="612" y="75"/>
                  </a:cubicBezTo>
                  <a:cubicBezTo>
                    <a:pt x="617" y="70"/>
                    <a:pt x="619" y="63"/>
                    <a:pt x="616" y="57"/>
                  </a:cubicBezTo>
                  <a:cubicBezTo>
                    <a:pt x="594" y="21"/>
                    <a:pt x="557" y="1"/>
                    <a:pt x="516" y="1"/>
                  </a:cubicBezTo>
                  <a:cubicBezTo>
                    <a:pt x="477" y="1"/>
                    <a:pt x="441" y="21"/>
                    <a:pt x="419" y="53"/>
                  </a:cubicBezTo>
                  <a:lnTo>
                    <a:pt x="213" y="53"/>
                  </a:lnTo>
                  <a:cubicBezTo>
                    <a:pt x="191" y="21"/>
                    <a:pt x="155" y="1"/>
                    <a:pt x="1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81;p34">
              <a:extLst>
                <a:ext uri="{FF2B5EF4-FFF2-40B4-BE49-F238E27FC236}">
                  <a16:creationId xmlns:a16="http://schemas.microsoft.com/office/drawing/2014/main" id="{FF4B7C4C-3387-A20B-F44D-2C2C6120E989}"/>
                </a:ext>
              </a:extLst>
            </p:cNvPr>
            <p:cNvSpPr/>
            <p:nvPr/>
          </p:nvSpPr>
          <p:spPr>
            <a:xfrm>
              <a:off x="1895969" y="1661240"/>
              <a:ext cx="345435" cy="127352"/>
            </a:xfrm>
            <a:custGeom>
              <a:avLst/>
              <a:gdLst/>
              <a:ahLst/>
              <a:cxnLst/>
              <a:rect l="l" t="t" r="r" b="b"/>
              <a:pathLst>
                <a:path w="632" h="233" extrusionOk="0">
                  <a:moveTo>
                    <a:pt x="266" y="77"/>
                  </a:moveTo>
                  <a:lnTo>
                    <a:pt x="266" y="156"/>
                  </a:lnTo>
                  <a:lnTo>
                    <a:pt x="219" y="156"/>
                  </a:lnTo>
                  <a:lnTo>
                    <a:pt x="219" y="77"/>
                  </a:lnTo>
                  <a:close/>
                  <a:moveTo>
                    <a:pt x="340" y="77"/>
                  </a:moveTo>
                  <a:lnTo>
                    <a:pt x="340" y="156"/>
                  </a:lnTo>
                  <a:lnTo>
                    <a:pt x="291" y="156"/>
                  </a:lnTo>
                  <a:lnTo>
                    <a:pt x="291" y="77"/>
                  </a:lnTo>
                  <a:close/>
                  <a:moveTo>
                    <a:pt x="414" y="77"/>
                  </a:moveTo>
                  <a:lnTo>
                    <a:pt x="414" y="156"/>
                  </a:lnTo>
                  <a:lnTo>
                    <a:pt x="365" y="156"/>
                  </a:lnTo>
                  <a:lnTo>
                    <a:pt x="365" y="77"/>
                  </a:lnTo>
                  <a:close/>
                  <a:moveTo>
                    <a:pt x="116" y="26"/>
                  </a:moveTo>
                  <a:cubicBezTo>
                    <a:pt x="148" y="26"/>
                    <a:pt x="177" y="42"/>
                    <a:pt x="193" y="68"/>
                  </a:cubicBezTo>
                  <a:lnTo>
                    <a:pt x="193" y="165"/>
                  </a:lnTo>
                  <a:cubicBezTo>
                    <a:pt x="177" y="193"/>
                    <a:pt x="148" y="208"/>
                    <a:pt x="116" y="208"/>
                  </a:cubicBezTo>
                  <a:cubicBezTo>
                    <a:pt x="66" y="208"/>
                    <a:pt x="25" y="168"/>
                    <a:pt x="25" y="117"/>
                  </a:cubicBezTo>
                  <a:cubicBezTo>
                    <a:pt x="25" y="67"/>
                    <a:pt x="66" y="26"/>
                    <a:pt x="116" y="26"/>
                  </a:cubicBezTo>
                  <a:close/>
                  <a:moveTo>
                    <a:pt x="516" y="26"/>
                  </a:moveTo>
                  <a:cubicBezTo>
                    <a:pt x="567" y="26"/>
                    <a:pt x="607" y="67"/>
                    <a:pt x="607" y="117"/>
                  </a:cubicBezTo>
                  <a:cubicBezTo>
                    <a:pt x="607" y="168"/>
                    <a:pt x="567" y="208"/>
                    <a:pt x="516" y="208"/>
                  </a:cubicBezTo>
                  <a:cubicBezTo>
                    <a:pt x="484" y="208"/>
                    <a:pt x="456" y="193"/>
                    <a:pt x="438" y="165"/>
                  </a:cubicBezTo>
                  <a:lnTo>
                    <a:pt x="438" y="68"/>
                  </a:lnTo>
                  <a:cubicBezTo>
                    <a:pt x="456" y="42"/>
                    <a:pt x="484" y="26"/>
                    <a:pt x="516" y="26"/>
                  </a:cubicBezTo>
                  <a:close/>
                  <a:moveTo>
                    <a:pt x="116" y="0"/>
                  </a:moveTo>
                  <a:cubicBezTo>
                    <a:pt x="53" y="0"/>
                    <a:pt x="1" y="52"/>
                    <a:pt x="1" y="117"/>
                  </a:cubicBezTo>
                  <a:cubicBezTo>
                    <a:pt x="1" y="181"/>
                    <a:pt x="53" y="233"/>
                    <a:pt x="116" y="233"/>
                  </a:cubicBezTo>
                  <a:cubicBezTo>
                    <a:pt x="155" y="233"/>
                    <a:pt x="191" y="213"/>
                    <a:pt x="213" y="181"/>
                  </a:cubicBezTo>
                  <a:lnTo>
                    <a:pt x="419" y="181"/>
                  </a:lnTo>
                  <a:cubicBezTo>
                    <a:pt x="441" y="213"/>
                    <a:pt x="477" y="233"/>
                    <a:pt x="516" y="233"/>
                  </a:cubicBezTo>
                  <a:cubicBezTo>
                    <a:pt x="580" y="233"/>
                    <a:pt x="632" y="181"/>
                    <a:pt x="632" y="117"/>
                  </a:cubicBezTo>
                  <a:cubicBezTo>
                    <a:pt x="632" y="52"/>
                    <a:pt x="580" y="0"/>
                    <a:pt x="516" y="0"/>
                  </a:cubicBezTo>
                  <a:cubicBezTo>
                    <a:pt x="477" y="0"/>
                    <a:pt x="441" y="21"/>
                    <a:pt x="419" y="52"/>
                  </a:cubicBezTo>
                  <a:lnTo>
                    <a:pt x="213" y="52"/>
                  </a:lnTo>
                  <a:cubicBezTo>
                    <a:pt x="191" y="21"/>
                    <a:pt x="155" y="0"/>
                    <a:pt x="1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82;p34">
              <a:extLst>
                <a:ext uri="{FF2B5EF4-FFF2-40B4-BE49-F238E27FC236}">
                  <a16:creationId xmlns:a16="http://schemas.microsoft.com/office/drawing/2014/main" id="{2D595BF2-D7FE-CB17-BF7E-1D59EC99996F}"/>
                </a:ext>
              </a:extLst>
            </p:cNvPr>
            <p:cNvSpPr/>
            <p:nvPr/>
          </p:nvSpPr>
          <p:spPr>
            <a:xfrm>
              <a:off x="2227740" y="1553565"/>
              <a:ext cx="13664" cy="14211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2" y="1"/>
                  </a:moveTo>
                  <a:cubicBezTo>
                    <a:pt x="9" y="1"/>
                    <a:pt x="6" y="2"/>
                    <a:pt x="3" y="4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7"/>
                    <a:pt x="2" y="20"/>
                    <a:pt x="3" y="21"/>
                  </a:cubicBezTo>
                  <a:cubicBezTo>
                    <a:pt x="6" y="24"/>
                    <a:pt x="9" y="26"/>
                    <a:pt x="12" y="26"/>
                  </a:cubicBezTo>
                  <a:cubicBezTo>
                    <a:pt x="16" y="26"/>
                    <a:pt x="19" y="24"/>
                    <a:pt x="22" y="21"/>
                  </a:cubicBezTo>
                  <a:cubicBezTo>
                    <a:pt x="23" y="20"/>
                    <a:pt x="25" y="15"/>
                    <a:pt x="25" y="13"/>
                  </a:cubicBezTo>
                  <a:cubicBezTo>
                    <a:pt x="25" y="10"/>
                    <a:pt x="23" y="7"/>
                    <a:pt x="22" y="4"/>
                  </a:cubicBezTo>
                  <a:cubicBezTo>
                    <a:pt x="19" y="2"/>
                    <a:pt x="16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800;p33">
            <a:extLst>
              <a:ext uri="{FF2B5EF4-FFF2-40B4-BE49-F238E27FC236}">
                <a16:creationId xmlns:a16="http://schemas.microsoft.com/office/drawing/2014/main" id="{5A985AAF-C8C8-852B-A5A8-8FF80AFBA0FC}"/>
              </a:ext>
            </a:extLst>
          </p:cNvPr>
          <p:cNvSpPr txBox="1">
            <a:spLocks/>
          </p:cNvSpPr>
          <p:nvPr/>
        </p:nvSpPr>
        <p:spPr>
          <a:xfrm>
            <a:off x="765120" y="-1343451"/>
            <a:ext cx="770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pPr algn="ctr"/>
            <a:r>
              <a:rPr lang="en-US"/>
              <a:t>Problem Statement</a:t>
            </a:r>
            <a:endParaRPr lang="en-US" dirty="0"/>
          </a:p>
        </p:txBody>
      </p:sp>
      <p:sp>
        <p:nvSpPr>
          <p:cNvPr id="29" name="Google Shape;802;p33">
            <a:extLst>
              <a:ext uri="{FF2B5EF4-FFF2-40B4-BE49-F238E27FC236}">
                <a16:creationId xmlns:a16="http://schemas.microsoft.com/office/drawing/2014/main" id="{F90123C6-E3C9-4D6C-E57E-1100F008866C}"/>
              </a:ext>
            </a:extLst>
          </p:cNvPr>
          <p:cNvSpPr txBox="1">
            <a:spLocks/>
          </p:cNvSpPr>
          <p:nvPr/>
        </p:nvSpPr>
        <p:spPr>
          <a:xfrm>
            <a:off x="765120" y="-511003"/>
            <a:ext cx="7704000" cy="56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/>
            <a:r>
              <a:rPr lang="en-US" dirty="0"/>
              <a:t>GoodLife Fitness aims to </a:t>
            </a:r>
            <a:r>
              <a:rPr lang="en-US" b="1" dirty="0"/>
              <a:t>enhance gym utilization</a:t>
            </a:r>
            <a:r>
              <a:rPr lang="en-US" dirty="0"/>
              <a:t> to maximize </a:t>
            </a:r>
            <a:r>
              <a:rPr lang="en-US" b="1" dirty="0"/>
              <a:t>client satisfaction and profitability</a:t>
            </a:r>
            <a:r>
              <a:rPr lang="en-US" dirty="0"/>
              <a:t>.</a:t>
            </a:r>
          </a:p>
          <a:p>
            <a:pPr marL="0" indent="0"/>
            <a:r>
              <a:rPr lang="en-US" dirty="0"/>
              <a:t>The company faces two key challenges: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3"/>
          <p:cNvSpPr txBox="1">
            <a:spLocks noGrp="1"/>
          </p:cNvSpPr>
          <p:nvPr>
            <p:ph type="subTitle" idx="4"/>
          </p:nvPr>
        </p:nvSpPr>
        <p:spPr>
          <a:xfrm>
            <a:off x="4990097" y="3102713"/>
            <a:ext cx="3028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Gym Equipment Utilization</a:t>
            </a:r>
          </a:p>
        </p:txBody>
      </p:sp>
      <p:sp>
        <p:nvSpPr>
          <p:cNvPr id="800" name="Google Shape;800;p33"/>
          <p:cNvSpPr txBox="1">
            <a:spLocks noGrp="1"/>
          </p:cNvSpPr>
          <p:nvPr>
            <p:ph type="title"/>
          </p:nvPr>
        </p:nvSpPr>
        <p:spPr>
          <a:xfrm>
            <a:off x="720000" y="332429"/>
            <a:ext cx="7704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</a:p>
        </p:txBody>
      </p:sp>
      <p:sp>
        <p:nvSpPr>
          <p:cNvPr id="801" name="Google Shape;801;p33"/>
          <p:cNvSpPr txBox="1">
            <a:spLocks noGrp="1"/>
          </p:cNvSpPr>
          <p:nvPr>
            <p:ph type="subTitle" idx="1"/>
          </p:nvPr>
        </p:nvSpPr>
        <p:spPr>
          <a:xfrm>
            <a:off x="4990097" y="3616708"/>
            <a:ext cx="3028800" cy="761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Gym crowd levels fluctuate throughout the day, impacting </a:t>
            </a:r>
            <a:r>
              <a:rPr lang="en-US" b="1" dirty="0"/>
              <a:t>equipment availability and customer experience</a:t>
            </a:r>
            <a:endParaRPr lang="en-US" dirty="0"/>
          </a:p>
        </p:txBody>
      </p:sp>
      <p:sp>
        <p:nvSpPr>
          <p:cNvPr id="802" name="Google Shape;802;p33"/>
          <p:cNvSpPr txBox="1">
            <a:spLocks noGrp="1"/>
          </p:cNvSpPr>
          <p:nvPr>
            <p:ph type="subTitle" idx="2"/>
          </p:nvPr>
        </p:nvSpPr>
        <p:spPr>
          <a:xfrm>
            <a:off x="1112315" y="3616708"/>
            <a:ext cx="3028800" cy="678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fitness classes are always fully booked but experience </a:t>
            </a:r>
            <a:r>
              <a:rPr lang="en-US" b="1" dirty="0"/>
              <a:t>low attendance rates</a:t>
            </a:r>
            <a:endParaRPr lang="en-US" dirty="0"/>
          </a:p>
        </p:txBody>
      </p:sp>
      <p:sp>
        <p:nvSpPr>
          <p:cNvPr id="803" name="Google Shape;803;p33"/>
          <p:cNvSpPr txBox="1">
            <a:spLocks noGrp="1"/>
          </p:cNvSpPr>
          <p:nvPr>
            <p:ph type="subTitle" idx="3"/>
          </p:nvPr>
        </p:nvSpPr>
        <p:spPr>
          <a:xfrm>
            <a:off x="1125104" y="3102713"/>
            <a:ext cx="3028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Fitness Class Utilization</a:t>
            </a:r>
          </a:p>
        </p:txBody>
      </p:sp>
      <p:sp>
        <p:nvSpPr>
          <p:cNvPr id="804" name="Google Shape;804;p33"/>
          <p:cNvSpPr/>
          <p:nvPr/>
        </p:nvSpPr>
        <p:spPr>
          <a:xfrm>
            <a:off x="2237015" y="1973998"/>
            <a:ext cx="779400" cy="779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05" name="Google Shape;805;p33"/>
          <p:cNvSpPr/>
          <p:nvPr/>
        </p:nvSpPr>
        <p:spPr>
          <a:xfrm>
            <a:off x="6114797" y="1973998"/>
            <a:ext cx="779400" cy="779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" name="Google Shape;802;p33">
            <a:extLst>
              <a:ext uri="{FF2B5EF4-FFF2-40B4-BE49-F238E27FC236}">
                <a16:creationId xmlns:a16="http://schemas.microsoft.com/office/drawing/2014/main" id="{33269D09-4F5D-AF17-D307-2C226B32280E}"/>
              </a:ext>
            </a:extLst>
          </p:cNvPr>
          <p:cNvSpPr txBox="1">
            <a:spLocks/>
          </p:cNvSpPr>
          <p:nvPr/>
        </p:nvSpPr>
        <p:spPr>
          <a:xfrm>
            <a:off x="720000" y="1164877"/>
            <a:ext cx="7704000" cy="56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/>
            <a:r>
              <a:rPr lang="en-US" dirty="0"/>
              <a:t>GoodLife Fitness aims to </a:t>
            </a:r>
            <a:r>
              <a:rPr lang="en-US" b="1" dirty="0"/>
              <a:t>enhance gym utilization</a:t>
            </a:r>
            <a:r>
              <a:rPr lang="en-US" dirty="0"/>
              <a:t> to maximize </a:t>
            </a:r>
            <a:r>
              <a:rPr lang="en-US" b="1" dirty="0"/>
              <a:t>client satisfaction and profitability</a:t>
            </a:r>
            <a:r>
              <a:rPr lang="en-US" dirty="0"/>
              <a:t>.</a:t>
            </a:r>
          </a:p>
          <a:p>
            <a:pPr marL="0" indent="0"/>
            <a:r>
              <a:rPr lang="en-US" dirty="0"/>
              <a:t>The company faces two key challenges:</a:t>
            </a:r>
          </a:p>
        </p:txBody>
      </p:sp>
      <p:grpSp>
        <p:nvGrpSpPr>
          <p:cNvPr id="8" name="Google Shape;370;p34">
            <a:extLst>
              <a:ext uri="{FF2B5EF4-FFF2-40B4-BE49-F238E27FC236}">
                <a16:creationId xmlns:a16="http://schemas.microsoft.com/office/drawing/2014/main" id="{E6058DC8-2F00-5360-23E9-48FF08B580BE}"/>
              </a:ext>
            </a:extLst>
          </p:cNvPr>
          <p:cNvGrpSpPr/>
          <p:nvPr/>
        </p:nvGrpSpPr>
        <p:grpSpPr>
          <a:xfrm>
            <a:off x="2442541" y="2143021"/>
            <a:ext cx="389409" cy="390060"/>
            <a:chOff x="2609796" y="1469939"/>
            <a:chExt cx="345435" cy="345982"/>
          </a:xfrm>
          <a:solidFill>
            <a:schemeClr val="tx2">
              <a:lumMod val="50000"/>
            </a:schemeClr>
          </a:solidFill>
        </p:grpSpPr>
        <p:sp>
          <p:nvSpPr>
            <p:cNvPr id="9" name="Google Shape;371;p34">
              <a:extLst>
                <a:ext uri="{FF2B5EF4-FFF2-40B4-BE49-F238E27FC236}">
                  <a16:creationId xmlns:a16="http://schemas.microsoft.com/office/drawing/2014/main" id="{C4BB38C2-6427-42CB-092D-330F460462EA}"/>
                </a:ext>
              </a:extLst>
            </p:cNvPr>
            <p:cNvSpPr/>
            <p:nvPr/>
          </p:nvSpPr>
          <p:spPr>
            <a:xfrm>
              <a:off x="2844823" y="1688569"/>
              <a:ext cx="42633" cy="31701"/>
            </a:xfrm>
            <a:custGeom>
              <a:avLst/>
              <a:gdLst/>
              <a:ahLst/>
              <a:cxnLst/>
              <a:rect l="l" t="t" r="r" b="b"/>
              <a:pathLst>
                <a:path w="78" h="58" extrusionOk="0">
                  <a:moveTo>
                    <a:pt x="64" y="1"/>
                  </a:moveTo>
                  <a:cubicBezTo>
                    <a:pt x="61" y="1"/>
                    <a:pt x="58" y="2"/>
                    <a:pt x="56" y="4"/>
                  </a:cubicBezTo>
                  <a:lnTo>
                    <a:pt x="31" y="27"/>
                  </a:lnTo>
                  <a:lnTo>
                    <a:pt x="23" y="20"/>
                  </a:lnTo>
                  <a:cubicBezTo>
                    <a:pt x="20" y="17"/>
                    <a:pt x="17" y="15"/>
                    <a:pt x="14" y="15"/>
                  </a:cubicBezTo>
                  <a:cubicBezTo>
                    <a:pt x="11" y="15"/>
                    <a:pt x="8" y="17"/>
                    <a:pt x="5" y="20"/>
                  </a:cubicBezTo>
                  <a:cubicBezTo>
                    <a:pt x="1" y="24"/>
                    <a:pt x="1" y="31"/>
                    <a:pt x="5" y="37"/>
                  </a:cubicBezTo>
                  <a:lnTo>
                    <a:pt x="23" y="53"/>
                  </a:lnTo>
                  <a:cubicBezTo>
                    <a:pt x="25" y="56"/>
                    <a:pt x="28" y="57"/>
                    <a:pt x="31" y="57"/>
                  </a:cubicBezTo>
                  <a:cubicBezTo>
                    <a:pt x="34" y="57"/>
                    <a:pt x="37" y="56"/>
                    <a:pt x="40" y="53"/>
                  </a:cubicBezTo>
                  <a:lnTo>
                    <a:pt x="73" y="21"/>
                  </a:lnTo>
                  <a:cubicBezTo>
                    <a:pt x="77" y="17"/>
                    <a:pt x="77" y="8"/>
                    <a:pt x="73" y="4"/>
                  </a:cubicBezTo>
                  <a:cubicBezTo>
                    <a:pt x="70" y="2"/>
                    <a:pt x="67" y="1"/>
                    <a:pt x="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72;p34">
              <a:extLst>
                <a:ext uri="{FF2B5EF4-FFF2-40B4-BE49-F238E27FC236}">
                  <a16:creationId xmlns:a16="http://schemas.microsoft.com/office/drawing/2014/main" id="{935592B3-1754-5BDD-BF34-04D129E67770}"/>
                </a:ext>
              </a:extLst>
            </p:cNvPr>
            <p:cNvSpPr/>
            <p:nvPr/>
          </p:nvSpPr>
          <p:spPr>
            <a:xfrm>
              <a:off x="2845916" y="1738308"/>
              <a:ext cx="40447" cy="40993"/>
            </a:xfrm>
            <a:custGeom>
              <a:avLst/>
              <a:gdLst/>
              <a:ahLst/>
              <a:cxnLst/>
              <a:rect l="l" t="t" r="r" b="b"/>
              <a:pathLst>
                <a:path w="74" h="75" extrusionOk="0">
                  <a:moveTo>
                    <a:pt x="49" y="26"/>
                  </a:moveTo>
                  <a:lnTo>
                    <a:pt x="49" y="50"/>
                  </a:lnTo>
                  <a:lnTo>
                    <a:pt x="25" y="50"/>
                  </a:lnTo>
                  <a:lnTo>
                    <a:pt x="25" y="26"/>
                  </a:lnTo>
                  <a:close/>
                  <a:moveTo>
                    <a:pt x="12" y="1"/>
                  </a:moveTo>
                  <a:cubicBezTo>
                    <a:pt x="6" y="1"/>
                    <a:pt x="0" y="7"/>
                    <a:pt x="0" y="13"/>
                  </a:cubicBezTo>
                  <a:lnTo>
                    <a:pt x="0" y="63"/>
                  </a:lnTo>
                  <a:cubicBezTo>
                    <a:pt x="0" y="69"/>
                    <a:pt x="6" y="75"/>
                    <a:pt x="12" y="75"/>
                  </a:cubicBezTo>
                  <a:lnTo>
                    <a:pt x="62" y="75"/>
                  </a:lnTo>
                  <a:cubicBezTo>
                    <a:pt x="68" y="75"/>
                    <a:pt x="74" y="69"/>
                    <a:pt x="74" y="63"/>
                  </a:cubicBezTo>
                  <a:lnTo>
                    <a:pt x="74" y="13"/>
                  </a:lnTo>
                  <a:cubicBezTo>
                    <a:pt x="74" y="7"/>
                    <a:pt x="68" y="1"/>
                    <a:pt x="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73;p34">
              <a:extLst>
                <a:ext uri="{FF2B5EF4-FFF2-40B4-BE49-F238E27FC236}">
                  <a16:creationId xmlns:a16="http://schemas.microsoft.com/office/drawing/2014/main" id="{E800075E-73E0-976A-FAEB-0D3694CC6809}"/>
                </a:ext>
              </a:extLst>
            </p:cNvPr>
            <p:cNvSpPr/>
            <p:nvPr/>
          </p:nvSpPr>
          <p:spPr>
            <a:xfrm>
              <a:off x="2906586" y="1738308"/>
              <a:ext cx="21863" cy="14211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12" y="1"/>
                  </a:moveTo>
                  <a:cubicBezTo>
                    <a:pt x="6" y="1"/>
                    <a:pt x="1" y="7"/>
                    <a:pt x="1" y="13"/>
                  </a:cubicBezTo>
                  <a:cubicBezTo>
                    <a:pt x="1" y="20"/>
                    <a:pt x="6" y="26"/>
                    <a:pt x="12" y="26"/>
                  </a:cubicBezTo>
                  <a:lnTo>
                    <a:pt x="28" y="26"/>
                  </a:lnTo>
                  <a:cubicBezTo>
                    <a:pt x="34" y="26"/>
                    <a:pt x="40" y="20"/>
                    <a:pt x="40" y="13"/>
                  </a:cubicBezTo>
                  <a:cubicBezTo>
                    <a:pt x="40" y="7"/>
                    <a:pt x="34" y="1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74;p34">
              <a:extLst>
                <a:ext uri="{FF2B5EF4-FFF2-40B4-BE49-F238E27FC236}">
                  <a16:creationId xmlns:a16="http://schemas.microsoft.com/office/drawing/2014/main" id="{C9A739B3-9FE4-7989-0712-02F956D1FB49}"/>
                </a:ext>
              </a:extLst>
            </p:cNvPr>
            <p:cNvSpPr/>
            <p:nvPr/>
          </p:nvSpPr>
          <p:spPr>
            <a:xfrm>
              <a:off x="2906586" y="1765636"/>
              <a:ext cx="21863" cy="13664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12" y="0"/>
                  </a:moveTo>
                  <a:cubicBezTo>
                    <a:pt x="6" y="0"/>
                    <a:pt x="1" y="6"/>
                    <a:pt x="1" y="13"/>
                  </a:cubicBezTo>
                  <a:cubicBezTo>
                    <a:pt x="1" y="19"/>
                    <a:pt x="6" y="25"/>
                    <a:pt x="12" y="25"/>
                  </a:cubicBezTo>
                  <a:lnTo>
                    <a:pt x="28" y="25"/>
                  </a:lnTo>
                  <a:cubicBezTo>
                    <a:pt x="34" y="25"/>
                    <a:pt x="40" y="19"/>
                    <a:pt x="40" y="13"/>
                  </a:cubicBezTo>
                  <a:cubicBezTo>
                    <a:pt x="40" y="6"/>
                    <a:pt x="34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75;p34">
              <a:extLst>
                <a:ext uri="{FF2B5EF4-FFF2-40B4-BE49-F238E27FC236}">
                  <a16:creationId xmlns:a16="http://schemas.microsoft.com/office/drawing/2014/main" id="{3F728E5A-8A61-7B99-5088-33A8E5C5AF89}"/>
                </a:ext>
              </a:extLst>
            </p:cNvPr>
            <p:cNvSpPr/>
            <p:nvPr/>
          </p:nvSpPr>
          <p:spPr>
            <a:xfrm>
              <a:off x="2906586" y="1684197"/>
              <a:ext cx="21863" cy="14758"/>
            </a:xfrm>
            <a:custGeom>
              <a:avLst/>
              <a:gdLst/>
              <a:ahLst/>
              <a:cxnLst/>
              <a:rect l="l" t="t" r="r" b="b"/>
              <a:pathLst>
                <a:path w="40" h="27" extrusionOk="0">
                  <a:moveTo>
                    <a:pt x="12" y="0"/>
                  </a:moveTo>
                  <a:cubicBezTo>
                    <a:pt x="6" y="0"/>
                    <a:pt x="1" y="6"/>
                    <a:pt x="1" y="13"/>
                  </a:cubicBezTo>
                  <a:cubicBezTo>
                    <a:pt x="1" y="21"/>
                    <a:pt x="6" y="26"/>
                    <a:pt x="12" y="26"/>
                  </a:cubicBezTo>
                  <a:lnTo>
                    <a:pt x="28" y="26"/>
                  </a:lnTo>
                  <a:cubicBezTo>
                    <a:pt x="34" y="26"/>
                    <a:pt x="40" y="21"/>
                    <a:pt x="40" y="13"/>
                  </a:cubicBezTo>
                  <a:cubicBezTo>
                    <a:pt x="40" y="6"/>
                    <a:pt x="34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76;p34">
              <a:extLst>
                <a:ext uri="{FF2B5EF4-FFF2-40B4-BE49-F238E27FC236}">
                  <a16:creationId xmlns:a16="http://schemas.microsoft.com/office/drawing/2014/main" id="{4011DEBB-D4A5-FBE0-C3BD-C40C3A8C9740}"/>
                </a:ext>
              </a:extLst>
            </p:cNvPr>
            <p:cNvSpPr/>
            <p:nvPr/>
          </p:nvSpPr>
          <p:spPr>
            <a:xfrm>
              <a:off x="2906586" y="1711525"/>
              <a:ext cx="21863" cy="14211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12" y="1"/>
                  </a:moveTo>
                  <a:cubicBezTo>
                    <a:pt x="6" y="1"/>
                    <a:pt x="1" y="5"/>
                    <a:pt x="1" y="12"/>
                  </a:cubicBezTo>
                  <a:cubicBezTo>
                    <a:pt x="1" y="20"/>
                    <a:pt x="6" y="25"/>
                    <a:pt x="12" y="25"/>
                  </a:cubicBezTo>
                  <a:lnTo>
                    <a:pt x="28" y="25"/>
                  </a:lnTo>
                  <a:cubicBezTo>
                    <a:pt x="34" y="25"/>
                    <a:pt x="40" y="20"/>
                    <a:pt x="40" y="12"/>
                  </a:cubicBezTo>
                  <a:cubicBezTo>
                    <a:pt x="40" y="5"/>
                    <a:pt x="34" y="1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77;p34">
              <a:extLst>
                <a:ext uri="{FF2B5EF4-FFF2-40B4-BE49-F238E27FC236}">
                  <a16:creationId xmlns:a16="http://schemas.microsoft.com/office/drawing/2014/main" id="{3F925810-5D7B-104C-8BF1-93F3B74C6508}"/>
                </a:ext>
              </a:extLst>
            </p:cNvPr>
            <p:cNvSpPr/>
            <p:nvPr/>
          </p:nvSpPr>
          <p:spPr>
            <a:xfrm>
              <a:off x="2819134" y="1723550"/>
              <a:ext cx="13664" cy="14211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2" y="1"/>
                  </a:moveTo>
                  <a:cubicBezTo>
                    <a:pt x="9" y="1"/>
                    <a:pt x="6" y="2"/>
                    <a:pt x="3" y="5"/>
                  </a:cubicBezTo>
                  <a:cubicBezTo>
                    <a:pt x="2" y="6"/>
                    <a:pt x="0" y="9"/>
                    <a:pt x="0" y="14"/>
                  </a:cubicBezTo>
                  <a:cubicBezTo>
                    <a:pt x="0" y="16"/>
                    <a:pt x="2" y="19"/>
                    <a:pt x="3" y="22"/>
                  </a:cubicBezTo>
                  <a:cubicBezTo>
                    <a:pt x="6" y="24"/>
                    <a:pt x="9" y="25"/>
                    <a:pt x="12" y="25"/>
                  </a:cubicBezTo>
                  <a:cubicBezTo>
                    <a:pt x="15" y="25"/>
                    <a:pt x="19" y="24"/>
                    <a:pt x="20" y="22"/>
                  </a:cubicBezTo>
                  <a:cubicBezTo>
                    <a:pt x="23" y="19"/>
                    <a:pt x="25" y="16"/>
                    <a:pt x="25" y="14"/>
                  </a:cubicBezTo>
                  <a:cubicBezTo>
                    <a:pt x="25" y="9"/>
                    <a:pt x="23" y="6"/>
                    <a:pt x="20" y="5"/>
                  </a:cubicBezTo>
                  <a:cubicBezTo>
                    <a:pt x="19" y="2"/>
                    <a:pt x="15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78;p34">
              <a:extLst>
                <a:ext uri="{FF2B5EF4-FFF2-40B4-BE49-F238E27FC236}">
                  <a16:creationId xmlns:a16="http://schemas.microsoft.com/office/drawing/2014/main" id="{FB17735B-E6F2-16B4-19D3-7358A117BC34}"/>
                </a:ext>
              </a:extLst>
            </p:cNvPr>
            <p:cNvSpPr/>
            <p:nvPr/>
          </p:nvSpPr>
          <p:spPr>
            <a:xfrm>
              <a:off x="2609796" y="1469939"/>
              <a:ext cx="345435" cy="345982"/>
            </a:xfrm>
            <a:custGeom>
              <a:avLst/>
              <a:gdLst/>
              <a:ahLst/>
              <a:cxnLst/>
              <a:rect l="l" t="t" r="r" b="b"/>
              <a:pathLst>
                <a:path w="632" h="633" extrusionOk="0">
                  <a:moveTo>
                    <a:pt x="266" y="25"/>
                  </a:moveTo>
                  <a:cubicBezTo>
                    <a:pt x="314" y="25"/>
                    <a:pt x="353" y="64"/>
                    <a:pt x="353" y="112"/>
                  </a:cubicBezTo>
                  <a:lnTo>
                    <a:pt x="353" y="125"/>
                  </a:lnTo>
                  <a:cubicBezTo>
                    <a:pt x="338" y="121"/>
                    <a:pt x="327" y="106"/>
                    <a:pt x="327" y="90"/>
                  </a:cubicBezTo>
                  <a:cubicBezTo>
                    <a:pt x="327" y="86"/>
                    <a:pt x="325" y="82"/>
                    <a:pt x="323" y="80"/>
                  </a:cubicBezTo>
                  <a:cubicBezTo>
                    <a:pt x="320" y="77"/>
                    <a:pt x="315" y="77"/>
                    <a:pt x="312" y="77"/>
                  </a:cubicBezTo>
                  <a:cubicBezTo>
                    <a:pt x="297" y="82"/>
                    <a:pt x="282" y="84"/>
                    <a:pt x="266" y="84"/>
                  </a:cubicBezTo>
                  <a:cubicBezTo>
                    <a:pt x="251" y="84"/>
                    <a:pt x="236" y="82"/>
                    <a:pt x="221" y="77"/>
                  </a:cubicBezTo>
                  <a:cubicBezTo>
                    <a:pt x="217" y="77"/>
                    <a:pt x="214" y="77"/>
                    <a:pt x="211" y="80"/>
                  </a:cubicBezTo>
                  <a:cubicBezTo>
                    <a:pt x="207" y="82"/>
                    <a:pt x="206" y="86"/>
                    <a:pt x="206" y="90"/>
                  </a:cubicBezTo>
                  <a:cubicBezTo>
                    <a:pt x="206" y="106"/>
                    <a:pt x="195" y="121"/>
                    <a:pt x="180" y="125"/>
                  </a:cubicBezTo>
                  <a:lnTo>
                    <a:pt x="180" y="112"/>
                  </a:lnTo>
                  <a:cubicBezTo>
                    <a:pt x="181" y="64"/>
                    <a:pt x="219" y="25"/>
                    <a:pt x="266" y="25"/>
                  </a:cubicBezTo>
                  <a:close/>
                  <a:moveTo>
                    <a:pt x="305" y="105"/>
                  </a:moveTo>
                  <a:cubicBezTo>
                    <a:pt x="307" y="115"/>
                    <a:pt x="312" y="124"/>
                    <a:pt x="320" y="132"/>
                  </a:cubicBezTo>
                  <a:lnTo>
                    <a:pt x="214" y="132"/>
                  </a:lnTo>
                  <a:cubicBezTo>
                    <a:pt x="221" y="124"/>
                    <a:pt x="226" y="115"/>
                    <a:pt x="229" y="105"/>
                  </a:cubicBezTo>
                  <a:cubicBezTo>
                    <a:pt x="241" y="107"/>
                    <a:pt x="254" y="108"/>
                    <a:pt x="266" y="108"/>
                  </a:cubicBezTo>
                  <a:cubicBezTo>
                    <a:pt x="279" y="108"/>
                    <a:pt x="292" y="107"/>
                    <a:pt x="305" y="105"/>
                  </a:cubicBezTo>
                  <a:close/>
                  <a:moveTo>
                    <a:pt x="399" y="157"/>
                  </a:moveTo>
                  <a:cubicBezTo>
                    <a:pt x="403" y="157"/>
                    <a:pt x="408" y="160"/>
                    <a:pt x="408" y="164"/>
                  </a:cubicBezTo>
                  <a:lnTo>
                    <a:pt x="408" y="196"/>
                  </a:lnTo>
                  <a:cubicBezTo>
                    <a:pt x="408" y="200"/>
                    <a:pt x="403" y="203"/>
                    <a:pt x="399" y="203"/>
                  </a:cubicBezTo>
                  <a:lnTo>
                    <a:pt x="377" y="203"/>
                  </a:lnTo>
                  <a:lnTo>
                    <a:pt x="377" y="157"/>
                  </a:lnTo>
                  <a:close/>
                  <a:moveTo>
                    <a:pt x="402" y="228"/>
                  </a:moveTo>
                  <a:lnTo>
                    <a:pt x="402" y="239"/>
                  </a:lnTo>
                  <a:cubicBezTo>
                    <a:pt x="402" y="249"/>
                    <a:pt x="395" y="258"/>
                    <a:pt x="385" y="258"/>
                  </a:cubicBezTo>
                  <a:lnTo>
                    <a:pt x="370" y="258"/>
                  </a:lnTo>
                  <a:cubicBezTo>
                    <a:pt x="375" y="248"/>
                    <a:pt x="376" y="239"/>
                    <a:pt x="377" y="228"/>
                  </a:cubicBezTo>
                  <a:close/>
                  <a:moveTo>
                    <a:pt x="353" y="157"/>
                  </a:moveTo>
                  <a:lnTo>
                    <a:pt x="353" y="218"/>
                  </a:lnTo>
                  <a:cubicBezTo>
                    <a:pt x="353" y="232"/>
                    <a:pt x="350" y="246"/>
                    <a:pt x="343" y="258"/>
                  </a:cubicBezTo>
                  <a:lnTo>
                    <a:pt x="273" y="258"/>
                  </a:lnTo>
                  <a:cubicBezTo>
                    <a:pt x="266" y="258"/>
                    <a:pt x="260" y="264"/>
                    <a:pt x="260" y="270"/>
                  </a:cubicBezTo>
                  <a:cubicBezTo>
                    <a:pt x="260" y="277"/>
                    <a:pt x="266" y="283"/>
                    <a:pt x="273" y="283"/>
                  </a:cubicBezTo>
                  <a:lnTo>
                    <a:pt x="324" y="283"/>
                  </a:lnTo>
                  <a:cubicBezTo>
                    <a:pt x="310" y="296"/>
                    <a:pt x="289" y="304"/>
                    <a:pt x="266" y="304"/>
                  </a:cubicBezTo>
                  <a:cubicBezTo>
                    <a:pt x="219" y="304"/>
                    <a:pt x="181" y="265"/>
                    <a:pt x="181" y="218"/>
                  </a:cubicBezTo>
                  <a:lnTo>
                    <a:pt x="181" y="157"/>
                  </a:lnTo>
                  <a:close/>
                  <a:moveTo>
                    <a:pt x="529" y="322"/>
                  </a:moveTo>
                  <a:cubicBezTo>
                    <a:pt x="538" y="322"/>
                    <a:pt x="545" y="329"/>
                    <a:pt x="545" y="337"/>
                  </a:cubicBezTo>
                  <a:cubicBezTo>
                    <a:pt x="545" y="345"/>
                    <a:pt x="538" y="352"/>
                    <a:pt x="529" y="352"/>
                  </a:cubicBezTo>
                  <a:lnTo>
                    <a:pt x="486" y="352"/>
                  </a:lnTo>
                  <a:cubicBezTo>
                    <a:pt x="477" y="352"/>
                    <a:pt x="470" y="345"/>
                    <a:pt x="470" y="337"/>
                  </a:cubicBezTo>
                  <a:cubicBezTo>
                    <a:pt x="470" y="329"/>
                    <a:pt x="477" y="322"/>
                    <a:pt x="486" y="322"/>
                  </a:cubicBezTo>
                  <a:close/>
                  <a:moveTo>
                    <a:pt x="297" y="324"/>
                  </a:moveTo>
                  <a:lnTo>
                    <a:pt x="297" y="332"/>
                  </a:lnTo>
                  <a:cubicBezTo>
                    <a:pt x="297" y="353"/>
                    <a:pt x="312" y="371"/>
                    <a:pt x="333" y="374"/>
                  </a:cubicBezTo>
                  <a:lnTo>
                    <a:pt x="333" y="405"/>
                  </a:lnTo>
                  <a:cubicBezTo>
                    <a:pt x="333" y="441"/>
                    <a:pt x="304" y="472"/>
                    <a:pt x="266" y="472"/>
                  </a:cubicBezTo>
                  <a:cubicBezTo>
                    <a:pt x="230" y="472"/>
                    <a:pt x="200" y="441"/>
                    <a:pt x="200" y="405"/>
                  </a:cubicBezTo>
                  <a:lnTo>
                    <a:pt x="200" y="374"/>
                  </a:lnTo>
                  <a:cubicBezTo>
                    <a:pt x="221" y="371"/>
                    <a:pt x="237" y="353"/>
                    <a:pt x="237" y="332"/>
                  </a:cubicBezTo>
                  <a:lnTo>
                    <a:pt x="237" y="324"/>
                  </a:lnTo>
                  <a:cubicBezTo>
                    <a:pt x="247" y="327"/>
                    <a:pt x="256" y="329"/>
                    <a:pt x="266" y="329"/>
                  </a:cubicBezTo>
                  <a:cubicBezTo>
                    <a:pt x="276" y="329"/>
                    <a:pt x="286" y="327"/>
                    <a:pt x="297" y="324"/>
                  </a:cubicBezTo>
                  <a:close/>
                  <a:moveTo>
                    <a:pt x="266" y="1"/>
                  </a:moveTo>
                  <a:cubicBezTo>
                    <a:pt x="206" y="1"/>
                    <a:pt x="155" y="50"/>
                    <a:pt x="155" y="112"/>
                  </a:cubicBezTo>
                  <a:lnTo>
                    <a:pt x="155" y="218"/>
                  </a:lnTo>
                  <a:cubicBezTo>
                    <a:pt x="155" y="259"/>
                    <a:pt x="178" y="296"/>
                    <a:pt x="213" y="314"/>
                  </a:cubicBezTo>
                  <a:lnTo>
                    <a:pt x="213" y="332"/>
                  </a:lnTo>
                  <a:cubicBezTo>
                    <a:pt x="213" y="340"/>
                    <a:pt x="206" y="349"/>
                    <a:pt x="197" y="349"/>
                  </a:cubicBezTo>
                  <a:lnTo>
                    <a:pt x="115" y="349"/>
                  </a:lnTo>
                  <a:cubicBezTo>
                    <a:pt x="51" y="349"/>
                    <a:pt x="0" y="400"/>
                    <a:pt x="0" y="462"/>
                  </a:cubicBezTo>
                  <a:cubicBezTo>
                    <a:pt x="0" y="483"/>
                    <a:pt x="6" y="505"/>
                    <a:pt x="18" y="522"/>
                  </a:cubicBezTo>
                  <a:cubicBezTo>
                    <a:pt x="12" y="537"/>
                    <a:pt x="10" y="551"/>
                    <a:pt x="10" y="567"/>
                  </a:cubicBezTo>
                  <a:cubicBezTo>
                    <a:pt x="10" y="587"/>
                    <a:pt x="15" y="608"/>
                    <a:pt x="25" y="626"/>
                  </a:cubicBezTo>
                  <a:cubicBezTo>
                    <a:pt x="28" y="631"/>
                    <a:pt x="32" y="632"/>
                    <a:pt x="37" y="632"/>
                  </a:cubicBezTo>
                  <a:cubicBezTo>
                    <a:pt x="38" y="632"/>
                    <a:pt x="41" y="632"/>
                    <a:pt x="42" y="631"/>
                  </a:cubicBezTo>
                  <a:cubicBezTo>
                    <a:pt x="48" y="628"/>
                    <a:pt x="50" y="621"/>
                    <a:pt x="47" y="615"/>
                  </a:cubicBezTo>
                  <a:cubicBezTo>
                    <a:pt x="39" y="599"/>
                    <a:pt x="35" y="583"/>
                    <a:pt x="35" y="567"/>
                  </a:cubicBezTo>
                  <a:cubicBezTo>
                    <a:pt x="35" y="553"/>
                    <a:pt x="38" y="540"/>
                    <a:pt x="42" y="527"/>
                  </a:cubicBezTo>
                  <a:cubicBezTo>
                    <a:pt x="45" y="522"/>
                    <a:pt x="44" y="518"/>
                    <a:pt x="42" y="514"/>
                  </a:cubicBezTo>
                  <a:cubicBezTo>
                    <a:pt x="31" y="499"/>
                    <a:pt x="25" y="480"/>
                    <a:pt x="25" y="462"/>
                  </a:cubicBezTo>
                  <a:cubicBezTo>
                    <a:pt x="25" y="413"/>
                    <a:pt x="65" y="374"/>
                    <a:pt x="115" y="374"/>
                  </a:cubicBezTo>
                  <a:lnTo>
                    <a:pt x="126" y="374"/>
                  </a:lnTo>
                  <a:lnTo>
                    <a:pt x="126" y="441"/>
                  </a:lnTo>
                  <a:cubicBezTo>
                    <a:pt x="126" y="465"/>
                    <a:pt x="120" y="488"/>
                    <a:pt x="110" y="509"/>
                  </a:cubicBezTo>
                  <a:cubicBezTo>
                    <a:pt x="110" y="511"/>
                    <a:pt x="109" y="514"/>
                    <a:pt x="109" y="515"/>
                  </a:cubicBezTo>
                  <a:lnTo>
                    <a:pt x="109" y="621"/>
                  </a:lnTo>
                  <a:cubicBezTo>
                    <a:pt x="109" y="626"/>
                    <a:pt x="115" y="632"/>
                    <a:pt x="122" y="632"/>
                  </a:cubicBezTo>
                  <a:cubicBezTo>
                    <a:pt x="129" y="632"/>
                    <a:pt x="135" y="626"/>
                    <a:pt x="135" y="621"/>
                  </a:cubicBezTo>
                  <a:lnTo>
                    <a:pt x="135" y="518"/>
                  </a:lnTo>
                  <a:cubicBezTo>
                    <a:pt x="145" y="493"/>
                    <a:pt x="151" y="467"/>
                    <a:pt x="151" y="441"/>
                  </a:cubicBezTo>
                  <a:lnTo>
                    <a:pt x="151" y="374"/>
                  </a:lnTo>
                  <a:lnTo>
                    <a:pt x="175" y="374"/>
                  </a:lnTo>
                  <a:lnTo>
                    <a:pt x="175" y="405"/>
                  </a:lnTo>
                  <a:cubicBezTo>
                    <a:pt x="175" y="454"/>
                    <a:pt x="217" y="496"/>
                    <a:pt x="266" y="496"/>
                  </a:cubicBezTo>
                  <a:cubicBezTo>
                    <a:pt x="317" y="496"/>
                    <a:pt x="359" y="454"/>
                    <a:pt x="359" y="405"/>
                  </a:cubicBezTo>
                  <a:lnTo>
                    <a:pt x="359" y="374"/>
                  </a:lnTo>
                  <a:lnTo>
                    <a:pt x="383" y="374"/>
                  </a:lnTo>
                  <a:lnTo>
                    <a:pt x="383" y="428"/>
                  </a:lnTo>
                  <a:cubicBezTo>
                    <a:pt x="383" y="436"/>
                    <a:pt x="389" y="441"/>
                    <a:pt x="395" y="441"/>
                  </a:cubicBezTo>
                  <a:cubicBezTo>
                    <a:pt x="402" y="441"/>
                    <a:pt x="408" y="436"/>
                    <a:pt x="408" y="428"/>
                  </a:cubicBezTo>
                  <a:lnTo>
                    <a:pt x="408" y="363"/>
                  </a:lnTo>
                  <a:cubicBezTo>
                    <a:pt x="408" y="353"/>
                    <a:pt x="415" y="346"/>
                    <a:pt x="425" y="346"/>
                  </a:cubicBezTo>
                  <a:lnTo>
                    <a:pt x="447" y="346"/>
                  </a:lnTo>
                  <a:cubicBezTo>
                    <a:pt x="451" y="363"/>
                    <a:pt x="467" y="376"/>
                    <a:pt x="486" y="376"/>
                  </a:cubicBezTo>
                  <a:lnTo>
                    <a:pt x="529" y="376"/>
                  </a:lnTo>
                  <a:cubicBezTo>
                    <a:pt x="548" y="376"/>
                    <a:pt x="564" y="363"/>
                    <a:pt x="568" y="346"/>
                  </a:cubicBezTo>
                  <a:lnTo>
                    <a:pt x="590" y="346"/>
                  </a:lnTo>
                  <a:cubicBezTo>
                    <a:pt x="600" y="346"/>
                    <a:pt x="607" y="353"/>
                    <a:pt x="607" y="363"/>
                  </a:cubicBezTo>
                  <a:lnTo>
                    <a:pt x="607" y="590"/>
                  </a:lnTo>
                  <a:cubicBezTo>
                    <a:pt x="607" y="600"/>
                    <a:pt x="600" y="608"/>
                    <a:pt x="590" y="608"/>
                  </a:cubicBezTo>
                  <a:lnTo>
                    <a:pt x="425" y="608"/>
                  </a:lnTo>
                  <a:cubicBezTo>
                    <a:pt x="415" y="608"/>
                    <a:pt x="408" y="600"/>
                    <a:pt x="408" y="590"/>
                  </a:cubicBezTo>
                  <a:lnTo>
                    <a:pt x="408" y="532"/>
                  </a:lnTo>
                  <a:cubicBezTo>
                    <a:pt x="408" y="525"/>
                    <a:pt x="402" y="519"/>
                    <a:pt x="395" y="519"/>
                  </a:cubicBezTo>
                  <a:cubicBezTo>
                    <a:pt x="389" y="519"/>
                    <a:pt x="383" y="525"/>
                    <a:pt x="383" y="532"/>
                  </a:cubicBezTo>
                  <a:lnTo>
                    <a:pt x="383" y="590"/>
                  </a:lnTo>
                  <a:cubicBezTo>
                    <a:pt x="383" y="613"/>
                    <a:pt x="402" y="632"/>
                    <a:pt x="425" y="632"/>
                  </a:cubicBezTo>
                  <a:lnTo>
                    <a:pt x="590" y="632"/>
                  </a:lnTo>
                  <a:cubicBezTo>
                    <a:pt x="613" y="632"/>
                    <a:pt x="632" y="613"/>
                    <a:pt x="632" y="590"/>
                  </a:cubicBezTo>
                  <a:lnTo>
                    <a:pt x="632" y="363"/>
                  </a:lnTo>
                  <a:cubicBezTo>
                    <a:pt x="632" y="340"/>
                    <a:pt x="613" y="322"/>
                    <a:pt x="590" y="322"/>
                  </a:cubicBezTo>
                  <a:lnTo>
                    <a:pt x="565" y="322"/>
                  </a:lnTo>
                  <a:cubicBezTo>
                    <a:pt x="559" y="307"/>
                    <a:pt x="546" y="297"/>
                    <a:pt x="529" y="297"/>
                  </a:cubicBezTo>
                  <a:lnTo>
                    <a:pt x="486" y="297"/>
                  </a:lnTo>
                  <a:cubicBezTo>
                    <a:pt x="468" y="297"/>
                    <a:pt x="455" y="307"/>
                    <a:pt x="448" y="322"/>
                  </a:cubicBezTo>
                  <a:lnTo>
                    <a:pt x="425" y="322"/>
                  </a:lnTo>
                  <a:cubicBezTo>
                    <a:pt x="406" y="322"/>
                    <a:pt x="392" y="333"/>
                    <a:pt x="386" y="349"/>
                  </a:cubicBezTo>
                  <a:lnTo>
                    <a:pt x="337" y="349"/>
                  </a:lnTo>
                  <a:cubicBezTo>
                    <a:pt x="328" y="349"/>
                    <a:pt x="321" y="340"/>
                    <a:pt x="321" y="332"/>
                  </a:cubicBezTo>
                  <a:lnTo>
                    <a:pt x="321" y="314"/>
                  </a:lnTo>
                  <a:cubicBezTo>
                    <a:pt x="336" y="307"/>
                    <a:pt x="347" y="296"/>
                    <a:pt x="357" y="283"/>
                  </a:cubicBezTo>
                  <a:lnTo>
                    <a:pt x="385" y="283"/>
                  </a:lnTo>
                  <a:cubicBezTo>
                    <a:pt x="408" y="283"/>
                    <a:pt x="427" y="262"/>
                    <a:pt x="427" y="239"/>
                  </a:cubicBezTo>
                  <a:lnTo>
                    <a:pt x="427" y="213"/>
                  </a:lnTo>
                  <a:cubicBezTo>
                    <a:pt x="431" y="207"/>
                    <a:pt x="432" y="202"/>
                    <a:pt x="432" y="196"/>
                  </a:cubicBezTo>
                  <a:lnTo>
                    <a:pt x="432" y="164"/>
                  </a:lnTo>
                  <a:cubicBezTo>
                    <a:pt x="432" y="147"/>
                    <a:pt x="418" y="132"/>
                    <a:pt x="399" y="132"/>
                  </a:cubicBezTo>
                  <a:lnTo>
                    <a:pt x="377" y="132"/>
                  </a:lnTo>
                  <a:lnTo>
                    <a:pt x="377" y="112"/>
                  </a:lnTo>
                  <a:cubicBezTo>
                    <a:pt x="377" y="50"/>
                    <a:pt x="328" y="1"/>
                    <a:pt x="2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379;p34">
            <a:extLst>
              <a:ext uri="{FF2B5EF4-FFF2-40B4-BE49-F238E27FC236}">
                <a16:creationId xmlns:a16="http://schemas.microsoft.com/office/drawing/2014/main" id="{364BE923-D217-C64F-26D7-5FF522F69D97}"/>
              </a:ext>
            </a:extLst>
          </p:cNvPr>
          <p:cNvGrpSpPr/>
          <p:nvPr/>
        </p:nvGrpSpPr>
        <p:grpSpPr>
          <a:xfrm>
            <a:off x="6309775" y="2199155"/>
            <a:ext cx="389444" cy="329085"/>
            <a:chOff x="1895969" y="1496721"/>
            <a:chExt cx="345435" cy="291871"/>
          </a:xfrm>
          <a:solidFill>
            <a:schemeClr val="tx2">
              <a:lumMod val="50000"/>
            </a:schemeClr>
          </a:solidFill>
        </p:grpSpPr>
        <p:sp>
          <p:nvSpPr>
            <p:cNvPr id="18" name="Google Shape;380;p34">
              <a:extLst>
                <a:ext uri="{FF2B5EF4-FFF2-40B4-BE49-F238E27FC236}">
                  <a16:creationId xmlns:a16="http://schemas.microsoft.com/office/drawing/2014/main" id="{903D6165-BE88-BB91-2770-BF9D2EEA6916}"/>
                </a:ext>
              </a:extLst>
            </p:cNvPr>
            <p:cNvSpPr/>
            <p:nvPr/>
          </p:nvSpPr>
          <p:spPr>
            <a:xfrm>
              <a:off x="1895969" y="1496721"/>
              <a:ext cx="338330" cy="127899"/>
            </a:xfrm>
            <a:custGeom>
              <a:avLst/>
              <a:gdLst/>
              <a:ahLst/>
              <a:cxnLst/>
              <a:rect l="l" t="t" r="r" b="b"/>
              <a:pathLst>
                <a:path w="619" h="234" extrusionOk="0">
                  <a:moveTo>
                    <a:pt x="266" y="77"/>
                  </a:moveTo>
                  <a:lnTo>
                    <a:pt x="266" y="157"/>
                  </a:lnTo>
                  <a:lnTo>
                    <a:pt x="219" y="157"/>
                  </a:lnTo>
                  <a:lnTo>
                    <a:pt x="219" y="77"/>
                  </a:lnTo>
                  <a:close/>
                  <a:moveTo>
                    <a:pt x="340" y="77"/>
                  </a:moveTo>
                  <a:lnTo>
                    <a:pt x="340" y="157"/>
                  </a:lnTo>
                  <a:lnTo>
                    <a:pt x="291" y="157"/>
                  </a:lnTo>
                  <a:lnTo>
                    <a:pt x="291" y="77"/>
                  </a:lnTo>
                  <a:close/>
                  <a:moveTo>
                    <a:pt x="414" y="77"/>
                  </a:moveTo>
                  <a:lnTo>
                    <a:pt x="414" y="157"/>
                  </a:lnTo>
                  <a:lnTo>
                    <a:pt x="365" y="157"/>
                  </a:lnTo>
                  <a:lnTo>
                    <a:pt x="365" y="77"/>
                  </a:lnTo>
                  <a:close/>
                  <a:moveTo>
                    <a:pt x="116" y="25"/>
                  </a:moveTo>
                  <a:cubicBezTo>
                    <a:pt x="148" y="25"/>
                    <a:pt x="177" y="41"/>
                    <a:pt x="193" y="69"/>
                  </a:cubicBezTo>
                  <a:lnTo>
                    <a:pt x="193" y="166"/>
                  </a:lnTo>
                  <a:cubicBezTo>
                    <a:pt x="177" y="192"/>
                    <a:pt x="148" y="208"/>
                    <a:pt x="116" y="208"/>
                  </a:cubicBezTo>
                  <a:cubicBezTo>
                    <a:pt x="66" y="208"/>
                    <a:pt x="25" y="167"/>
                    <a:pt x="25" y="117"/>
                  </a:cubicBezTo>
                  <a:cubicBezTo>
                    <a:pt x="25" y="66"/>
                    <a:pt x="66" y="25"/>
                    <a:pt x="116" y="25"/>
                  </a:cubicBezTo>
                  <a:close/>
                  <a:moveTo>
                    <a:pt x="116" y="1"/>
                  </a:moveTo>
                  <a:cubicBezTo>
                    <a:pt x="53" y="1"/>
                    <a:pt x="1" y="53"/>
                    <a:pt x="1" y="117"/>
                  </a:cubicBezTo>
                  <a:cubicBezTo>
                    <a:pt x="1" y="182"/>
                    <a:pt x="53" y="234"/>
                    <a:pt x="116" y="234"/>
                  </a:cubicBezTo>
                  <a:cubicBezTo>
                    <a:pt x="155" y="234"/>
                    <a:pt x="191" y="213"/>
                    <a:pt x="213" y="182"/>
                  </a:cubicBezTo>
                  <a:lnTo>
                    <a:pt x="419" y="182"/>
                  </a:lnTo>
                  <a:cubicBezTo>
                    <a:pt x="441" y="213"/>
                    <a:pt x="477" y="234"/>
                    <a:pt x="516" y="234"/>
                  </a:cubicBezTo>
                  <a:cubicBezTo>
                    <a:pt x="557" y="234"/>
                    <a:pt x="594" y="212"/>
                    <a:pt x="616" y="177"/>
                  </a:cubicBezTo>
                  <a:cubicBezTo>
                    <a:pt x="619" y="171"/>
                    <a:pt x="617" y="163"/>
                    <a:pt x="612" y="160"/>
                  </a:cubicBezTo>
                  <a:cubicBezTo>
                    <a:pt x="610" y="159"/>
                    <a:pt x="607" y="158"/>
                    <a:pt x="605" y="158"/>
                  </a:cubicBezTo>
                  <a:cubicBezTo>
                    <a:pt x="601" y="158"/>
                    <a:pt x="596" y="160"/>
                    <a:pt x="594" y="164"/>
                  </a:cubicBezTo>
                  <a:cubicBezTo>
                    <a:pt x="577" y="192"/>
                    <a:pt x="548" y="209"/>
                    <a:pt x="516" y="209"/>
                  </a:cubicBezTo>
                  <a:cubicBezTo>
                    <a:pt x="484" y="209"/>
                    <a:pt x="456" y="192"/>
                    <a:pt x="438" y="166"/>
                  </a:cubicBezTo>
                  <a:lnTo>
                    <a:pt x="438" y="69"/>
                  </a:lnTo>
                  <a:cubicBezTo>
                    <a:pt x="456" y="41"/>
                    <a:pt x="484" y="25"/>
                    <a:pt x="516" y="25"/>
                  </a:cubicBezTo>
                  <a:cubicBezTo>
                    <a:pt x="548" y="25"/>
                    <a:pt x="577" y="41"/>
                    <a:pt x="594" y="70"/>
                  </a:cubicBezTo>
                  <a:cubicBezTo>
                    <a:pt x="596" y="74"/>
                    <a:pt x="601" y="76"/>
                    <a:pt x="605" y="76"/>
                  </a:cubicBezTo>
                  <a:cubicBezTo>
                    <a:pt x="607" y="76"/>
                    <a:pt x="610" y="76"/>
                    <a:pt x="612" y="75"/>
                  </a:cubicBezTo>
                  <a:cubicBezTo>
                    <a:pt x="617" y="70"/>
                    <a:pt x="619" y="63"/>
                    <a:pt x="616" y="57"/>
                  </a:cubicBezTo>
                  <a:cubicBezTo>
                    <a:pt x="594" y="21"/>
                    <a:pt x="557" y="1"/>
                    <a:pt x="516" y="1"/>
                  </a:cubicBezTo>
                  <a:cubicBezTo>
                    <a:pt x="477" y="1"/>
                    <a:pt x="441" y="21"/>
                    <a:pt x="419" y="53"/>
                  </a:cubicBezTo>
                  <a:lnTo>
                    <a:pt x="213" y="53"/>
                  </a:lnTo>
                  <a:cubicBezTo>
                    <a:pt x="191" y="21"/>
                    <a:pt x="155" y="1"/>
                    <a:pt x="1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81;p34">
              <a:extLst>
                <a:ext uri="{FF2B5EF4-FFF2-40B4-BE49-F238E27FC236}">
                  <a16:creationId xmlns:a16="http://schemas.microsoft.com/office/drawing/2014/main" id="{7620B3A1-B68B-1DA3-A28D-7C0400C98676}"/>
                </a:ext>
              </a:extLst>
            </p:cNvPr>
            <p:cNvSpPr/>
            <p:nvPr/>
          </p:nvSpPr>
          <p:spPr>
            <a:xfrm>
              <a:off x="1895969" y="1661240"/>
              <a:ext cx="345435" cy="127352"/>
            </a:xfrm>
            <a:custGeom>
              <a:avLst/>
              <a:gdLst/>
              <a:ahLst/>
              <a:cxnLst/>
              <a:rect l="l" t="t" r="r" b="b"/>
              <a:pathLst>
                <a:path w="632" h="233" extrusionOk="0">
                  <a:moveTo>
                    <a:pt x="266" y="77"/>
                  </a:moveTo>
                  <a:lnTo>
                    <a:pt x="266" y="156"/>
                  </a:lnTo>
                  <a:lnTo>
                    <a:pt x="219" y="156"/>
                  </a:lnTo>
                  <a:lnTo>
                    <a:pt x="219" y="77"/>
                  </a:lnTo>
                  <a:close/>
                  <a:moveTo>
                    <a:pt x="340" y="77"/>
                  </a:moveTo>
                  <a:lnTo>
                    <a:pt x="340" y="156"/>
                  </a:lnTo>
                  <a:lnTo>
                    <a:pt x="291" y="156"/>
                  </a:lnTo>
                  <a:lnTo>
                    <a:pt x="291" y="77"/>
                  </a:lnTo>
                  <a:close/>
                  <a:moveTo>
                    <a:pt x="414" y="77"/>
                  </a:moveTo>
                  <a:lnTo>
                    <a:pt x="414" y="156"/>
                  </a:lnTo>
                  <a:lnTo>
                    <a:pt x="365" y="156"/>
                  </a:lnTo>
                  <a:lnTo>
                    <a:pt x="365" y="77"/>
                  </a:lnTo>
                  <a:close/>
                  <a:moveTo>
                    <a:pt x="116" y="26"/>
                  </a:moveTo>
                  <a:cubicBezTo>
                    <a:pt x="148" y="26"/>
                    <a:pt x="177" y="42"/>
                    <a:pt x="193" y="68"/>
                  </a:cubicBezTo>
                  <a:lnTo>
                    <a:pt x="193" y="165"/>
                  </a:lnTo>
                  <a:cubicBezTo>
                    <a:pt x="177" y="193"/>
                    <a:pt x="148" y="208"/>
                    <a:pt x="116" y="208"/>
                  </a:cubicBezTo>
                  <a:cubicBezTo>
                    <a:pt x="66" y="208"/>
                    <a:pt x="25" y="168"/>
                    <a:pt x="25" y="117"/>
                  </a:cubicBezTo>
                  <a:cubicBezTo>
                    <a:pt x="25" y="67"/>
                    <a:pt x="66" y="26"/>
                    <a:pt x="116" y="26"/>
                  </a:cubicBezTo>
                  <a:close/>
                  <a:moveTo>
                    <a:pt x="516" y="26"/>
                  </a:moveTo>
                  <a:cubicBezTo>
                    <a:pt x="567" y="26"/>
                    <a:pt x="607" y="67"/>
                    <a:pt x="607" y="117"/>
                  </a:cubicBezTo>
                  <a:cubicBezTo>
                    <a:pt x="607" y="168"/>
                    <a:pt x="567" y="208"/>
                    <a:pt x="516" y="208"/>
                  </a:cubicBezTo>
                  <a:cubicBezTo>
                    <a:pt x="484" y="208"/>
                    <a:pt x="456" y="193"/>
                    <a:pt x="438" y="165"/>
                  </a:cubicBezTo>
                  <a:lnTo>
                    <a:pt x="438" y="68"/>
                  </a:lnTo>
                  <a:cubicBezTo>
                    <a:pt x="456" y="42"/>
                    <a:pt x="484" y="26"/>
                    <a:pt x="516" y="26"/>
                  </a:cubicBezTo>
                  <a:close/>
                  <a:moveTo>
                    <a:pt x="116" y="0"/>
                  </a:moveTo>
                  <a:cubicBezTo>
                    <a:pt x="53" y="0"/>
                    <a:pt x="1" y="52"/>
                    <a:pt x="1" y="117"/>
                  </a:cubicBezTo>
                  <a:cubicBezTo>
                    <a:pt x="1" y="181"/>
                    <a:pt x="53" y="233"/>
                    <a:pt x="116" y="233"/>
                  </a:cubicBezTo>
                  <a:cubicBezTo>
                    <a:pt x="155" y="233"/>
                    <a:pt x="191" y="213"/>
                    <a:pt x="213" y="181"/>
                  </a:cubicBezTo>
                  <a:lnTo>
                    <a:pt x="419" y="181"/>
                  </a:lnTo>
                  <a:cubicBezTo>
                    <a:pt x="441" y="213"/>
                    <a:pt x="477" y="233"/>
                    <a:pt x="516" y="233"/>
                  </a:cubicBezTo>
                  <a:cubicBezTo>
                    <a:pt x="580" y="233"/>
                    <a:pt x="632" y="181"/>
                    <a:pt x="632" y="117"/>
                  </a:cubicBezTo>
                  <a:cubicBezTo>
                    <a:pt x="632" y="52"/>
                    <a:pt x="580" y="0"/>
                    <a:pt x="516" y="0"/>
                  </a:cubicBezTo>
                  <a:cubicBezTo>
                    <a:pt x="477" y="0"/>
                    <a:pt x="441" y="21"/>
                    <a:pt x="419" y="52"/>
                  </a:cubicBezTo>
                  <a:lnTo>
                    <a:pt x="213" y="52"/>
                  </a:lnTo>
                  <a:cubicBezTo>
                    <a:pt x="191" y="21"/>
                    <a:pt x="155" y="0"/>
                    <a:pt x="1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2;p34">
              <a:extLst>
                <a:ext uri="{FF2B5EF4-FFF2-40B4-BE49-F238E27FC236}">
                  <a16:creationId xmlns:a16="http://schemas.microsoft.com/office/drawing/2014/main" id="{21AC7DAF-DBBD-5A93-5D3E-6A71863AF39C}"/>
                </a:ext>
              </a:extLst>
            </p:cNvPr>
            <p:cNvSpPr/>
            <p:nvPr/>
          </p:nvSpPr>
          <p:spPr>
            <a:xfrm>
              <a:off x="2227740" y="1553565"/>
              <a:ext cx="13664" cy="14211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2" y="1"/>
                  </a:moveTo>
                  <a:cubicBezTo>
                    <a:pt x="9" y="1"/>
                    <a:pt x="6" y="2"/>
                    <a:pt x="3" y="4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7"/>
                    <a:pt x="2" y="20"/>
                    <a:pt x="3" y="21"/>
                  </a:cubicBezTo>
                  <a:cubicBezTo>
                    <a:pt x="6" y="24"/>
                    <a:pt x="9" y="26"/>
                    <a:pt x="12" y="26"/>
                  </a:cubicBezTo>
                  <a:cubicBezTo>
                    <a:pt x="16" y="26"/>
                    <a:pt x="19" y="24"/>
                    <a:pt x="22" y="21"/>
                  </a:cubicBezTo>
                  <a:cubicBezTo>
                    <a:pt x="23" y="20"/>
                    <a:pt x="25" y="15"/>
                    <a:pt x="25" y="13"/>
                  </a:cubicBezTo>
                  <a:cubicBezTo>
                    <a:pt x="25" y="10"/>
                    <a:pt x="23" y="7"/>
                    <a:pt x="22" y="4"/>
                  </a:cubicBezTo>
                  <a:cubicBezTo>
                    <a:pt x="19" y="2"/>
                    <a:pt x="16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Google Shape;748;p32">
            <a:extLst>
              <a:ext uri="{FF2B5EF4-FFF2-40B4-BE49-F238E27FC236}">
                <a16:creationId xmlns:a16="http://schemas.microsoft.com/office/drawing/2014/main" id="{CA925A40-74C8-9C15-5563-37DBECF859A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893" b="903"/>
          <a:stretch/>
        </p:blipFill>
        <p:spPr>
          <a:xfrm>
            <a:off x="9404750" y="539499"/>
            <a:ext cx="2787000" cy="4064502"/>
          </a:xfrm>
          <a:prstGeom prst="rect">
            <a:avLst/>
          </a:prstGeom>
          <a:effectLst>
            <a:outerShdw dist="38100" dir="8100000" sx="101000" sy="101000" algn="tr" rotWithShape="0">
              <a:prstClr val="black"/>
            </a:outerShdw>
          </a:effectLst>
        </p:spPr>
      </p:pic>
      <p:pic>
        <p:nvPicPr>
          <p:cNvPr id="24" name="Google Shape;723;p31">
            <a:extLst>
              <a:ext uri="{FF2B5EF4-FFF2-40B4-BE49-F238E27FC236}">
                <a16:creationId xmlns:a16="http://schemas.microsoft.com/office/drawing/2014/main" id="{D91719EB-F7A4-E040-E2E3-3588DC7A30A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l="27143" r="27143"/>
          <a:stretch/>
        </p:blipFill>
        <p:spPr>
          <a:xfrm>
            <a:off x="9417539" y="529138"/>
            <a:ext cx="2787000" cy="40852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21;p31">
            <a:extLst>
              <a:ext uri="{FF2B5EF4-FFF2-40B4-BE49-F238E27FC236}">
                <a16:creationId xmlns:a16="http://schemas.microsoft.com/office/drawing/2014/main" id="{26E6B252-ABCA-327B-8702-8B2B7F3CA058}"/>
              </a:ext>
            </a:extLst>
          </p:cNvPr>
          <p:cNvSpPr txBox="1">
            <a:spLocks/>
          </p:cNvSpPr>
          <p:nvPr/>
        </p:nvSpPr>
        <p:spPr>
          <a:xfrm>
            <a:off x="-4948678" y="1488127"/>
            <a:ext cx="4294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/>
              <a:t>GoodLife Fitness is the largest fitness club chain in Canada, founded in 1979.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/>
              <a:t>It operates over 400 locations across the country.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/>
              <a:t>Provides a wide range of fitness services, including personal training, group fitness classes, and premium gym facilities.</a:t>
            </a:r>
            <a:endParaRPr lang="en-US" dirty="0"/>
          </a:p>
        </p:txBody>
      </p:sp>
      <p:sp>
        <p:nvSpPr>
          <p:cNvPr id="3" name="Google Shape;722;p31">
            <a:extLst>
              <a:ext uri="{FF2B5EF4-FFF2-40B4-BE49-F238E27FC236}">
                <a16:creationId xmlns:a16="http://schemas.microsoft.com/office/drawing/2014/main" id="{5F5A1676-1418-F5FB-B8DF-3AD13E87EC66}"/>
              </a:ext>
            </a:extLst>
          </p:cNvPr>
          <p:cNvSpPr txBox="1">
            <a:spLocks/>
          </p:cNvSpPr>
          <p:nvPr/>
        </p:nvSpPr>
        <p:spPr>
          <a:xfrm>
            <a:off x="-4948678" y="841627"/>
            <a:ext cx="429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pPr algn="l"/>
            <a:r>
              <a:rPr lang="en-US"/>
              <a:t>Introduction</a:t>
            </a:r>
            <a:endParaRPr lang="en-US" dirty="0"/>
          </a:p>
        </p:txBody>
      </p:sp>
      <p:grpSp>
        <p:nvGrpSpPr>
          <p:cNvPr id="4" name="Google Shape;727;p31">
            <a:extLst>
              <a:ext uri="{FF2B5EF4-FFF2-40B4-BE49-F238E27FC236}">
                <a16:creationId xmlns:a16="http://schemas.microsoft.com/office/drawing/2014/main" id="{7D76A099-4F24-02C6-889E-593CA9D482A0}"/>
              </a:ext>
            </a:extLst>
          </p:cNvPr>
          <p:cNvGrpSpPr/>
          <p:nvPr/>
        </p:nvGrpSpPr>
        <p:grpSpPr>
          <a:xfrm>
            <a:off x="-5232485" y="3676877"/>
            <a:ext cx="2401332" cy="1094914"/>
            <a:chOff x="528168" y="3722425"/>
            <a:chExt cx="2401332" cy="1094914"/>
          </a:xfrm>
        </p:grpSpPr>
        <p:grpSp>
          <p:nvGrpSpPr>
            <p:cNvPr id="5" name="Google Shape;728;p31">
              <a:extLst>
                <a:ext uri="{FF2B5EF4-FFF2-40B4-BE49-F238E27FC236}">
                  <a16:creationId xmlns:a16="http://schemas.microsoft.com/office/drawing/2014/main" id="{21B5817B-DC50-C284-E7CC-3B7EB081BBF0}"/>
                </a:ext>
              </a:extLst>
            </p:cNvPr>
            <p:cNvGrpSpPr/>
            <p:nvPr/>
          </p:nvGrpSpPr>
          <p:grpSpPr>
            <a:xfrm>
              <a:off x="2462400" y="3722425"/>
              <a:ext cx="467100" cy="467100"/>
              <a:chOff x="4123025" y="735300"/>
              <a:chExt cx="467100" cy="467100"/>
            </a:xfrm>
          </p:grpSpPr>
          <p:sp>
            <p:nvSpPr>
              <p:cNvPr id="33" name="Google Shape;729;p31">
                <a:extLst>
                  <a:ext uri="{FF2B5EF4-FFF2-40B4-BE49-F238E27FC236}">
                    <a16:creationId xmlns:a16="http://schemas.microsoft.com/office/drawing/2014/main" id="{0D8A2BD7-A052-5A50-5CA2-40DF70D57F75}"/>
                  </a:ext>
                </a:extLst>
              </p:cNvPr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4" name="Google Shape;730;p31">
                <a:extLst>
                  <a:ext uri="{FF2B5EF4-FFF2-40B4-BE49-F238E27FC236}">
                    <a16:creationId xmlns:a16="http://schemas.microsoft.com/office/drawing/2014/main" id="{0D0E621B-6322-F729-8CB2-EB728CE40904}"/>
                  </a:ext>
                </a:extLst>
              </p:cNvPr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6" name="Google Shape;731;p31">
              <a:extLst>
                <a:ext uri="{FF2B5EF4-FFF2-40B4-BE49-F238E27FC236}">
                  <a16:creationId xmlns:a16="http://schemas.microsoft.com/office/drawing/2014/main" id="{F3C86504-E05D-DA92-E288-D8541ADD70DA}"/>
                </a:ext>
              </a:extLst>
            </p:cNvPr>
            <p:cNvGrpSpPr/>
            <p:nvPr/>
          </p:nvGrpSpPr>
          <p:grpSpPr>
            <a:xfrm>
              <a:off x="528168" y="3741901"/>
              <a:ext cx="1896470" cy="1075438"/>
              <a:chOff x="6150313" y="4183467"/>
              <a:chExt cx="726255" cy="411840"/>
            </a:xfrm>
          </p:grpSpPr>
          <p:sp>
            <p:nvSpPr>
              <p:cNvPr id="21" name="Google Shape;732;p31">
                <a:extLst>
                  <a:ext uri="{FF2B5EF4-FFF2-40B4-BE49-F238E27FC236}">
                    <a16:creationId xmlns:a16="http://schemas.microsoft.com/office/drawing/2014/main" id="{01A6D247-F105-9AF7-3E27-85F38FF26316}"/>
                  </a:ext>
                </a:extLst>
              </p:cNvPr>
              <p:cNvSpPr/>
              <p:nvPr/>
            </p:nvSpPr>
            <p:spPr>
              <a:xfrm>
                <a:off x="6397561" y="4183467"/>
                <a:ext cx="231520" cy="108180"/>
              </a:xfrm>
              <a:custGeom>
                <a:avLst/>
                <a:gdLst/>
                <a:ahLst/>
                <a:cxnLst/>
                <a:rect l="l" t="t" r="r" b="b"/>
                <a:pathLst>
                  <a:path w="231520" h="108180" extrusionOk="0">
                    <a:moveTo>
                      <a:pt x="0" y="108180"/>
                    </a:moveTo>
                    <a:lnTo>
                      <a:pt x="41466" y="108180"/>
                    </a:lnTo>
                    <a:cubicBezTo>
                      <a:pt x="41466" y="108180"/>
                      <a:pt x="47816" y="13629"/>
                      <a:pt x="115760" y="13629"/>
                    </a:cubicBezTo>
                    <a:lnTo>
                      <a:pt x="115760" y="13629"/>
                    </a:lnTo>
                    <a:cubicBezTo>
                      <a:pt x="183706" y="13629"/>
                      <a:pt x="190056" y="108180"/>
                      <a:pt x="190056" y="108180"/>
                    </a:cubicBezTo>
                    <a:lnTo>
                      <a:pt x="231521" y="108180"/>
                    </a:lnTo>
                    <a:cubicBezTo>
                      <a:pt x="231521" y="-36092"/>
                      <a:pt x="0" y="-36028"/>
                      <a:pt x="0" y="1081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733;p31">
                <a:extLst>
                  <a:ext uri="{FF2B5EF4-FFF2-40B4-BE49-F238E27FC236}">
                    <a16:creationId xmlns:a16="http://schemas.microsoft.com/office/drawing/2014/main" id="{96293001-833B-30F3-7E3F-FCE87355EFD6}"/>
                  </a:ext>
                </a:extLst>
              </p:cNvPr>
              <p:cNvSpPr/>
              <p:nvPr/>
            </p:nvSpPr>
            <p:spPr>
              <a:xfrm>
                <a:off x="6150313" y="4291647"/>
                <a:ext cx="726255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726255" h="303466" extrusionOk="0">
                    <a:moveTo>
                      <a:pt x="684573" y="74803"/>
                    </a:moveTo>
                    <a:cubicBezTo>
                      <a:pt x="662538" y="28893"/>
                      <a:pt x="618152" y="0"/>
                      <a:pt x="569702" y="0"/>
                    </a:cubicBezTo>
                    <a:lnTo>
                      <a:pt x="363072" y="0"/>
                    </a:lnTo>
                    <a:lnTo>
                      <a:pt x="156443" y="0"/>
                    </a:lnTo>
                    <a:cubicBezTo>
                      <a:pt x="107993" y="0"/>
                      <a:pt x="63543" y="28893"/>
                      <a:pt x="41572" y="74803"/>
                    </a:cubicBezTo>
                    <a:cubicBezTo>
                      <a:pt x="4171" y="152718"/>
                      <a:pt x="-529" y="233426"/>
                      <a:pt x="43" y="274955"/>
                    </a:cubicBezTo>
                    <a:cubicBezTo>
                      <a:pt x="234" y="290767"/>
                      <a:pt x="12362" y="303467"/>
                      <a:pt x="27284" y="303467"/>
                    </a:cubicBezTo>
                    <a:lnTo>
                      <a:pt x="363136" y="303467"/>
                    </a:lnTo>
                    <a:lnTo>
                      <a:pt x="698987" y="303467"/>
                    </a:lnTo>
                    <a:cubicBezTo>
                      <a:pt x="713846" y="303467"/>
                      <a:pt x="725975" y="290767"/>
                      <a:pt x="726229" y="274955"/>
                    </a:cubicBezTo>
                    <a:cubicBezTo>
                      <a:pt x="726673" y="233426"/>
                      <a:pt x="721911" y="152654"/>
                      <a:pt x="684573" y="7480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734;p31">
                <a:extLst>
                  <a:ext uri="{FF2B5EF4-FFF2-40B4-BE49-F238E27FC236}">
                    <a16:creationId xmlns:a16="http://schemas.microsoft.com/office/drawing/2014/main" id="{6B09AACF-AFED-E00A-7214-128052979554}"/>
                  </a:ext>
                </a:extLst>
              </p:cNvPr>
              <p:cNvSpPr/>
              <p:nvPr/>
            </p:nvSpPr>
            <p:spPr>
              <a:xfrm>
                <a:off x="6241054" y="4291647"/>
                <a:ext cx="197909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197909" h="303466" extrusionOk="0">
                    <a:moveTo>
                      <a:pt x="68750" y="303467"/>
                    </a:moveTo>
                    <a:cubicBezTo>
                      <a:pt x="53891" y="303467"/>
                      <a:pt x="41762" y="290767"/>
                      <a:pt x="41508" y="274955"/>
                    </a:cubicBezTo>
                    <a:cubicBezTo>
                      <a:pt x="40937" y="233426"/>
                      <a:pt x="45699" y="152654"/>
                      <a:pt x="83037" y="74803"/>
                    </a:cubicBezTo>
                    <a:cubicBezTo>
                      <a:pt x="105072" y="28893"/>
                      <a:pt x="149458" y="0"/>
                      <a:pt x="197909" y="0"/>
                    </a:cubicBezTo>
                    <a:lnTo>
                      <a:pt x="156443" y="0"/>
                    </a:lnTo>
                    <a:cubicBezTo>
                      <a:pt x="107993" y="0"/>
                      <a:pt x="63543" y="28893"/>
                      <a:pt x="41572" y="74803"/>
                    </a:cubicBezTo>
                    <a:cubicBezTo>
                      <a:pt x="4170" y="152718"/>
                      <a:pt x="-528" y="233426"/>
                      <a:pt x="43" y="274955"/>
                    </a:cubicBezTo>
                    <a:cubicBezTo>
                      <a:pt x="233" y="290767"/>
                      <a:pt x="12362" y="303467"/>
                      <a:pt x="27285" y="303467"/>
                    </a:cubicBezTo>
                    <a:lnTo>
                      <a:pt x="68750" y="3034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735;p31">
                <a:extLst>
                  <a:ext uri="{FF2B5EF4-FFF2-40B4-BE49-F238E27FC236}">
                    <a16:creationId xmlns:a16="http://schemas.microsoft.com/office/drawing/2014/main" id="{5C220ADD-CD5C-2DA5-BE8E-941B2557489F}"/>
                  </a:ext>
                </a:extLst>
              </p:cNvPr>
              <p:cNvSpPr/>
              <p:nvPr/>
            </p:nvSpPr>
            <p:spPr>
              <a:xfrm>
                <a:off x="6587743" y="4291647"/>
                <a:ext cx="197909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197909" h="303466" extrusionOk="0">
                    <a:moveTo>
                      <a:pt x="129160" y="303467"/>
                    </a:moveTo>
                    <a:cubicBezTo>
                      <a:pt x="144018" y="303467"/>
                      <a:pt x="156147" y="290767"/>
                      <a:pt x="156401" y="274955"/>
                    </a:cubicBezTo>
                    <a:cubicBezTo>
                      <a:pt x="156973" y="233426"/>
                      <a:pt x="152210" y="152654"/>
                      <a:pt x="114872" y="74803"/>
                    </a:cubicBezTo>
                    <a:cubicBezTo>
                      <a:pt x="92838" y="28893"/>
                      <a:pt x="48451" y="0"/>
                      <a:pt x="0" y="0"/>
                    </a:cubicBezTo>
                    <a:lnTo>
                      <a:pt x="41466" y="0"/>
                    </a:lnTo>
                    <a:cubicBezTo>
                      <a:pt x="89916" y="0"/>
                      <a:pt x="134366" y="28893"/>
                      <a:pt x="156338" y="74803"/>
                    </a:cubicBezTo>
                    <a:cubicBezTo>
                      <a:pt x="193739" y="152718"/>
                      <a:pt x="198438" y="233426"/>
                      <a:pt x="197866" y="274955"/>
                    </a:cubicBezTo>
                    <a:cubicBezTo>
                      <a:pt x="197676" y="290767"/>
                      <a:pt x="185548" y="303467"/>
                      <a:pt x="170625" y="303467"/>
                    </a:cubicBezTo>
                    <a:lnTo>
                      <a:pt x="129160" y="3034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736;p31">
                <a:extLst>
                  <a:ext uri="{FF2B5EF4-FFF2-40B4-BE49-F238E27FC236}">
                    <a16:creationId xmlns:a16="http://schemas.microsoft.com/office/drawing/2014/main" id="{8F76A736-4276-5C22-5CDA-CFDAD17B5E90}"/>
                  </a:ext>
                </a:extLst>
              </p:cNvPr>
              <p:cNvSpPr/>
              <p:nvPr/>
            </p:nvSpPr>
            <p:spPr>
              <a:xfrm>
                <a:off x="6419913" y="4196578"/>
                <a:ext cx="93408" cy="95069"/>
              </a:xfrm>
              <a:custGeom>
                <a:avLst/>
                <a:gdLst/>
                <a:ahLst/>
                <a:cxnLst/>
                <a:rect l="l" t="t" r="r" b="b"/>
                <a:pathLst>
                  <a:path w="93408" h="95069" extrusionOk="0">
                    <a:moveTo>
                      <a:pt x="93408" y="518"/>
                    </a:moveTo>
                    <a:cubicBezTo>
                      <a:pt x="25464" y="518"/>
                      <a:pt x="19114" y="95069"/>
                      <a:pt x="19114" y="95069"/>
                    </a:cubicBezTo>
                    <a:lnTo>
                      <a:pt x="0" y="95069"/>
                    </a:lnTo>
                    <a:cubicBezTo>
                      <a:pt x="0" y="-12754"/>
                      <a:pt x="93408" y="518"/>
                      <a:pt x="93408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737;p31">
                <a:extLst>
                  <a:ext uri="{FF2B5EF4-FFF2-40B4-BE49-F238E27FC236}">
                    <a16:creationId xmlns:a16="http://schemas.microsoft.com/office/drawing/2014/main" id="{FDB54A44-8ABE-203D-4037-2D5A0AA98395}"/>
                  </a:ext>
                </a:extLst>
              </p:cNvPr>
              <p:cNvSpPr/>
              <p:nvPr/>
            </p:nvSpPr>
            <p:spPr>
              <a:xfrm>
                <a:off x="6513321" y="4196578"/>
                <a:ext cx="93409" cy="95069"/>
              </a:xfrm>
              <a:custGeom>
                <a:avLst/>
                <a:gdLst/>
                <a:ahLst/>
                <a:cxnLst/>
                <a:rect l="l" t="t" r="r" b="b"/>
                <a:pathLst>
                  <a:path w="93409" h="95069" extrusionOk="0">
                    <a:moveTo>
                      <a:pt x="0" y="518"/>
                    </a:moveTo>
                    <a:cubicBezTo>
                      <a:pt x="67945" y="518"/>
                      <a:pt x="74295" y="95069"/>
                      <a:pt x="74295" y="95069"/>
                    </a:cubicBezTo>
                    <a:lnTo>
                      <a:pt x="93409" y="95069"/>
                    </a:lnTo>
                    <a:cubicBezTo>
                      <a:pt x="93472" y="-12754"/>
                      <a:pt x="0" y="518"/>
                      <a:pt x="0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738;p31">
                <a:extLst>
                  <a:ext uri="{FF2B5EF4-FFF2-40B4-BE49-F238E27FC236}">
                    <a16:creationId xmlns:a16="http://schemas.microsoft.com/office/drawing/2014/main" id="{47BD9D48-5CE4-162B-A943-3036759D4261}"/>
                  </a:ext>
                </a:extLst>
              </p:cNvPr>
              <p:cNvSpPr/>
              <p:nvPr/>
            </p:nvSpPr>
            <p:spPr>
              <a:xfrm>
                <a:off x="6608381" y="4291457"/>
                <a:ext cx="156721" cy="303850"/>
              </a:xfrm>
              <a:custGeom>
                <a:avLst/>
                <a:gdLst/>
                <a:ahLst/>
                <a:cxnLst/>
                <a:rect l="l" t="t" r="r" b="b"/>
                <a:pathLst>
                  <a:path w="156721" h="303850" extrusionOk="0">
                    <a:moveTo>
                      <a:pt x="129223" y="303466"/>
                    </a:moveTo>
                    <a:cubicBezTo>
                      <a:pt x="141605" y="303022"/>
                      <a:pt x="152083" y="293370"/>
                      <a:pt x="154369" y="281496"/>
                    </a:cubicBezTo>
                    <a:cubicBezTo>
                      <a:pt x="155258" y="277559"/>
                      <a:pt x="154940" y="273558"/>
                      <a:pt x="154877" y="269494"/>
                    </a:cubicBezTo>
                    <a:cubicBezTo>
                      <a:pt x="154623" y="253111"/>
                      <a:pt x="153480" y="236728"/>
                      <a:pt x="151638" y="220535"/>
                    </a:cubicBezTo>
                    <a:cubicBezTo>
                      <a:pt x="146686" y="175832"/>
                      <a:pt x="136081" y="131826"/>
                      <a:pt x="118745" y="90360"/>
                    </a:cubicBezTo>
                    <a:cubicBezTo>
                      <a:pt x="118745" y="90360"/>
                      <a:pt x="113729" y="79184"/>
                      <a:pt x="113729" y="79184"/>
                    </a:cubicBezTo>
                    <a:cubicBezTo>
                      <a:pt x="100013" y="48196"/>
                      <a:pt x="74676" y="22542"/>
                      <a:pt x="43180" y="9652"/>
                    </a:cubicBezTo>
                    <a:cubicBezTo>
                      <a:pt x="33338" y="5778"/>
                      <a:pt x="22733" y="2730"/>
                      <a:pt x="12256" y="1460"/>
                    </a:cubicBezTo>
                    <a:cubicBezTo>
                      <a:pt x="8637" y="762"/>
                      <a:pt x="3683" y="635"/>
                      <a:pt x="0" y="317"/>
                    </a:cubicBezTo>
                    <a:lnTo>
                      <a:pt x="0" y="0"/>
                    </a:lnTo>
                    <a:cubicBezTo>
                      <a:pt x="16447" y="190"/>
                      <a:pt x="32957" y="3302"/>
                      <a:pt x="48070" y="9906"/>
                    </a:cubicBezTo>
                    <a:cubicBezTo>
                      <a:pt x="78487" y="22670"/>
                      <a:pt x="103125" y="47879"/>
                      <a:pt x="116587" y="77915"/>
                    </a:cubicBezTo>
                    <a:lnTo>
                      <a:pt x="121666" y="89154"/>
                    </a:lnTo>
                    <a:cubicBezTo>
                      <a:pt x="139383" y="130683"/>
                      <a:pt x="149924" y="175387"/>
                      <a:pt x="154305" y="220282"/>
                    </a:cubicBezTo>
                    <a:cubicBezTo>
                      <a:pt x="155893" y="236665"/>
                      <a:pt x="156782" y="253111"/>
                      <a:pt x="156718" y="269558"/>
                    </a:cubicBezTo>
                    <a:cubicBezTo>
                      <a:pt x="156655" y="273621"/>
                      <a:pt x="156909" y="277813"/>
                      <a:pt x="155829" y="281877"/>
                    </a:cubicBezTo>
                    <a:cubicBezTo>
                      <a:pt x="153163" y="294069"/>
                      <a:pt x="141923" y="304038"/>
                      <a:pt x="129287" y="303847"/>
                    </a:cubicBezTo>
                    <a:lnTo>
                      <a:pt x="129287" y="303466"/>
                    </a:lnTo>
                    <a:lnTo>
                      <a:pt x="129223" y="30346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739;p31">
                <a:extLst>
                  <a:ext uri="{FF2B5EF4-FFF2-40B4-BE49-F238E27FC236}">
                    <a16:creationId xmlns:a16="http://schemas.microsoft.com/office/drawing/2014/main" id="{01CBE718-82D6-B44E-6296-C42B883FBFB2}"/>
                  </a:ext>
                </a:extLst>
              </p:cNvPr>
              <p:cNvSpPr/>
              <p:nvPr/>
            </p:nvSpPr>
            <p:spPr>
              <a:xfrm>
                <a:off x="6260118" y="4291348"/>
                <a:ext cx="158207" cy="303895"/>
              </a:xfrm>
              <a:custGeom>
                <a:avLst/>
                <a:gdLst/>
                <a:ahLst/>
                <a:cxnLst/>
                <a:rect l="l" t="t" r="r" b="b"/>
                <a:pathLst>
                  <a:path w="158207" h="303895" extrusionOk="0">
                    <a:moveTo>
                      <a:pt x="28922" y="303892"/>
                    </a:moveTo>
                    <a:cubicBezTo>
                      <a:pt x="9935" y="304146"/>
                      <a:pt x="-923" y="287382"/>
                      <a:pt x="93" y="269602"/>
                    </a:cubicBezTo>
                    <a:cubicBezTo>
                      <a:pt x="-733" y="228327"/>
                      <a:pt x="3966" y="186925"/>
                      <a:pt x="14126" y="146857"/>
                    </a:cubicBezTo>
                    <a:cubicBezTo>
                      <a:pt x="19143" y="127045"/>
                      <a:pt x="26064" y="106915"/>
                      <a:pt x="34192" y="88183"/>
                    </a:cubicBezTo>
                    <a:cubicBezTo>
                      <a:pt x="36034" y="84373"/>
                      <a:pt x="40161" y="74911"/>
                      <a:pt x="42130" y="71292"/>
                    </a:cubicBezTo>
                    <a:cubicBezTo>
                      <a:pt x="46828" y="62084"/>
                      <a:pt x="52734" y="53004"/>
                      <a:pt x="59465" y="45130"/>
                    </a:cubicBezTo>
                    <a:cubicBezTo>
                      <a:pt x="72927" y="29318"/>
                      <a:pt x="90326" y="16428"/>
                      <a:pt x="109630" y="8681"/>
                    </a:cubicBezTo>
                    <a:cubicBezTo>
                      <a:pt x="125061" y="2458"/>
                      <a:pt x="141761" y="-400"/>
                      <a:pt x="158208" y="45"/>
                    </a:cubicBezTo>
                    <a:lnTo>
                      <a:pt x="158208" y="362"/>
                    </a:lnTo>
                    <a:cubicBezTo>
                      <a:pt x="141825" y="553"/>
                      <a:pt x="125378" y="3728"/>
                      <a:pt x="110328" y="10268"/>
                    </a:cubicBezTo>
                    <a:cubicBezTo>
                      <a:pt x="97247" y="15730"/>
                      <a:pt x="84802" y="23921"/>
                      <a:pt x="74324" y="33509"/>
                    </a:cubicBezTo>
                    <a:cubicBezTo>
                      <a:pt x="60735" y="45955"/>
                      <a:pt x="49750" y="61259"/>
                      <a:pt x="42193" y="78086"/>
                    </a:cubicBezTo>
                    <a:lnTo>
                      <a:pt x="37113" y="89326"/>
                    </a:lnTo>
                    <a:cubicBezTo>
                      <a:pt x="29239" y="107995"/>
                      <a:pt x="22445" y="127998"/>
                      <a:pt x="17301" y="147555"/>
                    </a:cubicBezTo>
                    <a:cubicBezTo>
                      <a:pt x="7141" y="187306"/>
                      <a:pt x="1997" y="228455"/>
                      <a:pt x="1934" y="269475"/>
                    </a:cubicBezTo>
                    <a:cubicBezTo>
                      <a:pt x="1997" y="273603"/>
                      <a:pt x="1744" y="277730"/>
                      <a:pt x="2760" y="281667"/>
                    </a:cubicBezTo>
                    <a:cubicBezTo>
                      <a:pt x="5363" y="293732"/>
                      <a:pt x="16412" y="303511"/>
                      <a:pt x="28922" y="303448"/>
                    </a:cubicBezTo>
                    <a:lnTo>
                      <a:pt x="28922" y="303892"/>
                    </a:lnTo>
                    <a:lnTo>
                      <a:pt x="28922" y="3038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740;p31">
                <a:extLst>
                  <a:ext uri="{FF2B5EF4-FFF2-40B4-BE49-F238E27FC236}">
                    <a16:creationId xmlns:a16="http://schemas.microsoft.com/office/drawing/2014/main" id="{293193AE-F28B-38BA-24EF-42E4A8533ED8}"/>
                  </a:ext>
                </a:extLst>
              </p:cNvPr>
              <p:cNvSpPr/>
              <p:nvPr/>
            </p:nvSpPr>
            <p:spPr>
              <a:xfrm>
                <a:off x="6424866" y="4409059"/>
                <a:ext cx="176911" cy="68579"/>
              </a:xfrm>
              <a:custGeom>
                <a:avLst/>
                <a:gdLst/>
                <a:ahLst/>
                <a:cxnLst/>
                <a:rect l="l" t="t" r="r" b="b"/>
                <a:pathLst>
                  <a:path w="176911" h="68579" extrusionOk="0">
                    <a:moveTo>
                      <a:pt x="176911" y="34290"/>
                    </a:moveTo>
                    <a:cubicBezTo>
                      <a:pt x="176911" y="53228"/>
                      <a:pt x="137308" y="68580"/>
                      <a:pt x="88455" y="68580"/>
                    </a:cubicBezTo>
                    <a:cubicBezTo>
                      <a:pt x="39603" y="68580"/>
                      <a:pt x="0" y="53228"/>
                      <a:pt x="0" y="34290"/>
                    </a:cubicBezTo>
                    <a:cubicBezTo>
                      <a:pt x="0" y="15352"/>
                      <a:pt x="39603" y="0"/>
                      <a:pt x="88455" y="0"/>
                    </a:cubicBezTo>
                    <a:cubicBezTo>
                      <a:pt x="137308" y="0"/>
                      <a:pt x="176911" y="15352"/>
                      <a:pt x="176911" y="3429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741;p31">
                <a:extLst>
                  <a:ext uri="{FF2B5EF4-FFF2-40B4-BE49-F238E27FC236}">
                    <a16:creationId xmlns:a16="http://schemas.microsoft.com/office/drawing/2014/main" id="{F30A49CC-06B4-4AA1-8708-F23FB082D8D0}"/>
                  </a:ext>
                </a:extLst>
              </p:cNvPr>
              <p:cNvSpPr/>
              <p:nvPr/>
            </p:nvSpPr>
            <p:spPr>
              <a:xfrm>
                <a:off x="6438106" y="4399700"/>
                <a:ext cx="177958" cy="71881"/>
              </a:xfrm>
              <a:custGeom>
                <a:avLst/>
                <a:gdLst/>
                <a:ahLst/>
                <a:cxnLst/>
                <a:rect l="l" t="t" r="r" b="b"/>
                <a:pathLst>
                  <a:path w="177958" h="71881" extrusionOk="0">
                    <a:moveTo>
                      <a:pt x="177959" y="36156"/>
                    </a:moveTo>
                    <a:cubicBezTo>
                      <a:pt x="177133" y="52539"/>
                      <a:pt x="153067" y="61302"/>
                      <a:pt x="139668" y="65429"/>
                    </a:cubicBezTo>
                    <a:cubicBezTo>
                      <a:pt x="107029" y="74700"/>
                      <a:pt x="71787" y="73494"/>
                      <a:pt x="39084" y="64921"/>
                    </a:cubicBezTo>
                    <a:cubicBezTo>
                      <a:pt x="-12986" y="51205"/>
                      <a:pt x="-12986" y="20598"/>
                      <a:pt x="38830" y="6374"/>
                    </a:cubicBezTo>
                    <a:cubicBezTo>
                      <a:pt x="71660" y="-2072"/>
                      <a:pt x="106966" y="-2325"/>
                      <a:pt x="139668" y="6819"/>
                    </a:cubicBezTo>
                    <a:cubicBezTo>
                      <a:pt x="153067" y="10946"/>
                      <a:pt x="177133" y="19772"/>
                      <a:pt x="177959" y="36156"/>
                    </a:cubicBezTo>
                    <a:lnTo>
                      <a:pt x="177959" y="36156"/>
                    </a:lnTo>
                    <a:close/>
                    <a:moveTo>
                      <a:pt x="177578" y="36156"/>
                    </a:moveTo>
                    <a:cubicBezTo>
                      <a:pt x="176498" y="19646"/>
                      <a:pt x="152559" y="12407"/>
                      <a:pt x="139097" y="8978"/>
                    </a:cubicBezTo>
                    <a:cubicBezTo>
                      <a:pt x="114650" y="3390"/>
                      <a:pt x="89186" y="2437"/>
                      <a:pt x="64294" y="5040"/>
                    </a:cubicBezTo>
                    <a:cubicBezTo>
                      <a:pt x="45180" y="7390"/>
                      <a:pt x="20860" y="11835"/>
                      <a:pt x="6699" y="25615"/>
                    </a:cubicBezTo>
                    <a:cubicBezTo>
                      <a:pt x="-10890" y="45744"/>
                      <a:pt x="23590" y="60095"/>
                      <a:pt x="39402" y="63841"/>
                    </a:cubicBezTo>
                    <a:cubicBezTo>
                      <a:pt x="71977" y="71525"/>
                      <a:pt x="106521" y="70319"/>
                      <a:pt x="139097" y="63334"/>
                    </a:cubicBezTo>
                    <a:cubicBezTo>
                      <a:pt x="152622" y="59904"/>
                      <a:pt x="176562" y="52665"/>
                      <a:pt x="177578" y="36156"/>
                    </a:cubicBezTo>
                    <a:lnTo>
                      <a:pt x="177578" y="361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" name="Google Shape;746;p32">
            <a:extLst>
              <a:ext uri="{FF2B5EF4-FFF2-40B4-BE49-F238E27FC236}">
                <a16:creationId xmlns:a16="http://schemas.microsoft.com/office/drawing/2014/main" id="{FED66ACE-5E18-3FA3-C62A-CF38EEB99D1E}"/>
              </a:ext>
            </a:extLst>
          </p:cNvPr>
          <p:cNvSpPr txBox="1">
            <a:spLocks/>
          </p:cNvSpPr>
          <p:nvPr/>
        </p:nvSpPr>
        <p:spPr>
          <a:xfrm>
            <a:off x="12911303" y="2037050"/>
            <a:ext cx="392642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pPr algn="l"/>
            <a:r>
              <a:rPr lang="en-US" sz="3600" dirty="0"/>
              <a:t>Group Fitness</a:t>
            </a:r>
            <a:br>
              <a:rPr lang="en-US" sz="3600" dirty="0"/>
            </a:br>
            <a:r>
              <a:rPr lang="en-US" sz="3600" dirty="0"/>
              <a:t>Class Utilization</a:t>
            </a:r>
          </a:p>
        </p:txBody>
      </p:sp>
      <p:sp>
        <p:nvSpPr>
          <p:cNvPr id="36" name="Google Shape;747;p32">
            <a:extLst>
              <a:ext uri="{FF2B5EF4-FFF2-40B4-BE49-F238E27FC236}">
                <a16:creationId xmlns:a16="http://schemas.microsoft.com/office/drawing/2014/main" id="{86A8E949-D00C-3843-264B-083B146024B9}"/>
              </a:ext>
            </a:extLst>
          </p:cNvPr>
          <p:cNvSpPr txBox="1">
            <a:spLocks/>
          </p:cNvSpPr>
          <p:nvPr/>
        </p:nvSpPr>
        <p:spPr>
          <a:xfrm>
            <a:off x="12911303" y="1164877"/>
            <a:ext cx="1332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l"/>
            <a:r>
              <a:rPr lang="en"/>
              <a:t>02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>
          <a:extLst>
            <a:ext uri="{FF2B5EF4-FFF2-40B4-BE49-F238E27FC236}">
              <a16:creationId xmlns:a16="http://schemas.microsoft.com/office/drawing/2014/main" id="{F28F066B-9393-6E15-F39C-29DD7EF9B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23;p31">
            <a:extLst>
              <a:ext uri="{FF2B5EF4-FFF2-40B4-BE49-F238E27FC236}">
                <a16:creationId xmlns:a16="http://schemas.microsoft.com/office/drawing/2014/main" id="{EBB11BE6-E5B2-4960-5BCC-DD73F1740D7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7143" r="27143"/>
          <a:stretch/>
        </p:blipFill>
        <p:spPr>
          <a:xfrm>
            <a:off x="663836" y="535800"/>
            <a:ext cx="2787000" cy="4085223"/>
          </a:xfrm>
          <a:prstGeom prst="rect">
            <a:avLst/>
          </a:prstGeom>
          <a:noFill/>
          <a:ln>
            <a:noFill/>
          </a:ln>
          <a:effectLst>
            <a:outerShdw dist="38100" dir="8100000" sx="101000" sy="101000" algn="tr" rotWithShape="0">
              <a:prstClr val="black"/>
            </a:outerShdw>
          </a:effectLst>
        </p:spPr>
      </p:pic>
      <p:sp>
        <p:nvSpPr>
          <p:cNvPr id="746" name="Google Shape;746;p32">
            <a:extLst>
              <a:ext uri="{FF2B5EF4-FFF2-40B4-BE49-F238E27FC236}">
                <a16:creationId xmlns:a16="http://schemas.microsoft.com/office/drawing/2014/main" id="{43E96B9A-5BE8-67D1-EE01-A2B592CB80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34711" y="1762251"/>
            <a:ext cx="392642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Group Fitness</a:t>
            </a:r>
            <a:br>
              <a:rPr lang="en-US" sz="3600" dirty="0"/>
            </a:br>
            <a:r>
              <a:rPr lang="en-US" sz="3600" dirty="0"/>
              <a:t>Class Utilization</a:t>
            </a:r>
          </a:p>
        </p:txBody>
      </p:sp>
      <p:sp>
        <p:nvSpPr>
          <p:cNvPr id="747" name="Google Shape;747;p32">
            <a:extLst>
              <a:ext uri="{FF2B5EF4-FFF2-40B4-BE49-F238E27FC236}">
                <a16:creationId xmlns:a16="http://schemas.microsoft.com/office/drawing/2014/main" id="{9E6EFC29-AE25-0826-1F76-B63DEDD626E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34711" y="890078"/>
            <a:ext cx="13326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749" name="Google Shape;749;p32">
            <a:extLst>
              <a:ext uri="{FF2B5EF4-FFF2-40B4-BE49-F238E27FC236}">
                <a16:creationId xmlns:a16="http://schemas.microsoft.com/office/drawing/2014/main" id="{4057EFCF-715E-A00D-FB26-C955383B3C40}"/>
              </a:ext>
            </a:extLst>
          </p:cNvPr>
          <p:cNvGrpSpPr/>
          <p:nvPr/>
        </p:nvGrpSpPr>
        <p:grpSpPr>
          <a:xfrm>
            <a:off x="2073954" y="3561129"/>
            <a:ext cx="3559020" cy="1436925"/>
            <a:chOff x="2073954" y="3561129"/>
            <a:chExt cx="3559020" cy="1436925"/>
          </a:xfrm>
        </p:grpSpPr>
        <p:grpSp>
          <p:nvGrpSpPr>
            <p:cNvPr id="750" name="Google Shape;750;p32">
              <a:extLst>
                <a:ext uri="{FF2B5EF4-FFF2-40B4-BE49-F238E27FC236}">
                  <a16:creationId xmlns:a16="http://schemas.microsoft.com/office/drawing/2014/main" id="{5071A9CF-F799-4326-50E7-02A1E0B8AB84}"/>
                </a:ext>
              </a:extLst>
            </p:cNvPr>
            <p:cNvGrpSpPr/>
            <p:nvPr/>
          </p:nvGrpSpPr>
          <p:grpSpPr>
            <a:xfrm>
              <a:off x="3700765" y="3561129"/>
              <a:ext cx="798917" cy="1013525"/>
              <a:chOff x="3437763" y="3146869"/>
              <a:chExt cx="590740" cy="749427"/>
            </a:xfrm>
          </p:grpSpPr>
          <p:sp>
            <p:nvSpPr>
              <p:cNvPr id="751" name="Google Shape;751;p32">
                <a:extLst>
                  <a:ext uri="{FF2B5EF4-FFF2-40B4-BE49-F238E27FC236}">
                    <a16:creationId xmlns:a16="http://schemas.microsoft.com/office/drawing/2014/main" id="{6FE60AB8-C08D-84A6-BD35-9092912AEEA3}"/>
                  </a:ext>
                </a:extLst>
              </p:cNvPr>
              <p:cNvSpPr/>
              <p:nvPr/>
            </p:nvSpPr>
            <p:spPr>
              <a:xfrm>
                <a:off x="3544951" y="3146869"/>
                <a:ext cx="376301" cy="749427"/>
              </a:xfrm>
              <a:custGeom>
                <a:avLst/>
                <a:gdLst/>
                <a:ahLst/>
                <a:cxnLst/>
                <a:rect l="l" t="t" r="r" b="b"/>
                <a:pathLst>
                  <a:path w="376301" h="749427" extrusionOk="0">
                    <a:moveTo>
                      <a:pt x="282194" y="0"/>
                    </a:moveTo>
                    <a:lnTo>
                      <a:pt x="188151" y="0"/>
                    </a:lnTo>
                    <a:lnTo>
                      <a:pt x="94107" y="0"/>
                    </a:lnTo>
                    <a:lnTo>
                      <a:pt x="0" y="749427"/>
                    </a:lnTo>
                    <a:lnTo>
                      <a:pt x="188151" y="749427"/>
                    </a:lnTo>
                    <a:lnTo>
                      <a:pt x="376301" y="74942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2" name="Google Shape;752;p32">
                <a:extLst>
                  <a:ext uri="{FF2B5EF4-FFF2-40B4-BE49-F238E27FC236}">
                    <a16:creationId xmlns:a16="http://schemas.microsoft.com/office/drawing/2014/main" id="{489FD57D-F1F8-1588-D225-07149E19B83E}"/>
                  </a:ext>
                </a:extLst>
              </p:cNvPr>
              <p:cNvGrpSpPr/>
              <p:nvPr/>
            </p:nvGrpSpPr>
            <p:grpSpPr>
              <a:xfrm>
                <a:off x="3495675" y="3188906"/>
                <a:ext cx="474789" cy="197802"/>
                <a:chOff x="3495675" y="3188906"/>
                <a:chExt cx="474789" cy="197802"/>
              </a:xfrm>
            </p:grpSpPr>
            <p:sp>
              <p:nvSpPr>
                <p:cNvPr id="753" name="Google Shape;753;p32">
                  <a:extLst>
                    <a:ext uri="{FF2B5EF4-FFF2-40B4-BE49-F238E27FC236}">
                      <a16:creationId xmlns:a16="http://schemas.microsoft.com/office/drawing/2014/main" id="{C7C3EC0A-0793-9131-A2E1-06BBFBB2B537}"/>
                    </a:ext>
                  </a:extLst>
                </p:cNvPr>
                <p:cNvSpPr/>
                <p:nvPr/>
              </p:nvSpPr>
              <p:spPr>
                <a:xfrm>
                  <a:off x="3495675" y="3269932"/>
                  <a:ext cx="474789" cy="35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789" h="35687" extrusionOk="0">
                      <a:moveTo>
                        <a:pt x="0" y="0"/>
                      </a:moveTo>
                      <a:lnTo>
                        <a:pt x="474790" y="0"/>
                      </a:lnTo>
                      <a:lnTo>
                        <a:pt x="474790" y="35687"/>
                      </a:lnTo>
                      <a:lnTo>
                        <a:pt x="0" y="356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4" name="Google Shape;754;p32">
                  <a:extLst>
                    <a:ext uri="{FF2B5EF4-FFF2-40B4-BE49-F238E27FC236}">
                      <a16:creationId xmlns:a16="http://schemas.microsoft.com/office/drawing/2014/main" id="{FE24B65F-5FA9-9035-2A85-A0A645B45203}"/>
                    </a:ext>
                  </a:extLst>
                </p:cNvPr>
                <p:cNvSpPr/>
                <p:nvPr/>
              </p:nvSpPr>
              <p:spPr>
                <a:xfrm>
                  <a:off x="3539680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197803"/>
                      </a:move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5" name="Google Shape;755;p32">
                  <a:extLst>
                    <a:ext uri="{FF2B5EF4-FFF2-40B4-BE49-F238E27FC236}">
                      <a16:creationId xmlns:a16="http://schemas.microsoft.com/office/drawing/2014/main" id="{A3A1E9A9-2F25-3326-B8D4-D2D7A497A205}"/>
                    </a:ext>
                  </a:extLst>
                </p:cNvPr>
                <p:cNvSpPr/>
                <p:nvPr/>
              </p:nvSpPr>
              <p:spPr>
                <a:xfrm>
                  <a:off x="3568954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6" name="Google Shape;756;p32">
                  <a:extLst>
                    <a:ext uri="{FF2B5EF4-FFF2-40B4-BE49-F238E27FC236}">
                      <a16:creationId xmlns:a16="http://schemas.microsoft.com/office/drawing/2014/main" id="{22BDFF06-88C1-5434-CBE7-D44DC1861AD1}"/>
                    </a:ext>
                  </a:extLst>
                </p:cNvPr>
                <p:cNvSpPr/>
                <p:nvPr/>
              </p:nvSpPr>
              <p:spPr>
                <a:xfrm>
                  <a:off x="3515169" y="3245802"/>
                  <a:ext cx="24510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0" h="84010" extrusionOk="0">
                      <a:moveTo>
                        <a:pt x="12255" y="84011"/>
                      </a:moveTo>
                      <a:lnTo>
                        <a:pt x="12255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461" y="0"/>
                        <a:pt x="12255" y="0"/>
                      </a:cubicBezTo>
                      <a:lnTo>
                        <a:pt x="12255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8986" y="84011"/>
                        <a:pt x="12255" y="840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7" name="Google Shape;757;p32">
                  <a:extLst>
                    <a:ext uri="{FF2B5EF4-FFF2-40B4-BE49-F238E27FC236}">
                      <a16:creationId xmlns:a16="http://schemas.microsoft.com/office/drawing/2014/main" id="{3705CDA4-9D6D-AC7D-4BC6-EF35CC15BCAF}"/>
                    </a:ext>
                  </a:extLst>
                </p:cNvPr>
                <p:cNvSpPr/>
                <p:nvPr/>
              </p:nvSpPr>
              <p:spPr>
                <a:xfrm>
                  <a:off x="3862704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0"/>
                      </a:move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8" name="Google Shape;758;p32">
                  <a:extLst>
                    <a:ext uri="{FF2B5EF4-FFF2-40B4-BE49-F238E27FC236}">
                      <a16:creationId xmlns:a16="http://schemas.microsoft.com/office/drawing/2014/main" id="{F5121FE8-6E68-5B4E-FA7C-15DA449A3B53}"/>
                    </a:ext>
                  </a:extLst>
                </p:cNvPr>
                <p:cNvSpPr/>
                <p:nvPr/>
              </p:nvSpPr>
              <p:spPr>
                <a:xfrm>
                  <a:off x="3892041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9" name="Google Shape;759;p32">
                  <a:extLst>
                    <a:ext uri="{FF2B5EF4-FFF2-40B4-BE49-F238E27FC236}">
                      <a16:creationId xmlns:a16="http://schemas.microsoft.com/office/drawing/2014/main" id="{3C002D98-DE6F-7F56-AB89-B2E7FD04DCEE}"/>
                    </a:ext>
                  </a:extLst>
                </p:cNvPr>
                <p:cNvSpPr/>
                <p:nvPr/>
              </p:nvSpPr>
              <p:spPr>
                <a:xfrm>
                  <a:off x="3926522" y="3245802"/>
                  <a:ext cx="24511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1" h="84010" extrusionOk="0">
                      <a:moveTo>
                        <a:pt x="12256" y="0"/>
                      </a:moveTo>
                      <a:lnTo>
                        <a:pt x="12256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9050" y="84011"/>
                        <a:pt x="12256" y="84011"/>
                      </a:cubicBezTo>
                      <a:lnTo>
                        <a:pt x="12256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524" y="0"/>
                        <a:pt x="122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0" name="Google Shape;760;p32">
                <a:extLst>
                  <a:ext uri="{FF2B5EF4-FFF2-40B4-BE49-F238E27FC236}">
                    <a16:creationId xmlns:a16="http://schemas.microsoft.com/office/drawing/2014/main" id="{1FE262ED-0457-C2CF-8FEB-AF913D8C5C53}"/>
                  </a:ext>
                </a:extLst>
              </p:cNvPr>
              <p:cNvGrpSpPr/>
              <p:nvPr/>
            </p:nvGrpSpPr>
            <p:grpSpPr>
              <a:xfrm>
                <a:off x="3437763" y="3410902"/>
                <a:ext cx="590740" cy="246125"/>
                <a:chOff x="3437763" y="3410902"/>
                <a:chExt cx="590740" cy="246125"/>
              </a:xfrm>
            </p:grpSpPr>
            <p:sp>
              <p:nvSpPr>
                <p:cNvPr id="761" name="Google Shape;761;p32">
                  <a:extLst>
                    <a:ext uri="{FF2B5EF4-FFF2-40B4-BE49-F238E27FC236}">
                      <a16:creationId xmlns:a16="http://schemas.microsoft.com/office/drawing/2014/main" id="{791C675D-C657-F3F5-B351-0A8E41C29E03}"/>
                    </a:ext>
                  </a:extLst>
                </p:cNvPr>
                <p:cNvSpPr/>
                <p:nvPr/>
              </p:nvSpPr>
              <p:spPr>
                <a:xfrm>
                  <a:off x="3437763" y="3511740"/>
                  <a:ext cx="590740" cy="4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740" h="44386" extrusionOk="0">
                      <a:moveTo>
                        <a:pt x="0" y="0"/>
                      </a:moveTo>
                      <a:lnTo>
                        <a:pt x="590741" y="0"/>
                      </a:lnTo>
                      <a:lnTo>
                        <a:pt x="590741" y="44387"/>
                      </a:lnTo>
                      <a:lnTo>
                        <a:pt x="0" y="443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2" name="Google Shape;762;p32">
                  <a:extLst>
                    <a:ext uri="{FF2B5EF4-FFF2-40B4-BE49-F238E27FC236}">
                      <a16:creationId xmlns:a16="http://schemas.microsoft.com/office/drawing/2014/main" id="{6EE2B870-FBE3-26C2-D534-461974B2D6B2}"/>
                    </a:ext>
                  </a:extLst>
                </p:cNvPr>
                <p:cNvSpPr/>
                <p:nvPr/>
              </p:nvSpPr>
              <p:spPr>
                <a:xfrm>
                  <a:off x="3492436" y="3410965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0" y="246063"/>
                      </a:moveTo>
                      <a:lnTo>
                        <a:pt x="39560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1"/>
                      </a:lnTo>
                      <a:cubicBezTo>
                        <a:pt x="0" y="17717"/>
                        <a:pt x="17717" y="0"/>
                        <a:pt x="39560" y="0"/>
                      </a:cubicBezTo>
                      <a:lnTo>
                        <a:pt x="39560" y="0"/>
                      </a:lnTo>
                      <a:cubicBezTo>
                        <a:pt x="61404" y="0"/>
                        <a:pt x="79121" y="17717"/>
                        <a:pt x="79121" y="39561"/>
                      </a:cubicBezTo>
                      <a:lnTo>
                        <a:pt x="79121" y="206502"/>
                      </a:lnTo>
                      <a:cubicBezTo>
                        <a:pt x="79185" y="228346"/>
                        <a:pt x="61468" y="246063"/>
                        <a:pt x="39560" y="24606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32">
                  <a:extLst>
                    <a:ext uri="{FF2B5EF4-FFF2-40B4-BE49-F238E27FC236}">
                      <a16:creationId xmlns:a16="http://schemas.microsoft.com/office/drawing/2014/main" id="{B226D288-0CF0-74F0-B07F-FD78101A52F9}"/>
                    </a:ext>
                  </a:extLst>
                </p:cNvPr>
                <p:cNvSpPr/>
                <p:nvPr/>
              </p:nvSpPr>
              <p:spPr>
                <a:xfrm>
                  <a:off x="3529520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764;p32">
                  <a:extLst>
                    <a:ext uri="{FF2B5EF4-FFF2-40B4-BE49-F238E27FC236}">
                      <a16:creationId xmlns:a16="http://schemas.microsoft.com/office/drawing/2014/main" id="{8B30FD89-0154-6C8D-93D6-66F364B10E86}"/>
                    </a:ext>
                  </a:extLst>
                </p:cNvPr>
                <p:cNvSpPr/>
                <p:nvPr/>
              </p:nvSpPr>
              <p:spPr>
                <a:xfrm>
                  <a:off x="3461956" y="3481704"/>
                  <a:ext cx="30479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9" h="104521" extrusionOk="0">
                      <a:moveTo>
                        <a:pt x="15240" y="104521"/>
                      </a:move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795"/>
                        <a:pt x="6795" y="0"/>
                        <a:pt x="15240" y="0"/>
                      </a:cubicBezTo>
                      <a:lnTo>
                        <a:pt x="15240" y="0"/>
                      </a:lnTo>
                      <a:cubicBezTo>
                        <a:pt x="23685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5" y="104521"/>
                        <a:pt x="15240" y="1045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Google Shape;765;p32">
                  <a:extLst>
                    <a:ext uri="{FF2B5EF4-FFF2-40B4-BE49-F238E27FC236}">
                      <a16:creationId xmlns:a16="http://schemas.microsoft.com/office/drawing/2014/main" id="{9A488753-0DCD-B3BC-F4B1-2B789ACF77A9}"/>
                    </a:ext>
                  </a:extLst>
                </p:cNvPr>
                <p:cNvSpPr/>
                <p:nvPr/>
              </p:nvSpPr>
              <p:spPr>
                <a:xfrm>
                  <a:off x="3894391" y="3410902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1" y="0"/>
                      </a:moveTo>
                      <a:lnTo>
                        <a:pt x="39561" y="0"/>
                      </a:lnTo>
                      <a:cubicBezTo>
                        <a:pt x="61405" y="0"/>
                        <a:pt x="79121" y="17716"/>
                        <a:pt x="79121" y="39560"/>
                      </a:cubicBezTo>
                      <a:lnTo>
                        <a:pt x="79121" y="206502"/>
                      </a:lnTo>
                      <a:cubicBezTo>
                        <a:pt x="79121" y="228346"/>
                        <a:pt x="61405" y="246063"/>
                        <a:pt x="39561" y="246063"/>
                      </a:cubicBezTo>
                      <a:lnTo>
                        <a:pt x="39561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0"/>
                      </a:lnTo>
                      <a:cubicBezTo>
                        <a:pt x="-63" y="17780"/>
                        <a:pt x="17653" y="0"/>
                        <a:pt x="395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Google Shape;766;p32">
                  <a:extLst>
                    <a:ext uri="{FF2B5EF4-FFF2-40B4-BE49-F238E27FC236}">
                      <a16:creationId xmlns:a16="http://schemas.microsoft.com/office/drawing/2014/main" id="{99067FF7-59E0-1444-FADB-B15B41FF61DC}"/>
                    </a:ext>
                  </a:extLst>
                </p:cNvPr>
                <p:cNvSpPr/>
                <p:nvPr/>
              </p:nvSpPr>
              <p:spPr>
                <a:xfrm>
                  <a:off x="3931412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Google Shape;767;p32">
                  <a:extLst>
                    <a:ext uri="{FF2B5EF4-FFF2-40B4-BE49-F238E27FC236}">
                      <a16:creationId xmlns:a16="http://schemas.microsoft.com/office/drawing/2014/main" id="{D5F696F8-6372-4A37-6C79-ECCD714CB7A4}"/>
                    </a:ext>
                  </a:extLst>
                </p:cNvPr>
                <p:cNvSpPr/>
                <p:nvPr/>
              </p:nvSpPr>
              <p:spPr>
                <a:xfrm>
                  <a:off x="3973766" y="3481704"/>
                  <a:ext cx="30480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" h="104521" extrusionOk="0">
                      <a:moveTo>
                        <a:pt x="15240" y="0"/>
                      </a:moveTo>
                      <a:lnTo>
                        <a:pt x="15240" y="0"/>
                      </a:lnTo>
                      <a:cubicBezTo>
                        <a:pt x="23686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6" y="104521"/>
                        <a:pt x="15240" y="104521"/>
                      </a:cubicBez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858"/>
                        <a:pt x="6858" y="0"/>
                        <a:pt x="152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68" name="Google Shape;768;p32">
                <a:extLst>
                  <a:ext uri="{FF2B5EF4-FFF2-40B4-BE49-F238E27FC236}">
                    <a16:creationId xmlns:a16="http://schemas.microsoft.com/office/drawing/2014/main" id="{39C103D0-C7DB-0009-1C60-E8205B99327B}"/>
                  </a:ext>
                </a:extLst>
              </p:cNvPr>
              <p:cNvSpPr/>
              <p:nvPr/>
            </p:nvSpPr>
            <p:spPr>
              <a:xfrm>
                <a:off x="3461956" y="3778948"/>
                <a:ext cx="542290" cy="117348"/>
              </a:xfrm>
              <a:custGeom>
                <a:avLst/>
                <a:gdLst/>
                <a:ahLst/>
                <a:cxnLst/>
                <a:rect l="l" t="t" r="r" b="b"/>
                <a:pathLst>
                  <a:path w="542290" h="117348" extrusionOk="0">
                    <a:moveTo>
                      <a:pt x="521653" y="0"/>
                    </a:moveTo>
                    <a:lnTo>
                      <a:pt x="271145" y="0"/>
                    </a:lnTo>
                    <a:lnTo>
                      <a:pt x="20701" y="0"/>
                    </a:lnTo>
                    <a:lnTo>
                      <a:pt x="0" y="117348"/>
                    </a:lnTo>
                    <a:lnTo>
                      <a:pt x="271145" y="117348"/>
                    </a:lnTo>
                    <a:lnTo>
                      <a:pt x="542290" y="11734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32">
                <a:extLst>
                  <a:ext uri="{FF2B5EF4-FFF2-40B4-BE49-F238E27FC236}">
                    <a16:creationId xmlns:a16="http://schemas.microsoft.com/office/drawing/2014/main" id="{D5CCBB1A-BE48-6E28-64CD-7CDA5A77A749}"/>
                  </a:ext>
                </a:extLst>
              </p:cNvPr>
              <p:cNvSpPr/>
              <p:nvPr/>
            </p:nvSpPr>
            <p:spPr>
              <a:xfrm>
                <a:off x="3559683" y="3751135"/>
                <a:ext cx="346836" cy="27813"/>
              </a:xfrm>
              <a:custGeom>
                <a:avLst/>
                <a:gdLst/>
                <a:ahLst/>
                <a:cxnLst/>
                <a:rect l="l" t="t" r="r" b="b"/>
                <a:pathLst>
                  <a:path w="346836" h="27813" extrusionOk="0">
                    <a:moveTo>
                      <a:pt x="0" y="27813"/>
                    </a:moveTo>
                    <a:lnTo>
                      <a:pt x="343345" y="0"/>
                    </a:lnTo>
                    <a:lnTo>
                      <a:pt x="346837" y="278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32">
                <a:extLst>
                  <a:ext uri="{FF2B5EF4-FFF2-40B4-BE49-F238E27FC236}">
                    <a16:creationId xmlns:a16="http://schemas.microsoft.com/office/drawing/2014/main" id="{E1591B37-EE46-C912-F7DF-B6EA8500BE2D}"/>
                  </a:ext>
                </a:extLst>
              </p:cNvPr>
              <p:cNvSpPr/>
              <p:nvPr/>
            </p:nvSpPr>
            <p:spPr>
              <a:xfrm>
                <a:off x="3477133" y="3809142"/>
                <a:ext cx="511873" cy="5057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5057" extrusionOk="0">
                    <a:moveTo>
                      <a:pt x="511873" y="857"/>
                    </a:moveTo>
                    <a:cubicBezTo>
                      <a:pt x="364363" y="6255"/>
                      <a:pt x="211645" y="5874"/>
                      <a:pt x="64008" y="2953"/>
                    </a:cubicBezTo>
                    <a:cubicBezTo>
                      <a:pt x="42672" y="2254"/>
                      <a:pt x="21336" y="1810"/>
                      <a:pt x="0" y="857"/>
                    </a:cubicBezTo>
                    <a:cubicBezTo>
                      <a:pt x="125984" y="-286"/>
                      <a:pt x="386016" y="-286"/>
                      <a:pt x="511873" y="857"/>
                    </a:cubicBezTo>
                    <a:lnTo>
                      <a:pt x="511873" y="8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32">
                <a:extLst>
                  <a:ext uri="{FF2B5EF4-FFF2-40B4-BE49-F238E27FC236}">
                    <a16:creationId xmlns:a16="http://schemas.microsoft.com/office/drawing/2014/main" id="{73D864D0-0C0C-01E1-CB34-E07DA0616D56}"/>
                  </a:ext>
                </a:extLst>
              </p:cNvPr>
              <p:cNvSpPr/>
              <p:nvPr/>
            </p:nvSpPr>
            <p:spPr>
              <a:xfrm>
                <a:off x="3469132" y="3854942"/>
                <a:ext cx="527939" cy="5105"/>
              </a:xfrm>
              <a:custGeom>
                <a:avLst/>
                <a:gdLst/>
                <a:ahLst/>
                <a:cxnLst/>
                <a:rect l="l" t="t" r="r" b="b"/>
                <a:pathLst>
                  <a:path w="527939" h="5105" extrusionOk="0">
                    <a:moveTo>
                      <a:pt x="527939" y="905"/>
                    </a:moveTo>
                    <a:cubicBezTo>
                      <a:pt x="375793" y="6302"/>
                      <a:pt x="218249" y="5921"/>
                      <a:pt x="65977" y="3000"/>
                    </a:cubicBezTo>
                    <a:cubicBezTo>
                      <a:pt x="44005" y="2302"/>
                      <a:pt x="21971" y="1857"/>
                      <a:pt x="0" y="905"/>
                    </a:cubicBezTo>
                    <a:cubicBezTo>
                      <a:pt x="129921" y="-302"/>
                      <a:pt x="398082" y="-302"/>
                      <a:pt x="527939" y="905"/>
                    </a:cubicBezTo>
                    <a:lnTo>
                      <a:pt x="527939" y="9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2" name="Google Shape;772;p32">
              <a:extLst>
                <a:ext uri="{FF2B5EF4-FFF2-40B4-BE49-F238E27FC236}">
                  <a16:creationId xmlns:a16="http://schemas.microsoft.com/office/drawing/2014/main" id="{02F3E18B-4487-E3A9-8E0C-8BF7FC8DC76A}"/>
                </a:ext>
              </a:extLst>
            </p:cNvPr>
            <p:cNvGrpSpPr/>
            <p:nvPr/>
          </p:nvGrpSpPr>
          <p:grpSpPr>
            <a:xfrm>
              <a:off x="4619533" y="3984552"/>
              <a:ext cx="1013441" cy="1013503"/>
              <a:chOff x="-1916621" y="73660"/>
              <a:chExt cx="618744" cy="618744"/>
            </a:xfrm>
          </p:grpSpPr>
          <p:sp>
            <p:nvSpPr>
              <p:cNvPr id="773" name="Google Shape;773;p32">
                <a:extLst>
                  <a:ext uri="{FF2B5EF4-FFF2-40B4-BE49-F238E27FC236}">
                    <a16:creationId xmlns:a16="http://schemas.microsoft.com/office/drawing/2014/main" id="{075EA6B8-A634-2BB8-DB66-AF6C56E9C937}"/>
                  </a:ext>
                </a:extLst>
              </p:cNvPr>
              <p:cNvSpPr/>
              <p:nvPr/>
            </p:nvSpPr>
            <p:spPr>
              <a:xfrm>
                <a:off x="-1916621" y="73660"/>
                <a:ext cx="618744" cy="618744"/>
              </a:xfrm>
              <a:custGeom>
                <a:avLst/>
                <a:gdLst/>
                <a:ahLst/>
                <a:cxnLst/>
                <a:rect l="l" t="t" r="r" b="b"/>
                <a:pathLst>
                  <a:path w="618744" h="618744" extrusionOk="0">
                    <a:moveTo>
                      <a:pt x="618744" y="309372"/>
                    </a:moveTo>
                    <a:cubicBezTo>
                      <a:pt x="618744" y="480233"/>
                      <a:pt x="480233" y="618744"/>
                      <a:pt x="309372" y="618744"/>
                    </a:cubicBezTo>
                    <a:cubicBezTo>
                      <a:pt x="138510" y="618744"/>
                      <a:pt x="0" y="480233"/>
                      <a:pt x="0" y="309372"/>
                    </a:cubicBezTo>
                    <a:cubicBezTo>
                      <a:pt x="0" y="138511"/>
                      <a:pt x="138511" y="0"/>
                      <a:pt x="309372" y="0"/>
                    </a:cubicBezTo>
                    <a:cubicBezTo>
                      <a:pt x="480234" y="0"/>
                      <a:pt x="618744" y="138511"/>
                      <a:pt x="618744" y="3093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32">
                <a:extLst>
                  <a:ext uri="{FF2B5EF4-FFF2-40B4-BE49-F238E27FC236}">
                    <a16:creationId xmlns:a16="http://schemas.microsoft.com/office/drawing/2014/main" id="{18B79E2C-8660-F4C6-6CB6-6939D73FD614}"/>
                  </a:ext>
                </a:extLst>
              </p:cNvPr>
              <p:cNvSpPr/>
              <p:nvPr/>
            </p:nvSpPr>
            <p:spPr>
              <a:xfrm>
                <a:off x="-1916495" y="187325"/>
                <a:ext cx="618490" cy="418817"/>
              </a:xfrm>
              <a:custGeom>
                <a:avLst/>
                <a:gdLst/>
                <a:ahLst/>
                <a:cxnLst/>
                <a:rect l="l" t="t" r="r" b="b"/>
                <a:pathLst>
                  <a:path w="618490" h="418817" extrusionOk="0">
                    <a:moveTo>
                      <a:pt x="52514" y="368046"/>
                    </a:moveTo>
                    <a:cubicBezTo>
                      <a:pt x="215709" y="430403"/>
                      <a:pt x="403542" y="428625"/>
                      <a:pt x="566166" y="368491"/>
                    </a:cubicBezTo>
                    <a:cubicBezTo>
                      <a:pt x="444817" y="420370"/>
                      <a:pt x="307276" y="430339"/>
                      <a:pt x="178054" y="406654"/>
                    </a:cubicBezTo>
                    <a:cubicBezTo>
                      <a:pt x="134937" y="398335"/>
                      <a:pt x="92519" y="386143"/>
                      <a:pt x="52324" y="368491"/>
                    </a:cubicBezTo>
                    <a:close/>
                    <a:moveTo>
                      <a:pt x="8890" y="276034"/>
                    </a:moveTo>
                    <a:cubicBezTo>
                      <a:pt x="202121" y="338455"/>
                      <a:pt x="417132" y="336804"/>
                      <a:pt x="609727" y="276479"/>
                    </a:cubicBezTo>
                    <a:cubicBezTo>
                      <a:pt x="465710" y="328739"/>
                      <a:pt x="307531" y="338074"/>
                      <a:pt x="156655" y="314706"/>
                    </a:cubicBezTo>
                    <a:cubicBezTo>
                      <a:pt x="106362" y="306451"/>
                      <a:pt x="56515" y="294259"/>
                      <a:pt x="8763" y="276479"/>
                    </a:cubicBezTo>
                    <a:close/>
                    <a:moveTo>
                      <a:pt x="127" y="184022"/>
                    </a:moveTo>
                    <a:cubicBezTo>
                      <a:pt x="199390" y="246506"/>
                      <a:pt x="419926" y="244792"/>
                      <a:pt x="618490" y="184467"/>
                    </a:cubicBezTo>
                    <a:cubicBezTo>
                      <a:pt x="469900" y="236790"/>
                      <a:pt x="307594" y="245998"/>
                      <a:pt x="152337" y="222757"/>
                    </a:cubicBezTo>
                    <a:cubicBezTo>
                      <a:pt x="100585" y="214502"/>
                      <a:pt x="49276" y="202310"/>
                      <a:pt x="0" y="184467"/>
                    </a:cubicBezTo>
                    <a:close/>
                    <a:moveTo>
                      <a:pt x="16574" y="92011"/>
                    </a:moveTo>
                    <a:cubicBezTo>
                      <a:pt x="204534" y="154432"/>
                      <a:pt x="414782" y="152717"/>
                      <a:pt x="602107" y="92456"/>
                    </a:cubicBezTo>
                    <a:cubicBezTo>
                      <a:pt x="462026" y="144653"/>
                      <a:pt x="307467" y="154051"/>
                      <a:pt x="160401" y="130683"/>
                    </a:cubicBezTo>
                    <a:cubicBezTo>
                      <a:pt x="111379" y="122428"/>
                      <a:pt x="62801" y="110235"/>
                      <a:pt x="16383" y="92456"/>
                    </a:cubicBezTo>
                    <a:close/>
                    <a:moveTo>
                      <a:pt x="68326" y="0"/>
                    </a:moveTo>
                    <a:cubicBezTo>
                      <a:pt x="220600" y="62230"/>
                      <a:pt x="398653" y="60516"/>
                      <a:pt x="550291" y="445"/>
                    </a:cubicBezTo>
                    <a:cubicBezTo>
                      <a:pt x="437325" y="52197"/>
                      <a:pt x="307150" y="62421"/>
                      <a:pt x="185801" y="38545"/>
                    </a:cubicBezTo>
                    <a:cubicBezTo>
                      <a:pt x="145351" y="30226"/>
                      <a:pt x="105538" y="17971"/>
                      <a:pt x="68136" y="4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5" name="Google Shape;775;p32">
              <a:extLst>
                <a:ext uri="{FF2B5EF4-FFF2-40B4-BE49-F238E27FC236}">
                  <a16:creationId xmlns:a16="http://schemas.microsoft.com/office/drawing/2014/main" id="{A120581D-EE76-18B4-FFD0-58F1CC65F9B5}"/>
                </a:ext>
              </a:extLst>
            </p:cNvPr>
            <p:cNvGrpSpPr/>
            <p:nvPr/>
          </p:nvGrpSpPr>
          <p:grpSpPr>
            <a:xfrm>
              <a:off x="2073954" y="4522257"/>
              <a:ext cx="2088880" cy="475790"/>
              <a:chOff x="6160325" y="5213222"/>
              <a:chExt cx="982725" cy="223838"/>
            </a:xfrm>
          </p:grpSpPr>
          <p:sp>
            <p:nvSpPr>
              <p:cNvPr id="776" name="Google Shape;776;p32">
                <a:extLst>
                  <a:ext uri="{FF2B5EF4-FFF2-40B4-BE49-F238E27FC236}">
                    <a16:creationId xmlns:a16="http://schemas.microsoft.com/office/drawing/2014/main" id="{95EAF31E-8574-679C-8872-B0041155F866}"/>
                  </a:ext>
                </a:extLst>
              </p:cNvPr>
              <p:cNvSpPr/>
              <p:nvPr/>
            </p:nvSpPr>
            <p:spPr>
              <a:xfrm>
                <a:off x="6160325" y="5213540"/>
                <a:ext cx="77597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8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8" y="0"/>
                    </a:cubicBezTo>
                    <a:cubicBezTo>
                      <a:pt x="60226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32">
                <a:extLst>
                  <a:ext uri="{FF2B5EF4-FFF2-40B4-BE49-F238E27FC236}">
                    <a16:creationId xmlns:a16="http://schemas.microsoft.com/office/drawing/2014/main" id="{103EEA08-A9FF-338A-5904-A75AA1829BAF}"/>
                  </a:ext>
                </a:extLst>
              </p:cNvPr>
              <p:cNvSpPr/>
              <p:nvPr/>
            </p:nvSpPr>
            <p:spPr>
              <a:xfrm>
                <a:off x="6199124" y="5213540"/>
                <a:ext cx="905128" cy="223456"/>
              </a:xfrm>
              <a:custGeom>
                <a:avLst/>
                <a:gdLst/>
                <a:ahLst/>
                <a:cxnLst/>
                <a:rect l="l" t="t" r="r" b="b"/>
                <a:pathLst>
                  <a:path w="905128" h="223456" extrusionOk="0">
                    <a:moveTo>
                      <a:pt x="0" y="0"/>
                    </a:moveTo>
                    <a:lnTo>
                      <a:pt x="905129" y="0"/>
                    </a:lnTo>
                    <a:lnTo>
                      <a:pt x="905129" y="223457"/>
                    </a:lnTo>
                    <a:lnTo>
                      <a:pt x="0" y="22345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32">
                <a:extLst>
                  <a:ext uri="{FF2B5EF4-FFF2-40B4-BE49-F238E27FC236}">
                    <a16:creationId xmlns:a16="http://schemas.microsoft.com/office/drawing/2014/main" id="{08966511-2508-7DEE-AE8A-314C2DCE6F12}"/>
                  </a:ext>
                </a:extLst>
              </p:cNvPr>
              <p:cNvSpPr/>
              <p:nvPr/>
            </p:nvSpPr>
            <p:spPr>
              <a:xfrm>
                <a:off x="7065454" y="5213540"/>
                <a:ext cx="77596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6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9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9" y="0"/>
                    </a:cubicBezTo>
                    <a:cubicBezTo>
                      <a:pt x="60227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32">
                <a:extLst>
                  <a:ext uri="{FF2B5EF4-FFF2-40B4-BE49-F238E27FC236}">
                    <a16:creationId xmlns:a16="http://schemas.microsoft.com/office/drawing/2014/main" id="{5F5C32D9-87FD-B657-622A-6CBF0D9D7470}"/>
                  </a:ext>
                </a:extLst>
              </p:cNvPr>
              <p:cNvSpPr/>
              <p:nvPr/>
            </p:nvSpPr>
            <p:spPr>
              <a:xfrm>
                <a:off x="7073895" y="5213222"/>
                <a:ext cx="60984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60984" h="199176" extrusionOk="0">
                    <a:moveTo>
                      <a:pt x="30358" y="572"/>
                    </a:moveTo>
                    <a:cubicBezTo>
                      <a:pt x="18420" y="1778"/>
                      <a:pt x="13086" y="20574"/>
                      <a:pt x="10037" y="30353"/>
                    </a:cubicBezTo>
                    <a:cubicBezTo>
                      <a:pt x="830" y="67501"/>
                      <a:pt x="830" y="106871"/>
                      <a:pt x="6672" y="144526"/>
                    </a:cubicBezTo>
                    <a:cubicBezTo>
                      <a:pt x="8324" y="156274"/>
                      <a:pt x="20896" y="212979"/>
                      <a:pt x="38612" y="189484"/>
                    </a:cubicBezTo>
                    <a:cubicBezTo>
                      <a:pt x="56773" y="163386"/>
                      <a:pt x="60584" y="91630"/>
                      <a:pt x="52646" y="60833"/>
                    </a:cubicBezTo>
                    <a:cubicBezTo>
                      <a:pt x="46677" y="37465"/>
                      <a:pt x="33088" y="34036"/>
                      <a:pt x="22547" y="57150"/>
                    </a:cubicBezTo>
                    <a:cubicBezTo>
                      <a:pt x="17849" y="68390"/>
                      <a:pt x="15943" y="81090"/>
                      <a:pt x="15436" y="93663"/>
                    </a:cubicBezTo>
                    <a:cubicBezTo>
                      <a:pt x="15054" y="109284"/>
                      <a:pt x="16134" y="125476"/>
                      <a:pt x="21848" y="140081"/>
                    </a:cubicBezTo>
                    <a:cubicBezTo>
                      <a:pt x="32390" y="164084"/>
                      <a:pt x="41534" y="139827"/>
                      <a:pt x="43438" y="126302"/>
                    </a:cubicBezTo>
                    <a:cubicBezTo>
                      <a:pt x="45534" y="112522"/>
                      <a:pt x="47439" y="86551"/>
                      <a:pt x="38612" y="75184"/>
                    </a:cubicBezTo>
                    <a:cubicBezTo>
                      <a:pt x="37533" y="74041"/>
                      <a:pt x="36136" y="73279"/>
                      <a:pt x="34548" y="73216"/>
                    </a:cubicBezTo>
                    <a:lnTo>
                      <a:pt x="34548" y="72771"/>
                    </a:lnTo>
                    <a:cubicBezTo>
                      <a:pt x="49090" y="74486"/>
                      <a:pt x="47186" y="115634"/>
                      <a:pt x="45280" y="126555"/>
                    </a:cubicBezTo>
                    <a:cubicBezTo>
                      <a:pt x="44264" y="132905"/>
                      <a:pt x="42931" y="139319"/>
                      <a:pt x="40010" y="145161"/>
                    </a:cubicBezTo>
                    <a:cubicBezTo>
                      <a:pt x="38549" y="147955"/>
                      <a:pt x="36644" y="150940"/>
                      <a:pt x="33469" y="152210"/>
                    </a:cubicBezTo>
                    <a:cubicBezTo>
                      <a:pt x="23182" y="155067"/>
                      <a:pt x="18483" y="139383"/>
                      <a:pt x="16261" y="131953"/>
                    </a:cubicBezTo>
                    <a:cubicBezTo>
                      <a:pt x="10355" y="107315"/>
                      <a:pt x="9847" y="79502"/>
                      <a:pt x="19118" y="55626"/>
                    </a:cubicBezTo>
                    <a:cubicBezTo>
                      <a:pt x="23436" y="44133"/>
                      <a:pt x="36961" y="29528"/>
                      <a:pt x="48328" y="42291"/>
                    </a:cubicBezTo>
                    <a:cubicBezTo>
                      <a:pt x="56711" y="52451"/>
                      <a:pt x="58551" y="66167"/>
                      <a:pt x="60075" y="78804"/>
                    </a:cubicBezTo>
                    <a:cubicBezTo>
                      <a:pt x="62743" y="110871"/>
                      <a:pt x="60330" y="164973"/>
                      <a:pt x="42042" y="191897"/>
                    </a:cubicBezTo>
                    <a:cubicBezTo>
                      <a:pt x="30675" y="207264"/>
                      <a:pt x="18928" y="195517"/>
                      <a:pt x="13403" y="182309"/>
                    </a:cubicBezTo>
                    <a:cubicBezTo>
                      <a:pt x="3307" y="158433"/>
                      <a:pt x="894" y="132143"/>
                      <a:pt x="68" y="106490"/>
                    </a:cubicBezTo>
                    <a:cubicBezTo>
                      <a:pt x="-186" y="93599"/>
                      <a:pt x="259" y="80709"/>
                      <a:pt x="1592" y="67818"/>
                    </a:cubicBezTo>
                    <a:cubicBezTo>
                      <a:pt x="3815" y="48705"/>
                      <a:pt x="6862" y="29083"/>
                      <a:pt x="16007" y="11874"/>
                    </a:cubicBezTo>
                    <a:cubicBezTo>
                      <a:pt x="19118" y="6477"/>
                      <a:pt x="23563" y="191"/>
                      <a:pt x="30485" y="0"/>
                    </a:cubicBezTo>
                    <a:cubicBezTo>
                      <a:pt x="30358" y="127"/>
                      <a:pt x="30358" y="572"/>
                      <a:pt x="30358" y="572"/>
                    </a:cubicBezTo>
                    <a:lnTo>
                      <a:pt x="30358" y="5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32">
                <a:extLst>
                  <a:ext uri="{FF2B5EF4-FFF2-40B4-BE49-F238E27FC236}">
                    <a16:creationId xmlns:a16="http://schemas.microsoft.com/office/drawing/2014/main" id="{09B0CC32-6C49-D5BB-FE67-2B68CF9A0A7F}"/>
                  </a:ext>
                </a:extLst>
              </p:cNvPr>
              <p:cNvSpPr/>
              <p:nvPr/>
            </p:nvSpPr>
            <p:spPr>
              <a:xfrm>
                <a:off x="6174740" y="5236250"/>
                <a:ext cx="499491" cy="4388"/>
              </a:xfrm>
              <a:custGeom>
                <a:avLst/>
                <a:gdLst/>
                <a:ahLst/>
                <a:cxnLst/>
                <a:rect l="l" t="t" r="r" b="b"/>
                <a:pathLst>
                  <a:path w="499491" h="4388" extrusionOk="0">
                    <a:moveTo>
                      <a:pt x="0" y="1992"/>
                    </a:moveTo>
                    <a:cubicBezTo>
                      <a:pt x="147447" y="1674"/>
                      <a:pt x="354203" y="-2326"/>
                      <a:pt x="499491" y="1992"/>
                    </a:cubicBezTo>
                    <a:cubicBezTo>
                      <a:pt x="499491" y="1992"/>
                      <a:pt x="499491" y="2436"/>
                      <a:pt x="499491" y="2436"/>
                    </a:cubicBezTo>
                    <a:cubicBezTo>
                      <a:pt x="355282" y="6246"/>
                      <a:pt x="145351" y="3579"/>
                      <a:pt x="0" y="1992"/>
                    </a:cubicBezTo>
                    <a:lnTo>
                      <a:pt x="0" y="199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81" name="Google Shape;781;p32">
            <a:extLst>
              <a:ext uri="{FF2B5EF4-FFF2-40B4-BE49-F238E27FC236}">
                <a16:creationId xmlns:a16="http://schemas.microsoft.com/office/drawing/2014/main" id="{831F9A37-33B0-25B6-83AC-60D2931CB8AC}"/>
              </a:ext>
            </a:extLst>
          </p:cNvPr>
          <p:cNvGrpSpPr/>
          <p:nvPr/>
        </p:nvGrpSpPr>
        <p:grpSpPr>
          <a:xfrm>
            <a:off x="6697080" y="1218205"/>
            <a:ext cx="467100" cy="467100"/>
            <a:chOff x="4123025" y="735300"/>
            <a:chExt cx="467100" cy="467100"/>
          </a:xfrm>
        </p:grpSpPr>
        <p:sp>
          <p:nvSpPr>
            <p:cNvPr id="782" name="Google Shape;782;p32">
              <a:extLst>
                <a:ext uri="{FF2B5EF4-FFF2-40B4-BE49-F238E27FC236}">
                  <a16:creationId xmlns:a16="http://schemas.microsoft.com/office/drawing/2014/main" id="{37C1B847-CF4D-71DC-DA55-A5898BF0D039}"/>
                </a:ext>
              </a:extLst>
            </p:cNvPr>
            <p:cNvSpPr/>
            <p:nvPr/>
          </p:nvSpPr>
          <p:spPr>
            <a:xfrm>
              <a:off x="4123025" y="735300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3" name="Google Shape;783;p32">
              <a:extLst>
                <a:ext uri="{FF2B5EF4-FFF2-40B4-BE49-F238E27FC236}">
                  <a16:creationId xmlns:a16="http://schemas.microsoft.com/office/drawing/2014/main" id="{539A44D6-72A9-1572-50CD-0063090C36DA}"/>
                </a:ext>
              </a:extLst>
            </p:cNvPr>
            <p:cNvSpPr/>
            <p:nvPr/>
          </p:nvSpPr>
          <p:spPr>
            <a:xfrm>
              <a:off x="4252475" y="864750"/>
              <a:ext cx="208200" cy="208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84" name="Google Shape;784;p32">
            <a:extLst>
              <a:ext uri="{FF2B5EF4-FFF2-40B4-BE49-F238E27FC236}">
                <a16:creationId xmlns:a16="http://schemas.microsoft.com/office/drawing/2014/main" id="{E280857A-588E-DA0F-E43E-601040820748}"/>
              </a:ext>
            </a:extLst>
          </p:cNvPr>
          <p:cNvGrpSpPr/>
          <p:nvPr/>
        </p:nvGrpSpPr>
        <p:grpSpPr>
          <a:xfrm>
            <a:off x="7376151" y="471676"/>
            <a:ext cx="332061" cy="332061"/>
            <a:chOff x="4252475" y="1680725"/>
            <a:chExt cx="467100" cy="467100"/>
          </a:xfrm>
        </p:grpSpPr>
        <p:sp>
          <p:nvSpPr>
            <p:cNvPr id="785" name="Google Shape;785;p32">
              <a:extLst>
                <a:ext uri="{FF2B5EF4-FFF2-40B4-BE49-F238E27FC236}">
                  <a16:creationId xmlns:a16="http://schemas.microsoft.com/office/drawing/2014/main" id="{71791879-D600-B507-D99B-B27C77DFD203}"/>
                </a:ext>
              </a:extLst>
            </p:cNvPr>
            <p:cNvSpPr/>
            <p:nvPr/>
          </p:nvSpPr>
          <p:spPr>
            <a:xfrm>
              <a:off x="4252475" y="16807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6" name="Google Shape;786;p32">
              <a:extLst>
                <a:ext uri="{FF2B5EF4-FFF2-40B4-BE49-F238E27FC236}">
                  <a16:creationId xmlns:a16="http://schemas.microsoft.com/office/drawing/2014/main" id="{0DA00BFC-8439-03FA-FC48-ED0EAA93F6CC}"/>
                </a:ext>
              </a:extLst>
            </p:cNvPr>
            <p:cNvSpPr/>
            <p:nvPr/>
          </p:nvSpPr>
          <p:spPr>
            <a:xfrm>
              <a:off x="4381925" y="18101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7" name="Google Shape;787;p32">
              <a:extLst>
                <a:ext uri="{FF2B5EF4-FFF2-40B4-BE49-F238E27FC236}">
                  <a16:creationId xmlns:a16="http://schemas.microsoft.com/office/drawing/2014/main" id="{A67A8F78-13F9-82ED-4F7D-ABC1E62CBA01}"/>
                </a:ext>
              </a:extLst>
            </p:cNvPr>
            <p:cNvSpPr/>
            <p:nvPr/>
          </p:nvSpPr>
          <p:spPr>
            <a:xfrm>
              <a:off x="4450925" y="1879175"/>
              <a:ext cx="70200" cy="70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88" name="Google Shape;788;p32">
            <a:extLst>
              <a:ext uri="{FF2B5EF4-FFF2-40B4-BE49-F238E27FC236}">
                <a16:creationId xmlns:a16="http://schemas.microsoft.com/office/drawing/2014/main" id="{26707D45-409B-E4B2-92F9-F2237D79E40D}"/>
              </a:ext>
            </a:extLst>
          </p:cNvPr>
          <p:cNvGrpSpPr/>
          <p:nvPr/>
        </p:nvGrpSpPr>
        <p:grpSpPr>
          <a:xfrm>
            <a:off x="5598030" y="886190"/>
            <a:ext cx="332061" cy="332015"/>
            <a:chOff x="4280525" y="2688025"/>
            <a:chExt cx="467100" cy="467100"/>
          </a:xfrm>
        </p:grpSpPr>
        <p:sp>
          <p:nvSpPr>
            <p:cNvPr id="789" name="Google Shape;789;p32">
              <a:extLst>
                <a:ext uri="{FF2B5EF4-FFF2-40B4-BE49-F238E27FC236}">
                  <a16:creationId xmlns:a16="http://schemas.microsoft.com/office/drawing/2014/main" id="{5E885C17-952F-1A32-6A73-5AC34F7C4DF3}"/>
                </a:ext>
              </a:extLst>
            </p:cNvPr>
            <p:cNvSpPr/>
            <p:nvPr/>
          </p:nvSpPr>
          <p:spPr>
            <a:xfrm>
              <a:off x="4280525" y="26880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90" name="Google Shape;790;p32">
              <a:extLst>
                <a:ext uri="{FF2B5EF4-FFF2-40B4-BE49-F238E27FC236}">
                  <a16:creationId xmlns:a16="http://schemas.microsoft.com/office/drawing/2014/main" id="{740CEED3-B4FD-405F-51AE-9EEF259D9090}"/>
                </a:ext>
              </a:extLst>
            </p:cNvPr>
            <p:cNvSpPr/>
            <p:nvPr/>
          </p:nvSpPr>
          <p:spPr>
            <a:xfrm>
              <a:off x="4409975" y="28174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91" name="Google Shape;791;p32">
            <a:extLst>
              <a:ext uri="{FF2B5EF4-FFF2-40B4-BE49-F238E27FC236}">
                <a16:creationId xmlns:a16="http://schemas.microsoft.com/office/drawing/2014/main" id="{00F6F0A1-3529-DCF7-9241-3DB69887591C}"/>
              </a:ext>
            </a:extLst>
          </p:cNvPr>
          <p:cNvGrpSpPr/>
          <p:nvPr/>
        </p:nvGrpSpPr>
        <p:grpSpPr>
          <a:xfrm>
            <a:off x="3581826" y="2976676"/>
            <a:ext cx="332061" cy="332061"/>
            <a:chOff x="4252475" y="1680725"/>
            <a:chExt cx="467100" cy="467100"/>
          </a:xfrm>
        </p:grpSpPr>
        <p:sp>
          <p:nvSpPr>
            <p:cNvPr id="792" name="Google Shape;792;p32">
              <a:extLst>
                <a:ext uri="{FF2B5EF4-FFF2-40B4-BE49-F238E27FC236}">
                  <a16:creationId xmlns:a16="http://schemas.microsoft.com/office/drawing/2014/main" id="{6B732B73-E783-4A36-E0B9-D5CDD7295CFC}"/>
                </a:ext>
              </a:extLst>
            </p:cNvPr>
            <p:cNvSpPr/>
            <p:nvPr/>
          </p:nvSpPr>
          <p:spPr>
            <a:xfrm>
              <a:off x="4252475" y="16807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93" name="Google Shape;793;p32">
              <a:extLst>
                <a:ext uri="{FF2B5EF4-FFF2-40B4-BE49-F238E27FC236}">
                  <a16:creationId xmlns:a16="http://schemas.microsoft.com/office/drawing/2014/main" id="{75D0E103-94C9-51D8-5B94-B11C3229E7DB}"/>
                </a:ext>
              </a:extLst>
            </p:cNvPr>
            <p:cNvSpPr/>
            <p:nvPr/>
          </p:nvSpPr>
          <p:spPr>
            <a:xfrm>
              <a:off x="4381925" y="18101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94" name="Google Shape;794;p32">
              <a:extLst>
                <a:ext uri="{FF2B5EF4-FFF2-40B4-BE49-F238E27FC236}">
                  <a16:creationId xmlns:a16="http://schemas.microsoft.com/office/drawing/2014/main" id="{02F5DFD5-EAA7-3401-FFEE-F96ED5C4C38E}"/>
                </a:ext>
              </a:extLst>
            </p:cNvPr>
            <p:cNvSpPr/>
            <p:nvPr/>
          </p:nvSpPr>
          <p:spPr>
            <a:xfrm>
              <a:off x="4450925" y="1879175"/>
              <a:ext cx="70200" cy="70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417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>
          <a:extLst>
            <a:ext uri="{FF2B5EF4-FFF2-40B4-BE49-F238E27FC236}">
              <a16:creationId xmlns:a16="http://schemas.microsoft.com/office/drawing/2014/main" id="{B4761B79-B701-19D6-C48E-B779096CB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31">
            <a:extLst>
              <a:ext uri="{FF2B5EF4-FFF2-40B4-BE49-F238E27FC236}">
                <a16:creationId xmlns:a16="http://schemas.microsoft.com/office/drawing/2014/main" id="{5153F822-185B-6AD9-63A4-98C4AFD8AF3F}"/>
              </a:ext>
            </a:extLst>
          </p:cNvPr>
          <p:cNvGrpSpPr/>
          <p:nvPr/>
        </p:nvGrpSpPr>
        <p:grpSpPr>
          <a:xfrm>
            <a:off x="8264325" y="2108700"/>
            <a:ext cx="467100" cy="467100"/>
            <a:chOff x="4123025" y="735300"/>
            <a:chExt cx="467100" cy="467100"/>
          </a:xfrm>
        </p:grpSpPr>
        <p:sp>
          <p:nvSpPr>
            <p:cNvPr id="719" name="Google Shape;719;p31">
              <a:extLst>
                <a:ext uri="{FF2B5EF4-FFF2-40B4-BE49-F238E27FC236}">
                  <a16:creationId xmlns:a16="http://schemas.microsoft.com/office/drawing/2014/main" id="{279E007D-F27F-1745-118C-CE1214079701}"/>
                </a:ext>
              </a:extLst>
            </p:cNvPr>
            <p:cNvSpPr/>
            <p:nvPr/>
          </p:nvSpPr>
          <p:spPr>
            <a:xfrm>
              <a:off x="4123025" y="735300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20" name="Google Shape;720;p31">
              <a:extLst>
                <a:ext uri="{FF2B5EF4-FFF2-40B4-BE49-F238E27FC236}">
                  <a16:creationId xmlns:a16="http://schemas.microsoft.com/office/drawing/2014/main" id="{95931F2F-D01D-FD80-77B9-503723D6F697}"/>
                </a:ext>
              </a:extLst>
            </p:cNvPr>
            <p:cNvSpPr/>
            <p:nvPr/>
          </p:nvSpPr>
          <p:spPr>
            <a:xfrm>
              <a:off x="4252475" y="864750"/>
              <a:ext cx="208200" cy="208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721" name="Google Shape;721;p31">
            <a:extLst>
              <a:ext uri="{FF2B5EF4-FFF2-40B4-BE49-F238E27FC236}">
                <a16:creationId xmlns:a16="http://schemas.microsoft.com/office/drawing/2014/main" id="{9453CC02-6C62-A6A6-7C8E-1EFE8EB615C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33194" y="1416174"/>
            <a:ext cx="4709931" cy="2398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Predict member attendance for booked fitness classes.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Enable dynamic allocation of class capacity.</a:t>
            </a:r>
          </a:p>
          <a:p>
            <a:pPr marL="457200" lvl="1" indent="0"/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Why It Matters </a:t>
            </a:r>
            <a:r>
              <a:rPr lang="en-US" dirty="0"/>
              <a:t>: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Increase the number of available spots.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Minimize under-utilized class spaces.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Enhance member experience by reducing overcrowding or empty spots.</a:t>
            </a:r>
          </a:p>
          <a:p>
            <a:pPr marL="457200" lvl="1" indent="0"/>
            <a:endParaRPr lang="en-US" dirty="0"/>
          </a:p>
        </p:txBody>
      </p:sp>
      <p:sp>
        <p:nvSpPr>
          <p:cNvPr id="722" name="Google Shape;722;p31">
            <a:extLst>
              <a:ext uri="{FF2B5EF4-FFF2-40B4-BE49-F238E27FC236}">
                <a16:creationId xmlns:a16="http://schemas.microsoft.com/office/drawing/2014/main" id="{0AC4ACC6-3B5D-404F-893D-0B826FFDD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3194" y="673749"/>
            <a:ext cx="42948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Group Fitness Class Utilization</a:t>
            </a:r>
            <a:endParaRPr sz="2400" dirty="0"/>
          </a:p>
        </p:txBody>
      </p:sp>
      <p:pic>
        <p:nvPicPr>
          <p:cNvPr id="723" name="Google Shape;723;p31">
            <a:extLst>
              <a:ext uri="{FF2B5EF4-FFF2-40B4-BE49-F238E27FC236}">
                <a16:creationId xmlns:a16="http://schemas.microsoft.com/office/drawing/2014/main" id="{F742D060-DAA3-6CDF-848B-2EC5061ED41A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7143" r="27143"/>
          <a:stretch/>
        </p:blipFill>
        <p:spPr>
          <a:xfrm>
            <a:off x="5643775" y="539500"/>
            <a:ext cx="2787000" cy="4064503"/>
          </a:xfrm>
          <a:prstGeom prst="rect">
            <a:avLst/>
          </a:prstGeom>
        </p:spPr>
      </p:pic>
      <p:grpSp>
        <p:nvGrpSpPr>
          <p:cNvPr id="724" name="Google Shape;724;p31">
            <a:extLst>
              <a:ext uri="{FF2B5EF4-FFF2-40B4-BE49-F238E27FC236}">
                <a16:creationId xmlns:a16="http://schemas.microsoft.com/office/drawing/2014/main" id="{F224BEC0-D983-4B7E-8ADE-AC7B12D52120}"/>
              </a:ext>
            </a:extLst>
          </p:cNvPr>
          <p:cNvGrpSpPr/>
          <p:nvPr/>
        </p:nvGrpSpPr>
        <p:grpSpPr>
          <a:xfrm>
            <a:off x="8661055" y="3167165"/>
            <a:ext cx="332061" cy="332015"/>
            <a:chOff x="4280525" y="2688025"/>
            <a:chExt cx="467100" cy="467100"/>
          </a:xfrm>
        </p:grpSpPr>
        <p:sp>
          <p:nvSpPr>
            <p:cNvPr id="725" name="Google Shape;725;p31">
              <a:extLst>
                <a:ext uri="{FF2B5EF4-FFF2-40B4-BE49-F238E27FC236}">
                  <a16:creationId xmlns:a16="http://schemas.microsoft.com/office/drawing/2014/main" id="{3554C1FA-526F-9765-A7E4-A07D9829ACED}"/>
                </a:ext>
              </a:extLst>
            </p:cNvPr>
            <p:cNvSpPr/>
            <p:nvPr/>
          </p:nvSpPr>
          <p:spPr>
            <a:xfrm>
              <a:off x="4280525" y="26880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26" name="Google Shape;726;p31">
              <a:extLst>
                <a:ext uri="{FF2B5EF4-FFF2-40B4-BE49-F238E27FC236}">
                  <a16:creationId xmlns:a16="http://schemas.microsoft.com/office/drawing/2014/main" id="{9ED3A8A3-8C74-64D9-04CD-74B60DEBA2E5}"/>
                </a:ext>
              </a:extLst>
            </p:cNvPr>
            <p:cNvSpPr/>
            <p:nvPr/>
          </p:nvSpPr>
          <p:spPr>
            <a:xfrm>
              <a:off x="4409975" y="28174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27" name="Google Shape;727;p31">
            <a:extLst>
              <a:ext uri="{FF2B5EF4-FFF2-40B4-BE49-F238E27FC236}">
                <a16:creationId xmlns:a16="http://schemas.microsoft.com/office/drawing/2014/main" id="{B0BF9C22-D0CA-CCF1-2942-E4F6E65DABAA}"/>
              </a:ext>
            </a:extLst>
          </p:cNvPr>
          <p:cNvGrpSpPr/>
          <p:nvPr/>
        </p:nvGrpSpPr>
        <p:grpSpPr>
          <a:xfrm>
            <a:off x="508712" y="3808851"/>
            <a:ext cx="2401332" cy="1094914"/>
            <a:chOff x="528168" y="3722425"/>
            <a:chExt cx="2401332" cy="1094914"/>
          </a:xfrm>
        </p:grpSpPr>
        <p:grpSp>
          <p:nvGrpSpPr>
            <p:cNvPr id="728" name="Google Shape;728;p31">
              <a:extLst>
                <a:ext uri="{FF2B5EF4-FFF2-40B4-BE49-F238E27FC236}">
                  <a16:creationId xmlns:a16="http://schemas.microsoft.com/office/drawing/2014/main" id="{73B7C9FA-2E68-88A5-BCF3-B79A878B1767}"/>
                </a:ext>
              </a:extLst>
            </p:cNvPr>
            <p:cNvGrpSpPr/>
            <p:nvPr/>
          </p:nvGrpSpPr>
          <p:grpSpPr>
            <a:xfrm>
              <a:off x="2462400" y="3722425"/>
              <a:ext cx="467100" cy="467100"/>
              <a:chOff x="4123025" y="735300"/>
              <a:chExt cx="467100" cy="467100"/>
            </a:xfrm>
          </p:grpSpPr>
          <p:sp>
            <p:nvSpPr>
              <p:cNvPr id="729" name="Google Shape;729;p31">
                <a:extLst>
                  <a:ext uri="{FF2B5EF4-FFF2-40B4-BE49-F238E27FC236}">
                    <a16:creationId xmlns:a16="http://schemas.microsoft.com/office/drawing/2014/main" id="{3FE3D84A-9800-2557-DA1F-30440512DF5E}"/>
                  </a:ext>
                </a:extLst>
              </p:cNvPr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730" name="Google Shape;730;p31">
                <a:extLst>
                  <a:ext uri="{FF2B5EF4-FFF2-40B4-BE49-F238E27FC236}">
                    <a16:creationId xmlns:a16="http://schemas.microsoft.com/office/drawing/2014/main" id="{7861F41E-01F6-6B9D-BDA3-67D7924DBC29}"/>
                  </a:ext>
                </a:extLst>
              </p:cNvPr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731" name="Google Shape;731;p31">
              <a:extLst>
                <a:ext uri="{FF2B5EF4-FFF2-40B4-BE49-F238E27FC236}">
                  <a16:creationId xmlns:a16="http://schemas.microsoft.com/office/drawing/2014/main" id="{F662AE47-8C8D-C8D6-B029-784DCE1E766F}"/>
                </a:ext>
              </a:extLst>
            </p:cNvPr>
            <p:cNvGrpSpPr/>
            <p:nvPr/>
          </p:nvGrpSpPr>
          <p:grpSpPr>
            <a:xfrm>
              <a:off x="528168" y="3741901"/>
              <a:ext cx="1896470" cy="1075438"/>
              <a:chOff x="6150313" y="4183467"/>
              <a:chExt cx="726255" cy="411840"/>
            </a:xfrm>
          </p:grpSpPr>
          <p:sp>
            <p:nvSpPr>
              <p:cNvPr id="732" name="Google Shape;732;p31">
                <a:extLst>
                  <a:ext uri="{FF2B5EF4-FFF2-40B4-BE49-F238E27FC236}">
                    <a16:creationId xmlns:a16="http://schemas.microsoft.com/office/drawing/2014/main" id="{96B0730A-0C71-BB38-9B1C-82F4E0C5B9B4}"/>
                  </a:ext>
                </a:extLst>
              </p:cNvPr>
              <p:cNvSpPr/>
              <p:nvPr/>
            </p:nvSpPr>
            <p:spPr>
              <a:xfrm>
                <a:off x="6397561" y="4183467"/>
                <a:ext cx="231520" cy="108180"/>
              </a:xfrm>
              <a:custGeom>
                <a:avLst/>
                <a:gdLst/>
                <a:ahLst/>
                <a:cxnLst/>
                <a:rect l="l" t="t" r="r" b="b"/>
                <a:pathLst>
                  <a:path w="231520" h="108180" extrusionOk="0">
                    <a:moveTo>
                      <a:pt x="0" y="108180"/>
                    </a:moveTo>
                    <a:lnTo>
                      <a:pt x="41466" y="108180"/>
                    </a:lnTo>
                    <a:cubicBezTo>
                      <a:pt x="41466" y="108180"/>
                      <a:pt x="47816" y="13629"/>
                      <a:pt x="115760" y="13629"/>
                    </a:cubicBezTo>
                    <a:lnTo>
                      <a:pt x="115760" y="13629"/>
                    </a:lnTo>
                    <a:cubicBezTo>
                      <a:pt x="183706" y="13629"/>
                      <a:pt x="190056" y="108180"/>
                      <a:pt x="190056" y="108180"/>
                    </a:cubicBezTo>
                    <a:lnTo>
                      <a:pt x="231521" y="108180"/>
                    </a:lnTo>
                    <a:cubicBezTo>
                      <a:pt x="231521" y="-36092"/>
                      <a:pt x="0" y="-36028"/>
                      <a:pt x="0" y="1081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31">
                <a:extLst>
                  <a:ext uri="{FF2B5EF4-FFF2-40B4-BE49-F238E27FC236}">
                    <a16:creationId xmlns:a16="http://schemas.microsoft.com/office/drawing/2014/main" id="{0DB15318-F418-55FF-DD09-5051F6E5798D}"/>
                  </a:ext>
                </a:extLst>
              </p:cNvPr>
              <p:cNvSpPr/>
              <p:nvPr/>
            </p:nvSpPr>
            <p:spPr>
              <a:xfrm>
                <a:off x="6150313" y="4291647"/>
                <a:ext cx="726255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726255" h="303466" extrusionOk="0">
                    <a:moveTo>
                      <a:pt x="684573" y="74803"/>
                    </a:moveTo>
                    <a:cubicBezTo>
                      <a:pt x="662538" y="28893"/>
                      <a:pt x="618152" y="0"/>
                      <a:pt x="569702" y="0"/>
                    </a:cubicBezTo>
                    <a:lnTo>
                      <a:pt x="363072" y="0"/>
                    </a:lnTo>
                    <a:lnTo>
                      <a:pt x="156443" y="0"/>
                    </a:lnTo>
                    <a:cubicBezTo>
                      <a:pt x="107993" y="0"/>
                      <a:pt x="63543" y="28893"/>
                      <a:pt x="41572" y="74803"/>
                    </a:cubicBezTo>
                    <a:cubicBezTo>
                      <a:pt x="4171" y="152718"/>
                      <a:pt x="-529" y="233426"/>
                      <a:pt x="43" y="274955"/>
                    </a:cubicBezTo>
                    <a:cubicBezTo>
                      <a:pt x="234" y="290767"/>
                      <a:pt x="12362" y="303467"/>
                      <a:pt x="27284" y="303467"/>
                    </a:cubicBezTo>
                    <a:lnTo>
                      <a:pt x="363136" y="303467"/>
                    </a:lnTo>
                    <a:lnTo>
                      <a:pt x="698987" y="303467"/>
                    </a:lnTo>
                    <a:cubicBezTo>
                      <a:pt x="713846" y="303467"/>
                      <a:pt x="725975" y="290767"/>
                      <a:pt x="726229" y="274955"/>
                    </a:cubicBezTo>
                    <a:cubicBezTo>
                      <a:pt x="726673" y="233426"/>
                      <a:pt x="721911" y="152654"/>
                      <a:pt x="684573" y="7480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31">
                <a:extLst>
                  <a:ext uri="{FF2B5EF4-FFF2-40B4-BE49-F238E27FC236}">
                    <a16:creationId xmlns:a16="http://schemas.microsoft.com/office/drawing/2014/main" id="{51055E6C-CE55-A365-0C9C-25A1E6E4D7B3}"/>
                  </a:ext>
                </a:extLst>
              </p:cNvPr>
              <p:cNvSpPr/>
              <p:nvPr/>
            </p:nvSpPr>
            <p:spPr>
              <a:xfrm>
                <a:off x="6241054" y="4291647"/>
                <a:ext cx="197909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197909" h="303466" extrusionOk="0">
                    <a:moveTo>
                      <a:pt x="68750" y="303467"/>
                    </a:moveTo>
                    <a:cubicBezTo>
                      <a:pt x="53891" y="303467"/>
                      <a:pt x="41762" y="290767"/>
                      <a:pt x="41508" y="274955"/>
                    </a:cubicBezTo>
                    <a:cubicBezTo>
                      <a:pt x="40937" y="233426"/>
                      <a:pt x="45699" y="152654"/>
                      <a:pt x="83037" y="74803"/>
                    </a:cubicBezTo>
                    <a:cubicBezTo>
                      <a:pt x="105072" y="28893"/>
                      <a:pt x="149458" y="0"/>
                      <a:pt x="197909" y="0"/>
                    </a:cubicBezTo>
                    <a:lnTo>
                      <a:pt x="156443" y="0"/>
                    </a:lnTo>
                    <a:cubicBezTo>
                      <a:pt x="107993" y="0"/>
                      <a:pt x="63543" y="28893"/>
                      <a:pt x="41572" y="74803"/>
                    </a:cubicBezTo>
                    <a:cubicBezTo>
                      <a:pt x="4170" y="152718"/>
                      <a:pt x="-528" y="233426"/>
                      <a:pt x="43" y="274955"/>
                    </a:cubicBezTo>
                    <a:cubicBezTo>
                      <a:pt x="233" y="290767"/>
                      <a:pt x="12362" y="303467"/>
                      <a:pt x="27285" y="303467"/>
                    </a:cubicBezTo>
                    <a:lnTo>
                      <a:pt x="68750" y="3034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31">
                <a:extLst>
                  <a:ext uri="{FF2B5EF4-FFF2-40B4-BE49-F238E27FC236}">
                    <a16:creationId xmlns:a16="http://schemas.microsoft.com/office/drawing/2014/main" id="{45B7D7C4-D699-AA2D-45C3-718D63AB6F61}"/>
                  </a:ext>
                </a:extLst>
              </p:cNvPr>
              <p:cNvSpPr/>
              <p:nvPr/>
            </p:nvSpPr>
            <p:spPr>
              <a:xfrm>
                <a:off x="6587743" y="4291647"/>
                <a:ext cx="197909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197909" h="303466" extrusionOk="0">
                    <a:moveTo>
                      <a:pt x="129160" y="303467"/>
                    </a:moveTo>
                    <a:cubicBezTo>
                      <a:pt x="144018" y="303467"/>
                      <a:pt x="156147" y="290767"/>
                      <a:pt x="156401" y="274955"/>
                    </a:cubicBezTo>
                    <a:cubicBezTo>
                      <a:pt x="156973" y="233426"/>
                      <a:pt x="152210" y="152654"/>
                      <a:pt x="114872" y="74803"/>
                    </a:cubicBezTo>
                    <a:cubicBezTo>
                      <a:pt x="92838" y="28893"/>
                      <a:pt x="48451" y="0"/>
                      <a:pt x="0" y="0"/>
                    </a:cubicBezTo>
                    <a:lnTo>
                      <a:pt x="41466" y="0"/>
                    </a:lnTo>
                    <a:cubicBezTo>
                      <a:pt x="89916" y="0"/>
                      <a:pt x="134366" y="28893"/>
                      <a:pt x="156338" y="74803"/>
                    </a:cubicBezTo>
                    <a:cubicBezTo>
                      <a:pt x="193739" y="152718"/>
                      <a:pt x="198438" y="233426"/>
                      <a:pt x="197866" y="274955"/>
                    </a:cubicBezTo>
                    <a:cubicBezTo>
                      <a:pt x="197676" y="290767"/>
                      <a:pt x="185548" y="303467"/>
                      <a:pt x="170625" y="303467"/>
                    </a:cubicBezTo>
                    <a:lnTo>
                      <a:pt x="129160" y="3034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31">
                <a:extLst>
                  <a:ext uri="{FF2B5EF4-FFF2-40B4-BE49-F238E27FC236}">
                    <a16:creationId xmlns:a16="http://schemas.microsoft.com/office/drawing/2014/main" id="{9A738B95-E07F-D94B-D519-683D20956850}"/>
                  </a:ext>
                </a:extLst>
              </p:cNvPr>
              <p:cNvSpPr/>
              <p:nvPr/>
            </p:nvSpPr>
            <p:spPr>
              <a:xfrm>
                <a:off x="6419913" y="4196578"/>
                <a:ext cx="93408" cy="95069"/>
              </a:xfrm>
              <a:custGeom>
                <a:avLst/>
                <a:gdLst/>
                <a:ahLst/>
                <a:cxnLst/>
                <a:rect l="l" t="t" r="r" b="b"/>
                <a:pathLst>
                  <a:path w="93408" h="95069" extrusionOk="0">
                    <a:moveTo>
                      <a:pt x="93408" y="518"/>
                    </a:moveTo>
                    <a:cubicBezTo>
                      <a:pt x="25464" y="518"/>
                      <a:pt x="19114" y="95069"/>
                      <a:pt x="19114" y="95069"/>
                    </a:cubicBezTo>
                    <a:lnTo>
                      <a:pt x="0" y="95069"/>
                    </a:lnTo>
                    <a:cubicBezTo>
                      <a:pt x="0" y="-12754"/>
                      <a:pt x="93408" y="518"/>
                      <a:pt x="93408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31">
                <a:extLst>
                  <a:ext uri="{FF2B5EF4-FFF2-40B4-BE49-F238E27FC236}">
                    <a16:creationId xmlns:a16="http://schemas.microsoft.com/office/drawing/2014/main" id="{DE37A814-0D86-67EA-C2C1-1F5E8D766EA9}"/>
                  </a:ext>
                </a:extLst>
              </p:cNvPr>
              <p:cNvSpPr/>
              <p:nvPr/>
            </p:nvSpPr>
            <p:spPr>
              <a:xfrm>
                <a:off x="6513321" y="4196578"/>
                <a:ext cx="93409" cy="95069"/>
              </a:xfrm>
              <a:custGeom>
                <a:avLst/>
                <a:gdLst/>
                <a:ahLst/>
                <a:cxnLst/>
                <a:rect l="l" t="t" r="r" b="b"/>
                <a:pathLst>
                  <a:path w="93409" h="95069" extrusionOk="0">
                    <a:moveTo>
                      <a:pt x="0" y="518"/>
                    </a:moveTo>
                    <a:cubicBezTo>
                      <a:pt x="67945" y="518"/>
                      <a:pt x="74295" y="95069"/>
                      <a:pt x="74295" y="95069"/>
                    </a:cubicBezTo>
                    <a:lnTo>
                      <a:pt x="93409" y="95069"/>
                    </a:lnTo>
                    <a:cubicBezTo>
                      <a:pt x="93472" y="-12754"/>
                      <a:pt x="0" y="518"/>
                      <a:pt x="0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31">
                <a:extLst>
                  <a:ext uri="{FF2B5EF4-FFF2-40B4-BE49-F238E27FC236}">
                    <a16:creationId xmlns:a16="http://schemas.microsoft.com/office/drawing/2014/main" id="{97B865D3-4CCB-EBDC-524F-092B9201ACD6}"/>
                  </a:ext>
                </a:extLst>
              </p:cNvPr>
              <p:cNvSpPr/>
              <p:nvPr/>
            </p:nvSpPr>
            <p:spPr>
              <a:xfrm>
                <a:off x="6608381" y="4291457"/>
                <a:ext cx="156721" cy="303850"/>
              </a:xfrm>
              <a:custGeom>
                <a:avLst/>
                <a:gdLst/>
                <a:ahLst/>
                <a:cxnLst/>
                <a:rect l="l" t="t" r="r" b="b"/>
                <a:pathLst>
                  <a:path w="156721" h="303850" extrusionOk="0">
                    <a:moveTo>
                      <a:pt x="129223" y="303466"/>
                    </a:moveTo>
                    <a:cubicBezTo>
                      <a:pt x="141605" y="303022"/>
                      <a:pt x="152083" y="293370"/>
                      <a:pt x="154369" y="281496"/>
                    </a:cubicBezTo>
                    <a:cubicBezTo>
                      <a:pt x="155258" y="277559"/>
                      <a:pt x="154940" y="273558"/>
                      <a:pt x="154877" y="269494"/>
                    </a:cubicBezTo>
                    <a:cubicBezTo>
                      <a:pt x="154623" y="253111"/>
                      <a:pt x="153480" y="236728"/>
                      <a:pt x="151638" y="220535"/>
                    </a:cubicBezTo>
                    <a:cubicBezTo>
                      <a:pt x="146686" y="175832"/>
                      <a:pt x="136081" y="131826"/>
                      <a:pt x="118745" y="90360"/>
                    </a:cubicBezTo>
                    <a:cubicBezTo>
                      <a:pt x="118745" y="90360"/>
                      <a:pt x="113729" y="79184"/>
                      <a:pt x="113729" y="79184"/>
                    </a:cubicBezTo>
                    <a:cubicBezTo>
                      <a:pt x="100013" y="48196"/>
                      <a:pt x="74676" y="22542"/>
                      <a:pt x="43180" y="9652"/>
                    </a:cubicBezTo>
                    <a:cubicBezTo>
                      <a:pt x="33338" y="5778"/>
                      <a:pt x="22733" y="2730"/>
                      <a:pt x="12256" y="1460"/>
                    </a:cubicBezTo>
                    <a:cubicBezTo>
                      <a:pt x="8637" y="762"/>
                      <a:pt x="3683" y="635"/>
                      <a:pt x="0" y="317"/>
                    </a:cubicBezTo>
                    <a:lnTo>
                      <a:pt x="0" y="0"/>
                    </a:lnTo>
                    <a:cubicBezTo>
                      <a:pt x="16447" y="190"/>
                      <a:pt x="32957" y="3302"/>
                      <a:pt x="48070" y="9906"/>
                    </a:cubicBezTo>
                    <a:cubicBezTo>
                      <a:pt x="78487" y="22670"/>
                      <a:pt x="103125" y="47879"/>
                      <a:pt x="116587" y="77915"/>
                    </a:cubicBezTo>
                    <a:lnTo>
                      <a:pt x="121666" y="89154"/>
                    </a:lnTo>
                    <a:cubicBezTo>
                      <a:pt x="139383" y="130683"/>
                      <a:pt x="149924" y="175387"/>
                      <a:pt x="154305" y="220282"/>
                    </a:cubicBezTo>
                    <a:cubicBezTo>
                      <a:pt x="155893" y="236665"/>
                      <a:pt x="156782" y="253111"/>
                      <a:pt x="156718" y="269558"/>
                    </a:cubicBezTo>
                    <a:cubicBezTo>
                      <a:pt x="156655" y="273621"/>
                      <a:pt x="156909" y="277813"/>
                      <a:pt x="155829" y="281877"/>
                    </a:cubicBezTo>
                    <a:cubicBezTo>
                      <a:pt x="153163" y="294069"/>
                      <a:pt x="141923" y="304038"/>
                      <a:pt x="129287" y="303847"/>
                    </a:cubicBezTo>
                    <a:lnTo>
                      <a:pt x="129287" y="303466"/>
                    </a:lnTo>
                    <a:lnTo>
                      <a:pt x="129223" y="30346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31">
                <a:extLst>
                  <a:ext uri="{FF2B5EF4-FFF2-40B4-BE49-F238E27FC236}">
                    <a16:creationId xmlns:a16="http://schemas.microsoft.com/office/drawing/2014/main" id="{4E9B355C-FBB3-C9E0-0A80-1E7E52C88524}"/>
                  </a:ext>
                </a:extLst>
              </p:cNvPr>
              <p:cNvSpPr/>
              <p:nvPr/>
            </p:nvSpPr>
            <p:spPr>
              <a:xfrm>
                <a:off x="6260118" y="4291348"/>
                <a:ext cx="158207" cy="303895"/>
              </a:xfrm>
              <a:custGeom>
                <a:avLst/>
                <a:gdLst/>
                <a:ahLst/>
                <a:cxnLst/>
                <a:rect l="l" t="t" r="r" b="b"/>
                <a:pathLst>
                  <a:path w="158207" h="303895" extrusionOk="0">
                    <a:moveTo>
                      <a:pt x="28922" y="303892"/>
                    </a:moveTo>
                    <a:cubicBezTo>
                      <a:pt x="9935" y="304146"/>
                      <a:pt x="-923" y="287382"/>
                      <a:pt x="93" y="269602"/>
                    </a:cubicBezTo>
                    <a:cubicBezTo>
                      <a:pt x="-733" y="228327"/>
                      <a:pt x="3966" y="186925"/>
                      <a:pt x="14126" y="146857"/>
                    </a:cubicBezTo>
                    <a:cubicBezTo>
                      <a:pt x="19143" y="127045"/>
                      <a:pt x="26064" y="106915"/>
                      <a:pt x="34192" y="88183"/>
                    </a:cubicBezTo>
                    <a:cubicBezTo>
                      <a:pt x="36034" y="84373"/>
                      <a:pt x="40161" y="74911"/>
                      <a:pt x="42130" y="71292"/>
                    </a:cubicBezTo>
                    <a:cubicBezTo>
                      <a:pt x="46828" y="62084"/>
                      <a:pt x="52734" y="53004"/>
                      <a:pt x="59465" y="45130"/>
                    </a:cubicBezTo>
                    <a:cubicBezTo>
                      <a:pt x="72927" y="29318"/>
                      <a:pt x="90326" y="16428"/>
                      <a:pt x="109630" y="8681"/>
                    </a:cubicBezTo>
                    <a:cubicBezTo>
                      <a:pt x="125061" y="2458"/>
                      <a:pt x="141761" y="-400"/>
                      <a:pt x="158208" y="45"/>
                    </a:cubicBezTo>
                    <a:lnTo>
                      <a:pt x="158208" y="362"/>
                    </a:lnTo>
                    <a:cubicBezTo>
                      <a:pt x="141825" y="553"/>
                      <a:pt x="125378" y="3728"/>
                      <a:pt x="110328" y="10268"/>
                    </a:cubicBezTo>
                    <a:cubicBezTo>
                      <a:pt x="97247" y="15730"/>
                      <a:pt x="84802" y="23921"/>
                      <a:pt x="74324" y="33509"/>
                    </a:cubicBezTo>
                    <a:cubicBezTo>
                      <a:pt x="60735" y="45955"/>
                      <a:pt x="49750" y="61259"/>
                      <a:pt x="42193" y="78086"/>
                    </a:cubicBezTo>
                    <a:lnTo>
                      <a:pt x="37113" y="89326"/>
                    </a:lnTo>
                    <a:cubicBezTo>
                      <a:pt x="29239" y="107995"/>
                      <a:pt x="22445" y="127998"/>
                      <a:pt x="17301" y="147555"/>
                    </a:cubicBezTo>
                    <a:cubicBezTo>
                      <a:pt x="7141" y="187306"/>
                      <a:pt x="1997" y="228455"/>
                      <a:pt x="1934" y="269475"/>
                    </a:cubicBezTo>
                    <a:cubicBezTo>
                      <a:pt x="1997" y="273603"/>
                      <a:pt x="1744" y="277730"/>
                      <a:pt x="2760" y="281667"/>
                    </a:cubicBezTo>
                    <a:cubicBezTo>
                      <a:pt x="5363" y="293732"/>
                      <a:pt x="16412" y="303511"/>
                      <a:pt x="28922" y="303448"/>
                    </a:cubicBezTo>
                    <a:lnTo>
                      <a:pt x="28922" y="303892"/>
                    </a:lnTo>
                    <a:lnTo>
                      <a:pt x="28922" y="3038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31">
                <a:extLst>
                  <a:ext uri="{FF2B5EF4-FFF2-40B4-BE49-F238E27FC236}">
                    <a16:creationId xmlns:a16="http://schemas.microsoft.com/office/drawing/2014/main" id="{7E495B29-CC32-95C2-3CD7-8C66112C6980}"/>
                  </a:ext>
                </a:extLst>
              </p:cNvPr>
              <p:cNvSpPr/>
              <p:nvPr/>
            </p:nvSpPr>
            <p:spPr>
              <a:xfrm>
                <a:off x="6424866" y="4409059"/>
                <a:ext cx="176911" cy="68579"/>
              </a:xfrm>
              <a:custGeom>
                <a:avLst/>
                <a:gdLst/>
                <a:ahLst/>
                <a:cxnLst/>
                <a:rect l="l" t="t" r="r" b="b"/>
                <a:pathLst>
                  <a:path w="176911" h="68579" extrusionOk="0">
                    <a:moveTo>
                      <a:pt x="176911" y="34290"/>
                    </a:moveTo>
                    <a:cubicBezTo>
                      <a:pt x="176911" y="53228"/>
                      <a:pt x="137308" y="68580"/>
                      <a:pt x="88455" y="68580"/>
                    </a:cubicBezTo>
                    <a:cubicBezTo>
                      <a:pt x="39603" y="68580"/>
                      <a:pt x="0" y="53228"/>
                      <a:pt x="0" y="34290"/>
                    </a:cubicBezTo>
                    <a:cubicBezTo>
                      <a:pt x="0" y="15352"/>
                      <a:pt x="39603" y="0"/>
                      <a:pt x="88455" y="0"/>
                    </a:cubicBezTo>
                    <a:cubicBezTo>
                      <a:pt x="137308" y="0"/>
                      <a:pt x="176911" y="15352"/>
                      <a:pt x="176911" y="3429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31">
                <a:extLst>
                  <a:ext uri="{FF2B5EF4-FFF2-40B4-BE49-F238E27FC236}">
                    <a16:creationId xmlns:a16="http://schemas.microsoft.com/office/drawing/2014/main" id="{D6659A59-78F5-1942-7772-17A9A32AD50A}"/>
                  </a:ext>
                </a:extLst>
              </p:cNvPr>
              <p:cNvSpPr/>
              <p:nvPr/>
            </p:nvSpPr>
            <p:spPr>
              <a:xfrm>
                <a:off x="6438106" y="4399700"/>
                <a:ext cx="177958" cy="71881"/>
              </a:xfrm>
              <a:custGeom>
                <a:avLst/>
                <a:gdLst/>
                <a:ahLst/>
                <a:cxnLst/>
                <a:rect l="l" t="t" r="r" b="b"/>
                <a:pathLst>
                  <a:path w="177958" h="71881" extrusionOk="0">
                    <a:moveTo>
                      <a:pt x="177959" y="36156"/>
                    </a:moveTo>
                    <a:cubicBezTo>
                      <a:pt x="177133" y="52539"/>
                      <a:pt x="153067" y="61302"/>
                      <a:pt x="139668" y="65429"/>
                    </a:cubicBezTo>
                    <a:cubicBezTo>
                      <a:pt x="107029" y="74700"/>
                      <a:pt x="71787" y="73494"/>
                      <a:pt x="39084" y="64921"/>
                    </a:cubicBezTo>
                    <a:cubicBezTo>
                      <a:pt x="-12986" y="51205"/>
                      <a:pt x="-12986" y="20598"/>
                      <a:pt x="38830" y="6374"/>
                    </a:cubicBezTo>
                    <a:cubicBezTo>
                      <a:pt x="71660" y="-2072"/>
                      <a:pt x="106966" y="-2325"/>
                      <a:pt x="139668" y="6819"/>
                    </a:cubicBezTo>
                    <a:cubicBezTo>
                      <a:pt x="153067" y="10946"/>
                      <a:pt x="177133" y="19772"/>
                      <a:pt x="177959" y="36156"/>
                    </a:cubicBezTo>
                    <a:lnTo>
                      <a:pt x="177959" y="36156"/>
                    </a:lnTo>
                    <a:close/>
                    <a:moveTo>
                      <a:pt x="177578" y="36156"/>
                    </a:moveTo>
                    <a:cubicBezTo>
                      <a:pt x="176498" y="19646"/>
                      <a:pt x="152559" y="12407"/>
                      <a:pt x="139097" y="8978"/>
                    </a:cubicBezTo>
                    <a:cubicBezTo>
                      <a:pt x="114650" y="3390"/>
                      <a:pt x="89186" y="2437"/>
                      <a:pt x="64294" y="5040"/>
                    </a:cubicBezTo>
                    <a:cubicBezTo>
                      <a:pt x="45180" y="7390"/>
                      <a:pt x="20860" y="11835"/>
                      <a:pt x="6699" y="25615"/>
                    </a:cubicBezTo>
                    <a:cubicBezTo>
                      <a:pt x="-10890" y="45744"/>
                      <a:pt x="23590" y="60095"/>
                      <a:pt x="39402" y="63841"/>
                    </a:cubicBezTo>
                    <a:cubicBezTo>
                      <a:pt x="71977" y="71525"/>
                      <a:pt x="106521" y="70319"/>
                      <a:pt x="139097" y="63334"/>
                    </a:cubicBezTo>
                    <a:cubicBezTo>
                      <a:pt x="152622" y="59904"/>
                      <a:pt x="176562" y="52665"/>
                      <a:pt x="177578" y="36156"/>
                    </a:cubicBezTo>
                    <a:lnTo>
                      <a:pt x="177578" y="361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Google Shape;949;p41">
            <a:extLst>
              <a:ext uri="{FF2B5EF4-FFF2-40B4-BE49-F238E27FC236}">
                <a16:creationId xmlns:a16="http://schemas.microsoft.com/office/drawing/2014/main" id="{CDBBB90E-DFCE-35B0-582D-2293AE10425F}"/>
              </a:ext>
            </a:extLst>
          </p:cNvPr>
          <p:cNvSpPr txBox="1">
            <a:spLocks/>
          </p:cNvSpPr>
          <p:nvPr/>
        </p:nvSpPr>
        <p:spPr>
          <a:xfrm>
            <a:off x="666890" y="-4295772"/>
            <a:ext cx="770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pPr algn="ctr"/>
            <a:r>
              <a:rPr lang="en-US"/>
              <a:t>Methodology &amp; Approach</a:t>
            </a:r>
            <a:endParaRPr lang="en-US" dirty="0"/>
          </a:p>
        </p:txBody>
      </p:sp>
      <p:sp>
        <p:nvSpPr>
          <p:cNvPr id="3" name="Google Shape;950;p41">
            <a:extLst>
              <a:ext uri="{FF2B5EF4-FFF2-40B4-BE49-F238E27FC236}">
                <a16:creationId xmlns:a16="http://schemas.microsoft.com/office/drawing/2014/main" id="{1C9F574D-B5B6-43C0-585B-0F6676199FC5}"/>
              </a:ext>
            </a:extLst>
          </p:cNvPr>
          <p:cNvSpPr/>
          <p:nvPr/>
        </p:nvSpPr>
        <p:spPr>
          <a:xfrm>
            <a:off x="1610445" y="-3126849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951;p41">
            <a:extLst>
              <a:ext uri="{FF2B5EF4-FFF2-40B4-BE49-F238E27FC236}">
                <a16:creationId xmlns:a16="http://schemas.microsoft.com/office/drawing/2014/main" id="{14863F6D-9975-46E5-34B6-FB29308E732E}"/>
              </a:ext>
            </a:extLst>
          </p:cNvPr>
          <p:cNvSpPr/>
          <p:nvPr/>
        </p:nvSpPr>
        <p:spPr>
          <a:xfrm>
            <a:off x="3574345" y="-3126849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52;p41">
            <a:extLst>
              <a:ext uri="{FF2B5EF4-FFF2-40B4-BE49-F238E27FC236}">
                <a16:creationId xmlns:a16="http://schemas.microsoft.com/office/drawing/2014/main" id="{9B5228C9-D945-CC61-001E-B569BD71167C}"/>
              </a:ext>
            </a:extLst>
          </p:cNvPr>
          <p:cNvSpPr/>
          <p:nvPr/>
        </p:nvSpPr>
        <p:spPr>
          <a:xfrm>
            <a:off x="5538245" y="-3126849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53;p41">
            <a:extLst>
              <a:ext uri="{FF2B5EF4-FFF2-40B4-BE49-F238E27FC236}">
                <a16:creationId xmlns:a16="http://schemas.microsoft.com/office/drawing/2014/main" id="{0BEB371E-2EF0-D322-F4F1-1A74B8418DC4}"/>
              </a:ext>
            </a:extLst>
          </p:cNvPr>
          <p:cNvSpPr/>
          <p:nvPr/>
        </p:nvSpPr>
        <p:spPr>
          <a:xfrm>
            <a:off x="7502145" y="-3126849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54;p41">
            <a:extLst>
              <a:ext uri="{FF2B5EF4-FFF2-40B4-BE49-F238E27FC236}">
                <a16:creationId xmlns:a16="http://schemas.microsoft.com/office/drawing/2014/main" id="{B9D2716C-702E-8F4B-58B8-DEDF7EB0CB2C}"/>
              </a:ext>
            </a:extLst>
          </p:cNvPr>
          <p:cNvSpPr txBox="1"/>
          <p:nvPr/>
        </p:nvSpPr>
        <p:spPr>
          <a:xfrm flipH="1">
            <a:off x="792445" y="-2625974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 Exploration</a:t>
            </a:r>
          </a:p>
        </p:txBody>
      </p:sp>
      <p:sp>
        <p:nvSpPr>
          <p:cNvPr id="8" name="Google Shape;955;p41">
            <a:extLst>
              <a:ext uri="{FF2B5EF4-FFF2-40B4-BE49-F238E27FC236}">
                <a16:creationId xmlns:a16="http://schemas.microsoft.com/office/drawing/2014/main" id="{10C23C14-F30B-79DA-9276-014A7ADDE07C}"/>
              </a:ext>
            </a:extLst>
          </p:cNvPr>
          <p:cNvSpPr txBox="1"/>
          <p:nvPr/>
        </p:nvSpPr>
        <p:spPr>
          <a:xfrm flipH="1">
            <a:off x="2756345" y="-2625974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Feature Engineering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" name="Google Shape;956;p41">
            <a:extLst>
              <a:ext uri="{FF2B5EF4-FFF2-40B4-BE49-F238E27FC236}">
                <a16:creationId xmlns:a16="http://schemas.microsoft.com/office/drawing/2014/main" id="{DD794150-5176-1F6B-EA21-8E430251B661}"/>
              </a:ext>
            </a:extLst>
          </p:cNvPr>
          <p:cNvSpPr txBox="1"/>
          <p:nvPr/>
        </p:nvSpPr>
        <p:spPr>
          <a:xfrm flipH="1">
            <a:off x="4720245" y="-2625974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Modeling</a:t>
            </a:r>
          </a:p>
        </p:txBody>
      </p:sp>
      <p:sp>
        <p:nvSpPr>
          <p:cNvPr id="10" name="Google Shape;957;p41">
            <a:extLst>
              <a:ext uri="{FF2B5EF4-FFF2-40B4-BE49-F238E27FC236}">
                <a16:creationId xmlns:a16="http://schemas.microsoft.com/office/drawing/2014/main" id="{BFC56381-88E0-14C8-2440-F67B8D141C75}"/>
              </a:ext>
            </a:extLst>
          </p:cNvPr>
          <p:cNvSpPr txBox="1"/>
          <p:nvPr/>
        </p:nvSpPr>
        <p:spPr>
          <a:xfrm flipH="1">
            <a:off x="6684145" y="-2625974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Business Integration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1" name="Google Shape;958;p41">
            <a:extLst>
              <a:ext uri="{FF2B5EF4-FFF2-40B4-BE49-F238E27FC236}">
                <a16:creationId xmlns:a16="http://schemas.microsoft.com/office/drawing/2014/main" id="{F83AE91C-4319-3C2E-2866-7F783AAD343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786845" y="-303864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959;p41">
            <a:extLst>
              <a:ext uri="{FF2B5EF4-FFF2-40B4-BE49-F238E27FC236}">
                <a16:creationId xmlns:a16="http://schemas.microsoft.com/office/drawing/2014/main" id="{C97E2BF1-1C8F-E63C-B47A-7A88B1BA529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50745" y="-303864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960;p41">
            <a:extLst>
              <a:ext uri="{FF2B5EF4-FFF2-40B4-BE49-F238E27FC236}">
                <a16:creationId xmlns:a16="http://schemas.microsoft.com/office/drawing/2014/main" id="{5EBFEB49-3A66-62B5-D829-D8C7AF1F5C9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714645" y="-303864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961;p41">
            <a:extLst>
              <a:ext uri="{FF2B5EF4-FFF2-40B4-BE49-F238E27FC236}">
                <a16:creationId xmlns:a16="http://schemas.microsoft.com/office/drawing/2014/main" id="{39E0421B-B422-30C1-01EB-2D6FFA1892DD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1698645" y="-295044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962;p41">
            <a:extLst>
              <a:ext uri="{FF2B5EF4-FFF2-40B4-BE49-F238E27FC236}">
                <a16:creationId xmlns:a16="http://schemas.microsoft.com/office/drawing/2014/main" id="{C5B45173-6001-4170-C989-BB9AAFEA6AA5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3662545" y="-295044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963;p41">
            <a:extLst>
              <a:ext uri="{FF2B5EF4-FFF2-40B4-BE49-F238E27FC236}">
                <a16:creationId xmlns:a16="http://schemas.microsoft.com/office/drawing/2014/main" id="{C65EA9B0-0090-C863-1866-338E656DA15F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5626445" y="-295044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964;p41">
            <a:extLst>
              <a:ext uri="{FF2B5EF4-FFF2-40B4-BE49-F238E27FC236}">
                <a16:creationId xmlns:a16="http://schemas.microsoft.com/office/drawing/2014/main" id="{7549A1AB-F8B9-ACEA-CCFB-E12A4BB5331D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7590345" y="-295044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961;p41">
            <a:extLst>
              <a:ext uri="{FF2B5EF4-FFF2-40B4-BE49-F238E27FC236}">
                <a16:creationId xmlns:a16="http://schemas.microsoft.com/office/drawing/2014/main" id="{42C7702D-3D14-A52E-97FD-D18BF6A9B00C}"/>
              </a:ext>
            </a:extLst>
          </p:cNvPr>
          <p:cNvCxnSpPr/>
          <p:nvPr/>
        </p:nvCxnSpPr>
        <p:spPr>
          <a:xfrm>
            <a:off x="1698326" y="-2256674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961;p41">
            <a:extLst>
              <a:ext uri="{FF2B5EF4-FFF2-40B4-BE49-F238E27FC236}">
                <a16:creationId xmlns:a16="http://schemas.microsoft.com/office/drawing/2014/main" id="{701BA115-1651-66F8-894F-E7D8C15F2D3C}"/>
              </a:ext>
            </a:extLst>
          </p:cNvPr>
          <p:cNvCxnSpPr/>
          <p:nvPr/>
        </p:nvCxnSpPr>
        <p:spPr>
          <a:xfrm>
            <a:off x="3662545" y="-2256674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961;p41">
            <a:extLst>
              <a:ext uri="{FF2B5EF4-FFF2-40B4-BE49-F238E27FC236}">
                <a16:creationId xmlns:a16="http://schemas.microsoft.com/office/drawing/2014/main" id="{83ABE953-8283-8B7E-3AD5-E47FBDB18F5B}"/>
              </a:ext>
            </a:extLst>
          </p:cNvPr>
          <p:cNvCxnSpPr/>
          <p:nvPr/>
        </p:nvCxnSpPr>
        <p:spPr>
          <a:xfrm>
            <a:off x="5626445" y="-2256674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961;p41">
            <a:extLst>
              <a:ext uri="{FF2B5EF4-FFF2-40B4-BE49-F238E27FC236}">
                <a16:creationId xmlns:a16="http://schemas.microsoft.com/office/drawing/2014/main" id="{891B5885-6C6D-8396-CC86-5B7BEAA9918D}"/>
              </a:ext>
            </a:extLst>
          </p:cNvPr>
          <p:cNvCxnSpPr/>
          <p:nvPr/>
        </p:nvCxnSpPr>
        <p:spPr>
          <a:xfrm>
            <a:off x="7590345" y="-2256674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954;p41">
            <a:extLst>
              <a:ext uri="{FF2B5EF4-FFF2-40B4-BE49-F238E27FC236}">
                <a16:creationId xmlns:a16="http://schemas.microsoft.com/office/drawing/2014/main" id="{45A20743-5F5D-173E-2F31-89656811C1CC}"/>
              </a:ext>
            </a:extLst>
          </p:cNvPr>
          <p:cNvSpPr txBox="1"/>
          <p:nvPr/>
        </p:nvSpPr>
        <p:spPr>
          <a:xfrm flipH="1">
            <a:off x="4741006" y="-1787553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Build binary classification models (logistic regression, decision trees, etc.)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Evaluate using  metrics like accuracy, precision, recall, and ROC-AUC</a:t>
            </a:r>
          </a:p>
        </p:txBody>
      </p:sp>
      <p:sp>
        <p:nvSpPr>
          <p:cNvPr id="23" name="Google Shape;954;p41">
            <a:extLst>
              <a:ext uri="{FF2B5EF4-FFF2-40B4-BE49-F238E27FC236}">
                <a16:creationId xmlns:a16="http://schemas.microsoft.com/office/drawing/2014/main" id="{A4020D06-9DA0-C39A-7514-D175B12F8CE4}"/>
              </a:ext>
            </a:extLst>
          </p:cNvPr>
          <p:cNvSpPr txBox="1"/>
          <p:nvPr/>
        </p:nvSpPr>
        <p:spPr>
          <a:xfrm flipH="1">
            <a:off x="2780594" y="-1775897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Create and transform features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Explore interaction effects between features</a:t>
            </a:r>
          </a:p>
        </p:txBody>
      </p:sp>
      <p:sp>
        <p:nvSpPr>
          <p:cNvPr id="24" name="Google Shape;954;p41">
            <a:extLst>
              <a:ext uri="{FF2B5EF4-FFF2-40B4-BE49-F238E27FC236}">
                <a16:creationId xmlns:a16="http://schemas.microsoft.com/office/drawing/2014/main" id="{9F3DF266-C248-E74E-EB3A-A1E6B35C00FB}"/>
              </a:ext>
            </a:extLst>
          </p:cNvPr>
          <p:cNvSpPr txBox="1"/>
          <p:nvPr/>
        </p:nvSpPr>
        <p:spPr>
          <a:xfrm flipH="1">
            <a:off x="818438" y="-1772581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Analyze booking data (</a:t>
            </a:r>
            <a:r>
              <a:rPr lang="en-US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months_as_member</a:t>
            </a: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weight, </a:t>
            </a:r>
            <a:r>
              <a:rPr lang="en-US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days_before</a:t>
            </a: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etc.)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Check for class imbalances and correlations</a:t>
            </a:r>
          </a:p>
        </p:txBody>
      </p:sp>
      <p:sp>
        <p:nvSpPr>
          <p:cNvPr id="25" name="Google Shape;954;p41">
            <a:extLst>
              <a:ext uri="{FF2B5EF4-FFF2-40B4-BE49-F238E27FC236}">
                <a16:creationId xmlns:a16="http://schemas.microsoft.com/office/drawing/2014/main" id="{7E0CDE60-544D-DCAA-BB73-78981DDED606}"/>
              </a:ext>
            </a:extLst>
          </p:cNvPr>
          <p:cNvSpPr txBox="1"/>
          <p:nvPr/>
        </p:nvSpPr>
        <p:spPr>
          <a:xfrm flipH="1">
            <a:off x="6704906" y="-1787553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Set thresholds on prediction probabilities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Conduct cost-benefit analysis to mitigate false predictions</a:t>
            </a:r>
          </a:p>
        </p:txBody>
      </p:sp>
      <p:cxnSp>
        <p:nvCxnSpPr>
          <p:cNvPr id="26" name="Google Shape;961;p41">
            <a:extLst>
              <a:ext uri="{FF2B5EF4-FFF2-40B4-BE49-F238E27FC236}">
                <a16:creationId xmlns:a16="http://schemas.microsoft.com/office/drawing/2014/main" id="{AFE6D56D-B2CD-8C46-7344-037D964645D7}"/>
              </a:ext>
            </a:extLst>
          </p:cNvPr>
          <p:cNvCxnSpPr>
            <a:cxnSpLocks/>
          </p:cNvCxnSpPr>
          <p:nvPr/>
        </p:nvCxnSpPr>
        <p:spPr>
          <a:xfrm>
            <a:off x="2680545" y="-1772581"/>
            <a:ext cx="0" cy="135384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961;p41">
            <a:extLst>
              <a:ext uri="{FF2B5EF4-FFF2-40B4-BE49-F238E27FC236}">
                <a16:creationId xmlns:a16="http://schemas.microsoft.com/office/drawing/2014/main" id="{B443D93B-A419-AB5D-9505-32B72E1DDB7F}"/>
              </a:ext>
            </a:extLst>
          </p:cNvPr>
          <p:cNvCxnSpPr>
            <a:cxnSpLocks/>
          </p:cNvCxnSpPr>
          <p:nvPr/>
        </p:nvCxnSpPr>
        <p:spPr>
          <a:xfrm>
            <a:off x="4644445" y="-1772581"/>
            <a:ext cx="0" cy="135384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961;p41">
            <a:extLst>
              <a:ext uri="{FF2B5EF4-FFF2-40B4-BE49-F238E27FC236}">
                <a16:creationId xmlns:a16="http://schemas.microsoft.com/office/drawing/2014/main" id="{08857380-2C5C-BB0C-3C76-ABBBAC606BCE}"/>
              </a:ext>
            </a:extLst>
          </p:cNvPr>
          <p:cNvCxnSpPr>
            <a:cxnSpLocks/>
          </p:cNvCxnSpPr>
          <p:nvPr/>
        </p:nvCxnSpPr>
        <p:spPr>
          <a:xfrm>
            <a:off x="6608345" y="-1769265"/>
            <a:ext cx="0" cy="135384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97952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 &amp; Approach</a:t>
            </a:r>
            <a:endParaRPr dirty="0"/>
          </a:p>
        </p:txBody>
      </p:sp>
      <p:sp>
        <p:nvSpPr>
          <p:cNvPr id="950" name="Google Shape;950;p41"/>
          <p:cNvSpPr/>
          <p:nvPr/>
        </p:nvSpPr>
        <p:spPr>
          <a:xfrm>
            <a:off x="1538000" y="1461548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41"/>
          <p:cNvSpPr/>
          <p:nvPr/>
        </p:nvSpPr>
        <p:spPr>
          <a:xfrm>
            <a:off x="3501900" y="1461548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41"/>
          <p:cNvSpPr/>
          <p:nvPr/>
        </p:nvSpPr>
        <p:spPr>
          <a:xfrm>
            <a:off x="5465800" y="1461548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41"/>
          <p:cNvSpPr/>
          <p:nvPr/>
        </p:nvSpPr>
        <p:spPr>
          <a:xfrm>
            <a:off x="7429700" y="1461548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41"/>
          <p:cNvSpPr txBox="1"/>
          <p:nvPr/>
        </p:nvSpPr>
        <p:spPr>
          <a:xfrm flipH="1">
            <a:off x="720000" y="1962423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 Exploration</a:t>
            </a:r>
          </a:p>
        </p:txBody>
      </p:sp>
      <p:sp>
        <p:nvSpPr>
          <p:cNvPr id="955" name="Google Shape;955;p41"/>
          <p:cNvSpPr txBox="1"/>
          <p:nvPr/>
        </p:nvSpPr>
        <p:spPr>
          <a:xfrm flipH="1">
            <a:off x="2683900" y="1962423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Feature Engineering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6" name="Google Shape;956;p41"/>
          <p:cNvSpPr txBox="1"/>
          <p:nvPr/>
        </p:nvSpPr>
        <p:spPr>
          <a:xfrm flipH="1">
            <a:off x="4647800" y="1962423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Modeling</a:t>
            </a:r>
          </a:p>
        </p:txBody>
      </p:sp>
      <p:sp>
        <p:nvSpPr>
          <p:cNvPr id="957" name="Google Shape;957;p41"/>
          <p:cNvSpPr txBox="1"/>
          <p:nvPr/>
        </p:nvSpPr>
        <p:spPr>
          <a:xfrm flipH="1">
            <a:off x="6611700" y="1962423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Business Integration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958" name="Google Shape;958;p41"/>
          <p:cNvCxnSpPr>
            <a:stCxn id="950" idx="3"/>
            <a:endCxn id="951" idx="1"/>
          </p:cNvCxnSpPr>
          <p:nvPr/>
        </p:nvCxnSpPr>
        <p:spPr>
          <a:xfrm>
            <a:off x="1714400" y="1549748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9" name="Google Shape;959;p41"/>
          <p:cNvCxnSpPr>
            <a:stCxn id="951" idx="3"/>
            <a:endCxn id="952" idx="1"/>
          </p:cNvCxnSpPr>
          <p:nvPr/>
        </p:nvCxnSpPr>
        <p:spPr>
          <a:xfrm>
            <a:off x="3678300" y="1549748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0" name="Google Shape;960;p41"/>
          <p:cNvCxnSpPr>
            <a:stCxn id="952" idx="3"/>
            <a:endCxn id="953" idx="1"/>
          </p:cNvCxnSpPr>
          <p:nvPr/>
        </p:nvCxnSpPr>
        <p:spPr>
          <a:xfrm>
            <a:off x="5642200" y="1549748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1" name="Google Shape;961;p41"/>
          <p:cNvCxnSpPr>
            <a:cxnSpLocks/>
            <a:stCxn id="950" idx="2"/>
            <a:endCxn id="954" idx="0"/>
          </p:cNvCxnSpPr>
          <p:nvPr/>
        </p:nvCxnSpPr>
        <p:spPr>
          <a:xfrm>
            <a:off x="1626200" y="1637948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2" name="Google Shape;962;p41"/>
          <p:cNvCxnSpPr>
            <a:stCxn id="951" idx="2"/>
            <a:endCxn id="955" idx="0"/>
          </p:cNvCxnSpPr>
          <p:nvPr/>
        </p:nvCxnSpPr>
        <p:spPr>
          <a:xfrm>
            <a:off x="3590100" y="1637948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3" name="Google Shape;963;p41"/>
          <p:cNvCxnSpPr>
            <a:stCxn id="952" idx="2"/>
            <a:endCxn id="956" idx="0"/>
          </p:cNvCxnSpPr>
          <p:nvPr/>
        </p:nvCxnSpPr>
        <p:spPr>
          <a:xfrm>
            <a:off x="5554000" y="1637948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4" name="Google Shape;964;p41"/>
          <p:cNvCxnSpPr>
            <a:cxnSpLocks/>
            <a:stCxn id="953" idx="2"/>
            <a:endCxn id="957" idx="0"/>
          </p:cNvCxnSpPr>
          <p:nvPr/>
        </p:nvCxnSpPr>
        <p:spPr>
          <a:xfrm>
            <a:off x="7517900" y="1637948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Google Shape;961;p41">
            <a:extLst>
              <a:ext uri="{FF2B5EF4-FFF2-40B4-BE49-F238E27FC236}">
                <a16:creationId xmlns:a16="http://schemas.microsoft.com/office/drawing/2014/main" id="{72166734-942C-385B-31CA-45E644AE3D6C}"/>
              </a:ext>
            </a:extLst>
          </p:cNvPr>
          <p:cNvCxnSpPr/>
          <p:nvPr/>
        </p:nvCxnSpPr>
        <p:spPr>
          <a:xfrm>
            <a:off x="1625881" y="2331723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Google Shape;961;p41">
            <a:extLst>
              <a:ext uri="{FF2B5EF4-FFF2-40B4-BE49-F238E27FC236}">
                <a16:creationId xmlns:a16="http://schemas.microsoft.com/office/drawing/2014/main" id="{2BDC5A46-4620-5B5D-A174-7A6F84775168}"/>
              </a:ext>
            </a:extLst>
          </p:cNvPr>
          <p:cNvCxnSpPr/>
          <p:nvPr/>
        </p:nvCxnSpPr>
        <p:spPr>
          <a:xfrm>
            <a:off x="3590100" y="2331723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961;p41">
            <a:extLst>
              <a:ext uri="{FF2B5EF4-FFF2-40B4-BE49-F238E27FC236}">
                <a16:creationId xmlns:a16="http://schemas.microsoft.com/office/drawing/2014/main" id="{80DE1C71-C36D-5657-5295-4CFA0C5B5BFE}"/>
              </a:ext>
            </a:extLst>
          </p:cNvPr>
          <p:cNvCxnSpPr/>
          <p:nvPr/>
        </p:nvCxnSpPr>
        <p:spPr>
          <a:xfrm>
            <a:off x="5554000" y="2331723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961;p41">
            <a:extLst>
              <a:ext uri="{FF2B5EF4-FFF2-40B4-BE49-F238E27FC236}">
                <a16:creationId xmlns:a16="http://schemas.microsoft.com/office/drawing/2014/main" id="{BF0620AB-BA3F-425A-C66B-94A351FD6383}"/>
              </a:ext>
            </a:extLst>
          </p:cNvPr>
          <p:cNvCxnSpPr/>
          <p:nvPr/>
        </p:nvCxnSpPr>
        <p:spPr>
          <a:xfrm>
            <a:off x="7517900" y="2331723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954;p41">
            <a:extLst>
              <a:ext uri="{FF2B5EF4-FFF2-40B4-BE49-F238E27FC236}">
                <a16:creationId xmlns:a16="http://schemas.microsoft.com/office/drawing/2014/main" id="{C158B853-2718-360E-E796-4697E84C97DD}"/>
              </a:ext>
            </a:extLst>
          </p:cNvPr>
          <p:cNvSpPr txBox="1"/>
          <p:nvPr/>
        </p:nvSpPr>
        <p:spPr>
          <a:xfrm flipH="1">
            <a:off x="4668561" y="2800844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Build binary classification models (logistic regression, decision trees, etc.)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Evaluate using  metrics like accuracy, precision, recall, and ROC-AUC</a:t>
            </a:r>
          </a:p>
        </p:txBody>
      </p:sp>
      <p:sp>
        <p:nvSpPr>
          <p:cNvPr id="15" name="Google Shape;954;p41">
            <a:extLst>
              <a:ext uri="{FF2B5EF4-FFF2-40B4-BE49-F238E27FC236}">
                <a16:creationId xmlns:a16="http://schemas.microsoft.com/office/drawing/2014/main" id="{8D8F3A54-EC19-5C2D-2F6E-617DF52AEB85}"/>
              </a:ext>
            </a:extLst>
          </p:cNvPr>
          <p:cNvSpPr txBox="1"/>
          <p:nvPr/>
        </p:nvSpPr>
        <p:spPr>
          <a:xfrm flipH="1">
            <a:off x="2708149" y="2812500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Create and transform features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Explore interaction effects between features</a:t>
            </a:r>
          </a:p>
        </p:txBody>
      </p:sp>
      <p:sp>
        <p:nvSpPr>
          <p:cNvPr id="16" name="Google Shape;954;p41">
            <a:extLst>
              <a:ext uri="{FF2B5EF4-FFF2-40B4-BE49-F238E27FC236}">
                <a16:creationId xmlns:a16="http://schemas.microsoft.com/office/drawing/2014/main" id="{9A6872BC-09EF-55FB-CFDB-812EE2699565}"/>
              </a:ext>
            </a:extLst>
          </p:cNvPr>
          <p:cNvSpPr txBox="1"/>
          <p:nvPr/>
        </p:nvSpPr>
        <p:spPr>
          <a:xfrm flipH="1">
            <a:off x="745993" y="2815816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Analyze booking data (</a:t>
            </a:r>
            <a:r>
              <a:rPr lang="en-US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months_as_member</a:t>
            </a: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weight, </a:t>
            </a:r>
            <a:r>
              <a:rPr lang="en-US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days_before</a:t>
            </a: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etc.)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Check for class imbalances and correlations</a:t>
            </a:r>
          </a:p>
        </p:txBody>
      </p:sp>
      <p:sp>
        <p:nvSpPr>
          <p:cNvPr id="17" name="Google Shape;954;p41">
            <a:extLst>
              <a:ext uri="{FF2B5EF4-FFF2-40B4-BE49-F238E27FC236}">
                <a16:creationId xmlns:a16="http://schemas.microsoft.com/office/drawing/2014/main" id="{12BDD8AA-E35E-2C91-9C7C-667E62F290D9}"/>
              </a:ext>
            </a:extLst>
          </p:cNvPr>
          <p:cNvSpPr txBox="1"/>
          <p:nvPr/>
        </p:nvSpPr>
        <p:spPr>
          <a:xfrm flipH="1">
            <a:off x="6632461" y="2800844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Set thresholds on prediction probabilities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Conduct cost-benefit analysis to mitigate false predictions</a:t>
            </a:r>
          </a:p>
        </p:txBody>
      </p:sp>
      <p:cxnSp>
        <p:nvCxnSpPr>
          <p:cNvPr id="18" name="Google Shape;961;p41">
            <a:extLst>
              <a:ext uri="{FF2B5EF4-FFF2-40B4-BE49-F238E27FC236}">
                <a16:creationId xmlns:a16="http://schemas.microsoft.com/office/drawing/2014/main" id="{9A6F9472-1637-4DB0-44B6-265D3BA60D4B}"/>
              </a:ext>
            </a:extLst>
          </p:cNvPr>
          <p:cNvCxnSpPr>
            <a:cxnSpLocks/>
          </p:cNvCxnSpPr>
          <p:nvPr/>
        </p:nvCxnSpPr>
        <p:spPr>
          <a:xfrm>
            <a:off x="2608100" y="2815816"/>
            <a:ext cx="0" cy="170220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961;p41">
            <a:extLst>
              <a:ext uri="{FF2B5EF4-FFF2-40B4-BE49-F238E27FC236}">
                <a16:creationId xmlns:a16="http://schemas.microsoft.com/office/drawing/2014/main" id="{023A060B-30FC-789E-1E1D-EB3519A0925C}"/>
              </a:ext>
            </a:extLst>
          </p:cNvPr>
          <p:cNvCxnSpPr>
            <a:cxnSpLocks/>
          </p:cNvCxnSpPr>
          <p:nvPr/>
        </p:nvCxnSpPr>
        <p:spPr>
          <a:xfrm>
            <a:off x="4572000" y="2815816"/>
            <a:ext cx="0" cy="167873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961;p41">
            <a:extLst>
              <a:ext uri="{FF2B5EF4-FFF2-40B4-BE49-F238E27FC236}">
                <a16:creationId xmlns:a16="http://schemas.microsoft.com/office/drawing/2014/main" id="{B9A809AB-CF9C-22FD-9015-F0011E5FEDC7}"/>
              </a:ext>
            </a:extLst>
          </p:cNvPr>
          <p:cNvCxnSpPr>
            <a:cxnSpLocks/>
          </p:cNvCxnSpPr>
          <p:nvPr/>
        </p:nvCxnSpPr>
        <p:spPr>
          <a:xfrm>
            <a:off x="6535900" y="2819132"/>
            <a:ext cx="0" cy="16988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" name="Google Shape;718;p31">
            <a:extLst>
              <a:ext uri="{FF2B5EF4-FFF2-40B4-BE49-F238E27FC236}">
                <a16:creationId xmlns:a16="http://schemas.microsoft.com/office/drawing/2014/main" id="{EDE5960A-19F2-A24B-5AD6-E32FB642F5ED}"/>
              </a:ext>
            </a:extLst>
          </p:cNvPr>
          <p:cNvGrpSpPr/>
          <p:nvPr/>
        </p:nvGrpSpPr>
        <p:grpSpPr>
          <a:xfrm>
            <a:off x="8388305" y="6949214"/>
            <a:ext cx="467100" cy="467100"/>
            <a:chOff x="4123025" y="735300"/>
            <a:chExt cx="467100" cy="467100"/>
          </a:xfrm>
        </p:grpSpPr>
        <p:sp>
          <p:nvSpPr>
            <p:cNvPr id="28" name="Google Shape;719;p31">
              <a:extLst>
                <a:ext uri="{FF2B5EF4-FFF2-40B4-BE49-F238E27FC236}">
                  <a16:creationId xmlns:a16="http://schemas.microsoft.com/office/drawing/2014/main" id="{2843AC93-F30F-05DB-57EE-47A8DFABA07F}"/>
                </a:ext>
              </a:extLst>
            </p:cNvPr>
            <p:cNvSpPr/>
            <p:nvPr/>
          </p:nvSpPr>
          <p:spPr>
            <a:xfrm>
              <a:off x="4123025" y="735300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9" name="Google Shape;720;p31">
              <a:extLst>
                <a:ext uri="{FF2B5EF4-FFF2-40B4-BE49-F238E27FC236}">
                  <a16:creationId xmlns:a16="http://schemas.microsoft.com/office/drawing/2014/main" id="{35099283-BE0A-80A8-3FDD-32FC629867FC}"/>
                </a:ext>
              </a:extLst>
            </p:cNvPr>
            <p:cNvSpPr/>
            <p:nvPr/>
          </p:nvSpPr>
          <p:spPr>
            <a:xfrm>
              <a:off x="4252475" y="864750"/>
              <a:ext cx="208200" cy="208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0" name="Google Shape;721;p31">
            <a:extLst>
              <a:ext uri="{FF2B5EF4-FFF2-40B4-BE49-F238E27FC236}">
                <a16:creationId xmlns:a16="http://schemas.microsoft.com/office/drawing/2014/main" id="{8CF3E5A1-4252-A992-FFA5-CDD6AC9C82F8}"/>
              </a:ext>
            </a:extLst>
          </p:cNvPr>
          <p:cNvSpPr txBox="1">
            <a:spLocks/>
          </p:cNvSpPr>
          <p:nvPr/>
        </p:nvSpPr>
        <p:spPr>
          <a:xfrm>
            <a:off x="757174" y="6256688"/>
            <a:ext cx="4709931" cy="2398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Objective</a:t>
            </a:r>
            <a:r>
              <a:rPr lang="en-US" sz="1200" dirty="0"/>
              <a:t>: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Predict member attendance for booked fitness classes.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Enable dynamic allocation of class capacity.</a:t>
            </a:r>
          </a:p>
          <a:p>
            <a:pPr marL="457200" lvl="1"/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Why It Matters </a:t>
            </a:r>
            <a:r>
              <a:rPr lang="en-US" sz="1200" dirty="0"/>
              <a:t>: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Increase the number of available spots.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Minimize under-utilized class spaces.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Enhance member experience by reducing overcrowding or empty spots.</a:t>
            </a:r>
          </a:p>
          <a:p>
            <a:pPr marL="457200" lvl="1"/>
            <a:endParaRPr lang="en-US" sz="1200" dirty="0"/>
          </a:p>
        </p:txBody>
      </p:sp>
      <p:sp>
        <p:nvSpPr>
          <p:cNvPr id="31" name="Google Shape;722;p31">
            <a:extLst>
              <a:ext uri="{FF2B5EF4-FFF2-40B4-BE49-F238E27FC236}">
                <a16:creationId xmlns:a16="http://schemas.microsoft.com/office/drawing/2014/main" id="{69E0745E-4300-B7B1-ECA7-0C2F42110420}"/>
              </a:ext>
            </a:extLst>
          </p:cNvPr>
          <p:cNvSpPr txBox="1">
            <a:spLocks/>
          </p:cNvSpPr>
          <p:nvPr/>
        </p:nvSpPr>
        <p:spPr>
          <a:xfrm>
            <a:off x="757174" y="5514263"/>
            <a:ext cx="429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r>
              <a:rPr lang="en-US" sz="2400"/>
              <a:t>Group Fitness Class Utilization</a:t>
            </a:r>
            <a:endParaRPr lang="en-US" sz="2400" dirty="0"/>
          </a:p>
        </p:txBody>
      </p:sp>
      <p:pic>
        <p:nvPicPr>
          <p:cNvPr id="32" name="Google Shape;723;p31">
            <a:extLst>
              <a:ext uri="{FF2B5EF4-FFF2-40B4-BE49-F238E27FC236}">
                <a16:creationId xmlns:a16="http://schemas.microsoft.com/office/drawing/2014/main" id="{68F0535B-30C2-8432-C0DF-8E7DAA039BC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7143" r="27143"/>
          <a:stretch/>
        </p:blipFill>
        <p:spPr>
          <a:xfrm>
            <a:off x="5767755" y="5380014"/>
            <a:ext cx="2787000" cy="4064503"/>
          </a:xfrm>
          <a:prstGeom prst="rect">
            <a:avLst/>
          </a:prstGeom>
        </p:spPr>
      </p:pic>
      <p:sp>
        <p:nvSpPr>
          <p:cNvPr id="33" name="Google Shape;746;p32">
            <a:extLst>
              <a:ext uri="{FF2B5EF4-FFF2-40B4-BE49-F238E27FC236}">
                <a16:creationId xmlns:a16="http://schemas.microsoft.com/office/drawing/2014/main" id="{9E1EF279-FADA-147B-6529-5FF55B9A849D}"/>
              </a:ext>
            </a:extLst>
          </p:cNvPr>
          <p:cNvSpPr txBox="1">
            <a:spLocks/>
          </p:cNvSpPr>
          <p:nvPr/>
        </p:nvSpPr>
        <p:spPr>
          <a:xfrm>
            <a:off x="13536584" y="1676267"/>
            <a:ext cx="392642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r>
              <a:rPr lang="en-US" sz="3600"/>
              <a:t>Gym Equipment</a:t>
            </a:r>
            <a:br>
              <a:rPr lang="en-US" sz="3600"/>
            </a:br>
            <a:r>
              <a:rPr lang="en-US" sz="3600"/>
              <a:t>Utilization</a:t>
            </a:r>
            <a:endParaRPr lang="en-US" sz="3600" dirty="0"/>
          </a:p>
        </p:txBody>
      </p:sp>
      <p:sp>
        <p:nvSpPr>
          <p:cNvPr id="34" name="Google Shape;747;p32">
            <a:extLst>
              <a:ext uri="{FF2B5EF4-FFF2-40B4-BE49-F238E27FC236}">
                <a16:creationId xmlns:a16="http://schemas.microsoft.com/office/drawing/2014/main" id="{0E007D72-047C-8D1F-9EFF-7118FBCDB724}"/>
              </a:ext>
            </a:extLst>
          </p:cNvPr>
          <p:cNvSpPr txBox="1">
            <a:spLocks/>
          </p:cNvSpPr>
          <p:nvPr/>
        </p:nvSpPr>
        <p:spPr>
          <a:xfrm>
            <a:off x="13536584" y="804094"/>
            <a:ext cx="13326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03</a:t>
            </a:r>
            <a:endParaRPr lang="en" dirty="0"/>
          </a:p>
        </p:txBody>
      </p:sp>
      <p:pic>
        <p:nvPicPr>
          <p:cNvPr id="35" name="Google Shape;748;p32">
            <a:extLst>
              <a:ext uri="{FF2B5EF4-FFF2-40B4-BE49-F238E27FC236}">
                <a16:creationId xmlns:a16="http://schemas.microsoft.com/office/drawing/2014/main" id="{6319743B-2FFD-540E-60B4-424E25D63020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922" b="922"/>
          <a:stretch/>
        </p:blipFill>
        <p:spPr>
          <a:xfrm>
            <a:off x="9868636" y="453516"/>
            <a:ext cx="2760600" cy="4064502"/>
          </a:xfrm>
          <a:prstGeom prst="rect">
            <a:avLst/>
          </a:prstGeom>
        </p:spPr>
      </p:pic>
      <p:grpSp>
        <p:nvGrpSpPr>
          <p:cNvPr id="36" name="Google Shape;749;p32">
            <a:extLst>
              <a:ext uri="{FF2B5EF4-FFF2-40B4-BE49-F238E27FC236}">
                <a16:creationId xmlns:a16="http://schemas.microsoft.com/office/drawing/2014/main" id="{73FF8E2E-7097-8EC2-1B4F-0AE56868F7E4}"/>
              </a:ext>
            </a:extLst>
          </p:cNvPr>
          <p:cNvGrpSpPr/>
          <p:nvPr/>
        </p:nvGrpSpPr>
        <p:grpSpPr>
          <a:xfrm>
            <a:off x="11275827" y="3475145"/>
            <a:ext cx="3559020" cy="1436925"/>
            <a:chOff x="2073954" y="3561129"/>
            <a:chExt cx="3559020" cy="1436925"/>
          </a:xfrm>
        </p:grpSpPr>
        <p:grpSp>
          <p:nvGrpSpPr>
            <p:cNvPr id="37" name="Google Shape;750;p32">
              <a:extLst>
                <a:ext uri="{FF2B5EF4-FFF2-40B4-BE49-F238E27FC236}">
                  <a16:creationId xmlns:a16="http://schemas.microsoft.com/office/drawing/2014/main" id="{215665BF-A931-CDA4-CEFA-6049BE7695F2}"/>
                </a:ext>
              </a:extLst>
            </p:cNvPr>
            <p:cNvGrpSpPr/>
            <p:nvPr/>
          </p:nvGrpSpPr>
          <p:grpSpPr>
            <a:xfrm>
              <a:off x="3700765" y="3561129"/>
              <a:ext cx="798917" cy="1013525"/>
              <a:chOff x="3437763" y="3146869"/>
              <a:chExt cx="590740" cy="749427"/>
            </a:xfrm>
          </p:grpSpPr>
          <p:sp>
            <p:nvSpPr>
              <p:cNvPr id="47" name="Google Shape;751;p32">
                <a:extLst>
                  <a:ext uri="{FF2B5EF4-FFF2-40B4-BE49-F238E27FC236}">
                    <a16:creationId xmlns:a16="http://schemas.microsoft.com/office/drawing/2014/main" id="{218B2B27-6BF4-C578-34E5-EC974B53FF29}"/>
                  </a:ext>
                </a:extLst>
              </p:cNvPr>
              <p:cNvSpPr/>
              <p:nvPr/>
            </p:nvSpPr>
            <p:spPr>
              <a:xfrm>
                <a:off x="3544951" y="3146869"/>
                <a:ext cx="376301" cy="749427"/>
              </a:xfrm>
              <a:custGeom>
                <a:avLst/>
                <a:gdLst/>
                <a:ahLst/>
                <a:cxnLst/>
                <a:rect l="l" t="t" r="r" b="b"/>
                <a:pathLst>
                  <a:path w="376301" h="749427" extrusionOk="0">
                    <a:moveTo>
                      <a:pt x="282194" y="0"/>
                    </a:moveTo>
                    <a:lnTo>
                      <a:pt x="188151" y="0"/>
                    </a:lnTo>
                    <a:lnTo>
                      <a:pt x="94107" y="0"/>
                    </a:lnTo>
                    <a:lnTo>
                      <a:pt x="0" y="749427"/>
                    </a:lnTo>
                    <a:lnTo>
                      <a:pt x="188151" y="749427"/>
                    </a:lnTo>
                    <a:lnTo>
                      <a:pt x="376301" y="74942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" name="Google Shape;752;p32">
                <a:extLst>
                  <a:ext uri="{FF2B5EF4-FFF2-40B4-BE49-F238E27FC236}">
                    <a16:creationId xmlns:a16="http://schemas.microsoft.com/office/drawing/2014/main" id="{981232BD-CED1-0328-3172-ADBB853C2F25}"/>
                  </a:ext>
                </a:extLst>
              </p:cNvPr>
              <p:cNvGrpSpPr/>
              <p:nvPr/>
            </p:nvGrpSpPr>
            <p:grpSpPr>
              <a:xfrm>
                <a:off x="3495675" y="3188906"/>
                <a:ext cx="474789" cy="197802"/>
                <a:chOff x="3495675" y="3188906"/>
                <a:chExt cx="474789" cy="197802"/>
              </a:xfrm>
            </p:grpSpPr>
            <p:sp>
              <p:nvSpPr>
                <p:cNvPr id="61" name="Google Shape;753;p32">
                  <a:extLst>
                    <a:ext uri="{FF2B5EF4-FFF2-40B4-BE49-F238E27FC236}">
                      <a16:creationId xmlns:a16="http://schemas.microsoft.com/office/drawing/2014/main" id="{52219B84-6BA3-7919-D122-8DBC289144B3}"/>
                    </a:ext>
                  </a:extLst>
                </p:cNvPr>
                <p:cNvSpPr/>
                <p:nvPr/>
              </p:nvSpPr>
              <p:spPr>
                <a:xfrm>
                  <a:off x="3495675" y="3269932"/>
                  <a:ext cx="474789" cy="35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789" h="35687" extrusionOk="0">
                      <a:moveTo>
                        <a:pt x="0" y="0"/>
                      </a:moveTo>
                      <a:lnTo>
                        <a:pt x="474790" y="0"/>
                      </a:lnTo>
                      <a:lnTo>
                        <a:pt x="474790" y="35687"/>
                      </a:lnTo>
                      <a:lnTo>
                        <a:pt x="0" y="356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754;p32">
                  <a:extLst>
                    <a:ext uri="{FF2B5EF4-FFF2-40B4-BE49-F238E27FC236}">
                      <a16:creationId xmlns:a16="http://schemas.microsoft.com/office/drawing/2014/main" id="{CC4A69F1-0C5E-9730-179A-2AF1AFE338FE}"/>
                    </a:ext>
                  </a:extLst>
                </p:cNvPr>
                <p:cNvSpPr/>
                <p:nvPr/>
              </p:nvSpPr>
              <p:spPr>
                <a:xfrm>
                  <a:off x="3539680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197803"/>
                      </a:move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755;p32">
                  <a:extLst>
                    <a:ext uri="{FF2B5EF4-FFF2-40B4-BE49-F238E27FC236}">
                      <a16:creationId xmlns:a16="http://schemas.microsoft.com/office/drawing/2014/main" id="{96EAE696-C37C-2614-6339-B2E176684600}"/>
                    </a:ext>
                  </a:extLst>
                </p:cNvPr>
                <p:cNvSpPr/>
                <p:nvPr/>
              </p:nvSpPr>
              <p:spPr>
                <a:xfrm>
                  <a:off x="3568954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6" name="Google Shape;756;p32">
                  <a:extLst>
                    <a:ext uri="{FF2B5EF4-FFF2-40B4-BE49-F238E27FC236}">
                      <a16:creationId xmlns:a16="http://schemas.microsoft.com/office/drawing/2014/main" id="{99664B39-6E21-4430-E744-455BB05288B5}"/>
                    </a:ext>
                  </a:extLst>
                </p:cNvPr>
                <p:cNvSpPr/>
                <p:nvPr/>
              </p:nvSpPr>
              <p:spPr>
                <a:xfrm>
                  <a:off x="3515169" y="3245802"/>
                  <a:ext cx="24510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0" h="84010" extrusionOk="0">
                      <a:moveTo>
                        <a:pt x="12255" y="84011"/>
                      </a:moveTo>
                      <a:lnTo>
                        <a:pt x="12255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461" y="0"/>
                        <a:pt x="12255" y="0"/>
                      </a:cubicBezTo>
                      <a:lnTo>
                        <a:pt x="12255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8986" y="84011"/>
                        <a:pt x="12255" y="840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7" name="Google Shape;757;p32">
                  <a:extLst>
                    <a:ext uri="{FF2B5EF4-FFF2-40B4-BE49-F238E27FC236}">
                      <a16:creationId xmlns:a16="http://schemas.microsoft.com/office/drawing/2014/main" id="{B68A8020-B2C8-2781-7955-B35FA6EED973}"/>
                    </a:ext>
                  </a:extLst>
                </p:cNvPr>
                <p:cNvSpPr/>
                <p:nvPr/>
              </p:nvSpPr>
              <p:spPr>
                <a:xfrm>
                  <a:off x="3862704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0"/>
                      </a:move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8" name="Google Shape;758;p32">
                  <a:extLst>
                    <a:ext uri="{FF2B5EF4-FFF2-40B4-BE49-F238E27FC236}">
                      <a16:creationId xmlns:a16="http://schemas.microsoft.com/office/drawing/2014/main" id="{3CF03F08-4C26-2C09-3055-6DAF7C5E7F55}"/>
                    </a:ext>
                  </a:extLst>
                </p:cNvPr>
                <p:cNvSpPr/>
                <p:nvPr/>
              </p:nvSpPr>
              <p:spPr>
                <a:xfrm>
                  <a:off x="3892041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9" name="Google Shape;759;p32">
                  <a:extLst>
                    <a:ext uri="{FF2B5EF4-FFF2-40B4-BE49-F238E27FC236}">
                      <a16:creationId xmlns:a16="http://schemas.microsoft.com/office/drawing/2014/main" id="{9A10B1CB-B1D1-CCB6-7E7E-2A3A40D34667}"/>
                    </a:ext>
                  </a:extLst>
                </p:cNvPr>
                <p:cNvSpPr/>
                <p:nvPr/>
              </p:nvSpPr>
              <p:spPr>
                <a:xfrm>
                  <a:off x="3926522" y="3245802"/>
                  <a:ext cx="24511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1" h="84010" extrusionOk="0">
                      <a:moveTo>
                        <a:pt x="12256" y="0"/>
                      </a:moveTo>
                      <a:lnTo>
                        <a:pt x="12256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9050" y="84011"/>
                        <a:pt x="12256" y="84011"/>
                      </a:cubicBezTo>
                      <a:lnTo>
                        <a:pt x="12256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524" y="0"/>
                        <a:pt x="122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" name="Google Shape;760;p32">
                <a:extLst>
                  <a:ext uri="{FF2B5EF4-FFF2-40B4-BE49-F238E27FC236}">
                    <a16:creationId xmlns:a16="http://schemas.microsoft.com/office/drawing/2014/main" id="{1E60EE30-E62F-D7EA-E3E9-1A5B02C40114}"/>
                  </a:ext>
                </a:extLst>
              </p:cNvPr>
              <p:cNvGrpSpPr/>
              <p:nvPr/>
            </p:nvGrpSpPr>
            <p:grpSpPr>
              <a:xfrm>
                <a:off x="3437763" y="3410902"/>
                <a:ext cx="590740" cy="246125"/>
                <a:chOff x="3437763" y="3410902"/>
                <a:chExt cx="590740" cy="246125"/>
              </a:xfrm>
            </p:grpSpPr>
            <p:sp>
              <p:nvSpPr>
                <p:cNvPr id="54" name="Google Shape;761;p32">
                  <a:extLst>
                    <a:ext uri="{FF2B5EF4-FFF2-40B4-BE49-F238E27FC236}">
                      <a16:creationId xmlns:a16="http://schemas.microsoft.com/office/drawing/2014/main" id="{DC3A5F29-A630-9222-C6F1-F328C5F89576}"/>
                    </a:ext>
                  </a:extLst>
                </p:cNvPr>
                <p:cNvSpPr/>
                <p:nvPr/>
              </p:nvSpPr>
              <p:spPr>
                <a:xfrm>
                  <a:off x="3437763" y="3511740"/>
                  <a:ext cx="590740" cy="4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740" h="44386" extrusionOk="0">
                      <a:moveTo>
                        <a:pt x="0" y="0"/>
                      </a:moveTo>
                      <a:lnTo>
                        <a:pt x="590741" y="0"/>
                      </a:lnTo>
                      <a:lnTo>
                        <a:pt x="590741" y="44387"/>
                      </a:lnTo>
                      <a:lnTo>
                        <a:pt x="0" y="443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762;p32">
                  <a:extLst>
                    <a:ext uri="{FF2B5EF4-FFF2-40B4-BE49-F238E27FC236}">
                      <a16:creationId xmlns:a16="http://schemas.microsoft.com/office/drawing/2014/main" id="{6FF1F668-16B6-CD42-1FB0-9EB55813775C}"/>
                    </a:ext>
                  </a:extLst>
                </p:cNvPr>
                <p:cNvSpPr/>
                <p:nvPr/>
              </p:nvSpPr>
              <p:spPr>
                <a:xfrm>
                  <a:off x="3492436" y="3410965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0" y="246063"/>
                      </a:moveTo>
                      <a:lnTo>
                        <a:pt x="39560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1"/>
                      </a:lnTo>
                      <a:cubicBezTo>
                        <a:pt x="0" y="17717"/>
                        <a:pt x="17717" y="0"/>
                        <a:pt x="39560" y="0"/>
                      </a:cubicBezTo>
                      <a:lnTo>
                        <a:pt x="39560" y="0"/>
                      </a:lnTo>
                      <a:cubicBezTo>
                        <a:pt x="61404" y="0"/>
                        <a:pt x="79121" y="17717"/>
                        <a:pt x="79121" y="39561"/>
                      </a:cubicBezTo>
                      <a:lnTo>
                        <a:pt x="79121" y="206502"/>
                      </a:lnTo>
                      <a:cubicBezTo>
                        <a:pt x="79185" y="228346"/>
                        <a:pt x="61468" y="246063"/>
                        <a:pt x="39560" y="24606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763;p32">
                  <a:extLst>
                    <a:ext uri="{FF2B5EF4-FFF2-40B4-BE49-F238E27FC236}">
                      <a16:creationId xmlns:a16="http://schemas.microsoft.com/office/drawing/2014/main" id="{ED3B69B4-EE92-81C2-AE02-B13A8EC8DE6B}"/>
                    </a:ext>
                  </a:extLst>
                </p:cNvPr>
                <p:cNvSpPr/>
                <p:nvPr/>
              </p:nvSpPr>
              <p:spPr>
                <a:xfrm>
                  <a:off x="3529520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764;p32">
                  <a:extLst>
                    <a:ext uri="{FF2B5EF4-FFF2-40B4-BE49-F238E27FC236}">
                      <a16:creationId xmlns:a16="http://schemas.microsoft.com/office/drawing/2014/main" id="{C370E663-EBE8-D452-B811-99A9AEDDFE1D}"/>
                    </a:ext>
                  </a:extLst>
                </p:cNvPr>
                <p:cNvSpPr/>
                <p:nvPr/>
              </p:nvSpPr>
              <p:spPr>
                <a:xfrm>
                  <a:off x="3461956" y="3481704"/>
                  <a:ext cx="30479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9" h="104521" extrusionOk="0">
                      <a:moveTo>
                        <a:pt x="15240" y="104521"/>
                      </a:move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795"/>
                        <a:pt x="6795" y="0"/>
                        <a:pt x="15240" y="0"/>
                      </a:cubicBezTo>
                      <a:lnTo>
                        <a:pt x="15240" y="0"/>
                      </a:lnTo>
                      <a:cubicBezTo>
                        <a:pt x="23685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5" y="104521"/>
                        <a:pt x="15240" y="1045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765;p32">
                  <a:extLst>
                    <a:ext uri="{FF2B5EF4-FFF2-40B4-BE49-F238E27FC236}">
                      <a16:creationId xmlns:a16="http://schemas.microsoft.com/office/drawing/2014/main" id="{B5EC3B9E-0E42-DDD6-1AF7-4C9E70D4EA63}"/>
                    </a:ext>
                  </a:extLst>
                </p:cNvPr>
                <p:cNvSpPr/>
                <p:nvPr/>
              </p:nvSpPr>
              <p:spPr>
                <a:xfrm>
                  <a:off x="3894391" y="3410902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1" y="0"/>
                      </a:moveTo>
                      <a:lnTo>
                        <a:pt x="39561" y="0"/>
                      </a:lnTo>
                      <a:cubicBezTo>
                        <a:pt x="61405" y="0"/>
                        <a:pt x="79121" y="17716"/>
                        <a:pt x="79121" y="39560"/>
                      </a:cubicBezTo>
                      <a:lnTo>
                        <a:pt x="79121" y="206502"/>
                      </a:lnTo>
                      <a:cubicBezTo>
                        <a:pt x="79121" y="228346"/>
                        <a:pt x="61405" y="246063"/>
                        <a:pt x="39561" y="246063"/>
                      </a:cubicBezTo>
                      <a:lnTo>
                        <a:pt x="39561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0"/>
                      </a:lnTo>
                      <a:cubicBezTo>
                        <a:pt x="-63" y="17780"/>
                        <a:pt x="17653" y="0"/>
                        <a:pt x="395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766;p32">
                  <a:extLst>
                    <a:ext uri="{FF2B5EF4-FFF2-40B4-BE49-F238E27FC236}">
                      <a16:creationId xmlns:a16="http://schemas.microsoft.com/office/drawing/2014/main" id="{E7A556D7-2702-F29E-6A5D-FAD5765F2FC2}"/>
                    </a:ext>
                  </a:extLst>
                </p:cNvPr>
                <p:cNvSpPr/>
                <p:nvPr/>
              </p:nvSpPr>
              <p:spPr>
                <a:xfrm>
                  <a:off x="3931412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767;p32">
                  <a:extLst>
                    <a:ext uri="{FF2B5EF4-FFF2-40B4-BE49-F238E27FC236}">
                      <a16:creationId xmlns:a16="http://schemas.microsoft.com/office/drawing/2014/main" id="{425C88F3-B8F8-24B5-5495-0E4EB2275D58}"/>
                    </a:ext>
                  </a:extLst>
                </p:cNvPr>
                <p:cNvSpPr/>
                <p:nvPr/>
              </p:nvSpPr>
              <p:spPr>
                <a:xfrm>
                  <a:off x="3973766" y="3481704"/>
                  <a:ext cx="30480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" h="104521" extrusionOk="0">
                      <a:moveTo>
                        <a:pt x="15240" y="0"/>
                      </a:moveTo>
                      <a:lnTo>
                        <a:pt x="15240" y="0"/>
                      </a:lnTo>
                      <a:cubicBezTo>
                        <a:pt x="23686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6" y="104521"/>
                        <a:pt x="15240" y="104521"/>
                      </a:cubicBez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858"/>
                        <a:pt x="6858" y="0"/>
                        <a:pt x="152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0" name="Google Shape;768;p32">
                <a:extLst>
                  <a:ext uri="{FF2B5EF4-FFF2-40B4-BE49-F238E27FC236}">
                    <a16:creationId xmlns:a16="http://schemas.microsoft.com/office/drawing/2014/main" id="{E071E686-8763-172E-ADDE-16376E3A78F7}"/>
                  </a:ext>
                </a:extLst>
              </p:cNvPr>
              <p:cNvSpPr/>
              <p:nvPr/>
            </p:nvSpPr>
            <p:spPr>
              <a:xfrm>
                <a:off x="3461956" y="3778948"/>
                <a:ext cx="542290" cy="117348"/>
              </a:xfrm>
              <a:custGeom>
                <a:avLst/>
                <a:gdLst/>
                <a:ahLst/>
                <a:cxnLst/>
                <a:rect l="l" t="t" r="r" b="b"/>
                <a:pathLst>
                  <a:path w="542290" h="117348" extrusionOk="0">
                    <a:moveTo>
                      <a:pt x="521653" y="0"/>
                    </a:moveTo>
                    <a:lnTo>
                      <a:pt x="271145" y="0"/>
                    </a:lnTo>
                    <a:lnTo>
                      <a:pt x="20701" y="0"/>
                    </a:lnTo>
                    <a:lnTo>
                      <a:pt x="0" y="117348"/>
                    </a:lnTo>
                    <a:lnTo>
                      <a:pt x="271145" y="117348"/>
                    </a:lnTo>
                    <a:lnTo>
                      <a:pt x="542290" y="11734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769;p32">
                <a:extLst>
                  <a:ext uri="{FF2B5EF4-FFF2-40B4-BE49-F238E27FC236}">
                    <a16:creationId xmlns:a16="http://schemas.microsoft.com/office/drawing/2014/main" id="{41F6A2AF-98D3-E1E2-A88B-C96FE5A8B7E2}"/>
                  </a:ext>
                </a:extLst>
              </p:cNvPr>
              <p:cNvSpPr/>
              <p:nvPr/>
            </p:nvSpPr>
            <p:spPr>
              <a:xfrm>
                <a:off x="3559683" y="3751135"/>
                <a:ext cx="346836" cy="27813"/>
              </a:xfrm>
              <a:custGeom>
                <a:avLst/>
                <a:gdLst/>
                <a:ahLst/>
                <a:cxnLst/>
                <a:rect l="l" t="t" r="r" b="b"/>
                <a:pathLst>
                  <a:path w="346836" h="27813" extrusionOk="0">
                    <a:moveTo>
                      <a:pt x="0" y="27813"/>
                    </a:moveTo>
                    <a:lnTo>
                      <a:pt x="343345" y="0"/>
                    </a:lnTo>
                    <a:lnTo>
                      <a:pt x="346837" y="278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770;p32">
                <a:extLst>
                  <a:ext uri="{FF2B5EF4-FFF2-40B4-BE49-F238E27FC236}">
                    <a16:creationId xmlns:a16="http://schemas.microsoft.com/office/drawing/2014/main" id="{530FC2D3-0E3C-EF63-9B0D-8F1D9CF6508A}"/>
                  </a:ext>
                </a:extLst>
              </p:cNvPr>
              <p:cNvSpPr/>
              <p:nvPr/>
            </p:nvSpPr>
            <p:spPr>
              <a:xfrm>
                <a:off x="3477133" y="3809142"/>
                <a:ext cx="511873" cy="5057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5057" extrusionOk="0">
                    <a:moveTo>
                      <a:pt x="511873" y="857"/>
                    </a:moveTo>
                    <a:cubicBezTo>
                      <a:pt x="364363" y="6255"/>
                      <a:pt x="211645" y="5874"/>
                      <a:pt x="64008" y="2953"/>
                    </a:cubicBezTo>
                    <a:cubicBezTo>
                      <a:pt x="42672" y="2254"/>
                      <a:pt x="21336" y="1810"/>
                      <a:pt x="0" y="857"/>
                    </a:cubicBezTo>
                    <a:cubicBezTo>
                      <a:pt x="125984" y="-286"/>
                      <a:pt x="386016" y="-286"/>
                      <a:pt x="511873" y="857"/>
                    </a:cubicBezTo>
                    <a:lnTo>
                      <a:pt x="511873" y="8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771;p32">
                <a:extLst>
                  <a:ext uri="{FF2B5EF4-FFF2-40B4-BE49-F238E27FC236}">
                    <a16:creationId xmlns:a16="http://schemas.microsoft.com/office/drawing/2014/main" id="{8DDBD60C-BD98-A5CE-DA26-B37B24F9E4BB}"/>
                  </a:ext>
                </a:extLst>
              </p:cNvPr>
              <p:cNvSpPr/>
              <p:nvPr/>
            </p:nvSpPr>
            <p:spPr>
              <a:xfrm>
                <a:off x="3469132" y="3854942"/>
                <a:ext cx="527939" cy="5105"/>
              </a:xfrm>
              <a:custGeom>
                <a:avLst/>
                <a:gdLst/>
                <a:ahLst/>
                <a:cxnLst/>
                <a:rect l="l" t="t" r="r" b="b"/>
                <a:pathLst>
                  <a:path w="527939" h="5105" extrusionOk="0">
                    <a:moveTo>
                      <a:pt x="527939" y="905"/>
                    </a:moveTo>
                    <a:cubicBezTo>
                      <a:pt x="375793" y="6302"/>
                      <a:pt x="218249" y="5921"/>
                      <a:pt x="65977" y="3000"/>
                    </a:cubicBezTo>
                    <a:cubicBezTo>
                      <a:pt x="44005" y="2302"/>
                      <a:pt x="21971" y="1857"/>
                      <a:pt x="0" y="905"/>
                    </a:cubicBezTo>
                    <a:cubicBezTo>
                      <a:pt x="129921" y="-302"/>
                      <a:pt x="398082" y="-302"/>
                      <a:pt x="527939" y="905"/>
                    </a:cubicBezTo>
                    <a:lnTo>
                      <a:pt x="527939" y="9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Google Shape;772;p32">
              <a:extLst>
                <a:ext uri="{FF2B5EF4-FFF2-40B4-BE49-F238E27FC236}">
                  <a16:creationId xmlns:a16="http://schemas.microsoft.com/office/drawing/2014/main" id="{FBFDE916-20C9-8629-460A-19912C8BFF88}"/>
                </a:ext>
              </a:extLst>
            </p:cNvPr>
            <p:cNvGrpSpPr/>
            <p:nvPr/>
          </p:nvGrpSpPr>
          <p:grpSpPr>
            <a:xfrm>
              <a:off x="4619533" y="3984552"/>
              <a:ext cx="1013441" cy="1013503"/>
              <a:chOff x="-1916621" y="73660"/>
              <a:chExt cx="618744" cy="618744"/>
            </a:xfrm>
          </p:grpSpPr>
          <p:sp>
            <p:nvSpPr>
              <p:cNvPr id="45" name="Google Shape;773;p32">
                <a:extLst>
                  <a:ext uri="{FF2B5EF4-FFF2-40B4-BE49-F238E27FC236}">
                    <a16:creationId xmlns:a16="http://schemas.microsoft.com/office/drawing/2014/main" id="{C36697B7-8541-81C9-7804-B73C27A1AE12}"/>
                  </a:ext>
                </a:extLst>
              </p:cNvPr>
              <p:cNvSpPr/>
              <p:nvPr/>
            </p:nvSpPr>
            <p:spPr>
              <a:xfrm>
                <a:off x="-1916621" y="73660"/>
                <a:ext cx="618744" cy="618744"/>
              </a:xfrm>
              <a:custGeom>
                <a:avLst/>
                <a:gdLst/>
                <a:ahLst/>
                <a:cxnLst/>
                <a:rect l="l" t="t" r="r" b="b"/>
                <a:pathLst>
                  <a:path w="618744" h="618744" extrusionOk="0">
                    <a:moveTo>
                      <a:pt x="618744" y="309372"/>
                    </a:moveTo>
                    <a:cubicBezTo>
                      <a:pt x="618744" y="480233"/>
                      <a:pt x="480233" y="618744"/>
                      <a:pt x="309372" y="618744"/>
                    </a:cubicBezTo>
                    <a:cubicBezTo>
                      <a:pt x="138510" y="618744"/>
                      <a:pt x="0" y="480233"/>
                      <a:pt x="0" y="309372"/>
                    </a:cubicBezTo>
                    <a:cubicBezTo>
                      <a:pt x="0" y="138511"/>
                      <a:pt x="138511" y="0"/>
                      <a:pt x="309372" y="0"/>
                    </a:cubicBezTo>
                    <a:cubicBezTo>
                      <a:pt x="480234" y="0"/>
                      <a:pt x="618744" y="138511"/>
                      <a:pt x="618744" y="3093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774;p32">
                <a:extLst>
                  <a:ext uri="{FF2B5EF4-FFF2-40B4-BE49-F238E27FC236}">
                    <a16:creationId xmlns:a16="http://schemas.microsoft.com/office/drawing/2014/main" id="{9073EDF5-C17C-9B1E-3C3C-46D3277E56E0}"/>
                  </a:ext>
                </a:extLst>
              </p:cNvPr>
              <p:cNvSpPr/>
              <p:nvPr/>
            </p:nvSpPr>
            <p:spPr>
              <a:xfrm>
                <a:off x="-1916495" y="187325"/>
                <a:ext cx="618490" cy="418817"/>
              </a:xfrm>
              <a:custGeom>
                <a:avLst/>
                <a:gdLst/>
                <a:ahLst/>
                <a:cxnLst/>
                <a:rect l="l" t="t" r="r" b="b"/>
                <a:pathLst>
                  <a:path w="618490" h="418817" extrusionOk="0">
                    <a:moveTo>
                      <a:pt x="52514" y="368046"/>
                    </a:moveTo>
                    <a:cubicBezTo>
                      <a:pt x="215709" y="430403"/>
                      <a:pt x="403542" y="428625"/>
                      <a:pt x="566166" y="368491"/>
                    </a:cubicBezTo>
                    <a:cubicBezTo>
                      <a:pt x="444817" y="420370"/>
                      <a:pt x="307276" y="430339"/>
                      <a:pt x="178054" y="406654"/>
                    </a:cubicBezTo>
                    <a:cubicBezTo>
                      <a:pt x="134937" y="398335"/>
                      <a:pt x="92519" y="386143"/>
                      <a:pt x="52324" y="368491"/>
                    </a:cubicBezTo>
                    <a:close/>
                    <a:moveTo>
                      <a:pt x="8890" y="276034"/>
                    </a:moveTo>
                    <a:cubicBezTo>
                      <a:pt x="202121" y="338455"/>
                      <a:pt x="417132" y="336804"/>
                      <a:pt x="609727" y="276479"/>
                    </a:cubicBezTo>
                    <a:cubicBezTo>
                      <a:pt x="465710" y="328739"/>
                      <a:pt x="307531" y="338074"/>
                      <a:pt x="156655" y="314706"/>
                    </a:cubicBezTo>
                    <a:cubicBezTo>
                      <a:pt x="106362" y="306451"/>
                      <a:pt x="56515" y="294259"/>
                      <a:pt x="8763" y="276479"/>
                    </a:cubicBezTo>
                    <a:close/>
                    <a:moveTo>
                      <a:pt x="127" y="184022"/>
                    </a:moveTo>
                    <a:cubicBezTo>
                      <a:pt x="199390" y="246506"/>
                      <a:pt x="419926" y="244792"/>
                      <a:pt x="618490" y="184467"/>
                    </a:cubicBezTo>
                    <a:cubicBezTo>
                      <a:pt x="469900" y="236790"/>
                      <a:pt x="307594" y="245998"/>
                      <a:pt x="152337" y="222757"/>
                    </a:cubicBezTo>
                    <a:cubicBezTo>
                      <a:pt x="100585" y="214502"/>
                      <a:pt x="49276" y="202310"/>
                      <a:pt x="0" y="184467"/>
                    </a:cubicBezTo>
                    <a:close/>
                    <a:moveTo>
                      <a:pt x="16574" y="92011"/>
                    </a:moveTo>
                    <a:cubicBezTo>
                      <a:pt x="204534" y="154432"/>
                      <a:pt x="414782" y="152717"/>
                      <a:pt x="602107" y="92456"/>
                    </a:cubicBezTo>
                    <a:cubicBezTo>
                      <a:pt x="462026" y="144653"/>
                      <a:pt x="307467" y="154051"/>
                      <a:pt x="160401" y="130683"/>
                    </a:cubicBezTo>
                    <a:cubicBezTo>
                      <a:pt x="111379" y="122428"/>
                      <a:pt x="62801" y="110235"/>
                      <a:pt x="16383" y="92456"/>
                    </a:cubicBezTo>
                    <a:close/>
                    <a:moveTo>
                      <a:pt x="68326" y="0"/>
                    </a:moveTo>
                    <a:cubicBezTo>
                      <a:pt x="220600" y="62230"/>
                      <a:pt x="398653" y="60516"/>
                      <a:pt x="550291" y="445"/>
                    </a:cubicBezTo>
                    <a:cubicBezTo>
                      <a:pt x="437325" y="52197"/>
                      <a:pt x="307150" y="62421"/>
                      <a:pt x="185801" y="38545"/>
                    </a:cubicBezTo>
                    <a:cubicBezTo>
                      <a:pt x="145351" y="30226"/>
                      <a:pt x="105538" y="17971"/>
                      <a:pt x="68136" y="4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" name="Google Shape;775;p32">
              <a:extLst>
                <a:ext uri="{FF2B5EF4-FFF2-40B4-BE49-F238E27FC236}">
                  <a16:creationId xmlns:a16="http://schemas.microsoft.com/office/drawing/2014/main" id="{0F82AF66-1464-F0AE-8710-552DAB2902DF}"/>
                </a:ext>
              </a:extLst>
            </p:cNvPr>
            <p:cNvGrpSpPr/>
            <p:nvPr/>
          </p:nvGrpSpPr>
          <p:grpSpPr>
            <a:xfrm>
              <a:off x="2073954" y="4522257"/>
              <a:ext cx="2088880" cy="475790"/>
              <a:chOff x="6160325" y="5213222"/>
              <a:chExt cx="982725" cy="223838"/>
            </a:xfrm>
          </p:grpSpPr>
          <p:sp>
            <p:nvSpPr>
              <p:cNvPr id="40" name="Google Shape;776;p32">
                <a:extLst>
                  <a:ext uri="{FF2B5EF4-FFF2-40B4-BE49-F238E27FC236}">
                    <a16:creationId xmlns:a16="http://schemas.microsoft.com/office/drawing/2014/main" id="{9B33D104-AD68-BAF9-28B5-302BE67211F2}"/>
                  </a:ext>
                </a:extLst>
              </p:cNvPr>
              <p:cNvSpPr/>
              <p:nvPr/>
            </p:nvSpPr>
            <p:spPr>
              <a:xfrm>
                <a:off x="6160325" y="5213540"/>
                <a:ext cx="77597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8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8" y="0"/>
                    </a:cubicBezTo>
                    <a:cubicBezTo>
                      <a:pt x="60226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777;p32">
                <a:extLst>
                  <a:ext uri="{FF2B5EF4-FFF2-40B4-BE49-F238E27FC236}">
                    <a16:creationId xmlns:a16="http://schemas.microsoft.com/office/drawing/2014/main" id="{D9262329-D3E3-D5E9-32B7-93AFFAA4C77A}"/>
                  </a:ext>
                </a:extLst>
              </p:cNvPr>
              <p:cNvSpPr/>
              <p:nvPr/>
            </p:nvSpPr>
            <p:spPr>
              <a:xfrm>
                <a:off x="6199124" y="5213540"/>
                <a:ext cx="905128" cy="223456"/>
              </a:xfrm>
              <a:custGeom>
                <a:avLst/>
                <a:gdLst/>
                <a:ahLst/>
                <a:cxnLst/>
                <a:rect l="l" t="t" r="r" b="b"/>
                <a:pathLst>
                  <a:path w="905128" h="223456" extrusionOk="0">
                    <a:moveTo>
                      <a:pt x="0" y="0"/>
                    </a:moveTo>
                    <a:lnTo>
                      <a:pt x="905129" y="0"/>
                    </a:lnTo>
                    <a:lnTo>
                      <a:pt x="905129" y="223457"/>
                    </a:lnTo>
                    <a:lnTo>
                      <a:pt x="0" y="22345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778;p32">
                <a:extLst>
                  <a:ext uri="{FF2B5EF4-FFF2-40B4-BE49-F238E27FC236}">
                    <a16:creationId xmlns:a16="http://schemas.microsoft.com/office/drawing/2014/main" id="{AE276550-CB39-A8D5-0826-87143F0EB170}"/>
                  </a:ext>
                </a:extLst>
              </p:cNvPr>
              <p:cNvSpPr/>
              <p:nvPr/>
            </p:nvSpPr>
            <p:spPr>
              <a:xfrm>
                <a:off x="7065454" y="5213540"/>
                <a:ext cx="77596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6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9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9" y="0"/>
                    </a:cubicBezTo>
                    <a:cubicBezTo>
                      <a:pt x="60227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779;p32">
                <a:extLst>
                  <a:ext uri="{FF2B5EF4-FFF2-40B4-BE49-F238E27FC236}">
                    <a16:creationId xmlns:a16="http://schemas.microsoft.com/office/drawing/2014/main" id="{1B9F98C7-B990-BFA1-E16D-A514AE9562E3}"/>
                  </a:ext>
                </a:extLst>
              </p:cNvPr>
              <p:cNvSpPr/>
              <p:nvPr/>
            </p:nvSpPr>
            <p:spPr>
              <a:xfrm>
                <a:off x="7073895" y="5213222"/>
                <a:ext cx="60984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60984" h="199176" extrusionOk="0">
                    <a:moveTo>
                      <a:pt x="30358" y="572"/>
                    </a:moveTo>
                    <a:cubicBezTo>
                      <a:pt x="18420" y="1778"/>
                      <a:pt x="13086" y="20574"/>
                      <a:pt x="10037" y="30353"/>
                    </a:cubicBezTo>
                    <a:cubicBezTo>
                      <a:pt x="830" y="67501"/>
                      <a:pt x="830" y="106871"/>
                      <a:pt x="6672" y="144526"/>
                    </a:cubicBezTo>
                    <a:cubicBezTo>
                      <a:pt x="8324" y="156274"/>
                      <a:pt x="20896" y="212979"/>
                      <a:pt x="38612" y="189484"/>
                    </a:cubicBezTo>
                    <a:cubicBezTo>
                      <a:pt x="56773" y="163386"/>
                      <a:pt x="60584" y="91630"/>
                      <a:pt x="52646" y="60833"/>
                    </a:cubicBezTo>
                    <a:cubicBezTo>
                      <a:pt x="46677" y="37465"/>
                      <a:pt x="33088" y="34036"/>
                      <a:pt x="22547" y="57150"/>
                    </a:cubicBezTo>
                    <a:cubicBezTo>
                      <a:pt x="17849" y="68390"/>
                      <a:pt x="15943" y="81090"/>
                      <a:pt x="15436" y="93663"/>
                    </a:cubicBezTo>
                    <a:cubicBezTo>
                      <a:pt x="15054" y="109284"/>
                      <a:pt x="16134" y="125476"/>
                      <a:pt x="21848" y="140081"/>
                    </a:cubicBezTo>
                    <a:cubicBezTo>
                      <a:pt x="32390" y="164084"/>
                      <a:pt x="41534" y="139827"/>
                      <a:pt x="43438" y="126302"/>
                    </a:cubicBezTo>
                    <a:cubicBezTo>
                      <a:pt x="45534" y="112522"/>
                      <a:pt x="47439" y="86551"/>
                      <a:pt x="38612" y="75184"/>
                    </a:cubicBezTo>
                    <a:cubicBezTo>
                      <a:pt x="37533" y="74041"/>
                      <a:pt x="36136" y="73279"/>
                      <a:pt x="34548" y="73216"/>
                    </a:cubicBezTo>
                    <a:lnTo>
                      <a:pt x="34548" y="72771"/>
                    </a:lnTo>
                    <a:cubicBezTo>
                      <a:pt x="49090" y="74486"/>
                      <a:pt x="47186" y="115634"/>
                      <a:pt x="45280" y="126555"/>
                    </a:cubicBezTo>
                    <a:cubicBezTo>
                      <a:pt x="44264" y="132905"/>
                      <a:pt x="42931" y="139319"/>
                      <a:pt x="40010" y="145161"/>
                    </a:cubicBezTo>
                    <a:cubicBezTo>
                      <a:pt x="38549" y="147955"/>
                      <a:pt x="36644" y="150940"/>
                      <a:pt x="33469" y="152210"/>
                    </a:cubicBezTo>
                    <a:cubicBezTo>
                      <a:pt x="23182" y="155067"/>
                      <a:pt x="18483" y="139383"/>
                      <a:pt x="16261" y="131953"/>
                    </a:cubicBezTo>
                    <a:cubicBezTo>
                      <a:pt x="10355" y="107315"/>
                      <a:pt x="9847" y="79502"/>
                      <a:pt x="19118" y="55626"/>
                    </a:cubicBezTo>
                    <a:cubicBezTo>
                      <a:pt x="23436" y="44133"/>
                      <a:pt x="36961" y="29528"/>
                      <a:pt x="48328" y="42291"/>
                    </a:cubicBezTo>
                    <a:cubicBezTo>
                      <a:pt x="56711" y="52451"/>
                      <a:pt x="58551" y="66167"/>
                      <a:pt x="60075" y="78804"/>
                    </a:cubicBezTo>
                    <a:cubicBezTo>
                      <a:pt x="62743" y="110871"/>
                      <a:pt x="60330" y="164973"/>
                      <a:pt x="42042" y="191897"/>
                    </a:cubicBezTo>
                    <a:cubicBezTo>
                      <a:pt x="30675" y="207264"/>
                      <a:pt x="18928" y="195517"/>
                      <a:pt x="13403" y="182309"/>
                    </a:cubicBezTo>
                    <a:cubicBezTo>
                      <a:pt x="3307" y="158433"/>
                      <a:pt x="894" y="132143"/>
                      <a:pt x="68" y="106490"/>
                    </a:cubicBezTo>
                    <a:cubicBezTo>
                      <a:pt x="-186" y="93599"/>
                      <a:pt x="259" y="80709"/>
                      <a:pt x="1592" y="67818"/>
                    </a:cubicBezTo>
                    <a:cubicBezTo>
                      <a:pt x="3815" y="48705"/>
                      <a:pt x="6862" y="29083"/>
                      <a:pt x="16007" y="11874"/>
                    </a:cubicBezTo>
                    <a:cubicBezTo>
                      <a:pt x="19118" y="6477"/>
                      <a:pt x="23563" y="191"/>
                      <a:pt x="30485" y="0"/>
                    </a:cubicBezTo>
                    <a:cubicBezTo>
                      <a:pt x="30358" y="127"/>
                      <a:pt x="30358" y="572"/>
                      <a:pt x="30358" y="572"/>
                    </a:cubicBezTo>
                    <a:lnTo>
                      <a:pt x="30358" y="5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780;p32">
                <a:extLst>
                  <a:ext uri="{FF2B5EF4-FFF2-40B4-BE49-F238E27FC236}">
                    <a16:creationId xmlns:a16="http://schemas.microsoft.com/office/drawing/2014/main" id="{B1D8FCD9-3C80-0675-F778-BDC9C78CDE53}"/>
                  </a:ext>
                </a:extLst>
              </p:cNvPr>
              <p:cNvSpPr/>
              <p:nvPr/>
            </p:nvSpPr>
            <p:spPr>
              <a:xfrm>
                <a:off x="6174740" y="5236250"/>
                <a:ext cx="499491" cy="4388"/>
              </a:xfrm>
              <a:custGeom>
                <a:avLst/>
                <a:gdLst/>
                <a:ahLst/>
                <a:cxnLst/>
                <a:rect l="l" t="t" r="r" b="b"/>
                <a:pathLst>
                  <a:path w="499491" h="4388" extrusionOk="0">
                    <a:moveTo>
                      <a:pt x="0" y="1992"/>
                    </a:moveTo>
                    <a:cubicBezTo>
                      <a:pt x="147447" y="1674"/>
                      <a:pt x="354203" y="-2326"/>
                      <a:pt x="499491" y="1992"/>
                    </a:cubicBezTo>
                    <a:cubicBezTo>
                      <a:pt x="499491" y="1992"/>
                      <a:pt x="499491" y="2436"/>
                      <a:pt x="499491" y="2436"/>
                    </a:cubicBezTo>
                    <a:cubicBezTo>
                      <a:pt x="355282" y="6246"/>
                      <a:pt x="145351" y="3579"/>
                      <a:pt x="0" y="1992"/>
                    </a:cubicBezTo>
                    <a:lnTo>
                      <a:pt x="0" y="199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00" name="Google Shape;781;p32">
            <a:extLst>
              <a:ext uri="{FF2B5EF4-FFF2-40B4-BE49-F238E27FC236}">
                <a16:creationId xmlns:a16="http://schemas.microsoft.com/office/drawing/2014/main" id="{D774A595-CD67-A488-75FD-162AA9374A4F}"/>
              </a:ext>
            </a:extLst>
          </p:cNvPr>
          <p:cNvGrpSpPr/>
          <p:nvPr/>
        </p:nvGrpSpPr>
        <p:grpSpPr>
          <a:xfrm>
            <a:off x="15898953" y="1132221"/>
            <a:ext cx="467100" cy="467100"/>
            <a:chOff x="4123025" y="735300"/>
            <a:chExt cx="467100" cy="467100"/>
          </a:xfrm>
        </p:grpSpPr>
        <p:sp>
          <p:nvSpPr>
            <p:cNvPr id="901" name="Google Shape;782;p32">
              <a:extLst>
                <a:ext uri="{FF2B5EF4-FFF2-40B4-BE49-F238E27FC236}">
                  <a16:creationId xmlns:a16="http://schemas.microsoft.com/office/drawing/2014/main" id="{C319B69D-5BDB-F2C3-0F9C-B94F060EC127}"/>
                </a:ext>
              </a:extLst>
            </p:cNvPr>
            <p:cNvSpPr/>
            <p:nvPr/>
          </p:nvSpPr>
          <p:spPr>
            <a:xfrm>
              <a:off x="4123025" y="735300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02" name="Google Shape;783;p32">
              <a:extLst>
                <a:ext uri="{FF2B5EF4-FFF2-40B4-BE49-F238E27FC236}">
                  <a16:creationId xmlns:a16="http://schemas.microsoft.com/office/drawing/2014/main" id="{72E460DE-2D2F-F4C3-7279-ABA91030510F}"/>
                </a:ext>
              </a:extLst>
            </p:cNvPr>
            <p:cNvSpPr/>
            <p:nvPr/>
          </p:nvSpPr>
          <p:spPr>
            <a:xfrm>
              <a:off x="4252475" y="864750"/>
              <a:ext cx="208200" cy="208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03" name="Google Shape;784;p32">
            <a:extLst>
              <a:ext uri="{FF2B5EF4-FFF2-40B4-BE49-F238E27FC236}">
                <a16:creationId xmlns:a16="http://schemas.microsoft.com/office/drawing/2014/main" id="{E5AC3AB2-292B-C86D-3C8C-284FD90E1A71}"/>
              </a:ext>
            </a:extLst>
          </p:cNvPr>
          <p:cNvGrpSpPr/>
          <p:nvPr/>
        </p:nvGrpSpPr>
        <p:grpSpPr>
          <a:xfrm>
            <a:off x="16578024" y="385692"/>
            <a:ext cx="332061" cy="332061"/>
            <a:chOff x="4252475" y="1680725"/>
            <a:chExt cx="467100" cy="467100"/>
          </a:xfrm>
        </p:grpSpPr>
        <p:sp>
          <p:nvSpPr>
            <p:cNvPr id="904" name="Google Shape;785;p32">
              <a:extLst>
                <a:ext uri="{FF2B5EF4-FFF2-40B4-BE49-F238E27FC236}">
                  <a16:creationId xmlns:a16="http://schemas.microsoft.com/office/drawing/2014/main" id="{C20DCCE6-2F19-88C8-52E8-9C44F13A46B5}"/>
                </a:ext>
              </a:extLst>
            </p:cNvPr>
            <p:cNvSpPr/>
            <p:nvPr/>
          </p:nvSpPr>
          <p:spPr>
            <a:xfrm>
              <a:off x="4252475" y="16807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05" name="Google Shape;786;p32">
              <a:extLst>
                <a:ext uri="{FF2B5EF4-FFF2-40B4-BE49-F238E27FC236}">
                  <a16:creationId xmlns:a16="http://schemas.microsoft.com/office/drawing/2014/main" id="{96C4EC61-17E5-3FAE-8487-2911FC56368C}"/>
                </a:ext>
              </a:extLst>
            </p:cNvPr>
            <p:cNvSpPr/>
            <p:nvPr/>
          </p:nvSpPr>
          <p:spPr>
            <a:xfrm>
              <a:off x="4381925" y="18101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06" name="Google Shape;787;p32">
              <a:extLst>
                <a:ext uri="{FF2B5EF4-FFF2-40B4-BE49-F238E27FC236}">
                  <a16:creationId xmlns:a16="http://schemas.microsoft.com/office/drawing/2014/main" id="{C2BDC45C-CA96-B89E-C730-3B7F24C1FD4F}"/>
                </a:ext>
              </a:extLst>
            </p:cNvPr>
            <p:cNvSpPr/>
            <p:nvPr/>
          </p:nvSpPr>
          <p:spPr>
            <a:xfrm>
              <a:off x="4450925" y="1879175"/>
              <a:ext cx="70200" cy="70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07" name="Google Shape;788;p32">
            <a:extLst>
              <a:ext uri="{FF2B5EF4-FFF2-40B4-BE49-F238E27FC236}">
                <a16:creationId xmlns:a16="http://schemas.microsoft.com/office/drawing/2014/main" id="{ABF9488C-6ADD-0940-8812-9461EC77A75C}"/>
              </a:ext>
            </a:extLst>
          </p:cNvPr>
          <p:cNvGrpSpPr/>
          <p:nvPr/>
        </p:nvGrpSpPr>
        <p:grpSpPr>
          <a:xfrm>
            <a:off x="14799903" y="800206"/>
            <a:ext cx="332061" cy="332015"/>
            <a:chOff x="4280525" y="2688025"/>
            <a:chExt cx="467100" cy="467100"/>
          </a:xfrm>
        </p:grpSpPr>
        <p:sp>
          <p:nvSpPr>
            <p:cNvPr id="908" name="Google Shape;789;p32">
              <a:extLst>
                <a:ext uri="{FF2B5EF4-FFF2-40B4-BE49-F238E27FC236}">
                  <a16:creationId xmlns:a16="http://schemas.microsoft.com/office/drawing/2014/main" id="{0ED6371D-BF03-ABFC-157C-01D3CE7ADBDF}"/>
                </a:ext>
              </a:extLst>
            </p:cNvPr>
            <p:cNvSpPr/>
            <p:nvPr/>
          </p:nvSpPr>
          <p:spPr>
            <a:xfrm>
              <a:off x="4280525" y="26880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09" name="Google Shape;790;p32">
              <a:extLst>
                <a:ext uri="{FF2B5EF4-FFF2-40B4-BE49-F238E27FC236}">
                  <a16:creationId xmlns:a16="http://schemas.microsoft.com/office/drawing/2014/main" id="{BB73C13A-0570-50E6-D18C-5DFDE17D42D0}"/>
                </a:ext>
              </a:extLst>
            </p:cNvPr>
            <p:cNvSpPr/>
            <p:nvPr/>
          </p:nvSpPr>
          <p:spPr>
            <a:xfrm>
              <a:off x="4409975" y="28174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10" name="Google Shape;791;p32">
            <a:extLst>
              <a:ext uri="{FF2B5EF4-FFF2-40B4-BE49-F238E27FC236}">
                <a16:creationId xmlns:a16="http://schemas.microsoft.com/office/drawing/2014/main" id="{E33A5DBE-74D6-D174-2267-E09529083A52}"/>
              </a:ext>
            </a:extLst>
          </p:cNvPr>
          <p:cNvGrpSpPr/>
          <p:nvPr/>
        </p:nvGrpSpPr>
        <p:grpSpPr>
          <a:xfrm>
            <a:off x="12783699" y="2890692"/>
            <a:ext cx="332061" cy="332061"/>
            <a:chOff x="4252475" y="1680725"/>
            <a:chExt cx="467100" cy="467100"/>
          </a:xfrm>
        </p:grpSpPr>
        <p:sp>
          <p:nvSpPr>
            <p:cNvPr id="911" name="Google Shape;792;p32">
              <a:extLst>
                <a:ext uri="{FF2B5EF4-FFF2-40B4-BE49-F238E27FC236}">
                  <a16:creationId xmlns:a16="http://schemas.microsoft.com/office/drawing/2014/main" id="{3B60ABF4-6026-25A5-628B-8B0AA7C29383}"/>
                </a:ext>
              </a:extLst>
            </p:cNvPr>
            <p:cNvSpPr/>
            <p:nvPr/>
          </p:nvSpPr>
          <p:spPr>
            <a:xfrm>
              <a:off x="4252475" y="16807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12" name="Google Shape;793;p32">
              <a:extLst>
                <a:ext uri="{FF2B5EF4-FFF2-40B4-BE49-F238E27FC236}">
                  <a16:creationId xmlns:a16="http://schemas.microsoft.com/office/drawing/2014/main" id="{805DEF30-E31B-4E8E-1C68-0364ACFCA2AF}"/>
                </a:ext>
              </a:extLst>
            </p:cNvPr>
            <p:cNvSpPr/>
            <p:nvPr/>
          </p:nvSpPr>
          <p:spPr>
            <a:xfrm>
              <a:off x="4381925" y="18101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13" name="Google Shape;794;p32">
              <a:extLst>
                <a:ext uri="{FF2B5EF4-FFF2-40B4-BE49-F238E27FC236}">
                  <a16:creationId xmlns:a16="http://schemas.microsoft.com/office/drawing/2014/main" id="{47635CE4-0AB5-CF3E-9351-A613A8E626F2}"/>
                </a:ext>
              </a:extLst>
            </p:cNvPr>
            <p:cNvSpPr/>
            <p:nvPr/>
          </p:nvSpPr>
          <p:spPr>
            <a:xfrm>
              <a:off x="4450925" y="1879175"/>
              <a:ext cx="70200" cy="70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>
          <a:extLst>
            <a:ext uri="{FF2B5EF4-FFF2-40B4-BE49-F238E27FC236}">
              <a16:creationId xmlns:a16="http://schemas.microsoft.com/office/drawing/2014/main" id="{1D1890DF-8493-D472-BE63-9D1F830EC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2">
            <a:extLst>
              <a:ext uri="{FF2B5EF4-FFF2-40B4-BE49-F238E27FC236}">
                <a16:creationId xmlns:a16="http://schemas.microsoft.com/office/drawing/2014/main" id="{5C9668B2-5435-668A-672D-C6395D997A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34711" y="1762251"/>
            <a:ext cx="392642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Gym Equipment</a:t>
            </a:r>
            <a:br>
              <a:rPr lang="en-US" sz="3600" dirty="0"/>
            </a:br>
            <a:r>
              <a:rPr lang="en-US" sz="3600" dirty="0"/>
              <a:t>Utilization</a:t>
            </a:r>
          </a:p>
        </p:txBody>
      </p:sp>
      <p:sp>
        <p:nvSpPr>
          <p:cNvPr id="747" name="Google Shape;747;p32">
            <a:extLst>
              <a:ext uri="{FF2B5EF4-FFF2-40B4-BE49-F238E27FC236}">
                <a16:creationId xmlns:a16="http://schemas.microsoft.com/office/drawing/2014/main" id="{500303AC-27DD-FC36-D744-1BC1E535C73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34711" y="890078"/>
            <a:ext cx="13326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748" name="Google Shape;748;p32">
            <a:extLst>
              <a:ext uri="{FF2B5EF4-FFF2-40B4-BE49-F238E27FC236}">
                <a16:creationId xmlns:a16="http://schemas.microsoft.com/office/drawing/2014/main" id="{938F6DFD-308D-54A8-DEA1-1A65529CA021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922" b="922"/>
          <a:stretch/>
        </p:blipFill>
        <p:spPr>
          <a:xfrm>
            <a:off x="666763" y="539500"/>
            <a:ext cx="2760600" cy="4064502"/>
          </a:xfrm>
          <a:prstGeom prst="rect">
            <a:avLst/>
          </a:prstGeom>
        </p:spPr>
      </p:pic>
      <p:grpSp>
        <p:nvGrpSpPr>
          <p:cNvPr id="749" name="Google Shape;749;p32">
            <a:extLst>
              <a:ext uri="{FF2B5EF4-FFF2-40B4-BE49-F238E27FC236}">
                <a16:creationId xmlns:a16="http://schemas.microsoft.com/office/drawing/2014/main" id="{BC983B36-5A5D-9257-2428-0F5EF356D8C2}"/>
              </a:ext>
            </a:extLst>
          </p:cNvPr>
          <p:cNvGrpSpPr/>
          <p:nvPr/>
        </p:nvGrpSpPr>
        <p:grpSpPr>
          <a:xfrm>
            <a:off x="2073954" y="3561129"/>
            <a:ext cx="3559020" cy="1436925"/>
            <a:chOff x="2073954" y="3561129"/>
            <a:chExt cx="3559020" cy="1436925"/>
          </a:xfrm>
        </p:grpSpPr>
        <p:grpSp>
          <p:nvGrpSpPr>
            <p:cNvPr id="750" name="Google Shape;750;p32">
              <a:extLst>
                <a:ext uri="{FF2B5EF4-FFF2-40B4-BE49-F238E27FC236}">
                  <a16:creationId xmlns:a16="http://schemas.microsoft.com/office/drawing/2014/main" id="{A224FAE5-B884-FF95-83B6-8BEB43A0E9C0}"/>
                </a:ext>
              </a:extLst>
            </p:cNvPr>
            <p:cNvGrpSpPr/>
            <p:nvPr/>
          </p:nvGrpSpPr>
          <p:grpSpPr>
            <a:xfrm>
              <a:off x="3700765" y="3561129"/>
              <a:ext cx="798917" cy="1013525"/>
              <a:chOff x="3437763" y="3146869"/>
              <a:chExt cx="590740" cy="749427"/>
            </a:xfrm>
          </p:grpSpPr>
          <p:sp>
            <p:nvSpPr>
              <p:cNvPr id="751" name="Google Shape;751;p32">
                <a:extLst>
                  <a:ext uri="{FF2B5EF4-FFF2-40B4-BE49-F238E27FC236}">
                    <a16:creationId xmlns:a16="http://schemas.microsoft.com/office/drawing/2014/main" id="{0DFC9D47-3B80-98D9-FD75-2FD3B03B666E}"/>
                  </a:ext>
                </a:extLst>
              </p:cNvPr>
              <p:cNvSpPr/>
              <p:nvPr/>
            </p:nvSpPr>
            <p:spPr>
              <a:xfrm>
                <a:off x="3544951" y="3146869"/>
                <a:ext cx="376301" cy="749427"/>
              </a:xfrm>
              <a:custGeom>
                <a:avLst/>
                <a:gdLst/>
                <a:ahLst/>
                <a:cxnLst/>
                <a:rect l="l" t="t" r="r" b="b"/>
                <a:pathLst>
                  <a:path w="376301" h="749427" extrusionOk="0">
                    <a:moveTo>
                      <a:pt x="282194" y="0"/>
                    </a:moveTo>
                    <a:lnTo>
                      <a:pt x="188151" y="0"/>
                    </a:lnTo>
                    <a:lnTo>
                      <a:pt x="94107" y="0"/>
                    </a:lnTo>
                    <a:lnTo>
                      <a:pt x="0" y="749427"/>
                    </a:lnTo>
                    <a:lnTo>
                      <a:pt x="188151" y="749427"/>
                    </a:lnTo>
                    <a:lnTo>
                      <a:pt x="376301" y="74942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2" name="Google Shape;752;p32">
                <a:extLst>
                  <a:ext uri="{FF2B5EF4-FFF2-40B4-BE49-F238E27FC236}">
                    <a16:creationId xmlns:a16="http://schemas.microsoft.com/office/drawing/2014/main" id="{F8A82CC4-4821-BEEE-4AB5-8D82CD28E618}"/>
                  </a:ext>
                </a:extLst>
              </p:cNvPr>
              <p:cNvGrpSpPr/>
              <p:nvPr/>
            </p:nvGrpSpPr>
            <p:grpSpPr>
              <a:xfrm>
                <a:off x="3495675" y="3188906"/>
                <a:ext cx="474789" cy="197802"/>
                <a:chOff x="3495675" y="3188906"/>
                <a:chExt cx="474789" cy="197802"/>
              </a:xfrm>
            </p:grpSpPr>
            <p:sp>
              <p:nvSpPr>
                <p:cNvPr id="753" name="Google Shape;753;p32">
                  <a:extLst>
                    <a:ext uri="{FF2B5EF4-FFF2-40B4-BE49-F238E27FC236}">
                      <a16:creationId xmlns:a16="http://schemas.microsoft.com/office/drawing/2014/main" id="{7ACE6B91-257C-6A57-760E-2023C2FAC76F}"/>
                    </a:ext>
                  </a:extLst>
                </p:cNvPr>
                <p:cNvSpPr/>
                <p:nvPr/>
              </p:nvSpPr>
              <p:spPr>
                <a:xfrm>
                  <a:off x="3495675" y="3269932"/>
                  <a:ext cx="474789" cy="35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789" h="35687" extrusionOk="0">
                      <a:moveTo>
                        <a:pt x="0" y="0"/>
                      </a:moveTo>
                      <a:lnTo>
                        <a:pt x="474790" y="0"/>
                      </a:lnTo>
                      <a:lnTo>
                        <a:pt x="474790" y="35687"/>
                      </a:lnTo>
                      <a:lnTo>
                        <a:pt x="0" y="356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4" name="Google Shape;754;p32">
                  <a:extLst>
                    <a:ext uri="{FF2B5EF4-FFF2-40B4-BE49-F238E27FC236}">
                      <a16:creationId xmlns:a16="http://schemas.microsoft.com/office/drawing/2014/main" id="{1D1D20E7-38D2-D594-DD38-969E48BF275A}"/>
                    </a:ext>
                  </a:extLst>
                </p:cNvPr>
                <p:cNvSpPr/>
                <p:nvPr/>
              </p:nvSpPr>
              <p:spPr>
                <a:xfrm>
                  <a:off x="3539680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197803"/>
                      </a:move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5" name="Google Shape;755;p32">
                  <a:extLst>
                    <a:ext uri="{FF2B5EF4-FFF2-40B4-BE49-F238E27FC236}">
                      <a16:creationId xmlns:a16="http://schemas.microsoft.com/office/drawing/2014/main" id="{A128F2F8-88F2-2729-0AAF-B58C7E6B4DCE}"/>
                    </a:ext>
                  </a:extLst>
                </p:cNvPr>
                <p:cNvSpPr/>
                <p:nvPr/>
              </p:nvSpPr>
              <p:spPr>
                <a:xfrm>
                  <a:off x="3568954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6" name="Google Shape;756;p32">
                  <a:extLst>
                    <a:ext uri="{FF2B5EF4-FFF2-40B4-BE49-F238E27FC236}">
                      <a16:creationId xmlns:a16="http://schemas.microsoft.com/office/drawing/2014/main" id="{4D51CBDD-2DAE-E2EE-3BA3-A54F21EAE380}"/>
                    </a:ext>
                  </a:extLst>
                </p:cNvPr>
                <p:cNvSpPr/>
                <p:nvPr/>
              </p:nvSpPr>
              <p:spPr>
                <a:xfrm>
                  <a:off x="3515169" y="3245802"/>
                  <a:ext cx="24510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0" h="84010" extrusionOk="0">
                      <a:moveTo>
                        <a:pt x="12255" y="84011"/>
                      </a:moveTo>
                      <a:lnTo>
                        <a:pt x="12255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461" y="0"/>
                        <a:pt x="12255" y="0"/>
                      </a:cubicBezTo>
                      <a:lnTo>
                        <a:pt x="12255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8986" y="84011"/>
                        <a:pt x="12255" y="840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7" name="Google Shape;757;p32">
                  <a:extLst>
                    <a:ext uri="{FF2B5EF4-FFF2-40B4-BE49-F238E27FC236}">
                      <a16:creationId xmlns:a16="http://schemas.microsoft.com/office/drawing/2014/main" id="{3A4596DB-489C-3655-EFFE-CEBC62CC79F1}"/>
                    </a:ext>
                  </a:extLst>
                </p:cNvPr>
                <p:cNvSpPr/>
                <p:nvPr/>
              </p:nvSpPr>
              <p:spPr>
                <a:xfrm>
                  <a:off x="3862704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0"/>
                      </a:move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8" name="Google Shape;758;p32">
                  <a:extLst>
                    <a:ext uri="{FF2B5EF4-FFF2-40B4-BE49-F238E27FC236}">
                      <a16:creationId xmlns:a16="http://schemas.microsoft.com/office/drawing/2014/main" id="{0E860DB0-018F-5928-105A-0F16EB2504D1}"/>
                    </a:ext>
                  </a:extLst>
                </p:cNvPr>
                <p:cNvSpPr/>
                <p:nvPr/>
              </p:nvSpPr>
              <p:spPr>
                <a:xfrm>
                  <a:off x="3892041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9" name="Google Shape;759;p32">
                  <a:extLst>
                    <a:ext uri="{FF2B5EF4-FFF2-40B4-BE49-F238E27FC236}">
                      <a16:creationId xmlns:a16="http://schemas.microsoft.com/office/drawing/2014/main" id="{32829A0D-B66D-53A0-D985-0DB4A04D65AE}"/>
                    </a:ext>
                  </a:extLst>
                </p:cNvPr>
                <p:cNvSpPr/>
                <p:nvPr/>
              </p:nvSpPr>
              <p:spPr>
                <a:xfrm>
                  <a:off x="3926522" y="3245802"/>
                  <a:ext cx="24511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1" h="84010" extrusionOk="0">
                      <a:moveTo>
                        <a:pt x="12256" y="0"/>
                      </a:moveTo>
                      <a:lnTo>
                        <a:pt x="12256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9050" y="84011"/>
                        <a:pt x="12256" y="84011"/>
                      </a:cubicBezTo>
                      <a:lnTo>
                        <a:pt x="12256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524" y="0"/>
                        <a:pt x="122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0" name="Google Shape;760;p32">
                <a:extLst>
                  <a:ext uri="{FF2B5EF4-FFF2-40B4-BE49-F238E27FC236}">
                    <a16:creationId xmlns:a16="http://schemas.microsoft.com/office/drawing/2014/main" id="{53933F6A-A292-A7CB-AF04-217094DAA415}"/>
                  </a:ext>
                </a:extLst>
              </p:cNvPr>
              <p:cNvGrpSpPr/>
              <p:nvPr/>
            </p:nvGrpSpPr>
            <p:grpSpPr>
              <a:xfrm>
                <a:off x="3437763" y="3410902"/>
                <a:ext cx="590740" cy="246125"/>
                <a:chOff x="3437763" y="3410902"/>
                <a:chExt cx="590740" cy="246125"/>
              </a:xfrm>
            </p:grpSpPr>
            <p:sp>
              <p:nvSpPr>
                <p:cNvPr id="761" name="Google Shape;761;p32">
                  <a:extLst>
                    <a:ext uri="{FF2B5EF4-FFF2-40B4-BE49-F238E27FC236}">
                      <a16:creationId xmlns:a16="http://schemas.microsoft.com/office/drawing/2014/main" id="{3CD97674-61E1-2F27-D5D4-7CDB938B63C2}"/>
                    </a:ext>
                  </a:extLst>
                </p:cNvPr>
                <p:cNvSpPr/>
                <p:nvPr/>
              </p:nvSpPr>
              <p:spPr>
                <a:xfrm>
                  <a:off x="3437763" y="3511740"/>
                  <a:ext cx="590740" cy="4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740" h="44386" extrusionOk="0">
                      <a:moveTo>
                        <a:pt x="0" y="0"/>
                      </a:moveTo>
                      <a:lnTo>
                        <a:pt x="590741" y="0"/>
                      </a:lnTo>
                      <a:lnTo>
                        <a:pt x="590741" y="44387"/>
                      </a:lnTo>
                      <a:lnTo>
                        <a:pt x="0" y="443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2" name="Google Shape;762;p32">
                  <a:extLst>
                    <a:ext uri="{FF2B5EF4-FFF2-40B4-BE49-F238E27FC236}">
                      <a16:creationId xmlns:a16="http://schemas.microsoft.com/office/drawing/2014/main" id="{BAC9A80A-88E5-00DE-AEE0-EDB3BE2766B5}"/>
                    </a:ext>
                  </a:extLst>
                </p:cNvPr>
                <p:cNvSpPr/>
                <p:nvPr/>
              </p:nvSpPr>
              <p:spPr>
                <a:xfrm>
                  <a:off x="3492436" y="3410965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0" y="246063"/>
                      </a:moveTo>
                      <a:lnTo>
                        <a:pt x="39560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1"/>
                      </a:lnTo>
                      <a:cubicBezTo>
                        <a:pt x="0" y="17717"/>
                        <a:pt x="17717" y="0"/>
                        <a:pt x="39560" y="0"/>
                      </a:cubicBezTo>
                      <a:lnTo>
                        <a:pt x="39560" y="0"/>
                      </a:lnTo>
                      <a:cubicBezTo>
                        <a:pt x="61404" y="0"/>
                        <a:pt x="79121" y="17717"/>
                        <a:pt x="79121" y="39561"/>
                      </a:cubicBezTo>
                      <a:lnTo>
                        <a:pt x="79121" y="206502"/>
                      </a:lnTo>
                      <a:cubicBezTo>
                        <a:pt x="79185" y="228346"/>
                        <a:pt x="61468" y="246063"/>
                        <a:pt x="39560" y="24606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32">
                  <a:extLst>
                    <a:ext uri="{FF2B5EF4-FFF2-40B4-BE49-F238E27FC236}">
                      <a16:creationId xmlns:a16="http://schemas.microsoft.com/office/drawing/2014/main" id="{8F7AEC8C-E51E-EBAF-0E07-6D588ADA99F3}"/>
                    </a:ext>
                  </a:extLst>
                </p:cNvPr>
                <p:cNvSpPr/>
                <p:nvPr/>
              </p:nvSpPr>
              <p:spPr>
                <a:xfrm>
                  <a:off x="3529520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764;p32">
                  <a:extLst>
                    <a:ext uri="{FF2B5EF4-FFF2-40B4-BE49-F238E27FC236}">
                      <a16:creationId xmlns:a16="http://schemas.microsoft.com/office/drawing/2014/main" id="{B134C245-8E51-2F1E-CB9D-21D7E0D8A083}"/>
                    </a:ext>
                  </a:extLst>
                </p:cNvPr>
                <p:cNvSpPr/>
                <p:nvPr/>
              </p:nvSpPr>
              <p:spPr>
                <a:xfrm>
                  <a:off x="3461956" y="3481704"/>
                  <a:ext cx="30479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9" h="104521" extrusionOk="0">
                      <a:moveTo>
                        <a:pt x="15240" y="104521"/>
                      </a:move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795"/>
                        <a:pt x="6795" y="0"/>
                        <a:pt x="15240" y="0"/>
                      </a:cubicBezTo>
                      <a:lnTo>
                        <a:pt x="15240" y="0"/>
                      </a:lnTo>
                      <a:cubicBezTo>
                        <a:pt x="23685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5" y="104521"/>
                        <a:pt x="15240" y="1045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Google Shape;765;p32">
                  <a:extLst>
                    <a:ext uri="{FF2B5EF4-FFF2-40B4-BE49-F238E27FC236}">
                      <a16:creationId xmlns:a16="http://schemas.microsoft.com/office/drawing/2014/main" id="{12EE57FC-08D0-692E-743B-6A9A664363CC}"/>
                    </a:ext>
                  </a:extLst>
                </p:cNvPr>
                <p:cNvSpPr/>
                <p:nvPr/>
              </p:nvSpPr>
              <p:spPr>
                <a:xfrm>
                  <a:off x="3894391" y="3410902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1" y="0"/>
                      </a:moveTo>
                      <a:lnTo>
                        <a:pt x="39561" y="0"/>
                      </a:lnTo>
                      <a:cubicBezTo>
                        <a:pt x="61405" y="0"/>
                        <a:pt x="79121" y="17716"/>
                        <a:pt x="79121" y="39560"/>
                      </a:cubicBezTo>
                      <a:lnTo>
                        <a:pt x="79121" y="206502"/>
                      </a:lnTo>
                      <a:cubicBezTo>
                        <a:pt x="79121" y="228346"/>
                        <a:pt x="61405" y="246063"/>
                        <a:pt x="39561" y="246063"/>
                      </a:cubicBezTo>
                      <a:lnTo>
                        <a:pt x="39561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0"/>
                      </a:lnTo>
                      <a:cubicBezTo>
                        <a:pt x="-63" y="17780"/>
                        <a:pt x="17653" y="0"/>
                        <a:pt x="395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Google Shape;766;p32">
                  <a:extLst>
                    <a:ext uri="{FF2B5EF4-FFF2-40B4-BE49-F238E27FC236}">
                      <a16:creationId xmlns:a16="http://schemas.microsoft.com/office/drawing/2014/main" id="{7C5AC6C4-6129-4E7A-E139-D95690DF2524}"/>
                    </a:ext>
                  </a:extLst>
                </p:cNvPr>
                <p:cNvSpPr/>
                <p:nvPr/>
              </p:nvSpPr>
              <p:spPr>
                <a:xfrm>
                  <a:off x="3931412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Google Shape;767;p32">
                  <a:extLst>
                    <a:ext uri="{FF2B5EF4-FFF2-40B4-BE49-F238E27FC236}">
                      <a16:creationId xmlns:a16="http://schemas.microsoft.com/office/drawing/2014/main" id="{0CA6A598-6BCD-A475-9BA0-197DC7017CC0}"/>
                    </a:ext>
                  </a:extLst>
                </p:cNvPr>
                <p:cNvSpPr/>
                <p:nvPr/>
              </p:nvSpPr>
              <p:spPr>
                <a:xfrm>
                  <a:off x="3973766" y="3481704"/>
                  <a:ext cx="30480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" h="104521" extrusionOk="0">
                      <a:moveTo>
                        <a:pt x="15240" y="0"/>
                      </a:moveTo>
                      <a:lnTo>
                        <a:pt x="15240" y="0"/>
                      </a:lnTo>
                      <a:cubicBezTo>
                        <a:pt x="23686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6" y="104521"/>
                        <a:pt x="15240" y="104521"/>
                      </a:cubicBez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858"/>
                        <a:pt x="6858" y="0"/>
                        <a:pt x="152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68" name="Google Shape;768;p32">
                <a:extLst>
                  <a:ext uri="{FF2B5EF4-FFF2-40B4-BE49-F238E27FC236}">
                    <a16:creationId xmlns:a16="http://schemas.microsoft.com/office/drawing/2014/main" id="{4E461D01-67BD-83BF-E06C-866341B75991}"/>
                  </a:ext>
                </a:extLst>
              </p:cNvPr>
              <p:cNvSpPr/>
              <p:nvPr/>
            </p:nvSpPr>
            <p:spPr>
              <a:xfrm>
                <a:off x="3461956" y="3778948"/>
                <a:ext cx="542290" cy="117348"/>
              </a:xfrm>
              <a:custGeom>
                <a:avLst/>
                <a:gdLst/>
                <a:ahLst/>
                <a:cxnLst/>
                <a:rect l="l" t="t" r="r" b="b"/>
                <a:pathLst>
                  <a:path w="542290" h="117348" extrusionOk="0">
                    <a:moveTo>
                      <a:pt x="521653" y="0"/>
                    </a:moveTo>
                    <a:lnTo>
                      <a:pt x="271145" y="0"/>
                    </a:lnTo>
                    <a:lnTo>
                      <a:pt x="20701" y="0"/>
                    </a:lnTo>
                    <a:lnTo>
                      <a:pt x="0" y="117348"/>
                    </a:lnTo>
                    <a:lnTo>
                      <a:pt x="271145" y="117348"/>
                    </a:lnTo>
                    <a:lnTo>
                      <a:pt x="542290" y="11734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32">
                <a:extLst>
                  <a:ext uri="{FF2B5EF4-FFF2-40B4-BE49-F238E27FC236}">
                    <a16:creationId xmlns:a16="http://schemas.microsoft.com/office/drawing/2014/main" id="{D3E9DE3A-12A9-8060-A9DC-C54D90D3E940}"/>
                  </a:ext>
                </a:extLst>
              </p:cNvPr>
              <p:cNvSpPr/>
              <p:nvPr/>
            </p:nvSpPr>
            <p:spPr>
              <a:xfrm>
                <a:off x="3559683" y="3751135"/>
                <a:ext cx="346836" cy="27813"/>
              </a:xfrm>
              <a:custGeom>
                <a:avLst/>
                <a:gdLst/>
                <a:ahLst/>
                <a:cxnLst/>
                <a:rect l="l" t="t" r="r" b="b"/>
                <a:pathLst>
                  <a:path w="346836" h="27813" extrusionOk="0">
                    <a:moveTo>
                      <a:pt x="0" y="27813"/>
                    </a:moveTo>
                    <a:lnTo>
                      <a:pt x="343345" y="0"/>
                    </a:lnTo>
                    <a:lnTo>
                      <a:pt x="346837" y="278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32">
                <a:extLst>
                  <a:ext uri="{FF2B5EF4-FFF2-40B4-BE49-F238E27FC236}">
                    <a16:creationId xmlns:a16="http://schemas.microsoft.com/office/drawing/2014/main" id="{8AAB312C-26CE-204B-77E3-0643210A9300}"/>
                  </a:ext>
                </a:extLst>
              </p:cNvPr>
              <p:cNvSpPr/>
              <p:nvPr/>
            </p:nvSpPr>
            <p:spPr>
              <a:xfrm>
                <a:off x="3477133" y="3809142"/>
                <a:ext cx="511873" cy="5057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5057" extrusionOk="0">
                    <a:moveTo>
                      <a:pt x="511873" y="857"/>
                    </a:moveTo>
                    <a:cubicBezTo>
                      <a:pt x="364363" y="6255"/>
                      <a:pt x="211645" y="5874"/>
                      <a:pt x="64008" y="2953"/>
                    </a:cubicBezTo>
                    <a:cubicBezTo>
                      <a:pt x="42672" y="2254"/>
                      <a:pt x="21336" y="1810"/>
                      <a:pt x="0" y="857"/>
                    </a:cubicBezTo>
                    <a:cubicBezTo>
                      <a:pt x="125984" y="-286"/>
                      <a:pt x="386016" y="-286"/>
                      <a:pt x="511873" y="857"/>
                    </a:cubicBezTo>
                    <a:lnTo>
                      <a:pt x="511873" y="8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32">
                <a:extLst>
                  <a:ext uri="{FF2B5EF4-FFF2-40B4-BE49-F238E27FC236}">
                    <a16:creationId xmlns:a16="http://schemas.microsoft.com/office/drawing/2014/main" id="{C7F02097-B50A-E6D7-038A-6B38E6B820CD}"/>
                  </a:ext>
                </a:extLst>
              </p:cNvPr>
              <p:cNvSpPr/>
              <p:nvPr/>
            </p:nvSpPr>
            <p:spPr>
              <a:xfrm>
                <a:off x="3469132" y="3854942"/>
                <a:ext cx="527939" cy="5105"/>
              </a:xfrm>
              <a:custGeom>
                <a:avLst/>
                <a:gdLst/>
                <a:ahLst/>
                <a:cxnLst/>
                <a:rect l="l" t="t" r="r" b="b"/>
                <a:pathLst>
                  <a:path w="527939" h="5105" extrusionOk="0">
                    <a:moveTo>
                      <a:pt x="527939" y="905"/>
                    </a:moveTo>
                    <a:cubicBezTo>
                      <a:pt x="375793" y="6302"/>
                      <a:pt x="218249" y="5921"/>
                      <a:pt x="65977" y="3000"/>
                    </a:cubicBezTo>
                    <a:cubicBezTo>
                      <a:pt x="44005" y="2302"/>
                      <a:pt x="21971" y="1857"/>
                      <a:pt x="0" y="905"/>
                    </a:cubicBezTo>
                    <a:cubicBezTo>
                      <a:pt x="129921" y="-302"/>
                      <a:pt x="398082" y="-302"/>
                      <a:pt x="527939" y="905"/>
                    </a:cubicBezTo>
                    <a:lnTo>
                      <a:pt x="527939" y="9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2" name="Google Shape;772;p32">
              <a:extLst>
                <a:ext uri="{FF2B5EF4-FFF2-40B4-BE49-F238E27FC236}">
                  <a16:creationId xmlns:a16="http://schemas.microsoft.com/office/drawing/2014/main" id="{A5720F6A-F812-31F1-42DF-8D746D40E486}"/>
                </a:ext>
              </a:extLst>
            </p:cNvPr>
            <p:cNvGrpSpPr/>
            <p:nvPr/>
          </p:nvGrpSpPr>
          <p:grpSpPr>
            <a:xfrm>
              <a:off x="4619533" y="3984552"/>
              <a:ext cx="1013441" cy="1013503"/>
              <a:chOff x="-1916621" y="73660"/>
              <a:chExt cx="618744" cy="618744"/>
            </a:xfrm>
          </p:grpSpPr>
          <p:sp>
            <p:nvSpPr>
              <p:cNvPr id="773" name="Google Shape;773;p32">
                <a:extLst>
                  <a:ext uri="{FF2B5EF4-FFF2-40B4-BE49-F238E27FC236}">
                    <a16:creationId xmlns:a16="http://schemas.microsoft.com/office/drawing/2014/main" id="{85452964-4CCF-AC70-E2C3-EFAC0DCA647A}"/>
                  </a:ext>
                </a:extLst>
              </p:cNvPr>
              <p:cNvSpPr/>
              <p:nvPr/>
            </p:nvSpPr>
            <p:spPr>
              <a:xfrm>
                <a:off x="-1916621" y="73660"/>
                <a:ext cx="618744" cy="618744"/>
              </a:xfrm>
              <a:custGeom>
                <a:avLst/>
                <a:gdLst/>
                <a:ahLst/>
                <a:cxnLst/>
                <a:rect l="l" t="t" r="r" b="b"/>
                <a:pathLst>
                  <a:path w="618744" h="618744" extrusionOk="0">
                    <a:moveTo>
                      <a:pt x="618744" y="309372"/>
                    </a:moveTo>
                    <a:cubicBezTo>
                      <a:pt x="618744" y="480233"/>
                      <a:pt x="480233" y="618744"/>
                      <a:pt x="309372" y="618744"/>
                    </a:cubicBezTo>
                    <a:cubicBezTo>
                      <a:pt x="138510" y="618744"/>
                      <a:pt x="0" y="480233"/>
                      <a:pt x="0" y="309372"/>
                    </a:cubicBezTo>
                    <a:cubicBezTo>
                      <a:pt x="0" y="138511"/>
                      <a:pt x="138511" y="0"/>
                      <a:pt x="309372" y="0"/>
                    </a:cubicBezTo>
                    <a:cubicBezTo>
                      <a:pt x="480234" y="0"/>
                      <a:pt x="618744" y="138511"/>
                      <a:pt x="618744" y="3093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32">
                <a:extLst>
                  <a:ext uri="{FF2B5EF4-FFF2-40B4-BE49-F238E27FC236}">
                    <a16:creationId xmlns:a16="http://schemas.microsoft.com/office/drawing/2014/main" id="{8627B2A6-1FE6-83F8-D011-22F95C73FB8B}"/>
                  </a:ext>
                </a:extLst>
              </p:cNvPr>
              <p:cNvSpPr/>
              <p:nvPr/>
            </p:nvSpPr>
            <p:spPr>
              <a:xfrm>
                <a:off x="-1916495" y="187325"/>
                <a:ext cx="618490" cy="418817"/>
              </a:xfrm>
              <a:custGeom>
                <a:avLst/>
                <a:gdLst/>
                <a:ahLst/>
                <a:cxnLst/>
                <a:rect l="l" t="t" r="r" b="b"/>
                <a:pathLst>
                  <a:path w="618490" h="418817" extrusionOk="0">
                    <a:moveTo>
                      <a:pt x="52514" y="368046"/>
                    </a:moveTo>
                    <a:cubicBezTo>
                      <a:pt x="215709" y="430403"/>
                      <a:pt x="403542" y="428625"/>
                      <a:pt x="566166" y="368491"/>
                    </a:cubicBezTo>
                    <a:cubicBezTo>
                      <a:pt x="444817" y="420370"/>
                      <a:pt x="307276" y="430339"/>
                      <a:pt x="178054" y="406654"/>
                    </a:cubicBezTo>
                    <a:cubicBezTo>
                      <a:pt x="134937" y="398335"/>
                      <a:pt x="92519" y="386143"/>
                      <a:pt x="52324" y="368491"/>
                    </a:cubicBezTo>
                    <a:close/>
                    <a:moveTo>
                      <a:pt x="8890" y="276034"/>
                    </a:moveTo>
                    <a:cubicBezTo>
                      <a:pt x="202121" y="338455"/>
                      <a:pt x="417132" y="336804"/>
                      <a:pt x="609727" y="276479"/>
                    </a:cubicBezTo>
                    <a:cubicBezTo>
                      <a:pt x="465710" y="328739"/>
                      <a:pt x="307531" y="338074"/>
                      <a:pt x="156655" y="314706"/>
                    </a:cubicBezTo>
                    <a:cubicBezTo>
                      <a:pt x="106362" y="306451"/>
                      <a:pt x="56515" y="294259"/>
                      <a:pt x="8763" y="276479"/>
                    </a:cubicBezTo>
                    <a:close/>
                    <a:moveTo>
                      <a:pt x="127" y="184022"/>
                    </a:moveTo>
                    <a:cubicBezTo>
                      <a:pt x="199390" y="246506"/>
                      <a:pt x="419926" y="244792"/>
                      <a:pt x="618490" y="184467"/>
                    </a:cubicBezTo>
                    <a:cubicBezTo>
                      <a:pt x="469900" y="236790"/>
                      <a:pt x="307594" y="245998"/>
                      <a:pt x="152337" y="222757"/>
                    </a:cubicBezTo>
                    <a:cubicBezTo>
                      <a:pt x="100585" y="214502"/>
                      <a:pt x="49276" y="202310"/>
                      <a:pt x="0" y="184467"/>
                    </a:cubicBezTo>
                    <a:close/>
                    <a:moveTo>
                      <a:pt x="16574" y="92011"/>
                    </a:moveTo>
                    <a:cubicBezTo>
                      <a:pt x="204534" y="154432"/>
                      <a:pt x="414782" y="152717"/>
                      <a:pt x="602107" y="92456"/>
                    </a:cubicBezTo>
                    <a:cubicBezTo>
                      <a:pt x="462026" y="144653"/>
                      <a:pt x="307467" y="154051"/>
                      <a:pt x="160401" y="130683"/>
                    </a:cubicBezTo>
                    <a:cubicBezTo>
                      <a:pt x="111379" y="122428"/>
                      <a:pt x="62801" y="110235"/>
                      <a:pt x="16383" y="92456"/>
                    </a:cubicBezTo>
                    <a:close/>
                    <a:moveTo>
                      <a:pt x="68326" y="0"/>
                    </a:moveTo>
                    <a:cubicBezTo>
                      <a:pt x="220600" y="62230"/>
                      <a:pt x="398653" y="60516"/>
                      <a:pt x="550291" y="445"/>
                    </a:cubicBezTo>
                    <a:cubicBezTo>
                      <a:pt x="437325" y="52197"/>
                      <a:pt x="307150" y="62421"/>
                      <a:pt x="185801" y="38545"/>
                    </a:cubicBezTo>
                    <a:cubicBezTo>
                      <a:pt x="145351" y="30226"/>
                      <a:pt x="105538" y="17971"/>
                      <a:pt x="68136" y="4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5" name="Google Shape;775;p32">
              <a:extLst>
                <a:ext uri="{FF2B5EF4-FFF2-40B4-BE49-F238E27FC236}">
                  <a16:creationId xmlns:a16="http://schemas.microsoft.com/office/drawing/2014/main" id="{E93AB3F6-C5F8-A08F-E3CF-36C20980087B}"/>
                </a:ext>
              </a:extLst>
            </p:cNvPr>
            <p:cNvGrpSpPr/>
            <p:nvPr/>
          </p:nvGrpSpPr>
          <p:grpSpPr>
            <a:xfrm>
              <a:off x="2073954" y="4522257"/>
              <a:ext cx="2088880" cy="475790"/>
              <a:chOff x="6160325" y="5213222"/>
              <a:chExt cx="982725" cy="223838"/>
            </a:xfrm>
          </p:grpSpPr>
          <p:sp>
            <p:nvSpPr>
              <p:cNvPr id="776" name="Google Shape;776;p32">
                <a:extLst>
                  <a:ext uri="{FF2B5EF4-FFF2-40B4-BE49-F238E27FC236}">
                    <a16:creationId xmlns:a16="http://schemas.microsoft.com/office/drawing/2014/main" id="{EA0B3D04-380D-4B0A-90F5-544452475DF6}"/>
                  </a:ext>
                </a:extLst>
              </p:cNvPr>
              <p:cNvSpPr/>
              <p:nvPr/>
            </p:nvSpPr>
            <p:spPr>
              <a:xfrm>
                <a:off x="6160325" y="5213540"/>
                <a:ext cx="77597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8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8" y="0"/>
                    </a:cubicBezTo>
                    <a:cubicBezTo>
                      <a:pt x="60226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32">
                <a:extLst>
                  <a:ext uri="{FF2B5EF4-FFF2-40B4-BE49-F238E27FC236}">
                    <a16:creationId xmlns:a16="http://schemas.microsoft.com/office/drawing/2014/main" id="{B617F5F7-0023-8CD8-25DB-A61B66D7EEBF}"/>
                  </a:ext>
                </a:extLst>
              </p:cNvPr>
              <p:cNvSpPr/>
              <p:nvPr/>
            </p:nvSpPr>
            <p:spPr>
              <a:xfrm>
                <a:off x="6199124" y="5213540"/>
                <a:ext cx="905128" cy="223456"/>
              </a:xfrm>
              <a:custGeom>
                <a:avLst/>
                <a:gdLst/>
                <a:ahLst/>
                <a:cxnLst/>
                <a:rect l="l" t="t" r="r" b="b"/>
                <a:pathLst>
                  <a:path w="905128" h="223456" extrusionOk="0">
                    <a:moveTo>
                      <a:pt x="0" y="0"/>
                    </a:moveTo>
                    <a:lnTo>
                      <a:pt x="905129" y="0"/>
                    </a:lnTo>
                    <a:lnTo>
                      <a:pt x="905129" y="223457"/>
                    </a:lnTo>
                    <a:lnTo>
                      <a:pt x="0" y="22345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32">
                <a:extLst>
                  <a:ext uri="{FF2B5EF4-FFF2-40B4-BE49-F238E27FC236}">
                    <a16:creationId xmlns:a16="http://schemas.microsoft.com/office/drawing/2014/main" id="{DD17D2B0-8EC4-3EDD-B012-78BE8FC529B2}"/>
                  </a:ext>
                </a:extLst>
              </p:cNvPr>
              <p:cNvSpPr/>
              <p:nvPr/>
            </p:nvSpPr>
            <p:spPr>
              <a:xfrm>
                <a:off x="7065454" y="5213540"/>
                <a:ext cx="77596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6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9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9" y="0"/>
                    </a:cubicBezTo>
                    <a:cubicBezTo>
                      <a:pt x="60227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32">
                <a:extLst>
                  <a:ext uri="{FF2B5EF4-FFF2-40B4-BE49-F238E27FC236}">
                    <a16:creationId xmlns:a16="http://schemas.microsoft.com/office/drawing/2014/main" id="{7664DA50-C5CB-8475-24CB-795A71C8EB3F}"/>
                  </a:ext>
                </a:extLst>
              </p:cNvPr>
              <p:cNvSpPr/>
              <p:nvPr/>
            </p:nvSpPr>
            <p:spPr>
              <a:xfrm>
                <a:off x="7073895" y="5213222"/>
                <a:ext cx="60984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60984" h="199176" extrusionOk="0">
                    <a:moveTo>
                      <a:pt x="30358" y="572"/>
                    </a:moveTo>
                    <a:cubicBezTo>
                      <a:pt x="18420" y="1778"/>
                      <a:pt x="13086" y="20574"/>
                      <a:pt x="10037" y="30353"/>
                    </a:cubicBezTo>
                    <a:cubicBezTo>
                      <a:pt x="830" y="67501"/>
                      <a:pt x="830" y="106871"/>
                      <a:pt x="6672" y="144526"/>
                    </a:cubicBezTo>
                    <a:cubicBezTo>
                      <a:pt x="8324" y="156274"/>
                      <a:pt x="20896" y="212979"/>
                      <a:pt x="38612" y="189484"/>
                    </a:cubicBezTo>
                    <a:cubicBezTo>
                      <a:pt x="56773" y="163386"/>
                      <a:pt x="60584" y="91630"/>
                      <a:pt x="52646" y="60833"/>
                    </a:cubicBezTo>
                    <a:cubicBezTo>
                      <a:pt x="46677" y="37465"/>
                      <a:pt x="33088" y="34036"/>
                      <a:pt x="22547" y="57150"/>
                    </a:cubicBezTo>
                    <a:cubicBezTo>
                      <a:pt x="17849" y="68390"/>
                      <a:pt x="15943" y="81090"/>
                      <a:pt x="15436" y="93663"/>
                    </a:cubicBezTo>
                    <a:cubicBezTo>
                      <a:pt x="15054" y="109284"/>
                      <a:pt x="16134" y="125476"/>
                      <a:pt x="21848" y="140081"/>
                    </a:cubicBezTo>
                    <a:cubicBezTo>
                      <a:pt x="32390" y="164084"/>
                      <a:pt x="41534" y="139827"/>
                      <a:pt x="43438" y="126302"/>
                    </a:cubicBezTo>
                    <a:cubicBezTo>
                      <a:pt x="45534" y="112522"/>
                      <a:pt x="47439" y="86551"/>
                      <a:pt x="38612" y="75184"/>
                    </a:cubicBezTo>
                    <a:cubicBezTo>
                      <a:pt x="37533" y="74041"/>
                      <a:pt x="36136" y="73279"/>
                      <a:pt x="34548" y="73216"/>
                    </a:cubicBezTo>
                    <a:lnTo>
                      <a:pt x="34548" y="72771"/>
                    </a:lnTo>
                    <a:cubicBezTo>
                      <a:pt x="49090" y="74486"/>
                      <a:pt x="47186" y="115634"/>
                      <a:pt x="45280" y="126555"/>
                    </a:cubicBezTo>
                    <a:cubicBezTo>
                      <a:pt x="44264" y="132905"/>
                      <a:pt x="42931" y="139319"/>
                      <a:pt x="40010" y="145161"/>
                    </a:cubicBezTo>
                    <a:cubicBezTo>
                      <a:pt x="38549" y="147955"/>
                      <a:pt x="36644" y="150940"/>
                      <a:pt x="33469" y="152210"/>
                    </a:cubicBezTo>
                    <a:cubicBezTo>
                      <a:pt x="23182" y="155067"/>
                      <a:pt x="18483" y="139383"/>
                      <a:pt x="16261" y="131953"/>
                    </a:cubicBezTo>
                    <a:cubicBezTo>
                      <a:pt x="10355" y="107315"/>
                      <a:pt x="9847" y="79502"/>
                      <a:pt x="19118" y="55626"/>
                    </a:cubicBezTo>
                    <a:cubicBezTo>
                      <a:pt x="23436" y="44133"/>
                      <a:pt x="36961" y="29528"/>
                      <a:pt x="48328" y="42291"/>
                    </a:cubicBezTo>
                    <a:cubicBezTo>
                      <a:pt x="56711" y="52451"/>
                      <a:pt x="58551" y="66167"/>
                      <a:pt x="60075" y="78804"/>
                    </a:cubicBezTo>
                    <a:cubicBezTo>
                      <a:pt x="62743" y="110871"/>
                      <a:pt x="60330" y="164973"/>
                      <a:pt x="42042" y="191897"/>
                    </a:cubicBezTo>
                    <a:cubicBezTo>
                      <a:pt x="30675" y="207264"/>
                      <a:pt x="18928" y="195517"/>
                      <a:pt x="13403" y="182309"/>
                    </a:cubicBezTo>
                    <a:cubicBezTo>
                      <a:pt x="3307" y="158433"/>
                      <a:pt x="894" y="132143"/>
                      <a:pt x="68" y="106490"/>
                    </a:cubicBezTo>
                    <a:cubicBezTo>
                      <a:pt x="-186" y="93599"/>
                      <a:pt x="259" y="80709"/>
                      <a:pt x="1592" y="67818"/>
                    </a:cubicBezTo>
                    <a:cubicBezTo>
                      <a:pt x="3815" y="48705"/>
                      <a:pt x="6862" y="29083"/>
                      <a:pt x="16007" y="11874"/>
                    </a:cubicBezTo>
                    <a:cubicBezTo>
                      <a:pt x="19118" y="6477"/>
                      <a:pt x="23563" y="191"/>
                      <a:pt x="30485" y="0"/>
                    </a:cubicBezTo>
                    <a:cubicBezTo>
                      <a:pt x="30358" y="127"/>
                      <a:pt x="30358" y="572"/>
                      <a:pt x="30358" y="572"/>
                    </a:cubicBezTo>
                    <a:lnTo>
                      <a:pt x="30358" y="5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32">
                <a:extLst>
                  <a:ext uri="{FF2B5EF4-FFF2-40B4-BE49-F238E27FC236}">
                    <a16:creationId xmlns:a16="http://schemas.microsoft.com/office/drawing/2014/main" id="{83C78003-C4B2-F23F-142E-F1F3B8B8E0A4}"/>
                  </a:ext>
                </a:extLst>
              </p:cNvPr>
              <p:cNvSpPr/>
              <p:nvPr/>
            </p:nvSpPr>
            <p:spPr>
              <a:xfrm>
                <a:off x="6174740" y="5236250"/>
                <a:ext cx="499491" cy="4388"/>
              </a:xfrm>
              <a:custGeom>
                <a:avLst/>
                <a:gdLst/>
                <a:ahLst/>
                <a:cxnLst/>
                <a:rect l="l" t="t" r="r" b="b"/>
                <a:pathLst>
                  <a:path w="499491" h="4388" extrusionOk="0">
                    <a:moveTo>
                      <a:pt x="0" y="1992"/>
                    </a:moveTo>
                    <a:cubicBezTo>
                      <a:pt x="147447" y="1674"/>
                      <a:pt x="354203" y="-2326"/>
                      <a:pt x="499491" y="1992"/>
                    </a:cubicBezTo>
                    <a:cubicBezTo>
                      <a:pt x="499491" y="1992"/>
                      <a:pt x="499491" y="2436"/>
                      <a:pt x="499491" y="2436"/>
                    </a:cubicBezTo>
                    <a:cubicBezTo>
                      <a:pt x="355282" y="6246"/>
                      <a:pt x="145351" y="3579"/>
                      <a:pt x="0" y="1992"/>
                    </a:cubicBezTo>
                    <a:lnTo>
                      <a:pt x="0" y="199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81" name="Google Shape;781;p32">
            <a:extLst>
              <a:ext uri="{FF2B5EF4-FFF2-40B4-BE49-F238E27FC236}">
                <a16:creationId xmlns:a16="http://schemas.microsoft.com/office/drawing/2014/main" id="{FC0C95E8-E9E7-F8A0-A0A0-E88ADC97F8B4}"/>
              </a:ext>
            </a:extLst>
          </p:cNvPr>
          <p:cNvGrpSpPr/>
          <p:nvPr/>
        </p:nvGrpSpPr>
        <p:grpSpPr>
          <a:xfrm>
            <a:off x="6697080" y="1218205"/>
            <a:ext cx="467100" cy="467100"/>
            <a:chOff x="4123025" y="735300"/>
            <a:chExt cx="467100" cy="467100"/>
          </a:xfrm>
        </p:grpSpPr>
        <p:sp>
          <p:nvSpPr>
            <p:cNvPr id="782" name="Google Shape;782;p32">
              <a:extLst>
                <a:ext uri="{FF2B5EF4-FFF2-40B4-BE49-F238E27FC236}">
                  <a16:creationId xmlns:a16="http://schemas.microsoft.com/office/drawing/2014/main" id="{929FC37A-11CE-5253-2F88-9A8B14278619}"/>
                </a:ext>
              </a:extLst>
            </p:cNvPr>
            <p:cNvSpPr/>
            <p:nvPr/>
          </p:nvSpPr>
          <p:spPr>
            <a:xfrm>
              <a:off x="4123025" y="735300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3" name="Google Shape;783;p32">
              <a:extLst>
                <a:ext uri="{FF2B5EF4-FFF2-40B4-BE49-F238E27FC236}">
                  <a16:creationId xmlns:a16="http://schemas.microsoft.com/office/drawing/2014/main" id="{681FF578-A73D-8409-8687-9E39503CFD11}"/>
                </a:ext>
              </a:extLst>
            </p:cNvPr>
            <p:cNvSpPr/>
            <p:nvPr/>
          </p:nvSpPr>
          <p:spPr>
            <a:xfrm>
              <a:off x="4252475" y="864750"/>
              <a:ext cx="208200" cy="208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84" name="Google Shape;784;p32">
            <a:extLst>
              <a:ext uri="{FF2B5EF4-FFF2-40B4-BE49-F238E27FC236}">
                <a16:creationId xmlns:a16="http://schemas.microsoft.com/office/drawing/2014/main" id="{3B698E91-5BBA-73F9-1F41-5E0AD007AA5A}"/>
              </a:ext>
            </a:extLst>
          </p:cNvPr>
          <p:cNvGrpSpPr/>
          <p:nvPr/>
        </p:nvGrpSpPr>
        <p:grpSpPr>
          <a:xfrm>
            <a:off x="7376151" y="471676"/>
            <a:ext cx="332061" cy="332061"/>
            <a:chOff x="4252475" y="1680725"/>
            <a:chExt cx="467100" cy="467100"/>
          </a:xfrm>
        </p:grpSpPr>
        <p:sp>
          <p:nvSpPr>
            <p:cNvPr id="785" name="Google Shape;785;p32">
              <a:extLst>
                <a:ext uri="{FF2B5EF4-FFF2-40B4-BE49-F238E27FC236}">
                  <a16:creationId xmlns:a16="http://schemas.microsoft.com/office/drawing/2014/main" id="{2A14D064-CF53-C423-F14B-1E186DC15E27}"/>
                </a:ext>
              </a:extLst>
            </p:cNvPr>
            <p:cNvSpPr/>
            <p:nvPr/>
          </p:nvSpPr>
          <p:spPr>
            <a:xfrm>
              <a:off x="4252475" y="16807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6" name="Google Shape;786;p32">
              <a:extLst>
                <a:ext uri="{FF2B5EF4-FFF2-40B4-BE49-F238E27FC236}">
                  <a16:creationId xmlns:a16="http://schemas.microsoft.com/office/drawing/2014/main" id="{AEB755C6-3582-23C7-4CE5-6362E3B515A4}"/>
                </a:ext>
              </a:extLst>
            </p:cNvPr>
            <p:cNvSpPr/>
            <p:nvPr/>
          </p:nvSpPr>
          <p:spPr>
            <a:xfrm>
              <a:off x="4381925" y="18101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7" name="Google Shape;787;p32">
              <a:extLst>
                <a:ext uri="{FF2B5EF4-FFF2-40B4-BE49-F238E27FC236}">
                  <a16:creationId xmlns:a16="http://schemas.microsoft.com/office/drawing/2014/main" id="{2101DDD0-75E5-2D46-C70E-CECFD161FE28}"/>
                </a:ext>
              </a:extLst>
            </p:cNvPr>
            <p:cNvSpPr/>
            <p:nvPr/>
          </p:nvSpPr>
          <p:spPr>
            <a:xfrm>
              <a:off x="4450925" y="1879175"/>
              <a:ext cx="70200" cy="70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88" name="Google Shape;788;p32">
            <a:extLst>
              <a:ext uri="{FF2B5EF4-FFF2-40B4-BE49-F238E27FC236}">
                <a16:creationId xmlns:a16="http://schemas.microsoft.com/office/drawing/2014/main" id="{E76B4B57-220E-512B-ED44-27A929C8D07F}"/>
              </a:ext>
            </a:extLst>
          </p:cNvPr>
          <p:cNvGrpSpPr/>
          <p:nvPr/>
        </p:nvGrpSpPr>
        <p:grpSpPr>
          <a:xfrm>
            <a:off x="5598030" y="886190"/>
            <a:ext cx="332061" cy="332015"/>
            <a:chOff x="4280525" y="2688025"/>
            <a:chExt cx="467100" cy="467100"/>
          </a:xfrm>
        </p:grpSpPr>
        <p:sp>
          <p:nvSpPr>
            <p:cNvPr id="789" name="Google Shape;789;p32">
              <a:extLst>
                <a:ext uri="{FF2B5EF4-FFF2-40B4-BE49-F238E27FC236}">
                  <a16:creationId xmlns:a16="http://schemas.microsoft.com/office/drawing/2014/main" id="{7EEDFF01-CD34-8445-6AC6-997E81EA0C1A}"/>
                </a:ext>
              </a:extLst>
            </p:cNvPr>
            <p:cNvSpPr/>
            <p:nvPr/>
          </p:nvSpPr>
          <p:spPr>
            <a:xfrm>
              <a:off x="4280525" y="26880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90" name="Google Shape;790;p32">
              <a:extLst>
                <a:ext uri="{FF2B5EF4-FFF2-40B4-BE49-F238E27FC236}">
                  <a16:creationId xmlns:a16="http://schemas.microsoft.com/office/drawing/2014/main" id="{B6D0AED7-5C4D-11F9-9822-3F07D77D740A}"/>
                </a:ext>
              </a:extLst>
            </p:cNvPr>
            <p:cNvSpPr/>
            <p:nvPr/>
          </p:nvSpPr>
          <p:spPr>
            <a:xfrm>
              <a:off x="4409975" y="28174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91" name="Google Shape;791;p32">
            <a:extLst>
              <a:ext uri="{FF2B5EF4-FFF2-40B4-BE49-F238E27FC236}">
                <a16:creationId xmlns:a16="http://schemas.microsoft.com/office/drawing/2014/main" id="{03014A9D-B1D9-48EE-4E06-F36E0D2741D2}"/>
              </a:ext>
            </a:extLst>
          </p:cNvPr>
          <p:cNvGrpSpPr/>
          <p:nvPr/>
        </p:nvGrpSpPr>
        <p:grpSpPr>
          <a:xfrm>
            <a:off x="3581826" y="2976676"/>
            <a:ext cx="332061" cy="332061"/>
            <a:chOff x="4252475" y="1680725"/>
            <a:chExt cx="467100" cy="467100"/>
          </a:xfrm>
        </p:grpSpPr>
        <p:sp>
          <p:nvSpPr>
            <p:cNvPr id="792" name="Google Shape;792;p32">
              <a:extLst>
                <a:ext uri="{FF2B5EF4-FFF2-40B4-BE49-F238E27FC236}">
                  <a16:creationId xmlns:a16="http://schemas.microsoft.com/office/drawing/2014/main" id="{A17B6B37-99F5-37B2-C6A6-5656E67C7434}"/>
                </a:ext>
              </a:extLst>
            </p:cNvPr>
            <p:cNvSpPr/>
            <p:nvPr/>
          </p:nvSpPr>
          <p:spPr>
            <a:xfrm>
              <a:off x="4252475" y="16807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93" name="Google Shape;793;p32">
              <a:extLst>
                <a:ext uri="{FF2B5EF4-FFF2-40B4-BE49-F238E27FC236}">
                  <a16:creationId xmlns:a16="http://schemas.microsoft.com/office/drawing/2014/main" id="{C7CE62AC-7439-7A7A-503E-DAA97CCACC08}"/>
                </a:ext>
              </a:extLst>
            </p:cNvPr>
            <p:cNvSpPr/>
            <p:nvPr/>
          </p:nvSpPr>
          <p:spPr>
            <a:xfrm>
              <a:off x="4381925" y="18101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94" name="Google Shape;794;p32">
              <a:extLst>
                <a:ext uri="{FF2B5EF4-FFF2-40B4-BE49-F238E27FC236}">
                  <a16:creationId xmlns:a16="http://schemas.microsoft.com/office/drawing/2014/main" id="{2FD52FDA-6C7D-09E0-313C-59DF12EE336A}"/>
                </a:ext>
              </a:extLst>
            </p:cNvPr>
            <p:cNvSpPr/>
            <p:nvPr/>
          </p:nvSpPr>
          <p:spPr>
            <a:xfrm>
              <a:off x="4450925" y="1879175"/>
              <a:ext cx="70200" cy="70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2" name="Google Shape;949;p41">
            <a:extLst>
              <a:ext uri="{FF2B5EF4-FFF2-40B4-BE49-F238E27FC236}">
                <a16:creationId xmlns:a16="http://schemas.microsoft.com/office/drawing/2014/main" id="{26DA9642-FB42-A5FB-1175-FA6C09DC36F2}"/>
              </a:ext>
            </a:extLst>
          </p:cNvPr>
          <p:cNvSpPr txBox="1">
            <a:spLocks/>
          </p:cNvSpPr>
          <p:nvPr/>
        </p:nvSpPr>
        <p:spPr>
          <a:xfrm>
            <a:off x="623439" y="-4300550"/>
            <a:ext cx="770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mpt"/>
              <a:buNone/>
              <a:defRPr sz="45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mpt"/>
              <a:buNone/>
              <a:defRPr sz="36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mpt"/>
              <a:buNone/>
              <a:defRPr sz="36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mpt"/>
              <a:buNone/>
              <a:defRPr sz="36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mpt"/>
              <a:buNone/>
              <a:defRPr sz="36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mpt"/>
              <a:buNone/>
              <a:defRPr sz="36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mpt"/>
              <a:buNone/>
              <a:defRPr sz="36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mpt"/>
              <a:buNone/>
              <a:defRPr sz="36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mpt"/>
              <a:buNone/>
              <a:defRPr sz="36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pPr algn="ctr"/>
            <a:r>
              <a:rPr lang="en-US"/>
              <a:t>Methodology &amp; Approach</a:t>
            </a:r>
            <a:endParaRPr lang="en-US" dirty="0"/>
          </a:p>
        </p:txBody>
      </p:sp>
      <p:sp>
        <p:nvSpPr>
          <p:cNvPr id="3" name="Google Shape;950;p41">
            <a:extLst>
              <a:ext uri="{FF2B5EF4-FFF2-40B4-BE49-F238E27FC236}">
                <a16:creationId xmlns:a16="http://schemas.microsoft.com/office/drawing/2014/main" id="{62592C51-7B98-FBA3-6A47-A139737087F2}"/>
              </a:ext>
            </a:extLst>
          </p:cNvPr>
          <p:cNvSpPr/>
          <p:nvPr/>
        </p:nvSpPr>
        <p:spPr>
          <a:xfrm>
            <a:off x="1441439" y="-3284027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951;p41">
            <a:extLst>
              <a:ext uri="{FF2B5EF4-FFF2-40B4-BE49-F238E27FC236}">
                <a16:creationId xmlns:a16="http://schemas.microsoft.com/office/drawing/2014/main" id="{9889B715-467A-F18F-D0AE-69BD4ACDFB2E}"/>
              </a:ext>
            </a:extLst>
          </p:cNvPr>
          <p:cNvSpPr/>
          <p:nvPr/>
        </p:nvSpPr>
        <p:spPr>
          <a:xfrm>
            <a:off x="3405339" y="-3284027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52;p41">
            <a:extLst>
              <a:ext uri="{FF2B5EF4-FFF2-40B4-BE49-F238E27FC236}">
                <a16:creationId xmlns:a16="http://schemas.microsoft.com/office/drawing/2014/main" id="{39ED03D3-5713-8A3F-3A92-7AD051B743A6}"/>
              </a:ext>
            </a:extLst>
          </p:cNvPr>
          <p:cNvSpPr/>
          <p:nvPr/>
        </p:nvSpPr>
        <p:spPr>
          <a:xfrm>
            <a:off x="5369239" y="-3284027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53;p41">
            <a:extLst>
              <a:ext uri="{FF2B5EF4-FFF2-40B4-BE49-F238E27FC236}">
                <a16:creationId xmlns:a16="http://schemas.microsoft.com/office/drawing/2014/main" id="{220AE1D2-567A-118C-C2C8-7A73A016BE2A}"/>
              </a:ext>
            </a:extLst>
          </p:cNvPr>
          <p:cNvSpPr/>
          <p:nvPr/>
        </p:nvSpPr>
        <p:spPr>
          <a:xfrm>
            <a:off x="7333139" y="-3284027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54;p41">
            <a:extLst>
              <a:ext uri="{FF2B5EF4-FFF2-40B4-BE49-F238E27FC236}">
                <a16:creationId xmlns:a16="http://schemas.microsoft.com/office/drawing/2014/main" id="{587EDC3E-0372-2194-8F3A-15A50A5E2479}"/>
              </a:ext>
            </a:extLst>
          </p:cNvPr>
          <p:cNvSpPr txBox="1"/>
          <p:nvPr/>
        </p:nvSpPr>
        <p:spPr>
          <a:xfrm flipH="1">
            <a:off x="623439" y="-2783152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 Exploration</a:t>
            </a:r>
          </a:p>
        </p:txBody>
      </p:sp>
      <p:sp>
        <p:nvSpPr>
          <p:cNvPr id="8" name="Google Shape;955;p41">
            <a:extLst>
              <a:ext uri="{FF2B5EF4-FFF2-40B4-BE49-F238E27FC236}">
                <a16:creationId xmlns:a16="http://schemas.microsoft.com/office/drawing/2014/main" id="{AC113378-A5FC-7280-37B3-6A0DA1DBF47D}"/>
              </a:ext>
            </a:extLst>
          </p:cNvPr>
          <p:cNvSpPr txBox="1"/>
          <p:nvPr/>
        </p:nvSpPr>
        <p:spPr>
          <a:xfrm flipH="1">
            <a:off x="2587339" y="-2783152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Feature Engineering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" name="Google Shape;956;p41">
            <a:extLst>
              <a:ext uri="{FF2B5EF4-FFF2-40B4-BE49-F238E27FC236}">
                <a16:creationId xmlns:a16="http://schemas.microsoft.com/office/drawing/2014/main" id="{4BDFD003-D954-6C3E-1D8A-F9CDE9CA46AD}"/>
              </a:ext>
            </a:extLst>
          </p:cNvPr>
          <p:cNvSpPr txBox="1"/>
          <p:nvPr/>
        </p:nvSpPr>
        <p:spPr>
          <a:xfrm flipH="1">
            <a:off x="4551239" y="-2783152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Modeling</a:t>
            </a:r>
          </a:p>
        </p:txBody>
      </p:sp>
      <p:sp>
        <p:nvSpPr>
          <p:cNvPr id="10" name="Google Shape;957;p41">
            <a:extLst>
              <a:ext uri="{FF2B5EF4-FFF2-40B4-BE49-F238E27FC236}">
                <a16:creationId xmlns:a16="http://schemas.microsoft.com/office/drawing/2014/main" id="{B85AF3C9-93E3-9C36-D0D3-F17E5076C22C}"/>
              </a:ext>
            </a:extLst>
          </p:cNvPr>
          <p:cNvSpPr txBox="1"/>
          <p:nvPr/>
        </p:nvSpPr>
        <p:spPr>
          <a:xfrm flipH="1">
            <a:off x="6515139" y="-2783152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Business Integration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1" name="Google Shape;958;p41">
            <a:extLst>
              <a:ext uri="{FF2B5EF4-FFF2-40B4-BE49-F238E27FC236}">
                <a16:creationId xmlns:a16="http://schemas.microsoft.com/office/drawing/2014/main" id="{C4A47DEA-69C3-1CB2-DE94-8FCFB2B9D02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617839" y="-3195827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959;p41">
            <a:extLst>
              <a:ext uri="{FF2B5EF4-FFF2-40B4-BE49-F238E27FC236}">
                <a16:creationId xmlns:a16="http://schemas.microsoft.com/office/drawing/2014/main" id="{F4051089-FD23-4D68-42EF-E39EF5ECC5B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581739" y="-3195827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960;p41">
            <a:extLst>
              <a:ext uri="{FF2B5EF4-FFF2-40B4-BE49-F238E27FC236}">
                <a16:creationId xmlns:a16="http://schemas.microsoft.com/office/drawing/2014/main" id="{24AE7353-9F55-9CEA-4781-789ADA074B2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545639" y="-3195827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961;p41">
            <a:extLst>
              <a:ext uri="{FF2B5EF4-FFF2-40B4-BE49-F238E27FC236}">
                <a16:creationId xmlns:a16="http://schemas.microsoft.com/office/drawing/2014/main" id="{94300B2E-E2E8-3BFD-0920-28058A0A07FC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1529639" y="-3107627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962;p41">
            <a:extLst>
              <a:ext uri="{FF2B5EF4-FFF2-40B4-BE49-F238E27FC236}">
                <a16:creationId xmlns:a16="http://schemas.microsoft.com/office/drawing/2014/main" id="{7DCB8CDE-12DE-996A-0469-1A6FBD2F2B72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3493539" y="-3107627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963;p41">
            <a:extLst>
              <a:ext uri="{FF2B5EF4-FFF2-40B4-BE49-F238E27FC236}">
                <a16:creationId xmlns:a16="http://schemas.microsoft.com/office/drawing/2014/main" id="{F2F292EC-7F74-86EC-5F5E-EA98365345DA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5457439" y="-3107627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964;p41">
            <a:extLst>
              <a:ext uri="{FF2B5EF4-FFF2-40B4-BE49-F238E27FC236}">
                <a16:creationId xmlns:a16="http://schemas.microsoft.com/office/drawing/2014/main" id="{BCEEB333-AB43-BF99-FD81-43DF2EEA203B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7421339" y="-3107627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961;p41">
            <a:extLst>
              <a:ext uri="{FF2B5EF4-FFF2-40B4-BE49-F238E27FC236}">
                <a16:creationId xmlns:a16="http://schemas.microsoft.com/office/drawing/2014/main" id="{2C7001A6-0C42-53D6-763C-9146D1A4EEFD}"/>
              </a:ext>
            </a:extLst>
          </p:cNvPr>
          <p:cNvCxnSpPr/>
          <p:nvPr/>
        </p:nvCxnSpPr>
        <p:spPr>
          <a:xfrm>
            <a:off x="1529320" y="-2413852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961;p41">
            <a:extLst>
              <a:ext uri="{FF2B5EF4-FFF2-40B4-BE49-F238E27FC236}">
                <a16:creationId xmlns:a16="http://schemas.microsoft.com/office/drawing/2014/main" id="{20C6F10F-6601-88C9-47C7-8C6AE23D1EB5}"/>
              </a:ext>
            </a:extLst>
          </p:cNvPr>
          <p:cNvCxnSpPr/>
          <p:nvPr/>
        </p:nvCxnSpPr>
        <p:spPr>
          <a:xfrm>
            <a:off x="3493539" y="-2413852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961;p41">
            <a:extLst>
              <a:ext uri="{FF2B5EF4-FFF2-40B4-BE49-F238E27FC236}">
                <a16:creationId xmlns:a16="http://schemas.microsoft.com/office/drawing/2014/main" id="{B4878384-AFEF-C278-1FDA-401FE79753CA}"/>
              </a:ext>
            </a:extLst>
          </p:cNvPr>
          <p:cNvCxnSpPr/>
          <p:nvPr/>
        </p:nvCxnSpPr>
        <p:spPr>
          <a:xfrm>
            <a:off x="5457439" y="-2413852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961;p41">
            <a:extLst>
              <a:ext uri="{FF2B5EF4-FFF2-40B4-BE49-F238E27FC236}">
                <a16:creationId xmlns:a16="http://schemas.microsoft.com/office/drawing/2014/main" id="{C051C7B5-5CDE-E268-C468-89FCD1EE6B10}"/>
              </a:ext>
            </a:extLst>
          </p:cNvPr>
          <p:cNvCxnSpPr/>
          <p:nvPr/>
        </p:nvCxnSpPr>
        <p:spPr>
          <a:xfrm>
            <a:off x="7421339" y="-2413852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954;p41">
            <a:extLst>
              <a:ext uri="{FF2B5EF4-FFF2-40B4-BE49-F238E27FC236}">
                <a16:creationId xmlns:a16="http://schemas.microsoft.com/office/drawing/2014/main" id="{0BB4C0FD-3A35-3579-246C-E3F5C16A8C48}"/>
              </a:ext>
            </a:extLst>
          </p:cNvPr>
          <p:cNvSpPr txBox="1"/>
          <p:nvPr/>
        </p:nvSpPr>
        <p:spPr>
          <a:xfrm flipH="1">
            <a:off x="4572000" y="-1944731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Build binary classification models (logistic regression, decision trees, etc.)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Evaluate using  metrics like accuracy, precision, recall, and ROC-AUC</a:t>
            </a:r>
          </a:p>
        </p:txBody>
      </p:sp>
      <p:sp>
        <p:nvSpPr>
          <p:cNvPr id="23" name="Google Shape;954;p41">
            <a:extLst>
              <a:ext uri="{FF2B5EF4-FFF2-40B4-BE49-F238E27FC236}">
                <a16:creationId xmlns:a16="http://schemas.microsoft.com/office/drawing/2014/main" id="{EA18C768-639D-7520-4EDF-F6AE099580A6}"/>
              </a:ext>
            </a:extLst>
          </p:cNvPr>
          <p:cNvSpPr txBox="1"/>
          <p:nvPr/>
        </p:nvSpPr>
        <p:spPr>
          <a:xfrm flipH="1">
            <a:off x="2611588" y="-1933075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Create and transform features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Explore interaction effects between features</a:t>
            </a:r>
          </a:p>
        </p:txBody>
      </p:sp>
      <p:sp>
        <p:nvSpPr>
          <p:cNvPr id="24" name="Google Shape;954;p41">
            <a:extLst>
              <a:ext uri="{FF2B5EF4-FFF2-40B4-BE49-F238E27FC236}">
                <a16:creationId xmlns:a16="http://schemas.microsoft.com/office/drawing/2014/main" id="{6C992800-DD98-4C05-6FAA-FD76EC9E5594}"/>
              </a:ext>
            </a:extLst>
          </p:cNvPr>
          <p:cNvSpPr txBox="1"/>
          <p:nvPr/>
        </p:nvSpPr>
        <p:spPr>
          <a:xfrm flipH="1">
            <a:off x="649432" y="-1929759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Analyze booking data (</a:t>
            </a:r>
            <a:r>
              <a:rPr lang="en-US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months_as_member</a:t>
            </a: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weight, </a:t>
            </a:r>
            <a:r>
              <a:rPr lang="en-US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days_before</a:t>
            </a: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etc.)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Check for class imbalances and correlations</a:t>
            </a:r>
          </a:p>
        </p:txBody>
      </p:sp>
      <p:sp>
        <p:nvSpPr>
          <p:cNvPr id="25" name="Google Shape;954;p41">
            <a:extLst>
              <a:ext uri="{FF2B5EF4-FFF2-40B4-BE49-F238E27FC236}">
                <a16:creationId xmlns:a16="http://schemas.microsoft.com/office/drawing/2014/main" id="{F1C6C5BF-7354-8B38-D082-5A9206359450}"/>
              </a:ext>
            </a:extLst>
          </p:cNvPr>
          <p:cNvSpPr txBox="1"/>
          <p:nvPr/>
        </p:nvSpPr>
        <p:spPr>
          <a:xfrm flipH="1">
            <a:off x="6535900" y="-1944731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Set thresholds on prediction probabilities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Conduct cost-benefit analysis to mitigate false predictions</a:t>
            </a:r>
          </a:p>
        </p:txBody>
      </p:sp>
      <p:cxnSp>
        <p:nvCxnSpPr>
          <p:cNvPr id="26" name="Google Shape;961;p41">
            <a:extLst>
              <a:ext uri="{FF2B5EF4-FFF2-40B4-BE49-F238E27FC236}">
                <a16:creationId xmlns:a16="http://schemas.microsoft.com/office/drawing/2014/main" id="{374C533C-1B15-B0D3-7285-33875BA5DB6A}"/>
              </a:ext>
            </a:extLst>
          </p:cNvPr>
          <p:cNvCxnSpPr>
            <a:cxnSpLocks/>
          </p:cNvCxnSpPr>
          <p:nvPr/>
        </p:nvCxnSpPr>
        <p:spPr>
          <a:xfrm>
            <a:off x="2511539" y="-1929759"/>
            <a:ext cx="0" cy="135384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961;p41">
            <a:extLst>
              <a:ext uri="{FF2B5EF4-FFF2-40B4-BE49-F238E27FC236}">
                <a16:creationId xmlns:a16="http://schemas.microsoft.com/office/drawing/2014/main" id="{BD97E518-2C63-BDD5-6A9A-3D62713183BB}"/>
              </a:ext>
            </a:extLst>
          </p:cNvPr>
          <p:cNvCxnSpPr>
            <a:cxnSpLocks/>
          </p:cNvCxnSpPr>
          <p:nvPr/>
        </p:nvCxnSpPr>
        <p:spPr>
          <a:xfrm>
            <a:off x="4475439" y="-1929759"/>
            <a:ext cx="0" cy="135384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961;p41">
            <a:extLst>
              <a:ext uri="{FF2B5EF4-FFF2-40B4-BE49-F238E27FC236}">
                <a16:creationId xmlns:a16="http://schemas.microsoft.com/office/drawing/2014/main" id="{45CD6354-18B2-F4F0-1576-150E8A4D504F}"/>
              </a:ext>
            </a:extLst>
          </p:cNvPr>
          <p:cNvCxnSpPr>
            <a:cxnSpLocks/>
          </p:cNvCxnSpPr>
          <p:nvPr/>
        </p:nvCxnSpPr>
        <p:spPr>
          <a:xfrm>
            <a:off x="6439339" y="-1926443"/>
            <a:ext cx="0" cy="135384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32389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Gym Business Plan by Slidesgo">
  <a:themeElements>
    <a:clrScheme name="Simple Light">
      <a:dk1>
        <a:srgbClr val="2C2A26"/>
      </a:dk1>
      <a:lt1>
        <a:srgbClr val="EAE9E8"/>
      </a:lt1>
      <a:dk2>
        <a:srgbClr val="CA5436"/>
      </a:dk2>
      <a:lt2>
        <a:srgbClr val="457CBD"/>
      </a:lt2>
      <a:accent1>
        <a:srgbClr val="3EB690"/>
      </a:accent1>
      <a:accent2>
        <a:srgbClr val="ECB654"/>
      </a:accent2>
      <a:accent3>
        <a:srgbClr val="F2BEAB"/>
      </a:accent3>
      <a:accent4>
        <a:srgbClr val="FFFFFF"/>
      </a:accent4>
      <a:accent5>
        <a:srgbClr val="8B3520"/>
      </a:accent5>
      <a:accent6>
        <a:srgbClr val="FFFFFF"/>
      </a:accent6>
      <a:hlink>
        <a:srgbClr val="2C2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1033</Words>
  <Application>Microsoft Office PowerPoint</Application>
  <PresentationFormat>On-screen Show (16:9)</PresentationFormat>
  <Paragraphs>199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Nunito Light</vt:lpstr>
      <vt:lpstr>Fira Sans</vt:lpstr>
      <vt:lpstr>Arial</vt:lpstr>
      <vt:lpstr>Prompt</vt:lpstr>
      <vt:lpstr>Gym Business Plan by Slidesgo</vt:lpstr>
      <vt:lpstr>   Optimizing Gym Utilization</vt:lpstr>
      <vt:lpstr>Table of contents</vt:lpstr>
      <vt:lpstr>Introduction &amp; Problem Statement</vt:lpstr>
      <vt:lpstr>Introduction</vt:lpstr>
      <vt:lpstr>Problem Statement</vt:lpstr>
      <vt:lpstr>Group Fitness Class Utilization</vt:lpstr>
      <vt:lpstr>Group Fitness Class Utilization</vt:lpstr>
      <vt:lpstr>Methodology &amp; Approach</vt:lpstr>
      <vt:lpstr>Gym Equipment Utilization</vt:lpstr>
      <vt:lpstr>Gym Equipment Utilization</vt:lpstr>
      <vt:lpstr>Methodology &amp; Approach</vt:lpstr>
      <vt:lpstr>Key Takeaways &amp; Next Steps</vt:lpstr>
      <vt:lpstr>Key Takeaways &amp; Next Steps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Rohit Totlani</dc:creator>
  <cp:lastModifiedBy>Rohit Totlani</cp:lastModifiedBy>
  <cp:revision>5</cp:revision>
  <dcterms:modified xsi:type="dcterms:W3CDTF">2025-04-01T21:33:50Z</dcterms:modified>
</cp:coreProperties>
</file>