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230CE-4BE1-4237-84F7-DBE13EF74A07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0492D-AA7C-40C6-A186-282CE2AF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37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03549-A82F-409E-AD53-534267A0E10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99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EE88-5CF8-F327-D552-359DEF975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12425-B124-5F25-6279-8825985B7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0709B-0F3D-2D70-90FF-150BEF77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6F41-4151-44C1-848C-E31F56362CD3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5DCC-846A-7CC8-C875-93C25DBE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45DEE-D949-D223-7F73-6041143F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7A43C-1C8F-40B8-A9A1-858629DB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A180C-014E-D07F-455E-1091F413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94CEF-4A55-8F05-D666-1C641588C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4FD62-D7CF-293A-2997-479FE17A7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6F41-4151-44C1-848C-E31F56362CD3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46641-89A0-9D23-314B-67AFF0E2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EE403-D3AC-C8E6-BCB5-5CCE117F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7A43C-1C8F-40B8-A9A1-858629DB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5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0EC75-75BD-0A93-3344-DA45F54CD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110BC-B179-E338-C5B2-5BB66BFE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7EF76-FF28-4239-F965-96C69589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6F41-4151-44C1-848C-E31F56362CD3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7FB86-69C0-C03B-244B-2FB5B640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1BBC-B92E-8FC4-B4C0-A9C94771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7A43C-1C8F-40B8-A9A1-858629DB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6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2412796-7042-4809-B0D2-CA19D0001B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  <a:gd name="connsiteX4" fmla="*/ 0 w 12188952"/>
              <a:gd name="connsiteY4" fmla="*/ 2560590 h 6858000"/>
              <a:gd name="connsiteX5" fmla="*/ 4876038 w 12188952"/>
              <a:gd name="connsiteY5" fmla="*/ 2560590 h 6858000"/>
              <a:gd name="connsiteX6" fmla="*/ 4876038 w 12188952"/>
              <a:gd name="connsiteY6" fmla="*/ 2331990 h 6858000"/>
              <a:gd name="connsiteX7" fmla="*/ 0 w 12188952"/>
              <a:gd name="connsiteY7" fmla="*/ 23319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2560590"/>
                </a:lnTo>
                <a:lnTo>
                  <a:pt x="4876038" y="2560590"/>
                </a:lnTo>
                <a:lnTo>
                  <a:pt x="4876038" y="2331990"/>
                </a:lnTo>
                <a:lnTo>
                  <a:pt x="0" y="233199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858957"/>
            <a:ext cx="4032504" cy="1325563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DD0C4E2-C56D-415A-A93E-7E5A3DD9BB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8800" y="1173329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466F58-8094-496E-8FA6-A2A07D706EC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8800" y="1522412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35CDA3A0-B53D-4D18-9792-E99DB7DFDF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38800" y="2743993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FEDD6309-46B2-4D7D-A1E2-8F04609BF7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8800" y="3074026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F7E20CD-913D-437E-9659-9C125387ECA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86038" y="1182807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DB390311-D71A-47E1-A6A4-FC51999254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86038" y="1531890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6F112C5-2301-4903-8FFC-3D13F2BD7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86038" y="2753471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867721ED-86DF-4220-A638-CB65E0B5B12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86038" y="3083504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20BB15-729F-4427-9DF3-6861F012A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331990"/>
            <a:ext cx="4877562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555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128C-1842-E622-553A-732A918C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01F4-FF43-105E-412C-FAC6D63A4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39C10-0945-3B8F-8AFC-DD494FE40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6F41-4151-44C1-848C-E31F56362CD3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CB11E-82C3-ADFD-385A-C3EF474BB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5AF51-69B8-A036-46DA-D9B945E5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7A43C-1C8F-40B8-A9A1-858629DB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5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0440-B196-5E2D-3836-8685994D9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E8CE9-D25C-59FC-8CB2-229AFBD3F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0345F-F02C-CAA0-DA05-8284480F5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6F41-4151-44C1-848C-E31F56362CD3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353ED-5991-E87D-BF2C-5EB9BB38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5A703-0FBE-5BAF-3238-3AAE60B9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7A43C-1C8F-40B8-A9A1-858629DB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7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94E6-8F8C-5EC1-1B72-0BCB95FA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70AB8-0B09-D954-4930-3FA8FC8EB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F2F11-B370-E423-B67D-EF517D6B9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BDEA1-E9BE-3667-7971-B17BA713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6F41-4151-44C1-848C-E31F56362CD3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8F4EC-A041-F4B3-A6F6-838DCAAB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B5D2E-18D9-A37B-B485-538C4589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7A43C-1C8F-40B8-A9A1-858629DB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4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FC01D-8247-96E8-F6D9-EE1F6F5B9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324C5-4F03-F656-F5A7-4D7B5300A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07554-5E5A-135A-B166-1709794DB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62779-EFF6-8225-394A-262CA785A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5D08C-6FE1-E87F-B55A-57B04E8D7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BCAB2-0F71-60CC-787E-BDAD37BF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6F41-4151-44C1-848C-E31F56362CD3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86223A-CBCD-D8D6-5FCB-E1F852FEF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230C5-5087-B380-B74C-F0091840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7A43C-1C8F-40B8-A9A1-858629DB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7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DF9A-8CDB-B3AE-C083-B59D3C74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D4165-95DC-0FAE-7030-151C1932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6F41-4151-44C1-848C-E31F56362CD3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BF504-9D28-F373-4279-1AD12758D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62D10-B84F-8181-2C86-F5F72077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7A43C-1C8F-40B8-A9A1-858629DB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6E1CE6-F02F-37F9-159F-15C5E423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6F41-4151-44C1-848C-E31F56362CD3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051833-F6D5-2F04-D608-8FADD01D0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3BE2A-A7DC-45D0-5CF8-3CF2489B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7A43C-1C8F-40B8-A9A1-858629DB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9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5897-E599-EFF3-4316-3752B4948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DC0B7-D2FF-68D3-91FE-E79276980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5CDF3-22AD-9E8E-F0F5-8EAF5FC89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9E27D-C436-B680-2A72-E6FE717B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6F41-4151-44C1-848C-E31F56362CD3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A30A8-EBFA-C274-D8B3-4866A302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0F951-CAA4-77A0-1944-53D5BB59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7A43C-1C8F-40B8-A9A1-858629DB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4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9D23B-432B-C5FA-E6C7-5AF94E853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A84DAA-1ED2-8488-2512-84025E3CA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25A54-0BA6-9FBB-0F5B-850C32B39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E29A9-D3C8-2EDA-F3E9-6E7E45EA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6F41-4151-44C1-848C-E31F56362CD3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01779-51DC-92EA-F767-67D86CC79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91AE8-29C5-BC27-8D0A-56BA26CA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7A43C-1C8F-40B8-A9A1-858629DB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4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C2D7B-CA4D-A4A8-6D1E-4FE5E074F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89E21-50B7-0DC2-0C48-5DD8F88CE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5199C-ED8D-8A1F-54C7-32A2C1D35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B66F41-4151-44C1-848C-E31F56362CD3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3C9C0-2F11-ABC6-3DFA-B6EAC6B96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BADEB-D5CE-9462-9735-F0E2ED5DE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87A43C-1C8F-40B8-A9A1-858629DB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1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severstal-steel-defect-detection/overvie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photo of bridge and cables">
            <a:extLst>
              <a:ext uri="{FF2B5EF4-FFF2-40B4-BE49-F238E27FC236}">
                <a16:creationId xmlns:a16="http://schemas.microsoft.com/office/drawing/2014/main" id="{96D6DE01-D902-4482-9C44-25411826C9A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"/>
          <a:stretch/>
        </p:blipFill>
        <p:spPr>
          <a:xfrm>
            <a:off x="-41713" y="0"/>
            <a:ext cx="12188952" cy="6857990"/>
          </a:xfrm>
          <a:noFill/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C522CE7-8601-4799-A188-72F4C128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1" y="858957"/>
            <a:ext cx="4828991" cy="1325563"/>
          </a:xfrm>
        </p:spPr>
        <p:txBody>
          <a:bodyPr anchor="ctr">
            <a:normAutofit/>
          </a:bodyPr>
          <a:lstStyle/>
          <a:p>
            <a:pPr algn="l"/>
            <a:r>
              <a:rPr lang="en-US" sz="3700" b="1"/>
              <a:t>Severstal</a:t>
            </a:r>
            <a:br>
              <a:rPr lang="en-US" sz="3700" b="1"/>
            </a:br>
            <a:r>
              <a:rPr lang="en-US" sz="3700" b="1"/>
              <a:t>Steel Defect Detection</a:t>
            </a:r>
            <a:endParaRPr lang="en-US" sz="3700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0F62579-1BE2-425A-0CAB-EC3AB8C943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2/10/2025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25F03F3A-A6BA-8EE6-EF75-1F25AE47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000" b="1" dirty="0"/>
              <a:t>Severstal : Steel Defect Detection</a:t>
            </a:r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6F2F46E-BBA8-DB28-F038-C1178771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5A575-4944-44FE-8343-886F3F6289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0" y="3475036"/>
            <a:ext cx="3033720" cy="2026604"/>
          </a:xfrm>
        </p:spPr>
        <p:txBody>
          <a:bodyPr>
            <a:normAutofit/>
          </a:bodyPr>
          <a:lstStyle/>
          <a:p>
            <a:r>
              <a:rPr lang="en-US" dirty="0"/>
              <a:t>Group 6</a:t>
            </a:r>
            <a:endParaRPr lang="ar-LY" dirty="0"/>
          </a:p>
          <a:p>
            <a:pPr>
              <a:lnSpc>
                <a:spcPct val="150000"/>
              </a:lnSpc>
            </a:pPr>
            <a:r>
              <a:rPr lang="en-US" sz="1200" dirty="0"/>
              <a:t>Mohammed Benkhial -8928209</a:t>
            </a:r>
            <a:endParaRPr lang="ar-LY" sz="12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200" dirty="0"/>
              <a:t>Rohit Totlani - 8914803</a:t>
            </a:r>
            <a:br>
              <a:rPr lang="en-US" sz="1200" dirty="0"/>
            </a:br>
            <a:r>
              <a:rPr lang="en-US" sz="1200" dirty="0"/>
              <a:t>Pradeepti Kasam - 8965985</a:t>
            </a:r>
          </a:p>
          <a:p>
            <a:pPr>
              <a:lnSpc>
                <a:spcPts val="1425"/>
              </a:lnSpc>
              <a:spcBef>
                <a:spcPts val="0"/>
              </a:spcBef>
            </a:pPr>
            <a:br>
              <a:rPr lang="en-US" sz="1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Placeholder 7" descr="photo of bridge and cables">
            <a:extLst>
              <a:ext uri="{FF2B5EF4-FFF2-40B4-BE49-F238E27FC236}">
                <a16:creationId xmlns:a16="http://schemas.microsoft.com/office/drawing/2014/main" id="{85121802-80CF-42A1-9150-2463F4D6F5D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98" t="9091" r="796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3C3CE-68E8-9FE1-0E20-07313CA9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2507C1-4464-22BF-6DED-21743962C11E}"/>
              </a:ext>
            </a:extLst>
          </p:cNvPr>
          <p:cNvSpPr txBox="1"/>
          <p:nvPr/>
        </p:nvSpPr>
        <p:spPr>
          <a:xfrm>
            <a:off x="477979" y="4872922"/>
            <a:ext cx="8927277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hlinkClick r:id="rId3"/>
              </a:rPr>
              <a:t>https://www.kaggle.com/c/severstal-steel-defect-detection/overview</a:t>
            </a:r>
            <a:r>
              <a:rPr lang="en-US" sz="2000" dirty="0"/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3010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1ABE2-F180-2512-3B07-16A9BDC3F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Label Count</a:t>
            </a:r>
            <a:b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C82817-361E-4BCE-13A9-EBA7F0FB66D9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Class 1, 2, 3,4 are the defect classes.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From the visualization its clear that class 3 is the most occurred defect.</a:t>
            </a:r>
          </a:p>
        </p:txBody>
      </p:sp>
      <p:pic>
        <p:nvPicPr>
          <p:cNvPr id="4" name="Picture 3" descr="A graph with blue bars&#10;&#10;AI-generated content may be incorrect.">
            <a:extLst>
              <a:ext uri="{FF2B5EF4-FFF2-40B4-BE49-F238E27FC236}">
                <a16:creationId xmlns:a16="http://schemas.microsoft.com/office/drawing/2014/main" id="{D704F2A6-2556-0610-1A46-5AA25A81B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765" y="841248"/>
            <a:ext cx="6896846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2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A606E0-F93B-CCB8-F495-0514259BD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27" y="1366893"/>
            <a:ext cx="5227773" cy="15012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4519F5-A563-AC8E-7AC6-E11BCC555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899" y="1366893"/>
            <a:ext cx="5235394" cy="11507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58543F-C068-939E-CF89-E63BC56DFD4D}"/>
              </a:ext>
            </a:extLst>
          </p:cNvPr>
          <p:cNvSpPr txBox="1"/>
          <p:nvPr/>
        </p:nvSpPr>
        <p:spPr>
          <a:xfrm>
            <a:off x="432619" y="294968"/>
            <a:ext cx="394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Sample image Before Masking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BCE898-8C62-5653-6B87-11933B6B61D1}"/>
              </a:ext>
            </a:extLst>
          </p:cNvPr>
          <p:cNvSpPr txBox="1"/>
          <p:nvPr/>
        </p:nvSpPr>
        <p:spPr>
          <a:xfrm>
            <a:off x="6348323" y="294968"/>
            <a:ext cx="4468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Sample image After Masking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A6FC36-D726-26CF-A01E-F5590F30E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80" y="3753596"/>
            <a:ext cx="5243014" cy="1737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36CFE0-3ABB-9073-B8D5-F0A902219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0222" y="3460201"/>
            <a:ext cx="5296359" cy="17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3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C34A7E-9287-E35E-54EB-D9BCEF8381AE}"/>
              </a:ext>
            </a:extLst>
          </p:cNvPr>
          <p:cNvSpPr txBox="1"/>
          <p:nvPr/>
        </p:nvSpPr>
        <p:spPr>
          <a:xfrm>
            <a:off x="855406" y="766916"/>
            <a:ext cx="35205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U-Net Model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15ECF-2536-2626-88D0-E7743F9EBF61}"/>
              </a:ext>
            </a:extLst>
          </p:cNvPr>
          <p:cNvSpPr txBox="1"/>
          <p:nvPr/>
        </p:nvSpPr>
        <p:spPr>
          <a:xfrm>
            <a:off x="855406" y="2261419"/>
            <a:ext cx="109924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U-Net is used due to its powerful </a:t>
            </a:r>
            <a:r>
              <a:rPr lang="en-US" b="1" dirty="0"/>
              <a:t>segmentation capabilities</a:t>
            </a:r>
            <a:r>
              <a:rPr lang="en-US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Its </a:t>
            </a:r>
            <a:r>
              <a:rPr lang="en-US" b="1" dirty="0"/>
              <a:t>encoder-decoder architecture</a:t>
            </a:r>
            <a:r>
              <a:rPr lang="en-US" dirty="0"/>
              <a:t> efficiently captures both </a:t>
            </a:r>
            <a:r>
              <a:rPr lang="en-US" b="1" dirty="0"/>
              <a:t>low-level and high-level features</a:t>
            </a:r>
            <a:r>
              <a:rPr lang="en-US" dirty="0"/>
              <a:t>, allowing precise localization of defects.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b="1" dirty="0"/>
              <a:t>skip connections</a:t>
            </a:r>
            <a:r>
              <a:rPr lang="en-US" dirty="0"/>
              <a:t> help retain fine details, making it ideal for detecting small and complex surface defects in steel images.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797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450E5-3ECC-D578-68ED-D22977E23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Accuracy Based on </a:t>
            </a:r>
            <a:r>
              <a:rPr lang="en-US" sz="2600" dirty="0" err="1">
                <a:solidFill>
                  <a:srgbClr val="FFFFFF"/>
                </a:solidFill>
              </a:rPr>
              <a:t>Epocs</a:t>
            </a:r>
            <a:endParaRPr lang="en-US" sz="26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B3602C-7EBF-560A-D527-B50DB3DED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174" y="961812"/>
            <a:ext cx="6945050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33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92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D427A-C9A1-97BD-DB31-0A6DD0345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b="1">
                <a:solidFill>
                  <a:srgbClr val="FFFFFF"/>
                </a:solidFill>
              </a:rPr>
              <a:t>Ground Truth vs. Model 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6CBFAF-4E4E-878F-F93B-2957044E4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297" y="961812"/>
            <a:ext cx="6552805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02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0361A-DDF3-170A-D2F6-45DB9DDF0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64" y="1547446"/>
            <a:ext cx="5187643" cy="4272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700" b="1" dirty="0"/>
              <a:t>Conclusion :</a:t>
            </a:r>
            <a:br>
              <a:rPr lang="en-US" sz="3700" dirty="0"/>
            </a:br>
            <a:br>
              <a:rPr lang="en-US" sz="3700" dirty="0"/>
            </a:br>
            <a:endParaRPr lang="en-US" sz="37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060078-B6F9-F64A-87D4-E966CD3D8009}"/>
              </a:ext>
            </a:extLst>
          </p:cNvPr>
          <p:cNvSpPr txBox="1"/>
          <p:nvPr/>
        </p:nvSpPr>
        <p:spPr>
          <a:xfrm>
            <a:off x="221064" y="763676"/>
            <a:ext cx="5187643" cy="388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In summary, the U-Net model effectively detects defects in steel sheets, achieving an accuracy of </a:t>
            </a:r>
            <a:r>
              <a:rPr lang="en-US" sz="2000" b="1" dirty="0"/>
              <a:t>96%.</a:t>
            </a:r>
            <a:endParaRPr lang="en-US" sz="2000" dirty="0"/>
          </a:p>
        </p:txBody>
      </p:sp>
      <p:pic>
        <p:nvPicPr>
          <p:cNvPr id="20" name="Picture 19" descr="Packages on conveyor belt">
            <a:extLst>
              <a:ext uri="{FF2B5EF4-FFF2-40B4-BE49-F238E27FC236}">
                <a16:creationId xmlns:a16="http://schemas.microsoft.com/office/drawing/2014/main" id="{CE8382A4-3DEE-EB3D-F0C1-FD45550E2E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33" r="36367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44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BCFA4-E276-6232-21D1-B8CFB4BB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993BCD74-C56F-AD66-265D-4C6D41B3C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1951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167</Words>
  <Application>Microsoft Office PowerPoint</Application>
  <PresentationFormat>Widescreen</PresentationFormat>
  <Paragraphs>27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Wingdings</vt:lpstr>
      <vt:lpstr>Office Theme</vt:lpstr>
      <vt:lpstr>Severstal Steel Defect Detection</vt:lpstr>
      <vt:lpstr>Dataset</vt:lpstr>
      <vt:lpstr>Class Label Count  </vt:lpstr>
      <vt:lpstr>PowerPoint Presentation</vt:lpstr>
      <vt:lpstr>PowerPoint Presentation</vt:lpstr>
      <vt:lpstr>Accuracy Based on Epocs</vt:lpstr>
      <vt:lpstr>Ground Truth vs. Model Prediction</vt:lpstr>
      <vt:lpstr>Conclusion :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Pradeepti Kasam</dc:creator>
  <cp:lastModifiedBy>Pradeepti Kasam</cp:lastModifiedBy>
  <cp:revision>4</cp:revision>
  <dcterms:created xsi:type="dcterms:W3CDTF">2025-02-18T20:43:27Z</dcterms:created>
  <dcterms:modified xsi:type="dcterms:W3CDTF">2025-02-18T21:28:46Z</dcterms:modified>
</cp:coreProperties>
</file>